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4"/>
  </p:sldMasterIdLst>
  <p:notesMasterIdLst>
    <p:notesMasterId r:id="rId45"/>
  </p:notesMasterIdLst>
  <p:sldIdLst>
    <p:sldId id="299" r:id="rId5"/>
    <p:sldId id="302" r:id="rId6"/>
    <p:sldId id="303" r:id="rId7"/>
    <p:sldId id="304" r:id="rId8"/>
    <p:sldId id="294" r:id="rId9"/>
    <p:sldId id="295" r:id="rId10"/>
    <p:sldId id="296" r:id="rId11"/>
    <p:sldId id="257" r:id="rId12"/>
    <p:sldId id="278" r:id="rId13"/>
    <p:sldId id="279" r:id="rId14"/>
    <p:sldId id="281" r:id="rId15"/>
    <p:sldId id="282" r:id="rId16"/>
    <p:sldId id="288" r:id="rId17"/>
    <p:sldId id="306" r:id="rId18"/>
    <p:sldId id="293" r:id="rId19"/>
    <p:sldId id="298" r:id="rId20"/>
    <p:sldId id="297" r:id="rId21"/>
    <p:sldId id="277" r:id="rId22"/>
    <p:sldId id="268" r:id="rId23"/>
    <p:sldId id="269" r:id="rId24"/>
    <p:sldId id="270" r:id="rId25"/>
    <p:sldId id="271" r:id="rId26"/>
    <p:sldId id="272" r:id="rId27"/>
    <p:sldId id="274" r:id="rId28"/>
    <p:sldId id="275" r:id="rId29"/>
    <p:sldId id="276" r:id="rId30"/>
    <p:sldId id="289" r:id="rId31"/>
    <p:sldId id="305" r:id="rId32"/>
    <p:sldId id="292" r:id="rId33"/>
    <p:sldId id="309" r:id="rId34"/>
    <p:sldId id="310" r:id="rId35"/>
    <p:sldId id="311" r:id="rId36"/>
    <p:sldId id="283" r:id="rId37"/>
    <p:sldId id="284" r:id="rId38"/>
    <p:sldId id="307" r:id="rId39"/>
    <p:sldId id="308" r:id="rId40"/>
    <p:sldId id="312" r:id="rId41"/>
    <p:sldId id="300" r:id="rId42"/>
    <p:sldId id="301" r:id="rId43"/>
    <p:sldId id="291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3333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9C7A9-D604-446E-92CF-0A7FF2A29FF0}" v="1" dt="2023-09-12T18:56:32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 snapToGrid="0">
      <p:cViewPr varScale="1">
        <p:scale>
          <a:sx n="67" d="100"/>
          <a:sy n="67" d="100"/>
        </p:scale>
        <p:origin x="-12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729C7A9-D604-446E-92CF-0A7FF2A29FF0}"/>
    <pc:docChg chg="modSld">
      <pc:chgData name="" userId="" providerId="" clId="Web-{E729C7A9-D604-446E-92CF-0A7FF2A29FF0}" dt="2023-09-12T18:56:32.060" v="0" actId="1076"/>
      <pc:docMkLst>
        <pc:docMk/>
      </pc:docMkLst>
      <pc:sldChg chg="modSp">
        <pc:chgData name="" userId="" providerId="" clId="Web-{E729C7A9-D604-446E-92CF-0A7FF2A29FF0}" dt="2023-09-12T18:56:32.060" v="0" actId="1076"/>
        <pc:sldMkLst>
          <pc:docMk/>
          <pc:sldMk cId="0" sldId="303"/>
        </pc:sldMkLst>
        <pc:spChg chg="mod">
          <ac:chgData name="" userId="" providerId="" clId="Web-{E729C7A9-D604-446E-92CF-0A7FF2A29FF0}" dt="2023-09-12T18:56:32.060" v="0" actId="1076"/>
          <ac:spMkLst>
            <pc:docMk/>
            <pc:sldMk cId="0" sldId="303"/>
            <ac:spMk id="15363" creationId="{727BCE34-684B-8BEA-6165-E5A2ACBAE8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AAFC6A1-4EF3-27F3-E8AA-06C5FD1791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21112E-FFD7-BFE1-7EE0-386169816F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2B0E5833-1E7C-6F15-4B1C-A0C95E6025B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AC5AA20-EBC5-E1B0-DB3A-4BF2924983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5DD55A3-3D7B-0780-AC69-8F0EEF0AD2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6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3049B2E-F207-5E01-D9A2-F6BA8F227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anose="020B0604020202020204" pitchFamily="34" charset="0"/>
              </a:defRPr>
            </a:lvl1pPr>
          </a:lstStyle>
          <a:p>
            <a:fld id="{C51AA8D2-847F-41A8-AAB6-CCD31C3FA9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2CAB52BA-F984-1EEA-7F16-47FE90521C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9AD23402-581D-C74A-441D-2AD1612CC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2401DC3D-92E8-8F23-B4D9-626848D5C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fld id="{E5239592-E767-44C0-B08B-E90304D6952C}" type="slidenum">
              <a:rPr lang="en-US" altLang="en-US" sz="1200">
                <a:latin typeface="Arial" panose="020B0604020202020204" pitchFamily="34" charset="0"/>
              </a:rPr>
              <a:pPr/>
              <a:t>27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3770C5EA-A94F-9236-4205-2F9477773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6C9286A-2C77-A64B-516F-6AEDE1D5D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itchFamily="49" charset="0"/>
                <a:ea typeface="MS PGothic" pitchFamily="34" charset="-128"/>
              </a:defRPr>
            </a:lvl9pPr>
          </a:lstStyle>
          <a:p>
            <a:pPr algn="ctr" eaLnBrk="0" hangingPunct="0">
              <a:spcBef>
                <a:spcPct val="50000"/>
              </a:spcBef>
              <a:defRPr/>
            </a:pPr>
            <a:r>
              <a:rPr kumimoji="1" lang="en-US" sz="1000">
                <a:latin typeface="Comic Sans MS" pitchFamily="66" charset="0"/>
              </a:rPr>
              <a:t>Introduction to Computer Science   •   Robert Sedgewick and Kevin Wayne   •   Copyright © 2006   •   http://www.cs.Princeton.EDU/IntroCS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2916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F1706-05F7-ACE1-2CA9-73ADC53454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B4EFDC5-3F10-4759-A027-6F81F9C389E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1343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5B616-B954-D6C0-F70D-EA1492546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4B60D2D-4A89-44E1-8A07-C4976E67215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8032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7C7C1-5AFF-AE30-33B6-D70920E743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982EE35-9AC9-4FDB-B436-E5D18A967D6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311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4C14-3245-EB1A-DB0F-B006B79FF6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26823B-F188-4A5D-A8A7-2C1A7F9B613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00157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12D62-5BA8-500E-BD1D-0718D68510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A94E50-852B-4F7A-8520-BCAAB94B835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229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9255-365B-1B74-B077-53B2A166B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19476B-F0BE-411D-BD92-6E301F412A5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3421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440B0-25E1-98E0-7884-97FCAAA20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8482B03-349A-4B3A-8A08-0D20C093629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4490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F1A2D-5F4F-848B-BFD1-B0CA55658E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7E71F5E-309F-46D1-9144-32BDDCFD5471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40849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1E83F-487F-D8AC-E50A-D578313C1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D485D2-3CC6-46DF-8CE8-0E19B9789A5D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218761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BA7A7-3B74-CC9D-2DF9-3C68955D5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D1156D-ED8D-40F6-AB7C-31FBAF3F2B2A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3110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9FD593F-81D2-6EA7-80DC-8C9EE6B440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565287-C336-23C7-ED5A-62E72B059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16CD8DD-D576-276C-7595-27D02AE98A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kumimoji="1" sz="800">
                <a:latin typeface="Comic Sans MS" panose="030F0702030302020204" pitchFamily="66" charset="0"/>
              </a:defRPr>
            </a:lvl1pPr>
          </a:lstStyle>
          <a:p>
            <a:fld id="{32386ABD-B5A9-4DDA-A323-86197E31AE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</p:sldLayoutIdLst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pitchFamily="64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2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2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2D6AF8-25C6-B19E-2E1F-ACB0F3D85C3C}"/>
              </a:ext>
            </a:extLst>
          </p:cNvPr>
          <p:cNvSpPr txBox="1"/>
          <p:nvPr/>
        </p:nvSpPr>
        <p:spPr>
          <a:xfrm>
            <a:off x="212725" y="441325"/>
            <a:ext cx="8642350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3200" b="1" dirty="0">
                <a:solidFill>
                  <a:srgbClr val="002060"/>
                </a:solidFill>
              </a:rPr>
              <a:t>Module -2</a:t>
            </a:r>
          </a:p>
          <a:p>
            <a:pPr eaLnBrk="0" hangingPunct="0">
              <a:defRPr/>
            </a:pPr>
            <a:endParaRPr lang="en-US" sz="3200" dirty="0"/>
          </a:p>
          <a:p>
            <a:pPr marL="342900" indent="-3429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/>
              <a:t>Searching and its applications</a:t>
            </a:r>
          </a:p>
          <a:p>
            <a:pPr marL="342900" indent="-3429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/>
              <a:t>Types of searching</a:t>
            </a:r>
          </a:p>
          <a:p>
            <a:pPr marL="800100" lvl="1" indent="-3429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/>
              <a:t>Linear / Sequential / Exhaustive searching</a:t>
            </a:r>
          </a:p>
          <a:p>
            <a:pPr marL="800100" lvl="1" indent="-342900" eaLnBrk="0" hangingPunct="0">
              <a:lnSpc>
                <a:spcPct val="150000"/>
              </a:lnSpc>
              <a:buFontTx/>
              <a:buAutoNum type="arabicPeriod"/>
              <a:defRPr/>
            </a:pPr>
            <a:r>
              <a:rPr lang="en-US" sz="3200" dirty="0"/>
              <a:t>Binary Searching (Divide and Conquer)</a:t>
            </a:r>
          </a:p>
          <a:p>
            <a:pPr eaLnBrk="0" hangingPunct="0">
              <a:defRPr/>
            </a:pP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98B91C9-443B-7A25-7238-F06F33AF6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62F7848-8A63-BD7C-7839-8025BA97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598BF84-C30F-F62F-63B4-A0BD9B22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DADEE0CE-C097-7EB3-197C-18053A504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F9B1FB2B-C410-B1AE-FC23-452A7F297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5B46BEEC-E473-34EC-96BC-ADDACD417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142F743B-EF67-5960-0C84-7BBED02A5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5D1B0187-5911-8A68-33EB-9B789974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2538" name="Rectangle 11">
            <a:extLst>
              <a:ext uri="{FF2B5EF4-FFF2-40B4-BE49-F238E27FC236}">
                <a16:creationId xmlns:a16="http://schemas.microsoft.com/office/drawing/2014/main" id="{E94061A9-FC4B-1B09-3BD9-2A257328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2539" name="Rectangle 12">
            <a:extLst>
              <a:ext uri="{FF2B5EF4-FFF2-40B4-BE49-F238E27FC236}">
                <a16:creationId xmlns:a16="http://schemas.microsoft.com/office/drawing/2014/main" id="{474A5A3C-415D-C523-73A1-5838AAAF1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2540" name="Rectangle 13">
            <a:extLst>
              <a:ext uri="{FF2B5EF4-FFF2-40B4-BE49-F238E27FC236}">
                <a16:creationId xmlns:a16="http://schemas.microsoft.com/office/drawing/2014/main" id="{98BA5655-E30D-AF4B-59D4-460901E2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2541" name="Rectangle 14">
            <a:extLst>
              <a:ext uri="{FF2B5EF4-FFF2-40B4-BE49-F238E27FC236}">
                <a16:creationId xmlns:a16="http://schemas.microsoft.com/office/drawing/2014/main" id="{5E2E60FB-3075-B9DA-925B-4D083853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2542" name="Rectangle 15">
            <a:extLst>
              <a:ext uri="{FF2B5EF4-FFF2-40B4-BE49-F238E27FC236}">
                <a16:creationId xmlns:a16="http://schemas.microsoft.com/office/drawing/2014/main" id="{BC9A1F06-1C35-D44F-59BA-D07E6413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2543" name="Rectangle 16">
            <a:extLst>
              <a:ext uri="{FF2B5EF4-FFF2-40B4-BE49-F238E27FC236}">
                <a16:creationId xmlns:a16="http://schemas.microsoft.com/office/drawing/2014/main" id="{9D98BEDD-EBAE-8DB6-818F-046B537F2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2544" name="Rectangle 17">
            <a:extLst>
              <a:ext uri="{FF2B5EF4-FFF2-40B4-BE49-F238E27FC236}">
                <a16:creationId xmlns:a16="http://schemas.microsoft.com/office/drawing/2014/main" id="{F5E503F4-8AD9-4117-8014-C81EA9E38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2545" name="Rectangle 18">
            <a:extLst>
              <a:ext uri="{FF2B5EF4-FFF2-40B4-BE49-F238E27FC236}">
                <a16:creationId xmlns:a16="http://schemas.microsoft.com/office/drawing/2014/main" id="{7E518C82-885A-5B82-E28E-5F82907EE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64</a:t>
            </a:r>
          </a:p>
        </p:txBody>
      </p:sp>
      <p:sp>
        <p:nvSpPr>
          <p:cNvPr id="22546" name="Rectangle 19">
            <a:extLst>
              <a:ext uri="{FF2B5EF4-FFF2-40B4-BE49-F238E27FC236}">
                <a16:creationId xmlns:a16="http://schemas.microsoft.com/office/drawing/2014/main" id="{F398CAD7-891A-6725-EA7B-4CF8421C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14</a:t>
            </a:r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243C7CDF-FED5-4919-F8AB-BA27E5E67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13</a:t>
            </a:r>
          </a:p>
        </p:txBody>
      </p:sp>
      <p:sp>
        <p:nvSpPr>
          <p:cNvPr id="22548" name="Rectangle 21">
            <a:extLst>
              <a:ext uri="{FF2B5EF4-FFF2-40B4-BE49-F238E27FC236}">
                <a16:creationId xmlns:a16="http://schemas.microsoft.com/office/drawing/2014/main" id="{6661A4BF-F29A-6567-1FEA-C596B886F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25</a:t>
            </a:r>
          </a:p>
        </p:txBody>
      </p:sp>
      <p:sp>
        <p:nvSpPr>
          <p:cNvPr id="22549" name="Rectangle 22">
            <a:extLst>
              <a:ext uri="{FF2B5EF4-FFF2-40B4-BE49-F238E27FC236}">
                <a16:creationId xmlns:a16="http://schemas.microsoft.com/office/drawing/2014/main" id="{F499216A-CEDD-2516-C03F-E7C7C3E02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22550" name="Rectangle 23">
            <a:extLst>
              <a:ext uri="{FF2B5EF4-FFF2-40B4-BE49-F238E27FC236}">
                <a16:creationId xmlns:a16="http://schemas.microsoft.com/office/drawing/2014/main" id="{DB84FFC8-FD09-81FF-1C9F-75F73AFB3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22551" name="Rectangle 24">
            <a:extLst>
              <a:ext uri="{FF2B5EF4-FFF2-40B4-BE49-F238E27FC236}">
                <a16:creationId xmlns:a16="http://schemas.microsoft.com/office/drawing/2014/main" id="{876B1E75-F634-3339-299A-D960B67CA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22552" name="Rectangle 25">
            <a:extLst>
              <a:ext uri="{FF2B5EF4-FFF2-40B4-BE49-F238E27FC236}">
                <a16:creationId xmlns:a16="http://schemas.microsoft.com/office/drawing/2014/main" id="{CDC67BDF-03DC-063C-20BE-1285A703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53</a:t>
            </a:r>
          </a:p>
        </p:txBody>
      </p:sp>
      <p:sp>
        <p:nvSpPr>
          <p:cNvPr id="22553" name="Rectangle 27">
            <a:extLst>
              <a:ext uri="{FF2B5EF4-FFF2-40B4-BE49-F238E27FC236}">
                <a16:creationId xmlns:a16="http://schemas.microsoft.com/office/drawing/2014/main" id="{6B909EE8-C859-895E-3EA2-55088FD0E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84</a:t>
            </a:r>
          </a:p>
        </p:txBody>
      </p:sp>
      <p:sp>
        <p:nvSpPr>
          <p:cNvPr id="22554" name="Rectangle 28">
            <a:extLst>
              <a:ext uri="{FF2B5EF4-FFF2-40B4-BE49-F238E27FC236}">
                <a16:creationId xmlns:a16="http://schemas.microsoft.com/office/drawing/2014/main" id="{3D747198-9363-0800-B4F6-857CC7EAA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72</a:t>
            </a:r>
          </a:p>
        </p:txBody>
      </p:sp>
      <p:sp>
        <p:nvSpPr>
          <p:cNvPr id="22555" name="Rectangle 29">
            <a:extLst>
              <a:ext uri="{FF2B5EF4-FFF2-40B4-BE49-F238E27FC236}">
                <a16:creationId xmlns:a16="http://schemas.microsoft.com/office/drawing/2014/main" id="{546478FD-4AA2-9496-7AB9-8CBAE9B83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93</a:t>
            </a:r>
          </a:p>
        </p:txBody>
      </p:sp>
      <p:sp>
        <p:nvSpPr>
          <p:cNvPr id="22556" name="Rectangle 30">
            <a:extLst>
              <a:ext uri="{FF2B5EF4-FFF2-40B4-BE49-F238E27FC236}">
                <a16:creationId xmlns:a16="http://schemas.microsoft.com/office/drawing/2014/main" id="{16C53301-C63D-A034-7B92-587C60707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95</a:t>
            </a:r>
          </a:p>
        </p:txBody>
      </p:sp>
      <p:sp>
        <p:nvSpPr>
          <p:cNvPr id="22557" name="Rectangle 31">
            <a:extLst>
              <a:ext uri="{FF2B5EF4-FFF2-40B4-BE49-F238E27FC236}">
                <a16:creationId xmlns:a16="http://schemas.microsoft.com/office/drawing/2014/main" id="{CF7EA100-667A-CE10-5AEF-87179872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97</a:t>
            </a:r>
          </a:p>
        </p:txBody>
      </p:sp>
      <p:sp>
        <p:nvSpPr>
          <p:cNvPr id="22558" name="Rectangle 32">
            <a:extLst>
              <a:ext uri="{FF2B5EF4-FFF2-40B4-BE49-F238E27FC236}">
                <a16:creationId xmlns:a16="http://schemas.microsoft.com/office/drawing/2014/main" id="{CED2CBD1-2EE8-465F-8938-2EC159D58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96</a:t>
            </a:r>
          </a:p>
        </p:txBody>
      </p:sp>
      <p:sp>
        <p:nvSpPr>
          <p:cNvPr id="4129" name="Rectangle 33">
            <a:extLst>
              <a:ext uri="{FF2B5EF4-FFF2-40B4-BE49-F238E27FC236}">
                <a16:creationId xmlns:a16="http://schemas.microsoft.com/office/drawing/2014/main" id="{553746A7-2D89-74C1-443C-5B43AACF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6</a:t>
            </a:r>
          </a:p>
        </p:txBody>
      </p:sp>
      <p:sp>
        <p:nvSpPr>
          <p:cNvPr id="22560" name="Rectangle 34">
            <a:extLst>
              <a:ext uri="{FF2B5EF4-FFF2-40B4-BE49-F238E27FC236}">
                <a16:creationId xmlns:a16="http://schemas.microsoft.com/office/drawing/2014/main" id="{4BE47944-66F5-0F1D-A08B-F1C138625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Linear Search</a:t>
            </a:r>
          </a:p>
        </p:txBody>
      </p:sp>
      <p:sp>
        <p:nvSpPr>
          <p:cNvPr id="22561" name="Line 36">
            <a:extLst>
              <a:ext uri="{FF2B5EF4-FFF2-40B4-BE49-F238E27FC236}">
                <a16:creationId xmlns:a16="http://schemas.microsoft.com/office/drawing/2014/main" id="{332DD1C2-69AC-5B68-8D15-2E9A706D35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98700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62" name="Rectangle 39">
            <a:extLst>
              <a:ext uri="{FF2B5EF4-FFF2-40B4-BE49-F238E27FC236}">
                <a16:creationId xmlns:a16="http://schemas.microsoft.com/office/drawing/2014/main" id="{1F76B649-5944-6952-0A97-2469A1C7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Linear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unsorted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</a:p>
          <a:p>
            <a:pPr marL="0" indent="0"/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				else on such index exists.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Linear search for 33.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0A3394-48E4-5DC8-B98E-016FFD0E6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22D7EE8-D6B2-59ED-F77A-156208A88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3EE5FD69-D70D-A189-B964-7B4D2B87F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C5B682A-78C0-246D-31D7-7666F6EFE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195B792-8342-C47B-BE5E-40211455F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0BE636F9-EB1A-6300-A05D-C3DD4D0F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3560" name="Rectangle 8">
            <a:extLst>
              <a:ext uri="{FF2B5EF4-FFF2-40B4-BE49-F238E27FC236}">
                <a16:creationId xmlns:a16="http://schemas.microsoft.com/office/drawing/2014/main" id="{022D4688-CFAE-4682-80A1-D68412118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3561" name="Rectangle 9">
            <a:extLst>
              <a:ext uri="{FF2B5EF4-FFF2-40B4-BE49-F238E27FC236}">
                <a16:creationId xmlns:a16="http://schemas.microsoft.com/office/drawing/2014/main" id="{BAC18AEC-404D-D967-69F7-DAFACF768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3562" name="Rectangle 11">
            <a:extLst>
              <a:ext uri="{FF2B5EF4-FFF2-40B4-BE49-F238E27FC236}">
                <a16:creationId xmlns:a16="http://schemas.microsoft.com/office/drawing/2014/main" id="{9A12A135-6C39-0662-BA77-7E2591305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3563" name="Rectangle 12">
            <a:extLst>
              <a:ext uri="{FF2B5EF4-FFF2-40B4-BE49-F238E27FC236}">
                <a16:creationId xmlns:a16="http://schemas.microsoft.com/office/drawing/2014/main" id="{ABCDF493-1A34-3508-D35F-8C9B8955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3564" name="Rectangle 13">
            <a:extLst>
              <a:ext uri="{FF2B5EF4-FFF2-40B4-BE49-F238E27FC236}">
                <a16:creationId xmlns:a16="http://schemas.microsoft.com/office/drawing/2014/main" id="{2B61C6C8-386A-3512-CF8F-250D03D6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3565" name="Rectangle 14">
            <a:extLst>
              <a:ext uri="{FF2B5EF4-FFF2-40B4-BE49-F238E27FC236}">
                <a16:creationId xmlns:a16="http://schemas.microsoft.com/office/drawing/2014/main" id="{56CB5696-9850-DC11-DD87-5C8E3C2B4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3566" name="Rectangle 15">
            <a:extLst>
              <a:ext uri="{FF2B5EF4-FFF2-40B4-BE49-F238E27FC236}">
                <a16:creationId xmlns:a16="http://schemas.microsoft.com/office/drawing/2014/main" id="{3A2CCD10-96AD-8F5D-6D2B-C9DD59F53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3567" name="Rectangle 16">
            <a:extLst>
              <a:ext uri="{FF2B5EF4-FFF2-40B4-BE49-F238E27FC236}">
                <a16:creationId xmlns:a16="http://schemas.microsoft.com/office/drawing/2014/main" id="{D1D714E0-98B3-BE39-E717-D56739A8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3568" name="Rectangle 17">
            <a:extLst>
              <a:ext uri="{FF2B5EF4-FFF2-40B4-BE49-F238E27FC236}">
                <a16:creationId xmlns:a16="http://schemas.microsoft.com/office/drawing/2014/main" id="{4BAB46D6-81DB-93C7-78B4-72012A973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3569" name="Rectangle 18">
            <a:extLst>
              <a:ext uri="{FF2B5EF4-FFF2-40B4-BE49-F238E27FC236}">
                <a16:creationId xmlns:a16="http://schemas.microsoft.com/office/drawing/2014/main" id="{0A51FB21-5097-FCE2-C21C-BE4A482A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64</a:t>
            </a:r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84AAEC43-2CC3-0904-2F5A-D1FB758F2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14</a:t>
            </a:r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F437D617-AFD9-73E2-CF3D-0EA224EA4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13</a:t>
            </a:r>
          </a:p>
        </p:txBody>
      </p:sp>
      <p:sp>
        <p:nvSpPr>
          <p:cNvPr id="23572" name="Rectangle 21">
            <a:extLst>
              <a:ext uri="{FF2B5EF4-FFF2-40B4-BE49-F238E27FC236}">
                <a16:creationId xmlns:a16="http://schemas.microsoft.com/office/drawing/2014/main" id="{B8F5619F-56ED-5260-41D1-838EC105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25</a:t>
            </a:r>
          </a:p>
        </p:txBody>
      </p:sp>
      <p:sp>
        <p:nvSpPr>
          <p:cNvPr id="23573" name="Rectangle 22">
            <a:extLst>
              <a:ext uri="{FF2B5EF4-FFF2-40B4-BE49-F238E27FC236}">
                <a16:creationId xmlns:a16="http://schemas.microsoft.com/office/drawing/2014/main" id="{40560737-C2C7-DB93-A437-610BE6283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23574" name="Rectangle 23">
            <a:extLst>
              <a:ext uri="{FF2B5EF4-FFF2-40B4-BE49-F238E27FC236}">
                <a16:creationId xmlns:a16="http://schemas.microsoft.com/office/drawing/2014/main" id="{4264A69C-924F-317E-913E-8159D238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23575" name="Rectangle 24">
            <a:extLst>
              <a:ext uri="{FF2B5EF4-FFF2-40B4-BE49-F238E27FC236}">
                <a16:creationId xmlns:a16="http://schemas.microsoft.com/office/drawing/2014/main" id="{10B712A8-3CFC-732A-E007-62888A650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23576" name="Rectangle 25">
            <a:extLst>
              <a:ext uri="{FF2B5EF4-FFF2-40B4-BE49-F238E27FC236}">
                <a16:creationId xmlns:a16="http://schemas.microsoft.com/office/drawing/2014/main" id="{5FA81A02-B5AA-DC1D-1FEB-59D49708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53</a:t>
            </a:r>
          </a:p>
        </p:txBody>
      </p:sp>
      <p:sp>
        <p:nvSpPr>
          <p:cNvPr id="23577" name="Rectangle 27">
            <a:extLst>
              <a:ext uri="{FF2B5EF4-FFF2-40B4-BE49-F238E27FC236}">
                <a16:creationId xmlns:a16="http://schemas.microsoft.com/office/drawing/2014/main" id="{7FBF79B7-4246-4A76-04B0-EE883ACDE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84</a:t>
            </a:r>
          </a:p>
        </p:txBody>
      </p:sp>
      <p:sp>
        <p:nvSpPr>
          <p:cNvPr id="23578" name="Rectangle 28">
            <a:extLst>
              <a:ext uri="{FF2B5EF4-FFF2-40B4-BE49-F238E27FC236}">
                <a16:creationId xmlns:a16="http://schemas.microsoft.com/office/drawing/2014/main" id="{A9470FE8-5629-630E-F0E5-28A5A7D3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72</a:t>
            </a:r>
          </a:p>
        </p:txBody>
      </p:sp>
      <p:sp>
        <p:nvSpPr>
          <p:cNvPr id="23579" name="Rectangle 29">
            <a:extLst>
              <a:ext uri="{FF2B5EF4-FFF2-40B4-BE49-F238E27FC236}">
                <a16:creationId xmlns:a16="http://schemas.microsoft.com/office/drawing/2014/main" id="{9444B53E-AE3D-2F51-CAEF-683576498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93</a:t>
            </a:r>
          </a:p>
        </p:txBody>
      </p:sp>
      <p:sp>
        <p:nvSpPr>
          <p:cNvPr id="23580" name="Rectangle 30">
            <a:extLst>
              <a:ext uri="{FF2B5EF4-FFF2-40B4-BE49-F238E27FC236}">
                <a16:creationId xmlns:a16="http://schemas.microsoft.com/office/drawing/2014/main" id="{29814A04-2508-F4D5-88D2-AD986EA7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95</a:t>
            </a:r>
          </a:p>
        </p:txBody>
      </p:sp>
      <p:sp>
        <p:nvSpPr>
          <p:cNvPr id="23581" name="Rectangle 31">
            <a:extLst>
              <a:ext uri="{FF2B5EF4-FFF2-40B4-BE49-F238E27FC236}">
                <a16:creationId xmlns:a16="http://schemas.microsoft.com/office/drawing/2014/main" id="{760B4A52-7DE6-9674-67E9-4840AC7CA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97</a:t>
            </a:r>
          </a:p>
        </p:txBody>
      </p:sp>
      <p:sp>
        <p:nvSpPr>
          <p:cNvPr id="23582" name="Rectangle 32">
            <a:extLst>
              <a:ext uri="{FF2B5EF4-FFF2-40B4-BE49-F238E27FC236}">
                <a16:creationId xmlns:a16="http://schemas.microsoft.com/office/drawing/2014/main" id="{9078FB00-46B5-3184-0434-DE520D11A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96</a:t>
            </a:r>
          </a:p>
        </p:txBody>
      </p:sp>
      <p:sp>
        <p:nvSpPr>
          <p:cNvPr id="4129" name="Rectangle 33">
            <a:extLst>
              <a:ext uri="{FF2B5EF4-FFF2-40B4-BE49-F238E27FC236}">
                <a16:creationId xmlns:a16="http://schemas.microsoft.com/office/drawing/2014/main" id="{3CCBF115-79F8-D87F-98F3-0C536F067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6</a:t>
            </a:r>
          </a:p>
        </p:txBody>
      </p:sp>
      <p:sp>
        <p:nvSpPr>
          <p:cNvPr id="23584" name="Rectangle 34">
            <a:extLst>
              <a:ext uri="{FF2B5EF4-FFF2-40B4-BE49-F238E27FC236}">
                <a16:creationId xmlns:a16="http://schemas.microsoft.com/office/drawing/2014/main" id="{7D4AC8F7-362C-D1CF-5219-EF689459E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Linear Search</a:t>
            </a:r>
          </a:p>
        </p:txBody>
      </p:sp>
      <p:sp>
        <p:nvSpPr>
          <p:cNvPr id="23585" name="Line 36">
            <a:extLst>
              <a:ext uri="{FF2B5EF4-FFF2-40B4-BE49-F238E27FC236}">
                <a16:creationId xmlns:a16="http://schemas.microsoft.com/office/drawing/2014/main" id="{577A9118-AFDD-505B-9270-C99919D410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3838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Rectangle 39">
            <a:extLst>
              <a:ext uri="{FF2B5EF4-FFF2-40B4-BE49-F238E27FC236}">
                <a16:creationId xmlns:a16="http://schemas.microsoft.com/office/drawing/2014/main" id="{2E2DBEE2-6DB0-0F5E-E757-6B6A501BE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Linear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unsorted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</a:p>
          <a:p>
            <a:pPr marL="0" indent="0"/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				else on such index exists.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Linear search for 33.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84F528C-B157-1AB5-9CE3-55E90D87B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9262438-209D-11B8-C0FE-57D751958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45DD9B54-40C1-67D1-3385-A1BFBEA36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B72BD906-868A-EE3C-CAF5-253C39B4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4582" name="Rectangle 6">
            <a:extLst>
              <a:ext uri="{FF2B5EF4-FFF2-40B4-BE49-F238E27FC236}">
                <a16:creationId xmlns:a16="http://schemas.microsoft.com/office/drawing/2014/main" id="{AB71D440-AB45-03B3-7E05-5954EBE51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CC26BFFF-6B60-5C8D-2377-9B3607F9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2D3309EC-5F6E-7AB6-CB5A-A4D3832F7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908E4A0F-7D10-A1FA-529B-DF1E2365E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D0ACE8AA-AABD-45CA-262B-87470C97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892F4DA4-2083-35E2-2D6D-0BAFE128F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4588" name="Rectangle 13">
            <a:extLst>
              <a:ext uri="{FF2B5EF4-FFF2-40B4-BE49-F238E27FC236}">
                <a16:creationId xmlns:a16="http://schemas.microsoft.com/office/drawing/2014/main" id="{3489CF24-725B-81A2-1822-795CF0F8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4589" name="Rectangle 14">
            <a:extLst>
              <a:ext uri="{FF2B5EF4-FFF2-40B4-BE49-F238E27FC236}">
                <a16:creationId xmlns:a16="http://schemas.microsoft.com/office/drawing/2014/main" id="{2FBCFC06-BBF5-2818-AA37-434C637E7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4590" name="Rectangle 15">
            <a:extLst>
              <a:ext uri="{FF2B5EF4-FFF2-40B4-BE49-F238E27FC236}">
                <a16:creationId xmlns:a16="http://schemas.microsoft.com/office/drawing/2014/main" id="{3F203472-BE55-A234-CA68-62A94AE50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4591" name="Rectangle 16">
            <a:extLst>
              <a:ext uri="{FF2B5EF4-FFF2-40B4-BE49-F238E27FC236}">
                <a16:creationId xmlns:a16="http://schemas.microsoft.com/office/drawing/2014/main" id="{E1C474F6-4795-DE57-946E-96454777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4592" name="Rectangle 17">
            <a:extLst>
              <a:ext uri="{FF2B5EF4-FFF2-40B4-BE49-F238E27FC236}">
                <a16:creationId xmlns:a16="http://schemas.microsoft.com/office/drawing/2014/main" id="{44134948-2ACD-2225-A648-05F2042FB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4593" name="Rectangle 18">
            <a:extLst>
              <a:ext uri="{FF2B5EF4-FFF2-40B4-BE49-F238E27FC236}">
                <a16:creationId xmlns:a16="http://schemas.microsoft.com/office/drawing/2014/main" id="{7A29CC30-B056-F2C7-AEEC-CD43C54D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64</a:t>
            </a:r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BFD3CCB2-063A-D7CD-184C-0A74BE53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14</a:t>
            </a:r>
          </a:p>
        </p:txBody>
      </p:sp>
      <p:sp>
        <p:nvSpPr>
          <p:cNvPr id="4116" name="Rectangle 20">
            <a:extLst>
              <a:ext uri="{FF2B5EF4-FFF2-40B4-BE49-F238E27FC236}">
                <a16:creationId xmlns:a16="http://schemas.microsoft.com/office/drawing/2014/main" id="{BB4B49FF-07DA-1DC5-299A-0DC3EE3F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13</a:t>
            </a:r>
          </a:p>
        </p:txBody>
      </p:sp>
      <p:sp>
        <p:nvSpPr>
          <p:cNvPr id="4117" name="Rectangle 21">
            <a:extLst>
              <a:ext uri="{FF2B5EF4-FFF2-40B4-BE49-F238E27FC236}">
                <a16:creationId xmlns:a16="http://schemas.microsoft.com/office/drawing/2014/main" id="{5C951DB8-1799-BFE3-5690-029E41D8E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25</a:t>
            </a:r>
          </a:p>
        </p:txBody>
      </p:sp>
      <p:sp>
        <p:nvSpPr>
          <p:cNvPr id="24597" name="Rectangle 22">
            <a:extLst>
              <a:ext uri="{FF2B5EF4-FFF2-40B4-BE49-F238E27FC236}">
                <a16:creationId xmlns:a16="http://schemas.microsoft.com/office/drawing/2014/main" id="{B4281B99-E0D0-4A94-DE50-67AC6B15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rgbClr val="FFC000"/>
          </a:solidFill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24598" name="Rectangle 23">
            <a:extLst>
              <a:ext uri="{FF2B5EF4-FFF2-40B4-BE49-F238E27FC236}">
                <a16:creationId xmlns:a16="http://schemas.microsoft.com/office/drawing/2014/main" id="{4D84807F-F866-70F0-7B61-E615DCAC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24599" name="Rectangle 24">
            <a:extLst>
              <a:ext uri="{FF2B5EF4-FFF2-40B4-BE49-F238E27FC236}">
                <a16:creationId xmlns:a16="http://schemas.microsoft.com/office/drawing/2014/main" id="{EF5F1355-758D-EEE0-E65D-808DC5936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24600" name="Rectangle 25">
            <a:extLst>
              <a:ext uri="{FF2B5EF4-FFF2-40B4-BE49-F238E27FC236}">
                <a16:creationId xmlns:a16="http://schemas.microsoft.com/office/drawing/2014/main" id="{4CEF29C0-468B-3B29-D3E7-E8D4AF1EA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53</a:t>
            </a:r>
          </a:p>
        </p:txBody>
      </p:sp>
      <p:sp>
        <p:nvSpPr>
          <p:cNvPr id="24601" name="Rectangle 27">
            <a:extLst>
              <a:ext uri="{FF2B5EF4-FFF2-40B4-BE49-F238E27FC236}">
                <a16:creationId xmlns:a16="http://schemas.microsoft.com/office/drawing/2014/main" id="{872B65BA-D310-0415-58F8-27D138801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84</a:t>
            </a:r>
          </a:p>
        </p:txBody>
      </p:sp>
      <p:sp>
        <p:nvSpPr>
          <p:cNvPr id="24602" name="Rectangle 28">
            <a:extLst>
              <a:ext uri="{FF2B5EF4-FFF2-40B4-BE49-F238E27FC236}">
                <a16:creationId xmlns:a16="http://schemas.microsoft.com/office/drawing/2014/main" id="{B7811507-7168-3AEE-9D80-3805F6F5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72</a:t>
            </a:r>
          </a:p>
        </p:txBody>
      </p:sp>
      <p:sp>
        <p:nvSpPr>
          <p:cNvPr id="24603" name="Rectangle 29">
            <a:extLst>
              <a:ext uri="{FF2B5EF4-FFF2-40B4-BE49-F238E27FC236}">
                <a16:creationId xmlns:a16="http://schemas.microsoft.com/office/drawing/2014/main" id="{1C445E25-E18B-08A7-26A1-308881DAC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93</a:t>
            </a:r>
          </a:p>
        </p:txBody>
      </p:sp>
      <p:sp>
        <p:nvSpPr>
          <p:cNvPr id="24604" name="Rectangle 30">
            <a:extLst>
              <a:ext uri="{FF2B5EF4-FFF2-40B4-BE49-F238E27FC236}">
                <a16:creationId xmlns:a16="http://schemas.microsoft.com/office/drawing/2014/main" id="{7DCBDA68-726A-0E28-3D32-2342F83C6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95</a:t>
            </a:r>
          </a:p>
        </p:txBody>
      </p:sp>
      <p:sp>
        <p:nvSpPr>
          <p:cNvPr id="24605" name="Rectangle 31">
            <a:extLst>
              <a:ext uri="{FF2B5EF4-FFF2-40B4-BE49-F238E27FC236}">
                <a16:creationId xmlns:a16="http://schemas.microsoft.com/office/drawing/2014/main" id="{CEDAF5F5-B765-2535-F098-0BF207FBC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97</a:t>
            </a:r>
          </a:p>
        </p:txBody>
      </p:sp>
      <p:sp>
        <p:nvSpPr>
          <p:cNvPr id="24606" name="Rectangle 32">
            <a:extLst>
              <a:ext uri="{FF2B5EF4-FFF2-40B4-BE49-F238E27FC236}">
                <a16:creationId xmlns:a16="http://schemas.microsoft.com/office/drawing/2014/main" id="{50F4CB7F-A712-FBAF-8260-41297A47D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96</a:t>
            </a:r>
          </a:p>
        </p:txBody>
      </p:sp>
      <p:sp>
        <p:nvSpPr>
          <p:cNvPr id="4129" name="Rectangle 33">
            <a:extLst>
              <a:ext uri="{FF2B5EF4-FFF2-40B4-BE49-F238E27FC236}">
                <a16:creationId xmlns:a16="http://schemas.microsoft.com/office/drawing/2014/main" id="{236CB713-B95F-3232-9E88-D232849C9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400" b="1">
                <a:latin typeface="Courier New" pitchFamily="64" charset="0"/>
                <a:ea typeface="ＭＳ Ｐゴシック" pitchFamily="64" charset="-128"/>
              </a:rPr>
              <a:t>6</a:t>
            </a:r>
          </a:p>
        </p:txBody>
      </p:sp>
      <p:sp>
        <p:nvSpPr>
          <p:cNvPr id="24608" name="Rectangle 34">
            <a:extLst>
              <a:ext uri="{FF2B5EF4-FFF2-40B4-BE49-F238E27FC236}">
                <a16:creationId xmlns:a16="http://schemas.microsoft.com/office/drawing/2014/main" id="{645D1F9A-0E8B-0D4A-3201-153DA98A7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Linear Search</a:t>
            </a:r>
          </a:p>
        </p:txBody>
      </p:sp>
      <p:sp>
        <p:nvSpPr>
          <p:cNvPr id="24609" name="Line 36">
            <a:extLst>
              <a:ext uri="{FF2B5EF4-FFF2-40B4-BE49-F238E27FC236}">
                <a16:creationId xmlns:a16="http://schemas.microsoft.com/office/drawing/2014/main" id="{67F90519-B9B4-824E-C82D-113E7A939C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13100" y="48244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Rectangle 39">
            <a:extLst>
              <a:ext uri="{FF2B5EF4-FFF2-40B4-BE49-F238E27FC236}">
                <a16:creationId xmlns:a16="http://schemas.microsoft.com/office/drawing/2014/main" id="{CAE3BA69-744E-5774-AC2D-DAFAB2DA4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Linear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unsorted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</a:p>
          <a:p>
            <a:pPr marL="0" indent="0"/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				else on such index exists.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Linear search for 33.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2935-2C70-D0FE-B36B-0E114C8C0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538"/>
            <a:ext cx="9144000" cy="457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Algorithm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0943B8D2-671E-D88C-4A6C-427C6716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 sz="2400" b="1"/>
              <a:t>int sequential_search( int a[], int n, int key)</a:t>
            </a:r>
          </a:p>
          <a:p>
            <a:pPr marL="0" indent="0"/>
            <a:r>
              <a:rPr lang="en-US" altLang="en-US" sz="2400" b="1"/>
              <a:t>Read array elements n, a[ ]    </a:t>
            </a:r>
            <a:r>
              <a:rPr lang="en-US" altLang="en-US" sz="2400" b="1">
                <a:solidFill>
                  <a:srgbClr val="FF0000"/>
                </a:solidFill>
              </a:rPr>
              <a:t>= n</a:t>
            </a:r>
          </a:p>
          <a:p>
            <a:pPr marL="0" indent="0"/>
            <a:r>
              <a:rPr lang="en-US" altLang="en-US" sz="2400" b="1"/>
              <a:t>Read element to be searched ‘key’  </a:t>
            </a:r>
            <a:r>
              <a:rPr lang="en-US" altLang="en-US" sz="2400" b="1">
                <a:solidFill>
                  <a:srgbClr val="FF0000"/>
                </a:solidFill>
              </a:rPr>
              <a:t>=1</a:t>
            </a:r>
          </a:p>
          <a:p>
            <a:pPr marL="0" indent="0"/>
            <a:r>
              <a:rPr lang="en-US" altLang="en-US" sz="2400" b="1"/>
              <a:t>int i;</a:t>
            </a:r>
          </a:p>
          <a:p>
            <a:pPr marL="0" indent="0"/>
            <a:r>
              <a:rPr lang="en-US" altLang="en-US" sz="2400" b="1"/>
              <a:t>for(i=0; i&lt; n; i++)            </a:t>
            </a:r>
            <a:r>
              <a:rPr lang="en-US" altLang="en-US" sz="2400" b="1">
                <a:solidFill>
                  <a:srgbClr val="FF0000"/>
                </a:solidFill>
              </a:rPr>
              <a:t>=n+1</a:t>
            </a:r>
          </a:p>
          <a:p>
            <a:pPr marL="0" indent="0"/>
            <a:r>
              <a:rPr lang="en-US" altLang="en-US" sz="2400" b="1"/>
              <a:t>{</a:t>
            </a:r>
          </a:p>
          <a:p>
            <a:pPr marL="0" indent="0"/>
            <a:r>
              <a:rPr lang="en-US" altLang="en-US" sz="2400" b="1"/>
              <a:t>	if ( a[i] == key )       </a:t>
            </a:r>
            <a:r>
              <a:rPr lang="en-US" altLang="en-US" sz="2400" b="1">
                <a:solidFill>
                  <a:srgbClr val="FF0000"/>
                </a:solidFill>
              </a:rPr>
              <a:t>=n</a:t>
            </a:r>
          </a:p>
          <a:p>
            <a:pPr marL="0" indent="0"/>
            <a:r>
              <a:rPr lang="en-US" altLang="en-US" sz="2400" b="1"/>
              <a:t>     	{</a:t>
            </a:r>
          </a:p>
          <a:p>
            <a:pPr marL="0" indent="0"/>
            <a:r>
              <a:rPr lang="en-US" altLang="en-US" sz="2400" b="1"/>
              <a:t>		print “ element ‘x’ is found”   </a:t>
            </a:r>
            <a:r>
              <a:rPr lang="en-US" altLang="en-US" sz="2400" b="1">
                <a:solidFill>
                  <a:srgbClr val="FF0000"/>
                </a:solidFill>
              </a:rPr>
              <a:t>=1</a:t>
            </a:r>
          </a:p>
          <a:p>
            <a:pPr marL="0" indent="0"/>
            <a:r>
              <a:rPr lang="en-US" altLang="en-US" sz="2400" b="1"/>
              <a:t>		return i;                      </a:t>
            </a:r>
            <a:r>
              <a:rPr lang="en-US" altLang="en-US" sz="2400" b="1">
                <a:solidFill>
                  <a:srgbClr val="FF0000"/>
                </a:solidFill>
              </a:rPr>
              <a:t>=1</a:t>
            </a:r>
          </a:p>
          <a:p>
            <a:pPr marL="0" indent="0"/>
            <a:r>
              <a:rPr lang="en-US" altLang="en-US" sz="2400" b="1"/>
              <a:t>       else</a:t>
            </a:r>
          </a:p>
          <a:p>
            <a:pPr marL="0" indent="0"/>
            <a:r>
              <a:rPr lang="en-US" altLang="en-US" sz="2400" b="1"/>
              <a:t>              return -1;                   </a:t>
            </a:r>
            <a:r>
              <a:rPr lang="en-US" altLang="en-US" sz="2400" b="1">
                <a:solidFill>
                  <a:srgbClr val="FF0000"/>
                </a:solidFill>
              </a:rPr>
              <a:t>=1</a:t>
            </a:r>
          </a:p>
          <a:p>
            <a:pPr marL="0" indent="0"/>
            <a:r>
              <a:rPr lang="en-US" altLang="en-US" sz="2400" b="1"/>
              <a:t>	}</a:t>
            </a:r>
          </a:p>
          <a:p>
            <a:pPr marL="0" indent="0"/>
            <a:endParaRPr lang="en-US" altLang="en-US" sz="2400" b="1"/>
          </a:p>
          <a:p>
            <a:pPr marL="0" indent="0"/>
            <a:r>
              <a:rPr lang="en-US" altLang="en-US" sz="2400" b="1"/>
              <a:t>}</a:t>
            </a:r>
          </a:p>
          <a:p>
            <a:pPr marL="0" indent="0"/>
            <a:r>
              <a:rPr lang="en-US" altLang="en-US" sz="2400" b="1"/>
              <a:t>	</a:t>
            </a:r>
          </a:p>
          <a:p>
            <a:pPr marL="0" indent="0"/>
            <a:r>
              <a:rPr lang="en-US" altLang="en-US" sz="2400" b="1"/>
              <a:t>	</a:t>
            </a:r>
          </a:p>
          <a:p>
            <a:pPr marL="0" indent="0"/>
            <a:endParaRPr lang="en-US" altLang="en-US" sz="2400" b="1"/>
          </a:p>
        </p:txBody>
      </p:sp>
      <p:sp>
        <p:nvSpPr>
          <p:cNvPr id="25604" name="TextBox 3">
            <a:extLst>
              <a:ext uri="{FF2B5EF4-FFF2-40B4-BE49-F238E27FC236}">
                <a16:creationId xmlns:a16="http://schemas.microsoft.com/office/drawing/2014/main" id="{D3B10562-1776-7503-ECB5-54539A7C9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988" y="488950"/>
            <a:ext cx="269875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400" b="1">
                <a:solidFill>
                  <a:srgbClr val="7030A0"/>
                </a:solidFill>
              </a:rPr>
              <a:t>L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I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N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E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A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R 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S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E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A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R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C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H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I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N</a:t>
            </a:r>
          </a:p>
          <a:p>
            <a:r>
              <a:rPr lang="en-US" altLang="en-US" sz="2400" b="1">
                <a:solidFill>
                  <a:srgbClr val="7030A0"/>
                </a:solidFill>
              </a:rPr>
              <a:t>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98364E16-C5AF-AACB-43EB-226FA27C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Complexity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70BBC14-56E6-9378-1533-D25874A10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Average comparisons = number of comparisons upto oth position + number of comparisons upto 1</a:t>
            </a:r>
            <a:r>
              <a:rPr lang="en-US" altLang="en-US" baseline="30000"/>
              <a:t>st</a:t>
            </a:r>
            <a:r>
              <a:rPr lang="en-US" altLang="en-US"/>
              <a:t> position +………+ number of comparisons upto nth position</a:t>
            </a:r>
          </a:p>
          <a:p>
            <a:r>
              <a:rPr lang="en-US" altLang="en-US"/>
              <a:t>=(1+2+3+….+n)/n</a:t>
            </a:r>
          </a:p>
          <a:p>
            <a:r>
              <a:rPr lang="en-US" altLang="en-US"/>
              <a:t>= n(n+1)/n.2</a:t>
            </a:r>
          </a:p>
          <a:p>
            <a:r>
              <a:rPr lang="en-US" altLang="en-US"/>
              <a:t>=1/2(n+1)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35A9B110-CDBA-2DDB-7507-0EE1855B2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5738"/>
            <a:ext cx="104584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/>
              <a:t>#include&lt;stdio.h&gt;</a:t>
            </a:r>
          </a:p>
          <a:p>
            <a:r>
              <a:rPr lang="en-US" altLang="en-US" sz="2000" b="1"/>
              <a:t>main()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int i,x,a[20],n;</a:t>
            </a:r>
          </a:p>
          <a:p>
            <a:r>
              <a:rPr lang="en-US" altLang="en-US" sz="2000" b="1"/>
              <a:t>printf("Enter the number of elements")</a:t>
            </a:r>
          </a:p>
          <a:p>
            <a:r>
              <a:rPr lang="en-US" altLang="en-US" sz="2000" b="1"/>
              <a:t>printf("Enter the array elements“)</a:t>
            </a:r>
          </a:p>
          <a:p>
            <a:r>
              <a:rPr lang="en-US" altLang="en-US" sz="2000" b="1"/>
              <a:t>for(i=0;i&lt;n;i++)</a:t>
            </a:r>
          </a:p>
          <a:p>
            <a:r>
              <a:rPr lang="en-US" altLang="en-US" sz="2000" b="1"/>
              <a:t>	scanf(“%d”,&amp;a[i]);</a:t>
            </a:r>
          </a:p>
          <a:p>
            <a:r>
              <a:rPr lang="en-US" altLang="en-US" sz="2000" b="1"/>
              <a:t>printf("Enter the element to be searched:")</a:t>
            </a:r>
          </a:p>
          <a:p>
            <a:r>
              <a:rPr lang="en-US" altLang="en-US" sz="2000" b="1"/>
              <a:t>scanf(“%d”,&amp;x);</a:t>
            </a:r>
          </a:p>
          <a:p>
            <a:r>
              <a:rPr lang="en-US" altLang="en-US" sz="2000" b="1"/>
              <a:t>i=0</a:t>
            </a:r>
          </a:p>
          <a:p>
            <a:r>
              <a:rPr lang="en-US" altLang="en-US" sz="2000" b="1"/>
              <a:t>while(i&lt;n):</a:t>
            </a:r>
          </a:p>
          <a:p>
            <a:r>
              <a:rPr lang="en-US" altLang="en-US" sz="2000" b="1"/>
              <a:t>    if(a[i]==x):</a:t>
            </a:r>
          </a:p>
          <a:p>
            <a:r>
              <a:rPr lang="en-US" altLang="en-US" sz="2000" b="1"/>
              <a:t>        print("Element",x,"is found in",i+1,"th position")</a:t>
            </a:r>
          </a:p>
          <a:p>
            <a:r>
              <a:rPr lang="en-US" altLang="en-US" sz="2000" b="1"/>
              <a:t>        exit(0)</a:t>
            </a:r>
          </a:p>
          <a:p>
            <a:r>
              <a:rPr lang="en-US" altLang="en-US" sz="2000" b="1"/>
              <a:t>    else</a:t>
            </a:r>
          </a:p>
          <a:p>
            <a:r>
              <a:rPr lang="en-US" altLang="en-US" sz="2000" b="1"/>
              <a:t>        i=i+1</a:t>
            </a:r>
          </a:p>
          <a:p>
            <a:r>
              <a:rPr lang="en-US" altLang="en-US" sz="2000" b="1"/>
              <a:t>print("Element",%d,"is not found“,x)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9FB42A58-18A1-F715-917E-6B492C251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" t="3419" r="8852" b="3601"/>
          <a:stretch>
            <a:fillRect/>
          </a:stretch>
        </p:blipFill>
        <p:spPr bwMode="auto">
          <a:xfrm>
            <a:off x="679450" y="14288"/>
            <a:ext cx="5832475" cy="66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>
            <a:extLst>
              <a:ext uri="{FF2B5EF4-FFF2-40B4-BE49-F238E27FC236}">
                <a16:creationId xmlns:a16="http://schemas.microsoft.com/office/drawing/2014/main" id="{6E573E28-DA9E-00FE-181F-62CBA8C1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44450"/>
            <a:ext cx="38703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002060"/>
                </a:solidFill>
              </a:rPr>
              <a:t>Problem Solving Steps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s://image.slidesharecdn.com/ucbintrotohadoop-120830231215-phpapp02/95/intro-to-hadoop-23-728.jpg?cb=1346407211">
            <a:extLst>
              <a:ext uri="{FF2B5EF4-FFF2-40B4-BE49-F238E27FC236}">
                <a16:creationId xmlns:a16="http://schemas.microsoft.com/office/drawing/2014/main" id="{36E632A2-6CF5-DE82-21EF-64CCC70EF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38" b="13730"/>
          <a:stretch>
            <a:fillRect/>
          </a:stretch>
        </p:blipFill>
        <p:spPr bwMode="auto">
          <a:xfrm>
            <a:off x="214313" y="69850"/>
            <a:ext cx="8807450" cy="651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0052450-88DD-B8CA-AAE0-A553D0BF9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482437E-4850-88E5-FE72-726D1486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0EA0B0AB-7EC0-93CD-60A2-BB68882A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96CCB568-7B94-B73D-E3BF-A17BCF3B0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6B535511-29F7-0516-AD03-5EA68860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0D7AF1EE-5D5B-7DBC-B969-AF3D8DAD4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9E1B01F8-B439-03F1-9D7E-9D06DF483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0729" name="Rectangle 9">
            <a:extLst>
              <a:ext uri="{FF2B5EF4-FFF2-40B4-BE49-F238E27FC236}">
                <a16:creationId xmlns:a16="http://schemas.microsoft.com/office/drawing/2014/main" id="{D861DBB3-8BC1-150D-741C-07BDC9AC8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09612F44-92B2-892B-F487-080AF83FB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0731" name="Rectangle 12">
            <a:extLst>
              <a:ext uri="{FF2B5EF4-FFF2-40B4-BE49-F238E27FC236}">
                <a16:creationId xmlns:a16="http://schemas.microsoft.com/office/drawing/2014/main" id="{FE62C02B-0D41-503C-F03D-C021B78E4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0732" name="Rectangle 13">
            <a:extLst>
              <a:ext uri="{FF2B5EF4-FFF2-40B4-BE49-F238E27FC236}">
                <a16:creationId xmlns:a16="http://schemas.microsoft.com/office/drawing/2014/main" id="{D8AAFFF8-117E-8F38-FB98-AF8FFB09B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0733" name="Rectangle 14">
            <a:extLst>
              <a:ext uri="{FF2B5EF4-FFF2-40B4-BE49-F238E27FC236}">
                <a16:creationId xmlns:a16="http://schemas.microsoft.com/office/drawing/2014/main" id="{7753F444-5332-F86A-01A9-17F5F469F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0734" name="Rectangle 15">
            <a:extLst>
              <a:ext uri="{FF2B5EF4-FFF2-40B4-BE49-F238E27FC236}">
                <a16:creationId xmlns:a16="http://schemas.microsoft.com/office/drawing/2014/main" id="{64C7CE29-AEA9-41B3-F657-B0C68531B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0735" name="Rectangle 16">
            <a:extLst>
              <a:ext uri="{FF2B5EF4-FFF2-40B4-BE49-F238E27FC236}">
                <a16:creationId xmlns:a16="http://schemas.microsoft.com/office/drawing/2014/main" id="{EE87B0AF-75A4-9216-B8F8-793FD42C5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0736" name="Rectangle 17">
            <a:extLst>
              <a:ext uri="{FF2B5EF4-FFF2-40B4-BE49-F238E27FC236}">
                <a16:creationId xmlns:a16="http://schemas.microsoft.com/office/drawing/2014/main" id="{6E0E371F-BFE8-7958-25EB-7BC03E9E3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0737" name="Rectangle 18">
            <a:extLst>
              <a:ext uri="{FF2B5EF4-FFF2-40B4-BE49-F238E27FC236}">
                <a16:creationId xmlns:a16="http://schemas.microsoft.com/office/drawing/2014/main" id="{46F3B70F-99E9-2162-A2F0-723B494F4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64</a:t>
            </a:r>
          </a:p>
        </p:txBody>
      </p:sp>
      <p:sp>
        <p:nvSpPr>
          <p:cNvPr id="30738" name="Rectangle 19">
            <a:extLst>
              <a:ext uri="{FF2B5EF4-FFF2-40B4-BE49-F238E27FC236}">
                <a16:creationId xmlns:a16="http://schemas.microsoft.com/office/drawing/2014/main" id="{11C01E32-F2D2-7C0A-6C67-61B51F13D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14</a:t>
            </a:r>
          </a:p>
        </p:txBody>
      </p:sp>
      <p:sp>
        <p:nvSpPr>
          <p:cNvPr id="30739" name="Rectangle 20">
            <a:extLst>
              <a:ext uri="{FF2B5EF4-FFF2-40B4-BE49-F238E27FC236}">
                <a16:creationId xmlns:a16="http://schemas.microsoft.com/office/drawing/2014/main" id="{C36BE7E2-9956-8D33-E2F7-71386370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13</a:t>
            </a:r>
          </a:p>
        </p:txBody>
      </p:sp>
      <p:sp>
        <p:nvSpPr>
          <p:cNvPr id="30740" name="Rectangle 21">
            <a:extLst>
              <a:ext uri="{FF2B5EF4-FFF2-40B4-BE49-F238E27FC236}">
                <a16:creationId xmlns:a16="http://schemas.microsoft.com/office/drawing/2014/main" id="{B396711D-CE00-428D-1170-E92B11A3F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25</a:t>
            </a:r>
          </a:p>
        </p:txBody>
      </p:sp>
      <p:sp>
        <p:nvSpPr>
          <p:cNvPr id="30741" name="Rectangle 22">
            <a:extLst>
              <a:ext uri="{FF2B5EF4-FFF2-40B4-BE49-F238E27FC236}">
                <a16:creationId xmlns:a16="http://schemas.microsoft.com/office/drawing/2014/main" id="{7EE941E9-152B-A577-8BFA-6D6FD53A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0742" name="Rectangle 23">
            <a:extLst>
              <a:ext uri="{FF2B5EF4-FFF2-40B4-BE49-F238E27FC236}">
                <a16:creationId xmlns:a16="http://schemas.microsoft.com/office/drawing/2014/main" id="{2EB58EAF-568B-F5A5-B820-569962D18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30743" name="Rectangle 24">
            <a:extLst>
              <a:ext uri="{FF2B5EF4-FFF2-40B4-BE49-F238E27FC236}">
                <a16:creationId xmlns:a16="http://schemas.microsoft.com/office/drawing/2014/main" id="{A85F8D08-F859-E7A5-6E1D-4DC74F6C2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30744" name="Rectangle 25">
            <a:extLst>
              <a:ext uri="{FF2B5EF4-FFF2-40B4-BE49-F238E27FC236}">
                <a16:creationId xmlns:a16="http://schemas.microsoft.com/office/drawing/2014/main" id="{D0408DEB-2F81-5997-BF65-312057FB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53</a:t>
            </a:r>
          </a:p>
        </p:txBody>
      </p:sp>
      <p:sp>
        <p:nvSpPr>
          <p:cNvPr id="30745" name="Rectangle 27">
            <a:extLst>
              <a:ext uri="{FF2B5EF4-FFF2-40B4-BE49-F238E27FC236}">
                <a16:creationId xmlns:a16="http://schemas.microsoft.com/office/drawing/2014/main" id="{378C6EFC-6F5A-8849-B030-9C0219A20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84</a:t>
            </a:r>
          </a:p>
        </p:txBody>
      </p:sp>
      <p:sp>
        <p:nvSpPr>
          <p:cNvPr id="30746" name="Rectangle 28">
            <a:extLst>
              <a:ext uri="{FF2B5EF4-FFF2-40B4-BE49-F238E27FC236}">
                <a16:creationId xmlns:a16="http://schemas.microsoft.com/office/drawing/2014/main" id="{CF10B4D6-A5EB-1707-BF9C-7A54EB472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72</a:t>
            </a:r>
          </a:p>
        </p:txBody>
      </p:sp>
      <p:sp>
        <p:nvSpPr>
          <p:cNvPr id="30747" name="Rectangle 29">
            <a:extLst>
              <a:ext uri="{FF2B5EF4-FFF2-40B4-BE49-F238E27FC236}">
                <a16:creationId xmlns:a16="http://schemas.microsoft.com/office/drawing/2014/main" id="{5C74FB4D-514D-6F40-806C-2B331820B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93</a:t>
            </a:r>
          </a:p>
        </p:txBody>
      </p:sp>
      <p:sp>
        <p:nvSpPr>
          <p:cNvPr id="30748" name="Rectangle 30">
            <a:extLst>
              <a:ext uri="{FF2B5EF4-FFF2-40B4-BE49-F238E27FC236}">
                <a16:creationId xmlns:a16="http://schemas.microsoft.com/office/drawing/2014/main" id="{23E8732E-D669-6C9B-C840-22F95D91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95</a:t>
            </a:r>
          </a:p>
        </p:txBody>
      </p:sp>
      <p:sp>
        <p:nvSpPr>
          <p:cNvPr id="30749" name="Rectangle 31">
            <a:extLst>
              <a:ext uri="{FF2B5EF4-FFF2-40B4-BE49-F238E27FC236}">
                <a16:creationId xmlns:a16="http://schemas.microsoft.com/office/drawing/2014/main" id="{E41EA961-FA45-E2E9-8E39-E61912BD4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97</a:t>
            </a:r>
          </a:p>
        </p:txBody>
      </p:sp>
      <p:sp>
        <p:nvSpPr>
          <p:cNvPr id="30750" name="Rectangle 32">
            <a:extLst>
              <a:ext uri="{FF2B5EF4-FFF2-40B4-BE49-F238E27FC236}">
                <a16:creationId xmlns:a16="http://schemas.microsoft.com/office/drawing/2014/main" id="{069CD0AF-C7FE-220F-3AE9-E6135A4D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96</a:t>
            </a:r>
          </a:p>
        </p:txBody>
      </p:sp>
      <p:sp>
        <p:nvSpPr>
          <p:cNvPr id="30751" name="Rectangle 33">
            <a:extLst>
              <a:ext uri="{FF2B5EF4-FFF2-40B4-BE49-F238E27FC236}">
                <a16:creationId xmlns:a16="http://schemas.microsoft.com/office/drawing/2014/main" id="{A8C331A6-8AF7-A5F4-4740-EBFC4FD5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</a:t>
            </a:r>
          </a:p>
        </p:txBody>
      </p:sp>
      <p:sp>
        <p:nvSpPr>
          <p:cNvPr id="30752" name="Rectangle 34">
            <a:extLst>
              <a:ext uri="{FF2B5EF4-FFF2-40B4-BE49-F238E27FC236}">
                <a16:creationId xmlns:a16="http://schemas.microsoft.com/office/drawing/2014/main" id="{0AF9DBBD-BC7E-EB1C-0F3F-0800A8C70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0753" name="Rectangle 35">
            <a:extLst>
              <a:ext uri="{FF2B5EF4-FFF2-40B4-BE49-F238E27FC236}">
                <a16:creationId xmlns:a16="http://schemas.microsoft.com/office/drawing/2014/main" id="{712E34B1-9BEC-8D43-E98B-21BE150E9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102225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</a:p>
        </p:txBody>
      </p:sp>
      <p:sp>
        <p:nvSpPr>
          <p:cNvPr id="30754" name="Line 36">
            <a:extLst>
              <a:ext uri="{FF2B5EF4-FFF2-40B4-BE49-F238E27FC236}">
                <a16:creationId xmlns:a16="http://schemas.microsoft.com/office/drawing/2014/main" id="{71417014-D3D8-C317-8366-FFBE64CF0C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Rectangle 39">
            <a:extLst>
              <a:ext uri="{FF2B5EF4-FFF2-40B4-BE49-F238E27FC236}">
                <a16:creationId xmlns:a16="http://schemas.microsoft.com/office/drawing/2014/main" id="{54C4AD61-5AFA-0196-A1D1-A2D045C26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0756" name="Rectangle 44">
            <a:extLst>
              <a:ext uri="{FF2B5EF4-FFF2-40B4-BE49-F238E27FC236}">
                <a16:creationId xmlns:a16="http://schemas.microsoft.com/office/drawing/2014/main" id="{5C2857FE-B310-CE4D-A57F-9EDA40EB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5105400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hi</a:t>
            </a:r>
          </a:p>
        </p:txBody>
      </p:sp>
      <p:sp>
        <p:nvSpPr>
          <p:cNvPr id="30757" name="Line 45">
            <a:extLst>
              <a:ext uri="{FF2B5EF4-FFF2-40B4-BE49-F238E27FC236}">
                <a16:creationId xmlns:a16="http://schemas.microsoft.com/office/drawing/2014/main" id="{F26EFE2E-FDEC-D25D-7736-4131B287B2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4">
            <a:extLst>
              <a:ext uri="{FF2B5EF4-FFF2-40B4-BE49-F238E27FC236}">
                <a16:creationId xmlns:a16="http://schemas.microsoft.com/office/drawing/2014/main" id="{1276B998-14D6-7B16-37FF-457BC69946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1747" name="Rectangle 39">
            <a:extLst>
              <a:ext uri="{FF2B5EF4-FFF2-40B4-BE49-F238E27FC236}">
                <a16:creationId xmlns:a16="http://schemas.microsoft.com/office/drawing/2014/main" id="{E408BD5C-A53C-3D5B-9F33-484BAE75D1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1748" name="Rectangle 44">
            <a:extLst>
              <a:ext uri="{FF2B5EF4-FFF2-40B4-BE49-F238E27FC236}">
                <a16:creationId xmlns:a16="http://schemas.microsoft.com/office/drawing/2014/main" id="{6143283E-2174-E53D-E0CC-27AAF2E0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1749" name="Rectangle 45">
            <a:extLst>
              <a:ext uri="{FF2B5EF4-FFF2-40B4-BE49-F238E27FC236}">
                <a16:creationId xmlns:a16="http://schemas.microsoft.com/office/drawing/2014/main" id="{D5F13724-1A04-4A43-6E51-34C75F10A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1750" name="Rectangle 46">
            <a:extLst>
              <a:ext uri="{FF2B5EF4-FFF2-40B4-BE49-F238E27FC236}">
                <a16:creationId xmlns:a16="http://schemas.microsoft.com/office/drawing/2014/main" id="{DBBFE148-BD1B-474F-3644-6E8748085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1751" name="Rectangle 47">
            <a:extLst>
              <a:ext uri="{FF2B5EF4-FFF2-40B4-BE49-F238E27FC236}">
                <a16:creationId xmlns:a16="http://schemas.microsoft.com/office/drawing/2014/main" id="{74E1F182-21A2-739F-2CC2-91D86679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1752" name="Rectangle 48">
            <a:extLst>
              <a:ext uri="{FF2B5EF4-FFF2-40B4-BE49-F238E27FC236}">
                <a16:creationId xmlns:a16="http://schemas.microsoft.com/office/drawing/2014/main" id="{9830156C-539A-1861-0884-7874C00C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1753" name="Rectangle 49">
            <a:extLst>
              <a:ext uri="{FF2B5EF4-FFF2-40B4-BE49-F238E27FC236}">
                <a16:creationId xmlns:a16="http://schemas.microsoft.com/office/drawing/2014/main" id="{134F3826-E425-F8A2-D867-F9A30CA79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1754" name="Rectangle 50">
            <a:extLst>
              <a:ext uri="{FF2B5EF4-FFF2-40B4-BE49-F238E27FC236}">
                <a16:creationId xmlns:a16="http://schemas.microsoft.com/office/drawing/2014/main" id="{203E6BF1-A6EC-1911-2B27-652B72DD0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1755" name="Rectangle 51">
            <a:extLst>
              <a:ext uri="{FF2B5EF4-FFF2-40B4-BE49-F238E27FC236}">
                <a16:creationId xmlns:a16="http://schemas.microsoft.com/office/drawing/2014/main" id="{DA94E6F1-500F-39D1-ABF1-B05D584DC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1756" name="Rectangle 52">
            <a:extLst>
              <a:ext uri="{FF2B5EF4-FFF2-40B4-BE49-F238E27FC236}">
                <a16:creationId xmlns:a16="http://schemas.microsoft.com/office/drawing/2014/main" id="{B0CDFEFD-083F-0B90-E21D-7F54A6EB1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1757" name="Rectangle 53">
            <a:extLst>
              <a:ext uri="{FF2B5EF4-FFF2-40B4-BE49-F238E27FC236}">
                <a16:creationId xmlns:a16="http://schemas.microsoft.com/office/drawing/2014/main" id="{5C2DF269-D3DB-E6DD-2335-A069123F2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1758" name="Rectangle 54">
            <a:extLst>
              <a:ext uri="{FF2B5EF4-FFF2-40B4-BE49-F238E27FC236}">
                <a16:creationId xmlns:a16="http://schemas.microsoft.com/office/drawing/2014/main" id="{831F81C1-31C2-F491-5A39-4445FDCEE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1759" name="Rectangle 55">
            <a:extLst>
              <a:ext uri="{FF2B5EF4-FFF2-40B4-BE49-F238E27FC236}">
                <a16:creationId xmlns:a16="http://schemas.microsoft.com/office/drawing/2014/main" id="{C9C78A82-5E80-17FC-EEA6-DFF32BCC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1760" name="Rectangle 56">
            <a:extLst>
              <a:ext uri="{FF2B5EF4-FFF2-40B4-BE49-F238E27FC236}">
                <a16:creationId xmlns:a16="http://schemas.microsoft.com/office/drawing/2014/main" id="{324DD7E7-489E-3B41-B069-B458FE6FC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1761" name="Rectangle 57">
            <a:extLst>
              <a:ext uri="{FF2B5EF4-FFF2-40B4-BE49-F238E27FC236}">
                <a16:creationId xmlns:a16="http://schemas.microsoft.com/office/drawing/2014/main" id="{D7510B0A-F3FA-BDB1-F4FC-BDE85C56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1762" name="Rectangle 58">
            <a:extLst>
              <a:ext uri="{FF2B5EF4-FFF2-40B4-BE49-F238E27FC236}">
                <a16:creationId xmlns:a16="http://schemas.microsoft.com/office/drawing/2014/main" id="{9BA880D8-64DD-A602-35A7-F0EC81E8A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1763" name="Rectangle 59">
            <a:extLst>
              <a:ext uri="{FF2B5EF4-FFF2-40B4-BE49-F238E27FC236}">
                <a16:creationId xmlns:a16="http://schemas.microsoft.com/office/drawing/2014/main" id="{F472EA4F-C977-E50A-8C5A-41F63253E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64</a:t>
            </a:r>
          </a:p>
        </p:txBody>
      </p:sp>
      <p:sp>
        <p:nvSpPr>
          <p:cNvPr id="31764" name="Rectangle 60">
            <a:extLst>
              <a:ext uri="{FF2B5EF4-FFF2-40B4-BE49-F238E27FC236}">
                <a16:creationId xmlns:a16="http://schemas.microsoft.com/office/drawing/2014/main" id="{80240850-2E6F-6FD4-6779-E0DA4019F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14</a:t>
            </a:r>
          </a:p>
        </p:txBody>
      </p:sp>
      <p:sp>
        <p:nvSpPr>
          <p:cNvPr id="31765" name="Rectangle 61">
            <a:extLst>
              <a:ext uri="{FF2B5EF4-FFF2-40B4-BE49-F238E27FC236}">
                <a16:creationId xmlns:a16="http://schemas.microsoft.com/office/drawing/2014/main" id="{7A45B7DB-48FC-4782-6D94-D993E95A5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13</a:t>
            </a:r>
          </a:p>
        </p:txBody>
      </p:sp>
      <p:sp>
        <p:nvSpPr>
          <p:cNvPr id="31766" name="Rectangle 62">
            <a:extLst>
              <a:ext uri="{FF2B5EF4-FFF2-40B4-BE49-F238E27FC236}">
                <a16:creationId xmlns:a16="http://schemas.microsoft.com/office/drawing/2014/main" id="{1295B92F-8E1E-1CEA-ED77-C3065D78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25</a:t>
            </a:r>
          </a:p>
        </p:txBody>
      </p:sp>
      <p:sp>
        <p:nvSpPr>
          <p:cNvPr id="31767" name="Rectangle 63">
            <a:extLst>
              <a:ext uri="{FF2B5EF4-FFF2-40B4-BE49-F238E27FC236}">
                <a16:creationId xmlns:a16="http://schemas.microsoft.com/office/drawing/2014/main" id="{86D9136C-689F-F172-414A-62E7495D0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1768" name="Rectangle 64">
            <a:extLst>
              <a:ext uri="{FF2B5EF4-FFF2-40B4-BE49-F238E27FC236}">
                <a16:creationId xmlns:a16="http://schemas.microsoft.com/office/drawing/2014/main" id="{BA32792C-BDCD-B289-33AF-76DACEAE1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31769" name="Rectangle 65">
            <a:extLst>
              <a:ext uri="{FF2B5EF4-FFF2-40B4-BE49-F238E27FC236}">
                <a16:creationId xmlns:a16="http://schemas.microsoft.com/office/drawing/2014/main" id="{18353D61-0AC7-927D-E621-532099B9E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31770" name="Rectangle 66">
            <a:extLst>
              <a:ext uri="{FF2B5EF4-FFF2-40B4-BE49-F238E27FC236}">
                <a16:creationId xmlns:a16="http://schemas.microsoft.com/office/drawing/2014/main" id="{EED2D270-9FB6-440F-8AC2-5397A8E39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53</a:t>
            </a:r>
          </a:p>
        </p:txBody>
      </p:sp>
      <p:sp>
        <p:nvSpPr>
          <p:cNvPr id="31771" name="Rectangle 67">
            <a:extLst>
              <a:ext uri="{FF2B5EF4-FFF2-40B4-BE49-F238E27FC236}">
                <a16:creationId xmlns:a16="http://schemas.microsoft.com/office/drawing/2014/main" id="{6C064661-C8C2-B0EE-364E-95F4BC99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84</a:t>
            </a:r>
          </a:p>
        </p:txBody>
      </p:sp>
      <p:sp>
        <p:nvSpPr>
          <p:cNvPr id="31772" name="Rectangle 68">
            <a:extLst>
              <a:ext uri="{FF2B5EF4-FFF2-40B4-BE49-F238E27FC236}">
                <a16:creationId xmlns:a16="http://schemas.microsoft.com/office/drawing/2014/main" id="{0E4BC192-064E-B746-D4CE-2FA27B58C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72</a:t>
            </a:r>
          </a:p>
        </p:txBody>
      </p:sp>
      <p:sp>
        <p:nvSpPr>
          <p:cNvPr id="31773" name="Rectangle 69">
            <a:extLst>
              <a:ext uri="{FF2B5EF4-FFF2-40B4-BE49-F238E27FC236}">
                <a16:creationId xmlns:a16="http://schemas.microsoft.com/office/drawing/2014/main" id="{ACE46927-6253-DF45-48E2-4F9A76AB5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93</a:t>
            </a:r>
          </a:p>
        </p:txBody>
      </p:sp>
      <p:sp>
        <p:nvSpPr>
          <p:cNvPr id="31774" name="Rectangle 70">
            <a:extLst>
              <a:ext uri="{FF2B5EF4-FFF2-40B4-BE49-F238E27FC236}">
                <a16:creationId xmlns:a16="http://schemas.microsoft.com/office/drawing/2014/main" id="{EC9938C3-F5FE-3253-D7B0-0447F854E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95</a:t>
            </a:r>
          </a:p>
        </p:txBody>
      </p:sp>
      <p:sp>
        <p:nvSpPr>
          <p:cNvPr id="31775" name="Rectangle 71">
            <a:extLst>
              <a:ext uri="{FF2B5EF4-FFF2-40B4-BE49-F238E27FC236}">
                <a16:creationId xmlns:a16="http://schemas.microsoft.com/office/drawing/2014/main" id="{5D10FAD7-85D0-90BD-29F2-328703B8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97</a:t>
            </a:r>
          </a:p>
        </p:txBody>
      </p:sp>
      <p:sp>
        <p:nvSpPr>
          <p:cNvPr id="31776" name="Rectangle 72">
            <a:extLst>
              <a:ext uri="{FF2B5EF4-FFF2-40B4-BE49-F238E27FC236}">
                <a16:creationId xmlns:a16="http://schemas.microsoft.com/office/drawing/2014/main" id="{75F60114-6B20-C4CD-0ED4-307A058B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96</a:t>
            </a:r>
          </a:p>
        </p:txBody>
      </p:sp>
      <p:sp>
        <p:nvSpPr>
          <p:cNvPr id="31777" name="Rectangle 73">
            <a:extLst>
              <a:ext uri="{FF2B5EF4-FFF2-40B4-BE49-F238E27FC236}">
                <a16:creationId xmlns:a16="http://schemas.microsoft.com/office/drawing/2014/main" id="{F6FB0E36-8BBE-2662-3B6A-6206EBAC5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</a:t>
            </a:r>
          </a:p>
        </p:txBody>
      </p:sp>
      <p:sp>
        <p:nvSpPr>
          <p:cNvPr id="31778" name="Rectangle 74">
            <a:extLst>
              <a:ext uri="{FF2B5EF4-FFF2-40B4-BE49-F238E27FC236}">
                <a16:creationId xmlns:a16="http://schemas.microsoft.com/office/drawing/2014/main" id="{6FD14A50-26FF-8803-3F3D-4845C42C5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102225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</a:p>
        </p:txBody>
      </p:sp>
      <p:sp>
        <p:nvSpPr>
          <p:cNvPr id="31779" name="Line 75">
            <a:extLst>
              <a:ext uri="{FF2B5EF4-FFF2-40B4-BE49-F238E27FC236}">
                <a16:creationId xmlns:a16="http://schemas.microsoft.com/office/drawing/2014/main" id="{6413215E-2AF1-6765-E703-77099F205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Rectangle 77">
            <a:extLst>
              <a:ext uri="{FF2B5EF4-FFF2-40B4-BE49-F238E27FC236}">
                <a16:creationId xmlns:a16="http://schemas.microsoft.com/office/drawing/2014/main" id="{23323EFD-331E-7C85-AB89-7F9DBF83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2050" y="5105400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hi</a:t>
            </a:r>
          </a:p>
        </p:txBody>
      </p:sp>
      <p:sp>
        <p:nvSpPr>
          <p:cNvPr id="31781" name="Line 78">
            <a:extLst>
              <a:ext uri="{FF2B5EF4-FFF2-40B4-BE49-F238E27FC236}">
                <a16:creationId xmlns:a16="http://schemas.microsoft.com/office/drawing/2014/main" id="{0F690BBC-68AB-0D3E-E47F-A0978634EE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Rectangle 79">
            <a:extLst>
              <a:ext uri="{FF2B5EF4-FFF2-40B4-BE49-F238E27FC236}">
                <a16:creationId xmlns:a16="http://schemas.microsoft.com/office/drawing/2014/main" id="{98CF88FB-5026-2B41-EA62-4D3D23358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113" y="5103813"/>
            <a:ext cx="73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mid</a:t>
            </a:r>
          </a:p>
        </p:txBody>
      </p:sp>
      <p:sp>
        <p:nvSpPr>
          <p:cNvPr id="31783" name="Line 80">
            <a:extLst>
              <a:ext uri="{FF2B5EF4-FFF2-40B4-BE49-F238E27FC236}">
                <a16:creationId xmlns:a16="http://schemas.microsoft.com/office/drawing/2014/main" id="{E4692EEE-B9D9-627D-9F3E-14B7BC963F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612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4" name="Oval 81">
            <a:extLst>
              <a:ext uri="{FF2B5EF4-FFF2-40B4-BE49-F238E27FC236}">
                <a16:creationId xmlns:a16="http://schemas.microsoft.com/office/drawing/2014/main" id="{78785BEE-B2E3-BDC6-D97F-C7F15A95A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4138613"/>
            <a:ext cx="357187" cy="357187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317316C-7F40-7401-BB6A-12B28008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819FFA1-E893-BD22-4B0C-5EFD2B96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 : Finding a maximum element in an array </a:t>
            </a:r>
          </a:p>
          <a:p>
            <a:r>
              <a:rPr lang="en-US" altLang="en-US"/>
              <a:t>Algo Max-array(A,n) </a:t>
            </a:r>
          </a:p>
          <a:p>
            <a:r>
              <a:rPr lang="en-US" altLang="en-US"/>
              <a:t>{ </a:t>
            </a:r>
          </a:p>
          <a:p>
            <a:r>
              <a:rPr lang="en-US" altLang="en-US"/>
              <a:t>Max = A[1]; </a:t>
            </a:r>
          </a:p>
          <a:p>
            <a:r>
              <a:rPr lang="en-US" altLang="en-US"/>
              <a:t>for i = 2 to n do</a:t>
            </a:r>
          </a:p>
          <a:p>
            <a:r>
              <a:rPr lang="en-US" altLang="en-US"/>
              <a:t> if ( A[i] &gt; Max ) then Max = A[i]; </a:t>
            </a:r>
          </a:p>
          <a:p>
            <a:r>
              <a:rPr lang="en-US" altLang="en-US"/>
              <a:t>return Max; </a:t>
            </a:r>
          </a:p>
          <a:p>
            <a:r>
              <a:rPr lang="en-US" altLang="en-US"/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8A934F3-A0CD-F05F-D1B0-32BACB9BC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94A70FF-EDE9-6066-492D-960190CE7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0EF9D12D-E9E6-BA29-9E43-EE3DA0CE4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AC5BC4A-A746-541C-6E33-FDCC4517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37049445-998F-CD2C-78DD-343DEB668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A4DA095D-2DD7-CB85-A683-81EAA26AD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2776" name="Rectangle 8">
            <a:extLst>
              <a:ext uri="{FF2B5EF4-FFF2-40B4-BE49-F238E27FC236}">
                <a16:creationId xmlns:a16="http://schemas.microsoft.com/office/drawing/2014/main" id="{0E68C14C-5D21-24DD-7073-26C03346D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2777" name="Rectangle 9">
            <a:extLst>
              <a:ext uri="{FF2B5EF4-FFF2-40B4-BE49-F238E27FC236}">
                <a16:creationId xmlns:a16="http://schemas.microsoft.com/office/drawing/2014/main" id="{93F9E196-300A-3A67-799F-80273523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2778" name="Rectangle 10">
            <a:extLst>
              <a:ext uri="{FF2B5EF4-FFF2-40B4-BE49-F238E27FC236}">
                <a16:creationId xmlns:a16="http://schemas.microsoft.com/office/drawing/2014/main" id="{622AF9FB-DACD-D50E-EA80-9CE81E893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2779" name="Rectangle 11">
            <a:extLst>
              <a:ext uri="{FF2B5EF4-FFF2-40B4-BE49-F238E27FC236}">
                <a16:creationId xmlns:a16="http://schemas.microsoft.com/office/drawing/2014/main" id="{DCA78921-95E7-8DA7-1D77-DE0C2810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2780" name="Rectangle 12">
            <a:extLst>
              <a:ext uri="{FF2B5EF4-FFF2-40B4-BE49-F238E27FC236}">
                <a16:creationId xmlns:a16="http://schemas.microsoft.com/office/drawing/2014/main" id="{7D9CD2C9-EF9C-C4E2-F30C-C6CDDB00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0D32CACD-C755-F5D1-5FA6-EE446F61C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2782" name="Rectangle 14">
            <a:extLst>
              <a:ext uri="{FF2B5EF4-FFF2-40B4-BE49-F238E27FC236}">
                <a16:creationId xmlns:a16="http://schemas.microsoft.com/office/drawing/2014/main" id="{C97F8536-5F99-8093-9BF1-2C23285D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2783" name="Rectangle 15">
            <a:extLst>
              <a:ext uri="{FF2B5EF4-FFF2-40B4-BE49-F238E27FC236}">
                <a16:creationId xmlns:a16="http://schemas.microsoft.com/office/drawing/2014/main" id="{EEADE637-DFBB-C5D7-69C7-B5BFF4F51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:a16="http://schemas.microsoft.com/office/drawing/2014/main" id="{3359301D-0E22-21F8-B018-616AFE56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2785" name="Rectangle 17">
            <a:extLst>
              <a:ext uri="{FF2B5EF4-FFF2-40B4-BE49-F238E27FC236}">
                <a16:creationId xmlns:a16="http://schemas.microsoft.com/office/drawing/2014/main" id="{8274B3A6-DFE2-C9D7-B0E7-D49F2388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511622B4-9A3D-EAE4-FA94-1C7370D1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2787" name="Rectangle 19" descr="Outlined diamond">
            <a:extLst>
              <a:ext uri="{FF2B5EF4-FFF2-40B4-BE49-F238E27FC236}">
                <a16:creationId xmlns:a16="http://schemas.microsoft.com/office/drawing/2014/main" id="{64E42BE3-5B9C-67CF-D26E-F5A7F6C3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32788" name="Rectangle 20">
            <a:extLst>
              <a:ext uri="{FF2B5EF4-FFF2-40B4-BE49-F238E27FC236}">
                <a16:creationId xmlns:a16="http://schemas.microsoft.com/office/drawing/2014/main" id="{E72990BB-667A-CB49-BCE4-A8063D4A7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14</a:t>
            </a:r>
          </a:p>
        </p:txBody>
      </p:sp>
      <p:sp>
        <p:nvSpPr>
          <p:cNvPr id="32789" name="Rectangle 21">
            <a:extLst>
              <a:ext uri="{FF2B5EF4-FFF2-40B4-BE49-F238E27FC236}">
                <a16:creationId xmlns:a16="http://schemas.microsoft.com/office/drawing/2014/main" id="{1CF82D3E-6159-DD44-59D1-0CF759CE6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13</a:t>
            </a:r>
          </a:p>
        </p:txBody>
      </p:sp>
      <p:sp>
        <p:nvSpPr>
          <p:cNvPr id="32790" name="Rectangle 22">
            <a:extLst>
              <a:ext uri="{FF2B5EF4-FFF2-40B4-BE49-F238E27FC236}">
                <a16:creationId xmlns:a16="http://schemas.microsoft.com/office/drawing/2014/main" id="{E887EB4B-0326-2ADE-B763-5962932D9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25</a:t>
            </a:r>
          </a:p>
        </p:txBody>
      </p:sp>
      <p:sp>
        <p:nvSpPr>
          <p:cNvPr id="32791" name="Rectangle 23">
            <a:extLst>
              <a:ext uri="{FF2B5EF4-FFF2-40B4-BE49-F238E27FC236}">
                <a16:creationId xmlns:a16="http://schemas.microsoft.com/office/drawing/2014/main" id="{2312D6C5-54D1-0E3A-0680-1052026F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2792" name="Rectangle 24">
            <a:extLst>
              <a:ext uri="{FF2B5EF4-FFF2-40B4-BE49-F238E27FC236}">
                <a16:creationId xmlns:a16="http://schemas.microsoft.com/office/drawing/2014/main" id="{4F84C5F8-C122-637A-4888-22960ADEF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32793" name="Rectangle 25">
            <a:extLst>
              <a:ext uri="{FF2B5EF4-FFF2-40B4-BE49-F238E27FC236}">
                <a16:creationId xmlns:a16="http://schemas.microsoft.com/office/drawing/2014/main" id="{A5372EDB-C6F4-AA25-2D36-C5E4D4F1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32794" name="Rectangle 26" descr="Outlined diamond">
            <a:extLst>
              <a:ext uri="{FF2B5EF4-FFF2-40B4-BE49-F238E27FC236}">
                <a16:creationId xmlns:a16="http://schemas.microsoft.com/office/drawing/2014/main" id="{5DF9112B-E228-F3F1-8EEC-B97C1BB73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32795" name="Rectangle 27" descr="Outlined diamond">
            <a:extLst>
              <a:ext uri="{FF2B5EF4-FFF2-40B4-BE49-F238E27FC236}">
                <a16:creationId xmlns:a16="http://schemas.microsoft.com/office/drawing/2014/main" id="{1A375ADA-1DC5-41F9-3BDD-452A00722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32796" name="Rectangle 28" descr="Outlined diamond">
            <a:extLst>
              <a:ext uri="{FF2B5EF4-FFF2-40B4-BE49-F238E27FC236}">
                <a16:creationId xmlns:a16="http://schemas.microsoft.com/office/drawing/2014/main" id="{C4E9A61E-A48F-99F3-AA9C-5E77E4A3F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32797" name="Rectangle 29" descr="Outlined diamond">
            <a:extLst>
              <a:ext uri="{FF2B5EF4-FFF2-40B4-BE49-F238E27FC236}">
                <a16:creationId xmlns:a16="http://schemas.microsoft.com/office/drawing/2014/main" id="{01742089-ACD5-C72D-AB3E-C2522BDF4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32798" name="Rectangle 30" descr="Outlined diamond">
            <a:extLst>
              <a:ext uri="{FF2B5EF4-FFF2-40B4-BE49-F238E27FC236}">
                <a16:creationId xmlns:a16="http://schemas.microsoft.com/office/drawing/2014/main" id="{C75975B9-4628-C690-0C54-4B48DDD6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32799" name="Rectangle 31" descr="Outlined diamond">
            <a:extLst>
              <a:ext uri="{FF2B5EF4-FFF2-40B4-BE49-F238E27FC236}">
                <a16:creationId xmlns:a16="http://schemas.microsoft.com/office/drawing/2014/main" id="{E74C3A0B-991A-2002-123C-0C153A5E6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32800" name="Rectangle 32" descr="Outlined diamond">
            <a:extLst>
              <a:ext uri="{FF2B5EF4-FFF2-40B4-BE49-F238E27FC236}">
                <a16:creationId xmlns:a16="http://schemas.microsoft.com/office/drawing/2014/main" id="{E14B656F-705D-DDCB-B2BC-5911AB044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32801" name="Rectangle 33">
            <a:extLst>
              <a:ext uri="{FF2B5EF4-FFF2-40B4-BE49-F238E27FC236}">
                <a16:creationId xmlns:a16="http://schemas.microsoft.com/office/drawing/2014/main" id="{4E003E24-60CE-3160-47DF-8E3292201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</a:t>
            </a:r>
          </a:p>
        </p:txBody>
      </p:sp>
      <p:sp>
        <p:nvSpPr>
          <p:cNvPr id="32802" name="Rectangle 34">
            <a:extLst>
              <a:ext uri="{FF2B5EF4-FFF2-40B4-BE49-F238E27FC236}">
                <a16:creationId xmlns:a16="http://schemas.microsoft.com/office/drawing/2014/main" id="{26B0BE63-ED3B-EB59-CBE7-8BA9ACDF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102225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</a:p>
        </p:txBody>
      </p:sp>
      <p:sp>
        <p:nvSpPr>
          <p:cNvPr id="32803" name="Line 35">
            <a:extLst>
              <a:ext uri="{FF2B5EF4-FFF2-40B4-BE49-F238E27FC236}">
                <a16:creationId xmlns:a16="http://schemas.microsoft.com/office/drawing/2014/main" id="{F59E779F-A028-CB7A-BF6C-D0D7A251A9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Rectangle 39">
            <a:extLst>
              <a:ext uri="{FF2B5EF4-FFF2-40B4-BE49-F238E27FC236}">
                <a16:creationId xmlns:a16="http://schemas.microsoft.com/office/drawing/2014/main" id="{966ECAE0-AAB3-D872-593B-466990B57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5103813"/>
            <a:ext cx="55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hi</a:t>
            </a:r>
          </a:p>
        </p:txBody>
      </p:sp>
      <p:sp>
        <p:nvSpPr>
          <p:cNvPr id="32805" name="Line 40">
            <a:extLst>
              <a:ext uri="{FF2B5EF4-FFF2-40B4-BE49-F238E27FC236}">
                <a16:creationId xmlns:a16="http://schemas.microsoft.com/office/drawing/2014/main" id="{DAD26134-E7A6-DD88-BFB2-5A857047DE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CED5C2C-F745-D388-004C-E54A67A96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963A7AC4-2255-9728-5931-56663ACAA8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5A379710-B84D-1517-6462-905FB4BA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58C3068-54FA-67DF-9F0A-C54C7CC66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4FCDE5B8-20D5-5393-B6A9-3424D1C8A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077A5A8B-8DB5-8DAE-787B-43A25512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3800" name="Rectangle 8">
            <a:extLst>
              <a:ext uri="{FF2B5EF4-FFF2-40B4-BE49-F238E27FC236}">
                <a16:creationId xmlns:a16="http://schemas.microsoft.com/office/drawing/2014/main" id="{AA3B563B-6781-A5AD-2B14-6243C16A9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3801" name="Rectangle 9">
            <a:extLst>
              <a:ext uri="{FF2B5EF4-FFF2-40B4-BE49-F238E27FC236}">
                <a16:creationId xmlns:a16="http://schemas.microsoft.com/office/drawing/2014/main" id="{5CFFF685-3E55-797D-9326-77936F534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3802" name="Rectangle 10">
            <a:extLst>
              <a:ext uri="{FF2B5EF4-FFF2-40B4-BE49-F238E27FC236}">
                <a16:creationId xmlns:a16="http://schemas.microsoft.com/office/drawing/2014/main" id="{1FD8765B-6937-E5FD-D9F2-0DAE9A6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3803" name="Rectangle 11">
            <a:extLst>
              <a:ext uri="{FF2B5EF4-FFF2-40B4-BE49-F238E27FC236}">
                <a16:creationId xmlns:a16="http://schemas.microsoft.com/office/drawing/2014/main" id="{95262D9E-2B85-947A-7F80-FEEB8BEA7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3804" name="Rectangle 12">
            <a:extLst>
              <a:ext uri="{FF2B5EF4-FFF2-40B4-BE49-F238E27FC236}">
                <a16:creationId xmlns:a16="http://schemas.microsoft.com/office/drawing/2014/main" id="{6C6805DE-CE83-4677-579A-386392748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453AA80B-E335-D7BA-EA52-C6BFA566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3806" name="Rectangle 14">
            <a:extLst>
              <a:ext uri="{FF2B5EF4-FFF2-40B4-BE49-F238E27FC236}">
                <a16:creationId xmlns:a16="http://schemas.microsoft.com/office/drawing/2014/main" id="{55279320-E9D8-6F6E-BAFB-CDF94CC38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3807" name="Rectangle 15">
            <a:extLst>
              <a:ext uri="{FF2B5EF4-FFF2-40B4-BE49-F238E27FC236}">
                <a16:creationId xmlns:a16="http://schemas.microsoft.com/office/drawing/2014/main" id="{9BC796AA-A788-2B10-7B0E-A3A420F1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3808" name="Rectangle 16">
            <a:extLst>
              <a:ext uri="{FF2B5EF4-FFF2-40B4-BE49-F238E27FC236}">
                <a16:creationId xmlns:a16="http://schemas.microsoft.com/office/drawing/2014/main" id="{30CFAA6D-BD58-EB6A-2644-B569DD37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3809" name="Rectangle 17">
            <a:extLst>
              <a:ext uri="{FF2B5EF4-FFF2-40B4-BE49-F238E27FC236}">
                <a16:creationId xmlns:a16="http://schemas.microsoft.com/office/drawing/2014/main" id="{597F3F84-3DAB-1B5E-7104-39D0A4BDA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3810" name="Rectangle 18">
            <a:extLst>
              <a:ext uri="{FF2B5EF4-FFF2-40B4-BE49-F238E27FC236}">
                <a16:creationId xmlns:a16="http://schemas.microsoft.com/office/drawing/2014/main" id="{6DB07FB8-E040-E621-5D7E-B2C5BF0E6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3811" name="Rectangle 19" descr="Outlined diamond">
            <a:extLst>
              <a:ext uri="{FF2B5EF4-FFF2-40B4-BE49-F238E27FC236}">
                <a16:creationId xmlns:a16="http://schemas.microsoft.com/office/drawing/2014/main" id="{8D0D9857-7472-96DE-79D5-1E3E9CF4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33812" name="Rectangle 20">
            <a:extLst>
              <a:ext uri="{FF2B5EF4-FFF2-40B4-BE49-F238E27FC236}">
                <a16:creationId xmlns:a16="http://schemas.microsoft.com/office/drawing/2014/main" id="{64C29841-0E3C-596B-97D6-7F97E0B1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14</a:t>
            </a:r>
          </a:p>
        </p:txBody>
      </p:sp>
      <p:sp>
        <p:nvSpPr>
          <p:cNvPr id="33813" name="Rectangle 21">
            <a:extLst>
              <a:ext uri="{FF2B5EF4-FFF2-40B4-BE49-F238E27FC236}">
                <a16:creationId xmlns:a16="http://schemas.microsoft.com/office/drawing/2014/main" id="{CBF8E1F1-D2A0-A488-1273-9F9F90BA4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13</a:t>
            </a:r>
          </a:p>
        </p:txBody>
      </p:sp>
      <p:sp>
        <p:nvSpPr>
          <p:cNvPr id="33814" name="Rectangle 22">
            <a:extLst>
              <a:ext uri="{FF2B5EF4-FFF2-40B4-BE49-F238E27FC236}">
                <a16:creationId xmlns:a16="http://schemas.microsoft.com/office/drawing/2014/main" id="{CB2F525B-9125-2CFD-F5A8-A17AD0127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25</a:t>
            </a:r>
          </a:p>
        </p:txBody>
      </p:sp>
      <p:sp>
        <p:nvSpPr>
          <p:cNvPr id="33815" name="Rectangle 23">
            <a:extLst>
              <a:ext uri="{FF2B5EF4-FFF2-40B4-BE49-F238E27FC236}">
                <a16:creationId xmlns:a16="http://schemas.microsoft.com/office/drawing/2014/main" id="{B798BF12-2AE4-985F-4D95-F832020E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3816" name="Rectangle 24">
            <a:extLst>
              <a:ext uri="{FF2B5EF4-FFF2-40B4-BE49-F238E27FC236}">
                <a16:creationId xmlns:a16="http://schemas.microsoft.com/office/drawing/2014/main" id="{A83420BD-1AF4-C78C-CC90-8726ACAE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33817" name="Rectangle 25">
            <a:extLst>
              <a:ext uri="{FF2B5EF4-FFF2-40B4-BE49-F238E27FC236}">
                <a16:creationId xmlns:a16="http://schemas.microsoft.com/office/drawing/2014/main" id="{25425340-9C0F-F64F-7827-6E8366C2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33818" name="Rectangle 26" descr="Outlined diamond">
            <a:extLst>
              <a:ext uri="{FF2B5EF4-FFF2-40B4-BE49-F238E27FC236}">
                <a16:creationId xmlns:a16="http://schemas.microsoft.com/office/drawing/2014/main" id="{2AC5727F-274F-4848-433C-A2C6DFE9F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33819" name="Rectangle 27" descr="Outlined diamond">
            <a:extLst>
              <a:ext uri="{FF2B5EF4-FFF2-40B4-BE49-F238E27FC236}">
                <a16:creationId xmlns:a16="http://schemas.microsoft.com/office/drawing/2014/main" id="{9BF35BD6-1AFC-D205-54A2-4DB095920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33820" name="Rectangle 28" descr="Outlined diamond">
            <a:extLst>
              <a:ext uri="{FF2B5EF4-FFF2-40B4-BE49-F238E27FC236}">
                <a16:creationId xmlns:a16="http://schemas.microsoft.com/office/drawing/2014/main" id="{B4E9B1A8-CE18-5B8C-445F-F3408AAE8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33821" name="Rectangle 29" descr="Outlined diamond">
            <a:extLst>
              <a:ext uri="{FF2B5EF4-FFF2-40B4-BE49-F238E27FC236}">
                <a16:creationId xmlns:a16="http://schemas.microsoft.com/office/drawing/2014/main" id="{C5DC3C1A-ED84-D9AD-3C14-994AD222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33822" name="Rectangle 30" descr="Outlined diamond">
            <a:extLst>
              <a:ext uri="{FF2B5EF4-FFF2-40B4-BE49-F238E27FC236}">
                <a16:creationId xmlns:a16="http://schemas.microsoft.com/office/drawing/2014/main" id="{590A17C0-DBA4-6F25-94A1-4567828D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33823" name="Rectangle 31" descr="Outlined diamond">
            <a:extLst>
              <a:ext uri="{FF2B5EF4-FFF2-40B4-BE49-F238E27FC236}">
                <a16:creationId xmlns:a16="http://schemas.microsoft.com/office/drawing/2014/main" id="{09C4F25E-853C-B6B9-5EE6-AD112E33E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33824" name="Rectangle 32" descr="Outlined diamond">
            <a:extLst>
              <a:ext uri="{FF2B5EF4-FFF2-40B4-BE49-F238E27FC236}">
                <a16:creationId xmlns:a16="http://schemas.microsoft.com/office/drawing/2014/main" id="{AF841D81-8816-03B4-5C6A-0A3C74A11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33825" name="Rectangle 33">
            <a:extLst>
              <a:ext uri="{FF2B5EF4-FFF2-40B4-BE49-F238E27FC236}">
                <a16:creationId xmlns:a16="http://schemas.microsoft.com/office/drawing/2014/main" id="{13F9325E-A6BD-2723-7CF7-47355A1DD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6</a:t>
            </a:r>
          </a:p>
        </p:txBody>
      </p:sp>
      <p:sp>
        <p:nvSpPr>
          <p:cNvPr id="33826" name="Rectangle 34">
            <a:extLst>
              <a:ext uri="{FF2B5EF4-FFF2-40B4-BE49-F238E27FC236}">
                <a16:creationId xmlns:a16="http://schemas.microsoft.com/office/drawing/2014/main" id="{FBC503AF-25F2-4997-EA45-564C477DA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5102225"/>
            <a:ext cx="555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</a:p>
        </p:txBody>
      </p:sp>
      <p:sp>
        <p:nvSpPr>
          <p:cNvPr id="33827" name="Line 35">
            <a:extLst>
              <a:ext uri="{FF2B5EF4-FFF2-40B4-BE49-F238E27FC236}">
                <a16:creationId xmlns:a16="http://schemas.microsoft.com/office/drawing/2014/main" id="{8EC1B2BA-DA70-FABD-63AF-FFBD287141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9">
            <a:extLst>
              <a:ext uri="{FF2B5EF4-FFF2-40B4-BE49-F238E27FC236}">
                <a16:creationId xmlns:a16="http://schemas.microsoft.com/office/drawing/2014/main" id="{2D41745D-D39C-2D39-5F66-6E0EBFBE4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8550" y="5103813"/>
            <a:ext cx="73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mid</a:t>
            </a:r>
          </a:p>
        </p:txBody>
      </p:sp>
      <p:sp>
        <p:nvSpPr>
          <p:cNvPr id="33829" name="Line 40">
            <a:extLst>
              <a:ext uri="{FF2B5EF4-FFF2-40B4-BE49-F238E27FC236}">
                <a16:creationId xmlns:a16="http://schemas.microsoft.com/office/drawing/2014/main" id="{CCEF385B-A5DC-BA5B-550D-0DE3A72DFB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2256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30" name="Oval 41">
            <a:extLst>
              <a:ext uri="{FF2B5EF4-FFF2-40B4-BE49-F238E27FC236}">
                <a16:creationId xmlns:a16="http://schemas.microsoft.com/office/drawing/2014/main" id="{7760B73F-6A55-FD30-0C0D-FFF15550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4137025"/>
            <a:ext cx="357188" cy="357188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 sz="2400" b="1"/>
          </a:p>
        </p:txBody>
      </p:sp>
      <p:sp>
        <p:nvSpPr>
          <p:cNvPr id="33831" name="Rectangle 42">
            <a:extLst>
              <a:ext uri="{FF2B5EF4-FFF2-40B4-BE49-F238E27FC236}">
                <a16:creationId xmlns:a16="http://schemas.microsoft.com/office/drawing/2014/main" id="{EA11F2BD-152D-496B-431C-3925D4BB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5103813"/>
            <a:ext cx="55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hi</a:t>
            </a:r>
          </a:p>
        </p:txBody>
      </p:sp>
      <p:sp>
        <p:nvSpPr>
          <p:cNvPr id="33832" name="Line 43">
            <a:extLst>
              <a:ext uri="{FF2B5EF4-FFF2-40B4-BE49-F238E27FC236}">
                <a16:creationId xmlns:a16="http://schemas.microsoft.com/office/drawing/2014/main" id="{C2D8C3ED-0F0B-A10A-907F-A7A6DAD828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13EBD22-204F-0886-752A-CCE16B851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D26F8C5-A507-F568-9E68-CB531C58F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3CE3187B-E49A-6539-B509-AACA059B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13E21A53-76C6-D82F-0659-D69DE0D9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FBC32477-6082-2C84-E3DF-F8C92CAE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5022B862-8AA2-9DB2-C6EA-E13E09F1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A648EFC9-27E4-3879-E508-741492E20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F67D7D42-DA7F-B08A-0ACC-D0A8D1D40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4826" name="Rectangle 10">
            <a:extLst>
              <a:ext uri="{FF2B5EF4-FFF2-40B4-BE49-F238E27FC236}">
                <a16:creationId xmlns:a16="http://schemas.microsoft.com/office/drawing/2014/main" id="{438BAE67-F323-4ABE-839B-2A6ECD3A4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4827" name="Rectangle 11">
            <a:extLst>
              <a:ext uri="{FF2B5EF4-FFF2-40B4-BE49-F238E27FC236}">
                <a16:creationId xmlns:a16="http://schemas.microsoft.com/office/drawing/2014/main" id="{B2D5F027-6CB5-67F4-5B97-32973CA23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4828" name="Rectangle 12">
            <a:extLst>
              <a:ext uri="{FF2B5EF4-FFF2-40B4-BE49-F238E27FC236}">
                <a16:creationId xmlns:a16="http://schemas.microsoft.com/office/drawing/2014/main" id="{98F75CE2-2CB8-6B54-F926-E59B2D370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DF84E54B-490B-9601-95B0-7C0B170E6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547A9F1B-B0AC-A068-FE28-6FAC641E5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4831" name="Rectangle 15">
            <a:extLst>
              <a:ext uri="{FF2B5EF4-FFF2-40B4-BE49-F238E27FC236}">
                <a16:creationId xmlns:a16="http://schemas.microsoft.com/office/drawing/2014/main" id="{ED5B123F-A0F5-CA81-A4C3-BCB04512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4832" name="Rectangle 16">
            <a:extLst>
              <a:ext uri="{FF2B5EF4-FFF2-40B4-BE49-F238E27FC236}">
                <a16:creationId xmlns:a16="http://schemas.microsoft.com/office/drawing/2014/main" id="{EFBDD09C-A366-079D-A572-71AF6459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id="{D2643E6A-D0C8-E703-62FF-B2A2EB3F4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4834" name="Rectangle 18">
            <a:extLst>
              <a:ext uri="{FF2B5EF4-FFF2-40B4-BE49-F238E27FC236}">
                <a16:creationId xmlns:a16="http://schemas.microsoft.com/office/drawing/2014/main" id="{A2F6E07A-C551-6AFF-C8A4-301741FE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4835" name="Rectangle 19" descr="Outlined diamond">
            <a:extLst>
              <a:ext uri="{FF2B5EF4-FFF2-40B4-BE49-F238E27FC236}">
                <a16:creationId xmlns:a16="http://schemas.microsoft.com/office/drawing/2014/main" id="{F8175208-C8EA-3380-6C4E-9E24112D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34836" name="Rectangle 20" descr="Outlined diamond">
            <a:extLst>
              <a:ext uri="{FF2B5EF4-FFF2-40B4-BE49-F238E27FC236}">
                <a16:creationId xmlns:a16="http://schemas.microsoft.com/office/drawing/2014/main" id="{DB938018-E5FB-08F3-0B82-C4704A49F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4837" name="Rectangle 21" descr="Outlined diamond">
            <a:extLst>
              <a:ext uri="{FF2B5EF4-FFF2-40B4-BE49-F238E27FC236}">
                <a16:creationId xmlns:a16="http://schemas.microsoft.com/office/drawing/2014/main" id="{52E41CAF-9DE5-615F-5781-21E0F2C3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4838" name="Rectangle 22" descr="Outlined diamond">
            <a:extLst>
              <a:ext uri="{FF2B5EF4-FFF2-40B4-BE49-F238E27FC236}">
                <a16:creationId xmlns:a16="http://schemas.microsoft.com/office/drawing/2014/main" id="{C9D23775-1808-2E4A-46B6-EFE9C1476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34839" name="Rectangle 23">
            <a:extLst>
              <a:ext uri="{FF2B5EF4-FFF2-40B4-BE49-F238E27FC236}">
                <a16:creationId xmlns:a16="http://schemas.microsoft.com/office/drawing/2014/main" id="{6AED9AD4-B5BC-8B11-EDF4-F4A404DE9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4840" name="Rectangle 24">
            <a:extLst>
              <a:ext uri="{FF2B5EF4-FFF2-40B4-BE49-F238E27FC236}">
                <a16:creationId xmlns:a16="http://schemas.microsoft.com/office/drawing/2014/main" id="{985A73AE-C783-FB33-5E0F-430399A3F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34841" name="Rectangle 25">
            <a:extLst>
              <a:ext uri="{FF2B5EF4-FFF2-40B4-BE49-F238E27FC236}">
                <a16:creationId xmlns:a16="http://schemas.microsoft.com/office/drawing/2014/main" id="{F73496CB-41F3-E979-5DEB-C259922F8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34842" name="Rectangle 26" descr="Outlined diamond">
            <a:extLst>
              <a:ext uri="{FF2B5EF4-FFF2-40B4-BE49-F238E27FC236}">
                <a16:creationId xmlns:a16="http://schemas.microsoft.com/office/drawing/2014/main" id="{59F376E5-F71A-3F32-F522-1CDC2A0D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34843" name="Rectangle 27" descr="Outlined diamond">
            <a:extLst>
              <a:ext uri="{FF2B5EF4-FFF2-40B4-BE49-F238E27FC236}">
                <a16:creationId xmlns:a16="http://schemas.microsoft.com/office/drawing/2014/main" id="{400F6D15-E39F-B88B-6C82-34DB08CCB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34844" name="Rectangle 28" descr="Outlined diamond">
            <a:extLst>
              <a:ext uri="{FF2B5EF4-FFF2-40B4-BE49-F238E27FC236}">
                <a16:creationId xmlns:a16="http://schemas.microsoft.com/office/drawing/2014/main" id="{BEA8C331-886B-ABA6-C231-A3B4087BA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34845" name="Rectangle 29" descr="Outlined diamond">
            <a:extLst>
              <a:ext uri="{FF2B5EF4-FFF2-40B4-BE49-F238E27FC236}">
                <a16:creationId xmlns:a16="http://schemas.microsoft.com/office/drawing/2014/main" id="{8C6C5CA5-BFF3-74D0-7F55-E3D320D0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34846" name="Rectangle 30" descr="Outlined diamond">
            <a:extLst>
              <a:ext uri="{FF2B5EF4-FFF2-40B4-BE49-F238E27FC236}">
                <a16:creationId xmlns:a16="http://schemas.microsoft.com/office/drawing/2014/main" id="{987CB62E-193E-C484-53A7-CFAA6AED1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34847" name="Rectangle 31" descr="Outlined diamond">
            <a:extLst>
              <a:ext uri="{FF2B5EF4-FFF2-40B4-BE49-F238E27FC236}">
                <a16:creationId xmlns:a16="http://schemas.microsoft.com/office/drawing/2014/main" id="{207E0247-76CB-61CB-CB47-036A7BF71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34848" name="Rectangle 32" descr="Outlined diamond">
            <a:extLst>
              <a:ext uri="{FF2B5EF4-FFF2-40B4-BE49-F238E27FC236}">
                <a16:creationId xmlns:a16="http://schemas.microsoft.com/office/drawing/2014/main" id="{656763F6-D6D8-AD6F-7448-73E4F6FD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34849" name="Rectangle 33" descr="Outlined diamond">
            <a:extLst>
              <a:ext uri="{FF2B5EF4-FFF2-40B4-BE49-F238E27FC236}">
                <a16:creationId xmlns:a16="http://schemas.microsoft.com/office/drawing/2014/main" id="{8260A581-EFFE-BD87-26BB-CACA720B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4850" name="Rectangle 39">
            <a:extLst>
              <a:ext uri="{FF2B5EF4-FFF2-40B4-BE49-F238E27FC236}">
                <a16:creationId xmlns:a16="http://schemas.microsoft.com/office/drawing/2014/main" id="{AE2A0A5D-FBA6-556A-B9D2-79AFE52C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5103813"/>
            <a:ext cx="55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</a:p>
        </p:txBody>
      </p:sp>
      <p:sp>
        <p:nvSpPr>
          <p:cNvPr id="34851" name="Line 40">
            <a:extLst>
              <a:ext uri="{FF2B5EF4-FFF2-40B4-BE49-F238E27FC236}">
                <a16:creationId xmlns:a16="http://schemas.microsoft.com/office/drawing/2014/main" id="{6AAFA3F5-4D6A-83A1-DE8F-B4F50C4858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Rectangle 42">
            <a:extLst>
              <a:ext uri="{FF2B5EF4-FFF2-40B4-BE49-F238E27FC236}">
                <a16:creationId xmlns:a16="http://schemas.microsoft.com/office/drawing/2014/main" id="{B06E1E66-00F1-A3D6-D17B-8EB2A598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5103813"/>
            <a:ext cx="55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hi</a:t>
            </a:r>
          </a:p>
        </p:txBody>
      </p:sp>
      <p:sp>
        <p:nvSpPr>
          <p:cNvPr id="34853" name="Line 43">
            <a:extLst>
              <a:ext uri="{FF2B5EF4-FFF2-40B4-BE49-F238E27FC236}">
                <a16:creationId xmlns:a16="http://schemas.microsoft.com/office/drawing/2014/main" id="{1B56C3A5-7760-0791-0FBB-614C2E62CB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FFE27C3-65D8-0ABB-97FE-A4C689AA2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8122573-0353-9846-7C52-CE37468CD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612696D9-9E77-5311-3EE0-BC5BB11F8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1F16AC9C-4B15-4E08-FB7C-BA095D006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154DEC46-BAD5-755D-09F7-9FF088067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608F4D94-FBCF-9927-5553-1004A689D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5848" name="Rectangle 8">
            <a:extLst>
              <a:ext uri="{FF2B5EF4-FFF2-40B4-BE49-F238E27FC236}">
                <a16:creationId xmlns:a16="http://schemas.microsoft.com/office/drawing/2014/main" id="{A68D95D7-BD5C-6BFC-B807-A276F5C0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7AC75FAD-6B7B-D11B-0B3B-B0CC648C5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15DC7233-6EDF-B1E4-D280-EAEEA3CCA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C566D736-F8B3-B85A-8AA5-00A718D4C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6F6E2546-E3D0-7E7D-3071-EBE315F5E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D77D3CD7-62A5-BC6F-0B35-A79C1E6E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5854" name="Rectangle 14">
            <a:extLst>
              <a:ext uri="{FF2B5EF4-FFF2-40B4-BE49-F238E27FC236}">
                <a16:creationId xmlns:a16="http://schemas.microsoft.com/office/drawing/2014/main" id="{E67857A8-1D89-BB92-CE7B-8DAB8EF3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5855" name="Rectangle 15">
            <a:extLst>
              <a:ext uri="{FF2B5EF4-FFF2-40B4-BE49-F238E27FC236}">
                <a16:creationId xmlns:a16="http://schemas.microsoft.com/office/drawing/2014/main" id="{3AB51027-40F7-AAAF-20E5-FC3D97B4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5856" name="Rectangle 16">
            <a:extLst>
              <a:ext uri="{FF2B5EF4-FFF2-40B4-BE49-F238E27FC236}">
                <a16:creationId xmlns:a16="http://schemas.microsoft.com/office/drawing/2014/main" id="{C23043E4-88AE-3E58-B5D4-526D0C190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5857" name="Rectangle 17">
            <a:extLst>
              <a:ext uri="{FF2B5EF4-FFF2-40B4-BE49-F238E27FC236}">
                <a16:creationId xmlns:a16="http://schemas.microsoft.com/office/drawing/2014/main" id="{8ACAEB61-69F0-04E6-D79E-A71FA475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5858" name="Rectangle 18">
            <a:extLst>
              <a:ext uri="{FF2B5EF4-FFF2-40B4-BE49-F238E27FC236}">
                <a16:creationId xmlns:a16="http://schemas.microsoft.com/office/drawing/2014/main" id="{17F0BDEB-F6BF-4161-6909-42C818F33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5859" name="Rectangle 19" descr="Outlined diamond">
            <a:extLst>
              <a:ext uri="{FF2B5EF4-FFF2-40B4-BE49-F238E27FC236}">
                <a16:creationId xmlns:a16="http://schemas.microsoft.com/office/drawing/2014/main" id="{018687A9-9EF3-5BDD-683D-A19CEAAA5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35860" name="Rectangle 20" descr="Outlined diamond">
            <a:extLst>
              <a:ext uri="{FF2B5EF4-FFF2-40B4-BE49-F238E27FC236}">
                <a16:creationId xmlns:a16="http://schemas.microsoft.com/office/drawing/2014/main" id="{68FD0103-E59C-DE8C-691C-2F64A247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5861" name="Rectangle 21" descr="Outlined diamond">
            <a:extLst>
              <a:ext uri="{FF2B5EF4-FFF2-40B4-BE49-F238E27FC236}">
                <a16:creationId xmlns:a16="http://schemas.microsoft.com/office/drawing/2014/main" id="{D9BB4697-1D06-7C34-9536-E5B157E14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5862" name="Rectangle 22" descr="Outlined diamond">
            <a:extLst>
              <a:ext uri="{FF2B5EF4-FFF2-40B4-BE49-F238E27FC236}">
                <a16:creationId xmlns:a16="http://schemas.microsoft.com/office/drawing/2014/main" id="{248FDE69-BE8B-8BFA-8A9C-0AFFB302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35863" name="Rectangle 23">
            <a:extLst>
              <a:ext uri="{FF2B5EF4-FFF2-40B4-BE49-F238E27FC236}">
                <a16:creationId xmlns:a16="http://schemas.microsoft.com/office/drawing/2014/main" id="{AA44D70E-75A5-7F09-529A-0065DB963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5864" name="Rectangle 24">
            <a:extLst>
              <a:ext uri="{FF2B5EF4-FFF2-40B4-BE49-F238E27FC236}">
                <a16:creationId xmlns:a16="http://schemas.microsoft.com/office/drawing/2014/main" id="{DD53A87D-7E76-5FF6-6173-8979E9CB4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51</a:t>
            </a:r>
          </a:p>
        </p:txBody>
      </p:sp>
      <p:sp>
        <p:nvSpPr>
          <p:cNvPr id="35865" name="Rectangle 25">
            <a:extLst>
              <a:ext uri="{FF2B5EF4-FFF2-40B4-BE49-F238E27FC236}">
                <a16:creationId xmlns:a16="http://schemas.microsoft.com/office/drawing/2014/main" id="{4D9C0C47-15BE-FCED-E415-3E4A96BFD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43</a:t>
            </a:r>
          </a:p>
        </p:txBody>
      </p:sp>
      <p:sp>
        <p:nvSpPr>
          <p:cNvPr id="35866" name="Rectangle 26" descr="Outlined diamond">
            <a:extLst>
              <a:ext uri="{FF2B5EF4-FFF2-40B4-BE49-F238E27FC236}">
                <a16:creationId xmlns:a16="http://schemas.microsoft.com/office/drawing/2014/main" id="{0C95408C-DABF-6681-D09E-3F00C31F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35867" name="Rectangle 27" descr="Outlined diamond">
            <a:extLst>
              <a:ext uri="{FF2B5EF4-FFF2-40B4-BE49-F238E27FC236}">
                <a16:creationId xmlns:a16="http://schemas.microsoft.com/office/drawing/2014/main" id="{BFBEEE76-04C6-64AD-84B7-AFCC8359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35868" name="Rectangle 28" descr="Outlined diamond">
            <a:extLst>
              <a:ext uri="{FF2B5EF4-FFF2-40B4-BE49-F238E27FC236}">
                <a16:creationId xmlns:a16="http://schemas.microsoft.com/office/drawing/2014/main" id="{05C98583-8AF5-449D-4CBC-2C3D023D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35869" name="Rectangle 29" descr="Outlined diamond">
            <a:extLst>
              <a:ext uri="{FF2B5EF4-FFF2-40B4-BE49-F238E27FC236}">
                <a16:creationId xmlns:a16="http://schemas.microsoft.com/office/drawing/2014/main" id="{282A38CB-2B69-DEAB-8E9B-D9C480EB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35870" name="Rectangle 30" descr="Outlined diamond">
            <a:extLst>
              <a:ext uri="{FF2B5EF4-FFF2-40B4-BE49-F238E27FC236}">
                <a16:creationId xmlns:a16="http://schemas.microsoft.com/office/drawing/2014/main" id="{5CBCBE23-0D52-A7DE-C833-66D9F386D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35871" name="Rectangle 31" descr="Outlined diamond">
            <a:extLst>
              <a:ext uri="{FF2B5EF4-FFF2-40B4-BE49-F238E27FC236}">
                <a16:creationId xmlns:a16="http://schemas.microsoft.com/office/drawing/2014/main" id="{A8769DC6-1FE4-9CED-12AD-E54503599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35872" name="Rectangle 32" descr="Outlined diamond">
            <a:extLst>
              <a:ext uri="{FF2B5EF4-FFF2-40B4-BE49-F238E27FC236}">
                <a16:creationId xmlns:a16="http://schemas.microsoft.com/office/drawing/2014/main" id="{CACE9E84-140D-F244-5CBA-6FB4E5E77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35873" name="Rectangle 33" descr="Outlined diamond">
            <a:extLst>
              <a:ext uri="{FF2B5EF4-FFF2-40B4-BE49-F238E27FC236}">
                <a16:creationId xmlns:a16="http://schemas.microsoft.com/office/drawing/2014/main" id="{4F41D2C1-E81E-2F36-8074-2B7770BF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5874" name="Rectangle 34">
            <a:extLst>
              <a:ext uri="{FF2B5EF4-FFF2-40B4-BE49-F238E27FC236}">
                <a16:creationId xmlns:a16="http://schemas.microsoft.com/office/drawing/2014/main" id="{985C04B7-9022-4E09-0659-6A4471791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5103813"/>
            <a:ext cx="55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</a:p>
        </p:txBody>
      </p:sp>
      <p:sp>
        <p:nvSpPr>
          <p:cNvPr id="35875" name="Line 35">
            <a:extLst>
              <a:ext uri="{FF2B5EF4-FFF2-40B4-BE49-F238E27FC236}">
                <a16:creationId xmlns:a16="http://schemas.microsoft.com/office/drawing/2014/main" id="{A15B8377-73E1-A2A4-8353-D77BC239A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6" name="Rectangle 36">
            <a:extLst>
              <a:ext uri="{FF2B5EF4-FFF2-40B4-BE49-F238E27FC236}">
                <a16:creationId xmlns:a16="http://schemas.microsoft.com/office/drawing/2014/main" id="{BAB0AC76-55A7-F4B1-61A2-4F3790534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400" y="5103813"/>
            <a:ext cx="555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hi</a:t>
            </a:r>
          </a:p>
        </p:txBody>
      </p:sp>
      <p:sp>
        <p:nvSpPr>
          <p:cNvPr id="35877" name="Line 37">
            <a:extLst>
              <a:ext uri="{FF2B5EF4-FFF2-40B4-BE49-F238E27FC236}">
                <a16:creationId xmlns:a16="http://schemas.microsoft.com/office/drawing/2014/main" id="{CF39F796-DFA1-CDA4-49A0-0620C6075B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95750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Rectangle 38">
            <a:extLst>
              <a:ext uri="{FF2B5EF4-FFF2-40B4-BE49-F238E27FC236}">
                <a16:creationId xmlns:a16="http://schemas.microsoft.com/office/drawing/2014/main" id="{519EAAC5-1237-5300-F713-47ACDD7E4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0" y="5103813"/>
            <a:ext cx="739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mid</a:t>
            </a:r>
          </a:p>
        </p:txBody>
      </p:sp>
      <p:sp>
        <p:nvSpPr>
          <p:cNvPr id="35879" name="Line 39">
            <a:extLst>
              <a:ext uri="{FF2B5EF4-FFF2-40B4-BE49-F238E27FC236}">
                <a16:creationId xmlns:a16="http://schemas.microsoft.com/office/drawing/2014/main" id="{615C2FBF-FF9A-5B38-E82A-C21C6B7361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313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Oval 40">
            <a:extLst>
              <a:ext uri="{FF2B5EF4-FFF2-40B4-BE49-F238E27FC236}">
                <a16:creationId xmlns:a16="http://schemas.microsoft.com/office/drawing/2014/main" id="{479B6187-87EA-10AB-4783-1C7EA933E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4137025"/>
            <a:ext cx="357188" cy="357188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 sz="24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129005-3DE9-CBBA-79D5-BECDDC705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92E6BA01-2C24-2096-0185-EDB413D365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5A0BC1CA-52E1-5CD9-178A-1075399AC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3D5C9216-8BB6-5BCF-DBB0-A1FCFD347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6870" name="Rectangle 6">
            <a:extLst>
              <a:ext uri="{FF2B5EF4-FFF2-40B4-BE49-F238E27FC236}">
                <a16:creationId xmlns:a16="http://schemas.microsoft.com/office/drawing/2014/main" id="{3F00DE56-163F-4F94-121D-05942EFAF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6871" name="Rectangle 7">
            <a:extLst>
              <a:ext uri="{FF2B5EF4-FFF2-40B4-BE49-F238E27FC236}">
                <a16:creationId xmlns:a16="http://schemas.microsoft.com/office/drawing/2014/main" id="{C75680C0-83DB-553A-0EF9-55E79F9F6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4B542561-5A4D-60D3-A53F-3A3FA2295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6873" name="Rectangle 9">
            <a:extLst>
              <a:ext uri="{FF2B5EF4-FFF2-40B4-BE49-F238E27FC236}">
                <a16:creationId xmlns:a16="http://schemas.microsoft.com/office/drawing/2014/main" id="{40EBD8FB-60E0-C50B-F2A6-71C0B86DF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6874" name="Rectangle 10">
            <a:extLst>
              <a:ext uri="{FF2B5EF4-FFF2-40B4-BE49-F238E27FC236}">
                <a16:creationId xmlns:a16="http://schemas.microsoft.com/office/drawing/2014/main" id="{220466FE-9032-5A27-A9F9-BA19353E7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6875" name="Rectangle 11">
            <a:extLst>
              <a:ext uri="{FF2B5EF4-FFF2-40B4-BE49-F238E27FC236}">
                <a16:creationId xmlns:a16="http://schemas.microsoft.com/office/drawing/2014/main" id="{ECA81B37-3B9F-7370-1542-5EA2E8625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6876" name="Rectangle 12">
            <a:extLst>
              <a:ext uri="{FF2B5EF4-FFF2-40B4-BE49-F238E27FC236}">
                <a16:creationId xmlns:a16="http://schemas.microsoft.com/office/drawing/2014/main" id="{FA57DE2A-6FCD-4F85-FEBB-93FE7D0BD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6877" name="Rectangle 13">
            <a:extLst>
              <a:ext uri="{FF2B5EF4-FFF2-40B4-BE49-F238E27FC236}">
                <a16:creationId xmlns:a16="http://schemas.microsoft.com/office/drawing/2014/main" id="{E7E9B0A3-E1BE-5158-BE4D-C06C9B6A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6878" name="Rectangle 14">
            <a:extLst>
              <a:ext uri="{FF2B5EF4-FFF2-40B4-BE49-F238E27FC236}">
                <a16:creationId xmlns:a16="http://schemas.microsoft.com/office/drawing/2014/main" id="{9F00FB6C-7E2B-8D27-CB6F-367364FAA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6879" name="Rectangle 15">
            <a:extLst>
              <a:ext uri="{FF2B5EF4-FFF2-40B4-BE49-F238E27FC236}">
                <a16:creationId xmlns:a16="http://schemas.microsoft.com/office/drawing/2014/main" id="{A64AA1E8-8CEE-18C3-5F59-659A5931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6880" name="Rectangle 16">
            <a:extLst>
              <a:ext uri="{FF2B5EF4-FFF2-40B4-BE49-F238E27FC236}">
                <a16:creationId xmlns:a16="http://schemas.microsoft.com/office/drawing/2014/main" id="{1EEBF05B-AFD7-DB08-6B32-9BD6343D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6881" name="Rectangle 17">
            <a:extLst>
              <a:ext uri="{FF2B5EF4-FFF2-40B4-BE49-F238E27FC236}">
                <a16:creationId xmlns:a16="http://schemas.microsoft.com/office/drawing/2014/main" id="{EE8054AF-B744-C3C9-8450-C3299D10C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6882" name="Rectangle 18">
            <a:extLst>
              <a:ext uri="{FF2B5EF4-FFF2-40B4-BE49-F238E27FC236}">
                <a16:creationId xmlns:a16="http://schemas.microsoft.com/office/drawing/2014/main" id="{2604058E-8F04-2269-14D6-E9A2E4EEB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6883" name="Rectangle 19" descr="Outlined diamond">
            <a:extLst>
              <a:ext uri="{FF2B5EF4-FFF2-40B4-BE49-F238E27FC236}">
                <a16:creationId xmlns:a16="http://schemas.microsoft.com/office/drawing/2014/main" id="{1758AC33-AE8A-CF24-9E21-F427A4943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36884" name="Rectangle 20" descr="Outlined diamond">
            <a:extLst>
              <a:ext uri="{FF2B5EF4-FFF2-40B4-BE49-F238E27FC236}">
                <a16:creationId xmlns:a16="http://schemas.microsoft.com/office/drawing/2014/main" id="{0B418C85-5FA1-DFCA-230F-3DF271D6E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6885" name="Rectangle 21" descr="Outlined diamond">
            <a:extLst>
              <a:ext uri="{FF2B5EF4-FFF2-40B4-BE49-F238E27FC236}">
                <a16:creationId xmlns:a16="http://schemas.microsoft.com/office/drawing/2014/main" id="{85CDA7B9-27C1-DECD-21B7-1E0859A57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6886" name="Rectangle 22" descr="Outlined diamond">
            <a:extLst>
              <a:ext uri="{FF2B5EF4-FFF2-40B4-BE49-F238E27FC236}">
                <a16:creationId xmlns:a16="http://schemas.microsoft.com/office/drawing/2014/main" id="{4CF4145D-0073-466C-348D-DEAD34A2A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36887" name="Rectangle 23">
            <a:extLst>
              <a:ext uri="{FF2B5EF4-FFF2-40B4-BE49-F238E27FC236}">
                <a16:creationId xmlns:a16="http://schemas.microsoft.com/office/drawing/2014/main" id="{7FD3025C-4BE1-1A3D-936C-1DF9830D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6888" name="Rectangle 24" descr="Outlined diamond">
            <a:extLst>
              <a:ext uri="{FF2B5EF4-FFF2-40B4-BE49-F238E27FC236}">
                <a16:creationId xmlns:a16="http://schemas.microsoft.com/office/drawing/2014/main" id="{D7AD07AC-661C-DDB8-6A54-EEF5B3F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36889" name="Rectangle 25" descr="Outlined diamond">
            <a:extLst>
              <a:ext uri="{FF2B5EF4-FFF2-40B4-BE49-F238E27FC236}">
                <a16:creationId xmlns:a16="http://schemas.microsoft.com/office/drawing/2014/main" id="{F86DEB0B-AC4A-6D75-A637-6145131C1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36890" name="Rectangle 26" descr="Outlined diamond">
            <a:extLst>
              <a:ext uri="{FF2B5EF4-FFF2-40B4-BE49-F238E27FC236}">
                <a16:creationId xmlns:a16="http://schemas.microsoft.com/office/drawing/2014/main" id="{93A160E5-AFBC-D237-00C8-75AC819E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36891" name="Rectangle 27" descr="Outlined diamond">
            <a:extLst>
              <a:ext uri="{FF2B5EF4-FFF2-40B4-BE49-F238E27FC236}">
                <a16:creationId xmlns:a16="http://schemas.microsoft.com/office/drawing/2014/main" id="{98BF80AB-5783-C456-7303-8230583D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36892" name="Rectangle 28" descr="Outlined diamond">
            <a:extLst>
              <a:ext uri="{FF2B5EF4-FFF2-40B4-BE49-F238E27FC236}">
                <a16:creationId xmlns:a16="http://schemas.microsoft.com/office/drawing/2014/main" id="{CF4B4627-0718-B777-9FB0-BA6EA0189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36893" name="Rectangle 29" descr="Outlined diamond">
            <a:extLst>
              <a:ext uri="{FF2B5EF4-FFF2-40B4-BE49-F238E27FC236}">
                <a16:creationId xmlns:a16="http://schemas.microsoft.com/office/drawing/2014/main" id="{10E7D32A-97DF-FBA8-2228-B64ED7E1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36894" name="Rectangle 30" descr="Outlined diamond">
            <a:extLst>
              <a:ext uri="{FF2B5EF4-FFF2-40B4-BE49-F238E27FC236}">
                <a16:creationId xmlns:a16="http://schemas.microsoft.com/office/drawing/2014/main" id="{2DA46E2E-9DF7-9B52-F396-C998EA30B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36895" name="Rectangle 31" descr="Outlined diamond">
            <a:extLst>
              <a:ext uri="{FF2B5EF4-FFF2-40B4-BE49-F238E27FC236}">
                <a16:creationId xmlns:a16="http://schemas.microsoft.com/office/drawing/2014/main" id="{95F23F2D-5859-1B82-ED91-7B7A5B2D6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36896" name="Rectangle 32" descr="Outlined diamond">
            <a:extLst>
              <a:ext uri="{FF2B5EF4-FFF2-40B4-BE49-F238E27FC236}">
                <a16:creationId xmlns:a16="http://schemas.microsoft.com/office/drawing/2014/main" id="{B7479BCE-2EDE-8C0B-A0F7-9D9961B0F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36897" name="Rectangle 33" descr="Outlined diamond">
            <a:extLst>
              <a:ext uri="{FF2B5EF4-FFF2-40B4-BE49-F238E27FC236}">
                <a16:creationId xmlns:a16="http://schemas.microsoft.com/office/drawing/2014/main" id="{FC526EC5-DB6C-7D3A-0E12-3BADD7521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6898" name="Rectangle 34">
            <a:extLst>
              <a:ext uri="{FF2B5EF4-FFF2-40B4-BE49-F238E27FC236}">
                <a16:creationId xmlns:a16="http://schemas.microsoft.com/office/drawing/2014/main" id="{CB845292-B0F5-8C0E-0C4C-184D6A0A9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5" y="5103813"/>
            <a:ext cx="5556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  <a:br>
              <a:rPr kumimoji="1" lang="en-US" altLang="en-US" sz="2400" b="1"/>
            </a:br>
            <a:r>
              <a:rPr kumimoji="1" lang="en-US" altLang="en-US" sz="2400" b="1"/>
              <a:t>hi</a:t>
            </a:r>
          </a:p>
        </p:txBody>
      </p:sp>
      <p:sp>
        <p:nvSpPr>
          <p:cNvPr id="36899" name="Line 35">
            <a:extLst>
              <a:ext uri="{FF2B5EF4-FFF2-40B4-BE49-F238E27FC236}">
                <a16:creationId xmlns:a16="http://schemas.microsoft.com/office/drawing/2014/main" id="{59307E50-257E-69DF-D059-4A6CAF1D6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F9E3B90-B88B-4546-49F4-F5C266E84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83F393B3-94E1-F21C-FAE5-BFC101842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151F98F-318E-C7B1-C3C0-ED10EAAB1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54D94968-8718-959F-7E06-2D4811B4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E9724013-821F-D725-23DA-85232D58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F44B72C6-8DC7-9557-CF08-5A06E481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7896" name="Rectangle 8">
            <a:extLst>
              <a:ext uri="{FF2B5EF4-FFF2-40B4-BE49-F238E27FC236}">
                <a16:creationId xmlns:a16="http://schemas.microsoft.com/office/drawing/2014/main" id="{7E27F8EE-B018-5944-4B6F-61D96F79F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7897" name="Rectangle 9">
            <a:extLst>
              <a:ext uri="{FF2B5EF4-FFF2-40B4-BE49-F238E27FC236}">
                <a16:creationId xmlns:a16="http://schemas.microsoft.com/office/drawing/2014/main" id="{F3673E32-10BD-E8AA-DD09-F34059AE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7898" name="Rectangle 10">
            <a:extLst>
              <a:ext uri="{FF2B5EF4-FFF2-40B4-BE49-F238E27FC236}">
                <a16:creationId xmlns:a16="http://schemas.microsoft.com/office/drawing/2014/main" id="{672BA058-B13A-C5BC-EB6C-DF99136E8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7899" name="Rectangle 11">
            <a:extLst>
              <a:ext uri="{FF2B5EF4-FFF2-40B4-BE49-F238E27FC236}">
                <a16:creationId xmlns:a16="http://schemas.microsoft.com/office/drawing/2014/main" id="{8F10C477-42D8-43E7-FCB4-D2C9525E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0AAB2362-AB5C-FF8B-D62D-9819AF8A0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7901" name="Rectangle 13">
            <a:extLst>
              <a:ext uri="{FF2B5EF4-FFF2-40B4-BE49-F238E27FC236}">
                <a16:creationId xmlns:a16="http://schemas.microsoft.com/office/drawing/2014/main" id="{E6087E5C-31EB-A6D6-BE51-CEE98F0E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F7FB7E8F-90A9-0C7B-04B5-E4E41BC5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7903" name="Rectangle 15">
            <a:extLst>
              <a:ext uri="{FF2B5EF4-FFF2-40B4-BE49-F238E27FC236}">
                <a16:creationId xmlns:a16="http://schemas.microsoft.com/office/drawing/2014/main" id="{9B29538B-38E7-E211-4A18-90B99ACCC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7904" name="Rectangle 16">
            <a:extLst>
              <a:ext uri="{FF2B5EF4-FFF2-40B4-BE49-F238E27FC236}">
                <a16:creationId xmlns:a16="http://schemas.microsoft.com/office/drawing/2014/main" id="{F3B01CB4-753A-9511-B2E7-B574672EA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7905" name="Rectangle 17">
            <a:extLst>
              <a:ext uri="{FF2B5EF4-FFF2-40B4-BE49-F238E27FC236}">
                <a16:creationId xmlns:a16="http://schemas.microsoft.com/office/drawing/2014/main" id="{0C921C35-C3EB-6BB0-F471-AD9C1D88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7906" name="Rectangle 18">
            <a:extLst>
              <a:ext uri="{FF2B5EF4-FFF2-40B4-BE49-F238E27FC236}">
                <a16:creationId xmlns:a16="http://schemas.microsoft.com/office/drawing/2014/main" id="{88A48334-2A4A-72AD-C3C9-62DC5D31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07" name="Rectangle 19" descr="Outlined diamond">
            <a:extLst>
              <a:ext uri="{FF2B5EF4-FFF2-40B4-BE49-F238E27FC236}">
                <a16:creationId xmlns:a16="http://schemas.microsoft.com/office/drawing/2014/main" id="{CC5BB69A-DD1F-7ECD-1EF8-76EC38855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37908" name="Rectangle 20" descr="Outlined diamond">
            <a:extLst>
              <a:ext uri="{FF2B5EF4-FFF2-40B4-BE49-F238E27FC236}">
                <a16:creationId xmlns:a16="http://schemas.microsoft.com/office/drawing/2014/main" id="{8214EEDF-F23D-2F30-874B-38B5FF343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7909" name="Rectangle 21" descr="Outlined diamond">
            <a:extLst>
              <a:ext uri="{FF2B5EF4-FFF2-40B4-BE49-F238E27FC236}">
                <a16:creationId xmlns:a16="http://schemas.microsoft.com/office/drawing/2014/main" id="{E413C218-A7AE-1057-0FF3-288B84F00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7910" name="Rectangle 22" descr="Outlined diamond">
            <a:extLst>
              <a:ext uri="{FF2B5EF4-FFF2-40B4-BE49-F238E27FC236}">
                <a16:creationId xmlns:a16="http://schemas.microsoft.com/office/drawing/2014/main" id="{6EE0FAD2-F923-BB30-1B3D-178244DE1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37911" name="Rectangle 23">
            <a:extLst>
              <a:ext uri="{FF2B5EF4-FFF2-40B4-BE49-F238E27FC236}">
                <a16:creationId xmlns:a16="http://schemas.microsoft.com/office/drawing/2014/main" id="{29DBC9E2-9D5A-5605-E95B-5AD025FC3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/>
              <a:t>33</a:t>
            </a:r>
          </a:p>
        </p:txBody>
      </p:sp>
      <p:sp>
        <p:nvSpPr>
          <p:cNvPr id="37912" name="Rectangle 24" descr="Outlined diamond">
            <a:extLst>
              <a:ext uri="{FF2B5EF4-FFF2-40B4-BE49-F238E27FC236}">
                <a16:creationId xmlns:a16="http://schemas.microsoft.com/office/drawing/2014/main" id="{6BF66973-8F67-55A9-100C-69B2396F6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37913" name="Rectangle 25" descr="Outlined diamond">
            <a:extLst>
              <a:ext uri="{FF2B5EF4-FFF2-40B4-BE49-F238E27FC236}">
                <a16:creationId xmlns:a16="http://schemas.microsoft.com/office/drawing/2014/main" id="{ACDB1C1E-58A4-6524-BD49-5E6BDB93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37914" name="Rectangle 26" descr="Outlined diamond">
            <a:extLst>
              <a:ext uri="{FF2B5EF4-FFF2-40B4-BE49-F238E27FC236}">
                <a16:creationId xmlns:a16="http://schemas.microsoft.com/office/drawing/2014/main" id="{12C8C883-0DF1-72BA-F7D4-DDE9AAAA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37915" name="Rectangle 27" descr="Outlined diamond">
            <a:extLst>
              <a:ext uri="{FF2B5EF4-FFF2-40B4-BE49-F238E27FC236}">
                <a16:creationId xmlns:a16="http://schemas.microsoft.com/office/drawing/2014/main" id="{DF5979DB-FD91-B121-3F40-424D87971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37916" name="Rectangle 28" descr="Outlined diamond">
            <a:extLst>
              <a:ext uri="{FF2B5EF4-FFF2-40B4-BE49-F238E27FC236}">
                <a16:creationId xmlns:a16="http://schemas.microsoft.com/office/drawing/2014/main" id="{2E5996AC-CCA0-947D-E5F3-E8F4ABF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37917" name="Rectangle 29" descr="Outlined diamond">
            <a:extLst>
              <a:ext uri="{FF2B5EF4-FFF2-40B4-BE49-F238E27FC236}">
                <a16:creationId xmlns:a16="http://schemas.microsoft.com/office/drawing/2014/main" id="{FE0004E9-49BD-50E7-AC8B-FE2139B9C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37918" name="Rectangle 30" descr="Outlined diamond">
            <a:extLst>
              <a:ext uri="{FF2B5EF4-FFF2-40B4-BE49-F238E27FC236}">
                <a16:creationId xmlns:a16="http://schemas.microsoft.com/office/drawing/2014/main" id="{26BAAB16-F067-6761-A543-2E4315577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37919" name="Rectangle 31" descr="Outlined diamond">
            <a:extLst>
              <a:ext uri="{FF2B5EF4-FFF2-40B4-BE49-F238E27FC236}">
                <a16:creationId xmlns:a16="http://schemas.microsoft.com/office/drawing/2014/main" id="{F9FCCC69-FCE2-424B-2827-0D1AFE991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37920" name="Rectangle 32" descr="Outlined diamond">
            <a:extLst>
              <a:ext uri="{FF2B5EF4-FFF2-40B4-BE49-F238E27FC236}">
                <a16:creationId xmlns:a16="http://schemas.microsoft.com/office/drawing/2014/main" id="{199FAD96-ED40-BD7E-9BFD-E0979642A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37921" name="Rectangle 33" descr="Outlined diamond">
            <a:extLst>
              <a:ext uri="{FF2B5EF4-FFF2-40B4-BE49-F238E27FC236}">
                <a16:creationId xmlns:a16="http://schemas.microsoft.com/office/drawing/2014/main" id="{6EECF0F7-F5A3-240A-88CD-8C69887C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7922" name="Rectangle 34">
            <a:extLst>
              <a:ext uri="{FF2B5EF4-FFF2-40B4-BE49-F238E27FC236}">
                <a16:creationId xmlns:a16="http://schemas.microsoft.com/office/drawing/2014/main" id="{B5F21279-08DC-684C-5ABD-4F3F1DA20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5103813"/>
            <a:ext cx="7397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  <a:br>
              <a:rPr kumimoji="1" lang="en-US" altLang="en-US" sz="2400" b="1"/>
            </a:br>
            <a:r>
              <a:rPr kumimoji="1" lang="en-US" altLang="en-US" sz="2400" b="1"/>
              <a:t>hi</a:t>
            </a:r>
            <a:br>
              <a:rPr kumimoji="1" lang="en-US" altLang="en-US" sz="2400" b="1"/>
            </a:br>
            <a:r>
              <a:rPr kumimoji="1" lang="en-US" altLang="en-US" sz="2400" b="1"/>
              <a:t>mid</a:t>
            </a:r>
          </a:p>
        </p:txBody>
      </p:sp>
      <p:sp>
        <p:nvSpPr>
          <p:cNvPr id="37923" name="Line 35">
            <a:extLst>
              <a:ext uri="{FF2B5EF4-FFF2-40B4-BE49-F238E27FC236}">
                <a16:creationId xmlns:a16="http://schemas.microsoft.com/office/drawing/2014/main" id="{872FA9D6-F257-978C-3BB0-275EDE6A6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Oval 36">
            <a:extLst>
              <a:ext uri="{FF2B5EF4-FFF2-40B4-BE49-F238E27FC236}">
                <a16:creationId xmlns:a16="http://schemas.microsoft.com/office/drawing/2014/main" id="{DE60B619-23C0-1A21-DBBA-1F42346AA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600" y="4137025"/>
            <a:ext cx="357188" cy="357188"/>
          </a:xfrm>
          <a:prstGeom prst="ellipse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endParaRPr lang="en-US" altLang="en-US" sz="2400"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50CE63D-3E4F-644D-6AE9-350A40EC2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Binary Search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5566A24-4243-C6D8-57CC-DB4024E1C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Binary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a[lo]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  <a:r>
              <a:rPr kumimoji="0"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</a:t>
            </a:r>
            <a:r>
              <a:rPr kumimoji="0" lang="en-US" altLang="en-US">
                <a:solidFill>
                  <a:schemeClr val="tx1"/>
                </a:solidFill>
              </a:rPr>
              <a:t>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a[hi].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Binary search for 33.</a:t>
            </a:r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6528FE7-4586-623E-73EC-FE72CC661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4CC98C0C-3CEE-486D-CBFF-7A36D93B8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27F4BFE1-D060-431F-89AF-8C79138BC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84D6C315-68CC-12CC-9A3E-905A3C33A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8920" name="Rectangle 8">
            <a:extLst>
              <a:ext uri="{FF2B5EF4-FFF2-40B4-BE49-F238E27FC236}">
                <a16:creationId xmlns:a16="http://schemas.microsoft.com/office/drawing/2014/main" id="{AD2CCF7B-7E68-856D-B1EE-C83DB2F40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8921" name="Rectangle 9">
            <a:extLst>
              <a:ext uri="{FF2B5EF4-FFF2-40B4-BE49-F238E27FC236}">
                <a16:creationId xmlns:a16="http://schemas.microsoft.com/office/drawing/2014/main" id="{6262D402-7B1F-980E-DEB0-5AE185D17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8922" name="Rectangle 10">
            <a:extLst>
              <a:ext uri="{FF2B5EF4-FFF2-40B4-BE49-F238E27FC236}">
                <a16:creationId xmlns:a16="http://schemas.microsoft.com/office/drawing/2014/main" id="{ECA86AA7-6558-7864-E0EE-97BCDC243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124AF6C0-9A6E-0A1E-F313-45407773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31657B03-B9DD-2878-CE04-6A9B3DE34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1CB5A079-5C66-FB8A-9123-865AD6649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19163E45-9171-08AC-6C18-8FD2DB1AF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BD6F7F24-0DC9-0246-84D5-CE1ADB36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38928" name="Rectangle 16">
            <a:extLst>
              <a:ext uri="{FF2B5EF4-FFF2-40B4-BE49-F238E27FC236}">
                <a16:creationId xmlns:a16="http://schemas.microsoft.com/office/drawing/2014/main" id="{F441FDB4-EA5D-88ED-54FE-E9DAC9D7D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8929" name="Rectangle 17">
            <a:extLst>
              <a:ext uri="{FF2B5EF4-FFF2-40B4-BE49-F238E27FC236}">
                <a16:creationId xmlns:a16="http://schemas.microsoft.com/office/drawing/2014/main" id="{4C05C8A2-3076-5CDA-5AC4-5990E427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8930" name="Rectangle 18">
            <a:extLst>
              <a:ext uri="{FF2B5EF4-FFF2-40B4-BE49-F238E27FC236}">
                <a16:creationId xmlns:a16="http://schemas.microsoft.com/office/drawing/2014/main" id="{7A2240EC-1B47-9BC2-974C-FC7CEE9F1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2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8931" name="Rectangle 19" descr="Outlined diamond">
            <a:extLst>
              <a:ext uri="{FF2B5EF4-FFF2-40B4-BE49-F238E27FC236}">
                <a16:creationId xmlns:a16="http://schemas.microsoft.com/office/drawing/2014/main" id="{31997649-074D-453B-A776-A48439A1A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64</a:t>
            </a:r>
          </a:p>
        </p:txBody>
      </p:sp>
      <p:sp>
        <p:nvSpPr>
          <p:cNvPr id="38932" name="Rectangle 20" descr="Outlined diamond">
            <a:extLst>
              <a:ext uri="{FF2B5EF4-FFF2-40B4-BE49-F238E27FC236}">
                <a16:creationId xmlns:a16="http://schemas.microsoft.com/office/drawing/2014/main" id="{C16027C6-955E-9101-7DA8-804AC025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38933" name="Rectangle 21" descr="Outlined diamond">
            <a:extLst>
              <a:ext uri="{FF2B5EF4-FFF2-40B4-BE49-F238E27FC236}">
                <a16:creationId xmlns:a16="http://schemas.microsoft.com/office/drawing/2014/main" id="{02B60FF0-981A-44E0-FC56-CC7F883E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38934" name="Rectangle 22" descr="Outlined diamond">
            <a:extLst>
              <a:ext uri="{FF2B5EF4-FFF2-40B4-BE49-F238E27FC236}">
                <a16:creationId xmlns:a16="http://schemas.microsoft.com/office/drawing/2014/main" id="{09776DCB-466D-8031-01C7-174B8EBA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25</a:t>
            </a:r>
          </a:p>
        </p:txBody>
      </p:sp>
      <p:sp>
        <p:nvSpPr>
          <p:cNvPr id="38935" name="Rectangle 23">
            <a:extLst>
              <a:ext uri="{FF2B5EF4-FFF2-40B4-BE49-F238E27FC236}">
                <a16:creationId xmlns:a16="http://schemas.microsoft.com/office/drawing/2014/main" id="{C9C4B83D-EE7B-2FF1-1F56-680AE5E04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rgbClr val="008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38936" name="Rectangle 24" descr="Outlined diamond">
            <a:extLst>
              <a:ext uri="{FF2B5EF4-FFF2-40B4-BE49-F238E27FC236}">
                <a16:creationId xmlns:a16="http://schemas.microsoft.com/office/drawing/2014/main" id="{E7BA91EE-944F-13B8-9348-72D207AD8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51</a:t>
            </a:r>
          </a:p>
        </p:txBody>
      </p:sp>
      <p:sp>
        <p:nvSpPr>
          <p:cNvPr id="38937" name="Rectangle 25" descr="Outlined diamond">
            <a:extLst>
              <a:ext uri="{FF2B5EF4-FFF2-40B4-BE49-F238E27FC236}">
                <a16:creationId xmlns:a16="http://schemas.microsoft.com/office/drawing/2014/main" id="{34C9D0FB-9591-12C7-EA60-3A8276AD5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43</a:t>
            </a:r>
          </a:p>
        </p:txBody>
      </p:sp>
      <p:sp>
        <p:nvSpPr>
          <p:cNvPr id="38938" name="Rectangle 26" descr="Outlined diamond">
            <a:extLst>
              <a:ext uri="{FF2B5EF4-FFF2-40B4-BE49-F238E27FC236}">
                <a16:creationId xmlns:a16="http://schemas.microsoft.com/office/drawing/2014/main" id="{1564514E-9EA5-A735-2B9E-7EB0614E5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53</a:t>
            </a:r>
          </a:p>
        </p:txBody>
      </p:sp>
      <p:sp>
        <p:nvSpPr>
          <p:cNvPr id="38939" name="Rectangle 27" descr="Outlined diamond">
            <a:extLst>
              <a:ext uri="{FF2B5EF4-FFF2-40B4-BE49-F238E27FC236}">
                <a16:creationId xmlns:a16="http://schemas.microsoft.com/office/drawing/2014/main" id="{06A410D7-4E71-E9F6-0A79-4AD52920A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84</a:t>
            </a:r>
          </a:p>
        </p:txBody>
      </p:sp>
      <p:sp>
        <p:nvSpPr>
          <p:cNvPr id="38940" name="Rectangle 28" descr="Outlined diamond">
            <a:extLst>
              <a:ext uri="{FF2B5EF4-FFF2-40B4-BE49-F238E27FC236}">
                <a16:creationId xmlns:a16="http://schemas.microsoft.com/office/drawing/2014/main" id="{7A97B10C-7949-4AC8-0F7B-0F10EE9D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72</a:t>
            </a:r>
          </a:p>
        </p:txBody>
      </p:sp>
      <p:sp>
        <p:nvSpPr>
          <p:cNvPr id="38941" name="Rectangle 29" descr="Outlined diamond">
            <a:extLst>
              <a:ext uri="{FF2B5EF4-FFF2-40B4-BE49-F238E27FC236}">
                <a16:creationId xmlns:a16="http://schemas.microsoft.com/office/drawing/2014/main" id="{E81103D9-741A-D184-A582-29726FEF4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93</a:t>
            </a:r>
          </a:p>
        </p:txBody>
      </p:sp>
      <p:sp>
        <p:nvSpPr>
          <p:cNvPr id="38942" name="Rectangle 30" descr="Outlined diamond">
            <a:extLst>
              <a:ext uri="{FF2B5EF4-FFF2-40B4-BE49-F238E27FC236}">
                <a16:creationId xmlns:a16="http://schemas.microsoft.com/office/drawing/2014/main" id="{8C1F07CC-04D1-9CB5-7953-16912377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95</a:t>
            </a:r>
          </a:p>
        </p:txBody>
      </p:sp>
      <p:sp>
        <p:nvSpPr>
          <p:cNvPr id="38943" name="Rectangle 31" descr="Outlined diamond">
            <a:extLst>
              <a:ext uri="{FF2B5EF4-FFF2-40B4-BE49-F238E27FC236}">
                <a16:creationId xmlns:a16="http://schemas.microsoft.com/office/drawing/2014/main" id="{710BF8F8-B740-481C-D8B8-C10FD354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97</a:t>
            </a:r>
          </a:p>
        </p:txBody>
      </p:sp>
      <p:sp>
        <p:nvSpPr>
          <p:cNvPr id="38944" name="Rectangle 32" descr="Outlined diamond">
            <a:extLst>
              <a:ext uri="{FF2B5EF4-FFF2-40B4-BE49-F238E27FC236}">
                <a16:creationId xmlns:a16="http://schemas.microsoft.com/office/drawing/2014/main" id="{816D4778-9B9D-0800-0CA5-BB7780B9D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96</a:t>
            </a:r>
          </a:p>
        </p:txBody>
      </p:sp>
      <p:sp>
        <p:nvSpPr>
          <p:cNvPr id="38945" name="Rectangle 33" descr="Outlined diamond">
            <a:extLst>
              <a:ext uri="{FF2B5EF4-FFF2-40B4-BE49-F238E27FC236}">
                <a16:creationId xmlns:a16="http://schemas.microsoft.com/office/drawing/2014/main" id="{DCB08749-363E-7AB0-F26A-B0769636E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tx2"/>
            </a:bgClr>
          </a:patt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4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38946" name="Rectangle 34">
            <a:extLst>
              <a:ext uri="{FF2B5EF4-FFF2-40B4-BE49-F238E27FC236}">
                <a16:creationId xmlns:a16="http://schemas.microsoft.com/office/drawing/2014/main" id="{EF9B39A9-7154-FCFE-BFCF-EE479B9AD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5103813"/>
            <a:ext cx="7397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/>
              <a:t>lo</a:t>
            </a:r>
            <a:br>
              <a:rPr kumimoji="1" lang="en-US" altLang="en-US" sz="2400" b="1"/>
            </a:br>
            <a:r>
              <a:rPr kumimoji="1" lang="en-US" altLang="en-US" sz="2400" b="1"/>
              <a:t>hi</a:t>
            </a:r>
            <a:br>
              <a:rPr kumimoji="1" lang="en-US" altLang="en-US" sz="2400" b="1"/>
            </a:br>
            <a:r>
              <a:rPr kumimoji="1" lang="en-US" altLang="en-US" sz="2400" b="1"/>
              <a:t>mid</a:t>
            </a:r>
          </a:p>
        </p:txBody>
      </p:sp>
      <p:sp>
        <p:nvSpPr>
          <p:cNvPr id="38947" name="Line 35">
            <a:extLst>
              <a:ext uri="{FF2B5EF4-FFF2-40B4-BE49-F238E27FC236}">
                <a16:creationId xmlns:a16="http://schemas.microsoft.com/office/drawing/2014/main" id="{D040AAEC-45A8-46AA-22FE-B6580993E7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0875" y="4840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6AFD-BDD3-E6D7-499A-37719693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109538"/>
            <a:ext cx="9144000" cy="4572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Algorithm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55B82E3B-9291-BBB0-C06D-B6E5826A8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4463"/>
            <a:ext cx="7848600" cy="6604000"/>
          </a:xfrm>
        </p:spPr>
        <p:txBody>
          <a:bodyPr/>
          <a:lstStyle/>
          <a:p>
            <a:pPr marL="0" indent="0"/>
            <a:r>
              <a:rPr lang="en-US" altLang="en-US" sz="2000" b="1"/>
              <a:t>int binary_search (int a[], int n, int key)</a:t>
            </a:r>
          </a:p>
          <a:p>
            <a:pPr marL="0" indent="0"/>
            <a:r>
              <a:rPr lang="en-US" altLang="en-US" sz="2000" b="1"/>
              <a:t>Read array elements n, a[ ]</a:t>
            </a:r>
          </a:p>
          <a:p>
            <a:pPr marL="0" indent="0"/>
            <a:r>
              <a:rPr lang="en-US" altLang="en-US" sz="2000" b="1"/>
              <a:t>Read element to be searched ‘x’</a:t>
            </a:r>
          </a:p>
          <a:p>
            <a:pPr marL="0" indent="0"/>
            <a:r>
              <a:rPr lang="en-US" altLang="en-US" sz="2000" b="1"/>
              <a:t>int low=0; high=n-1;</a:t>
            </a:r>
          </a:p>
          <a:p>
            <a:pPr marL="0" indent="0"/>
            <a:r>
              <a:rPr lang="en-US" altLang="en-US" sz="2000" b="1"/>
              <a:t>found=0;</a:t>
            </a:r>
          </a:p>
          <a:p>
            <a:pPr marL="0" indent="0"/>
            <a:r>
              <a:rPr lang="en-US" altLang="en-US" sz="2000" b="1"/>
              <a:t>while ( low&lt;=high &amp;&amp; !found)</a:t>
            </a:r>
            <a:br>
              <a:rPr lang="en-US" altLang="en-US" sz="2000" b="1"/>
            </a:br>
            <a:r>
              <a:rPr lang="en-US" altLang="en-US" sz="2000" b="1"/>
              <a:t>{</a:t>
            </a:r>
          </a:p>
          <a:p>
            <a:pPr marL="0" indent="0"/>
            <a:r>
              <a:rPr lang="en-US" altLang="en-US" sz="2000" b="1"/>
              <a:t>	mid = (low + high) / 2;</a:t>
            </a:r>
          </a:p>
          <a:p>
            <a:pPr marL="0" indent="0"/>
            <a:r>
              <a:rPr lang="en-US" altLang="en-US" sz="2000" b="1"/>
              <a:t>	if ( a[mid] == key)</a:t>
            </a:r>
          </a:p>
          <a:p>
            <a:pPr marL="0" indent="0"/>
            <a:r>
              <a:rPr lang="en-US" altLang="en-US" sz="2000" b="1"/>
              <a:t>     		found=1;</a:t>
            </a:r>
          </a:p>
          <a:p>
            <a:pPr marL="0" indent="0"/>
            <a:r>
              <a:rPr lang="en-US" altLang="en-US" sz="2000" b="1"/>
              <a:t>	else if( key &lt; a[mid])</a:t>
            </a:r>
          </a:p>
          <a:p>
            <a:pPr marL="0" indent="0"/>
            <a:r>
              <a:rPr lang="en-US" altLang="en-US" sz="2000" b="1"/>
              <a:t>		high = mid – 1;</a:t>
            </a:r>
          </a:p>
          <a:p>
            <a:pPr marL="0" indent="0"/>
            <a:r>
              <a:rPr lang="en-US" altLang="en-US" sz="2000" b="1"/>
              <a:t>	else </a:t>
            </a:r>
          </a:p>
          <a:p>
            <a:pPr marL="0" indent="0"/>
            <a:r>
              <a:rPr lang="en-US" altLang="en-US" sz="2000" b="1"/>
              <a:t>		low = mid +1;</a:t>
            </a:r>
          </a:p>
          <a:p>
            <a:pPr marL="0" indent="0"/>
            <a:r>
              <a:rPr lang="en-US" altLang="en-US" sz="2000" b="1"/>
              <a:t>}</a:t>
            </a:r>
          </a:p>
          <a:p>
            <a:pPr marL="0" indent="0"/>
            <a:r>
              <a:rPr lang="en-US" altLang="en-US" sz="2000" b="1"/>
              <a:t>if (found) </a:t>
            </a:r>
          </a:p>
          <a:p>
            <a:pPr marL="0" indent="0"/>
            <a:r>
              <a:rPr lang="en-US" altLang="en-US" sz="2000" b="1"/>
              <a:t>return mid;	</a:t>
            </a:r>
          </a:p>
          <a:p>
            <a:pPr marL="0" indent="0"/>
            <a:r>
              <a:rPr lang="en-US" altLang="en-US" sz="2000" b="1"/>
              <a:t>Else return -1;</a:t>
            </a:r>
          </a:p>
          <a:p>
            <a:pPr marL="0" indent="0"/>
            <a:r>
              <a:rPr lang="en-US" altLang="en-US" sz="2000" b="1"/>
              <a:t>	</a:t>
            </a:r>
          </a:p>
          <a:p>
            <a:pPr marL="0" indent="0"/>
            <a:r>
              <a:rPr lang="en-US" altLang="en-US" sz="2000" b="1"/>
              <a:t>	</a:t>
            </a:r>
          </a:p>
          <a:p>
            <a:pPr marL="0" indent="0"/>
            <a:endParaRPr lang="en-US" altLang="en-US" sz="2000" b="1"/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053573C5-1B4F-9C03-5CC6-6011F9B6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793750"/>
            <a:ext cx="269875" cy="501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7030A0"/>
                </a:solidFill>
              </a:rPr>
              <a:t>B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I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N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A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R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Y</a:t>
            </a:r>
          </a:p>
          <a:p>
            <a:endParaRPr lang="en-US" altLang="en-US" sz="2000" b="1">
              <a:solidFill>
                <a:srgbClr val="7030A0"/>
              </a:solidFill>
            </a:endParaRPr>
          </a:p>
          <a:p>
            <a:r>
              <a:rPr lang="en-US" altLang="en-US" sz="2000" b="1">
                <a:solidFill>
                  <a:srgbClr val="7030A0"/>
                </a:solidFill>
              </a:rPr>
              <a:t>S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E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A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R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C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H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I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N</a:t>
            </a:r>
          </a:p>
          <a:p>
            <a:r>
              <a:rPr lang="en-US" altLang="en-US" sz="2000" b="1">
                <a:solidFill>
                  <a:srgbClr val="7030A0"/>
                </a:solidFill>
              </a:rPr>
              <a:t>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50B0681-1367-3967-8945-D4257EC9C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Complexity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E900436D-4BEE-C875-81A0-E33913329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An element at index N/2 can be found in </a:t>
            </a:r>
            <a:r>
              <a:rPr lang="en-US" altLang="en-US" b="1" i="1"/>
              <a:t>1</a:t>
            </a:r>
            <a:r>
              <a:rPr lang="en-US" altLang="en-US" i="1"/>
              <a:t> comparison</a:t>
            </a:r>
          </a:p>
          <a:p>
            <a:r>
              <a:rPr lang="en-US" altLang="en-US" i="1"/>
              <a:t>Elements at index N/4 and 3N/4 can be found in </a:t>
            </a:r>
            <a:r>
              <a:rPr lang="en-US" altLang="en-US" b="1" i="1"/>
              <a:t>2</a:t>
            </a:r>
            <a:r>
              <a:rPr lang="en-US" altLang="en-US" i="1"/>
              <a:t> comparisons.</a:t>
            </a:r>
          </a:p>
          <a:p>
            <a:r>
              <a:rPr lang="en-US" altLang="en-US" i="1"/>
              <a:t>Elements at indices N/8, 3N/8, 5N/8 and 7N/8 can be found in </a:t>
            </a:r>
            <a:r>
              <a:rPr lang="en-US" altLang="en-US" b="1" i="1"/>
              <a:t>3</a:t>
            </a:r>
            <a:r>
              <a:rPr lang="en-US" altLang="en-US" i="1"/>
              <a:t> comparisons and so on.</a:t>
            </a:r>
          </a:p>
          <a:p>
            <a:endParaRPr lang="en-US" altLang="en-US" i="1"/>
          </a:p>
          <a:p>
            <a:r>
              <a:rPr lang="en-US" altLang="en-US" i="1"/>
              <a:t>Based on this we can conclude that elements that require:</a:t>
            </a:r>
          </a:p>
          <a:p>
            <a:r>
              <a:rPr lang="en-US" altLang="en-US" i="1"/>
              <a:t>1 comparison = 1</a:t>
            </a:r>
          </a:p>
          <a:p>
            <a:r>
              <a:rPr lang="en-US" altLang="en-US" i="1"/>
              <a:t>2 comparisons = 2</a:t>
            </a:r>
          </a:p>
          <a:p>
            <a:r>
              <a:rPr lang="en-US" altLang="en-US" i="1"/>
              <a:t>3 comparisons = 4</a:t>
            </a:r>
          </a:p>
          <a:p>
            <a:r>
              <a:rPr lang="en-US" altLang="en-US" b="1" i="1"/>
              <a:t>x</a:t>
            </a:r>
            <a:r>
              <a:rPr lang="en-US" altLang="en-US" i="1"/>
              <a:t> comparisons = </a:t>
            </a:r>
            <a:r>
              <a:rPr lang="en-US" altLang="en-US" b="1" i="1"/>
              <a:t>2</a:t>
            </a:r>
            <a:r>
              <a:rPr lang="en-US" altLang="en-US" b="1" i="1" baseline="30000"/>
              <a:t>x-1</a:t>
            </a:r>
            <a:r>
              <a:rPr lang="en-US" altLang="en-US" i="1"/>
              <a:t> where </a:t>
            </a:r>
            <a:r>
              <a:rPr lang="en-US" altLang="en-US" b="1" i="1"/>
              <a:t>x</a:t>
            </a:r>
            <a:r>
              <a:rPr lang="en-US" altLang="en-US" i="1"/>
              <a:t> belongs to the range </a:t>
            </a:r>
            <a:r>
              <a:rPr lang="en-US" altLang="en-US" b="1" i="1"/>
              <a:t>[1, logN]</a:t>
            </a:r>
            <a:r>
              <a:rPr lang="en-US" altLang="en-US" i="1"/>
              <a:t> because maximum comparisons = maximum time N can be halved = maximum comparisons to reach 1st element = logN.</a:t>
            </a:r>
          </a:p>
          <a:p>
            <a:r>
              <a:rPr lang="en-US" altLang="en-US" i="1"/>
              <a:t>So, total comparisons</a:t>
            </a:r>
            <a:br>
              <a:rPr lang="en-US" altLang="en-US"/>
            </a:br>
            <a:r>
              <a:rPr lang="en-US" altLang="en-US" i="1"/>
              <a:t>= 1*(elements requiring 1 comparisons) + 2*(elements requiring 2 comparisons) + . . . + logN*(elements requiring logN comparisons)</a:t>
            </a:r>
            <a:br>
              <a:rPr lang="en-US" altLang="en-US"/>
            </a:br>
            <a:r>
              <a:rPr lang="en-US" altLang="en-US" i="1"/>
              <a:t>= 1*1 + 2*2 + 3*4 + . . . + logN 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01C0843B-05C2-FD28-7C1E-8EAA6999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44450"/>
            <a:ext cx="9986963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00" b="1"/>
              <a:t>y=[1,2,3,4,5,7,8,9,10]</a:t>
            </a:r>
          </a:p>
          <a:p>
            <a:r>
              <a:rPr lang="en-US" altLang="en-US" sz="2700" b="1"/>
              <a:t>x=int(input("Enter the element to be searched:"))</a:t>
            </a:r>
          </a:p>
          <a:p>
            <a:r>
              <a:rPr lang="en-US" altLang="en-US" sz="2700" b="1"/>
              <a:t>f=0</a:t>
            </a:r>
          </a:p>
          <a:p>
            <a:r>
              <a:rPr lang="en-US" altLang="en-US" sz="2700" b="1"/>
              <a:t>l=len(y)-1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while(f&lt;=l):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mid=(f+l)//2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if(y[mid]==x):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    print("Element",x,"is found in",mid+1,"th position")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    exit(0)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elif(x&gt;y[mid]):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    f=mid+1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else:</a:t>
            </a:r>
          </a:p>
          <a:p>
            <a:r>
              <a:rPr lang="en-US" altLang="en-US" sz="2700" b="1">
                <a:solidFill>
                  <a:srgbClr val="C00000"/>
                </a:solidFill>
              </a:rPr>
              <a:t>        l=mid-1</a:t>
            </a:r>
          </a:p>
          <a:p>
            <a:r>
              <a:rPr lang="en-US" altLang="en-US" sz="2700" b="1"/>
              <a:t>print("Element",x,"is not found")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40D26CE-5371-3674-3FDA-A1290F4B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27BCE34-684B-8BEA-6165-E5A2ACBA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34811"/>
            <a:ext cx="7848600" cy="5410200"/>
          </a:xfrm>
        </p:spPr>
        <p:txBody>
          <a:bodyPr/>
          <a:lstStyle/>
          <a:p>
            <a:pPr>
              <a:buFont typeface="Monotype Sorts" pitchFamily="2" charset="2"/>
              <a:buAutoNum type="arabicPeriod"/>
            </a:pPr>
            <a:r>
              <a:rPr lang="en-US" altLang="en-US"/>
              <a:t>Iterative : 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 altLang="en-US"/>
              <a:t>Fact(n) 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 altLang="en-US"/>
              <a:t>{ 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 altLang="en-US"/>
              <a:t>for i = 1 to n 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 altLang="en-US"/>
              <a:t>fact = fact * i; 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 altLang="en-US"/>
              <a:t>return fact; 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 altLang="en-US"/>
              <a:t>} </a:t>
            </a:r>
          </a:p>
          <a:p>
            <a:pPr>
              <a:buFont typeface="Monotype Sorts" pitchFamily="2" charset="2"/>
              <a:buAutoNum type="arabicPeriod"/>
            </a:pPr>
            <a:r>
              <a:rPr lang="en-US" altLang="en-US"/>
              <a:t>Here the factorial is calculated as 1 × 2 × 3 × . . . × 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8EDC0BCB-455C-E2C5-EBF7-8899DA10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Algorithm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A8CE071-2C0B-2135-DEF3-19B49B6EE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int</a:t>
            </a:r>
            <a:r>
              <a:rPr lang="en-US" altLang="en-US"/>
              <a:t> binarySearch(</a:t>
            </a:r>
            <a:r>
              <a:rPr lang="en-US" altLang="en-US" b="1"/>
              <a:t>int</a:t>
            </a:r>
            <a:r>
              <a:rPr lang="en-US" altLang="en-US"/>
              <a:t> a[], </a:t>
            </a:r>
            <a:r>
              <a:rPr lang="en-US" altLang="en-US" b="1"/>
              <a:t>int</a:t>
            </a:r>
            <a:r>
              <a:rPr lang="en-US" altLang="en-US"/>
              <a:t> beg, </a:t>
            </a:r>
            <a:r>
              <a:rPr lang="en-US" altLang="en-US" b="1"/>
              <a:t>int</a:t>
            </a:r>
            <a:r>
              <a:rPr lang="en-US" altLang="en-US"/>
              <a:t> end, </a:t>
            </a:r>
            <a:r>
              <a:rPr lang="en-US" altLang="en-US" b="1"/>
              <a:t>int</a:t>
            </a:r>
            <a:r>
              <a:rPr lang="en-US" altLang="en-US"/>
              <a:t> val)    </a:t>
            </a:r>
          </a:p>
          <a:p>
            <a:r>
              <a:rPr lang="en-US" altLang="en-US"/>
              <a:t>{    </a:t>
            </a:r>
          </a:p>
          <a:p>
            <a:r>
              <a:rPr lang="en-US" altLang="en-US"/>
              <a:t>    </a:t>
            </a:r>
            <a:r>
              <a:rPr lang="en-US" altLang="en-US" b="1"/>
              <a:t>int</a:t>
            </a:r>
            <a:r>
              <a:rPr lang="en-US" altLang="en-US"/>
              <a:t> mid;    </a:t>
            </a:r>
          </a:p>
          <a:p>
            <a:r>
              <a:rPr lang="en-US" altLang="en-US"/>
              <a:t>    </a:t>
            </a:r>
            <a:r>
              <a:rPr lang="en-US" altLang="en-US" b="1"/>
              <a:t>if</a:t>
            </a:r>
            <a:r>
              <a:rPr lang="en-US" altLang="en-US"/>
              <a:t>(end &gt;= beg)     </a:t>
            </a:r>
          </a:p>
          <a:p>
            <a:r>
              <a:rPr lang="en-US" altLang="en-US"/>
              <a:t>    {  </a:t>
            </a:r>
          </a:p>
          <a:p>
            <a:r>
              <a:rPr lang="en-US" altLang="en-US"/>
              <a:t>        mid = (beg + end)/2;    </a:t>
            </a:r>
          </a:p>
          <a:p>
            <a:r>
              <a:rPr lang="en-US" altLang="en-US"/>
              <a:t>/* if the item to be searched is present at middle */  </a:t>
            </a:r>
          </a:p>
          <a:p>
            <a:r>
              <a:rPr lang="en-US" altLang="en-US"/>
              <a:t>        </a:t>
            </a:r>
            <a:r>
              <a:rPr lang="en-US" altLang="en-US" b="1"/>
              <a:t>if</a:t>
            </a:r>
            <a:r>
              <a:rPr lang="en-US" altLang="en-US"/>
              <a:t>(a[mid] == val)    </a:t>
            </a:r>
          </a:p>
          <a:p>
            <a:r>
              <a:rPr lang="en-US" altLang="en-US"/>
              <a:t>        {                 </a:t>
            </a:r>
          </a:p>
          <a:p>
            <a:r>
              <a:rPr lang="en-US" altLang="en-US"/>
              <a:t>            </a:t>
            </a:r>
            <a:r>
              <a:rPr lang="en-US" altLang="en-US" b="1"/>
              <a:t>return</a:t>
            </a:r>
            <a:r>
              <a:rPr lang="en-US" altLang="en-US"/>
              <a:t> mid+1;    </a:t>
            </a:r>
          </a:p>
          <a:p>
            <a:r>
              <a:rPr lang="en-US" altLang="en-US"/>
              <a:t>        }    </a:t>
            </a:r>
          </a:p>
          <a:p>
            <a:r>
              <a:rPr lang="en-US" altLang="en-US"/>
              <a:t>           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60CEDFE-38DF-1B8B-7BAA-23EB9A1A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5C971166-7A6B-16C1-8813-9F3474DA1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 /* if the item to be searched is smaller than middle, then it can only be in left subarray */  </a:t>
            </a:r>
          </a:p>
          <a:p>
            <a:r>
              <a:rPr lang="en-US" altLang="en-US"/>
              <a:t>        </a:t>
            </a:r>
            <a:r>
              <a:rPr lang="en-US" altLang="en-US" b="1"/>
              <a:t>else</a:t>
            </a:r>
            <a:r>
              <a:rPr lang="en-US" altLang="en-US"/>
              <a:t> </a:t>
            </a:r>
            <a:r>
              <a:rPr lang="en-US" altLang="en-US" b="1"/>
              <a:t>if</a:t>
            </a:r>
            <a:r>
              <a:rPr lang="en-US" altLang="en-US"/>
              <a:t>(a[mid] &lt; val)     </a:t>
            </a:r>
          </a:p>
          <a:p>
            <a:r>
              <a:rPr lang="en-US" altLang="en-US"/>
              <a:t>        {  </a:t>
            </a:r>
          </a:p>
          <a:p>
            <a:r>
              <a:rPr lang="en-US" altLang="en-US"/>
              <a:t>            </a:t>
            </a:r>
            <a:r>
              <a:rPr lang="en-US" altLang="en-US" b="1"/>
              <a:t>return</a:t>
            </a:r>
            <a:r>
              <a:rPr lang="en-US" altLang="en-US"/>
              <a:t> binarySearch(a, mid+1, end, val);    </a:t>
            </a:r>
          </a:p>
          <a:p>
            <a:r>
              <a:rPr lang="en-US" altLang="en-US"/>
              <a:t>        }    </a:t>
            </a:r>
          </a:p>
          <a:p>
            <a:r>
              <a:rPr lang="en-US" altLang="en-US"/>
              <a:t>        /* if the item to be searched is greater than middle, then it can only be in right subarray */      </a:t>
            </a:r>
          </a:p>
          <a:p>
            <a:r>
              <a:rPr lang="en-US" altLang="en-US"/>
              <a:t>    </a:t>
            </a:r>
            <a:r>
              <a:rPr lang="en-US" altLang="en-US" b="1"/>
              <a:t>else</a:t>
            </a:r>
            <a:r>
              <a:rPr lang="en-US" altLang="en-US"/>
              <a:t>     </a:t>
            </a:r>
          </a:p>
          <a:p>
            <a:r>
              <a:rPr lang="en-US" altLang="en-US"/>
              <a:t>        {  </a:t>
            </a:r>
          </a:p>
          <a:p>
            <a:r>
              <a:rPr lang="en-US" altLang="en-US"/>
              <a:t>            </a:t>
            </a:r>
            <a:r>
              <a:rPr lang="en-US" altLang="en-US" b="1"/>
              <a:t>return</a:t>
            </a:r>
            <a:r>
              <a:rPr lang="en-US" altLang="en-US"/>
              <a:t> binarySearch(a, beg, mid-1, val);    </a:t>
            </a:r>
          </a:p>
          <a:p>
            <a:r>
              <a:rPr lang="en-US" altLang="en-US"/>
              <a:t>        }         </a:t>
            </a:r>
          </a:p>
          <a:p>
            <a:r>
              <a:rPr lang="en-US" altLang="en-US"/>
              <a:t>    }    </a:t>
            </a:r>
          </a:p>
          <a:p>
            <a:r>
              <a:rPr lang="en-US" altLang="en-US"/>
              <a:t>    </a:t>
            </a:r>
            <a:r>
              <a:rPr lang="en-US" altLang="en-US" b="1"/>
              <a:t>return</a:t>
            </a:r>
            <a:r>
              <a:rPr lang="en-US" altLang="en-US"/>
              <a:t> -1;     </a:t>
            </a:r>
          </a:p>
          <a:p>
            <a:r>
              <a:rPr lang="en-US" altLang="en-US"/>
              <a:t>}   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C01468A9-0750-47B0-F887-22615CB2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710F4BDA-A7F9-A10D-95BB-12E65C784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T(n) = c + T(n/2)   …..1</a:t>
            </a:r>
          </a:p>
          <a:p>
            <a:r>
              <a:rPr lang="en-US" altLang="en-US"/>
              <a:t>T(n/2) = c + T(n/4)  …..2</a:t>
            </a:r>
          </a:p>
          <a:p>
            <a:r>
              <a:rPr lang="en-US" altLang="en-US"/>
              <a:t>Subs. 2 in 1</a:t>
            </a:r>
          </a:p>
          <a:p>
            <a:r>
              <a:rPr lang="en-US" altLang="en-US"/>
              <a:t>T(n) = T(n/4) + 2c  ……3</a:t>
            </a:r>
          </a:p>
          <a:p>
            <a:r>
              <a:rPr lang="en-US" altLang="en-US"/>
              <a:t>T(n/4) = c + T(n/8) ……4</a:t>
            </a:r>
          </a:p>
          <a:p>
            <a:r>
              <a:rPr lang="en-US" altLang="en-US"/>
              <a:t>Subs 4 in 3</a:t>
            </a:r>
          </a:p>
          <a:p>
            <a:r>
              <a:rPr lang="en-US" altLang="en-US"/>
              <a:t>T(n) = T(n/8) + 3c</a:t>
            </a:r>
          </a:p>
          <a:p>
            <a:r>
              <a:rPr lang="en-US" altLang="en-US"/>
              <a:t>……………..</a:t>
            </a:r>
          </a:p>
          <a:p>
            <a:r>
              <a:rPr lang="en-US" altLang="en-US"/>
              <a:t>……………</a:t>
            </a:r>
          </a:p>
          <a:p>
            <a:r>
              <a:rPr lang="en-US" altLang="en-US"/>
              <a:t>T(n) = T(n/2</a:t>
            </a:r>
            <a:r>
              <a:rPr lang="en-US" altLang="en-US" baseline="30000"/>
              <a:t>k</a:t>
            </a:r>
            <a:r>
              <a:rPr lang="en-US" altLang="en-US"/>
              <a:t>) + kc</a:t>
            </a:r>
          </a:p>
          <a:p>
            <a:r>
              <a:rPr lang="en-US" altLang="en-US"/>
              <a:t>Let n= 2</a:t>
            </a:r>
            <a:r>
              <a:rPr lang="en-US" altLang="en-US" baseline="30000"/>
              <a:t>k</a:t>
            </a:r>
          </a:p>
          <a:p>
            <a:r>
              <a:rPr lang="en-US" altLang="en-US"/>
              <a:t>Take log on both sides</a:t>
            </a:r>
          </a:p>
          <a:p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 n = log 2</a:t>
            </a:r>
            <a:r>
              <a:rPr lang="en-US" altLang="en-US" baseline="30000"/>
              <a:t>k</a:t>
            </a:r>
          </a:p>
          <a:p>
            <a:r>
              <a:rPr lang="en-US" altLang="en-US"/>
              <a:t>Log</a:t>
            </a:r>
            <a:r>
              <a:rPr lang="en-US" altLang="en-US" baseline="-25000"/>
              <a:t>2</a:t>
            </a:r>
            <a:r>
              <a:rPr lang="en-US" altLang="en-US"/>
              <a:t> n = k log</a:t>
            </a:r>
            <a:r>
              <a:rPr lang="en-US" altLang="en-US" baseline="-25000"/>
              <a:t>2</a:t>
            </a:r>
            <a:r>
              <a:rPr lang="en-US" altLang="en-US"/>
              <a:t> 2</a:t>
            </a:r>
            <a:endParaRPr lang="en-US" altLang="en-US" baseline="30000"/>
          </a:p>
          <a:p>
            <a:endParaRPr lang="en-US" altLang="en-US" baseline="30000"/>
          </a:p>
          <a:p>
            <a:r>
              <a:rPr lang="en-US" altLang="en-US"/>
              <a:t>T(n) = T(1) + Log</a:t>
            </a:r>
            <a:r>
              <a:rPr lang="en-US" altLang="en-US" baseline="-25000"/>
              <a:t>2</a:t>
            </a:r>
            <a:r>
              <a:rPr lang="en-US" altLang="en-US"/>
              <a:t> n .C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71DE58F-65CC-BB46-5DC9-E9D518501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A7FC1FA-4365-6563-0D74-94F1A2074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B77E6CE-9DCA-1A1F-9C73-DF62EB8B4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B2F58A3-FDD5-D022-D314-0AE780682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8F301A90-CEE7-222E-A515-DFF97339C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F97799E8-510C-F305-8731-1F371BFB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76BABB2D-B018-B3B9-CA2C-B582A27EF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9552809A-757A-B11E-4A1F-05897961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6090" name="Rectangle 11">
            <a:extLst>
              <a:ext uri="{FF2B5EF4-FFF2-40B4-BE49-F238E27FC236}">
                <a16:creationId xmlns:a16="http://schemas.microsoft.com/office/drawing/2014/main" id="{15E0012E-C511-3B6D-8995-D68ED420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6091" name="Rectangle 12">
            <a:extLst>
              <a:ext uri="{FF2B5EF4-FFF2-40B4-BE49-F238E27FC236}">
                <a16:creationId xmlns:a16="http://schemas.microsoft.com/office/drawing/2014/main" id="{B7203A7D-9D99-8A74-4167-D22EB7754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6092" name="Rectangle 13">
            <a:extLst>
              <a:ext uri="{FF2B5EF4-FFF2-40B4-BE49-F238E27FC236}">
                <a16:creationId xmlns:a16="http://schemas.microsoft.com/office/drawing/2014/main" id="{85886B19-4F47-0BCD-0160-C412E23A3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6093" name="Rectangle 14">
            <a:extLst>
              <a:ext uri="{FF2B5EF4-FFF2-40B4-BE49-F238E27FC236}">
                <a16:creationId xmlns:a16="http://schemas.microsoft.com/office/drawing/2014/main" id="{F3422691-7A81-B183-AEA1-945F0EEC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46094" name="Rectangle 15">
            <a:extLst>
              <a:ext uri="{FF2B5EF4-FFF2-40B4-BE49-F238E27FC236}">
                <a16:creationId xmlns:a16="http://schemas.microsoft.com/office/drawing/2014/main" id="{920E5B95-F126-CB6A-5976-2B61A1FEF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46095" name="Rectangle 16">
            <a:extLst>
              <a:ext uri="{FF2B5EF4-FFF2-40B4-BE49-F238E27FC236}">
                <a16:creationId xmlns:a16="http://schemas.microsoft.com/office/drawing/2014/main" id="{D28507E5-E182-8A97-8441-00600EB87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46096" name="Rectangle 17">
            <a:extLst>
              <a:ext uri="{FF2B5EF4-FFF2-40B4-BE49-F238E27FC236}">
                <a16:creationId xmlns:a16="http://schemas.microsoft.com/office/drawing/2014/main" id="{0E5FF3CE-7C88-9C96-98E4-3153E4FF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47888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6097" name="Rectangle 18">
            <a:extLst>
              <a:ext uri="{FF2B5EF4-FFF2-40B4-BE49-F238E27FC236}">
                <a16:creationId xmlns:a16="http://schemas.microsoft.com/office/drawing/2014/main" id="{301ECEF3-1DD6-C69F-79B9-DED96AE1F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39</a:t>
            </a:r>
          </a:p>
        </p:txBody>
      </p:sp>
      <p:sp>
        <p:nvSpPr>
          <p:cNvPr id="46098" name="Rectangle 19">
            <a:extLst>
              <a:ext uri="{FF2B5EF4-FFF2-40B4-BE49-F238E27FC236}">
                <a16:creationId xmlns:a16="http://schemas.microsoft.com/office/drawing/2014/main" id="{B5915D6C-CBEE-2B6C-98B8-B07CCAA00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14</a:t>
            </a:r>
          </a:p>
        </p:txBody>
      </p:sp>
      <p:sp>
        <p:nvSpPr>
          <p:cNvPr id="46099" name="Rectangle 20">
            <a:extLst>
              <a:ext uri="{FF2B5EF4-FFF2-40B4-BE49-F238E27FC236}">
                <a16:creationId xmlns:a16="http://schemas.microsoft.com/office/drawing/2014/main" id="{C3408E3B-0B11-5CD8-CAA5-2919A3070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64</a:t>
            </a:r>
          </a:p>
        </p:txBody>
      </p:sp>
      <p:sp>
        <p:nvSpPr>
          <p:cNvPr id="46100" name="Rectangle 21">
            <a:extLst>
              <a:ext uri="{FF2B5EF4-FFF2-40B4-BE49-F238E27FC236}">
                <a16:creationId xmlns:a16="http://schemas.microsoft.com/office/drawing/2014/main" id="{22206587-9497-E63C-EF9B-6DFFBBD5B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25</a:t>
            </a:r>
          </a:p>
        </p:txBody>
      </p:sp>
      <p:sp>
        <p:nvSpPr>
          <p:cNvPr id="46101" name="Rectangle 22">
            <a:extLst>
              <a:ext uri="{FF2B5EF4-FFF2-40B4-BE49-F238E27FC236}">
                <a16:creationId xmlns:a16="http://schemas.microsoft.com/office/drawing/2014/main" id="{1BA89222-8D71-D662-9149-7F3F32DE6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46102" name="Rectangle 23">
            <a:extLst>
              <a:ext uri="{FF2B5EF4-FFF2-40B4-BE49-F238E27FC236}">
                <a16:creationId xmlns:a16="http://schemas.microsoft.com/office/drawing/2014/main" id="{34FEA099-08A1-4702-85C2-460E00288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46103" name="Rectangle 24">
            <a:extLst>
              <a:ext uri="{FF2B5EF4-FFF2-40B4-BE49-F238E27FC236}">
                <a16:creationId xmlns:a16="http://schemas.microsoft.com/office/drawing/2014/main" id="{585AB0EA-A4B7-4C7B-02AD-218A99288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46104" name="Rectangle 25">
            <a:extLst>
              <a:ext uri="{FF2B5EF4-FFF2-40B4-BE49-F238E27FC236}">
                <a16:creationId xmlns:a16="http://schemas.microsoft.com/office/drawing/2014/main" id="{5EA1EAC1-3583-6D6A-1569-D8152961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53</a:t>
            </a:r>
          </a:p>
        </p:txBody>
      </p:sp>
      <p:sp>
        <p:nvSpPr>
          <p:cNvPr id="46105" name="Rectangle 27">
            <a:extLst>
              <a:ext uri="{FF2B5EF4-FFF2-40B4-BE49-F238E27FC236}">
                <a16:creationId xmlns:a16="http://schemas.microsoft.com/office/drawing/2014/main" id="{5A13EB7B-9E7D-210E-2E88-A7A569FA7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84</a:t>
            </a:r>
          </a:p>
        </p:txBody>
      </p:sp>
      <p:sp>
        <p:nvSpPr>
          <p:cNvPr id="46106" name="Rectangle 28">
            <a:extLst>
              <a:ext uri="{FF2B5EF4-FFF2-40B4-BE49-F238E27FC236}">
                <a16:creationId xmlns:a16="http://schemas.microsoft.com/office/drawing/2014/main" id="{07A419B2-05B6-5163-8B05-64FD3B1F3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72</a:t>
            </a:r>
          </a:p>
        </p:txBody>
      </p:sp>
      <p:sp>
        <p:nvSpPr>
          <p:cNvPr id="46107" name="Rectangle 29">
            <a:extLst>
              <a:ext uri="{FF2B5EF4-FFF2-40B4-BE49-F238E27FC236}">
                <a16:creationId xmlns:a16="http://schemas.microsoft.com/office/drawing/2014/main" id="{0F4F6A9A-BAA2-8EBD-57E0-A8ED344B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93</a:t>
            </a:r>
          </a:p>
        </p:txBody>
      </p:sp>
      <p:sp>
        <p:nvSpPr>
          <p:cNvPr id="46108" name="Rectangle 30">
            <a:extLst>
              <a:ext uri="{FF2B5EF4-FFF2-40B4-BE49-F238E27FC236}">
                <a16:creationId xmlns:a16="http://schemas.microsoft.com/office/drawing/2014/main" id="{9816DE78-18A6-DC50-C576-A3851E020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95</a:t>
            </a:r>
          </a:p>
        </p:txBody>
      </p:sp>
      <p:sp>
        <p:nvSpPr>
          <p:cNvPr id="46109" name="Rectangle 31">
            <a:extLst>
              <a:ext uri="{FF2B5EF4-FFF2-40B4-BE49-F238E27FC236}">
                <a16:creationId xmlns:a16="http://schemas.microsoft.com/office/drawing/2014/main" id="{637E0F33-C5A4-5257-293B-3631334B8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</a:t>
            </a:r>
          </a:p>
        </p:txBody>
      </p:sp>
      <p:sp>
        <p:nvSpPr>
          <p:cNvPr id="46110" name="Rectangle 32">
            <a:extLst>
              <a:ext uri="{FF2B5EF4-FFF2-40B4-BE49-F238E27FC236}">
                <a16:creationId xmlns:a16="http://schemas.microsoft.com/office/drawing/2014/main" id="{04BC49DF-EA49-ECD8-D117-E0656A4D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96</a:t>
            </a:r>
          </a:p>
        </p:txBody>
      </p:sp>
      <p:sp>
        <p:nvSpPr>
          <p:cNvPr id="46111" name="Rectangle 33">
            <a:extLst>
              <a:ext uri="{FF2B5EF4-FFF2-40B4-BE49-F238E27FC236}">
                <a16:creationId xmlns:a16="http://schemas.microsoft.com/office/drawing/2014/main" id="{77206543-66F3-8859-D7E0-46237A4A4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698625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97</a:t>
            </a:r>
          </a:p>
        </p:txBody>
      </p:sp>
      <p:sp>
        <p:nvSpPr>
          <p:cNvPr id="46112" name="Line 36">
            <a:extLst>
              <a:ext uri="{FF2B5EF4-FFF2-40B4-BE49-F238E27FC236}">
                <a16:creationId xmlns:a16="http://schemas.microsoft.com/office/drawing/2014/main" id="{1B04E8B4-AFE0-5C7A-40AB-7977A7D2DC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725" y="2428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3" name="Rectangle 39">
            <a:extLst>
              <a:ext uri="{FF2B5EF4-FFF2-40B4-BE49-F238E27FC236}">
                <a16:creationId xmlns:a16="http://schemas.microsoft.com/office/drawing/2014/main" id="{6883D863-ACA6-4F72-80D5-35AE07CBB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Linear Search: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 sz="2400" b="1">
                <a:solidFill>
                  <a:srgbClr val="FF0000"/>
                </a:solidFill>
                <a:latin typeface="Courier New" panose="02070309020205020404" pitchFamily="49" charset="0"/>
              </a:rPr>
              <a:t>Binary Search: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46114" name="Rectangle 2">
            <a:extLst>
              <a:ext uri="{FF2B5EF4-FFF2-40B4-BE49-F238E27FC236}">
                <a16:creationId xmlns:a16="http://schemas.microsoft.com/office/drawing/2014/main" id="{27986F00-3DCC-288E-FF08-0EBC4369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46115" name="Rectangle 3">
            <a:extLst>
              <a:ext uri="{FF2B5EF4-FFF2-40B4-BE49-F238E27FC236}">
                <a16:creationId xmlns:a16="http://schemas.microsoft.com/office/drawing/2014/main" id="{79337715-F3B9-2FDA-FB3C-26EEF2420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6116" name="Rectangle 4">
            <a:extLst>
              <a:ext uri="{FF2B5EF4-FFF2-40B4-BE49-F238E27FC236}">
                <a16:creationId xmlns:a16="http://schemas.microsoft.com/office/drawing/2014/main" id="{20AE9498-18E7-562F-4A6C-A582BB6D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117" name="Rectangle 5">
            <a:extLst>
              <a:ext uri="{FF2B5EF4-FFF2-40B4-BE49-F238E27FC236}">
                <a16:creationId xmlns:a16="http://schemas.microsoft.com/office/drawing/2014/main" id="{926BE345-C025-19A6-C337-D6C245D5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6118" name="Rectangle 6">
            <a:extLst>
              <a:ext uri="{FF2B5EF4-FFF2-40B4-BE49-F238E27FC236}">
                <a16:creationId xmlns:a16="http://schemas.microsoft.com/office/drawing/2014/main" id="{CD31DF1D-3F2D-E5A4-EAB6-942E2270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46119" name="Rectangle 7">
            <a:extLst>
              <a:ext uri="{FF2B5EF4-FFF2-40B4-BE49-F238E27FC236}">
                <a16:creationId xmlns:a16="http://schemas.microsoft.com/office/drawing/2014/main" id="{3FFC82FC-ECC3-EB58-8125-AA250FBA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46120" name="Rectangle 8">
            <a:extLst>
              <a:ext uri="{FF2B5EF4-FFF2-40B4-BE49-F238E27FC236}">
                <a16:creationId xmlns:a16="http://schemas.microsoft.com/office/drawing/2014/main" id="{271F3C9D-FCDE-6E85-506B-CAF81E3A7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46121" name="Rectangle 9">
            <a:extLst>
              <a:ext uri="{FF2B5EF4-FFF2-40B4-BE49-F238E27FC236}">
                <a16:creationId xmlns:a16="http://schemas.microsoft.com/office/drawing/2014/main" id="{D3A30E3D-6E24-B1A3-B973-1A62D29BD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46122" name="Rectangle 11">
            <a:extLst>
              <a:ext uri="{FF2B5EF4-FFF2-40B4-BE49-F238E27FC236}">
                <a16:creationId xmlns:a16="http://schemas.microsoft.com/office/drawing/2014/main" id="{B04F25B2-34B1-750E-4371-F242D04C2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46123" name="Rectangle 12">
            <a:extLst>
              <a:ext uri="{FF2B5EF4-FFF2-40B4-BE49-F238E27FC236}">
                <a16:creationId xmlns:a16="http://schemas.microsoft.com/office/drawing/2014/main" id="{5BD547DE-977C-EB1D-674B-33277317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46124" name="Rectangle 13">
            <a:extLst>
              <a:ext uri="{FF2B5EF4-FFF2-40B4-BE49-F238E27FC236}">
                <a16:creationId xmlns:a16="http://schemas.microsoft.com/office/drawing/2014/main" id="{503E4224-5C51-345A-40CF-2B0A05E7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46125" name="Rectangle 14">
            <a:extLst>
              <a:ext uri="{FF2B5EF4-FFF2-40B4-BE49-F238E27FC236}">
                <a16:creationId xmlns:a16="http://schemas.microsoft.com/office/drawing/2014/main" id="{0B83CDF5-132B-A95A-9696-320C5735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46126" name="Rectangle 15">
            <a:extLst>
              <a:ext uri="{FF2B5EF4-FFF2-40B4-BE49-F238E27FC236}">
                <a16:creationId xmlns:a16="http://schemas.microsoft.com/office/drawing/2014/main" id="{5F8541B2-3B5B-5108-38A1-14EBA2CEA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46127" name="Rectangle 16">
            <a:extLst>
              <a:ext uri="{FF2B5EF4-FFF2-40B4-BE49-F238E27FC236}">
                <a16:creationId xmlns:a16="http://schemas.microsoft.com/office/drawing/2014/main" id="{BF340015-2FED-7F3D-676A-3FAA02FF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46128" name="Rectangle 17">
            <a:extLst>
              <a:ext uri="{FF2B5EF4-FFF2-40B4-BE49-F238E27FC236}">
                <a16:creationId xmlns:a16="http://schemas.microsoft.com/office/drawing/2014/main" id="{8AEED0EC-564F-457C-3D97-1B4283FF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9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6129" name="Rectangle 18">
            <a:extLst>
              <a:ext uri="{FF2B5EF4-FFF2-40B4-BE49-F238E27FC236}">
                <a16:creationId xmlns:a16="http://schemas.microsoft.com/office/drawing/2014/main" id="{3E701A13-59D5-19D6-E456-09E9DCB05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64</a:t>
            </a:r>
          </a:p>
        </p:txBody>
      </p:sp>
      <p:sp>
        <p:nvSpPr>
          <p:cNvPr id="46130" name="Rectangle 19">
            <a:extLst>
              <a:ext uri="{FF2B5EF4-FFF2-40B4-BE49-F238E27FC236}">
                <a16:creationId xmlns:a16="http://schemas.microsoft.com/office/drawing/2014/main" id="{25AE9B86-BC1E-0785-4AA0-11102708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14</a:t>
            </a:r>
          </a:p>
        </p:txBody>
      </p:sp>
      <p:sp>
        <p:nvSpPr>
          <p:cNvPr id="46131" name="Rectangle 20">
            <a:extLst>
              <a:ext uri="{FF2B5EF4-FFF2-40B4-BE49-F238E27FC236}">
                <a16:creationId xmlns:a16="http://schemas.microsoft.com/office/drawing/2014/main" id="{82C21742-E6B4-62D7-5234-45008C55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13</a:t>
            </a:r>
          </a:p>
        </p:txBody>
      </p:sp>
      <p:sp>
        <p:nvSpPr>
          <p:cNvPr id="46132" name="Rectangle 21">
            <a:extLst>
              <a:ext uri="{FF2B5EF4-FFF2-40B4-BE49-F238E27FC236}">
                <a16:creationId xmlns:a16="http://schemas.microsoft.com/office/drawing/2014/main" id="{543FE55E-810A-2199-B364-C974F42CF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25</a:t>
            </a:r>
          </a:p>
        </p:txBody>
      </p:sp>
      <p:sp>
        <p:nvSpPr>
          <p:cNvPr id="46133" name="Rectangle 22">
            <a:extLst>
              <a:ext uri="{FF2B5EF4-FFF2-40B4-BE49-F238E27FC236}">
                <a16:creationId xmlns:a16="http://schemas.microsoft.com/office/drawing/2014/main" id="{020D1FB9-7623-AA8D-3892-67FF47E08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33</a:t>
            </a:r>
          </a:p>
        </p:txBody>
      </p:sp>
      <p:sp>
        <p:nvSpPr>
          <p:cNvPr id="46134" name="Rectangle 23">
            <a:extLst>
              <a:ext uri="{FF2B5EF4-FFF2-40B4-BE49-F238E27FC236}">
                <a16:creationId xmlns:a16="http://schemas.microsoft.com/office/drawing/2014/main" id="{0A7E8A07-0BD5-701B-91BA-7C66492F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51</a:t>
            </a:r>
          </a:p>
        </p:txBody>
      </p:sp>
      <p:sp>
        <p:nvSpPr>
          <p:cNvPr id="46135" name="Rectangle 24">
            <a:extLst>
              <a:ext uri="{FF2B5EF4-FFF2-40B4-BE49-F238E27FC236}">
                <a16:creationId xmlns:a16="http://schemas.microsoft.com/office/drawing/2014/main" id="{8934D39C-AC1D-D438-BC0A-B550F074C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43</a:t>
            </a:r>
          </a:p>
        </p:txBody>
      </p:sp>
      <p:sp>
        <p:nvSpPr>
          <p:cNvPr id="46136" name="Rectangle 25">
            <a:extLst>
              <a:ext uri="{FF2B5EF4-FFF2-40B4-BE49-F238E27FC236}">
                <a16:creationId xmlns:a16="http://schemas.microsoft.com/office/drawing/2014/main" id="{5A39A542-EF07-1EAB-F0D5-10FF966FE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53</a:t>
            </a:r>
          </a:p>
        </p:txBody>
      </p:sp>
      <p:sp>
        <p:nvSpPr>
          <p:cNvPr id="46137" name="Rectangle 27">
            <a:extLst>
              <a:ext uri="{FF2B5EF4-FFF2-40B4-BE49-F238E27FC236}">
                <a16:creationId xmlns:a16="http://schemas.microsoft.com/office/drawing/2014/main" id="{4E4D6CFB-4035-094C-E225-03096665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84</a:t>
            </a:r>
          </a:p>
        </p:txBody>
      </p:sp>
      <p:sp>
        <p:nvSpPr>
          <p:cNvPr id="46138" name="Rectangle 28">
            <a:extLst>
              <a:ext uri="{FF2B5EF4-FFF2-40B4-BE49-F238E27FC236}">
                <a16:creationId xmlns:a16="http://schemas.microsoft.com/office/drawing/2014/main" id="{C6F7C7AE-A5C6-DCB5-4CD2-5A209566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72</a:t>
            </a:r>
          </a:p>
        </p:txBody>
      </p:sp>
      <p:sp>
        <p:nvSpPr>
          <p:cNvPr id="46139" name="Rectangle 29">
            <a:extLst>
              <a:ext uri="{FF2B5EF4-FFF2-40B4-BE49-F238E27FC236}">
                <a16:creationId xmlns:a16="http://schemas.microsoft.com/office/drawing/2014/main" id="{409EC223-CB6C-B97D-7236-9E7B77C24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93</a:t>
            </a:r>
          </a:p>
        </p:txBody>
      </p:sp>
      <p:sp>
        <p:nvSpPr>
          <p:cNvPr id="46140" name="Rectangle 30">
            <a:extLst>
              <a:ext uri="{FF2B5EF4-FFF2-40B4-BE49-F238E27FC236}">
                <a16:creationId xmlns:a16="http://schemas.microsoft.com/office/drawing/2014/main" id="{EE1FC61C-8721-D8CD-69DF-F399F9D53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95</a:t>
            </a:r>
          </a:p>
        </p:txBody>
      </p:sp>
      <p:sp>
        <p:nvSpPr>
          <p:cNvPr id="46141" name="Rectangle 31">
            <a:extLst>
              <a:ext uri="{FF2B5EF4-FFF2-40B4-BE49-F238E27FC236}">
                <a16:creationId xmlns:a16="http://schemas.microsoft.com/office/drawing/2014/main" id="{48FD86BA-A94D-744B-B231-A3FA312E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97</a:t>
            </a:r>
          </a:p>
        </p:txBody>
      </p:sp>
      <p:sp>
        <p:nvSpPr>
          <p:cNvPr id="46142" name="Rectangle 32">
            <a:extLst>
              <a:ext uri="{FF2B5EF4-FFF2-40B4-BE49-F238E27FC236}">
                <a16:creationId xmlns:a16="http://schemas.microsoft.com/office/drawing/2014/main" id="{9530F22D-4ACB-7AB5-6E5C-AEC63D5D9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96</a:t>
            </a:r>
          </a:p>
        </p:txBody>
      </p:sp>
      <p:sp>
        <p:nvSpPr>
          <p:cNvPr id="46143" name="Rectangle 33">
            <a:extLst>
              <a:ext uri="{FF2B5EF4-FFF2-40B4-BE49-F238E27FC236}">
                <a16:creationId xmlns:a16="http://schemas.microsoft.com/office/drawing/2014/main" id="{EE426552-4953-016C-85DC-B56648BDC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b="1"/>
              <a:t>6</a:t>
            </a:r>
          </a:p>
        </p:txBody>
      </p:sp>
      <p:sp>
        <p:nvSpPr>
          <p:cNvPr id="46144" name="Rectangle 35">
            <a:extLst>
              <a:ext uri="{FF2B5EF4-FFF2-40B4-BE49-F238E27FC236}">
                <a16:creationId xmlns:a16="http://schemas.microsoft.com/office/drawing/2014/main" id="{BEA6382A-C352-DB42-D964-965E6DA1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575" y="5102225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lo</a:t>
            </a:r>
          </a:p>
        </p:txBody>
      </p:sp>
      <p:sp>
        <p:nvSpPr>
          <p:cNvPr id="46145" name="Line 36">
            <a:extLst>
              <a:ext uri="{FF2B5EF4-FFF2-40B4-BE49-F238E27FC236}">
                <a16:creationId xmlns:a16="http://schemas.microsoft.com/office/drawing/2014/main" id="{D3DEDC01-BFEF-997D-204E-0A6869E82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46" name="Rectangle 44">
            <a:extLst>
              <a:ext uri="{FF2B5EF4-FFF2-40B4-BE49-F238E27FC236}">
                <a16:creationId xmlns:a16="http://schemas.microsoft.com/office/drawing/2014/main" id="{78768618-0D7A-C093-5430-15A0F6949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1425" y="5105400"/>
            <a:ext cx="39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b="1"/>
              <a:t>hi</a:t>
            </a:r>
          </a:p>
        </p:txBody>
      </p:sp>
      <p:sp>
        <p:nvSpPr>
          <p:cNvPr id="46147" name="Line 45">
            <a:extLst>
              <a:ext uri="{FF2B5EF4-FFF2-40B4-BE49-F238E27FC236}">
                <a16:creationId xmlns:a16="http://schemas.microsoft.com/office/drawing/2014/main" id="{6BB12717-312F-F80C-2F76-FDCDBC113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3988" y="4841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4">
            <a:extLst>
              <a:ext uri="{FF2B5EF4-FFF2-40B4-BE49-F238E27FC236}">
                <a16:creationId xmlns:a16="http://schemas.microsoft.com/office/drawing/2014/main" id="{BC8ABD5E-8CB4-FE3F-ABF8-EEF44730F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Linear Search</a:t>
            </a:r>
          </a:p>
        </p:txBody>
      </p:sp>
      <p:grpSp>
        <p:nvGrpSpPr>
          <p:cNvPr id="47107" name="Group 34">
            <a:extLst>
              <a:ext uri="{FF2B5EF4-FFF2-40B4-BE49-F238E27FC236}">
                <a16:creationId xmlns:a16="http://schemas.microsoft.com/office/drawing/2014/main" id="{B5A50620-77C5-5705-2EFB-3CDC6472C70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22738"/>
            <a:ext cx="6858000" cy="930275"/>
            <a:chOff x="1143000" y="4122056"/>
            <a:chExt cx="6858000" cy="930957"/>
          </a:xfrm>
        </p:grpSpPr>
        <p:sp>
          <p:nvSpPr>
            <p:cNvPr id="47109" name="Rectangle 2">
              <a:extLst>
                <a:ext uri="{FF2B5EF4-FFF2-40B4-BE49-F238E27FC236}">
                  <a16:creationId xmlns:a16="http://schemas.microsoft.com/office/drawing/2014/main" id="{602F5BAC-D42A-B540-6EDC-7CE931536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8</a:t>
              </a:r>
            </a:p>
          </p:txBody>
        </p:sp>
        <p:sp>
          <p:nvSpPr>
            <p:cNvPr id="47110" name="Rectangle 3">
              <a:extLst>
                <a:ext uri="{FF2B5EF4-FFF2-40B4-BE49-F238E27FC236}">
                  <a16:creationId xmlns:a16="http://schemas.microsoft.com/office/drawing/2014/main" id="{1058647A-9703-F32C-3174-BE553ECED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2</a:t>
              </a:r>
            </a:p>
          </p:txBody>
        </p:sp>
        <p:sp>
          <p:nvSpPr>
            <p:cNvPr id="47111" name="Rectangle 4">
              <a:extLst>
                <a:ext uri="{FF2B5EF4-FFF2-40B4-BE49-F238E27FC236}">
                  <a16:creationId xmlns:a16="http://schemas.microsoft.com/office/drawing/2014/main" id="{21C640DB-8384-3BBB-5C6A-4304A4BAF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47112" name="Rectangle 5">
              <a:extLst>
                <a:ext uri="{FF2B5EF4-FFF2-40B4-BE49-F238E27FC236}">
                  <a16:creationId xmlns:a16="http://schemas.microsoft.com/office/drawing/2014/main" id="{DA9E3C26-B95D-65C2-BEE6-00B55444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47113" name="Rectangle 6">
              <a:extLst>
                <a:ext uri="{FF2B5EF4-FFF2-40B4-BE49-F238E27FC236}">
                  <a16:creationId xmlns:a16="http://schemas.microsoft.com/office/drawing/2014/main" id="{D06993A2-36FF-4DB0-C86C-955D0886A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4</a:t>
              </a:r>
            </a:p>
          </p:txBody>
        </p:sp>
        <p:sp>
          <p:nvSpPr>
            <p:cNvPr id="47114" name="Rectangle 7">
              <a:extLst>
                <a:ext uri="{FF2B5EF4-FFF2-40B4-BE49-F238E27FC236}">
                  <a16:creationId xmlns:a16="http://schemas.microsoft.com/office/drawing/2014/main" id="{8D8513D4-A67F-E84D-4BF8-D10389869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6</a:t>
              </a:r>
            </a:p>
          </p:txBody>
        </p:sp>
        <p:sp>
          <p:nvSpPr>
            <p:cNvPr id="47115" name="Rectangle 8">
              <a:extLst>
                <a:ext uri="{FF2B5EF4-FFF2-40B4-BE49-F238E27FC236}">
                  <a16:creationId xmlns:a16="http://schemas.microsoft.com/office/drawing/2014/main" id="{A94B7492-1F03-F9CD-4BD9-46F91366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47116" name="Rectangle 9">
              <a:extLst>
                <a:ext uri="{FF2B5EF4-FFF2-40B4-BE49-F238E27FC236}">
                  <a16:creationId xmlns:a16="http://schemas.microsoft.com/office/drawing/2014/main" id="{2EC5C7B9-913D-EC25-BCD4-C81F8757E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47117" name="Rectangle 11">
              <a:extLst>
                <a:ext uri="{FF2B5EF4-FFF2-40B4-BE49-F238E27FC236}">
                  <a16:creationId xmlns:a16="http://schemas.microsoft.com/office/drawing/2014/main" id="{013B5B06-C225-2484-0E1D-B8F29EAAD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10</a:t>
              </a:r>
            </a:p>
          </p:txBody>
        </p:sp>
        <p:sp>
          <p:nvSpPr>
            <p:cNvPr id="47118" name="Rectangle 12">
              <a:extLst>
                <a:ext uri="{FF2B5EF4-FFF2-40B4-BE49-F238E27FC236}">
                  <a16:creationId xmlns:a16="http://schemas.microsoft.com/office/drawing/2014/main" id="{F8E69E5E-27DE-5B07-279F-3A040B3C7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9</a:t>
              </a:r>
            </a:p>
          </p:txBody>
        </p:sp>
        <p:sp>
          <p:nvSpPr>
            <p:cNvPr id="47119" name="Rectangle 13">
              <a:extLst>
                <a:ext uri="{FF2B5EF4-FFF2-40B4-BE49-F238E27FC236}">
                  <a16:creationId xmlns:a16="http://schemas.microsoft.com/office/drawing/2014/main" id="{4BC1F034-5071-E405-C05E-D47A61414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11</a:t>
              </a:r>
            </a:p>
          </p:txBody>
        </p:sp>
        <p:sp>
          <p:nvSpPr>
            <p:cNvPr id="47120" name="Rectangle 14">
              <a:extLst>
                <a:ext uri="{FF2B5EF4-FFF2-40B4-BE49-F238E27FC236}">
                  <a16:creationId xmlns:a16="http://schemas.microsoft.com/office/drawing/2014/main" id="{F5A6D744-1A04-F9E3-2DD8-B2ADCC6C9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12</a:t>
              </a:r>
            </a:p>
          </p:txBody>
        </p:sp>
        <p:sp>
          <p:nvSpPr>
            <p:cNvPr id="47121" name="Rectangle 15">
              <a:extLst>
                <a:ext uri="{FF2B5EF4-FFF2-40B4-BE49-F238E27FC236}">
                  <a16:creationId xmlns:a16="http://schemas.microsoft.com/office/drawing/2014/main" id="{0059F0A9-A985-F327-C1B0-A4B02AC93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14</a:t>
              </a:r>
            </a:p>
          </p:txBody>
        </p:sp>
        <p:sp>
          <p:nvSpPr>
            <p:cNvPr id="47122" name="Rectangle 16">
              <a:extLst>
                <a:ext uri="{FF2B5EF4-FFF2-40B4-BE49-F238E27FC236}">
                  <a16:creationId xmlns:a16="http://schemas.microsoft.com/office/drawing/2014/main" id="{8B62F301-6361-83AC-B17A-D34C26361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13</a:t>
              </a:r>
            </a:p>
          </p:txBody>
        </p:sp>
        <p:sp>
          <p:nvSpPr>
            <p:cNvPr id="47123" name="Rectangle 17">
              <a:extLst>
                <a:ext uri="{FF2B5EF4-FFF2-40B4-BE49-F238E27FC236}">
                  <a16:creationId xmlns:a16="http://schemas.microsoft.com/office/drawing/2014/main" id="{BD620C05-62B7-2B67-4FC3-AB199CA0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563926"/>
              <a:ext cx="457200" cy="18587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9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47124" name="Rectangle 18">
              <a:extLst>
                <a:ext uri="{FF2B5EF4-FFF2-40B4-BE49-F238E27FC236}">
                  <a16:creationId xmlns:a16="http://schemas.microsoft.com/office/drawing/2014/main" id="{FAEE1979-3D18-E97B-2AB8-F4B2C469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64</a:t>
              </a:r>
            </a:p>
          </p:txBody>
        </p:sp>
        <p:sp>
          <p:nvSpPr>
            <p:cNvPr id="4115" name="Rectangle 19">
              <a:extLst>
                <a:ext uri="{FF2B5EF4-FFF2-40B4-BE49-F238E27FC236}">
                  <a16:creationId xmlns:a16="http://schemas.microsoft.com/office/drawing/2014/main" id="{89591AB8-1FF1-15F5-341A-D04CB4592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122056"/>
              <a:ext cx="457200" cy="4066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b="1">
                  <a:latin typeface="Courier New" pitchFamily="64" charset="0"/>
                  <a:ea typeface="ＭＳ Ｐゴシック" pitchFamily="64" charset="-128"/>
                </a:rPr>
                <a:t>14</a:t>
              </a:r>
            </a:p>
          </p:txBody>
        </p:sp>
        <p:sp>
          <p:nvSpPr>
            <p:cNvPr id="4116" name="Rectangle 20">
              <a:extLst>
                <a:ext uri="{FF2B5EF4-FFF2-40B4-BE49-F238E27FC236}">
                  <a16:creationId xmlns:a16="http://schemas.microsoft.com/office/drawing/2014/main" id="{72FF6ED9-0781-5400-E54A-3B2EE2E37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122056"/>
              <a:ext cx="457200" cy="4066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b="1">
                  <a:latin typeface="Courier New" pitchFamily="64" charset="0"/>
                  <a:ea typeface="ＭＳ Ｐゴシック" pitchFamily="64" charset="-128"/>
                </a:rPr>
                <a:t>13</a:t>
              </a:r>
            </a:p>
          </p:txBody>
        </p:sp>
        <p:sp>
          <p:nvSpPr>
            <p:cNvPr id="4117" name="Rectangle 21">
              <a:extLst>
                <a:ext uri="{FF2B5EF4-FFF2-40B4-BE49-F238E27FC236}">
                  <a16:creationId xmlns:a16="http://schemas.microsoft.com/office/drawing/2014/main" id="{1B8F9B30-93E8-75B0-BE6C-DE24789F5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600" y="4122056"/>
              <a:ext cx="457200" cy="4066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b="1">
                  <a:latin typeface="Courier New" pitchFamily="64" charset="0"/>
                  <a:ea typeface="ＭＳ Ｐゴシック" pitchFamily="64" charset="-128"/>
                </a:rPr>
                <a:t>25</a:t>
              </a:r>
            </a:p>
          </p:txBody>
        </p:sp>
        <p:sp>
          <p:nvSpPr>
            <p:cNvPr id="47128" name="Rectangle 22">
              <a:extLst>
                <a:ext uri="{FF2B5EF4-FFF2-40B4-BE49-F238E27FC236}">
                  <a16:creationId xmlns:a16="http://schemas.microsoft.com/office/drawing/2014/main" id="{91C64F5A-4918-B7AC-3A3C-38A160F8D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122056"/>
              <a:ext cx="457200" cy="407081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33</a:t>
              </a:r>
            </a:p>
          </p:txBody>
        </p:sp>
        <p:sp>
          <p:nvSpPr>
            <p:cNvPr id="47129" name="Rectangle 23">
              <a:extLst>
                <a:ext uri="{FF2B5EF4-FFF2-40B4-BE49-F238E27FC236}">
                  <a16:creationId xmlns:a16="http://schemas.microsoft.com/office/drawing/2014/main" id="{7C998FE4-9DAB-4177-2849-D5C96377D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51</a:t>
              </a:r>
            </a:p>
          </p:txBody>
        </p:sp>
        <p:sp>
          <p:nvSpPr>
            <p:cNvPr id="47130" name="Rectangle 24">
              <a:extLst>
                <a:ext uri="{FF2B5EF4-FFF2-40B4-BE49-F238E27FC236}">
                  <a16:creationId xmlns:a16="http://schemas.microsoft.com/office/drawing/2014/main" id="{8C8CEB2D-4DAE-12C8-7013-BC5A10869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43</a:t>
              </a:r>
            </a:p>
          </p:txBody>
        </p:sp>
        <p:sp>
          <p:nvSpPr>
            <p:cNvPr id="47131" name="Rectangle 25">
              <a:extLst>
                <a:ext uri="{FF2B5EF4-FFF2-40B4-BE49-F238E27FC236}">
                  <a16:creationId xmlns:a16="http://schemas.microsoft.com/office/drawing/2014/main" id="{F1DBF211-872F-83C8-A5D9-98D1F3E85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53</a:t>
              </a:r>
            </a:p>
          </p:txBody>
        </p:sp>
        <p:sp>
          <p:nvSpPr>
            <p:cNvPr id="47132" name="Rectangle 27">
              <a:extLst>
                <a:ext uri="{FF2B5EF4-FFF2-40B4-BE49-F238E27FC236}">
                  <a16:creationId xmlns:a16="http://schemas.microsoft.com/office/drawing/2014/main" id="{F5F708C1-3ED0-D75D-D27C-59DACF30B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84</a:t>
              </a:r>
            </a:p>
          </p:txBody>
        </p:sp>
        <p:sp>
          <p:nvSpPr>
            <p:cNvPr id="47133" name="Rectangle 28">
              <a:extLst>
                <a:ext uri="{FF2B5EF4-FFF2-40B4-BE49-F238E27FC236}">
                  <a16:creationId xmlns:a16="http://schemas.microsoft.com/office/drawing/2014/main" id="{24799156-7676-13CA-4B05-95F3E9BC4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72</a:t>
              </a:r>
            </a:p>
          </p:txBody>
        </p:sp>
        <p:sp>
          <p:nvSpPr>
            <p:cNvPr id="47134" name="Rectangle 29">
              <a:extLst>
                <a:ext uri="{FF2B5EF4-FFF2-40B4-BE49-F238E27FC236}">
                  <a16:creationId xmlns:a16="http://schemas.microsoft.com/office/drawing/2014/main" id="{0C4C4473-D731-9B70-4E17-8273BC768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93</a:t>
              </a:r>
            </a:p>
          </p:txBody>
        </p:sp>
        <p:sp>
          <p:nvSpPr>
            <p:cNvPr id="47135" name="Rectangle 30">
              <a:extLst>
                <a:ext uri="{FF2B5EF4-FFF2-40B4-BE49-F238E27FC236}">
                  <a16:creationId xmlns:a16="http://schemas.microsoft.com/office/drawing/2014/main" id="{6C8478C7-6C78-5BF1-3742-8CD6C7C2F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95</a:t>
              </a:r>
            </a:p>
          </p:txBody>
        </p:sp>
        <p:sp>
          <p:nvSpPr>
            <p:cNvPr id="47136" name="Rectangle 31">
              <a:extLst>
                <a:ext uri="{FF2B5EF4-FFF2-40B4-BE49-F238E27FC236}">
                  <a16:creationId xmlns:a16="http://schemas.microsoft.com/office/drawing/2014/main" id="{39D6DFF9-3BEE-3AAB-05EB-82E09477D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97</a:t>
              </a:r>
            </a:p>
          </p:txBody>
        </p:sp>
        <p:sp>
          <p:nvSpPr>
            <p:cNvPr id="47137" name="Rectangle 32">
              <a:extLst>
                <a:ext uri="{FF2B5EF4-FFF2-40B4-BE49-F238E27FC236}">
                  <a16:creationId xmlns:a16="http://schemas.microsoft.com/office/drawing/2014/main" id="{E39E9B6E-D0C7-9739-AB1A-67B785B8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4122056"/>
              <a:ext cx="457200" cy="407081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Courier New" panose="02070309020205020404" pitchFamily="49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="1"/>
                <a:t>96</a:t>
              </a:r>
            </a:p>
          </p:txBody>
        </p:sp>
        <p:sp>
          <p:nvSpPr>
            <p:cNvPr id="4129" name="Rectangle 33">
              <a:extLst>
                <a:ext uri="{FF2B5EF4-FFF2-40B4-BE49-F238E27FC236}">
                  <a16:creationId xmlns:a16="http://schemas.microsoft.com/office/drawing/2014/main" id="{D09743B3-0F52-3ADC-4C56-90460F8DD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4122056"/>
              <a:ext cx="457200" cy="40669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eaLnBrk="0" hangingPunct="0">
                <a:defRPr/>
              </a:pPr>
              <a:r>
                <a:rPr lang="en-US" b="1">
                  <a:latin typeface="Courier New" pitchFamily="64" charset="0"/>
                  <a:ea typeface="ＭＳ Ｐゴシック" pitchFamily="64" charset="-128"/>
                </a:rPr>
                <a:t>6</a:t>
              </a:r>
            </a:p>
          </p:txBody>
        </p:sp>
        <p:sp>
          <p:nvSpPr>
            <p:cNvPr id="47139" name="Line 36">
              <a:extLst>
                <a:ext uri="{FF2B5EF4-FFF2-40B4-BE49-F238E27FC236}">
                  <a16:creationId xmlns:a16="http://schemas.microsoft.com/office/drawing/2014/main" id="{E341EE60-3F64-9C96-B333-426F596015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3100" y="4831807"/>
              <a:ext cx="0" cy="22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8" name="Rectangle 39">
            <a:extLst>
              <a:ext uri="{FF2B5EF4-FFF2-40B4-BE49-F238E27FC236}">
                <a16:creationId xmlns:a16="http://schemas.microsoft.com/office/drawing/2014/main" id="{319F49A6-07BE-4891-0EF5-1304AB107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Linear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unsorted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</a:p>
          <a:p>
            <a:pPr marL="0" indent="0"/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				else on such index exists.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Linear search for 33.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FF0B38FE-E55E-CA70-078C-1B205F76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F9102424-174D-503C-9443-7AAB59F8F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Recursive algorithm for sum of N natural numbers</a:t>
            </a:r>
          </a:p>
          <a:p>
            <a:r>
              <a:rPr lang="en-US" altLang="en-US"/>
              <a:t>#include&lt;stdio.h&gt;</a:t>
            </a:r>
          </a:p>
          <a:p>
            <a:r>
              <a:rPr lang="en-US" altLang="en-US"/>
              <a:t> int sum(int n) </a:t>
            </a:r>
          </a:p>
          <a:p>
            <a:r>
              <a:rPr lang="en-US" altLang="en-US"/>
              <a:t>{ </a:t>
            </a:r>
          </a:p>
          <a:p>
            <a:r>
              <a:rPr lang="en-US" altLang="en-US"/>
              <a:t>if(n&lt;=1) </a:t>
            </a:r>
          </a:p>
          <a:p>
            <a:r>
              <a:rPr lang="en-US" altLang="en-US"/>
              <a:t>return n; </a:t>
            </a:r>
          </a:p>
          <a:p>
            <a:r>
              <a:rPr lang="en-US" altLang="en-US"/>
              <a:t>else</a:t>
            </a:r>
          </a:p>
          <a:p>
            <a:r>
              <a:rPr lang="en-US" altLang="en-US"/>
              <a:t>return n+sum(n-1); </a:t>
            </a:r>
          </a:p>
          <a:p>
            <a:r>
              <a:rPr lang="en-US" altLang="en-US"/>
              <a:t>} </a:t>
            </a:r>
          </a:p>
          <a:p>
            <a:r>
              <a:rPr lang="en-US" altLang="en-US"/>
              <a:t>int main() </a:t>
            </a:r>
          </a:p>
          <a:p>
            <a:r>
              <a:rPr lang="en-US" altLang="en-US"/>
              <a:t>{ </a:t>
            </a:r>
          </a:p>
          <a:p>
            <a:r>
              <a:rPr lang="en-US" altLang="en-US"/>
              <a:t>int n; </a:t>
            </a:r>
          </a:p>
          <a:p>
            <a:r>
              <a:rPr lang="en-US" altLang="en-US"/>
              <a:t>printf("enter the value of n="); </a:t>
            </a:r>
          </a:p>
          <a:p>
            <a:r>
              <a:rPr lang="en-US" altLang="en-US"/>
              <a:t>scanf("%d",&amp;n); </a:t>
            </a:r>
          </a:p>
          <a:p>
            <a:r>
              <a:rPr lang="en-US" altLang="en-US"/>
              <a:t>printf("sum=%d",dis(n)); </a:t>
            </a:r>
          </a:p>
          <a:p>
            <a:r>
              <a:rPr lang="en-US" altLang="en-US"/>
              <a:t>return 0;</a:t>
            </a:r>
          </a:p>
          <a:p>
            <a:r>
              <a:rPr lang="en-US" altLang="en-US"/>
              <a:t> 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CD7B07DF-3C74-A0DF-3B03-E8E30C2D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Time Complexity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87F2812A-4548-D99A-58D3-922E66661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T(n) = 1, n=1</a:t>
            </a:r>
          </a:p>
          <a:p>
            <a:r>
              <a:rPr lang="en-US" altLang="en-US"/>
              <a:t>           1+ T(n-1), n&gt;1</a:t>
            </a:r>
          </a:p>
          <a:p>
            <a:endParaRPr lang="en-US" altLang="en-US"/>
          </a:p>
          <a:p>
            <a:r>
              <a:rPr lang="en-US" altLang="en-US"/>
              <a:t>T(n) = 1+ T(n-1)</a:t>
            </a:r>
          </a:p>
          <a:p>
            <a:r>
              <a:rPr lang="en-US" altLang="en-US"/>
              <a:t>        =  1+[1+T(n-2)]</a:t>
            </a:r>
          </a:p>
          <a:p>
            <a:r>
              <a:rPr lang="en-US" altLang="en-US"/>
              <a:t>        = 2 + T(n-2)</a:t>
            </a:r>
          </a:p>
          <a:p>
            <a:r>
              <a:rPr lang="en-US" altLang="en-US"/>
              <a:t>        = 3+ T(n-3)</a:t>
            </a:r>
          </a:p>
          <a:p>
            <a:r>
              <a:rPr lang="en-US" altLang="en-US"/>
              <a:t>………………………….</a:t>
            </a:r>
          </a:p>
          <a:p>
            <a:r>
              <a:rPr lang="en-US" altLang="en-US"/>
              <a:t>…………………………</a:t>
            </a:r>
          </a:p>
          <a:p>
            <a:r>
              <a:rPr lang="en-US" altLang="en-US"/>
              <a:t>    =(n-1)+T(n-(n-1))</a:t>
            </a:r>
          </a:p>
          <a:p>
            <a:r>
              <a:rPr lang="en-US" altLang="en-US"/>
              <a:t>    = n-1+1   [ T(1)=1]</a:t>
            </a:r>
          </a:p>
          <a:p>
            <a:r>
              <a:rPr lang="en-US" altLang="en-US"/>
              <a:t>T(n) = n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FBEF8BF-F91D-AF64-89FC-3A1BD7EB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2148EC58-2E71-3345-5564-C0621BA1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#include&lt;stdio.h&gt;</a:t>
            </a:r>
          </a:p>
          <a:p>
            <a:r>
              <a:rPr lang="en-US" altLang="en-US"/>
              <a:t>int fib(int n) {</a:t>
            </a:r>
          </a:p>
          <a:p>
            <a:r>
              <a:rPr lang="en-US" altLang="en-US"/>
              <a:t>  if (n == 1)</a:t>
            </a:r>
          </a:p>
          <a:p>
            <a:r>
              <a:rPr lang="en-US" altLang="en-US"/>
              <a:t>    return 0; //First digit in the series is 0</a:t>
            </a:r>
          </a:p>
          <a:p>
            <a:r>
              <a:rPr lang="en-US" altLang="en-US"/>
              <a:t>  else if (n == 2)</a:t>
            </a:r>
          </a:p>
          <a:p>
            <a:r>
              <a:rPr lang="en-US" altLang="en-US"/>
              <a:t>    return 1; //Second digit in the series is 1</a:t>
            </a:r>
          </a:p>
          <a:p>
            <a:r>
              <a:rPr lang="en-US" altLang="en-US"/>
              <a:t>  else</a:t>
            </a:r>
          </a:p>
          <a:p>
            <a:r>
              <a:rPr lang="en-US" altLang="en-US"/>
              <a:t>    return (fib(n - 1) + fib(n - 2)); //Sum of previous two numbers in the series gives the next number in the series</a:t>
            </a:r>
          </a:p>
          <a:p>
            <a:r>
              <a:rPr lang="en-US" altLang="en-US"/>
              <a:t>}</a:t>
            </a:r>
          </a:p>
          <a:p>
            <a:r>
              <a:rPr lang="en-US" altLang="en-US"/>
              <a:t>int main() {</a:t>
            </a:r>
          </a:p>
          <a:p>
            <a:r>
              <a:rPr lang="en-US" altLang="en-US"/>
              <a:t>  int n = 5;</a:t>
            </a:r>
          </a:p>
          <a:p>
            <a:r>
              <a:rPr lang="en-US" altLang="en-US"/>
              <a:t>  int i;</a:t>
            </a:r>
          </a:p>
          <a:p>
            <a:r>
              <a:rPr lang="en-US" altLang="en-US"/>
              <a:t>  printf("The fibonacci series is :\n");</a:t>
            </a:r>
          </a:p>
          <a:p>
            <a:r>
              <a:rPr lang="en-US" altLang="en-US"/>
              <a:t>  for (i = 1; i &lt;= n; i++) {</a:t>
            </a:r>
          </a:p>
          <a:p>
            <a:r>
              <a:rPr lang="en-US" altLang="en-US"/>
              <a:t>    printf("%d ", fib(i));</a:t>
            </a:r>
          </a:p>
          <a:p>
            <a:r>
              <a:rPr lang="en-US" altLang="en-US"/>
              <a:t>  }</a:t>
            </a:r>
          </a:p>
          <a:p>
            <a:r>
              <a:rPr lang="en-US" altLang="en-US"/>
              <a:t>}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>
            <a:extLst>
              <a:ext uri="{FF2B5EF4-FFF2-40B4-BE49-F238E27FC236}">
                <a16:creationId xmlns:a16="http://schemas.microsoft.com/office/drawing/2014/main" id="{AFBA6A78-9F9E-6E51-D7C8-B2054ADDF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271463"/>
            <a:ext cx="88011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800"/>
              <a:t>1. There are ‘n’ number of  Students in a class. The teacher wants to identify whether a student ‘X’ is present in the class or not using register number. If the student is present print 1 else print 0.</a:t>
            </a:r>
          </a:p>
          <a:p>
            <a:pPr algn="just" eaLnBrk="1" hangingPunct="1"/>
            <a:r>
              <a:rPr lang="en-US" altLang="en-US" sz="1800" b="1"/>
              <a:t>Input format:</a:t>
            </a:r>
            <a:r>
              <a:rPr lang="en-US" altLang="en-US" sz="1800"/>
              <a:t>  </a:t>
            </a:r>
          </a:p>
          <a:p>
            <a:pPr algn="just" eaLnBrk="1" hangingPunct="1"/>
            <a:r>
              <a:rPr lang="en-US" altLang="en-US" sz="1800"/>
              <a:t>Read n #no of elements to be stored in the array</a:t>
            </a:r>
          </a:p>
          <a:p>
            <a:pPr algn="just" eaLnBrk="1" hangingPunct="1"/>
            <a:r>
              <a:rPr lang="en-US" altLang="en-US" sz="1800"/>
              <a:t>Read s # Reg_No of students.</a:t>
            </a:r>
          </a:p>
          <a:p>
            <a:pPr algn="just" eaLnBrk="1" hangingPunct="1"/>
            <a:r>
              <a:rPr lang="en-US" altLang="en-US" sz="1800"/>
              <a:t>Read x #Reg_No of the student to be found.</a:t>
            </a:r>
          </a:p>
          <a:p>
            <a:pPr algn="just" eaLnBrk="1" hangingPunct="1"/>
            <a:r>
              <a:rPr lang="en-US" altLang="en-US" sz="1800" b="1"/>
              <a:t>Output format:</a:t>
            </a:r>
            <a:endParaRPr lang="en-US" altLang="en-US" sz="1800"/>
          </a:p>
          <a:p>
            <a:pPr algn="just" eaLnBrk="1" hangingPunct="1"/>
            <a:r>
              <a:rPr lang="en-US" altLang="en-US" sz="1800"/>
              <a:t>Print 1 IF the student is present.</a:t>
            </a:r>
          </a:p>
          <a:p>
            <a:pPr algn="just" eaLnBrk="1" hangingPunct="1"/>
            <a:r>
              <a:rPr lang="en-US" altLang="en-US" sz="1800"/>
              <a:t>Print 0 IF the student is absent.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F644A1D-C3B1-FFA3-3D5A-B9CF3D79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8" y="285750"/>
            <a:ext cx="86725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1800"/>
              <a:t>2. You are given an array containing ‘</a:t>
            </a:r>
            <a:r>
              <a:rPr lang="en-US" altLang="en-US" sz="1800" i="1"/>
              <a:t>n’</a:t>
            </a:r>
            <a:r>
              <a:rPr lang="en-US" altLang="en-US" sz="1800"/>
              <a:t> integers. You are asked to determine if the list contains two numbers that sum to some arbitrary integer, ‘</a:t>
            </a:r>
            <a:r>
              <a:rPr lang="en-US" altLang="en-US" sz="1800" i="1"/>
              <a:t>k’</a:t>
            </a:r>
            <a:r>
              <a:rPr lang="en-US" altLang="en-US" sz="1800"/>
              <a:t>. If such ‘k’ exists print those two numbers which sums to ‘k’ else print 0.</a:t>
            </a:r>
          </a:p>
          <a:p>
            <a:pPr algn="just" eaLnBrk="1" hangingPunct="1"/>
            <a:r>
              <a:rPr lang="en-US" altLang="en-US" sz="1800"/>
              <a:t>For example, if the list is 8, 4, 1 and 6 and </a:t>
            </a:r>
            <a:r>
              <a:rPr lang="en-US" altLang="en-US" sz="1800" i="1"/>
              <a:t>k</a:t>
            </a:r>
            <a:r>
              <a:rPr lang="en-US" altLang="en-US" sz="1800"/>
              <a:t> = 10, the answer is 4 6, because 4+6 = 10.</a:t>
            </a:r>
          </a:p>
          <a:p>
            <a:pPr algn="just" eaLnBrk="1" hangingPunct="1"/>
            <a:r>
              <a:rPr lang="en-US" altLang="en-US" sz="1800" b="1"/>
              <a:t>Input format:</a:t>
            </a:r>
            <a:r>
              <a:rPr lang="en-US" altLang="en-US" sz="1800"/>
              <a:t>  </a:t>
            </a:r>
          </a:p>
          <a:p>
            <a:pPr algn="just" eaLnBrk="1" hangingPunct="1"/>
            <a:r>
              <a:rPr lang="en-US" altLang="en-US" sz="1800"/>
              <a:t>Read n #no of elements to be stored in the array</a:t>
            </a:r>
          </a:p>
          <a:p>
            <a:pPr algn="just" eaLnBrk="1" hangingPunct="1"/>
            <a:r>
              <a:rPr lang="en-US" altLang="en-US" sz="1800"/>
              <a:t>Read s # elements to be stored in the array</a:t>
            </a:r>
          </a:p>
          <a:p>
            <a:pPr algn="just" eaLnBrk="1" hangingPunct="1"/>
            <a:r>
              <a:rPr lang="en-US" altLang="en-US" sz="1800"/>
              <a:t>Read k </a:t>
            </a:r>
          </a:p>
          <a:p>
            <a:pPr algn="just" eaLnBrk="1" hangingPunct="1"/>
            <a:r>
              <a:rPr lang="en-US" altLang="en-US" sz="1800" b="1"/>
              <a:t>Output format:</a:t>
            </a:r>
            <a:endParaRPr lang="en-US" altLang="en-US" sz="1800"/>
          </a:p>
          <a:p>
            <a:pPr algn="just" eaLnBrk="1" hangingPunct="1"/>
            <a:r>
              <a:rPr lang="en-US" altLang="en-US" sz="1800"/>
              <a:t>Print the digits which sums to k.</a:t>
            </a:r>
          </a:p>
          <a:p>
            <a:pPr algn="just" eaLnBrk="1" hangingPunct="1"/>
            <a:r>
              <a:rPr lang="en-US" altLang="en-US" sz="1800"/>
              <a:t>Print 0, if no such 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95926AE9-BC75-1761-D156-1122D0AE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E85DA1EE-C4E8-C719-872F-80167CE1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Recursive : </a:t>
            </a:r>
          </a:p>
          <a:p>
            <a:r>
              <a:rPr lang="en-US" altLang="en-US"/>
              <a:t>Fact(n) </a:t>
            </a:r>
          </a:p>
          <a:p>
            <a:r>
              <a:rPr lang="en-US" altLang="en-US"/>
              <a:t>{ </a:t>
            </a:r>
          </a:p>
          <a:p>
            <a:r>
              <a:rPr lang="en-US" altLang="en-US"/>
              <a:t>if n = 1 </a:t>
            </a:r>
          </a:p>
          <a:p>
            <a:r>
              <a:rPr lang="en-US" altLang="en-US"/>
              <a:t>return 1; </a:t>
            </a:r>
          </a:p>
          <a:p>
            <a:r>
              <a:rPr lang="en-US" altLang="en-US"/>
              <a:t>else </a:t>
            </a:r>
          </a:p>
          <a:p>
            <a:r>
              <a:rPr lang="en-US" altLang="en-US"/>
              <a:t>return n * fact(n-1); </a:t>
            </a:r>
          </a:p>
          <a:p>
            <a:r>
              <a:rPr lang="en-US" altLang="en-US"/>
              <a:t>} </a:t>
            </a:r>
          </a:p>
          <a:p>
            <a:r>
              <a:rPr lang="en-US" altLang="en-US"/>
              <a:t>Here the factorial is calculated as n × (n − 1) × . . . × 1.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B9DF64C0-C635-0C3D-78B5-FEE2C13E0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63" y="258763"/>
            <a:ext cx="8778875" cy="44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  <a:buFontTx/>
              <a:buAutoNum type="arabicPeriod"/>
            </a:pPr>
            <a:r>
              <a:rPr lang="en-US" altLang="en-US" sz="2400"/>
              <a:t>There is a digital bank locker which can be opened with a five digit security number. This security number should be a palindrome number. There is a box which contains ‘n’ five digit numbers among which only one number is a palindrome number.  Write an algorithm to find the security number and open the locker.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4">
            <a:extLst>
              <a:ext uri="{FF2B5EF4-FFF2-40B4-BE49-F238E27FC236}">
                <a16:creationId xmlns:a16="http://schemas.microsoft.com/office/drawing/2014/main" id="{27C36B83-72C5-F211-A124-1F23FBE89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</p:txBody>
      </p:sp>
      <p:pic>
        <p:nvPicPr>
          <p:cNvPr id="17411" name="Picture 2" descr="Pile of Books Scattered On Stock Footage Video (100% Royalty-free ...">
            <a:extLst>
              <a:ext uri="{FF2B5EF4-FFF2-40B4-BE49-F238E27FC236}">
                <a16:creationId xmlns:a16="http://schemas.microsoft.com/office/drawing/2014/main" id="{8DDA8287-9686-6A1C-0DA1-035446C7B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231900"/>
            <a:ext cx="80549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4">
            <a:extLst>
              <a:ext uri="{FF2B5EF4-FFF2-40B4-BE49-F238E27FC236}">
                <a16:creationId xmlns:a16="http://schemas.microsoft.com/office/drawing/2014/main" id="{2E05DBA0-ECF7-44DD-F52F-07C7926CEB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</p:txBody>
      </p:sp>
      <p:pic>
        <p:nvPicPr>
          <p:cNvPr id="18435" name="Picture 2" descr="About - Regency Institutions">
            <a:extLst>
              <a:ext uri="{FF2B5EF4-FFF2-40B4-BE49-F238E27FC236}">
                <a16:creationId xmlns:a16="http://schemas.microsoft.com/office/drawing/2014/main" id="{972DC8B8-3870-801A-B73A-6C2B1E70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809625"/>
            <a:ext cx="8097837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4">
            <a:extLst>
              <a:ext uri="{FF2B5EF4-FFF2-40B4-BE49-F238E27FC236}">
                <a16:creationId xmlns:a16="http://schemas.microsoft.com/office/drawing/2014/main" id="{B8E85444-730D-9C45-FADB-6923135C2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</a:p>
        </p:txBody>
      </p:sp>
      <p:pic>
        <p:nvPicPr>
          <p:cNvPr id="19459" name="Picture 2" descr="What's In Aa Surname? Getting to the Bottom of the First Name in ...">
            <a:extLst>
              <a:ext uri="{FF2B5EF4-FFF2-40B4-BE49-F238E27FC236}">
                <a16:creationId xmlns:a16="http://schemas.microsoft.com/office/drawing/2014/main" id="{4EC241A8-439C-58FA-3651-662EA012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424113"/>
            <a:ext cx="6796087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 descr="Telephone Directory Images, Stock Photos &amp; Vectors | Shutterstock">
            <a:extLst>
              <a:ext uri="{FF2B5EF4-FFF2-40B4-BE49-F238E27FC236}">
                <a16:creationId xmlns:a16="http://schemas.microsoft.com/office/drawing/2014/main" id="{2852E4B6-6D62-BAEF-6F22-7C6FAC9DF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35"/>
          <a:stretch>
            <a:fillRect/>
          </a:stretch>
        </p:blipFill>
        <p:spPr bwMode="auto">
          <a:xfrm>
            <a:off x="5546725" y="184150"/>
            <a:ext cx="3048000" cy="223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733CEA3-CD95-69ED-DCA2-19B9294D5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A277866-D8EF-C66D-9C44-20D8B708B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124527B-6340-D62C-CD88-83F770DD7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AC9517C6-63A9-6183-1E06-72A8D5AA2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7D1C5BB8-9ED3-D4EA-8FF5-7F2BE49F2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EDDC95FF-2296-FD91-B53D-C64D8E91D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A3127847-6CF7-6C37-2DBE-F9FA1BC84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EEA01443-3F06-9262-D658-BE26D7543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0490" name="Rectangle 11">
            <a:extLst>
              <a:ext uri="{FF2B5EF4-FFF2-40B4-BE49-F238E27FC236}">
                <a16:creationId xmlns:a16="http://schemas.microsoft.com/office/drawing/2014/main" id="{1FCDFE0E-78BC-9F9B-7B13-871C4FEA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0491" name="Rectangle 12">
            <a:extLst>
              <a:ext uri="{FF2B5EF4-FFF2-40B4-BE49-F238E27FC236}">
                <a16:creationId xmlns:a16="http://schemas.microsoft.com/office/drawing/2014/main" id="{0704D497-DEB7-4212-B375-F5A50840B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0492" name="Rectangle 13">
            <a:extLst>
              <a:ext uri="{FF2B5EF4-FFF2-40B4-BE49-F238E27FC236}">
                <a16:creationId xmlns:a16="http://schemas.microsoft.com/office/drawing/2014/main" id="{EC37FCA5-B607-F6DE-A8D0-B7A5DA34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0493" name="Rectangle 14">
            <a:extLst>
              <a:ext uri="{FF2B5EF4-FFF2-40B4-BE49-F238E27FC236}">
                <a16:creationId xmlns:a16="http://schemas.microsoft.com/office/drawing/2014/main" id="{B006C7F8-DDB5-2E70-1F96-C7CAB5A82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0494" name="Rectangle 15">
            <a:extLst>
              <a:ext uri="{FF2B5EF4-FFF2-40B4-BE49-F238E27FC236}">
                <a16:creationId xmlns:a16="http://schemas.microsoft.com/office/drawing/2014/main" id="{999622E6-C01A-19D8-D7FD-A0CB3C5B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0495" name="Rectangle 16">
            <a:extLst>
              <a:ext uri="{FF2B5EF4-FFF2-40B4-BE49-F238E27FC236}">
                <a16:creationId xmlns:a16="http://schemas.microsoft.com/office/drawing/2014/main" id="{1A627310-986D-4411-8299-D14C7893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0496" name="Rectangle 17">
            <a:extLst>
              <a:ext uri="{FF2B5EF4-FFF2-40B4-BE49-F238E27FC236}">
                <a16:creationId xmlns:a16="http://schemas.microsoft.com/office/drawing/2014/main" id="{622CC1F4-8679-D0C7-0EFB-A7AC6EF89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0497" name="Rectangle 18">
            <a:extLst>
              <a:ext uri="{FF2B5EF4-FFF2-40B4-BE49-F238E27FC236}">
                <a16:creationId xmlns:a16="http://schemas.microsoft.com/office/drawing/2014/main" id="{3778D158-AB43-879E-FF69-E00977633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64</a:t>
            </a:r>
          </a:p>
        </p:txBody>
      </p:sp>
      <p:sp>
        <p:nvSpPr>
          <p:cNvPr id="20498" name="Rectangle 19">
            <a:extLst>
              <a:ext uri="{FF2B5EF4-FFF2-40B4-BE49-F238E27FC236}">
                <a16:creationId xmlns:a16="http://schemas.microsoft.com/office/drawing/2014/main" id="{D0510249-3823-3589-C10D-914B91542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14</a:t>
            </a:r>
          </a:p>
        </p:txBody>
      </p:sp>
      <p:sp>
        <p:nvSpPr>
          <p:cNvPr id="20499" name="Rectangle 20">
            <a:extLst>
              <a:ext uri="{FF2B5EF4-FFF2-40B4-BE49-F238E27FC236}">
                <a16:creationId xmlns:a16="http://schemas.microsoft.com/office/drawing/2014/main" id="{6DFCFD7F-6584-6643-2B88-D35C861F5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13</a:t>
            </a:r>
          </a:p>
        </p:txBody>
      </p:sp>
      <p:sp>
        <p:nvSpPr>
          <p:cNvPr id="20500" name="Rectangle 21">
            <a:extLst>
              <a:ext uri="{FF2B5EF4-FFF2-40B4-BE49-F238E27FC236}">
                <a16:creationId xmlns:a16="http://schemas.microsoft.com/office/drawing/2014/main" id="{2EC76F48-36C3-4D7B-5CBC-0D948910F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25</a:t>
            </a:r>
          </a:p>
        </p:txBody>
      </p:sp>
      <p:sp>
        <p:nvSpPr>
          <p:cNvPr id="20501" name="Rectangle 22">
            <a:extLst>
              <a:ext uri="{FF2B5EF4-FFF2-40B4-BE49-F238E27FC236}">
                <a16:creationId xmlns:a16="http://schemas.microsoft.com/office/drawing/2014/main" id="{A9F4A4B7-3B95-FE11-DECA-595E5662A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33</a:t>
            </a:r>
          </a:p>
        </p:txBody>
      </p:sp>
      <p:sp>
        <p:nvSpPr>
          <p:cNvPr id="20502" name="Rectangle 23">
            <a:extLst>
              <a:ext uri="{FF2B5EF4-FFF2-40B4-BE49-F238E27FC236}">
                <a16:creationId xmlns:a16="http://schemas.microsoft.com/office/drawing/2014/main" id="{24305D3E-4DE3-60A3-FD72-E7240F5F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51</a:t>
            </a:r>
          </a:p>
        </p:txBody>
      </p:sp>
      <p:sp>
        <p:nvSpPr>
          <p:cNvPr id="20503" name="Rectangle 24">
            <a:extLst>
              <a:ext uri="{FF2B5EF4-FFF2-40B4-BE49-F238E27FC236}">
                <a16:creationId xmlns:a16="http://schemas.microsoft.com/office/drawing/2014/main" id="{B2A18571-7ED9-AACB-D64C-2C99CA56F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43</a:t>
            </a:r>
          </a:p>
        </p:txBody>
      </p:sp>
      <p:sp>
        <p:nvSpPr>
          <p:cNvPr id="20504" name="Rectangle 25">
            <a:extLst>
              <a:ext uri="{FF2B5EF4-FFF2-40B4-BE49-F238E27FC236}">
                <a16:creationId xmlns:a16="http://schemas.microsoft.com/office/drawing/2014/main" id="{6F72EA8E-4B26-49D7-AC85-154500685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53</a:t>
            </a:r>
          </a:p>
        </p:txBody>
      </p:sp>
      <p:sp>
        <p:nvSpPr>
          <p:cNvPr id="20505" name="Rectangle 27">
            <a:extLst>
              <a:ext uri="{FF2B5EF4-FFF2-40B4-BE49-F238E27FC236}">
                <a16:creationId xmlns:a16="http://schemas.microsoft.com/office/drawing/2014/main" id="{889C3B33-71CA-C308-FA8E-C1B6D4BA6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84</a:t>
            </a:r>
          </a:p>
        </p:txBody>
      </p:sp>
      <p:sp>
        <p:nvSpPr>
          <p:cNvPr id="20506" name="Rectangle 28">
            <a:extLst>
              <a:ext uri="{FF2B5EF4-FFF2-40B4-BE49-F238E27FC236}">
                <a16:creationId xmlns:a16="http://schemas.microsoft.com/office/drawing/2014/main" id="{F289C020-E937-3E77-AD1D-FD0845A6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72</a:t>
            </a:r>
          </a:p>
        </p:txBody>
      </p:sp>
      <p:sp>
        <p:nvSpPr>
          <p:cNvPr id="20507" name="Rectangle 29">
            <a:extLst>
              <a:ext uri="{FF2B5EF4-FFF2-40B4-BE49-F238E27FC236}">
                <a16:creationId xmlns:a16="http://schemas.microsoft.com/office/drawing/2014/main" id="{26C5E673-BA5A-F658-6A94-D55AE0E5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93</a:t>
            </a:r>
          </a:p>
        </p:txBody>
      </p:sp>
      <p:sp>
        <p:nvSpPr>
          <p:cNvPr id="20508" name="Rectangle 30">
            <a:extLst>
              <a:ext uri="{FF2B5EF4-FFF2-40B4-BE49-F238E27FC236}">
                <a16:creationId xmlns:a16="http://schemas.microsoft.com/office/drawing/2014/main" id="{D1AECF00-8974-D09E-4622-2C818B954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95</a:t>
            </a:r>
          </a:p>
        </p:txBody>
      </p:sp>
      <p:sp>
        <p:nvSpPr>
          <p:cNvPr id="20509" name="Rectangle 31">
            <a:extLst>
              <a:ext uri="{FF2B5EF4-FFF2-40B4-BE49-F238E27FC236}">
                <a16:creationId xmlns:a16="http://schemas.microsoft.com/office/drawing/2014/main" id="{9AF0E2ED-D466-0F63-5656-079725EB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97</a:t>
            </a:r>
          </a:p>
        </p:txBody>
      </p:sp>
      <p:sp>
        <p:nvSpPr>
          <p:cNvPr id="20510" name="Rectangle 32">
            <a:extLst>
              <a:ext uri="{FF2B5EF4-FFF2-40B4-BE49-F238E27FC236}">
                <a16:creationId xmlns:a16="http://schemas.microsoft.com/office/drawing/2014/main" id="{8A1F4F30-59C3-C886-F073-386BAB6D9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96</a:t>
            </a:r>
          </a:p>
        </p:txBody>
      </p:sp>
      <p:sp>
        <p:nvSpPr>
          <p:cNvPr id="20511" name="Rectangle 33">
            <a:extLst>
              <a:ext uri="{FF2B5EF4-FFF2-40B4-BE49-F238E27FC236}">
                <a16:creationId xmlns:a16="http://schemas.microsoft.com/office/drawing/2014/main" id="{3C3B05D3-514F-BE67-A782-C6D0139C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6</a:t>
            </a:r>
          </a:p>
        </p:txBody>
      </p:sp>
      <p:sp>
        <p:nvSpPr>
          <p:cNvPr id="20512" name="Rectangle 34">
            <a:extLst>
              <a:ext uri="{FF2B5EF4-FFF2-40B4-BE49-F238E27FC236}">
                <a16:creationId xmlns:a16="http://schemas.microsoft.com/office/drawing/2014/main" id="{0896BE81-1C59-5C8F-1B2A-52AD5C847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Linear Search</a:t>
            </a:r>
          </a:p>
        </p:txBody>
      </p:sp>
      <p:sp>
        <p:nvSpPr>
          <p:cNvPr id="20513" name="Line 36">
            <a:extLst>
              <a:ext uri="{FF2B5EF4-FFF2-40B4-BE49-F238E27FC236}">
                <a16:creationId xmlns:a16="http://schemas.microsoft.com/office/drawing/2014/main" id="{0E734DB3-7AFD-5D3A-BA21-E0F5418668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725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Rectangle 39">
            <a:extLst>
              <a:ext uri="{FF2B5EF4-FFF2-40B4-BE49-F238E27FC236}">
                <a16:creationId xmlns:a16="http://schemas.microsoft.com/office/drawing/2014/main" id="{2357D6B7-632F-2026-3EB5-3136D3DAEC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Linear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unsorted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</a:p>
          <a:p>
            <a:pPr marL="0" indent="0"/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				else no such index exists.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Linear search for 33.</a:t>
            </a:r>
            <a:r>
              <a:rPr kumimoji="0" lang="en-US" altLang="en-US">
                <a:solidFill>
                  <a:schemeClr val="tx1"/>
                </a:solidFill>
                <a:latin typeface="Courier New" panose="02070309020205020404" pitchFamily="49" charset="0"/>
              </a:rPr>
              <a:t> int a[15];</a:t>
            </a:r>
            <a:endParaRPr kumimoji="0" lang="en-US" altLang="en-US">
              <a:solidFill>
                <a:schemeClr val="tx1"/>
              </a:solidFill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583FF50-51FC-EB6A-C157-9A8707F6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8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B1B6737-543F-DF21-A911-8273E8D12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BABC0F6-A1EA-2559-650F-23D8993F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A44D8305-33DA-69C1-278A-C915E35A0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519CD532-4605-4076-86A7-CBAC0FAAC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75EAF81-4EE7-EDD0-DF5D-F7FBCA2D2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6</a:t>
            </a:r>
          </a:p>
        </p:txBody>
      </p:sp>
      <p:sp>
        <p:nvSpPr>
          <p:cNvPr id="21512" name="Rectangle 8">
            <a:extLst>
              <a:ext uri="{FF2B5EF4-FFF2-40B4-BE49-F238E27FC236}">
                <a16:creationId xmlns:a16="http://schemas.microsoft.com/office/drawing/2014/main" id="{262324D7-9D06-EB72-29E9-C17095A0A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5</a:t>
            </a:r>
          </a:p>
        </p:txBody>
      </p:sp>
      <p:sp>
        <p:nvSpPr>
          <p:cNvPr id="21513" name="Rectangle 9">
            <a:extLst>
              <a:ext uri="{FF2B5EF4-FFF2-40B4-BE49-F238E27FC236}">
                <a16:creationId xmlns:a16="http://schemas.microsoft.com/office/drawing/2014/main" id="{203F3FF0-A8F2-7661-E32D-25E1EB21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7</a:t>
            </a:r>
          </a:p>
        </p:txBody>
      </p:sp>
      <p:sp>
        <p:nvSpPr>
          <p:cNvPr id="21514" name="Rectangle 11">
            <a:extLst>
              <a:ext uri="{FF2B5EF4-FFF2-40B4-BE49-F238E27FC236}">
                <a16:creationId xmlns:a16="http://schemas.microsoft.com/office/drawing/2014/main" id="{B8FA82C0-D6BC-C2FA-2F77-FE67A1BDD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1515" name="Rectangle 12">
            <a:extLst>
              <a:ext uri="{FF2B5EF4-FFF2-40B4-BE49-F238E27FC236}">
                <a16:creationId xmlns:a16="http://schemas.microsoft.com/office/drawing/2014/main" id="{C92B1AFE-5B57-F84A-0D29-62F51491A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9</a:t>
            </a:r>
          </a:p>
        </p:txBody>
      </p:sp>
      <p:sp>
        <p:nvSpPr>
          <p:cNvPr id="21516" name="Rectangle 13">
            <a:extLst>
              <a:ext uri="{FF2B5EF4-FFF2-40B4-BE49-F238E27FC236}">
                <a16:creationId xmlns:a16="http://schemas.microsoft.com/office/drawing/2014/main" id="{8A6EEBAA-96C9-C70E-015A-12AABA24E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11</a:t>
            </a:r>
          </a:p>
        </p:txBody>
      </p:sp>
      <p:sp>
        <p:nvSpPr>
          <p:cNvPr id="21517" name="Rectangle 14">
            <a:extLst>
              <a:ext uri="{FF2B5EF4-FFF2-40B4-BE49-F238E27FC236}">
                <a16:creationId xmlns:a16="http://schemas.microsoft.com/office/drawing/2014/main" id="{A8E0AED3-0131-05A3-5BEC-BF692536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12</a:t>
            </a:r>
          </a:p>
        </p:txBody>
      </p:sp>
      <p:sp>
        <p:nvSpPr>
          <p:cNvPr id="21518" name="Rectangle 15">
            <a:extLst>
              <a:ext uri="{FF2B5EF4-FFF2-40B4-BE49-F238E27FC236}">
                <a16:creationId xmlns:a16="http://schemas.microsoft.com/office/drawing/2014/main" id="{ACA5C9C4-7B32-2FFD-B92C-ABAB3C80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14</a:t>
            </a:r>
          </a:p>
        </p:txBody>
      </p:sp>
      <p:sp>
        <p:nvSpPr>
          <p:cNvPr id="21519" name="Rectangle 16">
            <a:extLst>
              <a:ext uri="{FF2B5EF4-FFF2-40B4-BE49-F238E27FC236}">
                <a16:creationId xmlns:a16="http://schemas.microsoft.com/office/drawing/2014/main" id="{6CBF62C8-9566-6DB6-2DD3-4FA80AD7C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21520" name="Rectangle 17">
            <a:extLst>
              <a:ext uri="{FF2B5EF4-FFF2-40B4-BE49-F238E27FC236}">
                <a16:creationId xmlns:a16="http://schemas.microsoft.com/office/drawing/2014/main" id="{E0C70B48-AB05-E8DF-0BC3-C29B31571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557713"/>
            <a:ext cx="457200" cy="1920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1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1521" name="Rectangle 18">
            <a:extLst>
              <a:ext uri="{FF2B5EF4-FFF2-40B4-BE49-F238E27FC236}">
                <a16:creationId xmlns:a16="http://schemas.microsoft.com/office/drawing/2014/main" id="{9C0E8BE1-284E-CA33-8BB5-B855A27A9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64</a:t>
            </a:r>
          </a:p>
        </p:txBody>
      </p:sp>
      <p:sp>
        <p:nvSpPr>
          <p:cNvPr id="21522" name="Rectangle 19">
            <a:extLst>
              <a:ext uri="{FF2B5EF4-FFF2-40B4-BE49-F238E27FC236}">
                <a16:creationId xmlns:a16="http://schemas.microsoft.com/office/drawing/2014/main" id="{B8FE937F-6686-DA39-9D54-6BEC13ECE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14</a:t>
            </a:r>
          </a:p>
        </p:txBody>
      </p:sp>
      <p:sp>
        <p:nvSpPr>
          <p:cNvPr id="21523" name="Rectangle 20">
            <a:extLst>
              <a:ext uri="{FF2B5EF4-FFF2-40B4-BE49-F238E27FC236}">
                <a16:creationId xmlns:a16="http://schemas.microsoft.com/office/drawing/2014/main" id="{831862D4-B733-96D6-284A-7137E4BF4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13</a:t>
            </a:r>
          </a:p>
        </p:txBody>
      </p:sp>
      <p:sp>
        <p:nvSpPr>
          <p:cNvPr id="21524" name="Rectangle 21">
            <a:extLst>
              <a:ext uri="{FF2B5EF4-FFF2-40B4-BE49-F238E27FC236}">
                <a16:creationId xmlns:a16="http://schemas.microsoft.com/office/drawing/2014/main" id="{B08A332D-A6E6-92AA-D55E-9FF0CE346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25</a:t>
            </a:r>
          </a:p>
        </p:txBody>
      </p:sp>
      <p:sp>
        <p:nvSpPr>
          <p:cNvPr id="21525" name="Rectangle 22">
            <a:extLst>
              <a:ext uri="{FF2B5EF4-FFF2-40B4-BE49-F238E27FC236}">
                <a16:creationId xmlns:a16="http://schemas.microsoft.com/office/drawing/2014/main" id="{84EF1345-1C52-9F7E-49EE-31D740C51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33</a:t>
            </a:r>
          </a:p>
        </p:txBody>
      </p:sp>
      <p:sp>
        <p:nvSpPr>
          <p:cNvPr id="21526" name="Rectangle 23">
            <a:extLst>
              <a:ext uri="{FF2B5EF4-FFF2-40B4-BE49-F238E27FC236}">
                <a16:creationId xmlns:a16="http://schemas.microsoft.com/office/drawing/2014/main" id="{65E86176-E6C9-C1F2-25C2-680E91380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51</a:t>
            </a:r>
          </a:p>
        </p:txBody>
      </p:sp>
      <p:sp>
        <p:nvSpPr>
          <p:cNvPr id="21527" name="Rectangle 24">
            <a:extLst>
              <a:ext uri="{FF2B5EF4-FFF2-40B4-BE49-F238E27FC236}">
                <a16:creationId xmlns:a16="http://schemas.microsoft.com/office/drawing/2014/main" id="{684D962D-C929-9769-9AA1-E78377A4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43</a:t>
            </a:r>
          </a:p>
        </p:txBody>
      </p:sp>
      <p:sp>
        <p:nvSpPr>
          <p:cNvPr id="21528" name="Rectangle 25">
            <a:extLst>
              <a:ext uri="{FF2B5EF4-FFF2-40B4-BE49-F238E27FC236}">
                <a16:creationId xmlns:a16="http://schemas.microsoft.com/office/drawing/2014/main" id="{5536AB00-E3B7-7C94-C5DF-31AD446F9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53</a:t>
            </a:r>
          </a:p>
        </p:txBody>
      </p:sp>
      <p:sp>
        <p:nvSpPr>
          <p:cNvPr id="21529" name="Rectangle 27">
            <a:extLst>
              <a:ext uri="{FF2B5EF4-FFF2-40B4-BE49-F238E27FC236}">
                <a16:creationId xmlns:a16="http://schemas.microsoft.com/office/drawing/2014/main" id="{C6A1C5AA-12E4-86E3-EA35-3D98C1A6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84</a:t>
            </a:r>
          </a:p>
        </p:txBody>
      </p:sp>
      <p:sp>
        <p:nvSpPr>
          <p:cNvPr id="21530" name="Rectangle 28">
            <a:extLst>
              <a:ext uri="{FF2B5EF4-FFF2-40B4-BE49-F238E27FC236}">
                <a16:creationId xmlns:a16="http://schemas.microsoft.com/office/drawing/2014/main" id="{07D77000-4420-223C-DD06-F7C52C23C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72</a:t>
            </a:r>
          </a:p>
        </p:txBody>
      </p:sp>
      <p:sp>
        <p:nvSpPr>
          <p:cNvPr id="21531" name="Rectangle 29">
            <a:extLst>
              <a:ext uri="{FF2B5EF4-FFF2-40B4-BE49-F238E27FC236}">
                <a16:creationId xmlns:a16="http://schemas.microsoft.com/office/drawing/2014/main" id="{68CA7CD5-38BC-7BB8-BAEC-D7CCCBC7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93</a:t>
            </a:r>
          </a:p>
        </p:txBody>
      </p:sp>
      <p:sp>
        <p:nvSpPr>
          <p:cNvPr id="21532" name="Rectangle 30">
            <a:extLst>
              <a:ext uri="{FF2B5EF4-FFF2-40B4-BE49-F238E27FC236}">
                <a16:creationId xmlns:a16="http://schemas.microsoft.com/office/drawing/2014/main" id="{66C265C9-0690-E6B0-644A-BD653C00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95</a:t>
            </a:r>
          </a:p>
        </p:txBody>
      </p:sp>
      <p:sp>
        <p:nvSpPr>
          <p:cNvPr id="21533" name="Rectangle 31">
            <a:extLst>
              <a:ext uri="{FF2B5EF4-FFF2-40B4-BE49-F238E27FC236}">
                <a16:creationId xmlns:a16="http://schemas.microsoft.com/office/drawing/2014/main" id="{03D016DA-2C66-DAC2-2B5E-30E3A6CFA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97</a:t>
            </a:r>
          </a:p>
        </p:txBody>
      </p:sp>
      <p:sp>
        <p:nvSpPr>
          <p:cNvPr id="21534" name="Rectangle 32">
            <a:extLst>
              <a:ext uri="{FF2B5EF4-FFF2-40B4-BE49-F238E27FC236}">
                <a16:creationId xmlns:a16="http://schemas.microsoft.com/office/drawing/2014/main" id="{AC79B0EA-AB8D-304A-346F-331E9EE65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08450"/>
            <a:ext cx="457200" cy="4206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b="1"/>
              <a:t>96</a:t>
            </a:r>
          </a:p>
        </p:txBody>
      </p:sp>
      <p:sp>
        <p:nvSpPr>
          <p:cNvPr id="4129" name="Rectangle 33">
            <a:extLst>
              <a:ext uri="{FF2B5EF4-FFF2-40B4-BE49-F238E27FC236}">
                <a16:creationId xmlns:a16="http://schemas.microsoft.com/office/drawing/2014/main" id="{3F75C81C-C494-0C24-2F8B-AEC0A160D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08450"/>
            <a:ext cx="457200" cy="42068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>
              <a:defRPr/>
            </a:pPr>
            <a:r>
              <a:rPr lang="en-US" sz="2000" b="1">
                <a:latin typeface="Courier New" pitchFamily="64" charset="0"/>
                <a:ea typeface="ＭＳ Ｐゴシック" pitchFamily="64" charset="-128"/>
              </a:rPr>
              <a:t>6</a:t>
            </a:r>
          </a:p>
        </p:txBody>
      </p:sp>
      <p:sp>
        <p:nvSpPr>
          <p:cNvPr id="21536" name="Rectangle 34">
            <a:extLst>
              <a:ext uri="{FF2B5EF4-FFF2-40B4-BE49-F238E27FC236}">
                <a16:creationId xmlns:a16="http://schemas.microsoft.com/office/drawing/2014/main" id="{F7782CB6-FDCA-426B-F97D-B5E163103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Linear Search</a:t>
            </a:r>
          </a:p>
        </p:txBody>
      </p:sp>
      <p:sp>
        <p:nvSpPr>
          <p:cNvPr id="21537" name="Line 36">
            <a:extLst>
              <a:ext uri="{FF2B5EF4-FFF2-40B4-BE49-F238E27FC236}">
                <a16:creationId xmlns:a16="http://schemas.microsoft.com/office/drawing/2014/main" id="{566770D7-06AB-5810-1877-E143017386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49438" y="48387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39">
            <a:extLst>
              <a:ext uri="{FF2B5EF4-FFF2-40B4-BE49-F238E27FC236}">
                <a16:creationId xmlns:a16="http://schemas.microsoft.com/office/drawing/2014/main" id="{CEBFDB5E-D7AB-C83C-DB73-96F9DE196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0" lang="en-US" altLang="en-US"/>
              <a:t>Linear search.   </a:t>
            </a:r>
            <a:r>
              <a:rPr kumimoji="0" lang="en-US" altLang="en-US">
                <a:solidFill>
                  <a:schemeClr val="tx1"/>
                </a:solidFill>
              </a:rPr>
              <a:t>Given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 and unsorted array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a[]</a:t>
            </a:r>
            <a:r>
              <a:rPr kumimoji="0" lang="en-US" altLang="en-US">
                <a:solidFill>
                  <a:schemeClr val="tx1"/>
                </a:solidFill>
              </a:rPr>
              <a:t>, find index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b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kumimoji="0" lang="en-US" altLang="en-US">
                <a:solidFill>
                  <a:schemeClr val="tx1"/>
                </a:solidFill>
              </a:rPr>
              <a:t>such that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</a:t>
            </a:r>
            <a:r>
              <a:rPr kumimoji="0" lang="en-US" altLang="en-US">
                <a:solidFill>
                  <a:schemeClr val="tx1"/>
                </a:solidFill>
              </a:rPr>
              <a:t>, or report that no such index exists.</a:t>
            </a:r>
          </a:p>
          <a:p>
            <a:pPr marL="0" indent="0"/>
            <a:endParaRPr kumimoji="0" lang="en-US" altLang="en-US"/>
          </a:p>
          <a:p>
            <a:pPr marL="0" indent="0"/>
            <a:r>
              <a:rPr kumimoji="0" lang="en-US" altLang="en-US"/>
              <a:t>Invariant.  </a:t>
            </a:r>
            <a:r>
              <a:rPr kumimoji="0" lang="en-US" altLang="en-US">
                <a:solidFill>
                  <a:schemeClr val="tx1"/>
                </a:solidFill>
              </a:rPr>
              <a:t>Algorithm maintains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a[i]</a:t>
            </a:r>
            <a:r>
              <a:rPr kumimoji="0" lang="en-US" altLang="en-US">
                <a:solidFill>
                  <a:schemeClr val="tx1"/>
                </a:solidFill>
              </a:rPr>
              <a:t> = </a:t>
            </a:r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value </a:t>
            </a:r>
          </a:p>
          <a:p>
            <a:pPr marL="0" indent="0"/>
            <a:r>
              <a:rPr kumimoji="0" lang="en-US" altLang="en-US" sz="1600">
                <a:solidFill>
                  <a:schemeClr val="tx1"/>
                </a:solidFill>
                <a:latin typeface="Courier New" panose="02070309020205020404" pitchFamily="49" charset="0"/>
              </a:rPr>
              <a:t>				else on such index exists.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marL="0" indent="0"/>
            <a:r>
              <a:rPr kumimoji="0" lang="en-US" altLang="en-US"/>
              <a:t>Ex.  </a:t>
            </a:r>
            <a:r>
              <a:rPr kumimoji="0" lang="en-US" altLang="en-US">
                <a:solidFill>
                  <a:schemeClr val="tx1"/>
                </a:solidFill>
              </a:rPr>
              <a:t>Linear search for 33.</a:t>
            </a:r>
          </a:p>
          <a:p>
            <a:pPr marL="0" indent="0"/>
            <a:endParaRPr kumimoji="0" lang="en-US" altLang="en-US" sz="160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64" charset="0"/>
            <a:ea typeface="ＭＳ Ｐゴシック" pitchFamily="6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64" charset="0"/>
            <a:ea typeface="ＭＳ Ｐゴシック" pitchFamily="64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6AB650870D14683C2E0C81D53E97C" ma:contentTypeVersion="9" ma:contentTypeDescription="Create a new document." ma:contentTypeScope="" ma:versionID="24f3f4f279e93235be8060eeeb785a09">
  <xsd:schema xmlns:xsd="http://www.w3.org/2001/XMLSchema" xmlns:xs="http://www.w3.org/2001/XMLSchema" xmlns:p="http://schemas.microsoft.com/office/2006/metadata/properties" xmlns:ns2="568bec11-dbd9-4d40-a10c-c6ec4eb7b11d" xmlns:ns3="ed45e3d2-0df7-4eff-9a14-e585899f4ac0" targetNamespace="http://schemas.microsoft.com/office/2006/metadata/properties" ma:root="true" ma:fieldsID="a78e496dbb088407c09a4080b28efb0a" ns2:_="" ns3:_="">
    <xsd:import namespace="568bec11-dbd9-4d40-a10c-c6ec4eb7b11d"/>
    <xsd:import namespace="ed45e3d2-0df7-4eff-9a14-e585899f4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bec11-dbd9-4d40-a10c-c6ec4eb7b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5e3d2-0df7-4eff-9a14-e585899f4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A2FB17-B74A-4393-800D-8F341705CA89}"/>
</file>

<file path=customXml/itemProps2.xml><?xml version="1.0" encoding="utf-8"?>
<ds:datastoreItem xmlns:ds="http://schemas.openxmlformats.org/officeDocument/2006/customXml" ds:itemID="{59DFCB01-551F-4FE7-B71D-18ECCF96533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E985BD3-031C-4746-93C6-2B2250FD7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WAYNE:CS126:lectures-f06:introcs.pot</Template>
  <TotalTime>52877</TotalTime>
  <Words>1680</Words>
  <Application>Microsoft Office PowerPoint</Application>
  <PresentationFormat>On-screen Show (4:3)</PresentationFormat>
  <Paragraphs>911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introcs</vt:lpstr>
      <vt:lpstr>PowerPoint Presentation</vt:lpstr>
      <vt:lpstr>PowerPoint Presentation</vt:lpstr>
      <vt:lpstr>PowerPoint Presentation</vt:lpstr>
      <vt:lpstr>PowerPoint Presentation</vt:lpstr>
      <vt:lpstr>Searching</vt:lpstr>
      <vt:lpstr>Searching</vt:lpstr>
      <vt:lpstr>Searching</vt:lpstr>
      <vt:lpstr>Linear Search</vt:lpstr>
      <vt:lpstr>Linear Search</vt:lpstr>
      <vt:lpstr>Linear Search</vt:lpstr>
      <vt:lpstr>Linear Search</vt:lpstr>
      <vt:lpstr>Linear Search</vt:lpstr>
      <vt:lpstr>Algorithm</vt:lpstr>
      <vt:lpstr>Time Complexity</vt:lpstr>
      <vt:lpstr>PowerPoint Presentation</vt:lpstr>
      <vt:lpstr>PowerPoint Presentation</vt:lpstr>
      <vt:lpstr>PowerPoint Presentation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Algorithm</vt:lpstr>
      <vt:lpstr>Time Complexity</vt:lpstr>
      <vt:lpstr>PowerPoint Presentation</vt:lpstr>
      <vt:lpstr>Recursive Algorithm</vt:lpstr>
      <vt:lpstr>PowerPoint Presentation</vt:lpstr>
      <vt:lpstr>PowerPoint Presentation</vt:lpstr>
      <vt:lpstr>PowerPoint Presentation</vt:lpstr>
      <vt:lpstr>Linear Search</vt:lpstr>
      <vt:lpstr>PowerPoint Presentation</vt:lpstr>
      <vt:lpstr>Time Complexity</vt:lpstr>
      <vt:lpstr>PowerPoint Presentation</vt:lpstr>
      <vt:lpstr>PowerPoint Presentation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</dc:title>
  <dc:creator>Kevin Wayne</dc:creator>
  <cp:lastModifiedBy>Windows User</cp:lastModifiedBy>
  <cp:revision>169</cp:revision>
  <dcterms:created xsi:type="dcterms:W3CDTF">2006-10-06T17:28:24Z</dcterms:created>
  <dcterms:modified xsi:type="dcterms:W3CDTF">2023-09-12T18:56:32Z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0x0101002A06AB650870D14683C2E0C81D53E97C</vt:lpwstr>
  </property>
</Properties>
</file>