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4"/>
  </p:notesMasterIdLst>
  <p:sldIdLst>
    <p:sldId id="443" r:id="rId4"/>
    <p:sldId id="453" r:id="rId5"/>
    <p:sldId id="454" r:id="rId6"/>
    <p:sldId id="455" r:id="rId7"/>
    <p:sldId id="456" r:id="rId8"/>
    <p:sldId id="457" r:id="rId9"/>
    <p:sldId id="458" r:id="rId10"/>
    <p:sldId id="459" r:id="rId11"/>
    <p:sldId id="460" r:id="rId12"/>
    <p:sldId id="461" r:id="rId13"/>
    <p:sldId id="258" r:id="rId14"/>
    <p:sldId id="416" r:id="rId15"/>
    <p:sldId id="417" r:id="rId16"/>
    <p:sldId id="418" r:id="rId17"/>
    <p:sldId id="419" r:id="rId18"/>
    <p:sldId id="420" r:id="rId19"/>
    <p:sldId id="439" r:id="rId20"/>
    <p:sldId id="421" r:id="rId21"/>
    <p:sldId id="423" r:id="rId22"/>
    <p:sldId id="441" r:id="rId23"/>
    <p:sldId id="440" r:id="rId24"/>
    <p:sldId id="424" r:id="rId25"/>
    <p:sldId id="426" r:id="rId26"/>
    <p:sldId id="427" r:id="rId27"/>
    <p:sldId id="442" r:id="rId28"/>
    <p:sldId id="428" r:id="rId29"/>
    <p:sldId id="430" r:id="rId30"/>
    <p:sldId id="431" r:id="rId31"/>
    <p:sldId id="432" r:id="rId32"/>
    <p:sldId id="462" r:id="rId33"/>
    <p:sldId id="463" r:id="rId34"/>
    <p:sldId id="464" r:id="rId35"/>
    <p:sldId id="465" r:id="rId36"/>
    <p:sldId id="466" r:id="rId37"/>
    <p:sldId id="467" r:id="rId38"/>
    <p:sldId id="433" r:id="rId39"/>
    <p:sldId id="434" r:id="rId40"/>
    <p:sldId id="435" r:id="rId41"/>
    <p:sldId id="436" r:id="rId42"/>
    <p:sldId id="437" r:id="rId43"/>
    <p:sldId id="438" r:id="rId44"/>
    <p:sldId id="444" r:id="rId45"/>
    <p:sldId id="445" r:id="rId46"/>
    <p:sldId id="446" r:id="rId47"/>
    <p:sldId id="447" r:id="rId48"/>
    <p:sldId id="448" r:id="rId49"/>
    <p:sldId id="449" r:id="rId50"/>
    <p:sldId id="450" r:id="rId51"/>
    <p:sldId id="451" r:id="rId52"/>
    <p:sldId id="452" r:id="rId53"/>
  </p:sldIdLst>
  <p:sldSz cx="9144000" cy="6858000" type="screen4x3"/>
  <p:notesSz cx="6858000" cy="9144000"/>
  <p:defaultTextStyle>
    <a:defPPr>
      <a:defRPr lang="en-US"/>
    </a:defPPr>
    <a:lvl1pPr algn="ctr"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1pPr>
    <a:lvl2pPr marL="457200" algn="ctr"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2pPr>
    <a:lvl3pPr marL="914400" algn="ctr"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3pPr>
    <a:lvl4pPr marL="1371600" algn="ctr"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1828800" algn="ctr" rtl="0" fontAlgn="base">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286000" algn="l" defTabSz="914400" rtl="0" eaLnBrk="1" latinLnBrk="0" hangingPunct="1">
      <a:defRPr sz="2000" kern="1200">
        <a:solidFill>
          <a:schemeClr val="tx1"/>
        </a:solidFill>
        <a:latin typeface="Times New Roman" panose="02020603050405020304" pitchFamily="18" charset="0"/>
        <a:ea typeface="+mn-ea"/>
        <a:cs typeface="+mn-cs"/>
      </a:defRPr>
    </a:lvl6pPr>
    <a:lvl7pPr marL="2743200" algn="l" defTabSz="914400" rtl="0" eaLnBrk="1" latinLnBrk="0" hangingPunct="1">
      <a:defRPr sz="2000" kern="1200">
        <a:solidFill>
          <a:schemeClr val="tx1"/>
        </a:solidFill>
        <a:latin typeface="Times New Roman" panose="02020603050405020304" pitchFamily="18" charset="0"/>
        <a:ea typeface="+mn-ea"/>
        <a:cs typeface="+mn-cs"/>
      </a:defRPr>
    </a:lvl7pPr>
    <a:lvl8pPr marL="3200400" algn="l" defTabSz="914400" rtl="0" eaLnBrk="1" latinLnBrk="0" hangingPunct="1">
      <a:defRPr sz="2000" kern="1200">
        <a:solidFill>
          <a:schemeClr val="tx1"/>
        </a:solidFill>
        <a:latin typeface="Times New Roman" panose="02020603050405020304" pitchFamily="18" charset="0"/>
        <a:ea typeface="+mn-ea"/>
        <a:cs typeface="+mn-cs"/>
      </a:defRPr>
    </a:lvl8pPr>
    <a:lvl9pPr marL="3657600" algn="l" defTabSz="914400" rtl="0" eaLnBrk="1" latinLnBrk="0" hangingPunct="1">
      <a:defRPr sz="20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9900"/>
    <a:srgbClr val="008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E5C6D3-F992-4C9E-B3A7-13DC1D7907FE}" v="1" dt="2023-11-07T09:12:34.510"/>
    <p1510:client id="{B00558BB-0708-48E3-BDF9-924F12C342A9}" v="2" dt="2023-11-07T09:18:01.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autoAdjust="0"/>
  </p:normalViewPr>
  <p:slideViewPr>
    <p:cSldViewPr>
      <p:cViewPr varScale="1">
        <p:scale>
          <a:sx n="74" d="100"/>
          <a:sy n="74" d="100"/>
        </p:scale>
        <p:origin x="-1266" y="-9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Lst>
  </p:outlineViewPr>
  <p:notesTextViewPr>
    <p:cViewPr>
      <p:scale>
        <a:sx n="100" d="100"/>
        <a:sy n="100" d="100"/>
      </p:scale>
      <p:origin x="0" y="0"/>
    </p:cViewPr>
  </p:notesTextViewPr>
  <p:sorterViewPr>
    <p:cViewPr>
      <p:scale>
        <a:sx n="75" d="100"/>
        <a:sy n="75" d="100"/>
      </p:scale>
      <p:origin x="0" y="9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microsoft.com/office/2015/10/relationships/revisionInfo" Target="revisionInfo.xml"/></Relationships>
</file>

<file path=ppt/_rels/viewProps.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slide" Target="slides/slide14.xml"/><Relationship Id="rId1" Type="http://schemas.openxmlformats.org/officeDocument/2006/relationships/slide" Target="slides/slide13.xml"/><Relationship Id="rId4"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akrishnan  Mohandass" userId="S::gokulakrishnan.m2022@vitstudent.ac.in::025bd49c-93fd-4640-81bd-9a3078d2d108" providerId="AD" clId="Web-{8AA99BE0-BB93-4C85-BD96-180A87153FAB}"/>
    <pc:docChg chg="modSld">
      <pc:chgData name="Gokulakrishnan  Mohandass" userId="S::gokulakrishnan.m2022@vitstudent.ac.in::025bd49c-93fd-4640-81bd-9a3078d2d108" providerId="AD" clId="Web-{8AA99BE0-BB93-4C85-BD96-180A87153FAB}" dt="2023-11-21T07:36:43.685" v="0" actId="1076"/>
      <pc:docMkLst>
        <pc:docMk/>
      </pc:docMkLst>
      <pc:sldChg chg="modSp">
        <pc:chgData name="Gokulakrishnan  Mohandass" userId="S::gokulakrishnan.m2022@vitstudent.ac.in::025bd49c-93fd-4640-81bd-9a3078d2d108" providerId="AD" clId="Web-{8AA99BE0-BB93-4C85-BD96-180A87153FAB}" dt="2023-11-21T07:36:43.685" v="0" actId="1076"/>
        <pc:sldMkLst>
          <pc:docMk/>
          <pc:sldMk cId="0" sldId="453"/>
        </pc:sldMkLst>
        <pc:graphicFrameChg chg="mod">
          <ac:chgData name="Gokulakrishnan  Mohandass" userId="S::gokulakrishnan.m2022@vitstudent.ac.in::025bd49c-93fd-4640-81bd-9a3078d2d108" providerId="AD" clId="Web-{8AA99BE0-BB93-4C85-BD96-180A87153FAB}" dt="2023-11-21T07:36:43.685" v="0" actId="1076"/>
          <ac:graphicFrameMkLst>
            <pc:docMk/>
            <pc:sldMk cId="0" sldId="453"/>
            <ac:graphicFrameMk id="111618" creationId="{5D1F2686-FD2C-56E5-10FD-0429983F4133}"/>
          </ac:graphicFrameMkLst>
        </pc:graphicFrameChg>
      </pc:sldChg>
    </pc:docChg>
  </pc:docChgLst>
  <pc:docChgLst>
    <pc:chgData name="Aadit Mani" userId="S::aadit.mani2022@vitstudent.ac.in::5e31c36c-e953-4d27-8e28-74e6cf70a12b" providerId="AD" clId="Web-{00E5C6D3-F992-4C9E-B3A7-13DC1D7907FE}"/>
    <pc:docChg chg="sldOrd">
      <pc:chgData name="Aadit Mani" userId="S::aadit.mani2022@vitstudent.ac.in::5e31c36c-e953-4d27-8e28-74e6cf70a12b" providerId="AD" clId="Web-{00E5C6D3-F992-4C9E-B3A7-13DC1D7907FE}" dt="2023-11-07T09:12:34.510" v="0"/>
      <pc:docMkLst>
        <pc:docMk/>
      </pc:docMkLst>
      <pc:sldChg chg="ord">
        <pc:chgData name="Aadit Mani" userId="S::aadit.mani2022@vitstudent.ac.in::5e31c36c-e953-4d27-8e28-74e6cf70a12b" providerId="AD" clId="Web-{00E5C6D3-F992-4C9E-B3A7-13DC1D7907FE}" dt="2023-11-07T09:12:34.510" v="0"/>
        <pc:sldMkLst>
          <pc:docMk/>
          <pc:sldMk cId="0" sldId="431"/>
        </pc:sldMkLst>
      </pc:sldChg>
    </pc:docChg>
  </pc:docChgLst>
  <pc:docChgLst>
    <pc:chgData name="Aadit Mani" userId="S::aadit.mani2022@vitstudent.ac.in::5e31c36c-e953-4d27-8e28-74e6cf70a12b" providerId="AD" clId="Web-{B00558BB-0708-48E3-BDF9-924F12C342A9}"/>
    <pc:docChg chg="sldOrd">
      <pc:chgData name="Aadit Mani" userId="S::aadit.mani2022@vitstudent.ac.in::5e31c36c-e953-4d27-8e28-74e6cf70a12b" providerId="AD" clId="Web-{B00558BB-0708-48E3-BDF9-924F12C342A9}" dt="2023-11-07T09:18:01.782" v="1"/>
      <pc:docMkLst>
        <pc:docMk/>
      </pc:docMkLst>
      <pc:sldChg chg="ord">
        <pc:chgData name="Aadit Mani" userId="S::aadit.mani2022@vitstudent.ac.in::5e31c36c-e953-4d27-8e28-74e6cf70a12b" providerId="AD" clId="Web-{B00558BB-0708-48E3-BDF9-924F12C342A9}" dt="2023-11-07T09:18:01.782" v="1"/>
        <pc:sldMkLst>
          <pc:docMk/>
          <pc:sldMk cId="0" sldId="4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CB6F7F-04EE-B5EA-EA27-4F7DB0159FD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a:extLst>
              <a:ext uri="{FF2B5EF4-FFF2-40B4-BE49-F238E27FC236}">
                <a16:creationId xmlns:a16="http://schemas.microsoft.com/office/drawing/2014/main" id="{7F0A3E24-FEFF-EBA6-2B20-C358A824207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C92F7685-DDE7-4670-86EA-59069A416378}" type="datetimeFigureOut">
              <a:rPr lang="en-US"/>
              <a:pPr>
                <a:defRPr/>
              </a:pPr>
              <a:t>11/20/2023</a:t>
            </a:fld>
            <a:endParaRPr lang="en-US"/>
          </a:p>
        </p:txBody>
      </p:sp>
      <p:sp>
        <p:nvSpPr>
          <p:cNvPr id="4" name="Slide Image Placeholder 3">
            <a:extLst>
              <a:ext uri="{FF2B5EF4-FFF2-40B4-BE49-F238E27FC236}">
                <a16:creationId xmlns:a16="http://schemas.microsoft.com/office/drawing/2014/main" id="{0D0695FE-4A9B-8924-19C7-591EC78C717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E0E37A6-1BCD-025F-C4A9-F92BE143DCF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7668181-0B15-44F2-5599-BC175115EC3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a:extLst>
              <a:ext uri="{FF2B5EF4-FFF2-40B4-BE49-F238E27FC236}">
                <a16:creationId xmlns:a16="http://schemas.microsoft.com/office/drawing/2014/main" id="{B90CF9F4-CF42-5963-EDA6-96112EB60ED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A78798E-825C-4564-B8CA-4B1CC040115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BCCE2253-49FD-5785-58C9-9F7715FE8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A34518EB-DFE7-4F18-8181-9E04DC849F17}"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
        <p:nvSpPr>
          <p:cNvPr id="54275" name="Rectangle 2">
            <a:extLst>
              <a:ext uri="{FF2B5EF4-FFF2-40B4-BE49-F238E27FC236}">
                <a16:creationId xmlns:a16="http://schemas.microsoft.com/office/drawing/2014/main" id="{3F0C6D41-421B-A54D-6891-93F176B1058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086A7FEC-7E8E-C1DE-0712-6473731EF9D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DA092C80-1720-FBA5-611E-B0FB8A911A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B4118DFA-0309-4A63-8441-D64394BDE36C}" type="slidenum">
              <a:rPr lang="en-US" altLang="en-US" sz="1200">
                <a:latin typeface="Arial" panose="020B0604020202020204" pitchFamily="34" charset="0"/>
              </a:rPr>
              <a:pPr eaLnBrk="1" hangingPunct="1"/>
              <a:t>31</a:t>
            </a:fld>
            <a:endParaRPr lang="en-US" altLang="en-US" sz="1200">
              <a:latin typeface="Arial" panose="020B0604020202020204" pitchFamily="34" charset="0"/>
            </a:endParaRPr>
          </a:p>
        </p:txBody>
      </p:sp>
      <p:sp>
        <p:nvSpPr>
          <p:cNvPr id="63491" name="Rectangle 2">
            <a:extLst>
              <a:ext uri="{FF2B5EF4-FFF2-40B4-BE49-F238E27FC236}">
                <a16:creationId xmlns:a16="http://schemas.microsoft.com/office/drawing/2014/main" id="{D8BFF9B1-0747-D83C-5389-00D03BA5C1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2" name="Rectangle 3">
            <a:extLst>
              <a:ext uri="{FF2B5EF4-FFF2-40B4-BE49-F238E27FC236}">
                <a16:creationId xmlns:a16="http://schemas.microsoft.com/office/drawing/2014/main" id="{CDF0293D-A300-EC28-EFAD-317F377D24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D8C137A0-8C34-AAC4-D376-AC0E5E9610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ED48BD73-6FBC-470E-930B-AE8191B55AE5}" type="slidenum">
              <a:rPr lang="en-US" altLang="en-US" sz="1200">
                <a:latin typeface="Arial" panose="020B0604020202020204" pitchFamily="34" charset="0"/>
              </a:rPr>
              <a:pPr eaLnBrk="1" hangingPunct="1"/>
              <a:t>35</a:t>
            </a:fld>
            <a:endParaRPr lang="en-US" altLang="en-US" sz="1200">
              <a:latin typeface="Arial" panose="020B0604020202020204" pitchFamily="34" charset="0"/>
            </a:endParaRPr>
          </a:p>
        </p:txBody>
      </p:sp>
      <p:sp>
        <p:nvSpPr>
          <p:cNvPr id="64515" name="Rectangle 2">
            <a:extLst>
              <a:ext uri="{FF2B5EF4-FFF2-40B4-BE49-F238E27FC236}">
                <a16:creationId xmlns:a16="http://schemas.microsoft.com/office/drawing/2014/main" id="{6201D265-6C50-6C8D-A2A7-14ABAF3B787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DFAF583B-8C0C-04E3-0F2D-B6DBEB573A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F24015DB-6C02-A2EA-23BF-D4784C5150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CB8B3CCE-26FC-40F8-BE5F-E28B95594AE6}" type="slidenum">
              <a:rPr lang="en-US" altLang="en-US" sz="1200">
                <a:latin typeface="Arial" panose="020B0604020202020204" pitchFamily="34" charset="0"/>
              </a:rPr>
              <a:pPr eaLnBrk="1" hangingPunct="1"/>
              <a:t>3</a:t>
            </a:fld>
            <a:endParaRPr lang="en-US" altLang="en-US" sz="1200">
              <a:latin typeface="Arial" panose="020B0604020202020204" pitchFamily="34" charset="0"/>
            </a:endParaRPr>
          </a:p>
        </p:txBody>
      </p:sp>
      <p:sp>
        <p:nvSpPr>
          <p:cNvPr id="55299" name="Rectangle 2">
            <a:extLst>
              <a:ext uri="{FF2B5EF4-FFF2-40B4-BE49-F238E27FC236}">
                <a16:creationId xmlns:a16="http://schemas.microsoft.com/office/drawing/2014/main" id="{1D30059C-2BD7-3439-E908-57103746EC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29C9361B-B4AA-2F4B-2648-82D0ED01D7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B769CED-0AB7-7754-D8DE-24DE946E2D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F2AA068A-C1CA-42E7-8293-48FD9FA96D86}" type="slidenum">
              <a:rPr lang="en-US" altLang="en-US" sz="1200">
                <a:latin typeface="Arial" panose="020B0604020202020204" pitchFamily="34" charset="0"/>
              </a:rPr>
              <a:pPr eaLnBrk="1" hangingPunct="1"/>
              <a:t>4</a:t>
            </a:fld>
            <a:endParaRPr lang="en-US" altLang="en-US" sz="1200">
              <a:latin typeface="Arial" panose="020B0604020202020204" pitchFamily="34" charset="0"/>
            </a:endParaRPr>
          </a:p>
        </p:txBody>
      </p:sp>
      <p:sp>
        <p:nvSpPr>
          <p:cNvPr id="56323" name="Rectangle 2">
            <a:extLst>
              <a:ext uri="{FF2B5EF4-FFF2-40B4-BE49-F238E27FC236}">
                <a16:creationId xmlns:a16="http://schemas.microsoft.com/office/drawing/2014/main" id="{02279888-8227-C5F1-A7F6-C5A4C969FA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D2717F07-21E9-A8F9-6FBC-5B17136A2CE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4996BFB2-EA74-B917-AD67-8DC211E767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4AC17F3D-BF5B-4BE2-AAA1-11E63D47D5E5}" type="slidenum">
              <a:rPr lang="en-US" altLang="en-US" sz="1200">
                <a:latin typeface="Arial" panose="020B0604020202020204" pitchFamily="34" charset="0"/>
              </a:rPr>
              <a:pPr eaLnBrk="1" hangingPunct="1"/>
              <a:t>5</a:t>
            </a:fld>
            <a:endParaRPr lang="en-US" altLang="en-US" sz="1200">
              <a:latin typeface="Arial" panose="020B0604020202020204" pitchFamily="34" charset="0"/>
            </a:endParaRPr>
          </a:p>
        </p:txBody>
      </p:sp>
      <p:sp>
        <p:nvSpPr>
          <p:cNvPr id="57347" name="Rectangle 2">
            <a:extLst>
              <a:ext uri="{FF2B5EF4-FFF2-40B4-BE49-F238E27FC236}">
                <a16:creationId xmlns:a16="http://schemas.microsoft.com/office/drawing/2014/main" id="{9AA11214-263C-A334-E8C5-7F01A0177B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8" name="Rectangle 3">
            <a:extLst>
              <a:ext uri="{FF2B5EF4-FFF2-40B4-BE49-F238E27FC236}">
                <a16:creationId xmlns:a16="http://schemas.microsoft.com/office/drawing/2014/main" id="{E6026E04-E3B6-70A1-BE87-1A8DC5256A0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BF86D60E-5C81-C2C3-F6C6-7BA7AC1A017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6C4DBE25-4D6E-480A-AB1A-A1E5D981AE0E}" type="slidenum">
              <a:rPr lang="en-US" altLang="en-US" sz="1200">
                <a:latin typeface="Arial" panose="020B0604020202020204" pitchFamily="34" charset="0"/>
              </a:rPr>
              <a:pPr eaLnBrk="1" hangingPunct="1"/>
              <a:t>6</a:t>
            </a:fld>
            <a:endParaRPr lang="en-US" altLang="en-US" sz="1200">
              <a:latin typeface="Arial" panose="020B0604020202020204" pitchFamily="34" charset="0"/>
            </a:endParaRPr>
          </a:p>
        </p:txBody>
      </p:sp>
      <p:sp>
        <p:nvSpPr>
          <p:cNvPr id="58371" name="Rectangle 2">
            <a:extLst>
              <a:ext uri="{FF2B5EF4-FFF2-40B4-BE49-F238E27FC236}">
                <a16:creationId xmlns:a16="http://schemas.microsoft.com/office/drawing/2014/main" id="{3413F0AA-0FBA-0523-F47A-E52ABF48B5E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1A50C21C-EF3B-8FD6-4F9B-A4A561D84EA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0E1A964A-70C3-2869-EA1C-667F69F570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C2019A1A-4E1E-437D-A61D-7BA39D119DC5}" type="slidenum">
              <a:rPr lang="en-US" altLang="en-US" sz="1200">
                <a:latin typeface="Arial" panose="020B0604020202020204" pitchFamily="34" charset="0"/>
              </a:rPr>
              <a:pPr eaLnBrk="1" hangingPunct="1"/>
              <a:t>7</a:t>
            </a:fld>
            <a:endParaRPr lang="en-US" altLang="en-US" sz="1200">
              <a:latin typeface="Arial" panose="020B0604020202020204" pitchFamily="34" charset="0"/>
            </a:endParaRPr>
          </a:p>
        </p:txBody>
      </p:sp>
      <p:sp>
        <p:nvSpPr>
          <p:cNvPr id="59395" name="Rectangle 2">
            <a:extLst>
              <a:ext uri="{FF2B5EF4-FFF2-40B4-BE49-F238E27FC236}">
                <a16:creationId xmlns:a16="http://schemas.microsoft.com/office/drawing/2014/main" id="{C43E1F10-1F4B-5345-527C-34AD98FF15E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6" name="Rectangle 3">
            <a:extLst>
              <a:ext uri="{FF2B5EF4-FFF2-40B4-BE49-F238E27FC236}">
                <a16:creationId xmlns:a16="http://schemas.microsoft.com/office/drawing/2014/main" id="{E5382FFD-A858-0DC5-5F72-13708CD5059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C5A9261-14B4-05DF-95C7-A32EBA808C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1D20D172-8B01-42F7-B0A9-E79F67BB278B}" type="slidenum">
              <a:rPr lang="en-US" altLang="en-US" sz="1200">
                <a:latin typeface="Arial" panose="020B0604020202020204" pitchFamily="34" charset="0"/>
              </a:rPr>
              <a:pPr eaLnBrk="1" hangingPunct="1"/>
              <a:t>8</a:t>
            </a:fld>
            <a:endParaRPr lang="en-US" altLang="en-US" sz="1200">
              <a:latin typeface="Arial" panose="020B0604020202020204" pitchFamily="34" charset="0"/>
            </a:endParaRPr>
          </a:p>
        </p:txBody>
      </p:sp>
      <p:sp>
        <p:nvSpPr>
          <p:cNvPr id="60419" name="Rectangle 2">
            <a:extLst>
              <a:ext uri="{FF2B5EF4-FFF2-40B4-BE49-F238E27FC236}">
                <a16:creationId xmlns:a16="http://schemas.microsoft.com/office/drawing/2014/main" id="{3751C2AC-40AE-E58C-725A-D9CFDCB8960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9E367127-EAE3-3F54-7B84-E6CC86B0FB5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87CBEBF-CC69-C5FF-7A1A-181CFD1F06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766C2314-EA19-4CDA-9605-F8FA940F34CE}" type="slidenum">
              <a:rPr lang="en-US" altLang="en-US" sz="1200">
                <a:latin typeface="Arial" panose="020B0604020202020204" pitchFamily="34" charset="0"/>
              </a:rPr>
              <a:pPr eaLnBrk="1" hangingPunct="1"/>
              <a:t>9</a:t>
            </a:fld>
            <a:endParaRPr lang="en-US" altLang="en-US" sz="1200">
              <a:latin typeface="Arial" panose="020B0604020202020204" pitchFamily="34" charset="0"/>
            </a:endParaRPr>
          </a:p>
        </p:txBody>
      </p:sp>
      <p:sp>
        <p:nvSpPr>
          <p:cNvPr id="61443" name="Rectangle 2">
            <a:extLst>
              <a:ext uri="{FF2B5EF4-FFF2-40B4-BE49-F238E27FC236}">
                <a16:creationId xmlns:a16="http://schemas.microsoft.com/office/drawing/2014/main" id="{1B17AB6E-FF23-CB80-9646-E1364F39EDB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4" name="Rectangle 3">
            <a:extLst>
              <a:ext uri="{FF2B5EF4-FFF2-40B4-BE49-F238E27FC236}">
                <a16:creationId xmlns:a16="http://schemas.microsoft.com/office/drawing/2014/main" id="{46F64E73-4662-753B-1E95-55DFB7BFFA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3CA3A5CF-A698-71F5-526A-E4A0CAA403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fld id="{63BEBB1F-41E8-4598-9CD7-76FC6B955B3C}" type="slidenum">
              <a:rPr lang="en-US" altLang="en-US" sz="1200">
                <a:latin typeface="Arial" panose="020B0604020202020204" pitchFamily="34" charset="0"/>
              </a:rPr>
              <a:pPr eaLnBrk="1" hangingPunct="1"/>
              <a:t>10</a:t>
            </a:fld>
            <a:endParaRPr lang="en-US" altLang="en-US" sz="1200">
              <a:latin typeface="Arial" panose="020B0604020202020204" pitchFamily="34" charset="0"/>
            </a:endParaRPr>
          </a:p>
        </p:txBody>
      </p:sp>
      <p:sp>
        <p:nvSpPr>
          <p:cNvPr id="62467" name="Rectangle 2">
            <a:extLst>
              <a:ext uri="{FF2B5EF4-FFF2-40B4-BE49-F238E27FC236}">
                <a16:creationId xmlns:a16="http://schemas.microsoft.com/office/drawing/2014/main" id="{6396D0C4-BAD4-1C51-F9EB-E27C9042BD7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1981571F-20D1-1C90-5CA6-FD9E63AB72B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84F6EAA-1CA6-96D0-CA8A-5A74352A0CC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B8682C0-37B9-1DC8-87C5-1B78741588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EEAF6F0-4CEA-A607-A427-775AD50EBBB2}"/>
              </a:ext>
            </a:extLst>
          </p:cNvPr>
          <p:cNvSpPr>
            <a:spLocks noGrp="1" noChangeArrowheads="1"/>
          </p:cNvSpPr>
          <p:nvPr>
            <p:ph type="sldNum" sz="quarter" idx="12"/>
          </p:nvPr>
        </p:nvSpPr>
        <p:spPr>
          <a:ln/>
        </p:spPr>
        <p:txBody>
          <a:bodyPr/>
          <a:lstStyle>
            <a:lvl1pPr>
              <a:defRPr/>
            </a:lvl1pPr>
          </a:lstStyle>
          <a:p>
            <a:fld id="{C02FBFCC-9837-4A5E-8261-60F06A3A5590}" type="slidenum">
              <a:rPr lang="en-US" altLang="en-US"/>
              <a:pPr/>
              <a:t>‹#›</a:t>
            </a:fld>
            <a:endParaRPr lang="en-US" altLang="en-US"/>
          </a:p>
        </p:txBody>
      </p:sp>
    </p:spTree>
    <p:extLst>
      <p:ext uri="{BB962C8B-B14F-4D97-AF65-F5344CB8AC3E}">
        <p14:creationId xmlns:p14="http://schemas.microsoft.com/office/powerpoint/2010/main" val="166805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47508AA-E18B-CB71-FA02-8DB552B62BE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8560922-6C45-F2F3-DE88-D45DDF62FF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8C23912-283A-6036-FBC1-8504BAFDE3D0}"/>
              </a:ext>
            </a:extLst>
          </p:cNvPr>
          <p:cNvSpPr>
            <a:spLocks noGrp="1" noChangeArrowheads="1"/>
          </p:cNvSpPr>
          <p:nvPr>
            <p:ph type="sldNum" sz="quarter" idx="12"/>
          </p:nvPr>
        </p:nvSpPr>
        <p:spPr>
          <a:ln/>
        </p:spPr>
        <p:txBody>
          <a:bodyPr/>
          <a:lstStyle>
            <a:lvl1pPr>
              <a:defRPr/>
            </a:lvl1pPr>
          </a:lstStyle>
          <a:p>
            <a:fld id="{F972CD97-1161-4EDB-96B0-7C32D5156684}" type="slidenum">
              <a:rPr lang="en-US" altLang="en-US"/>
              <a:pPr/>
              <a:t>‹#›</a:t>
            </a:fld>
            <a:endParaRPr lang="en-US" altLang="en-US"/>
          </a:p>
        </p:txBody>
      </p:sp>
    </p:spTree>
    <p:extLst>
      <p:ext uri="{BB962C8B-B14F-4D97-AF65-F5344CB8AC3E}">
        <p14:creationId xmlns:p14="http://schemas.microsoft.com/office/powerpoint/2010/main" val="355237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B32A447-191B-651C-7C14-784E02CC88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15BF082-17C0-0638-E75A-CF42C79252A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D7D5A57-A907-484C-163A-076165EC9ABB}"/>
              </a:ext>
            </a:extLst>
          </p:cNvPr>
          <p:cNvSpPr>
            <a:spLocks noGrp="1" noChangeArrowheads="1"/>
          </p:cNvSpPr>
          <p:nvPr>
            <p:ph type="sldNum" sz="quarter" idx="12"/>
          </p:nvPr>
        </p:nvSpPr>
        <p:spPr>
          <a:ln/>
        </p:spPr>
        <p:txBody>
          <a:bodyPr/>
          <a:lstStyle>
            <a:lvl1pPr>
              <a:defRPr/>
            </a:lvl1pPr>
          </a:lstStyle>
          <a:p>
            <a:fld id="{AD239805-4687-46E4-80DB-30FE3A7B60C4}" type="slidenum">
              <a:rPr lang="en-US" altLang="en-US"/>
              <a:pPr/>
              <a:t>‹#›</a:t>
            </a:fld>
            <a:endParaRPr lang="en-US" altLang="en-US"/>
          </a:p>
        </p:txBody>
      </p:sp>
    </p:spTree>
    <p:extLst>
      <p:ext uri="{BB962C8B-B14F-4D97-AF65-F5344CB8AC3E}">
        <p14:creationId xmlns:p14="http://schemas.microsoft.com/office/powerpoint/2010/main" val="181814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A4AD2EE-2903-1302-7230-A12AC88004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46C3B4-4A9F-E915-9987-2B5229CA151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D5B6F60-B2C4-0420-D259-DC9BB66E50AF}"/>
              </a:ext>
            </a:extLst>
          </p:cNvPr>
          <p:cNvSpPr>
            <a:spLocks noGrp="1" noChangeArrowheads="1"/>
          </p:cNvSpPr>
          <p:nvPr>
            <p:ph type="sldNum" sz="quarter" idx="12"/>
          </p:nvPr>
        </p:nvSpPr>
        <p:spPr>
          <a:ln/>
        </p:spPr>
        <p:txBody>
          <a:bodyPr/>
          <a:lstStyle>
            <a:lvl1pPr>
              <a:defRPr/>
            </a:lvl1pPr>
          </a:lstStyle>
          <a:p>
            <a:fld id="{0C75E1CF-E12C-4C56-830D-366B1F965F03}" type="slidenum">
              <a:rPr lang="en-US" altLang="en-US"/>
              <a:pPr/>
              <a:t>‹#›</a:t>
            </a:fld>
            <a:endParaRPr lang="en-US" altLang="en-US"/>
          </a:p>
        </p:txBody>
      </p:sp>
    </p:spTree>
    <p:extLst>
      <p:ext uri="{BB962C8B-B14F-4D97-AF65-F5344CB8AC3E}">
        <p14:creationId xmlns:p14="http://schemas.microsoft.com/office/powerpoint/2010/main" val="2095599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E37CD1A-A1BD-0690-562F-D54608BA32E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D4E1576-E658-C048-B01E-9822AEB2C67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7241E46-37FD-FE37-CA0A-05CE79405787}"/>
              </a:ext>
            </a:extLst>
          </p:cNvPr>
          <p:cNvSpPr>
            <a:spLocks noGrp="1" noChangeArrowheads="1"/>
          </p:cNvSpPr>
          <p:nvPr>
            <p:ph type="sldNum" sz="quarter" idx="12"/>
          </p:nvPr>
        </p:nvSpPr>
        <p:spPr>
          <a:ln/>
        </p:spPr>
        <p:txBody>
          <a:bodyPr/>
          <a:lstStyle>
            <a:lvl1pPr>
              <a:defRPr/>
            </a:lvl1pPr>
          </a:lstStyle>
          <a:p>
            <a:fld id="{8592B651-84A4-4DC2-B88E-3F029AD5F5E9}" type="slidenum">
              <a:rPr lang="en-US" altLang="en-US"/>
              <a:pPr/>
              <a:t>‹#›</a:t>
            </a:fld>
            <a:endParaRPr lang="en-US" altLang="en-US"/>
          </a:p>
        </p:txBody>
      </p:sp>
    </p:spTree>
    <p:extLst>
      <p:ext uri="{BB962C8B-B14F-4D97-AF65-F5344CB8AC3E}">
        <p14:creationId xmlns:p14="http://schemas.microsoft.com/office/powerpoint/2010/main" val="291640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135FB83-28AE-A74E-D3D2-23D939CE05F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0EC3080-ECED-F95A-78F8-1D08D0B0313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A94FD7B-3A82-B715-6C73-5931F08DB941}"/>
              </a:ext>
            </a:extLst>
          </p:cNvPr>
          <p:cNvSpPr>
            <a:spLocks noGrp="1" noChangeArrowheads="1"/>
          </p:cNvSpPr>
          <p:nvPr>
            <p:ph type="sldNum" sz="quarter" idx="12"/>
          </p:nvPr>
        </p:nvSpPr>
        <p:spPr>
          <a:ln/>
        </p:spPr>
        <p:txBody>
          <a:bodyPr/>
          <a:lstStyle>
            <a:lvl1pPr>
              <a:defRPr/>
            </a:lvl1pPr>
          </a:lstStyle>
          <a:p>
            <a:fld id="{D7BDBD5D-F0DE-4788-BC2E-30229B1AFE5E}" type="slidenum">
              <a:rPr lang="en-US" altLang="en-US"/>
              <a:pPr/>
              <a:t>‹#›</a:t>
            </a:fld>
            <a:endParaRPr lang="en-US" altLang="en-US"/>
          </a:p>
        </p:txBody>
      </p:sp>
    </p:spTree>
    <p:extLst>
      <p:ext uri="{BB962C8B-B14F-4D97-AF65-F5344CB8AC3E}">
        <p14:creationId xmlns:p14="http://schemas.microsoft.com/office/powerpoint/2010/main" val="3866500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BF1F898-A0E1-0976-0EF2-723E7F8C83A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161EB3E-7192-96BB-2CF4-B2598DD6F9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8489365-7007-3A3F-F243-B12046A55012}"/>
              </a:ext>
            </a:extLst>
          </p:cNvPr>
          <p:cNvSpPr>
            <a:spLocks noGrp="1" noChangeArrowheads="1"/>
          </p:cNvSpPr>
          <p:nvPr>
            <p:ph type="sldNum" sz="quarter" idx="12"/>
          </p:nvPr>
        </p:nvSpPr>
        <p:spPr>
          <a:ln/>
        </p:spPr>
        <p:txBody>
          <a:bodyPr/>
          <a:lstStyle>
            <a:lvl1pPr>
              <a:defRPr/>
            </a:lvl1pPr>
          </a:lstStyle>
          <a:p>
            <a:fld id="{9E7063A4-4AB4-4004-BD32-6F812000FD00}" type="slidenum">
              <a:rPr lang="en-US" altLang="en-US"/>
              <a:pPr/>
              <a:t>‹#›</a:t>
            </a:fld>
            <a:endParaRPr lang="en-US" altLang="en-US"/>
          </a:p>
        </p:txBody>
      </p:sp>
    </p:spTree>
    <p:extLst>
      <p:ext uri="{BB962C8B-B14F-4D97-AF65-F5344CB8AC3E}">
        <p14:creationId xmlns:p14="http://schemas.microsoft.com/office/powerpoint/2010/main" val="3475365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D7FF32A-7563-4513-FB7D-840D51D3BE4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62EC434-A877-37C1-9D15-D716DB7D2C9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82F5CD61-5C98-7EAE-8D42-A96881BEE12F}"/>
              </a:ext>
            </a:extLst>
          </p:cNvPr>
          <p:cNvSpPr>
            <a:spLocks noGrp="1" noChangeArrowheads="1"/>
          </p:cNvSpPr>
          <p:nvPr>
            <p:ph type="sldNum" sz="quarter" idx="12"/>
          </p:nvPr>
        </p:nvSpPr>
        <p:spPr>
          <a:ln/>
        </p:spPr>
        <p:txBody>
          <a:bodyPr/>
          <a:lstStyle>
            <a:lvl1pPr>
              <a:defRPr/>
            </a:lvl1pPr>
          </a:lstStyle>
          <a:p>
            <a:fld id="{EB45C20E-AF38-40EF-8B59-050890013B81}" type="slidenum">
              <a:rPr lang="en-US" altLang="en-US"/>
              <a:pPr/>
              <a:t>‹#›</a:t>
            </a:fld>
            <a:endParaRPr lang="en-US" altLang="en-US"/>
          </a:p>
        </p:txBody>
      </p:sp>
    </p:spTree>
    <p:extLst>
      <p:ext uri="{BB962C8B-B14F-4D97-AF65-F5344CB8AC3E}">
        <p14:creationId xmlns:p14="http://schemas.microsoft.com/office/powerpoint/2010/main" val="106224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7C734ED-C68A-FFE3-D32B-F15AB34D5D8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66A0B04-7F5C-9AAF-1144-657F406AE8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151BC73E-DCCB-AA55-52DF-CE68E4B53970}"/>
              </a:ext>
            </a:extLst>
          </p:cNvPr>
          <p:cNvSpPr>
            <a:spLocks noGrp="1" noChangeArrowheads="1"/>
          </p:cNvSpPr>
          <p:nvPr>
            <p:ph type="sldNum" sz="quarter" idx="12"/>
          </p:nvPr>
        </p:nvSpPr>
        <p:spPr>
          <a:ln/>
        </p:spPr>
        <p:txBody>
          <a:bodyPr/>
          <a:lstStyle>
            <a:lvl1pPr>
              <a:defRPr/>
            </a:lvl1pPr>
          </a:lstStyle>
          <a:p>
            <a:fld id="{183A685D-B04B-4BB4-9CAE-78DBB485F5FF}" type="slidenum">
              <a:rPr lang="en-US" altLang="en-US"/>
              <a:pPr/>
              <a:t>‹#›</a:t>
            </a:fld>
            <a:endParaRPr lang="en-US" altLang="en-US"/>
          </a:p>
        </p:txBody>
      </p:sp>
    </p:spTree>
    <p:extLst>
      <p:ext uri="{BB962C8B-B14F-4D97-AF65-F5344CB8AC3E}">
        <p14:creationId xmlns:p14="http://schemas.microsoft.com/office/powerpoint/2010/main" val="2142506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21D9D88-1B32-60F7-1F3A-443C57D54AD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309CE7E-B433-7367-9966-00CE9E6A8A0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412F818-C8C7-3852-018C-BE473F9B62DF}"/>
              </a:ext>
            </a:extLst>
          </p:cNvPr>
          <p:cNvSpPr>
            <a:spLocks noGrp="1" noChangeArrowheads="1"/>
          </p:cNvSpPr>
          <p:nvPr>
            <p:ph type="sldNum" sz="quarter" idx="12"/>
          </p:nvPr>
        </p:nvSpPr>
        <p:spPr>
          <a:ln/>
        </p:spPr>
        <p:txBody>
          <a:bodyPr/>
          <a:lstStyle>
            <a:lvl1pPr>
              <a:defRPr/>
            </a:lvl1pPr>
          </a:lstStyle>
          <a:p>
            <a:fld id="{58888649-CABF-452F-87D4-821571EB4C75}" type="slidenum">
              <a:rPr lang="en-US" altLang="en-US"/>
              <a:pPr/>
              <a:t>‹#›</a:t>
            </a:fld>
            <a:endParaRPr lang="en-US" altLang="en-US"/>
          </a:p>
        </p:txBody>
      </p:sp>
    </p:spTree>
    <p:extLst>
      <p:ext uri="{BB962C8B-B14F-4D97-AF65-F5344CB8AC3E}">
        <p14:creationId xmlns:p14="http://schemas.microsoft.com/office/powerpoint/2010/main" val="20467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F6EC0FB-B0D0-57A1-DB8E-6289B5CB48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E0AB85A-2B57-C418-6EF4-8E22F8FD19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BFB6ED-4C8A-13B6-D881-DA80657A1847}"/>
              </a:ext>
            </a:extLst>
          </p:cNvPr>
          <p:cNvSpPr>
            <a:spLocks noGrp="1" noChangeArrowheads="1"/>
          </p:cNvSpPr>
          <p:nvPr>
            <p:ph type="sldNum" sz="quarter" idx="12"/>
          </p:nvPr>
        </p:nvSpPr>
        <p:spPr>
          <a:ln/>
        </p:spPr>
        <p:txBody>
          <a:bodyPr/>
          <a:lstStyle>
            <a:lvl1pPr>
              <a:defRPr/>
            </a:lvl1pPr>
          </a:lstStyle>
          <a:p>
            <a:fld id="{E05F67DA-822E-44AE-83C4-BD23D01FA235}" type="slidenum">
              <a:rPr lang="en-US" altLang="en-US"/>
              <a:pPr/>
              <a:t>‹#›</a:t>
            </a:fld>
            <a:endParaRPr lang="en-US" altLang="en-US"/>
          </a:p>
        </p:txBody>
      </p:sp>
    </p:spTree>
    <p:extLst>
      <p:ext uri="{BB962C8B-B14F-4D97-AF65-F5344CB8AC3E}">
        <p14:creationId xmlns:p14="http://schemas.microsoft.com/office/powerpoint/2010/main" val="1250484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B9EA220-DC7F-4C65-C7F7-5C37663361D3}"/>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9BDE87F7-82B5-E8B0-3B2C-E1E88B5CBDC3}"/>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2A58526A-75D7-7D14-8044-13B43501F791}"/>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FontTx/>
              <a:buNone/>
              <a:defRPr sz="1400"/>
            </a:lvl1pPr>
          </a:lstStyle>
          <a:p>
            <a:pPr>
              <a:defRPr/>
            </a:pPr>
            <a:endParaRPr lang="en-US"/>
          </a:p>
        </p:txBody>
      </p:sp>
      <p:sp>
        <p:nvSpPr>
          <p:cNvPr id="1029" name="Rectangle 5">
            <a:extLst>
              <a:ext uri="{FF2B5EF4-FFF2-40B4-BE49-F238E27FC236}">
                <a16:creationId xmlns:a16="http://schemas.microsoft.com/office/drawing/2014/main" id="{5DC65C78-ED3C-04D1-1B08-49186F2D2B0D}"/>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400"/>
            </a:lvl1pPr>
          </a:lstStyle>
          <a:p>
            <a:pPr>
              <a:defRPr/>
            </a:pPr>
            <a:endParaRPr lang="en-US"/>
          </a:p>
        </p:txBody>
      </p:sp>
      <p:sp>
        <p:nvSpPr>
          <p:cNvPr id="1030" name="Rectangle 6">
            <a:extLst>
              <a:ext uri="{FF2B5EF4-FFF2-40B4-BE49-F238E27FC236}">
                <a16:creationId xmlns:a16="http://schemas.microsoft.com/office/drawing/2014/main" id="{C2614D88-6168-A4D3-4A05-0635A7B96D6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400"/>
            </a:lvl1pPr>
          </a:lstStyle>
          <a:p>
            <a:fld id="{2A86E668-444D-47DF-A45D-D5788558E59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A4C9086-E8DC-3DA2-9D45-1731B0B11080}"/>
              </a:ext>
            </a:extLst>
          </p:cNvPr>
          <p:cNvSpPr>
            <a:spLocks noGrp="1" noChangeArrowheads="1"/>
          </p:cNvSpPr>
          <p:nvPr>
            <p:ph type="title"/>
          </p:nvPr>
        </p:nvSpPr>
        <p:spPr/>
        <p:txBody>
          <a:bodyPr/>
          <a:lstStyle/>
          <a:p>
            <a:pPr eaLnBrk="1" hangingPunct="1"/>
            <a:r>
              <a:rPr lang="en-US" altLang="en-US"/>
              <a:t>Definition</a:t>
            </a:r>
          </a:p>
        </p:txBody>
      </p:sp>
      <p:sp>
        <p:nvSpPr>
          <p:cNvPr id="2051" name="Rectangle 3">
            <a:extLst>
              <a:ext uri="{FF2B5EF4-FFF2-40B4-BE49-F238E27FC236}">
                <a16:creationId xmlns:a16="http://schemas.microsoft.com/office/drawing/2014/main" id="{9C3C01EF-1850-E4FF-90AE-3EB594319BD6}"/>
              </a:ext>
            </a:extLst>
          </p:cNvPr>
          <p:cNvSpPr>
            <a:spLocks noGrp="1" noChangeArrowheads="1"/>
          </p:cNvSpPr>
          <p:nvPr>
            <p:ph type="body" idx="1"/>
          </p:nvPr>
        </p:nvSpPr>
        <p:spPr/>
        <p:txBody>
          <a:bodyPr/>
          <a:lstStyle/>
          <a:p>
            <a:pPr eaLnBrk="1" hangingPunct="1"/>
            <a:r>
              <a:rPr lang="en-US" altLang="en-US"/>
              <a:t>A Minimum Spanning Tree (MST) is a subgraph of an undirected graph such that the subgraph spans (includes) all nodes, is  connected, is acyclic, and has minimum total edge weight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FA6D856-40C0-C31D-A5AA-3C7B1765946D}"/>
              </a:ext>
            </a:extLst>
          </p:cNvPr>
          <p:cNvSpPr>
            <a:spLocks noGrp="1" noChangeArrowheads="1"/>
          </p:cNvSpPr>
          <p:nvPr>
            <p:ph type="title"/>
          </p:nvPr>
        </p:nvSpPr>
        <p:spPr>
          <a:xfrm>
            <a:off x="457200" y="274638"/>
            <a:ext cx="8229600" cy="706437"/>
          </a:xfrm>
        </p:spPr>
        <p:txBody>
          <a:bodyPr/>
          <a:lstStyle/>
          <a:p>
            <a:pPr eaLnBrk="1" hangingPunct="1"/>
            <a:r>
              <a:rPr lang="en-GB" altLang="en-US" sz="4000" u="sng">
                <a:solidFill>
                  <a:srgbClr val="CC0099"/>
                </a:solidFill>
                <a:latin typeface="Comic Sans MS" panose="030F0702030302020204" pitchFamily="66" charset="0"/>
              </a:rPr>
              <a:t>More Notes</a:t>
            </a:r>
            <a:endParaRPr lang="en-US" altLang="en-US" sz="4000" u="sng">
              <a:solidFill>
                <a:srgbClr val="CC0099"/>
              </a:solidFill>
              <a:latin typeface="Comic Sans MS" panose="030F0702030302020204" pitchFamily="66" charset="0"/>
            </a:endParaRPr>
          </a:p>
        </p:txBody>
      </p:sp>
      <p:sp>
        <p:nvSpPr>
          <p:cNvPr id="128003" name="Rectangle 3">
            <a:extLst>
              <a:ext uri="{FF2B5EF4-FFF2-40B4-BE49-F238E27FC236}">
                <a16:creationId xmlns:a16="http://schemas.microsoft.com/office/drawing/2014/main" id="{E38F295B-579D-87B6-46E2-533ED9D6C92B}"/>
              </a:ext>
            </a:extLst>
          </p:cNvPr>
          <p:cNvSpPr>
            <a:spLocks noGrp="1" noChangeArrowheads="1"/>
          </p:cNvSpPr>
          <p:nvPr>
            <p:ph type="body" idx="1"/>
          </p:nvPr>
        </p:nvSpPr>
        <p:spPr>
          <a:xfrm>
            <a:off x="395288" y="1196975"/>
            <a:ext cx="8229600" cy="4895850"/>
          </a:xfrm>
        </p:spPr>
        <p:txBody>
          <a:bodyPr/>
          <a:lstStyle/>
          <a:p>
            <a:pPr eaLnBrk="1" hangingPunct="1">
              <a:lnSpc>
                <a:spcPct val="80000"/>
              </a:lnSpc>
            </a:pPr>
            <a:r>
              <a:rPr lang="en-GB" altLang="en-US" sz="2800">
                <a:solidFill>
                  <a:srgbClr val="3333CC"/>
                </a:solidFill>
                <a:latin typeface="Comic Sans MS" panose="030F0702030302020204" pitchFamily="66" charset="0"/>
              </a:rPr>
              <a:t>Prim’s Algorithm</a:t>
            </a:r>
            <a:r>
              <a:rPr lang="en-GB" altLang="en-US" sz="2800">
                <a:latin typeface="Comic Sans MS" panose="030F0702030302020204" pitchFamily="66" charset="0"/>
              </a:rPr>
              <a:t> is a quick way of finding the Minimum Spanning Tree (or </a:t>
            </a:r>
            <a:r>
              <a:rPr lang="en-GB" altLang="en-US" sz="2800">
                <a:solidFill>
                  <a:srgbClr val="009900"/>
                </a:solidFill>
                <a:latin typeface="Comic Sans MS" panose="030F0702030302020204" pitchFamily="66" charset="0"/>
              </a:rPr>
              <a:t>minimum connector</a:t>
            </a:r>
            <a:r>
              <a:rPr lang="en-GB" altLang="en-US" sz="2800">
                <a:latin typeface="Comic Sans MS" panose="030F0702030302020204" pitchFamily="66" charset="0"/>
              </a:rPr>
              <a:t>)</a:t>
            </a:r>
            <a:endParaRPr lang="en-GB" altLang="en-US" sz="2800">
              <a:solidFill>
                <a:srgbClr val="FF0000"/>
              </a:solidFill>
              <a:latin typeface="Comic Sans MS" panose="030F0702030302020204" pitchFamily="66" charset="0"/>
            </a:endParaRPr>
          </a:p>
          <a:p>
            <a:pPr eaLnBrk="1" hangingPunct="1">
              <a:lnSpc>
                <a:spcPct val="80000"/>
              </a:lnSpc>
            </a:pPr>
            <a:endParaRPr lang="en-GB" altLang="en-US" sz="2800">
              <a:latin typeface="Comic Sans MS" panose="030F0702030302020204" pitchFamily="66" charset="0"/>
            </a:endParaRPr>
          </a:p>
          <a:p>
            <a:pPr eaLnBrk="1" hangingPunct="1">
              <a:lnSpc>
                <a:spcPct val="80000"/>
              </a:lnSpc>
            </a:pPr>
            <a:r>
              <a:rPr lang="en-GB" altLang="en-US" sz="2800">
                <a:latin typeface="Comic Sans MS" panose="030F0702030302020204" pitchFamily="66" charset="0"/>
              </a:rPr>
              <a:t>This algorithm is said to be “</a:t>
            </a:r>
            <a:r>
              <a:rPr lang="en-GB" altLang="en-US" sz="2800">
                <a:solidFill>
                  <a:srgbClr val="FF0000"/>
                </a:solidFill>
                <a:latin typeface="Comic Sans MS" panose="030F0702030302020204" pitchFamily="66" charset="0"/>
              </a:rPr>
              <a:t>greedy</a:t>
            </a:r>
            <a:r>
              <a:rPr lang="en-GB" altLang="en-US" sz="2800">
                <a:latin typeface="Comic Sans MS" panose="030F0702030302020204" pitchFamily="66" charset="0"/>
              </a:rPr>
              <a:t>” since it picks the </a:t>
            </a:r>
            <a:r>
              <a:rPr lang="en-GB" altLang="en-US" sz="2800">
                <a:solidFill>
                  <a:srgbClr val="CC0099"/>
                </a:solidFill>
                <a:latin typeface="Comic Sans MS" panose="030F0702030302020204" pitchFamily="66" charset="0"/>
              </a:rPr>
              <a:t>immediate best option</a:t>
            </a:r>
            <a:r>
              <a:rPr lang="en-GB" altLang="en-US" sz="2800">
                <a:latin typeface="Comic Sans MS" panose="030F0702030302020204" pitchFamily="66" charset="0"/>
              </a:rPr>
              <a:t> available without taking into account the long-term consequences of the choices made.</a:t>
            </a:r>
            <a:endParaRPr lang="en-GB" altLang="en-US" sz="2800">
              <a:solidFill>
                <a:srgbClr val="3333CC"/>
              </a:solidFill>
              <a:latin typeface="Comic Sans MS" panose="030F0702030302020204" pitchFamily="66" charset="0"/>
            </a:endParaRPr>
          </a:p>
          <a:p>
            <a:pPr eaLnBrk="1" hangingPunct="1">
              <a:lnSpc>
                <a:spcPct val="80000"/>
              </a:lnSpc>
            </a:pPr>
            <a:endParaRPr lang="en-GB" altLang="en-US" sz="2800">
              <a:solidFill>
                <a:srgbClr val="3333CC"/>
              </a:solidFill>
              <a:latin typeface="Comic Sans MS" panose="030F0702030302020204" pitchFamily="66" charset="0"/>
            </a:endParaRPr>
          </a:p>
          <a:p>
            <a:pPr eaLnBrk="1" hangingPunct="1">
              <a:lnSpc>
                <a:spcPct val="80000"/>
              </a:lnSpc>
            </a:pPr>
            <a:r>
              <a:rPr lang="en-GB" altLang="en-US" sz="2800">
                <a:solidFill>
                  <a:srgbClr val="3333CC"/>
                </a:solidFill>
                <a:latin typeface="Comic Sans MS" panose="030F0702030302020204" pitchFamily="66" charset="0"/>
              </a:rPr>
              <a:t>Kruskal’s Algorithm</a:t>
            </a:r>
            <a:r>
              <a:rPr lang="en-GB" altLang="en-US" sz="2800">
                <a:latin typeface="Comic Sans MS" panose="030F0702030302020204" pitchFamily="66" charset="0"/>
              </a:rPr>
              <a:t> may also be used to find a minimum spanning tree, but this considers the </a:t>
            </a:r>
            <a:r>
              <a:rPr lang="en-GB" altLang="en-US" sz="2800">
                <a:solidFill>
                  <a:srgbClr val="FF6600"/>
                </a:solidFill>
                <a:latin typeface="Comic Sans MS" panose="030F0702030302020204" pitchFamily="66" charset="0"/>
              </a:rPr>
              <a:t>weights themselves</a:t>
            </a:r>
            <a:r>
              <a:rPr lang="en-GB" altLang="en-US" sz="2800">
                <a:latin typeface="Comic Sans MS" panose="030F0702030302020204" pitchFamily="66" charset="0"/>
              </a:rPr>
              <a:t> rather than the connecting points</a:t>
            </a:r>
            <a:endParaRPr lang="en-US" altLang="en-US" sz="28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wipe(down)">
                                      <p:cBhvr>
                                        <p:cTn id="7" dur="580">
                                          <p:stCondLst>
                                            <p:cond delay="0"/>
                                          </p:stCondLst>
                                        </p:cTn>
                                        <p:tgtEl>
                                          <p:spTgt spid="128003">
                                            <p:txEl>
                                              <p:pRg st="0" end="0"/>
                                            </p:txEl>
                                          </p:spTgt>
                                        </p:tgtEl>
                                      </p:cBhvr>
                                    </p:animEffect>
                                    <p:anim calcmode="lin" valueType="num">
                                      <p:cBhvr>
                                        <p:cTn id="8" dur="1822" tmFilter="0,0; 0.14,0.36; 0.43,0.73; 0.71,0.91; 1.0,1.0">
                                          <p:stCondLst>
                                            <p:cond delay="0"/>
                                          </p:stCondLst>
                                        </p:cTn>
                                        <p:tgtEl>
                                          <p:spTgt spid="12800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800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800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800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800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8003">
                                            <p:txEl>
                                              <p:pRg st="0" end="0"/>
                                            </p:txEl>
                                          </p:spTgt>
                                        </p:tgtEl>
                                      </p:cBhvr>
                                      <p:to x="100000" y="60000"/>
                                    </p:animScale>
                                    <p:animScale>
                                      <p:cBhvr>
                                        <p:cTn id="14" dur="166" decel="50000">
                                          <p:stCondLst>
                                            <p:cond delay="676"/>
                                          </p:stCondLst>
                                        </p:cTn>
                                        <p:tgtEl>
                                          <p:spTgt spid="128003">
                                            <p:txEl>
                                              <p:pRg st="0" end="0"/>
                                            </p:txEl>
                                          </p:spTgt>
                                        </p:tgtEl>
                                      </p:cBhvr>
                                      <p:to x="100000" y="100000"/>
                                    </p:animScale>
                                    <p:animScale>
                                      <p:cBhvr>
                                        <p:cTn id="15" dur="26">
                                          <p:stCondLst>
                                            <p:cond delay="1312"/>
                                          </p:stCondLst>
                                        </p:cTn>
                                        <p:tgtEl>
                                          <p:spTgt spid="128003">
                                            <p:txEl>
                                              <p:pRg st="0" end="0"/>
                                            </p:txEl>
                                          </p:spTgt>
                                        </p:tgtEl>
                                      </p:cBhvr>
                                      <p:to x="100000" y="80000"/>
                                    </p:animScale>
                                    <p:animScale>
                                      <p:cBhvr>
                                        <p:cTn id="16" dur="166" decel="50000">
                                          <p:stCondLst>
                                            <p:cond delay="1338"/>
                                          </p:stCondLst>
                                        </p:cTn>
                                        <p:tgtEl>
                                          <p:spTgt spid="128003">
                                            <p:txEl>
                                              <p:pRg st="0" end="0"/>
                                            </p:txEl>
                                          </p:spTgt>
                                        </p:tgtEl>
                                      </p:cBhvr>
                                      <p:to x="100000" y="100000"/>
                                    </p:animScale>
                                    <p:animScale>
                                      <p:cBhvr>
                                        <p:cTn id="17" dur="26">
                                          <p:stCondLst>
                                            <p:cond delay="1642"/>
                                          </p:stCondLst>
                                        </p:cTn>
                                        <p:tgtEl>
                                          <p:spTgt spid="128003">
                                            <p:txEl>
                                              <p:pRg st="0" end="0"/>
                                            </p:txEl>
                                          </p:spTgt>
                                        </p:tgtEl>
                                      </p:cBhvr>
                                      <p:to x="100000" y="90000"/>
                                    </p:animScale>
                                    <p:animScale>
                                      <p:cBhvr>
                                        <p:cTn id="18" dur="166" decel="50000">
                                          <p:stCondLst>
                                            <p:cond delay="1668"/>
                                          </p:stCondLst>
                                        </p:cTn>
                                        <p:tgtEl>
                                          <p:spTgt spid="128003">
                                            <p:txEl>
                                              <p:pRg st="0" end="0"/>
                                            </p:txEl>
                                          </p:spTgt>
                                        </p:tgtEl>
                                      </p:cBhvr>
                                      <p:to x="100000" y="100000"/>
                                    </p:animScale>
                                    <p:animScale>
                                      <p:cBhvr>
                                        <p:cTn id="19" dur="26">
                                          <p:stCondLst>
                                            <p:cond delay="1808"/>
                                          </p:stCondLst>
                                        </p:cTn>
                                        <p:tgtEl>
                                          <p:spTgt spid="128003">
                                            <p:txEl>
                                              <p:pRg st="0" end="0"/>
                                            </p:txEl>
                                          </p:spTgt>
                                        </p:tgtEl>
                                      </p:cBhvr>
                                      <p:to x="100000" y="95000"/>
                                    </p:animScale>
                                    <p:animScale>
                                      <p:cBhvr>
                                        <p:cTn id="20" dur="166" decel="50000">
                                          <p:stCondLst>
                                            <p:cond delay="1834"/>
                                          </p:stCondLst>
                                        </p:cTn>
                                        <p:tgtEl>
                                          <p:spTgt spid="128003">
                                            <p:txEl>
                                              <p:pRg st="0" end="0"/>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28003">
                                            <p:txEl>
                                              <p:pRg st="2" end="2"/>
                                            </p:txEl>
                                          </p:spTgt>
                                        </p:tgtEl>
                                        <p:attrNameLst>
                                          <p:attrName>style.visibility</p:attrName>
                                        </p:attrNameLst>
                                      </p:cBhvr>
                                      <p:to>
                                        <p:strVal val="visible"/>
                                      </p:to>
                                    </p:set>
                                    <p:animEffect transition="in" filter="wipe(down)">
                                      <p:cBhvr>
                                        <p:cTn id="25" dur="580">
                                          <p:stCondLst>
                                            <p:cond delay="0"/>
                                          </p:stCondLst>
                                        </p:cTn>
                                        <p:tgtEl>
                                          <p:spTgt spid="128003">
                                            <p:txEl>
                                              <p:pRg st="2" end="2"/>
                                            </p:txEl>
                                          </p:spTgt>
                                        </p:tgtEl>
                                      </p:cBhvr>
                                    </p:animEffect>
                                    <p:anim calcmode="lin" valueType="num">
                                      <p:cBhvr>
                                        <p:cTn id="26" dur="1822" tmFilter="0,0; 0.14,0.36; 0.43,0.73; 0.71,0.91; 1.0,1.0">
                                          <p:stCondLst>
                                            <p:cond delay="0"/>
                                          </p:stCondLst>
                                        </p:cTn>
                                        <p:tgtEl>
                                          <p:spTgt spid="128003">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8003">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8003">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8003">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8003">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8003">
                                            <p:txEl>
                                              <p:pRg st="2" end="2"/>
                                            </p:txEl>
                                          </p:spTgt>
                                        </p:tgtEl>
                                      </p:cBhvr>
                                      <p:to x="100000" y="60000"/>
                                    </p:animScale>
                                    <p:animScale>
                                      <p:cBhvr>
                                        <p:cTn id="32" dur="166" decel="50000">
                                          <p:stCondLst>
                                            <p:cond delay="676"/>
                                          </p:stCondLst>
                                        </p:cTn>
                                        <p:tgtEl>
                                          <p:spTgt spid="128003">
                                            <p:txEl>
                                              <p:pRg st="2" end="2"/>
                                            </p:txEl>
                                          </p:spTgt>
                                        </p:tgtEl>
                                      </p:cBhvr>
                                      <p:to x="100000" y="100000"/>
                                    </p:animScale>
                                    <p:animScale>
                                      <p:cBhvr>
                                        <p:cTn id="33" dur="26">
                                          <p:stCondLst>
                                            <p:cond delay="1312"/>
                                          </p:stCondLst>
                                        </p:cTn>
                                        <p:tgtEl>
                                          <p:spTgt spid="128003">
                                            <p:txEl>
                                              <p:pRg st="2" end="2"/>
                                            </p:txEl>
                                          </p:spTgt>
                                        </p:tgtEl>
                                      </p:cBhvr>
                                      <p:to x="100000" y="80000"/>
                                    </p:animScale>
                                    <p:animScale>
                                      <p:cBhvr>
                                        <p:cTn id="34" dur="166" decel="50000">
                                          <p:stCondLst>
                                            <p:cond delay="1338"/>
                                          </p:stCondLst>
                                        </p:cTn>
                                        <p:tgtEl>
                                          <p:spTgt spid="128003">
                                            <p:txEl>
                                              <p:pRg st="2" end="2"/>
                                            </p:txEl>
                                          </p:spTgt>
                                        </p:tgtEl>
                                      </p:cBhvr>
                                      <p:to x="100000" y="100000"/>
                                    </p:animScale>
                                    <p:animScale>
                                      <p:cBhvr>
                                        <p:cTn id="35" dur="26">
                                          <p:stCondLst>
                                            <p:cond delay="1642"/>
                                          </p:stCondLst>
                                        </p:cTn>
                                        <p:tgtEl>
                                          <p:spTgt spid="128003">
                                            <p:txEl>
                                              <p:pRg st="2" end="2"/>
                                            </p:txEl>
                                          </p:spTgt>
                                        </p:tgtEl>
                                      </p:cBhvr>
                                      <p:to x="100000" y="90000"/>
                                    </p:animScale>
                                    <p:animScale>
                                      <p:cBhvr>
                                        <p:cTn id="36" dur="166" decel="50000">
                                          <p:stCondLst>
                                            <p:cond delay="1668"/>
                                          </p:stCondLst>
                                        </p:cTn>
                                        <p:tgtEl>
                                          <p:spTgt spid="128003">
                                            <p:txEl>
                                              <p:pRg st="2" end="2"/>
                                            </p:txEl>
                                          </p:spTgt>
                                        </p:tgtEl>
                                      </p:cBhvr>
                                      <p:to x="100000" y="100000"/>
                                    </p:animScale>
                                    <p:animScale>
                                      <p:cBhvr>
                                        <p:cTn id="37" dur="26">
                                          <p:stCondLst>
                                            <p:cond delay="1808"/>
                                          </p:stCondLst>
                                        </p:cTn>
                                        <p:tgtEl>
                                          <p:spTgt spid="128003">
                                            <p:txEl>
                                              <p:pRg st="2" end="2"/>
                                            </p:txEl>
                                          </p:spTgt>
                                        </p:tgtEl>
                                      </p:cBhvr>
                                      <p:to x="100000" y="95000"/>
                                    </p:animScale>
                                    <p:animScale>
                                      <p:cBhvr>
                                        <p:cTn id="38" dur="166" decel="50000">
                                          <p:stCondLst>
                                            <p:cond delay="1834"/>
                                          </p:stCondLst>
                                        </p:cTn>
                                        <p:tgtEl>
                                          <p:spTgt spid="128003">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28003">
                                            <p:txEl>
                                              <p:pRg st="4" end="4"/>
                                            </p:txEl>
                                          </p:spTgt>
                                        </p:tgtEl>
                                        <p:attrNameLst>
                                          <p:attrName>style.visibility</p:attrName>
                                        </p:attrNameLst>
                                      </p:cBhvr>
                                      <p:to>
                                        <p:strVal val="visible"/>
                                      </p:to>
                                    </p:set>
                                    <p:animEffect transition="in" filter="wipe(down)">
                                      <p:cBhvr>
                                        <p:cTn id="43" dur="580">
                                          <p:stCondLst>
                                            <p:cond delay="0"/>
                                          </p:stCondLst>
                                        </p:cTn>
                                        <p:tgtEl>
                                          <p:spTgt spid="128003">
                                            <p:txEl>
                                              <p:pRg st="4" end="4"/>
                                            </p:txEl>
                                          </p:spTgt>
                                        </p:tgtEl>
                                      </p:cBhvr>
                                    </p:animEffect>
                                    <p:anim calcmode="lin" valueType="num">
                                      <p:cBhvr>
                                        <p:cTn id="44" dur="1822" tmFilter="0,0; 0.14,0.36; 0.43,0.73; 0.71,0.91; 1.0,1.0">
                                          <p:stCondLst>
                                            <p:cond delay="0"/>
                                          </p:stCondLst>
                                        </p:cTn>
                                        <p:tgtEl>
                                          <p:spTgt spid="128003">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8003">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8003">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8003">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8003">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8003">
                                            <p:txEl>
                                              <p:pRg st="4" end="4"/>
                                            </p:txEl>
                                          </p:spTgt>
                                        </p:tgtEl>
                                      </p:cBhvr>
                                      <p:to x="100000" y="60000"/>
                                    </p:animScale>
                                    <p:animScale>
                                      <p:cBhvr>
                                        <p:cTn id="50" dur="166" decel="50000">
                                          <p:stCondLst>
                                            <p:cond delay="676"/>
                                          </p:stCondLst>
                                        </p:cTn>
                                        <p:tgtEl>
                                          <p:spTgt spid="128003">
                                            <p:txEl>
                                              <p:pRg st="4" end="4"/>
                                            </p:txEl>
                                          </p:spTgt>
                                        </p:tgtEl>
                                      </p:cBhvr>
                                      <p:to x="100000" y="100000"/>
                                    </p:animScale>
                                    <p:animScale>
                                      <p:cBhvr>
                                        <p:cTn id="51" dur="26">
                                          <p:stCondLst>
                                            <p:cond delay="1312"/>
                                          </p:stCondLst>
                                        </p:cTn>
                                        <p:tgtEl>
                                          <p:spTgt spid="128003">
                                            <p:txEl>
                                              <p:pRg st="4" end="4"/>
                                            </p:txEl>
                                          </p:spTgt>
                                        </p:tgtEl>
                                      </p:cBhvr>
                                      <p:to x="100000" y="80000"/>
                                    </p:animScale>
                                    <p:animScale>
                                      <p:cBhvr>
                                        <p:cTn id="52" dur="166" decel="50000">
                                          <p:stCondLst>
                                            <p:cond delay="1338"/>
                                          </p:stCondLst>
                                        </p:cTn>
                                        <p:tgtEl>
                                          <p:spTgt spid="128003">
                                            <p:txEl>
                                              <p:pRg st="4" end="4"/>
                                            </p:txEl>
                                          </p:spTgt>
                                        </p:tgtEl>
                                      </p:cBhvr>
                                      <p:to x="100000" y="100000"/>
                                    </p:animScale>
                                    <p:animScale>
                                      <p:cBhvr>
                                        <p:cTn id="53" dur="26">
                                          <p:stCondLst>
                                            <p:cond delay="1642"/>
                                          </p:stCondLst>
                                        </p:cTn>
                                        <p:tgtEl>
                                          <p:spTgt spid="128003">
                                            <p:txEl>
                                              <p:pRg st="4" end="4"/>
                                            </p:txEl>
                                          </p:spTgt>
                                        </p:tgtEl>
                                      </p:cBhvr>
                                      <p:to x="100000" y="90000"/>
                                    </p:animScale>
                                    <p:animScale>
                                      <p:cBhvr>
                                        <p:cTn id="54" dur="166" decel="50000">
                                          <p:stCondLst>
                                            <p:cond delay="1668"/>
                                          </p:stCondLst>
                                        </p:cTn>
                                        <p:tgtEl>
                                          <p:spTgt spid="128003">
                                            <p:txEl>
                                              <p:pRg st="4" end="4"/>
                                            </p:txEl>
                                          </p:spTgt>
                                        </p:tgtEl>
                                      </p:cBhvr>
                                      <p:to x="100000" y="100000"/>
                                    </p:animScale>
                                    <p:animScale>
                                      <p:cBhvr>
                                        <p:cTn id="55" dur="26">
                                          <p:stCondLst>
                                            <p:cond delay="1808"/>
                                          </p:stCondLst>
                                        </p:cTn>
                                        <p:tgtEl>
                                          <p:spTgt spid="128003">
                                            <p:txEl>
                                              <p:pRg st="4" end="4"/>
                                            </p:txEl>
                                          </p:spTgt>
                                        </p:tgtEl>
                                      </p:cBhvr>
                                      <p:to x="100000" y="95000"/>
                                    </p:animScale>
                                    <p:animScale>
                                      <p:cBhvr>
                                        <p:cTn id="56" dur="166" decel="50000">
                                          <p:stCondLst>
                                            <p:cond delay="1834"/>
                                          </p:stCondLst>
                                        </p:cTn>
                                        <p:tgtEl>
                                          <p:spTgt spid="12800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F71CB50E-F541-AE9F-F9F1-9176ECF7CC6D}"/>
              </a:ext>
            </a:extLst>
          </p:cNvPr>
          <p:cNvSpPr>
            <a:spLocks noGrp="1" noChangeArrowheads="1"/>
          </p:cNvSpPr>
          <p:nvPr>
            <p:ph type="title"/>
          </p:nvPr>
        </p:nvSpPr>
        <p:spPr/>
        <p:txBody>
          <a:bodyPr/>
          <a:lstStyle/>
          <a:p>
            <a:pPr eaLnBrk="1" hangingPunct="1"/>
            <a:r>
              <a:rPr lang="en-US" altLang="en-US"/>
              <a:t>Algorithm Characteristics</a:t>
            </a:r>
          </a:p>
        </p:txBody>
      </p:sp>
      <p:sp>
        <p:nvSpPr>
          <p:cNvPr id="12291" name="Rectangle 5">
            <a:extLst>
              <a:ext uri="{FF2B5EF4-FFF2-40B4-BE49-F238E27FC236}">
                <a16:creationId xmlns:a16="http://schemas.microsoft.com/office/drawing/2014/main" id="{DAE1A46F-4233-8CB0-F770-322D4219C15A}"/>
              </a:ext>
            </a:extLst>
          </p:cNvPr>
          <p:cNvSpPr>
            <a:spLocks noGrp="1" noChangeArrowheads="1"/>
          </p:cNvSpPr>
          <p:nvPr>
            <p:ph type="body" idx="1"/>
          </p:nvPr>
        </p:nvSpPr>
        <p:spPr>
          <a:xfrm>
            <a:off x="685800" y="1981200"/>
            <a:ext cx="8153400" cy="3505200"/>
          </a:xfrm>
        </p:spPr>
        <p:txBody>
          <a:bodyPr/>
          <a:lstStyle/>
          <a:p>
            <a:pPr eaLnBrk="1" hangingPunct="1">
              <a:lnSpc>
                <a:spcPct val="90000"/>
              </a:lnSpc>
            </a:pPr>
            <a:r>
              <a:rPr lang="en-US" altLang="en-US"/>
              <a:t>Both Prim’s and Kruskal’s Algorithms work with undirected graphs</a:t>
            </a:r>
          </a:p>
          <a:p>
            <a:pPr eaLnBrk="1" hangingPunct="1">
              <a:lnSpc>
                <a:spcPct val="90000"/>
              </a:lnSpc>
            </a:pPr>
            <a:r>
              <a:rPr lang="en-US" altLang="en-US"/>
              <a:t>Both work with weighted and unweighted graphs but are more interesting when edges are weighted</a:t>
            </a:r>
          </a:p>
          <a:p>
            <a:pPr eaLnBrk="1" hangingPunct="1">
              <a:lnSpc>
                <a:spcPct val="90000"/>
              </a:lnSpc>
            </a:pPr>
            <a:r>
              <a:rPr lang="en-US" altLang="en-US"/>
              <a:t>Both are greedy algorithms that produce optimal solutions</a:t>
            </a:r>
            <a:endParaRPr lang="en-US" alt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DFBBF45-E238-AE6A-4A7E-1871A7409824}"/>
              </a:ext>
            </a:extLst>
          </p:cNvPr>
          <p:cNvSpPr>
            <a:spLocks noGrp="1" noChangeArrowheads="1"/>
          </p:cNvSpPr>
          <p:nvPr>
            <p:ph type="title"/>
          </p:nvPr>
        </p:nvSpPr>
        <p:spPr/>
        <p:txBody>
          <a:bodyPr/>
          <a:lstStyle/>
          <a:p>
            <a:pPr eaLnBrk="1" hangingPunct="1"/>
            <a:r>
              <a:rPr lang="en-US" altLang="en-US"/>
              <a:t>Prim’s Algorithm</a:t>
            </a:r>
          </a:p>
        </p:txBody>
      </p:sp>
      <p:sp>
        <p:nvSpPr>
          <p:cNvPr id="13315" name="Rectangle 3">
            <a:extLst>
              <a:ext uri="{FF2B5EF4-FFF2-40B4-BE49-F238E27FC236}">
                <a16:creationId xmlns:a16="http://schemas.microsoft.com/office/drawing/2014/main" id="{EDD9C957-A8E8-85EE-2AA5-41FF8615FF7E}"/>
              </a:ext>
            </a:extLst>
          </p:cNvPr>
          <p:cNvSpPr>
            <a:spLocks noGrp="1" noChangeArrowheads="1"/>
          </p:cNvSpPr>
          <p:nvPr>
            <p:ph type="body" idx="1"/>
          </p:nvPr>
        </p:nvSpPr>
        <p:spPr/>
        <p:txBody>
          <a:bodyPr/>
          <a:lstStyle/>
          <a:p>
            <a:pPr algn="ctr" eaLnBrk="1" hangingPunct="1">
              <a:buFontTx/>
              <a:buNone/>
            </a:pPr>
            <a:endParaRPr lang="en-US" altLang="en-US"/>
          </a:p>
          <a:p>
            <a:pPr eaLnBrk="1" hangingPunct="1"/>
            <a:r>
              <a:rPr lang="en-US" altLang="en-US"/>
              <a:t>Similar to Dijkstra’s Algorithm except that </a:t>
            </a:r>
            <a:r>
              <a:rPr lang="en-US" altLang="en-US" i="1"/>
              <a:t>d</a:t>
            </a:r>
            <a:r>
              <a:rPr lang="en-US" altLang="en-US" i="1" baseline="-25000"/>
              <a:t>v</a:t>
            </a:r>
            <a:r>
              <a:rPr lang="en-US" altLang="en-US"/>
              <a:t> records edge weights, not path lengths</a:t>
            </a:r>
          </a:p>
          <a:p>
            <a:pPr eaLnBrk="1" hangingPunct="1">
              <a:buFontTx/>
              <a:buNone/>
            </a:pP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1">
            <a:extLst>
              <a:ext uri="{FF2B5EF4-FFF2-40B4-BE49-F238E27FC236}">
                <a16:creationId xmlns:a16="http://schemas.microsoft.com/office/drawing/2014/main" id="{4B97D5D0-8149-5DDF-9BBB-8ADB84EC7D17}"/>
              </a:ext>
            </a:extLst>
          </p:cNvPr>
          <p:cNvSpPr>
            <a:spLocks noGrp="1" noChangeArrowheads="1"/>
          </p:cNvSpPr>
          <p:nvPr>
            <p:ph type="title"/>
          </p:nvPr>
        </p:nvSpPr>
        <p:spPr/>
        <p:txBody>
          <a:bodyPr/>
          <a:lstStyle/>
          <a:p>
            <a:pPr eaLnBrk="1" hangingPunct="1"/>
            <a:r>
              <a:rPr lang="en-US" altLang="en-US"/>
              <a:t>Walk-Through</a:t>
            </a:r>
          </a:p>
        </p:txBody>
      </p:sp>
      <p:sp>
        <p:nvSpPr>
          <p:cNvPr id="14339" name="Text Box 60">
            <a:extLst>
              <a:ext uri="{FF2B5EF4-FFF2-40B4-BE49-F238E27FC236}">
                <a16:creationId xmlns:a16="http://schemas.microsoft.com/office/drawing/2014/main" id="{5788152C-E631-5E45-529B-59005A248427}"/>
              </a:ext>
            </a:extLst>
          </p:cNvPr>
          <p:cNvSpPr txBox="1">
            <a:spLocks noChangeArrowheads="1"/>
          </p:cNvSpPr>
          <p:nvPr/>
        </p:nvSpPr>
        <p:spPr bwMode="auto">
          <a:xfrm>
            <a:off x="4614863" y="15240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hangingPunct="1">
              <a:spcBef>
                <a:spcPct val="50000"/>
              </a:spcBef>
              <a:buFontTx/>
              <a:buNone/>
            </a:pPr>
            <a:r>
              <a:rPr lang="en-US" altLang="en-US"/>
              <a:t>Initialize array</a:t>
            </a:r>
          </a:p>
        </p:txBody>
      </p:sp>
      <p:graphicFrame>
        <p:nvGraphicFramePr>
          <p:cNvPr id="409727" name="Group 127">
            <a:extLst>
              <a:ext uri="{FF2B5EF4-FFF2-40B4-BE49-F238E27FC236}">
                <a16:creationId xmlns:a16="http://schemas.microsoft.com/office/drawing/2014/main" id="{E3F541A6-B8D3-5DA1-447C-EDA42CD779E1}"/>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F</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F</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F</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F</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F</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F</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F</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F</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4392" name="Text Box 133">
            <a:extLst>
              <a:ext uri="{FF2B5EF4-FFF2-40B4-BE49-F238E27FC236}">
                <a16:creationId xmlns:a16="http://schemas.microsoft.com/office/drawing/2014/main" id="{DE2D7007-1643-6BA0-6B1D-6218D752644B}"/>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4393" name="Line 134">
            <a:extLst>
              <a:ext uri="{FF2B5EF4-FFF2-40B4-BE49-F238E27FC236}">
                <a16:creationId xmlns:a16="http://schemas.microsoft.com/office/drawing/2014/main" id="{261F0FF9-BC62-29DA-F429-881B2EFC640C}"/>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4" name="Text Box 135">
            <a:extLst>
              <a:ext uri="{FF2B5EF4-FFF2-40B4-BE49-F238E27FC236}">
                <a16:creationId xmlns:a16="http://schemas.microsoft.com/office/drawing/2014/main" id="{8CF36E42-86BA-8079-B249-A7FC4883B260}"/>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14395" name="Line 136">
            <a:extLst>
              <a:ext uri="{FF2B5EF4-FFF2-40B4-BE49-F238E27FC236}">
                <a16:creationId xmlns:a16="http://schemas.microsoft.com/office/drawing/2014/main" id="{75F9AE69-9BEF-B439-7FB1-AB560D86308C}"/>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6" name="Line 137">
            <a:extLst>
              <a:ext uri="{FF2B5EF4-FFF2-40B4-BE49-F238E27FC236}">
                <a16:creationId xmlns:a16="http://schemas.microsoft.com/office/drawing/2014/main" id="{0B0A7C29-9B13-E352-308E-05BC29A8F2F2}"/>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7" name="Line 138">
            <a:extLst>
              <a:ext uri="{FF2B5EF4-FFF2-40B4-BE49-F238E27FC236}">
                <a16:creationId xmlns:a16="http://schemas.microsoft.com/office/drawing/2014/main" id="{C7C38732-64B4-5CD1-DAF8-8B1D75EB6765}"/>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8" name="Line 139">
            <a:extLst>
              <a:ext uri="{FF2B5EF4-FFF2-40B4-BE49-F238E27FC236}">
                <a16:creationId xmlns:a16="http://schemas.microsoft.com/office/drawing/2014/main" id="{8C681A29-3561-C556-3DAF-45A78F13B379}"/>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99" name="Line 140">
            <a:extLst>
              <a:ext uri="{FF2B5EF4-FFF2-40B4-BE49-F238E27FC236}">
                <a16:creationId xmlns:a16="http://schemas.microsoft.com/office/drawing/2014/main" id="{3ECF6C4B-D47C-DBA5-77E0-113EA112B6B3}"/>
              </a:ext>
            </a:extLst>
          </p:cNvPr>
          <p:cNvSpPr>
            <a:spLocks noChangeShapeType="1"/>
          </p:cNvSpPr>
          <p:nvPr/>
        </p:nvSpPr>
        <p:spPr bwMode="auto">
          <a:xfrm flipV="1">
            <a:off x="1828800" y="3276600"/>
            <a:ext cx="1447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0" name="Line 141">
            <a:extLst>
              <a:ext uri="{FF2B5EF4-FFF2-40B4-BE49-F238E27FC236}">
                <a16:creationId xmlns:a16="http://schemas.microsoft.com/office/drawing/2014/main" id="{2AE4E45B-3B84-B12F-7717-9D81BF7289F1}"/>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1" name="Line 142">
            <a:extLst>
              <a:ext uri="{FF2B5EF4-FFF2-40B4-BE49-F238E27FC236}">
                <a16:creationId xmlns:a16="http://schemas.microsoft.com/office/drawing/2014/main" id="{D3ABE257-4FC6-E39E-A8C5-45850BA5F59D}"/>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2" name="Line 143">
            <a:extLst>
              <a:ext uri="{FF2B5EF4-FFF2-40B4-BE49-F238E27FC236}">
                <a16:creationId xmlns:a16="http://schemas.microsoft.com/office/drawing/2014/main" id="{AAFBA56E-B809-1D89-2169-BCE14FEC5F02}"/>
              </a:ext>
            </a:extLst>
          </p:cNvPr>
          <p:cNvSpPr>
            <a:spLocks noChangeShapeType="1"/>
          </p:cNvSpPr>
          <p:nvPr/>
        </p:nvSpPr>
        <p:spPr bwMode="auto">
          <a:xfrm>
            <a:off x="2178050" y="1981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3" name="Line 144">
            <a:extLst>
              <a:ext uri="{FF2B5EF4-FFF2-40B4-BE49-F238E27FC236}">
                <a16:creationId xmlns:a16="http://schemas.microsoft.com/office/drawing/2014/main" id="{83AA8F54-6FF8-366D-0BD7-92B702C3C8B2}"/>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04" name="Oval 145">
            <a:extLst>
              <a:ext uri="{FF2B5EF4-FFF2-40B4-BE49-F238E27FC236}">
                <a16:creationId xmlns:a16="http://schemas.microsoft.com/office/drawing/2014/main" id="{1753A43C-17EE-F6CC-9D70-024ED76EDA54}"/>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14405" name="Oval 146">
            <a:extLst>
              <a:ext uri="{FF2B5EF4-FFF2-40B4-BE49-F238E27FC236}">
                <a16:creationId xmlns:a16="http://schemas.microsoft.com/office/drawing/2014/main" id="{B2A977B8-9D5E-046C-EF88-3DC1C3AA276F}"/>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14406" name="Oval 147">
            <a:extLst>
              <a:ext uri="{FF2B5EF4-FFF2-40B4-BE49-F238E27FC236}">
                <a16:creationId xmlns:a16="http://schemas.microsoft.com/office/drawing/2014/main" id="{F5B1A9E5-15E0-1EE3-05B5-63FB752970C5}"/>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14407" name="Oval 148">
            <a:extLst>
              <a:ext uri="{FF2B5EF4-FFF2-40B4-BE49-F238E27FC236}">
                <a16:creationId xmlns:a16="http://schemas.microsoft.com/office/drawing/2014/main" id="{B42F999F-3BAF-C574-1E25-C7FB766A12CB}"/>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14408" name="Oval 149">
            <a:extLst>
              <a:ext uri="{FF2B5EF4-FFF2-40B4-BE49-F238E27FC236}">
                <a16:creationId xmlns:a16="http://schemas.microsoft.com/office/drawing/2014/main" id="{58F2B8C5-FCDD-6584-CA70-CFD839123250}"/>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14409" name="Oval 150">
            <a:extLst>
              <a:ext uri="{FF2B5EF4-FFF2-40B4-BE49-F238E27FC236}">
                <a16:creationId xmlns:a16="http://schemas.microsoft.com/office/drawing/2014/main" id="{C643346D-FAF4-5C20-D78A-73FCB5362A4C}"/>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14410" name="Oval 151">
            <a:extLst>
              <a:ext uri="{FF2B5EF4-FFF2-40B4-BE49-F238E27FC236}">
                <a16:creationId xmlns:a16="http://schemas.microsoft.com/office/drawing/2014/main" id="{2F227740-2452-108D-E98F-DF52603978B2}"/>
              </a:ext>
            </a:extLst>
          </p:cNvPr>
          <p:cNvSpPr>
            <a:spLocks noChangeArrowheads="1"/>
          </p:cNvSpPr>
          <p:nvPr/>
        </p:nvSpPr>
        <p:spPr bwMode="auto">
          <a:xfrm>
            <a:off x="3276600" y="28956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14411" name="Oval 152">
            <a:extLst>
              <a:ext uri="{FF2B5EF4-FFF2-40B4-BE49-F238E27FC236}">
                <a16:creationId xmlns:a16="http://schemas.microsoft.com/office/drawing/2014/main" id="{A785AAF7-0408-64C3-A456-93EF032A2338}"/>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14412" name="Oval 153">
            <a:extLst>
              <a:ext uri="{FF2B5EF4-FFF2-40B4-BE49-F238E27FC236}">
                <a16:creationId xmlns:a16="http://schemas.microsoft.com/office/drawing/2014/main" id="{584931D1-253A-B255-8CEA-0A6A63DB2973}"/>
              </a:ext>
            </a:extLst>
          </p:cNvPr>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14413" name="Line 154">
            <a:extLst>
              <a:ext uri="{FF2B5EF4-FFF2-40B4-BE49-F238E27FC236}">
                <a16:creationId xmlns:a16="http://schemas.microsoft.com/office/drawing/2014/main" id="{48D7EBF7-CE1A-A743-45E5-FB0EA3A1AA6C}"/>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4" name="Line 155">
            <a:extLst>
              <a:ext uri="{FF2B5EF4-FFF2-40B4-BE49-F238E27FC236}">
                <a16:creationId xmlns:a16="http://schemas.microsoft.com/office/drawing/2014/main" id="{93D1B22F-2480-F421-9C61-3EDB6DAFC0F1}"/>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5" name="Line 156">
            <a:extLst>
              <a:ext uri="{FF2B5EF4-FFF2-40B4-BE49-F238E27FC236}">
                <a16:creationId xmlns:a16="http://schemas.microsoft.com/office/drawing/2014/main" id="{64092D90-8ADC-9988-1698-2C4B0ED5CEBE}"/>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16" name="Text Box 157">
            <a:extLst>
              <a:ext uri="{FF2B5EF4-FFF2-40B4-BE49-F238E27FC236}">
                <a16:creationId xmlns:a16="http://schemas.microsoft.com/office/drawing/2014/main" id="{D4582D0E-BB02-5B18-245E-8CDF774B2780}"/>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4417" name="Text Box 158">
            <a:extLst>
              <a:ext uri="{FF2B5EF4-FFF2-40B4-BE49-F238E27FC236}">
                <a16:creationId xmlns:a16="http://schemas.microsoft.com/office/drawing/2014/main" id="{2A1FE7D4-F704-F798-C29A-5F2F34C223F0}"/>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4418" name="Text Box 159">
            <a:extLst>
              <a:ext uri="{FF2B5EF4-FFF2-40B4-BE49-F238E27FC236}">
                <a16:creationId xmlns:a16="http://schemas.microsoft.com/office/drawing/2014/main" id="{C471FF1E-7941-0C77-D7C4-36984DE967AC}"/>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4419" name="Text Box 160">
            <a:extLst>
              <a:ext uri="{FF2B5EF4-FFF2-40B4-BE49-F238E27FC236}">
                <a16:creationId xmlns:a16="http://schemas.microsoft.com/office/drawing/2014/main" id="{C52E9AA8-4155-BE53-8DBA-DD764E98275F}"/>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14420" name="Text Box 161">
            <a:extLst>
              <a:ext uri="{FF2B5EF4-FFF2-40B4-BE49-F238E27FC236}">
                <a16:creationId xmlns:a16="http://schemas.microsoft.com/office/drawing/2014/main" id="{1E6F6AF1-ECCD-F907-9403-AC3BB6F32642}"/>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4421" name="Text Box 162">
            <a:extLst>
              <a:ext uri="{FF2B5EF4-FFF2-40B4-BE49-F238E27FC236}">
                <a16:creationId xmlns:a16="http://schemas.microsoft.com/office/drawing/2014/main" id="{BD8F79B0-AB27-2CDB-F0BF-32DFD4047BD0}"/>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4422" name="Text Box 163">
            <a:extLst>
              <a:ext uri="{FF2B5EF4-FFF2-40B4-BE49-F238E27FC236}">
                <a16:creationId xmlns:a16="http://schemas.microsoft.com/office/drawing/2014/main" id="{07F6A2BA-B880-88C7-822B-77AA18E54E0E}"/>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4423" name="Text Box 164">
            <a:extLst>
              <a:ext uri="{FF2B5EF4-FFF2-40B4-BE49-F238E27FC236}">
                <a16:creationId xmlns:a16="http://schemas.microsoft.com/office/drawing/2014/main" id="{C814C33D-364B-3F3B-228E-5723642BB309}"/>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4424" name="Text Box 165">
            <a:extLst>
              <a:ext uri="{FF2B5EF4-FFF2-40B4-BE49-F238E27FC236}">
                <a16:creationId xmlns:a16="http://schemas.microsoft.com/office/drawing/2014/main" id="{3DFC2E0A-06E1-0FB1-AF48-86C14D9BBD60}"/>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14425" name="Text Box 166">
            <a:extLst>
              <a:ext uri="{FF2B5EF4-FFF2-40B4-BE49-F238E27FC236}">
                <a16:creationId xmlns:a16="http://schemas.microsoft.com/office/drawing/2014/main" id="{7EE684E8-3FCC-A554-818D-CB7CA59FE72C}"/>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14426" name="Text Box 167">
            <a:extLst>
              <a:ext uri="{FF2B5EF4-FFF2-40B4-BE49-F238E27FC236}">
                <a16:creationId xmlns:a16="http://schemas.microsoft.com/office/drawing/2014/main" id="{1C9A7C10-F417-A8C7-9CD4-AEC7CAE66657}"/>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4427" name="Line 168">
            <a:extLst>
              <a:ext uri="{FF2B5EF4-FFF2-40B4-BE49-F238E27FC236}">
                <a16:creationId xmlns:a16="http://schemas.microsoft.com/office/drawing/2014/main" id="{03CAF225-3A92-5FFD-4376-EE42782AB740}"/>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428" name="Text Box 169">
            <a:extLst>
              <a:ext uri="{FF2B5EF4-FFF2-40B4-BE49-F238E27FC236}">
                <a16:creationId xmlns:a16="http://schemas.microsoft.com/office/drawing/2014/main" id="{48415F3B-80C5-8A54-68FF-78C6A3E246E1}"/>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4429" name="Freeform 170">
            <a:extLst>
              <a:ext uri="{FF2B5EF4-FFF2-40B4-BE49-F238E27FC236}">
                <a16:creationId xmlns:a16="http://schemas.microsoft.com/office/drawing/2014/main" id="{A8A3D164-A49C-2505-7AE8-7BFD8788EA40}"/>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430" name="Text Box 171">
            <a:extLst>
              <a:ext uri="{FF2B5EF4-FFF2-40B4-BE49-F238E27FC236}">
                <a16:creationId xmlns:a16="http://schemas.microsoft.com/office/drawing/2014/main" id="{8A089C8A-979E-C61E-31DE-38C1716A591D}"/>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4431" name="Line 172">
            <a:extLst>
              <a:ext uri="{FF2B5EF4-FFF2-40B4-BE49-F238E27FC236}">
                <a16:creationId xmlns:a16="http://schemas.microsoft.com/office/drawing/2014/main" id="{668D548E-FD25-613E-B941-3DEDDE6900CE}"/>
              </a:ext>
            </a:extLst>
          </p:cNvPr>
          <p:cNvSpPr>
            <a:spLocks noChangeShapeType="1"/>
          </p:cNvSpPr>
          <p:nvPr/>
        </p:nvSpPr>
        <p:spPr bwMode="auto">
          <a:xfrm flipH="1">
            <a:off x="3276600" y="3810000"/>
            <a:ext cx="228600" cy="19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4CDDE215-7D0D-44AD-DA28-244ADA4705B5}"/>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5363" name="Line 3">
            <a:extLst>
              <a:ext uri="{FF2B5EF4-FFF2-40B4-BE49-F238E27FC236}">
                <a16:creationId xmlns:a16="http://schemas.microsoft.com/office/drawing/2014/main" id="{743FB1C8-4710-451B-9E86-CA6166867A6A}"/>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4" name="Text Box 4">
            <a:extLst>
              <a:ext uri="{FF2B5EF4-FFF2-40B4-BE49-F238E27FC236}">
                <a16:creationId xmlns:a16="http://schemas.microsoft.com/office/drawing/2014/main" id="{1DC71A18-5885-7F10-C815-DF27F1F0E858}"/>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15365" name="Line 5">
            <a:extLst>
              <a:ext uri="{FF2B5EF4-FFF2-40B4-BE49-F238E27FC236}">
                <a16:creationId xmlns:a16="http://schemas.microsoft.com/office/drawing/2014/main" id="{80599D02-F242-1BD1-4D0A-3E2A9A1B8EE9}"/>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6" name="Line 6">
            <a:extLst>
              <a:ext uri="{FF2B5EF4-FFF2-40B4-BE49-F238E27FC236}">
                <a16:creationId xmlns:a16="http://schemas.microsoft.com/office/drawing/2014/main" id="{6ABE0931-CC55-FA59-CE89-A7A5E6A46192}"/>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7" name="Line 7">
            <a:extLst>
              <a:ext uri="{FF2B5EF4-FFF2-40B4-BE49-F238E27FC236}">
                <a16:creationId xmlns:a16="http://schemas.microsoft.com/office/drawing/2014/main" id="{DF16DAD9-4895-FBE7-D2F3-7DF5F0D922ED}"/>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8" name="Line 9">
            <a:extLst>
              <a:ext uri="{FF2B5EF4-FFF2-40B4-BE49-F238E27FC236}">
                <a16:creationId xmlns:a16="http://schemas.microsoft.com/office/drawing/2014/main" id="{8FB38F45-54ED-719B-646F-E4E757DCB871}"/>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9" name="Line 10">
            <a:extLst>
              <a:ext uri="{FF2B5EF4-FFF2-40B4-BE49-F238E27FC236}">
                <a16:creationId xmlns:a16="http://schemas.microsoft.com/office/drawing/2014/main" id="{BC59CBC2-9702-8C35-86F4-FEEDF984EE1E}"/>
              </a:ext>
            </a:extLst>
          </p:cNvPr>
          <p:cNvSpPr>
            <a:spLocks noChangeShapeType="1"/>
          </p:cNvSpPr>
          <p:nvPr/>
        </p:nvSpPr>
        <p:spPr bwMode="auto">
          <a:xfrm flipV="1">
            <a:off x="1828800" y="3276600"/>
            <a:ext cx="1447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0" name="Line 11">
            <a:extLst>
              <a:ext uri="{FF2B5EF4-FFF2-40B4-BE49-F238E27FC236}">
                <a16:creationId xmlns:a16="http://schemas.microsoft.com/office/drawing/2014/main" id="{0EF0B10E-D615-8600-4DA7-2BAAA4E9BEDF}"/>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1" name="Line 12">
            <a:extLst>
              <a:ext uri="{FF2B5EF4-FFF2-40B4-BE49-F238E27FC236}">
                <a16:creationId xmlns:a16="http://schemas.microsoft.com/office/drawing/2014/main" id="{05D60ABD-2E81-2CA9-C6D3-BC2275122F16}"/>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2" name="Line 14">
            <a:extLst>
              <a:ext uri="{FF2B5EF4-FFF2-40B4-BE49-F238E27FC236}">
                <a16:creationId xmlns:a16="http://schemas.microsoft.com/office/drawing/2014/main" id="{1C7222CC-399A-49FE-D8A4-B99EA0941195}"/>
              </a:ext>
            </a:extLst>
          </p:cNvPr>
          <p:cNvSpPr>
            <a:spLocks noChangeShapeType="1"/>
          </p:cNvSpPr>
          <p:nvPr/>
        </p:nvSpPr>
        <p:spPr bwMode="auto">
          <a:xfrm>
            <a:off x="2178050" y="1981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3" name="Line 15">
            <a:extLst>
              <a:ext uri="{FF2B5EF4-FFF2-40B4-BE49-F238E27FC236}">
                <a16:creationId xmlns:a16="http://schemas.microsoft.com/office/drawing/2014/main" id="{813A585A-B487-2DB0-C7D7-9FA94E27A8E1}"/>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74" name="Oval 16">
            <a:extLst>
              <a:ext uri="{FF2B5EF4-FFF2-40B4-BE49-F238E27FC236}">
                <a16:creationId xmlns:a16="http://schemas.microsoft.com/office/drawing/2014/main" id="{21825C4E-055E-CD37-F1E7-4B23959958C8}"/>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15375" name="Oval 17">
            <a:extLst>
              <a:ext uri="{FF2B5EF4-FFF2-40B4-BE49-F238E27FC236}">
                <a16:creationId xmlns:a16="http://schemas.microsoft.com/office/drawing/2014/main" id="{C5E39C49-8196-C0F1-16B8-4FB54ECDF10F}"/>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15376" name="Oval 18">
            <a:extLst>
              <a:ext uri="{FF2B5EF4-FFF2-40B4-BE49-F238E27FC236}">
                <a16:creationId xmlns:a16="http://schemas.microsoft.com/office/drawing/2014/main" id="{F1B631E7-3D7F-18A7-4719-CAFE35799961}"/>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15377" name="Oval 19">
            <a:extLst>
              <a:ext uri="{FF2B5EF4-FFF2-40B4-BE49-F238E27FC236}">
                <a16:creationId xmlns:a16="http://schemas.microsoft.com/office/drawing/2014/main" id="{FB7C4C89-0ABB-3906-F39A-58F2636FCD46}"/>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15378" name="Oval 20">
            <a:extLst>
              <a:ext uri="{FF2B5EF4-FFF2-40B4-BE49-F238E27FC236}">
                <a16:creationId xmlns:a16="http://schemas.microsoft.com/office/drawing/2014/main" id="{48280478-92F2-0126-95E7-D3AF107324C0}"/>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15379" name="Oval 21">
            <a:extLst>
              <a:ext uri="{FF2B5EF4-FFF2-40B4-BE49-F238E27FC236}">
                <a16:creationId xmlns:a16="http://schemas.microsoft.com/office/drawing/2014/main" id="{5369ECC8-D7EC-76D0-8906-32327443A38A}"/>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15380" name="Oval 22">
            <a:extLst>
              <a:ext uri="{FF2B5EF4-FFF2-40B4-BE49-F238E27FC236}">
                <a16:creationId xmlns:a16="http://schemas.microsoft.com/office/drawing/2014/main" id="{427D642C-8E38-2C44-5875-F0961861B464}"/>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15381" name="Oval 23">
            <a:extLst>
              <a:ext uri="{FF2B5EF4-FFF2-40B4-BE49-F238E27FC236}">
                <a16:creationId xmlns:a16="http://schemas.microsoft.com/office/drawing/2014/main" id="{57C1E1F6-C184-07FD-B768-911C65CD123A}"/>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15382" name="Oval 24">
            <a:extLst>
              <a:ext uri="{FF2B5EF4-FFF2-40B4-BE49-F238E27FC236}">
                <a16:creationId xmlns:a16="http://schemas.microsoft.com/office/drawing/2014/main" id="{8D3C95DD-5835-83E2-568A-B46636A7D561}"/>
              </a:ext>
            </a:extLst>
          </p:cNvPr>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15383" name="Line 26">
            <a:extLst>
              <a:ext uri="{FF2B5EF4-FFF2-40B4-BE49-F238E27FC236}">
                <a16:creationId xmlns:a16="http://schemas.microsoft.com/office/drawing/2014/main" id="{1868CE85-D240-7FB5-DCE0-946774715D73}"/>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27">
            <a:extLst>
              <a:ext uri="{FF2B5EF4-FFF2-40B4-BE49-F238E27FC236}">
                <a16:creationId xmlns:a16="http://schemas.microsoft.com/office/drawing/2014/main" id="{3809F472-E6C7-D154-C616-ECF85DF4B697}"/>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5" name="Line 28">
            <a:extLst>
              <a:ext uri="{FF2B5EF4-FFF2-40B4-BE49-F238E27FC236}">
                <a16:creationId xmlns:a16="http://schemas.microsoft.com/office/drawing/2014/main" id="{EE75B34F-35CA-8DCB-1989-A75AA0E12C4D}"/>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Text Box 30">
            <a:extLst>
              <a:ext uri="{FF2B5EF4-FFF2-40B4-BE49-F238E27FC236}">
                <a16:creationId xmlns:a16="http://schemas.microsoft.com/office/drawing/2014/main" id="{3D6B2F80-9B43-9D2D-40DB-1B791AB066D7}"/>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5387" name="Text Box 31">
            <a:extLst>
              <a:ext uri="{FF2B5EF4-FFF2-40B4-BE49-F238E27FC236}">
                <a16:creationId xmlns:a16="http://schemas.microsoft.com/office/drawing/2014/main" id="{B43D8EC7-1EB3-5F4C-3D25-C1457AFB199A}"/>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5388" name="Text Box 32">
            <a:extLst>
              <a:ext uri="{FF2B5EF4-FFF2-40B4-BE49-F238E27FC236}">
                <a16:creationId xmlns:a16="http://schemas.microsoft.com/office/drawing/2014/main" id="{B356A0D3-D872-3332-1E52-C045717A0FC3}"/>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5389" name="Text Box 33">
            <a:extLst>
              <a:ext uri="{FF2B5EF4-FFF2-40B4-BE49-F238E27FC236}">
                <a16:creationId xmlns:a16="http://schemas.microsoft.com/office/drawing/2014/main" id="{DB6B01F8-6CA9-D16A-989E-12A89A02466E}"/>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15390" name="Text Box 34">
            <a:extLst>
              <a:ext uri="{FF2B5EF4-FFF2-40B4-BE49-F238E27FC236}">
                <a16:creationId xmlns:a16="http://schemas.microsoft.com/office/drawing/2014/main" id="{66DFD5F3-C03A-EA7E-D838-650153A1ABD8}"/>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5391" name="Text Box 35">
            <a:extLst>
              <a:ext uri="{FF2B5EF4-FFF2-40B4-BE49-F238E27FC236}">
                <a16:creationId xmlns:a16="http://schemas.microsoft.com/office/drawing/2014/main" id="{A0FBE21A-E83A-8B14-1F2F-B43537DACF1C}"/>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5392" name="Text Box 36">
            <a:extLst>
              <a:ext uri="{FF2B5EF4-FFF2-40B4-BE49-F238E27FC236}">
                <a16:creationId xmlns:a16="http://schemas.microsoft.com/office/drawing/2014/main" id="{68743F47-2BBD-9A5B-B380-1DA947EC1792}"/>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5393" name="Text Box 37">
            <a:extLst>
              <a:ext uri="{FF2B5EF4-FFF2-40B4-BE49-F238E27FC236}">
                <a16:creationId xmlns:a16="http://schemas.microsoft.com/office/drawing/2014/main" id="{7F98DABD-7AF7-224B-16F2-C2FCE09134C7}"/>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5394" name="Text Box 39">
            <a:extLst>
              <a:ext uri="{FF2B5EF4-FFF2-40B4-BE49-F238E27FC236}">
                <a16:creationId xmlns:a16="http://schemas.microsoft.com/office/drawing/2014/main" id="{049059E6-324B-5D9C-29B3-04D67AEFD288}"/>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15395" name="Text Box 40">
            <a:extLst>
              <a:ext uri="{FF2B5EF4-FFF2-40B4-BE49-F238E27FC236}">
                <a16:creationId xmlns:a16="http://schemas.microsoft.com/office/drawing/2014/main" id="{7D16EBDB-6450-84C6-848C-4C8D0A179684}"/>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15396" name="Text Box 41">
            <a:extLst>
              <a:ext uri="{FF2B5EF4-FFF2-40B4-BE49-F238E27FC236}">
                <a16:creationId xmlns:a16="http://schemas.microsoft.com/office/drawing/2014/main" id="{40ECC116-070A-9FBE-B498-EABC88A27B2A}"/>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5397" name="Line 42">
            <a:extLst>
              <a:ext uri="{FF2B5EF4-FFF2-40B4-BE49-F238E27FC236}">
                <a16:creationId xmlns:a16="http://schemas.microsoft.com/office/drawing/2014/main" id="{A1D8AEC4-6D23-95C6-051A-7CF89715938F}"/>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8" name="Text Box 43">
            <a:extLst>
              <a:ext uri="{FF2B5EF4-FFF2-40B4-BE49-F238E27FC236}">
                <a16:creationId xmlns:a16="http://schemas.microsoft.com/office/drawing/2014/main" id="{4681956B-7F14-BAE3-9435-95E1E88F2555}"/>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5399" name="Text Box 44">
            <a:extLst>
              <a:ext uri="{FF2B5EF4-FFF2-40B4-BE49-F238E27FC236}">
                <a16:creationId xmlns:a16="http://schemas.microsoft.com/office/drawing/2014/main" id="{E4D3FC17-B823-AB01-CB3C-7493BE7F49B3}"/>
              </a:ext>
            </a:extLst>
          </p:cNvPr>
          <p:cNvSpPr txBox="1">
            <a:spLocks noChangeArrowheads="1"/>
          </p:cNvSpPr>
          <p:nvPr/>
        </p:nvSpPr>
        <p:spPr bwMode="auto">
          <a:xfrm>
            <a:off x="4038600" y="15240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hangingPunct="1">
              <a:spcBef>
                <a:spcPct val="50000"/>
              </a:spcBef>
              <a:buFontTx/>
              <a:buNone/>
            </a:pPr>
            <a:r>
              <a:rPr lang="en-US" altLang="en-US"/>
              <a:t>Start with any node, say D</a:t>
            </a:r>
          </a:p>
        </p:txBody>
      </p:sp>
      <p:graphicFrame>
        <p:nvGraphicFramePr>
          <p:cNvPr id="430125" name="Group 45">
            <a:extLst>
              <a:ext uri="{FF2B5EF4-FFF2-40B4-BE49-F238E27FC236}">
                <a16:creationId xmlns:a16="http://schemas.microsoft.com/office/drawing/2014/main" id="{72831A63-C64D-3FF6-067F-6F880D50CCFA}"/>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5452" name="Freeform 97">
            <a:extLst>
              <a:ext uri="{FF2B5EF4-FFF2-40B4-BE49-F238E27FC236}">
                <a16:creationId xmlns:a16="http://schemas.microsoft.com/office/drawing/2014/main" id="{8DF4B970-DFDF-36DE-70FC-898F84A5FEC7}"/>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53" name="Text Box 98">
            <a:extLst>
              <a:ext uri="{FF2B5EF4-FFF2-40B4-BE49-F238E27FC236}">
                <a16:creationId xmlns:a16="http://schemas.microsoft.com/office/drawing/2014/main" id="{E9E6EA6C-1B52-18B2-78BC-1E84A6272D17}"/>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5454" name="Line 99">
            <a:extLst>
              <a:ext uri="{FF2B5EF4-FFF2-40B4-BE49-F238E27FC236}">
                <a16:creationId xmlns:a16="http://schemas.microsoft.com/office/drawing/2014/main" id="{1133B5D1-63B8-900D-2D79-50F9ED0A62D7}"/>
              </a:ext>
            </a:extLst>
          </p:cNvPr>
          <p:cNvSpPr>
            <a:spLocks noChangeShapeType="1"/>
          </p:cNvSpPr>
          <p:nvPr/>
        </p:nvSpPr>
        <p:spPr bwMode="auto">
          <a:xfrm flipH="1">
            <a:off x="3276600" y="3810000"/>
            <a:ext cx="228600" cy="19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2EA4F6E3-6B58-811F-E298-D65C87538D6C}"/>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6387" name="Line 3">
            <a:extLst>
              <a:ext uri="{FF2B5EF4-FFF2-40B4-BE49-F238E27FC236}">
                <a16:creationId xmlns:a16="http://schemas.microsoft.com/office/drawing/2014/main" id="{646ECE95-2AF6-B26C-24CB-EE51FF24C88B}"/>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88" name="Text Box 4">
            <a:extLst>
              <a:ext uri="{FF2B5EF4-FFF2-40B4-BE49-F238E27FC236}">
                <a16:creationId xmlns:a16="http://schemas.microsoft.com/office/drawing/2014/main" id="{F9DB4A72-FBDA-DE3B-5D1C-A1ED25DC32D3}"/>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16389" name="Line 5">
            <a:extLst>
              <a:ext uri="{FF2B5EF4-FFF2-40B4-BE49-F238E27FC236}">
                <a16:creationId xmlns:a16="http://schemas.microsoft.com/office/drawing/2014/main" id="{2630AE2A-62CE-7D89-2F1F-6C82C9D90FA8}"/>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0" name="Line 6">
            <a:extLst>
              <a:ext uri="{FF2B5EF4-FFF2-40B4-BE49-F238E27FC236}">
                <a16:creationId xmlns:a16="http://schemas.microsoft.com/office/drawing/2014/main" id="{9400AA58-7480-6665-8820-1709E66EC0FA}"/>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1" name="Line 7">
            <a:extLst>
              <a:ext uri="{FF2B5EF4-FFF2-40B4-BE49-F238E27FC236}">
                <a16:creationId xmlns:a16="http://schemas.microsoft.com/office/drawing/2014/main" id="{6F4C3DCF-B01D-AB34-BCC0-C22E04AF9FBA}"/>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8">
            <a:extLst>
              <a:ext uri="{FF2B5EF4-FFF2-40B4-BE49-F238E27FC236}">
                <a16:creationId xmlns:a16="http://schemas.microsoft.com/office/drawing/2014/main" id="{D5F861FA-B795-8394-0FCF-9169B92254F7}"/>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9">
            <a:extLst>
              <a:ext uri="{FF2B5EF4-FFF2-40B4-BE49-F238E27FC236}">
                <a16:creationId xmlns:a16="http://schemas.microsoft.com/office/drawing/2014/main" id="{95B968B1-7B0B-ADA7-AF01-9C5D56A59BDA}"/>
              </a:ext>
            </a:extLst>
          </p:cNvPr>
          <p:cNvSpPr>
            <a:spLocks noChangeShapeType="1"/>
          </p:cNvSpPr>
          <p:nvPr/>
        </p:nvSpPr>
        <p:spPr bwMode="auto">
          <a:xfrm flipV="1">
            <a:off x="1828800" y="3276600"/>
            <a:ext cx="14478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10">
            <a:extLst>
              <a:ext uri="{FF2B5EF4-FFF2-40B4-BE49-F238E27FC236}">
                <a16:creationId xmlns:a16="http://schemas.microsoft.com/office/drawing/2014/main" id="{B507FE0C-9235-B791-4E7E-AAC914F2999E}"/>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1">
            <a:extLst>
              <a:ext uri="{FF2B5EF4-FFF2-40B4-BE49-F238E27FC236}">
                <a16:creationId xmlns:a16="http://schemas.microsoft.com/office/drawing/2014/main" id="{25E2EF59-A1D6-90D1-A031-6B91D2C93BB0}"/>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12">
            <a:extLst>
              <a:ext uri="{FF2B5EF4-FFF2-40B4-BE49-F238E27FC236}">
                <a16:creationId xmlns:a16="http://schemas.microsoft.com/office/drawing/2014/main" id="{AD79BF73-386D-F334-F98C-EDA4667F864E}"/>
              </a:ext>
            </a:extLst>
          </p:cNvPr>
          <p:cNvSpPr>
            <a:spLocks noChangeShapeType="1"/>
          </p:cNvSpPr>
          <p:nvPr/>
        </p:nvSpPr>
        <p:spPr bwMode="auto">
          <a:xfrm>
            <a:off x="2178050" y="1981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Line 13">
            <a:extLst>
              <a:ext uri="{FF2B5EF4-FFF2-40B4-BE49-F238E27FC236}">
                <a16:creationId xmlns:a16="http://schemas.microsoft.com/office/drawing/2014/main" id="{26E4B9EB-961F-0B36-6F24-7566B8CE5ED5}"/>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Oval 14">
            <a:extLst>
              <a:ext uri="{FF2B5EF4-FFF2-40B4-BE49-F238E27FC236}">
                <a16:creationId xmlns:a16="http://schemas.microsoft.com/office/drawing/2014/main" id="{2D469327-628B-6557-BAA6-4E70CA9DB771}"/>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16399" name="Oval 15">
            <a:extLst>
              <a:ext uri="{FF2B5EF4-FFF2-40B4-BE49-F238E27FC236}">
                <a16:creationId xmlns:a16="http://schemas.microsoft.com/office/drawing/2014/main" id="{B152078B-F412-E961-CC1A-A8E9A9261261}"/>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16400" name="Oval 16">
            <a:extLst>
              <a:ext uri="{FF2B5EF4-FFF2-40B4-BE49-F238E27FC236}">
                <a16:creationId xmlns:a16="http://schemas.microsoft.com/office/drawing/2014/main" id="{3FC832F9-C1CE-B1BD-F80B-F2E2EAE91829}"/>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16401" name="Oval 17">
            <a:extLst>
              <a:ext uri="{FF2B5EF4-FFF2-40B4-BE49-F238E27FC236}">
                <a16:creationId xmlns:a16="http://schemas.microsoft.com/office/drawing/2014/main" id="{A8E3EB6A-B0F5-2BCC-71ED-46FE278EA672}"/>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16402" name="Oval 18">
            <a:extLst>
              <a:ext uri="{FF2B5EF4-FFF2-40B4-BE49-F238E27FC236}">
                <a16:creationId xmlns:a16="http://schemas.microsoft.com/office/drawing/2014/main" id="{ABD867FD-2220-499B-0606-5629D0A4C13F}"/>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16403" name="Oval 19">
            <a:extLst>
              <a:ext uri="{FF2B5EF4-FFF2-40B4-BE49-F238E27FC236}">
                <a16:creationId xmlns:a16="http://schemas.microsoft.com/office/drawing/2014/main" id="{E625C2E5-6BD3-2734-64C9-30D3DA7828AD}"/>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16404" name="Oval 20">
            <a:extLst>
              <a:ext uri="{FF2B5EF4-FFF2-40B4-BE49-F238E27FC236}">
                <a16:creationId xmlns:a16="http://schemas.microsoft.com/office/drawing/2014/main" id="{8B4ABB03-5105-D429-41E1-47F7CF40C680}"/>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16405" name="Oval 21">
            <a:extLst>
              <a:ext uri="{FF2B5EF4-FFF2-40B4-BE49-F238E27FC236}">
                <a16:creationId xmlns:a16="http://schemas.microsoft.com/office/drawing/2014/main" id="{C1C6C1BC-D566-8774-3EF2-542B93CFD2D2}"/>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16406" name="Oval 22">
            <a:extLst>
              <a:ext uri="{FF2B5EF4-FFF2-40B4-BE49-F238E27FC236}">
                <a16:creationId xmlns:a16="http://schemas.microsoft.com/office/drawing/2014/main" id="{10289D42-C03A-C2FF-8DEA-D99E2164B160}"/>
              </a:ext>
            </a:extLst>
          </p:cNvPr>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16407" name="Line 23">
            <a:extLst>
              <a:ext uri="{FF2B5EF4-FFF2-40B4-BE49-F238E27FC236}">
                <a16:creationId xmlns:a16="http://schemas.microsoft.com/office/drawing/2014/main" id="{DAFE82D2-E624-A53A-2EBF-98A5290B0327}"/>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Line 24">
            <a:extLst>
              <a:ext uri="{FF2B5EF4-FFF2-40B4-BE49-F238E27FC236}">
                <a16:creationId xmlns:a16="http://schemas.microsoft.com/office/drawing/2014/main" id="{63214538-BDC4-D5C1-C18E-C3CDF0106A73}"/>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Line 25">
            <a:extLst>
              <a:ext uri="{FF2B5EF4-FFF2-40B4-BE49-F238E27FC236}">
                <a16:creationId xmlns:a16="http://schemas.microsoft.com/office/drawing/2014/main" id="{04AC5209-154C-FE38-590E-9B7A63FF1D94}"/>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0" name="Text Box 26">
            <a:extLst>
              <a:ext uri="{FF2B5EF4-FFF2-40B4-BE49-F238E27FC236}">
                <a16:creationId xmlns:a16="http://schemas.microsoft.com/office/drawing/2014/main" id="{18A42942-466C-8D6B-0AFE-AB83AAA0EEFF}"/>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6411" name="Text Box 27">
            <a:extLst>
              <a:ext uri="{FF2B5EF4-FFF2-40B4-BE49-F238E27FC236}">
                <a16:creationId xmlns:a16="http://schemas.microsoft.com/office/drawing/2014/main" id="{17FF005A-26EE-B85E-F594-87CE0C681B79}"/>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6412" name="Text Box 28">
            <a:extLst>
              <a:ext uri="{FF2B5EF4-FFF2-40B4-BE49-F238E27FC236}">
                <a16:creationId xmlns:a16="http://schemas.microsoft.com/office/drawing/2014/main" id="{993280B5-C6C7-30B4-7EFF-6E4EE8B33C54}"/>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6413" name="Text Box 29">
            <a:extLst>
              <a:ext uri="{FF2B5EF4-FFF2-40B4-BE49-F238E27FC236}">
                <a16:creationId xmlns:a16="http://schemas.microsoft.com/office/drawing/2014/main" id="{8A1FBA5A-C9B2-8A70-49E7-B8AA69DD371E}"/>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16414" name="Text Box 30">
            <a:extLst>
              <a:ext uri="{FF2B5EF4-FFF2-40B4-BE49-F238E27FC236}">
                <a16:creationId xmlns:a16="http://schemas.microsoft.com/office/drawing/2014/main" id="{7DB35940-9EEA-D530-BB11-075F5DEE29F0}"/>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6415" name="Text Box 31">
            <a:extLst>
              <a:ext uri="{FF2B5EF4-FFF2-40B4-BE49-F238E27FC236}">
                <a16:creationId xmlns:a16="http://schemas.microsoft.com/office/drawing/2014/main" id="{BBB40F56-1D75-8EF3-98DB-600731FAC332}"/>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6416" name="Text Box 32">
            <a:extLst>
              <a:ext uri="{FF2B5EF4-FFF2-40B4-BE49-F238E27FC236}">
                <a16:creationId xmlns:a16="http://schemas.microsoft.com/office/drawing/2014/main" id="{E9D98862-341D-D45E-31D0-CBFEDCE85675}"/>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6417" name="Text Box 33">
            <a:extLst>
              <a:ext uri="{FF2B5EF4-FFF2-40B4-BE49-F238E27FC236}">
                <a16:creationId xmlns:a16="http://schemas.microsoft.com/office/drawing/2014/main" id="{42C53BCD-D825-C76D-39F7-F06033F5E05D}"/>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6418" name="Text Box 34">
            <a:extLst>
              <a:ext uri="{FF2B5EF4-FFF2-40B4-BE49-F238E27FC236}">
                <a16:creationId xmlns:a16="http://schemas.microsoft.com/office/drawing/2014/main" id="{632839D4-C556-64B8-3865-3692D029CF98}"/>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16419" name="Text Box 35">
            <a:extLst>
              <a:ext uri="{FF2B5EF4-FFF2-40B4-BE49-F238E27FC236}">
                <a16:creationId xmlns:a16="http://schemas.microsoft.com/office/drawing/2014/main" id="{AC5D8D0C-A5CB-4846-CD60-ECA749CB4A25}"/>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16420" name="Text Box 36">
            <a:extLst>
              <a:ext uri="{FF2B5EF4-FFF2-40B4-BE49-F238E27FC236}">
                <a16:creationId xmlns:a16="http://schemas.microsoft.com/office/drawing/2014/main" id="{EEF5DB5E-A4E8-A759-897C-6D8039957404}"/>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6421" name="Line 37">
            <a:extLst>
              <a:ext uri="{FF2B5EF4-FFF2-40B4-BE49-F238E27FC236}">
                <a16:creationId xmlns:a16="http://schemas.microsoft.com/office/drawing/2014/main" id="{C58451C9-65F8-7696-672B-B93B843D54FE}"/>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Text Box 38">
            <a:extLst>
              <a:ext uri="{FF2B5EF4-FFF2-40B4-BE49-F238E27FC236}">
                <a16:creationId xmlns:a16="http://schemas.microsoft.com/office/drawing/2014/main" id="{0C4B1631-5497-D710-37A9-FFEFC5DFE04B}"/>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6423" name="Text Box 39">
            <a:extLst>
              <a:ext uri="{FF2B5EF4-FFF2-40B4-BE49-F238E27FC236}">
                <a16:creationId xmlns:a16="http://schemas.microsoft.com/office/drawing/2014/main" id="{70F73751-EB5C-3B96-1654-BD1C70040748}"/>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Update distances of adjacent, unselected nodes</a:t>
            </a:r>
          </a:p>
        </p:txBody>
      </p:sp>
      <p:graphicFrame>
        <p:nvGraphicFramePr>
          <p:cNvPr id="431144" name="Group 40">
            <a:extLst>
              <a:ext uri="{FF2B5EF4-FFF2-40B4-BE49-F238E27FC236}">
                <a16:creationId xmlns:a16="http://schemas.microsoft.com/office/drawing/2014/main" id="{F7AB5CCC-5204-4E9C-1FC7-1080C4253E87}"/>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r>
                        <a:rPr kumimoji="0" lang="en-US" sz="1600" b="0" i="0" u="none" strike="noStrike" cap="none" normalizeH="0" baseline="0">
                          <a:ln>
                            <a:noFill/>
                          </a:ln>
                          <a:solidFill>
                            <a:srgbClr val="FF0000"/>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25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18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6476" name="Freeform 92">
            <a:extLst>
              <a:ext uri="{FF2B5EF4-FFF2-40B4-BE49-F238E27FC236}">
                <a16:creationId xmlns:a16="http://schemas.microsoft.com/office/drawing/2014/main" id="{2051AAD3-9494-F12D-21AC-19BAABD82D15}"/>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477" name="Text Box 93">
            <a:extLst>
              <a:ext uri="{FF2B5EF4-FFF2-40B4-BE49-F238E27FC236}">
                <a16:creationId xmlns:a16="http://schemas.microsoft.com/office/drawing/2014/main" id="{6EC632BC-F68E-78CB-2E8A-8388CAE98F0E}"/>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6478" name="Line 94">
            <a:extLst>
              <a:ext uri="{FF2B5EF4-FFF2-40B4-BE49-F238E27FC236}">
                <a16:creationId xmlns:a16="http://schemas.microsoft.com/office/drawing/2014/main" id="{52621493-C3A7-44C1-1239-20D0842459C0}"/>
              </a:ext>
            </a:extLst>
          </p:cNvPr>
          <p:cNvSpPr>
            <a:spLocks noChangeShapeType="1"/>
          </p:cNvSpPr>
          <p:nvPr/>
        </p:nvSpPr>
        <p:spPr bwMode="auto">
          <a:xfrm flipH="1">
            <a:off x="3276600" y="3810000"/>
            <a:ext cx="228600" cy="19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a:extLst>
              <a:ext uri="{FF2B5EF4-FFF2-40B4-BE49-F238E27FC236}">
                <a16:creationId xmlns:a16="http://schemas.microsoft.com/office/drawing/2014/main" id="{03FBCD85-2138-EB3C-2463-8BDB25A0D48E}"/>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7411" name="Line 3">
            <a:extLst>
              <a:ext uri="{FF2B5EF4-FFF2-40B4-BE49-F238E27FC236}">
                <a16:creationId xmlns:a16="http://schemas.microsoft.com/office/drawing/2014/main" id="{21D829D9-5CFA-F9FE-9443-DDCE5C5AE8EF}"/>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2" name="Text Box 4">
            <a:extLst>
              <a:ext uri="{FF2B5EF4-FFF2-40B4-BE49-F238E27FC236}">
                <a16:creationId xmlns:a16="http://schemas.microsoft.com/office/drawing/2014/main" id="{FD50EF19-8C45-CDFC-70A0-A9FBC8ADC88B}"/>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17413" name="Line 5">
            <a:extLst>
              <a:ext uri="{FF2B5EF4-FFF2-40B4-BE49-F238E27FC236}">
                <a16:creationId xmlns:a16="http://schemas.microsoft.com/office/drawing/2014/main" id="{0A3E11DA-1EBC-ACD7-C169-EB90808B3991}"/>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4" name="Line 6">
            <a:extLst>
              <a:ext uri="{FF2B5EF4-FFF2-40B4-BE49-F238E27FC236}">
                <a16:creationId xmlns:a16="http://schemas.microsoft.com/office/drawing/2014/main" id="{C7E68FF4-659B-555A-2BC0-38E6764F685F}"/>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5" name="Line 7">
            <a:extLst>
              <a:ext uri="{FF2B5EF4-FFF2-40B4-BE49-F238E27FC236}">
                <a16:creationId xmlns:a16="http://schemas.microsoft.com/office/drawing/2014/main" id="{EC92B7EF-056B-4E30-CEBE-3E322AE68C85}"/>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6" name="Line 8">
            <a:extLst>
              <a:ext uri="{FF2B5EF4-FFF2-40B4-BE49-F238E27FC236}">
                <a16:creationId xmlns:a16="http://schemas.microsoft.com/office/drawing/2014/main" id="{D75DF96A-4E38-6EBF-632F-4FF4FC2CF920}"/>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7" name="Line 9">
            <a:extLst>
              <a:ext uri="{FF2B5EF4-FFF2-40B4-BE49-F238E27FC236}">
                <a16:creationId xmlns:a16="http://schemas.microsoft.com/office/drawing/2014/main" id="{4C8B74B6-699E-3D10-33CC-C73AC457AC1A}"/>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8" name="Line 10">
            <a:extLst>
              <a:ext uri="{FF2B5EF4-FFF2-40B4-BE49-F238E27FC236}">
                <a16:creationId xmlns:a16="http://schemas.microsoft.com/office/drawing/2014/main" id="{BDBDA0DA-1E78-AB03-7A9E-057D1289D7E2}"/>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9" name="Line 11">
            <a:extLst>
              <a:ext uri="{FF2B5EF4-FFF2-40B4-BE49-F238E27FC236}">
                <a16:creationId xmlns:a16="http://schemas.microsoft.com/office/drawing/2014/main" id="{7B47F6FF-013E-43F2-2FB8-03FAABD5A991}"/>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12">
            <a:extLst>
              <a:ext uri="{FF2B5EF4-FFF2-40B4-BE49-F238E27FC236}">
                <a16:creationId xmlns:a16="http://schemas.microsoft.com/office/drawing/2014/main" id="{7C09845C-2463-7458-2438-90389C69FEA0}"/>
              </a:ext>
            </a:extLst>
          </p:cNvPr>
          <p:cNvSpPr>
            <a:spLocks noChangeShapeType="1"/>
          </p:cNvSpPr>
          <p:nvPr/>
        </p:nvSpPr>
        <p:spPr bwMode="auto">
          <a:xfrm>
            <a:off x="2178050" y="1981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13">
            <a:extLst>
              <a:ext uri="{FF2B5EF4-FFF2-40B4-BE49-F238E27FC236}">
                <a16:creationId xmlns:a16="http://schemas.microsoft.com/office/drawing/2014/main" id="{D9C392DF-248A-FC24-D7C6-9188DDB1A080}"/>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2" name="Oval 14">
            <a:extLst>
              <a:ext uri="{FF2B5EF4-FFF2-40B4-BE49-F238E27FC236}">
                <a16:creationId xmlns:a16="http://schemas.microsoft.com/office/drawing/2014/main" id="{E55B33EF-38E4-0B66-81A6-C16989F214B1}"/>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17423" name="Oval 15">
            <a:extLst>
              <a:ext uri="{FF2B5EF4-FFF2-40B4-BE49-F238E27FC236}">
                <a16:creationId xmlns:a16="http://schemas.microsoft.com/office/drawing/2014/main" id="{DB2A8D7E-668C-043C-710B-FE6EA5AEB311}"/>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17424" name="Oval 16">
            <a:extLst>
              <a:ext uri="{FF2B5EF4-FFF2-40B4-BE49-F238E27FC236}">
                <a16:creationId xmlns:a16="http://schemas.microsoft.com/office/drawing/2014/main" id="{06347080-4B80-7CCE-DC66-346E723D0465}"/>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17425" name="Oval 17">
            <a:extLst>
              <a:ext uri="{FF2B5EF4-FFF2-40B4-BE49-F238E27FC236}">
                <a16:creationId xmlns:a16="http://schemas.microsoft.com/office/drawing/2014/main" id="{94A114D3-8828-3BB0-F688-A86928C4CD8D}"/>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17426" name="Oval 18">
            <a:extLst>
              <a:ext uri="{FF2B5EF4-FFF2-40B4-BE49-F238E27FC236}">
                <a16:creationId xmlns:a16="http://schemas.microsoft.com/office/drawing/2014/main" id="{94E6940E-E588-4A6D-02FB-042960A399AB}"/>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17427" name="Oval 19">
            <a:extLst>
              <a:ext uri="{FF2B5EF4-FFF2-40B4-BE49-F238E27FC236}">
                <a16:creationId xmlns:a16="http://schemas.microsoft.com/office/drawing/2014/main" id="{60C6EB41-F697-7B15-80E1-CAF809079479}"/>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17428" name="Oval 20">
            <a:extLst>
              <a:ext uri="{FF2B5EF4-FFF2-40B4-BE49-F238E27FC236}">
                <a16:creationId xmlns:a16="http://schemas.microsoft.com/office/drawing/2014/main" id="{4286DDC5-4541-937B-7CC6-88C3DF58908C}"/>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17429" name="Oval 21">
            <a:extLst>
              <a:ext uri="{FF2B5EF4-FFF2-40B4-BE49-F238E27FC236}">
                <a16:creationId xmlns:a16="http://schemas.microsoft.com/office/drawing/2014/main" id="{40E64C28-CC4D-696B-B1EF-9EE47973FDA0}"/>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17430" name="Oval 22">
            <a:extLst>
              <a:ext uri="{FF2B5EF4-FFF2-40B4-BE49-F238E27FC236}">
                <a16:creationId xmlns:a16="http://schemas.microsoft.com/office/drawing/2014/main" id="{489A3FBE-781C-6089-8436-C8C804C9541D}"/>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17431" name="Line 23">
            <a:extLst>
              <a:ext uri="{FF2B5EF4-FFF2-40B4-BE49-F238E27FC236}">
                <a16:creationId xmlns:a16="http://schemas.microsoft.com/office/drawing/2014/main" id="{711484A9-666B-55DE-CE37-5C44EC9910C0}"/>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2" name="Line 24">
            <a:extLst>
              <a:ext uri="{FF2B5EF4-FFF2-40B4-BE49-F238E27FC236}">
                <a16:creationId xmlns:a16="http://schemas.microsoft.com/office/drawing/2014/main" id="{E1BE6948-631A-8E10-5C03-6C652E68B53B}"/>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3" name="Line 25">
            <a:extLst>
              <a:ext uri="{FF2B5EF4-FFF2-40B4-BE49-F238E27FC236}">
                <a16:creationId xmlns:a16="http://schemas.microsoft.com/office/drawing/2014/main" id="{DD7BF6C7-6D82-FEC4-E368-F54B08AF1B11}"/>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4" name="Text Box 26">
            <a:extLst>
              <a:ext uri="{FF2B5EF4-FFF2-40B4-BE49-F238E27FC236}">
                <a16:creationId xmlns:a16="http://schemas.microsoft.com/office/drawing/2014/main" id="{9B12C1D5-9F42-2450-54F7-7AA7E97AF260}"/>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7435" name="Text Box 27">
            <a:extLst>
              <a:ext uri="{FF2B5EF4-FFF2-40B4-BE49-F238E27FC236}">
                <a16:creationId xmlns:a16="http://schemas.microsoft.com/office/drawing/2014/main" id="{E8679CB0-CE69-652A-2545-214AFB10FAEF}"/>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7436" name="Text Box 28">
            <a:extLst>
              <a:ext uri="{FF2B5EF4-FFF2-40B4-BE49-F238E27FC236}">
                <a16:creationId xmlns:a16="http://schemas.microsoft.com/office/drawing/2014/main" id="{BDA9166E-D86D-C7D4-02A3-EFA402BD0E39}"/>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7437" name="Text Box 29">
            <a:extLst>
              <a:ext uri="{FF2B5EF4-FFF2-40B4-BE49-F238E27FC236}">
                <a16:creationId xmlns:a16="http://schemas.microsoft.com/office/drawing/2014/main" id="{3765A1F7-FEFE-B651-5B93-31AAF274CE63}"/>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17438" name="Text Box 30">
            <a:extLst>
              <a:ext uri="{FF2B5EF4-FFF2-40B4-BE49-F238E27FC236}">
                <a16:creationId xmlns:a16="http://schemas.microsoft.com/office/drawing/2014/main" id="{5EA80149-3ED3-664F-F418-E021E29C5B75}"/>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7439" name="Text Box 31">
            <a:extLst>
              <a:ext uri="{FF2B5EF4-FFF2-40B4-BE49-F238E27FC236}">
                <a16:creationId xmlns:a16="http://schemas.microsoft.com/office/drawing/2014/main" id="{6D68297D-4B93-F3B1-0A63-8CA6528AE883}"/>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7440" name="Text Box 32">
            <a:extLst>
              <a:ext uri="{FF2B5EF4-FFF2-40B4-BE49-F238E27FC236}">
                <a16:creationId xmlns:a16="http://schemas.microsoft.com/office/drawing/2014/main" id="{A704240F-438E-D9F7-70F5-32C7E179110E}"/>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7441" name="Text Box 33">
            <a:extLst>
              <a:ext uri="{FF2B5EF4-FFF2-40B4-BE49-F238E27FC236}">
                <a16:creationId xmlns:a16="http://schemas.microsoft.com/office/drawing/2014/main" id="{D0BF38EB-CB3C-B795-13CD-D01C5C8D5E29}"/>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7442" name="Text Box 34">
            <a:extLst>
              <a:ext uri="{FF2B5EF4-FFF2-40B4-BE49-F238E27FC236}">
                <a16:creationId xmlns:a16="http://schemas.microsoft.com/office/drawing/2014/main" id="{1CA74CD3-C757-F671-6C96-2A9AE589BDF6}"/>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17443" name="Text Box 35">
            <a:extLst>
              <a:ext uri="{FF2B5EF4-FFF2-40B4-BE49-F238E27FC236}">
                <a16:creationId xmlns:a16="http://schemas.microsoft.com/office/drawing/2014/main" id="{551DD53B-BBF5-6FAC-CF32-5C8E051BDA28}"/>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17444" name="Text Box 36">
            <a:extLst>
              <a:ext uri="{FF2B5EF4-FFF2-40B4-BE49-F238E27FC236}">
                <a16:creationId xmlns:a16="http://schemas.microsoft.com/office/drawing/2014/main" id="{ACEF77D6-B125-1E84-2C29-5A02EE890CF0}"/>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7445" name="Line 37">
            <a:extLst>
              <a:ext uri="{FF2B5EF4-FFF2-40B4-BE49-F238E27FC236}">
                <a16:creationId xmlns:a16="http://schemas.microsoft.com/office/drawing/2014/main" id="{93536FBB-2432-F183-F015-CA3EF760E6D3}"/>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6" name="Text Box 38">
            <a:extLst>
              <a:ext uri="{FF2B5EF4-FFF2-40B4-BE49-F238E27FC236}">
                <a16:creationId xmlns:a16="http://schemas.microsoft.com/office/drawing/2014/main" id="{EA7CD0E9-E6A4-5F4B-92CB-5F73A16D95C7}"/>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7447" name="Text Box 39">
            <a:extLst>
              <a:ext uri="{FF2B5EF4-FFF2-40B4-BE49-F238E27FC236}">
                <a16:creationId xmlns:a16="http://schemas.microsoft.com/office/drawing/2014/main" id="{000BA237-E55E-D881-56AC-4D6791801780}"/>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node with minimum distance</a:t>
            </a:r>
          </a:p>
        </p:txBody>
      </p:sp>
      <p:graphicFrame>
        <p:nvGraphicFramePr>
          <p:cNvPr id="432168" name="Group 40">
            <a:extLst>
              <a:ext uri="{FF2B5EF4-FFF2-40B4-BE49-F238E27FC236}">
                <a16:creationId xmlns:a16="http://schemas.microsoft.com/office/drawing/2014/main" id="{DF7EB2DE-159F-1322-58E2-23C8D3578C2E}"/>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7500" name="Freeform 92">
            <a:extLst>
              <a:ext uri="{FF2B5EF4-FFF2-40B4-BE49-F238E27FC236}">
                <a16:creationId xmlns:a16="http://schemas.microsoft.com/office/drawing/2014/main" id="{C1BC3E4B-0E02-18A5-FFA8-DBDFA11482C1}"/>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501" name="Text Box 93">
            <a:extLst>
              <a:ext uri="{FF2B5EF4-FFF2-40B4-BE49-F238E27FC236}">
                <a16:creationId xmlns:a16="http://schemas.microsoft.com/office/drawing/2014/main" id="{D0CF7C1D-EC95-74D1-9E88-331D0470B7FB}"/>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7502" name="Line 94">
            <a:extLst>
              <a:ext uri="{FF2B5EF4-FFF2-40B4-BE49-F238E27FC236}">
                <a16:creationId xmlns:a16="http://schemas.microsoft.com/office/drawing/2014/main" id="{0BD5FB51-76A6-29BC-0890-BAD0E1B0B9B3}"/>
              </a:ext>
            </a:extLst>
          </p:cNvPr>
          <p:cNvSpPr>
            <a:spLocks noChangeShapeType="1"/>
          </p:cNvSpPr>
          <p:nvPr/>
        </p:nvSpPr>
        <p:spPr bwMode="auto">
          <a:xfrm flipH="1">
            <a:off x="3276600" y="3810000"/>
            <a:ext cx="228600" cy="19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a:extLst>
              <a:ext uri="{FF2B5EF4-FFF2-40B4-BE49-F238E27FC236}">
                <a16:creationId xmlns:a16="http://schemas.microsoft.com/office/drawing/2014/main" id="{28B45F6F-C084-1EED-B917-D98A0C9FC294}"/>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8435" name="Line 3">
            <a:extLst>
              <a:ext uri="{FF2B5EF4-FFF2-40B4-BE49-F238E27FC236}">
                <a16:creationId xmlns:a16="http://schemas.microsoft.com/office/drawing/2014/main" id="{ECE31BAE-B8BC-D838-5AAE-5945A8CF8A85}"/>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 name="Text Box 4">
            <a:extLst>
              <a:ext uri="{FF2B5EF4-FFF2-40B4-BE49-F238E27FC236}">
                <a16:creationId xmlns:a16="http://schemas.microsoft.com/office/drawing/2014/main" id="{8864F6D9-5C15-3970-BDD3-2D503AEB657B}"/>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18437" name="Line 5">
            <a:extLst>
              <a:ext uri="{FF2B5EF4-FFF2-40B4-BE49-F238E27FC236}">
                <a16:creationId xmlns:a16="http://schemas.microsoft.com/office/drawing/2014/main" id="{83819509-86EC-36FC-C08B-6B6AAA1F1DAF}"/>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6">
            <a:extLst>
              <a:ext uri="{FF2B5EF4-FFF2-40B4-BE49-F238E27FC236}">
                <a16:creationId xmlns:a16="http://schemas.microsoft.com/office/drawing/2014/main" id="{11765BE4-A7AE-D984-BE97-EFCA9932B9C8}"/>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9" name="Line 7">
            <a:extLst>
              <a:ext uri="{FF2B5EF4-FFF2-40B4-BE49-F238E27FC236}">
                <a16:creationId xmlns:a16="http://schemas.microsoft.com/office/drawing/2014/main" id="{078AEA6E-BCA9-91A7-D9F6-9530113D9BF6}"/>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8">
            <a:extLst>
              <a:ext uri="{FF2B5EF4-FFF2-40B4-BE49-F238E27FC236}">
                <a16:creationId xmlns:a16="http://schemas.microsoft.com/office/drawing/2014/main" id="{4F5C02FB-6573-6CD6-5CB7-BC93E18DDF29}"/>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9">
            <a:extLst>
              <a:ext uri="{FF2B5EF4-FFF2-40B4-BE49-F238E27FC236}">
                <a16:creationId xmlns:a16="http://schemas.microsoft.com/office/drawing/2014/main" id="{ECA3CB1B-9CB8-C166-1072-0F5268F75C02}"/>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0">
            <a:extLst>
              <a:ext uri="{FF2B5EF4-FFF2-40B4-BE49-F238E27FC236}">
                <a16:creationId xmlns:a16="http://schemas.microsoft.com/office/drawing/2014/main" id="{C6EE1C1F-D917-6F2D-F671-AFD03F2FEA2C}"/>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Line 11">
            <a:extLst>
              <a:ext uri="{FF2B5EF4-FFF2-40B4-BE49-F238E27FC236}">
                <a16:creationId xmlns:a16="http://schemas.microsoft.com/office/drawing/2014/main" id="{FF24A6E1-A8BD-2509-B9E1-D43F81FA591D}"/>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2">
            <a:extLst>
              <a:ext uri="{FF2B5EF4-FFF2-40B4-BE49-F238E27FC236}">
                <a16:creationId xmlns:a16="http://schemas.microsoft.com/office/drawing/2014/main" id="{B3421F75-D753-3FF4-F49D-AF1B04722D4C}"/>
              </a:ext>
            </a:extLst>
          </p:cNvPr>
          <p:cNvSpPr>
            <a:spLocks noChangeShapeType="1"/>
          </p:cNvSpPr>
          <p:nvPr/>
        </p:nvSpPr>
        <p:spPr bwMode="auto">
          <a:xfrm>
            <a:off x="2178050" y="1981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3">
            <a:extLst>
              <a:ext uri="{FF2B5EF4-FFF2-40B4-BE49-F238E27FC236}">
                <a16:creationId xmlns:a16="http://schemas.microsoft.com/office/drawing/2014/main" id="{60DB3F3A-DC23-6A0B-C396-47F33608F6E4}"/>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Oval 14">
            <a:extLst>
              <a:ext uri="{FF2B5EF4-FFF2-40B4-BE49-F238E27FC236}">
                <a16:creationId xmlns:a16="http://schemas.microsoft.com/office/drawing/2014/main" id="{112BC2AD-5E6E-B40D-5C2E-699724BEA515}"/>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18447" name="Oval 15">
            <a:extLst>
              <a:ext uri="{FF2B5EF4-FFF2-40B4-BE49-F238E27FC236}">
                <a16:creationId xmlns:a16="http://schemas.microsoft.com/office/drawing/2014/main" id="{2CD7052F-2A20-ED73-9FC9-86CB6DF3DE97}"/>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18448" name="Oval 16">
            <a:extLst>
              <a:ext uri="{FF2B5EF4-FFF2-40B4-BE49-F238E27FC236}">
                <a16:creationId xmlns:a16="http://schemas.microsoft.com/office/drawing/2014/main" id="{4B5E2001-A3E3-577E-5DEE-1BE861EC808B}"/>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18449" name="Oval 17">
            <a:extLst>
              <a:ext uri="{FF2B5EF4-FFF2-40B4-BE49-F238E27FC236}">
                <a16:creationId xmlns:a16="http://schemas.microsoft.com/office/drawing/2014/main" id="{7CAFCC9D-BB75-7F4B-AE82-F893916BC344}"/>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18450" name="Oval 18">
            <a:extLst>
              <a:ext uri="{FF2B5EF4-FFF2-40B4-BE49-F238E27FC236}">
                <a16:creationId xmlns:a16="http://schemas.microsoft.com/office/drawing/2014/main" id="{0FCAA0AD-1B5B-8E49-2C39-64D0B417E910}"/>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18451" name="Oval 19">
            <a:extLst>
              <a:ext uri="{FF2B5EF4-FFF2-40B4-BE49-F238E27FC236}">
                <a16:creationId xmlns:a16="http://schemas.microsoft.com/office/drawing/2014/main" id="{A959A33C-A7E3-45CC-639A-39C34D8B4C4B}"/>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18452" name="Oval 20">
            <a:extLst>
              <a:ext uri="{FF2B5EF4-FFF2-40B4-BE49-F238E27FC236}">
                <a16:creationId xmlns:a16="http://schemas.microsoft.com/office/drawing/2014/main" id="{0D77C49D-5884-8137-B990-9522F9957515}"/>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18453" name="Oval 21">
            <a:extLst>
              <a:ext uri="{FF2B5EF4-FFF2-40B4-BE49-F238E27FC236}">
                <a16:creationId xmlns:a16="http://schemas.microsoft.com/office/drawing/2014/main" id="{C9C63343-9118-F37D-6B9C-3BB232ED317E}"/>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18454" name="Oval 22">
            <a:extLst>
              <a:ext uri="{FF2B5EF4-FFF2-40B4-BE49-F238E27FC236}">
                <a16:creationId xmlns:a16="http://schemas.microsoft.com/office/drawing/2014/main" id="{8397DAF2-CEA8-6CB6-AFC9-0D55DF237809}"/>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18455" name="Line 23">
            <a:extLst>
              <a:ext uri="{FF2B5EF4-FFF2-40B4-BE49-F238E27FC236}">
                <a16:creationId xmlns:a16="http://schemas.microsoft.com/office/drawing/2014/main" id="{D3678C83-6825-DC9A-9417-BAB5DF52EFA1}"/>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Line 24">
            <a:extLst>
              <a:ext uri="{FF2B5EF4-FFF2-40B4-BE49-F238E27FC236}">
                <a16:creationId xmlns:a16="http://schemas.microsoft.com/office/drawing/2014/main" id="{0A6F7C37-87A3-1713-9493-8B6E4629CBB0}"/>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7" name="Line 25">
            <a:extLst>
              <a:ext uri="{FF2B5EF4-FFF2-40B4-BE49-F238E27FC236}">
                <a16:creationId xmlns:a16="http://schemas.microsoft.com/office/drawing/2014/main" id="{B24B5142-3D90-3FE5-156B-B8FAFA7DC786}"/>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8" name="Text Box 26">
            <a:extLst>
              <a:ext uri="{FF2B5EF4-FFF2-40B4-BE49-F238E27FC236}">
                <a16:creationId xmlns:a16="http://schemas.microsoft.com/office/drawing/2014/main" id="{DB90B3A1-E960-32E9-B691-326C91C7F56D}"/>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8459" name="Text Box 27">
            <a:extLst>
              <a:ext uri="{FF2B5EF4-FFF2-40B4-BE49-F238E27FC236}">
                <a16:creationId xmlns:a16="http://schemas.microsoft.com/office/drawing/2014/main" id="{ECE03786-F9C8-C9A0-EF9E-873D100CD59F}"/>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8460" name="Text Box 28">
            <a:extLst>
              <a:ext uri="{FF2B5EF4-FFF2-40B4-BE49-F238E27FC236}">
                <a16:creationId xmlns:a16="http://schemas.microsoft.com/office/drawing/2014/main" id="{FB3041AA-25FA-153E-636B-66CA3FF37EA7}"/>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8461" name="Text Box 29">
            <a:extLst>
              <a:ext uri="{FF2B5EF4-FFF2-40B4-BE49-F238E27FC236}">
                <a16:creationId xmlns:a16="http://schemas.microsoft.com/office/drawing/2014/main" id="{6725E075-0E22-1EEB-34D4-BB9BF42F09C2}"/>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18462" name="Text Box 30">
            <a:extLst>
              <a:ext uri="{FF2B5EF4-FFF2-40B4-BE49-F238E27FC236}">
                <a16:creationId xmlns:a16="http://schemas.microsoft.com/office/drawing/2014/main" id="{FAC9DF3C-9719-CA98-2D08-4C0C7C6297E5}"/>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8463" name="Text Box 31">
            <a:extLst>
              <a:ext uri="{FF2B5EF4-FFF2-40B4-BE49-F238E27FC236}">
                <a16:creationId xmlns:a16="http://schemas.microsoft.com/office/drawing/2014/main" id="{A869912A-8F14-C50D-09AF-CC90A7675B59}"/>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8464" name="Text Box 32">
            <a:extLst>
              <a:ext uri="{FF2B5EF4-FFF2-40B4-BE49-F238E27FC236}">
                <a16:creationId xmlns:a16="http://schemas.microsoft.com/office/drawing/2014/main" id="{CEF51BEC-7D41-D585-A741-958923325A9E}"/>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8465" name="Text Box 33">
            <a:extLst>
              <a:ext uri="{FF2B5EF4-FFF2-40B4-BE49-F238E27FC236}">
                <a16:creationId xmlns:a16="http://schemas.microsoft.com/office/drawing/2014/main" id="{C326F006-E62F-2818-93E4-1179A24A4A65}"/>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8466" name="Text Box 34">
            <a:extLst>
              <a:ext uri="{FF2B5EF4-FFF2-40B4-BE49-F238E27FC236}">
                <a16:creationId xmlns:a16="http://schemas.microsoft.com/office/drawing/2014/main" id="{2CCEDE79-6851-2D6A-D833-FB418D5EBDD5}"/>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18467" name="Text Box 35">
            <a:extLst>
              <a:ext uri="{FF2B5EF4-FFF2-40B4-BE49-F238E27FC236}">
                <a16:creationId xmlns:a16="http://schemas.microsoft.com/office/drawing/2014/main" id="{CDD5BD80-CBEF-CD52-684C-71A9327D10E3}"/>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18468" name="Text Box 36">
            <a:extLst>
              <a:ext uri="{FF2B5EF4-FFF2-40B4-BE49-F238E27FC236}">
                <a16:creationId xmlns:a16="http://schemas.microsoft.com/office/drawing/2014/main" id="{60BB0F77-A734-4200-8ED1-23727556CDE8}"/>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8469" name="Line 37">
            <a:extLst>
              <a:ext uri="{FF2B5EF4-FFF2-40B4-BE49-F238E27FC236}">
                <a16:creationId xmlns:a16="http://schemas.microsoft.com/office/drawing/2014/main" id="{B02ADF8C-3F19-7535-5CDB-77E8CCA2301E}"/>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70" name="Text Box 38">
            <a:extLst>
              <a:ext uri="{FF2B5EF4-FFF2-40B4-BE49-F238E27FC236}">
                <a16:creationId xmlns:a16="http://schemas.microsoft.com/office/drawing/2014/main" id="{38395AFE-38D0-7F6B-C34B-DAC69C5B7629}"/>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8471" name="Text Box 39">
            <a:extLst>
              <a:ext uri="{FF2B5EF4-FFF2-40B4-BE49-F238E27FC236}">
                <a16:creationId xmlns:a16="http://schemas.microsoft.com/office/drawing/2014/main" id="{720AB742-13C3-6B3B-EA30-5BD1CC0250B2}"/>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Update distances of adjacent, unselected nodes</a:t>
            </a:r>
          </a:p>
        </p:txBody>
      </p:sp>
      <p:graphicFrame>
        <p:nvGraphicFramePr>
          <p:cNvPr id="451624" name="Group 40">
            <a:extLst>
              <a:ext uri="{FF2B5EF4-FFF2-40B4-BE49-F238E27FC236}">
                <a16:creationId xmlns:a16="http://schemas.microsoft.com/office/drawing/2014/main" id="{C5A8D603-15AE-5856-3CE4-8EB6AEA4FDF4}"/>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7</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8524" name="Freeform 92">
            <a:extLst>
              <a:ext uri="{FF2B5EF4-FFF2-40B4-BE49-F238E27FC236}">
                <a16:creationId xmlns:a16="http://schemas.microsoft.com/office/drawing/2014/main" id="{54405E9D-9B8C-63B4-E131-533AD0B95E61}"/>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25" name="Text Box 93">
            <a:extLst>
              <a:ext uri="{FF2B5EF4-FFF2-40B4-BE49-F238E27FC236}">
                <a16:creationId xmlns:a16="http://schemas.microsoft.com/office/drawing/2014/main" id="{ACB902EF-AD5D-5960-777B-AF9D3E352FDB}"/>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8526" name="Line 94">
            <a:extLst>
              <a:ext uri="{FF2B5EF4-FFF2-40B4-BE49-F238E27FC236}">
                <a16:creationId xmlns:a16="http://schemas.microsoft.com/office/drawing/2014/main" id="{E791DD10-83BC-179F-B894-DEBB0AE4FB9D}"/>
              </a:ext>
            </a:extLst>
          </p:cNvPr>
          <p:cNvSpPr>
            <a:spLocks noChangeShapeType="1"/>
          </p:cNvSpPr>
          <p:nvPr/>
        </p:nvSpPr>
        <p:spPr bwMode="auto">
          <a:xfrm flipH="1">
            <a:off x="3276600" y="3810000"/>
            <a:ext cx="228600" cy="19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a:extLst>
              <a:ext uri="{FF2B5EF4-FFF2-40B4-BE49-F238E27FC236}">
                <a16:creationId xmlns:a16="http://schemas.microsoft.com/office/drawing/2014/main" id="{C78616D1-9568-3060-4472-9361603C2282}"/>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9459" name="Line 3">
            <a:extLst>
              <a:ext uri="{FF2B5EF4-FFF2-40B4-BE49-F238E27FC236}">
                <a16:creationId xmlns:a16="http://schemas.microsoft.com/office/drawing/2014/main" id="{86E94CEE-A699-086A-FAC2-C81236F8DB99}"/>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0" name="Text Box 4">
            <a:extLst>
              <a:ext uri="{FF2B5EF4-FFF2-40B4-BE49-F238E27FC236}">
                <a16:creationId xmlns:a16="http://schemas.microsoft.com/office/drawing/2014/main" id="{76BC4CDD-3E38-B2F4-1D96-AA2181559763}"/>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19461" name="Line 5">
            <a:extLst>
              <a:ext uri="{FF2B5EF4-FFF2-40B4-BE49-F238E27FC236}">
                <a16:creationId xmlns:a16="http://schemas.microsoft.com/office/drawing/2014/main" id="{6B6DDEA6-5B4F-614E-B08A-3874A852110F}"/>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2" name="Line 6">
            <a:extLst>
              <a:ext uri="{FF2B5EF4-FFF2-40B4-BE49-F238E27FC236}">
                <a16:creationId xmlns:a16="http://schemas.microsoft.com/office/drawing/2014/main" id="{7CC5427D-0AB6-EDA8-2A9E-7516B765F20A}"/>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3" name="Line 7">
            <a:extLst>
              <a:ext uri="{FF2B5EF4-FFF2-40B4-BE49-F238E27FC236}">
                <a16:creationId xmlns:a16="http://schemas.microsoft.com/office/drawing/2014/main" id="{8F40E552-7060-F8AA-8B31-E2D16871B96B}"/>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4" name="Line 8">
            <a:extLst>
              <a:ext uri="{FF2B5EF4-FFF2-40B4-BE49-F238E27FC236}">
                <a16:creationId xmlns:a16="http://schemas.microsoft.com/office/drawing/2014/main" id="{878FAF78-7740-53F9-0730-3F7F218E6D5C}"/>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5" name="Line 9">
            <a:extLst>
              <a:ext uri="{FF2B5EF4-FFF2-40B4-BE49-F238E27FC236}">
                <a16:creationId xmlns:a16="http://schemas.microsoft.com/office/drawing/2014/main" id="{B42A31B6-163E-0452-903A-C81D502004C1}"/>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6" name="Line 10">
            <a:extLst>
              <a:ext uri="{FF2B5EF4-FFF2-40B4-BE49-F238E27FC236}">
                <a16:creationId xmlns:a16="http://schemas.microsoft.com/office/drawing/2014/main" id="{4B5B8C7C-A860-448B-D4DE-C78271B57ED1}"/>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7" name="Line 11">
            <a:extLst>
              <a:ext uri="{FF2B5EF4-FFF2-40B4-BE49-F238E27FC236}">
                <a16:creationId xmlns:a16="http://schemas.microsoft.com/office/drawing/2014/main" id="{3657F691-6B61-3DA7-B218-4AEC28164C0A}"/>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8" name="Line 12">
            <a:extLst>
              <a:ext uri="{FF2B5EF4-FFF2-40B4-BE49-F238E27FC236}">
                <a16:creationId xmlns:a16="http://schemas.microsoft.com/office/drawing/2014/main" id="{26A53EA7-BD57-8853-BC25-4E087369C24D}"/>
              </a:ext>
            </a:extLst>
          </p:cNvPr>
          <p:cNvSpPr>
            <a:spLocks noChangeShapeType="1"/>
          </p:cNvSpPr>
          <p:nvPr/>
        </p:nvSpPr>
        <p:spPr bwMode="auto">
          <a:xfrm>
            <a:off x="2178050" y="1981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9" name="Line 13">
            <a:extLst>
              <a:ext uri="{FF2B5EF4-FFF2-40B4-BE49-F238E27FC236}">
                <a16:creationId xmlns:a16="http://schemas.microsoft.com/office/drawing/2014/main" id="{72A94135-6464-DC4C-DBF8-9FF55337A458}"/>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0" name="Oval 14">
            <a:extLst>
              <a:ext uri="{FF2B5EF4-FFF2-40B4-BE49-F238E27FC236}">
                <a16:creationId xmlns:a16="http://schemas.microsoft.com/office/drawing/2014/main" id="{3B35F51B-329F-1372-198F-C77AE05AA7F5}"/>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19471" name="Oval 15">
            <a:extLst>
              <a:ext uri="{FF2B5EF4-FFF2-40B4-BE49-F238E27FC236}">
                <a16:creationId xmlns:a16="http://schemas.microsoft.com/office/drawing/2014/main" id="{5F5823F8-D327-F83B-7149-89451AC35562}"/>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19472" name="Oval 16">
            <a:extLst>
              <a:ext uri="{FF2B5EF4-FFF2-40B4-BE49-F238E27FC236}">
                <a16:creationId xmlns:a16="http://schemas.microsoft.com/office/drawing/2014/main" id="{05C91420-CFE2-D305-9CD8-5126FC7EC3C8}"/>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19473" name="Oval 17">
            <a:extLst>
              <a:ext uri="{FF2B5EF4-FFF2-40B4-BE49-F238E27FC236}">
                <a16:creationId xmlns:a16="http://schemas.microsoft.com/office/drawing/2014/main" id="{9E813AF3-7F12-1923-07A5-4D08F1D4B4AC}"/>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19474" name="Oval 18">
            <a:extLst>
              <a:ext uri="{FF2B5EF4-FFF2-40B4-BE49-F238E27FC236}">
                <a16:creationId xmlns:a16="http://schemas.microsoft.com/office/drawing/2014/main" id="{7CF71447-D9EA-27EC-82DF-45471C0EBB4F}"/>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19475" name="Oval 19">
            <a:extLst>
              <a:ext uri="{FF2B5EF4-FFF2-40B4-BE49-F238E27FC236}">
                <a16:creationId xmlns:a16="http://schemas.microsoft.com/office/drawing/2014/main" id="{CBB6144E-0FD6-3114-7C14-DCBBEB9BD495}"/>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19476" name="Oval 20">
            <a:extLst>
              <a:ext uri="{FF2B5EF4-FFF2-40B4-BE49-F238E27FC236}">
                <a16:creationId xmlns:a16="http://schemas.microsoft.com/office/drawing/2014/main" id="{8A08654A-8980-45D4-6A00-F4F9190FA486}"/>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19477" name="Oval 21">
            <a:extLst>
              <a:ext uri="{FF2B5EF4-FFF2-40B4-BE49-F238E27FC236}">
                <a16:creationId xmlns:a16="http://schemas.microsoft.com/office/drawing/2014/main" id="{A63F8A84-239A-2169-F07C-0CDF1B77FA91}"/>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19478" name="Oval 22">
            <a:extLst>
              <a:ext uri="{FF2B5EF4-FFF2-40B4-BE49-F238E27FC236}">
                <a16:creationId xmlns:a16="http://schemas.microsoft.com/office/drawing/2014/main" id="{F46141BE-18D1-E019-AEC3-E6EA8BC84F0B}"/>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19479" name="Line 23">
            <a:extLst>
              <a:ext uri="{FF2B5EF4-FFF2-40B4-BE49-F238E27FC236}">
                <a16:creationId xmlns:a16="http://schemas.microsoft.com/office/drawing/2014/main" id="{C21EDEC4-7CED-5733-5C8E-221859CA04BA}"/>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0" name="Line 24">
            <a:extLst>
              <a:ext uri="{FF2B5EF4-FFF2-40B4-BE49-F238E27FC236}">
                <a16:creationId xmlns:a16="http://schemas.microsoft.com/office/drawing/2014/main" id="{D7A403CE-52FD-C3CE-B360-EDFF78FE8966}"/>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Line 25">
            <a:extLst>
              <a:ext uri="{FF2B5EF4-FFF2-40B4-BE49-F238E27FC236}">
                <a16:creationId xmlns:a16="http://schemas.microsoft.com/office/drawing/2014/main" id="{B7D25FFD-CCD3-DA47-A90C-9A28A3908417}"/>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2" name="Text Box 26">
            <a:extLst>
              <a:ext uri="{FF2B5EF4-FFF2-40B4-BE49-F238E27FC236}">
                <a16:creationId xmlns:a16="http://schemas.microsoft.com/office/drawing/2014/main" id="{655EE49F-1CA7-6611-4018-901ECC35D6B7}"/>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9483" name="Text Box 27">
            <a:extLst>
              <a:ext uri="{FF2B5EF4-FFF2-40B4-BE49-F238E27FC236}">
                <a16:creationId xmlns:a16="http://schemas.microsoft.com/office/drawing/2014/main" id="{25EFB55B-EE90-14DA-8777-D40B5D3EC0AD}"/>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9484" name="Text Box 28">
            <a:extLst>
              <a:ext uri="{FF2B5EF4-FFF2-40B4-BE49-F238E27FC236}">
                <a16:creationId xmlns:a16="http://schemas.microsoft.com/office/drawing/2014/main" id="{7B5D8422-2C72-C816-1A23-E0E05F8BB86B}"/>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9485" name="Text Box 29">
            <a:extLst>
              <a:ext uri="{FF2B5EF4-FFF2-40B4-BE49-F238E27FC236}">
                <a16:creationId xmlns:a16="http://schemas.microsoft.com/office/drawing/2014/main" id="{3452C7DF-0DBF-112F-0F92-B94A42FCD882}"/>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19486" name="Text Box 30">
            <a:extLst>
              <a:ext uri="{FF2B5EF4-FFF2-40B4-BE49-F238E27FC236}">
                <a16:creationId xmlns:a16="http://schemas.microsoft.com/office/drawing/2014/main" id="{967BDDA3-CD58-7F7D-B6E4-33C3DBF1057C}"/>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9487" name="Text Box 31">
            <a:extLst>
              <a:ext uri="{FF2B5EF4-FFF2-40B4-BE49-F238E27FC236}">
                <a16:creationId xmlns:a16="http://schemas.microsoft.com/office/drawing/2014/main" id="{FB75E17F-1B2A-D077-7ED5-959A410F1F9A}"/>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19488" name="Text Box 32">
            <a:extLst>
              <a:ext uri="{FF2B5EF4-FFF2-40B4-BE49-F238E27FC236}">
                <a16:creationId xmlns:a16="http://schemas.microsoft.com/office/drawing/2014/main" id="{1818A94E-A6DD-8B93-4F42-0D45B6BFB91A}"/>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9489" name="Text Box 33">
            <a:extLst>
              <a:ext uri="{FF2B5EF4-FFF2-40B4-BE49-F238E27FC236}">
                <a16:creationId xmlns:a16="http://schemas.microsoft.com/office/drawing/2014/main" id="{0BB063FE-B3A5-FAB6-F415-6975545D47CF}"/>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19490" name="Text Box 34">
            <a:extLst>
              <a:ext uri="{FF2B5EF4-FFF2-40B4-BE49-F238E27FC236}">
                <a16:creationId xmlns:a16="http://schemas.microsoft.com/office/drawing/2014/main" id="{FE61E735-CA3C-B206-7FD0-DFEB3BD3E477}"/>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19491" name="Text Box 35">
            <a:extLst>
              <a:ext uri="{FF2B5EF4-FFF2-40B4-BE49-F238E27FC236}">
                <a16:creationId xmlns:a16="http://schemas.microsoft.com/office/drawing/2014/main" id="{83788D1E-2718-A8A9-A18D-47B7D440AE4E}"/>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19492" name="Text Box 36">
            <a:extLst>
              <a:ext uri="{FF2B5EF4-FFF2-40B4-BE49-F238E27FC236}">
                <a16:creationId xmlns:a16="http://schemas.microsoft.com/office/drawing/2014/main" id="{04C3853B-9657-7C92-DA07-5D1212F5604D}"/>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19493" name="Line 37">
            <a:extLst>
              <a:ext uri="{FF2B5EF4-FFF2-40B4-BE49-F238E27FC236}">
                <a16:creationId xmlns:a16="http://schemas.microsoft.com/office/drawing/2014/main" id="{2EB71929-1D99-EF22-4C55-98B18543691B}"/>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4" name="Text Box 38">
            <a:extLst>
              <a:ext uri="{FF2B5EF4-FFF2-40B4-BE49-F238E27FC236}">
                <a16:creationId xmlns:a16="http://schemas.microsoft.com/office/drawing/2014/main" id="{F17C6ECE-77D5-F30E-5D3D-FEB30AD5E029}"/>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19495" name="Text Box 39">
            <a:extLst>
              <a:ext uri="{FF2B5EF4-FFF2-40B4-BE49-F238E27FC236}">
                <a16:creationId xmlns:a16="http://schemas.microsoft.com/office/drawing/2014/main" id="{E5634CAE-E7FE-6DEF-B37F-76468841E743}"/>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node with minimum distance</a:t>
            </a:r>
          </a:p>
        </p:txBody>
      </p:sp>
      <p:graphicFrame>
        <p:nvGraphicFramePr>
          <p:cNvPr id="433192" name="Group 40">
            <a:extLst>
              <a:ext uri="{FF2B5EF4-FFF2-40B4-BE49-F238E27FC236}">
                <a16:creationId xmlns:a16="http://schemas.microsoft.com/office/drawing/2014/main" id="{6871C53F-9FC6-1C69-7E04-80D83005EE90}"/>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T</a:t>
                      </a:r>
                      <a:r>
                        <a:rPr kumimoji="0" lang="en-US" sz="1600" b="0" i="0" u="none" strike="noStrike" cap="none" normalizeH="0" baseline="0">
                          <a:ln>
                            <a:noFill/>
                          </a:ln>
                          <a:solidFill>
                            <a:schemeClr val="tx1"/>
                          </a:solidFill>
                          <a:effectLst/>
                          <a:latin typeface="Times New Roman" pitchFamily="18" charset="0"/>
                        </a:rPr>
                        <a: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7</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18</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9548" name="Freeform 92">
            <a:extLst>
              <a:ext uri="{FF2B5EF4-FFF2-40B4-BE49-F238E27FC236}">
                <a16:creationId xmlns:a16="http://schemas.microsoft.com/office/drawing/2014/main" id="{B0D6C28C-C15D-FFE4-5C02-E52FC364E547}"/>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549" name="Text Box 93">
            <a:extLst>
              <a:ext uri="{FF2B5EF4-FFF2-40B4-BE49-F238E27FC236}">
                <a16:creationId xmlns:a16="http://schemas.microsoft.com/office/drawing/2014/main" id="{FE929C5F-7EDD-CDC6-59CE-0862838F8CBA}"/>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19550" name="Line 94">
            <a:extLst>
              <a:ext uri="{FF2B5EF4-FFF2-40B4-BE49-F238E27FC236}">
                <a16:creationId xmlns:a16="http://schemas.microsoft.com/office/drawing/2014/main" id="{A5F0E49A-675C-C273-7060-80B42CB34B26}"/>
              </a:ext>
            </a:extLst>
          </p:cNvPr>
          <p:cNvSpPr>
            <a:spLocks noChangeShapeType="1"/>
          </p:cNvSpPr>
          <p:nvPr/>
        </p:nvSpPr>
        <p:spPr bwMode="auto">
          <a:xfrm flipH="1">
            <a:off x="3276600" y="3810000"/>
            <a:ext cx="228600" cy="19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3">
            <a:extLst>
              <a:ext uri="{FF2B5EF4-FFF2-40B4-BE49-F238E27FC236}">
                <a16:creationId xmlns:a16="http://schemas.microsoft.com/office/drawing/2014/main" id="{7B40CC2C-EE7F-2ED1-A378-758B9F05DBF7}"/>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0483" name="Line 4">
            <a:extLst>
              <a:ext uri="{FF2B5EF4-FFF2-40B4-BE49-F238E27FC236}">
                <a16:creationId xmlns:a16="http://schemas.microsoft.com/office/drawing/2014/main" id="{86A46E69-166C-C920-D63C-7BDD1A9B2EEB}"/>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4" name="Text Box 5">
            <a:extLst>
              <a:ext uri="{FF2B5EF4-FFF2-40B4-BE49-F238E27FC236}">
                <a16:creationId xmlns:a16="http://schemas.microsoft.com/office/drawing/2014/main" id="{1CDD608E-8C07-60AD-DED1-250DCD6CD1A0}"/>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0485" name="Line 6">
            <a:extLst>
              <a:ext uri="{FF2B5EF4-FFF2-40B4-BE49-F238E27FC236}">
                <a16:creationId xmlns:a16="http://schemas.microsoft.com/office/drawing/2014/main" id="{B4F44970-4B52-E127-8A89-A99BCDA1FC47}"/>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7">
            <a:extLst>
              <a:ext uri="{FF2B5EF4-FFF2-40B4-BE49-F238E27FC236}">
                <a16:creationId xmlns:a16="http://schemas.microsoft.com/office/drawing/2014/main" id="{07364C53-3F37-3877-C466-8A4FE629A754}"/>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8">
            <a:extLst>
              <a:ext uri="{FF2B5EF4-FFF2-40B4-BE49-F238E27FC236}">
                <a16:creationId xmlns:a16="http://schemas.microsoft.com/office/drawing/2014/main" id="{36C75279-3DFF-B840-C1D2-491F06C80AD6}"/>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9">
            <a:extLst>
              <a:ext uri="{FF2B5EF4-FFF2-40B4-BE49-F238E27FC236}">
                <a16:creationId xmlns:a16="http://schemas.microsoft.com/office/drawing/2014/main" id="{65413010-3C21-9E31-E7E8-82AEA32B90CA}"/>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10">
            <a:extLst>
              <a:ext uri="{FF2B5EF4-FFF2-40B4-BE49-F238E27FC236}">
                <a16:creationId xmlns:a16="http://schemas.microsoft.com/office/drawing/2014/main" id="{89EE6D13-47A9-9EDA-C698-47D8DB1138C7}"/>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11">
            <a:extLst>
              <a:ext uri="{FF2B5EF4-FFF2-40B4-BE49-F238E27FC236}">
                <a16:creationId xmlns:a16="http://schemas.microsoft.com/office/drawing/2014/main" id="{9D0BD661-8F05-C24F-7BCB-307253CA15DC}"/>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Line 12">
            <a:extLst>
              <a:ext uri="{FF2B5EF4-FFF2-40B4-BE49-F238E27FC236}">
                <a16:creationId xmlns:a16="http://schemas.microsoft.com/office/drawing/2014/main" id="{E01575CF-DD31-4ADD-FDCA-A24F919EBF74}"/>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2" name="Line 13">
            <a:extLst>
              <a:ext uri="{FF2B5EF4-FFF2-40B4-BE49-F238E27FC236}">
                <a16:creationId xmlns:a16="http://schemas.microsoft.com/office/drawing/2014/main" id="{B719DD3F-43DF-1E5D-A00A-7BEEA08EE309}"/>
              </a:ext>
            </a:extLst>
          </p:cNvPr>
          <p:cNvSpPr>
            <a:spLocks noChangeShapeType="1"/>
          </p:cNvSpPr>
          <p:nvPr/>
        </p:nvSpPr>
        <p:spPr bwMode="auto">
          <a:xfrm>
            <a:off x="2178050" y="20145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3" name="Line 14">
            <a:extLst>
              <a:ext uri="{FF2B5EF4-FFF2-40B4-BE49-F238E27FC236}">
                <a16:creationId xmlns:a16="http://schemas.microsoft.com/office/drawing/2014/main" id="{7BAE7C27-0D07-4338-31DA-3472C59915BA}"/>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4" name="Oval 15">
            <a:extLst>
              <a:ext uri="{FF2B5EF4-FFF2-40B4-BE49-F238E27FC236}">
                <a16:creationId xmlns:a16="http://schemas.microsoft.com/office/drawing/2014/main" id="{FD2D646B-EAAA-4D37-718D-10E9677A32E5}"/>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0495" name="Oval 16">
            <a:extLst>
              <a:ext uri="{FF2B5EF4-FFF2-40B4-BE49-F238E27FC236}">
                <a16:creationId xmlns:a16="http://schemas.microsoft.com/office/drawing/2014/main" id="{D98EA123-30D3-F437-BB7B-9549A797F42C}"/>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0496" name="Oval 17">
            <a:extLst>
              <a:ext uri="{FF2B5EF4-FFF2-40B4-BE49-F238E27FC236}">
                <a16:creationId xmlns:a16="http://schemas.microsoft.com/office/drawing/2014/main" id="{6DE10381-BDA9-7209-7E89-D475297D83FF}"/>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0497" name="Oval 18">
            <a:extLst>
              <a:ext uri="{FF2B5EF4-FFF2-40B4-BE49-F238E27FC236}">
                <a16:creationId xmlns:a16="http://schemas.microsoft.com/office/drawing/2014/main" id="{CF814EA9-3EB3-FC12-8107-36021937FD6D}"/>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0498" name="Oval 19">
            <a:extLst>
              <a:ext uri="{FF2B5EF4-FFF2-40B4-BE49-F238E27FC236}">
                <a16:creationId xmlns:a16="http://schemas.microsoft.com/office/drawing/2014/main" id="{1D088391-00D5-0FFA-4ED5-546569988775}"/>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0499" name="Oval 20">
            <a:extLst>
              <a:ext uri="{FF2B5EF4-FFF2-40B4-BE49-F238E27FC236}">
                <a16:creationId xmlns:a16="http://schemas.microsoft.com/office/drawing/2014/main" id="{A9ED4ED1-D267-2982-6666-C5A42E379E74}"/>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0500" name="Oval 21">
            <a:extLst>
              <a:ext uri="{FF2B5EF4-FFF2-40B4-BE49-F238E27FC236}">
                <a16:creationId xmlns:a16="http://schemas.microsoft.com/office/drawing/2014/main" id="{CDE62120-FD85-989E-1FCA-F8B82AF4BB3D}"/>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0501" name="Oval 22">
            <a:extLst>
              <a:ext uri="{FF2B5EF4-FFF2-40B4-BE49-F238E27FC236}">
                <a16:creationId xmlns:a16="http://schemas.microsoft.com/office/drawing/2014/main" id="{C92E08D3-DF0F-104A-D7FB-2325F74A2DB5}"/>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0502" name="Oval 23">
            <a:extLst>
              <a:ext uri="{FF2B5EF4-FFF2-40B4-BE49-F238E27FC236}">
                <a16:creationId xmlns:a16="http://schemas.microsoft.com/office/drawing/2014/main" id="{4DA2B1E7-CDDA-E095-FD31-F2DBF16D7C83}"/>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0503" name="Line 24">
            <a:extLst>
              <a:ext uri="{FF2B5EF4-FFF2-40B4-BE49-F238E27FC236}">
                <a16:creationId xmlns:a16="http://schemas.microsoft.com/office/drawing/2014/main" id="{A8AC8576-A16A-4E71-CBE8-70268669AFA6}"/>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4" name="Line 25">
            <a:extLst>
              <a:ext uri="{FF2B5EF4-FFF2-40B4-BE49-F238E27FC236}">
                <a16:creationId xmlns:a16="http://schemas.microsoft.com/office/drawing/2014/main" id="{8F6E2E1F-0A97-F040-67D9-793CBCBD3CEF}"/>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Line 26">
            <a:extLst>
              <a:ext uri="{FF2B5EF4-FFF2-40B4-BE49-F238E27FC236}">
                <a16:creationId xmlns:a16="http://schemas.microsoft.com/office/drawing/2014/main" id="{7C707D20-62BC-3521-09C3-5AB82474BB70}"/>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6" name="Text Box 27">
            <a:extLst>
              <a:ext uri="{FF2B5EF4-FFF2-40B4-BE49-F238E27FC236}">
                <a16:creationId xmlns:a16="http://schemas.microsoft.com/office/drawing/2014/main" id="{9A466828-7B6F-9C9B-9DF2-BA9B6F05DB11}"/>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0507" name="Text Box 28">
            <a:extLst>
              <a:ext uri="{FF2B5EF4-FFF2-40B4-BE49-F238E27FC236}">
                <a16:creationId xmlns:a16="http://schemas.microsoft.com/office/drawing/2014/main" id="{46509FB3-2B57-9FA8-5CFF-6F86CD576AAD}"/>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0508" name="Text Box 29">
            <a:extLst>
              <a:ext uri="{FF2B5EF4-FFF2-40B4-BE49-F238E27FC236}">
                <a16:creationId xmlns:a16="http://schemas.microsoft.com/office/drawing/2014/main" id="{695227F1-89E1-F8F3-2C10-4119EE515010}"/>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0509" name="Text Box 30">
            <a:extLst>
              <a:ext uri="{FF2B5EF4-FFF2-40B4-BE49-F238E27FC236}">
                <a16:creationId xmlns:a16="http://schemas.microsoft.com/office/drawing/2014/main" id="{C7574643-B71A-C5DA-A2E9-30C9EC9BE85D}"/>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0510" name="Text Box 31">
            <a:extLst>
              <a:ext uri="{FF2B5EF4-FFF2-40B4-BE49-F238E27FC236}">
                <a16:creationId xmlns:a16="http://schemas.microsoft.com/office/drawing/2014/main" id="{39053A68-571C-F39A-682C-7325AA4EE5BA}"/>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0511" name="Text Box 32">
            <a:extLst>
              <a:ext uri="{FF2B5EF4-FFF2-40B4-BE49-F238E27FC236}">
                <a16:creationId xmlns:a16="http://schemas.microsoft.com/office/drawing/2014/main" id="{DADC9820-9765-1E55-666F-B46175360214}"/>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0512" name="Text Box 33">
            <a:extLst>
              <a:ext uri="{FF2B5EF4-FFF2-40B4-BE49-F238E27FC236}">
                <a16:creationId xmlns:a16="http://schemas.microsoft.com/office/drawing/2014/main" id="{18100CC9-5113-3C18-E4CE-280CD8FC572B}"/>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0513" name="Text Box 34">
            <a:extLst>
              <a:ext uri="{FF2B5EF4-FFF2-40B4-BE49-F238E27FC236}">
                <a16:creationId xmlns:a16="http://schemas.microsoft.com/office/drawing/2014/main" id="{3C77AAAE-3457-61C9-F625-B731E90240DE}"/>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0514" name="Text Box 35">
            <a:extLst>
              <a:ext uri="{FF2B5EF4-FFF2-40B4-BE49-F238E27FC236}">
                <a16:creationId xmlns:a16="http://schemas.microsoft.com/office/drawing/2014/main" id="{996C00D5-B7B3-C2E2-9BFB-8D5F31D5B142}"/>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0515" name="Text Box 36">
            <a:extLst>
              <a:ext uri="{FF2B5EF4-FFF2-40B4-BE49-F238E27FC236}">
                <a16:creationId xmlns:a16="http://schemas.microsoft.com/office/drawing/2014/main" id="{3BFA7132-2341-2566-5486-2AC5CA12D8DD}"/>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0516" name="Text Box 37">
            <a:extLst>
              <a:ext uri="{FF2B5EF4-FFF2-40B4-BE49-F238E27FC236}">
                <a16:creationId xmlns:a16="http://schemas.microsoft.com/office/drawing/2014/main" id="{926A778A-BC82-4C05-AB9B-7CEE2FF421D0}"/>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0517" name="Line 38">
            <a:extLst>
              <a:ext uri="{FF2B5EF4-FFF2-40B4-BE49-F238E27FC236}">
                <a16:creationId xmlns:a16="http://schemas.microsoft.com/office/drawing/2014/main" id="{34E11780-7E96-1F61-FE8E-0D9E62BF2175}"/>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18" name="Text Box 39">
            <a:extLst>
              <a:ext uri="{FF2B5EF4-FFF2-40B4-BE49-F238E27FC236}">
                <a16:creationId xmlns:a16="http://schemas.microsoft.com/office/drawing/2014/main" id="{92FFCA5D-F6C3-1A1E-0BE0-3A4347C8472E}"/>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0519" name="Text Box 40">
            <a:extLst>
              <a:ext uri="{FF2B5EF4-FFF2-40B4-BE49-F238E27FC236}">
                <a16:creationId xmlns:a16="http://schemas.microsoft.com/office/drawing/2014/main" id="{D750A729-14D4-F442-F3DC-0CBB37BC22B5}"/>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Update distances of adjacent, unselected nodes</a:t>
            </a:r>
          </a:p>
        </p:txBody>
      </p:sp>
      <p:graphicFrame>
        <p:nvGraphicFramePr>
          <p:cNvPr id="435241" name="Group 41">
            <a:extLst>
              <a:ext uri="{FF2B5EF4-FFF2-40B4-BE49-F238E27FC236}">
                <a16:creationId xmlns:a16="http://schemas.microsoft.com/office/drawing/2014/main" id="{9ACDA778-89DF-D830-E516-09D4C5018BFE}"/>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7</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0572" name="Freeform 93">
            <a:extLst>
              <a:ext uri="{FF2B5EF4-FFF2-40B4-BE49-F238E27FC236}">
                <a16:creationId xmlns:a16="http://schemas.microsoft.com/office/drawing/2014/main" id="{EBA2463E-BFD7-D727-84FC-692AE5B09950}"/>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573" name="Text Box 94">
            <a:extLst>
              <a:ext uri="{FF2B5EF4-FFF2-40B4-BE49-F238E27FC236}">
                <a16:creationId xmlns:a16="http://schemas.microsoft.com/office/drawing/2014/main" id="{216A6388-6546-7C1D-7A10-2F19927E6CA0}"/>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0574" name="Line 95">
            <a:extLst>
              <a:ext uri="{FF2B5EF4-FFF2-40B4-BE49-F238E27FC236}">
                <a16:creationId xmlns:a16="http://schemas.microsoft.com/office/drawing/2014/main" id="{95B7F09E-EC40-B7FF-0099-226D384FB423}"/>
              </a:ext>
            </a:extLst>
          </p:cNvPr>
          <p:cNvSpPr>
            <a:spLocks noChangeShapeType="1"/>
          </p:cNvSpPr>
          <p:nvPr/>
        </p:nvSpPr>
        <p:spPr bwMode="auto">
          <a:xfrm flipH="1">
            <a:off x="3276600" y="3810000"/>
            <a:ext cx="228600" cy="19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Object 2">
            <a:extLst>
              <a:ext uri="{FF2B5EF4-FFF2-40B4-BE49-F238E27FC236}">
                <a16:creationId xmlns:a16="http://schemas.microsoft.com/office/drawing/2014/main" id="{5D1F2686-FD2C-56E5-10FD-0429983F4133}"/>
              </a:ext>
            </a:extLst>
          </p:cNvPr>
          <p:cNvGraphicFramePr>
            <a:graphicFrameLocks noChangeAspect="1"/>
          </p:cNvGraphicFramePr>
          <p:nvPr>
            <p:extLst>
              <p:ext uri="{D42A27DB-BD31-4B8C-83A1-F6EECF244321}">
                <p14:modId xmlns:p14="http://schemas.microsoft.com/office/powerpoint/2010/main" val="2290133991"/>
              </p:ext>
            </p:extLst>
          </p:nvPr>
        </p:nvGraphicFramePr>
        <p:xfrm>
          <a:off x="1905000" y="1171575"/>
          <a:ext cx="5116513" cy="4525963"/>
        </p:xfrm>
        <a:graphic>
          <a:graphicData uri="http://schemas.openxmlformats.org/presentationml/2006/ole">
            <mc:AlternateContent xmlns:mc="http://schemas.openxmlformats.org/markup-compatibility/2006">
              <mc:Choice xmlns:v="urn:schemas-microsoft-com:vml" Requires="v">
                <p:oleObj name="FXDraw V2" r:id="rId3" imgW="2974680" imgH="2630160" progId="FXDraw200.Document">
                  <p:embed/>
                </p:oleObj>
              </mc:Choice>
              <mc:Fallback>
                <p:oleObj name="FXDraw V2" r:id="rId3" imgW="2974680" imgH="2630160" progId="FXDraw200.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71575"/>
                        <a:ext cx="5116513"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5" name="Text Box 3">
            <a:extLst>
              <a:ext uri="{FF2B5EF4-FFF2-40B4-BE49-F238E27FC236}">
                <a16:creationId xmlns:a16="http://schemas.microsoft.com/office/drawing/2014/main" id="{3A024F2E-0319-7463-D135-81A93F67C9D3}"/>
              </a:ext>
            </a:extLst>
          </p:cNvPr>
          <p:cNvSpPr txBox="1">
            <a:spLocks noChangeArrowheads="1"/>
          </p:cNvSpPr>
          <p:nvPr/>
        </p:nvSpPr>
        <p:spPr bwMode="auto">
          <a:xfrm>
            <a:off x="914400" y="3048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latin typeface="Century Gothic" panose="020B0502020202020204" pitchFamily="34" charset="0"/>
              </a:rPr>
              <a:t>A </a:t>
            </a:r>
            <a:r>
              <a:rPr lang="en-GB" altLang="en-US" sz="2400" b="1">
                <a:solidFill>
                  <a:schemeClr val="accent2"/>
                </a:solidFill>
                <a:latin typeface="Century Gothic" panose="020B0502020202020204" pitchFamily="34" charset="0"/>
              </a:rPr>
              <a:t>tree </a:t>
            </a:r>
            <a:r>
              <a:rPr lang="en-GB" altLang="en-US" sz="2400" b="1">
                <a:solidFill>
                  <a:schemeClr val="tx2"/>
                </a:solidFill>
                <a:latin typeface="Century Gothic" panose="020B0502020202020204" pitchFamily="34" charset="0"/>
              </a:rPr>
              <a:t>is a connected graph of some vertices which contains no cycles</a:t>
            </a:r>
            <a:endParaRPr lang="en-GB" altLang="en-US" sz="2400" b="1">
              <a:latin typeface="Century Gothic" panose="020B0502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1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a:extLst>
              <a:ext uri="{FF2B5EF4-FFF2-40B4-BE49-F238E27FC236}">
                <a16:creationId xmlns:a16="http://schemas.microsoft.com/office/drawing/2014/main" id="{2DC09676-F591-682D-340E-D7A87EC21DD3}"/>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1507" name="Line 3">
            <a:extLst>
              <a:ext uri="{FF2B5EF4-FFF2-40B4-BE49-F238E27FC236}">
                <a16:creationId xmlns:a16="http://schemas.microsoft.com/office/drawing/2014/main" id="{4B6D6E47-C682-19D7-8945-FC29B9FDDB6E}"/>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8" name="Text Box 4">
            <a:extLst>
              <a:ext uri="{FF2B5EF4-FFF2-40B4-BE49-F238E27FC236}">
                <a16:creationId xmlns:a16="http://schemas.microsoft.com/office/drawing/2014/main" id="{FF511FBA-CEFB-975E-0689-8CCE5088A6DD}"/>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1509" name="Line 5">
            <a:extLst>
              <a:ext uri="{FF2B5EF4-FFF2-40B4-BE49-F238E27FC236}">
                <a16:creationId xmlns:a16="http://schemas.microsoft.com/office/drawing/2014/main" id="{17D023F4-D33C-8889-4EBF-CD878CFCF816}"/>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0" name="Line 6">
            <a:extLst>
              <a:ext uri="{FF2B5EF4-FFF2-40B4-BE49-F238E27FC236}">
                <a16:creationId xmlns:a16="http://schemas.microsoft.com/office/drawing/2014/main" id="{43A478D3-5E57-2EB8-1DDC-0BCF43A5A099}"/>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7">
            <a:extLst>
              <a:ext uri="{FF2B5EF4-FFF2-40B4-BE49-F238E27FC236}">
                <a16:creationId xmlns:a16="http://schemas.microsoft.com/office/drawing/2014/main" id="{9D87C95E-9FD0-4951-B8D8-ACFB7A8E08BD}"/>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8">
            <a:extLst>
              <a:ext uri="{FF2B5EF4-FFF2-40B4-BE49-F238E27FC236}">
                <a16:creationId xmlns:a16="http://schemas.microsoft.com/office/drawing/2014/main" id="{7B91C111-E4DD-F37C-0C8A-533231A394F3}"/>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Line 9">
            <a:extLst>
              <a:ext uri="{FF2B5EF4-FFF2-40B4-BE49-F238E27FC236}">
                <a16:creationId xmlns:a16="http://schemas.microsoft.com/office/drawing/2014/main" id="{35A35CEC-39C7-BCAF-5102-81F465C9BA31}"/>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4" name="Line 10">
            <a:extLst>
              <a:ext uri="{FF2B5EF4-FFF2-40B4-BE49-F238E27FC236}">
                <a16:creationId xmlns:a16="http://schemas.microsoft.com/office/drawing/2014/main" id="{9B7A7F2D-D00F-BF7E-04C6-301C1F6FC94A}"/>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5" name="Line 11">
            <a:extLst>
              <a:ext uri="{FF2B5EF4-FFF2-40B4-BE49-F238E27FC236}">
                <a16:creationId xmlns:a16="http://schemas.microsoft.com/office/drawing/2014/main" id="{7F1C4DE0-0D53-E529-EA57-71C2CB3BF101}"/>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6" name="Line 12">
            <a:extLst>
              <a:ext uri="{FF2B5EF4-FFF2-40B4-BE49-F238E27FC236}">
                <a16:creationId xmlns:a16="http://schemas.microsoft.com/office/drawing/2014/main" id="{6904E289-99E6-7562-E7C2-9F7797C00596}"/>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3">
            <a:extLst>
              <a:ext uri="{FF2B5EF4-FFF2-40B4-BE49-F238E27FC236}">
                <a16:creationId xmlns:a16="http://schemas.microsoft.com/office/drawing/2014/main" id="{4BA8FCFA-8066-DADD-A6E8-37D679BD885F}"/>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8" name="Oval 14">
            <a:extLst>
              <a:ext uri="{FF2B5EF4-FFF2-40B4-BE49-F238E27FC236}">
                <a16:creationId xmlns:a16="http://schemas.microsoft.com/office/drawing/2014/main" id="{4B0E6C7E-3552-574C-B194-1C1CDA93C8AF}"/>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1519" name="Oval 15">
            <a:extLst>
              <a:ext uri="{FF2B5EF4-FFF2-40B4-BE49-F238E27FC236}">
                <a16:creationId xmlns:a16="http://schemas.microsoft.com/office/drawing/2014/main" id="{4919E05C-B31D-2EA8-AFBF-15C860FCB75E}"/>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1520" name="Oval 16">
            <a:extLst>
              <a:ext uri="{FF2B5EF4-FFF2-40B4-BE49-F238E27FC236}">
                <a16:creationId xmlns:a16="http://schemas.microsoft.com/office/drawing/2014/main" id="{B527D9A3-3E9F-BFE4-4567-CD62D7E53ED4}"/>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1521" name="Oval 17">
            <a:extLst>
              <a:ext uri="{FF2B5EF4-FFF2-40B4-BE49-F238E27FC236}">
                <a16:creationId xmlns:a16="http://schemas.microsoft.com/office/drawing/2014/main" id="{1332D4CA-F06B-8038-AE94-4AED6EF65197}"/>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1522" name="Oval 18">
            <a:extLst>
              <a:ext uri="{FF2B5EF4-FFF2-40B4-BE49-F238E27FC236}">
                <a16:creationId xmlns:a16="http://schemas.microsoft.com/office/drawing/2014/main" id="{10B3F10B-8F18-2E17-1977-A5D5F188434C}"/>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1523" name="Oval 19">
            <a:extLst>
              <a:ext uri="{FF2B5EF4-FFF2-40B4-BE49-F238E27FC236}">
                <a16:creationId xmlns:a16="http://schemas.microsoft.com/office/drawing/2014/main" id="{E5B480FE-AE7E-B2CA-0D41-D14DB2467D16}"/>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1524" name="Oval 20">
            <a:extLst>
              <a:ext uri="{FF2B5EF4-FFF2-40B4-BE49-F238E27FC236}">
                <a16:creationId xmlns:a16="http://schemas.microsoft.com/office/drawing/2014/main" id="{085C8680-EE1A-3C94-F651-3ABC050C5162}"/>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1525" name="Oval 21">
            <a:extLst>
              <a:ext uri="{FF2B5EF4-FFF2-40B4-BE49-F238E27FC236}">
                <a16:creationId xmlns:a16="http://schemas.microsoft.com/office/drawing/2014/main" id="{531C28B7-D3CE-A411-1AD0-258D73F80EA4}"/>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1526" name="Oval 22">
            <a:extLst>
              <a:ext uri="{FF2B5EF4-FFF2-40B4-BE49-F238E27FC236}">
                <a16:creationId xmlns:a16="http://schemas.microsoft.com/office/drawing/2014/main" id="{083B575C-027D-3601-97FD-454D1D8F99FF}"/>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1527" name="Line 23">
            <a:extLst>
              <a:ext uri="{FF2B5EF4-FFF2-40B4-BE49-F238E27FC236}">
                <a16:creationId xmlns:a16="http://schemas.microsoft.com/office/drawing/2014/main" id="{832EB918-FAE2-36A7-55D7-339B5FC8D2D3}"/>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8" name="Line 24">
            <a:extLst>
              <a:ext uri="{FF2B5EF4-FFF2-40B4-BE49-F238E27FC236}">
                <a16:creationId xmlns:a16="http://schemas.microsoft.com/office/drawing/2014/main" id="{34ED6906-43F0-CBE3-31AD-71D50149096C}"/>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25">
            <a:extLst>
              <a:ext uri="{FF2B5EF4-FFF2-40B4-BE49-F238E27FC236}">
                <a16:creationId xmlns:a16="http://schemas.microsoft.com/office/drawing/2014/main" id="{CC2A101B-808D-B0DA-1301-DE94A2CA07AA}"/>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Text Box 26">
            <a:extLst>
              <a:ext uri="{FF2B5EF4-FFF2-40B4-BE49-F238E27FC236}">
                <a16:creationId xmlns:a16="http://schemas.microsoft.com/office/drawing/2014/main" id="{3B85C5F9-9E57-8AB2-B01D-E09A09F925E1}"/>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1531" name="Text Box 27">
            <a:extLst>
              <a:ext uri="{FF2B5EF4-FFF2-40B4-BE49-F238E27FC236}">
                <a16:creationId xmlns:a16="http://schemas.microsoft.com/office/drawing/2014/main" id="{ECC25056-0C95-2BF7-CAF5-62234769CA2C}"/>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1532" name="Text Box 28">
            <a:extLst>
              <a:ext uri="{FF2B5EF4-FFF2-40B4-BE49-F238E27FC236}">
                <a16:creationId xmlns:a16="http://schemas.microsoft.com/office/drawing/2014/main" id="{B17B5B14-4A10-2833-D9BC-34441F07D9ED}"/>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1533" name="Text Box 29">
            <a:extLst>
              <a:ext uri="{FF2B5EF4-FFF2-40B4-BE49-F238E27FC236}">
                <a16:creationId xmlns:a16="http://schemas.microsoft.com/office/drawing/2014/main" id="{3E94062D-92F4-1CFD-7D3B-B3F19FB90272}"/>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1534" name="Text Box 30">
            <a:extLst>
              <a:ext uri="{FF2B5EF4-FFF2-40B4-BE49-F238E27FC236}">
                <a16:creationId xmlns:a16="http://schemas.microsoft.com/office/drawing/2014/main" id="{45B1B8F7-75A9-FAF0-DE0F-3A725799E00F}"/>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1535" name="Text Box 31">
            <a:extLst>
              <a:ext uri="{FF2B5EF4-FFF2-40B4-BE49-F238E27FC236}">
                <a16:creationId xmlns:a16="http://schemas.microsoft.com/office/drawing/2014/main" id="{DDF35D60-227D-8209-94E1-4734A9238FBF}"/>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1536" name="Text Box 32">
            <a:extLst>
              <a:ext uri="{FF2B5EF4-FFF2-40B4-BE49-F238E27FC236}">
                <a16:creationId xmlns:a16="http://schemas.microsoft.com/office/drawing/2014/main" id="{D8E5087D-89E2-A785-13C8-D54E2C4C7DA0}"/>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1537" name="Text Box 33">
            <a:extLst>
              <a:ext uri="{FF2B5EF4-FFF2-40B4-BE49-F238E27FC236}">
                <a16:creationId xmlns:a16="http://schemas.microsoft.com/office/drawing/2014/main" id="{943AE279-C085-099E-31C8-D9AE5F7B048F}"/>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1538" name="Text Box 34">
            <a:extLst>
              <a:ext uri="{FF2B5EF4-FFF2-40B4-BE49-F238E27FC236}">
                <a16:creationId xmlns:a16="http://schemas.microsoft.com/office/drawing/2014/main" id="{E378D982-0ABF-2308-0CB4-AF0FFD8EBE39}"/>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1539" name="Text Box 35">
            <a:extLst>
              <a:ext uri="{FF2B5EF4-FFF2-40B4-BE49-F238E27FC236}">
                <a16:creationId xmlns:a16="http://schemas.microsoft.com/office/drawing/2014/main" id="{E272F746-28F3-490C-A0A7-83655323E1FC}"/>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1540" name="Text Box 36">
            <a:extLst>
              <a:ext uri="{FF2B5EF4-FFF2-40B4-BE49-F238E27FC236}">
                <a16:creationId xmlns:a16="http://schemas.microsoft.com/office/drawing/2014/main" id="{599D15DF-0A61-A3F2-F7C9-422FDEA48C2D}"/>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1541" name="Line 37">
            <a:extLst>
              <a:ext uri="{FF2B5EF4-FFF2-40B4-BE49-F238E27FC236}">
                <a16:creationId xmlns:a16="http://schemas.microsoft.com/office/drawing/2014/main" id="{44A1BEE2-45C9-22B3-018C-D7365B0736C1}"/>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2" name="Text Box 38">
            <a:extLst>
              <a:ext uri="{FF2B5EF4-FFF2-40B4-BE49-F238E27FC236}">
                <a16:creationId xmlns:a16="http://schemas.microsoft.com/office/drawing/2014/main" id="{BF4F15E9-623A-302C-2710-7C85473159D4}"/>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1543" name="Text Box 39">
            <a:extLst>
              <a:ext uri="{FF2B5EF4-FFF2-40B4-BE49-F238E27FC236}">
                <a16:creationId xmlns:a16="http://schemas.microsoft.com/office/drawing/2014/main" id="{D24FBF08-1493-BF71-2F77-F9AE1BDE5910}"/>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node with minimum distance</a:t>
            </a:r>
          </a:p>
        </p:txBody>
      </p:sp>
      <p:graphicFrame>
        <p:nvGraphicFramePr>
          <p:cNvPr id="454696" name="Group 40">
            <a:extLst>
              <a:ext uri="{FF2B5EF4-FFF2-40B4-BE49-F238E27FC236}">
                <a16:creationId xmlns:a16="http://schemas.microsoft.com/office/drawing/2014/main" id="{E0821F49-E1E3-050E-3AD6-E356DCFC3ECF}"/>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7</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1596" name="Freeform 92">
            <a:extLst>
              <a:ext uri="{FF2B5EF4-FFF2-40B4-BE49-F238E27FC236}">
                <a16:creationId xmlns:a16="http://schemas.microsoft.com/office/drawing/2014/main" id="{3E1077B2-E27E-6475-0875-E55AB14BBF06}"/>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97" name="Text Box 93">
            <a:extLst>
              <a:ext uri="{FF2B5EF4-FFF2-40B4-BE49-F238E27FC236}">
                <a16:creationId xmlns:a16="http://schemas.microsoft.com/office/drawing/2014/main" id="{F359F27C-18EC-1518-5F38-461383032EA7}"/>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1598" name="Line 94">
            <a:extLst>
              <a:ext uri="{FF2B5EF4-FFF2-40B4-BE49-F238E27FC236}">
                <a16:creationId xmlns:a16="http://schemas.microsoft.com/office/drawing/2014/main" id="{F73F1A23-6507-6D16-5A81-5E0570764416}"/>
              </a:ext>
            </a:extLst>
          </p:cNvPr>
          <p:cNvSpPr>
            <a:spLocks noChangeShapeType="1"/>
          </p:cNvSpPr>
          <p:nvPr/>
        </p:nvSpPr>
        <p:spPr bwMode="auto">
          <a:xfrm flipH="1">
            <a:off x="3276600" y="3810000"/>
            <a:ext cx="228600" cy="19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a:extLst>
              <a:ext uri="{FF2B5EF4-FFF2-40B4-BE49-F238E27FC236}">
                <a16:creationId xmlns:a16="http://schemas.microsoft.com/office/drawing/2014/main" id="{391000E9-3147-E697-D806-0DE8333B0204}"/>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2531" name="Line 3">
            <a:extLst>
              <a:ext uri="{FF2B5EF4-FFF2-40B4-BE49-F238E27FC236}">
                <a16:creationId xmlns:a16="http://schemas.microsoft.com/office/drawing/2014/main" id="{94B842BE-92D6-D919-0FAF-B7731EE2853C}"/>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2" name="Text Box 4">
            <a:extLst>
              <a:ext uri="{FF2B5EF4-FFF2-40B4-BE49-F238E27FC236}">
                <a16:creationId xmlns:a16="http://schemas.microsoft.com/office/drawing/2014/main" id="{01B30E1A-8CF6-E8D6-8E9D-AA3A0FF19464}"/>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2533" name="Line 5">
            <a:extLst>
              <a:ext uri="{FF2B5EF4-FFF2-40B4-BE49-F238E27FC236}">
                <a16:creationId xmlns:a16="http://schemas.microsoft.com/office/drawing/2014/main" id="{9AAB5426-6AD5-EDAE-9329-307530DE8677}"/>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6">
            <a:extLst>
              <a:ext uri="{FF2B5EF4-FFF2-40B4-BE49-F238E27FC236}">
                <a16:creationId xmlns:a16="http://schemas.microsoft.com/office/drawing/2014/main" id="{BCDBD9B7-538B-4640-77F3-F8D765448B2C}"/>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7">
            <a:extLst>
              <a:ext uri="{FF2B5EF4-FFF2-40B4-BE49-F238E27FC236}">
                <a16:creationId xmlns:a16="http://schemas.microsoft.com/office/drawing/2014/main" id="{BC420B07-9B74-73A6-5AE5-2F0C64E32544}"/>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Line 8">
            <a:extLst>
              <a:ext uri="{FF2B5EF4-FFF2-40B4-BE49-F238E27FC236}">
                <a16:creationId xmlns:a16="http://schemas.microsoft.com/office/drawing/2014/main" id="{7F516F8C-CD3E-9A94-59D4-EC7929578A5E}"/>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Line 9">
            <a:extLst>
              <a:ext uri="{FF2B5EF4-FFF2-40B4-BE49-F238E27FC236}">
                <a16:creationId xmlns:a16="http://schemas.microsoft.com/office/drawing/2014/main" id="{E59FA222-D4C6-6629-9A67-D3DA445FF264}"/>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Line 10">
            <a:extLst>
              <a:ext uri="{FF2B5EF4-FFF2-40B4-BE49-F238E27FC236}">
                <a16:creationId xmlns:a16="http://schemas.microsoft.com/office/drawing/2014/main" id="{54FB433B-872F-056D-C2F7-BC4AAB0AAE25}"/>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Line 11">
            <a:extLst>
              <a:ext uri="{FF2B5EF4-FFF2-40B4-BE49-F238E27FC236}">
                <a16:creationId xmlns:a16="http://schemas.microsoft.com/office/drawing/2014/main" id="{AE25972F-B475-08D6-9F4B-9EAE48DAA014}"/>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0" name="Line 12">
            <a:extLst>
              <a:ext uri="{FF2B5EF4-FFF2-40B4-BE49-F238E27FC236}">
                <a16:creationId xmlns:a16="http://schemas.microsoft.com/office/drawing/2014/main" id="{6B8AF0C1-1BE1-8FF5-267C-348F4AA66CB2}"/>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1" name="Line 13">
            <a:extLst>
              <a:ext uri="{FF2B5EF4-FFF2-40B4-BE49-F238E27FC236}">
                <a16:creationId xmlns:a16="http://schemas.microsoft.com/office/drawing/2014/main" id="{69EEBBB9-3D04-075F-F7B6-13E93E512306}"/>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2" name="Oval 14">
            <a:extLst>
              <a:ext uri="{FF2B5EF4-FFF2-40B4-BE49-F238E27FC236}">
                <a16:creationId xmlns:a16="http://schemas.microsoft.com/office/drawing/2014/main" id="{F4837F94-77C3-7560-BA4A-D9D5B1ECD79A}"/>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2543" name="Oval 15">
            <a:extLst>
              <a:ext uri="{FF2B5EF4-FFF2-40B4-BE49-F238E27FC236}">
                <a16:creationId xmlns:a16="http://schemas.microsoft.com/office/drawing/2014/main" id="{03DED513-ADBB-B857-AA50-D466BB55598E}"/>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2544" name="Oval 16">
            <a:extLst>
              <a:ext uri="{FF2B5EF4-FFF2-40B4-BE49-F238E27FC236}">
                <a16:creationId xmlns:a16="http://schemas.microsoft.com/office/drawing/2014/main" id="{8ED9F444-4CE1-018B-E810-90825AA97921}"/>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2545" name="Oval 17">
            <a:extLst>
              <a:ext uri="{FF2B5EF4-FFF2-40B4-BE49-F238E27FC236}">
                <a16:creationId xmlns:a16="http://schemas.microsoft.com/office/drawing/2014/main" id="{BD6064DB-0729-B179-797A-3FA1558580EA}"/>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2546" name="Oval 18">
            <a:extLst>
              <a:ext uri="{FF2B5EF4-FFF2-40B4-BE49-F238E27FC236}">
                <a16:creationId xmlns:a16="http://schemas.microsoft.com/office/drawing/2014/main" id="{0A4C448D-F237-24AD-9C4E-2AB16DEC97F2}"/>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2547" name="Oval 19">
            <a:extLst>
              <a:ext uri="{FF2B5EF4-FFF2-40B4-BE49-F238E27FC236}">
                <a16:creationId xmlns:a16="http://schemas.microsoft.com/office/drawing/2014/main" id="{9DA3C216-9C29-E59D-1094-989A1FD582B7}"/>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2548" name="Oval 20">
            <a:extLst>
              <a:ext uri="{FF2B5EF4-FFF2-40B4-BE49-F238E27FC236}">
                <a16:creationId xmlns:a16="http://schemas.microsoft.com/office/drawing/2014/main" id="{C36DDC3F-4F3A-B23A-D8B6-E50AC2E63DFA}"/>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2549" name="Oval 21">
            <a:extLst>
              <a:ext uri="{FF2B5EF4-FFF2-40B4-BE49-F238E27FC236}">
                <a16:creationId xmlns:a16="http://schemas.microsoft.com/office/drawing/2014/main" id="{449FEAB4-6002-6111-C724-08297108C8A8}"/>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2550" name="Oval 22">
            <a:extLst>
              <a:ext uri="{FF2B5EF4-FFF2-40B4-BE49-F238E27FC236}">
                <a16:creationId xmlns:a16="http://schemas.microsoft.com/office/drawing/2014/main" id="{FAB3C2D2-B5A1-3BF7-27B1-2B6E17231DB7}"/>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2551" name="Line 23">
            <a:extLst>
              <a:ext uri="{FF2B5EF4-FFF2-40B4-BE49-F238E27FC236}">
                <a16:creationId xmlns:a16="http://schemas.microsoft.com/office/drawing/2014/main" id="{EE1A703E-1E1D-C0D8-80BA-3E0C17944FB4}"/>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2" name="Line 24">
            <a:extLst>
              <a:ext uri="{FF2B5EF4-FFF2-40B4-BE49-F238E27FC236}">
                <a16:creationId xmlns:a16="http://schemas.microsoft.com/office/drawing/2014/main" id="{C173B352-E776-43D2-1888-A0739AF485E6}"/>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3" name="Line 25">
            <a:extLst>
              <a:ext uri="{FF2B5EF4-FFF2-40B4-BE49-F238E27FC236}">
                <a16:creationId xmlns:a16="http://schemas.microsoft.com/office/drawing/2014/main" id="{5D4456A9-8A43-A7E5-7C93-1F7D571C1512}"/>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4" name="Text Box 26">
            <a:extLst>
              <a:ext uri="{FF2B5EF4-FFF2-40B4-BE49-F238E27FC236}">
                <a16:creationId xmlns:a16="http://schemas.microsoft.com/office/drawing/2014/main" id="{5E424D57-6C8B-88E7-2FC8-7DFAE4D2C404}"/>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2555" name="Text Box 27">
            <a:extLst>
              <a:ext uri="{FF2B5EF4-FFF2-40B4-BE49-F238E27FC236}">
                <a16:creationId xmlns:a16="http://schemas.microsoft.com/office/drawing/2014/main" id="{87B6F56B-8EC3-05B9-1ABD-FC0BD1048289}"/>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2556" name="Text Box 28">
            <a:extLst>
              <a:ext uri="{FF2B5EF4-FFF2-40B4-BE49-F238E27FC236}">
                <a16:creationId xmlns:a16="http://schemas.microsoft.com/office/drawing/2014/main" id="{0C9BB3D2-FB2C-58EC-293F-72207EE48654}"/>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2557" name="Text Box 29">
            <a:extLst>
              <a:ext uri="{FF2B5EF4-FFF2-40B4-BE49-F238E27FC236}">
                <a16:creationId xmlns:a16="http://schemas.microsoft.com/office/drawing/2014/main" id="{6DF06945-4D0C-0756-A51C-4FCA1D648072}"/>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2558" name="Text Box 30">
            <a:extLst>
              <a:ext uri="{FF2B5EF4-FFF2-40B4-BE49-F238E27FC236}">
                <a16:creationId xmlns:a16="http://schemas.microsoft.com/office/drawing/2014/main" id="{0524F806-CBBA-FB27-31B9-EA57153D3393}"/>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2559" name="Text Box 31">
            <a:extLst>
              <a:ext uri="{FF2B5EF4-FFF2-40B4-BE49-F238E27FC236}">
                <a16:creationId xmlns:a16="http://schemas.microsoft.com/office/drawing/2014/main" id="{D0D0D78F-EDCB-37E0-0F87-A3F182B0F0D9}"/>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2560" name="Text Box 32">
            <a:extLst>
              <a:ext uri="{FF2B5EF4-FFF2-40B4-BE49-F238E27FC236}">
                <a16:creationId xmlns:a16="http://schemas.microsoft.com/office/drawing/2014/main" id="{F29303A1-17D3-5E41-D53A-8F50AFE437A1}"/>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2561" name="Text Box 33">
            <a:extLst>
              <a:ext uri="{FF2B5EF4-FFF2-40B4-BE49-F238E27FC236}">
                <a16:creationId xmlns:a16="http://schemas.microsoft.com/office/drawing/2014/main" id="{1CB78154-E9C9-09B8-E92D-2ACF691242EC}"/>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2562" name="Text Box 34">
            <a:extLst>
              <a:ext uri="{FF2B5EF4-FFF2-40B4-BE49-F238E27FC236}">
                <a16:creationId xmlns:a16="http://schemas.microsoft.com/office/drawing/2014/main" id="{305CDE2A-A743-A47D-FB06-16796B12C9B5}"/>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2563" name="Text Box 35">
            <a:extLst>
              <a:ext uri="{FF2B5EF4-FFF2-40B4-BE49-F238E27FC236}">
                <a16:creationId xmlns:a16="http://schemas.microsoft.com/office/drawing/2014/main" id="{F8E17D56-53E8-92A3-19B4-568DC481CE44}"/>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2564" name="Text Box 36">
            <a:extLst>
              <a:ext uri="{FF2B5EF4-FFF2-40B4-BE49-F238E27FC236}">
                <a16:creationId xmlns:a16="http://schemas.microsoft.com/office/drawing/2014/main" id="{52A1A133-9D53-87A8-A84D-360181AC65C4}"/>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2565" name="Line 37">
            <a:extLst>
              <a:ext uri="{FF2B5EF4-FFF2-40B4-BE49-F238E27FC236}">
                <a16:creationId xmlns:a16="http://schemas.microsoft.com/office/drawing/2014/main" id="{4BFB5FD8-25D5-1FCA-A62D-C11B0CAEF5BB}"/>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6" name="Text Box 38">
            <a:extLst>
              <a:ext uri="{FF2B5EF4-FFF2-40B4-BE49-F238E27FC236}">
                <a16:creationId xmlns:a16="http://schemas.microsoft.com/office/drawing/2014/main" id="{B39C1F32-FD40-3F69-C206-DF51E3187CCD}"/>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2567" name="Text Box 39">
            <a:extLst>
              <a:ext uri="{FF2B5EF4-FFF2-40B4-BE49-F238E27FC236}">
                <a16:creationId xmlns:a16="http://schemas.microsoft.com/office/drawing/2014/main" id="{44788707-666C-4C2F-5F90-314AFC9696F0}"/>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Update distances of adjacent, unselected nodes</a:t>
            </a:r>
          </a:p>
        </p:txBody>
      </p:sp>
      <p:graphicFrame>
        <p:nvGraphicFramePr>
          <p:cNvPr id="452648" name="Group 40">
            <a:extLst>
              <a:ext uri="{FF2B5EF4-FFF2-40B4-BE49-F238E27FC236}">
                <a16:creationId xmlns:a16="http://schemas.microsoft.com/office/drawing/2014/main" id="{5AB20B94-DA4E-BC3C-F608-73ED9C697708}"/>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2620" name="Freeform 92">
            <a:extLst>
              <a:ext uri="{FF2B5EF4-FFF2-40B4-BE49-F238E27FC236}">
                <a16:creationId xmlns:a16="http://schemas.microsoft.com/office/drawing/2014/main" id="{E70A61E4-AF35-160A-9D6D-39D17E2CAC68}"/>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621" name="Text Box 93">
            <a:extLst>
              <a:ext uri="{FF2B5EF4-FFF2-40B4-BE49-F238E27FC236}">
                <a16:creationId xmlns:a16="http://schemas.microsoft.com/office/drawing/2014/main" id="{201E3E4A-ECF8-74DF-336E-9E0EC70C6A05}"/>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2622" name="Line 94">
            <a:extLst>
              <a:ext uri="{FF2B5EF4-FFF2-40B4-BE49-F238E27FC236}">
                <a16:creationId xmlns:a16="http://schemas.microsoft.com/office/drawing/2014/main" id="{ACCECBDA-06F6-35CF-7FC1-E0B6E0FD7522}"/>
              </a:ext>
            </a:extLst>
          </p:cNvPr>
          <p:cNvSpPr>
            <a:spLocks noChangeShapeType="1"/>
          </p:cNvSpPr>
          <p:nvPr/>
        </p:nvSpPr>
        <p:spPr bwMode="auto">
          <a:xfrm flipH="1">
            <a:off x="3276600" y="3810000"/>
            <a:ext cx="228600" cy="195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reeform 92">
            <a:extLst>
              <a:ext uri="{FF2B5EF4-FFF2-40B4-BE49-F238E27FC236}">
                <a16:creationId xmlns:a16="http://schemas.microsoft.com/office/drawing/2014/main" id="{F375D1DC-740E-756A-A5B0-3D0CDC332F4D}"/>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555" name="Text Box 2">
            <a:extLst>
              <a:ext uri="{FF2B5EF4-FFF2-40B4-BE49-F238E27FC236}">
                <a16:creationId xmlns:a16="http://schemas.microsoft.com/office/drawing/2014/main" id="{35051695-098A-BE0A-D00B-B54E085AF159}"/>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3556" name="Line 3">
            <a:extLst>
              <a:ext uri="{FF2B5EF4-FFF2-40B4-BE49-F238E27FC236}">
                <a16:creationId xmlns:a16="http://schemas.microsoft.com/office/drawing/2014/main" id="{7F1C274E-BBC7-A9EC-DD2B-5B0330BC01D0}"/>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Text Box 4">
            <a:extLst>
              <a:ext uri="{FF2B5EF4-FFF2-40B4-BE49-F238E27FC236}">
                <a16:creationId xmlns:a16="http://schemas.microsoft.com/office/drawing/2014/main" id="{3007A61A-A704-2D29-F680-23A297BA3900}"/>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3558" name="Line 5">
            <a:extLst>
              <a:ext uri="{FF2B5EF4-FFF2-40B4-BE49-F238E27FC236}">
                <a16:creationId xmlns:a16="http://schemas.microsoft.com/office/drawing/2014/main" id="{B16547C6-BEA8-8582-8B1B-D3520C06E7AA}"/>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9" name="Line 6">
            <a:extLst>
              <a:ext uri="{FF2B5EF4-FFF2-40B4-BE49-F238E27FC236}">
                <a16:creationId xmlns:a16="http://schemas.microsoft.com/office/drawing/2014/main" id="{2E3F137E-CBD0-A708-4295-90D3CE883CFA}"/>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Line 7">
            <a:extLst>
              <a:ext uri="{FF2B5EF4-FFF2-40B4-BE49-F238E27FC236}">
                <a16:creationId xmlns:a16="http://schemas.microsoft.com/office/drawing/2014/main" id="{1FA1341E-74FB-1E83-6390-9142A5FC6A35}"/>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1" name="Line 8">
            <a:extLst>
              <a:ext uri="{FF2B5EF4-FFF2-40B4-BE49-F238E27FC236}">
                <a16:creationId xmlns:a16="http://schemas.microsoft.com/office/drawing/2014/main" id="{271CEDFF-24E2-905F-0C91-8457DC0CFBD0}"/>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2" name="Line 9">
            <a:extLst>
              <a:ext uri="{FF2B5EF4-FFF2-40B4-BE49-F238E27FC236}">
                <a16:creationId xmlns:a16="http://schemas.microsoft.com/office/drawing/2014/main" id="{63156179-F150-AAB1-D516-60DE8C34CBB1}"/>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3" name="Line 10">
            <a:extLst>
              <a:ext uri="{FF2B5EF4-FFF2-40B4-BE49-F238E27FC236}">
                <a16:creationId xmlns:a16="http://schemas.microsoft.com/office/drawing/2014/main" id="{51ADF573-F50C-30D9-4277-316FFEDE600A}"/>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4" name="Line 11">
            <a:extLst>
              <a:ext uri="{FF2B5EF4-FFF2-40B4-BE49-F238E27FC236}">
                <a16:creationId xmlns:a16="http://schemas.microsoft.com/office/drawing/2014/main" id="{343ECE65-58E5-DB0D-8AD9-F1450A68155A}"/>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5" name="Line 12">
            <a:extLst>
              <a:ext uri="{FF2B5EF4-FFF2-40B4-BE49-F238E27FC236}">
                <a16:creationId xmlns:a16="http://schemas.microsoft.com/office/drawing/2014/main" id="{D335D71A-26FF-8E68-03C6-21588A995282}"/>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6" name="Line 13">
            <a:extLst>
              <a:ext uri="{FF2B5EF4-FFF2-40B4-BE49-F238E27FC236}">
                <a16:creationId xmlns:a16="http://schemas.microsoft.com/office/drawing/2014/main" id="{2EBC51D1-A5C4-AE44-FE7E-E2AE727BECCF}"/>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7" name="Oval 14">
            <a:extLst>
              <a:ext uri="{FF2B5EF4-FFF2-40B4-BE49-F238E27FC236}">
                <a16:creationId xmlns:a16="http://schemas.microsoft.com/office/drawing/2014/main" id="{1A9AD305-F614-E000-E961-002507B6AC2A}"/>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3568" name="Oval 15">
            <a:extLst>
              <a:ext uri="{FF2B5EF4-FFF2-40B4-BE49-F238E27FC236}">
                <a16:creationId xmlns:a16="http://schemas.microsoft.com/office/drawing/2014/main" id="{D6E8574B-5F3A-B1B5-4BB9-69242D80A97F}"/>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3569" name="Oval 16">
            <a:extLst>
              <a:ext uri="{FF2B5EF4-FFF2-40B4-BE49-F238E27FC236}">
                <a16:creationId xmlns:a16="http://schemas.microsoft.com/office/drawing/2014/main" id="{29981B02-F36F-7D34-BEF6-0263D31072A6}"/>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3570" name="Oval 17">
            <a:extLst>
              <a:ext uri="{FF2B5EF4-FFF2-40B4-BE49-F238E27FC236}">
                <a16:creationId xmlns:a16="http://schemas.microsoft.com/office/drawing/2014/main" id="{311CBACD-3C33-582F-E0A6-0E2ED5E7EF5F}"/>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3571" name="Oval 18">
            <a:extLst>
              <a:ext uri="{FF2B5EF4-FFF2-40B4-BE49-F238E27FC236}">
                <a16:creationId xmlns:a16="http://schemas.microsoft.com/office/drawing/2014/main" id="{64C81D4F-3349-D85C-4DDA-9C8D6AA1999C}"/>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3572" name="Oval 19">
            <a:extLst>
              <a:ext uri="{FF2B5EF4-FFF2-40B4-BE49-F238E27FC236}">
                <a16:creationId xmlns:a16="http://schemas.microsoft.com/office/drawing/2014/main" id="{179B3ED4-4F7B-5CA5-D2B2-E9B5BE0265FA}"/>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3573" name="Oval 20">
            <a:extLst>
              <a:ext uri="{FF2B5EF4-FFF2-40B4-BE49-F238E27FC236}">
                <a16:creationId xmlns:a16="http://schemas.microsoft.com/office/drawing/2014/main" id="{8056C285-C20C-CFED-937C-F125A3AEDCCD}"/>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3574" name="Oval 21">
            <a:extLst>
              <a:ext uri="{FF2B5EF4-FFF2-40B4-BE49-F238E27FC236}">
                <a16:creationId xmlns:a16="http://schemas.microsoft.com/office/drawing/2014/main" id="{A697C155-CA8E-9DFE-2781-812BAC288DAA}"/>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3575" name="Oval 22">
            <a:extLst>
              <a:ext uri="{FF2B5EF4-FFF2-40B4-BE49-F238E27FC236}">
                <a16:creationId xmlns:a16="http://schemas.microsoft.com/office/drawing/2014/main" id="{5B507934-CAEC-FBBC-EF48-B9E3D88FFB23}"/>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3576" name="Line 23">
            <a:extLst>
              <a:ext uri="{FF2B5EF4-FFF2-40B4-BE49-F238E27FC236}">
                <a16:creationId xmlns:a16="http://schemas.microsoft.com/office/drawing/2014/main" id="{34103E9D-A893-17E2-A36D-DC4DE1151D21}"/>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7" name="Line 24">
            <a:extLst>
              <a:ext uri="{FF2B5EF4-FFF2-40B4-BE49-F238E27FC236}">
                <a16:creationId xmlns:a16="http://schemas.microsoft.com/office/drawing/2014/main" id="{97FFAC51-DAA5-49A6-37EF-BD245F1AC71B}"/>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Line 25">
            <a:extLst>
              <a:ext uri="{FF2B5EF4-FFF2-40B4-BE49-F238E27FC236}">
                <a16:creationId xmlns:a16="http://schemas.microsoft.com/office/drawing/2014/main" id="{805BBDB1-7E6B-8771-23F2-1B5929B28C52}"/>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79" name="Text Box 26">
            <a:extLst>
              <a:ext uri="{FF2B5EF4-FFF2-40B4-BE49-F238E27FC236}">
                <a16:creationId xmlns:a16="http://schemas.microsoft.com/office/drawing/2014/main" id="{011F91B9-2B93-7BF5-FF69-2C87279A3357}"/>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3580" name="Text Box 27">
            <a:extLst>
              <a:ext uri="{FF2B5EF4-FFF2-40B4-BE49-F238E27FC236}">
                <a16:creationId xmlns:a16="http://schemas.microsoft.com/office/drawing/2014/main" id="{9DC3C79C-6918-3E79-5AF3-43A6A700E74D}"/>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3581" name="Text Box 28">
            <a:extLst>
              <a:ext uri="{FF2B5EF4-FFF2-40B4-BE49-F238E27FC236}">
                <a16:creationId xmlns:a16="http://schemas.microsoft.com/office/drawing/2014/main" id="{8A2A9C86-A1FB-35F6-E2A4-69D4DC55B271}"/>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3582" name="Text Box 29">
            <a:extLst>
              <a:ext uri="{FF2B5EF4-FFF2-40B4-BE49-F238E27FC236}">
                <a16:creationId xmlns:a16="http://schemas.microsoft.com/office/drawing/2014/main" id="{9E8645EE-EED2-C55D-AFBA-DC81F885BBBD}"/>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3583" name="Text Box 30">
            <a:extLst>
              <a:ext uri="{FF2B5EF4-FFF2-40B4-BE49-F238E27FC236}">
                <a16:creationId xmlns:a16="http://schemas.microsoft.com/office/drawing/2014/main" id="{22A5E7C9-DC00-9810-744B-52A0C4A9E460}"/>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3584" name="Text Box 31">
            <a:extLst>
              <a:ext uri="{FF2B5EF4-FFF2-40B4-BE49-F238E27FC236}">
                <a16:creationId xmlns:a16="http://schemas.microsoft.com/office/drawing/2014/main" id="{E49D923D-7FCB-4FF2-D615-D00A695A4A15}"/>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3585" name="Text Box 32">
            <a:extLst>
              <a:ext uri="{FF2B5EF4-FFF2-40B4-BE49-F238E27FC236}">
                <a16:creationId xmlns:a16="http://schemas.microsoft.com/office/drawing/2014/main" id="{5037D2B9-0784-69C5-8B76-CA5E484AB508}"/>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3586" name="Text Box 33">
            <a:extLst>
              <a:ext uri="{FF2B5EF4-FFF2-40B4-BE49-F238E27FC236}">
                <a16:creationId xmlns:a16="http://schemas.microsoft.com/office/drawing/2014/main" id="{A1008C9B-BEA3-F3DE-0DBF-6459A857FA49}"/>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3587" name="Text Box 34">
            <a:extLst>
              <a:ext uri="{FF2B5EF4-FFF2-40B4-BE49-F238E27FC236}">
                <a16:creationId xmlns:a16="http://schemas.microsoft.com/office/drawing/2014/main" id="{69E9D068-C601-793F-F0BF-D11734F10B3A}"/>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3588" name="Text Box 35">
            <a:extLst>
              <a:ext uri="{FF2B5EF4-FFF2-40B4-BE49-F238E27FC236}">
                <a16:creationId xmlns:a16="http://schemas.microsoft.com/office/drawing/2014/main" id="{DDD0EF4C-0D46-AE61-B4B9-258765FD9879}"/>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3589" name="Text Box 36">
            <a:extLst>
              <a:ext uri="{FF2B5EF4-FFF2-40B4-BE49-F238E27FC236}">
                <a16:creationId xmlns:a16="http://schemas.microsoft.com/office/drawing/2014/main" id="{7F8CF97A-65B0-4A98-4775-D70D2965D36B}"/>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3590" name="Line 37">
            <a:extLst>
              <a:ext uri="{FF2B5EF4-FFF2-40B4-BE49-F238E27FC236}">
                <a16:creationId xmlns:a16="http://schemas.microsoft.com/office/drawing/2014/main" id="{8A52B86F-FA78-D453-E6AD-8F7849A21F97}"/>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91" name="Text Box 38">
            <a:extLst>
              <a:ext uri="{FF2B5EF4-FFF2-40B4-BE49-F238E27FC236}">
                <a16:creationId xmlns:a16="http://schemas.microsoft.com/office/drawing/2014/main" id="{1AAEBEF9-6678-D225-A777-1094765C37F0}"/>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3592" name="Text Box 39">
            <a:extLst>
              <a:ext uri="{FF2B5EF4-FFF2-40B4-BE49-F238E27FC236}">
                <a16:creationId xmlns:a16="http://schemas.microsoft.com/office/drawing/2014/main" id="{CAAA658C-9770-1AB8-3C51-AAFEC2EF5770}"/>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node with minimum distance</a:t>
            </a:r>
          </a:p>
        </p:txBody>
      </p:sp>
      <p:graphicFrame>
        <p:nvGraphicFramePr>
          <p:cNvPr id="436264" name="Group 40">
            <a:extLst>
              <a:ext uri="{FF2B5EF4-FFF2-40B4-BE49-F238E27FC236}">
                <a16:creationId xmlns:a16="http://schemas.microsoft.com/office/drawing/2014/main" id="{168BAEF1-D0F8-E7AA-A51A-FBBE4F30153D}"/>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3645" name="Text Box 93">
            <a:extLst>
              <a:ext uri="{FF2B5EF4-FFF2-40B4-BE49-F238E27FC236}">
                <a16:creationId xmlns:a16="http://schemas.microsoft.com/office/drawing/2014/main" id="{9009E8ED-E572-A7E9-E6A9-3EA4DFD0795B}"/>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3646" name="Line 94">
            <a:extLst>
              <a:ext uri="{FF2B5EF4-FFF2-40B4-BE49-F238E27FC236}">
                <a16:creationId xmlns:a16="http://schemas.microsoft.com/office/drawing/2014/main" id="{4A986A1F-66A8-2A9D-75D6-C942FD1080FE}"/>
              </a:ext>
            </a:extLst>
          </p:cNvPr>
          <p:cNvSpPr>
            <a:spLocks noChangeShapeType="1"/>
          </p:cNvSpPr>
          <p:nvPr/>
        </p:nvSpPr>
        <p:spPr bwMode="auto">
          <a:xfrm flipH="1">
            <a:off x="3276600" y="3810000"/>
            <a:ext cx="228600" cy="1952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2">
            <a:extLst>
              <a:ext uri="{FF2B5EF4-FFF2-40B4-BE49-F238E27FC236}">
                <a16:creationId xmlns:a16="http://schemas.microsoft.com/office/drawing/2014/main" id="{6C62CFED-CC08-BFAF-CF80-F8FF9B9C5F52}"/>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4579" name="Text Box 3">
            <a:extLst>
              <a:ext uri="{FF2B5EF4-FFF2-40B4-BE49-F238E27FC236}">
                <a16:creationId xmlns:a16="http://schemas.microsoft.com/office/drawing/2014/main" id="{20E7B472-FA1C-D74F-C2E9-C3461D188047}"/>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4580" name="Line 4">
            <a:extLst>
              <a:ext uri="{FF2B5EF4-FFF2-40B4-BE49-F238E27FC236}">
                <a16:creationId xmlns:a16="http://schemas.microsoft.com/office/drawing/2014/main" id="{3810F941-C1C3-BF13-9308-E23511E1B592}"/>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1" name="Text Box 5">
            <a:extLst>
              <a:ext uri="{FF2B5EF4-FFF2-40B4-BE49-F238E27FC236}">
                <a16:creationId xmlns:a16="http://schemas.microsoft.com/office/drawing/2014/main" id="{8080F406-2DFB-F613-8362-3C92D6CD54A0}"/>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4582" name="Line 6">
            <a:extLst>
              <a:ext uri="{FF2B5EF4-FFF2-40B4-BE49-F238E27FC236}">
                <a16:creationId xmlns:a16="http://schemas.microsoft.com/office/drawing/2014/main" id="{9E1CB13F-6B2A-944B-5EE2-F130CD48DD59}"/>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7">
            <a:extLst>
              <a:ext uri="{FF2B5EF4-FFF2-40B4-BE49-F238E27FC236}">
                <a16:creationId xmlns:a16="http://schemas.microsoft.com/office/drawing/2014/main" id="{254A42D3-84A3-2288-F666-73C3EEA37ADE}"/>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8">
            <a:extLst>
              <a:ext uri="{FF2B5EF4-FFF2-40B4-BE49-F238E27FC236}">
                <a16:creationId xmlns:a16="http://schemas.microsoft.com/office/drawing/2014/main" id="{39CE0D34-49DB-7686-74B7-790DD443B419}"/>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9">
            <a:extLst>
              <a:ext uri="{FF2B5EF4-FFF2-40B4-BE49-F238E27FC236}">
                <a16:creationId xmlns:a16="http://schemas.microsoft.com/office/drawing/2014/main" id="{929D77C8-F718-2910-E5DE-F8B1419F5B7E}"/>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10">
            <a:extLst>
              <a:ext uri="{FF2B5EF4-FFF2-40B4-BE49-F238E27FC236}">
                <a16:creationId xmlns:a16="http://schemas.microsoft.com/office/drawing/2014/main" id="{F0667E1A-C8FA-B0BA-066E-E227C34D775B}"/>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1">
            <a:extLst>
              <a:ext uri="{FF2B5EF4-FFF2-40B4-BE49-F238E27FC236}">
                <a16:creationId xmlns:a16="http://schemas.microsoft.com/office/drawing/2014/main" id="{761D31E8-A38B-8123-3F9D-3BB94FD9839C}"/>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Line 12">
            <a:extLst>
              <a:ext uri="{FF2B5EF4-FFF2-40B4-BE49-F238E27FC236}">
                <a16:creationId xmlns:a16="http://schemas.microsoft.com/office/drawing/2014/main" id="{D3A004C9-6EBB-CE39-EDF0-31C5C48DE107}"/>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9" name="Line 13">
            <a:extLst>
              <a:ext uri="{FF2B5EF4-FFF2-40B4-BE49-F238E27FC236}">
                <a16:creationId xmlns:a16="http://schemas.microsoft.com/office/drawing/2014/main" id="{2B79DA43-2442-1D29-3A40-844DBCD7F203}"/>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0" name="Line 14">
            <a:extLst>
              <a:ext uri="{FF2B5EF4-FFF2-40B4-BE49-F238E27FC236}">
                <a16:creationId xmlns:a16="http://schemas.microsoft.com/office/drawing/2014/main" id="{B4299FF9-1A7E-A300-A339-9456401FD8F5}"/>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Oval 15">
            <a:extLst>
              <a:ext uri="{FF2B5EF4-FFF2-40B4-BE49-F238E27FC236}">
                <a16:creationId xmlns:a16="http://schemas.microsoft.com/office/drawing/2014/main" id="{8DD42B8A-C48E-05BE-59E3-B02A073070D7}"/>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4592" name="Oval 16">
            <a:extLst>
              <a:ext uri="{FF2B5EF4-FFF2-40B4-BE49-F238E27FC236}">
                <a16:creationId xmlns:a16="http://schemas.microsoft.com/office/drawing/2014/main" id="{ED53B8D8-9738-FC69-E7C8-133FC02CAFEC}"/>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4593" name="Oval 17">
            <a:extLst>
              <a:ext uri="{FF2B5EF4-FFF2-40B4-BE49-F238E27FC236}">
                <a16:creationId xmlns:a16="http://schemas.microsoft.com/office/drawing/2014/main" id="{2073A82D-2C94-F560-9090-120374BF531E}"/>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4594" name="Oval 18">
            <a:extLst>
              <a:ext uri="{FF2B5EF4-FFF2-40B4-BE49-F238E27FC236}">
                <a16:creationId xmlns:a16="http://schemas.microsoft.com/office/drawing/2014/main" id="{74EB4E64-BF3A-B7E1-F5E3-E7A56CC7918C}"/>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4595" name="Oval 19">
            <a:extLst>
              <a:ext uri="{FF2B5EF4-FFF2-40B4-BE49-F238E27FC236}">
                <a16:creationId xmlns:a16="http://schemas.microsoft.com/office/drawing/2014/main" id="{CCA9C36C-93A8-F343-8D20-7917F88117D6}"/>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4596" name="Oval 20">
            <a:extLst>
              <a:ext uri="{FF2B5EF4-FFF2-40B4-BE49-F238E27FC236}">
                <a16:creationId xmlns:a16="http://schemas.microsoft.com/office/drawing/2014/main" id="{3F56C104-B4BC-F19C-B547-03914B852DF5}"/>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4597" name="Oval 21">
            <a:extLst>
              <a:ext uri="{FF2B5EF4-FFF2-40B4-BE49-F238E27FC236}">
                <a16:creationId xmlns:a16="http://schemas.microsoft.com/office/drawing/2014/main" id="{F3C75391-62BC-E73D-549E-04DE55F11031}"/>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4598" name="Oval 22">
            <a:extLst>
              <a:ext uri="{FF2B5EF4-FFF2-40B4-BE49-F238E27FC236}">
                <a16:creationId xmlns:a16="http://schemas.microsoft.com/office/drawing/2014/main" id="{FFA916CD-8ABC-8138-E9D1-A97AA53E6B8A}"/>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4599" name="Oval 23">
            <a:extLst>
              <a:ext uri="{FF2B5EF4-FFF2-40B4-BE49-F238E27FC236}">
                <a16:creationId xmlns:a16="http://schemas.microsoft.com/office/drawing/2014/main" id="{FF954B1A-59B8-136C-DD76-D8B2C4FE64CA}"/>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4600" name="Line 24">
            <a:extLst>
              <a:ext uri="{FF2B5EF4-FFF2-40B4-BE49-F238E27FC236}">
                <a16:creationId xmlns:a16="http://schemas.microsoft.com/office/drawing/2014/main" id="{854B4D86-AA52-A882-0A98-905991D99B91}"/>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1" name="Line 25">
            <a:extLst>
              <a:ext uri="{FF2B5EF4-FFF2-40B4-BE49-F238E27FC236}">
                <a16:creationId xmlns:a16="http://schemas.microsoft.com/office/drawing/2014/main" id="{4794ED38-1350-2414-8DFC-98AC667F95A2}"/>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Line 26">
            <a:extLst>
              <a:ext uri="{FF2B5EF4-FFF2-40B4-BE49-F238E27FC236}">
                <a16:creationId xmlns:a16="http://schemas.microsoft.com/office/drawing/2014/main" id="{4B04D2B7-B1EB-03AC-7527-367C4F79336A}"/>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3" name="Text Box 27">
            <a:extLst>
              <a:ext uri="{FF2B5EF4-FFF2-40B4-BE49-F238E27FC236}">
                <a16:creationId xmlns:a16="http://schemas.microsoft.com/office/drawing/2014/main" id="{D5698F3E-ED7D-166F-21FD-C9DB1A15B0EA}"/>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4604" name="Text Box 28">
            <a:extLst>
              <a:ext uri="{FF2B5EF4-FFF2-40B4-BE49-F238E27FC236}">
                <a16:creationId xmlns:a16="http://schemas.microsoft.com/office/drawing/2014/main" id="{063AEE10-A1BC-BB68-2F8D-D87F79892CEF}"/>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4605" name="Text Box 29">
            <a:extLst>
              <a:ext uri="{FF2B5EF4-FFF2-40B4-BE49-F238E27FC236}">
                <a16:creationId xmlns:a16="http://schemas.microsoft.com/office/drawing/2014/main" id="{9026202C-3DEB-2C1B-FDEB-4F29B6B91450}"/>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4606" name="Text Box 30">
            <a:extLst>
              <a:ext uri="{FF2B5EF4-FFF2-40B4-BE49-F238E27FC236}">
                <a16:creationId xmlns:a16="http://schemas.microsoft.com/office/drawing/2014/main" id="{9F4C9940-FA52-3D8F-3372-BB36FA7BA0EE}"/>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4607" name="Text Box 31">
            <a:extLst>
              <a:ext uri="{FF2B5EF4-FFF2-40B4-BE49-F238E27FC236}">
                <a16:creationId xmlns:a16="http://schemas.microsoft.com/office/drawing/2014/main" id="{8EBE88AA-F9C3-3DC7-FA22-78CF46C6186A}"/>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4608" name="Text Box 32">
            <a:extLst>
              <a:ext uri="{FF2B5EF4-FFF2-40B4-BE49-F238E27FC236}">
                <a16:creationId xmlns:a16="http://schemas.microsoft.com/office/drawing/2014/main" id="{6E79436C-96D2-358E-1667-57DDA2A3A703}"/>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4609" name="Text Box 33">
            <a:extLst>
              <a:ext uri="{FF2B5EF4-FFF2-40B4-BE49-F238E27FC236}">
                <a16:creationId xmlns:a16="http://schemas.microsoft.com/office/drawing/2014/main" id="{E92307C3-82CE-DC18-CF64-0C8EB88D1ED4}"/>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4610" name="Text Box 34">
            <a:extLst>
              <a:ext uri="{FF2B5EF4-FFF2-40B4-BE49-F238E27FC236}">
                <a16:creationId xmlns:a16="http://schemas.microsoft.com/office/drawing/2014/main" id="{42E98119-D66F-A39C-5592-88477D8F7154}"/>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4611" name="Text Box 35">
            <a:extLst>
              <a:ext uri="{FF2B5EF4-FFF2-40B4-BE49-F238E27FC236}">
                <a16:creationId xmlns:a16="http://schemas.microsoft.com/office/drawing/2014/main" id="{305CBB9D-4E42-DB0E-CB31-B9F570273178}"/>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4612" name="Text Box 36">
            <a:extLst>
              <a:ext uri="{FF2B5EF4-FFF2-40B4-BE49-F238E27FC236}">
                <a16:creationId xmlns:a16="http://schemas.microsoft.com/office/drawing/2014/main" id="{A901D61F-F15D-2817-BEE1-1EC6BAE80B7B}"/>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4613" name="Text Box 37">
            <a:extLst>
              <a:ext uri="{FF2B5EF4-FFF2-40B4-BE49-F238E27FC236}">
                <a16:creationId xmlns:a16="http://schemas.microsoft.com/office/drawing/2014/main" id="{F2497E4D-A081-1F66-6B6C-01ED920EEB31}"/>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4614" name="Line 38">
            <a:extLst>
              <a:ext uri="{FF2B5EF4-FFF2-40B4-BE49-F238E27FC236}">
                <a16:creationId xmlns:a16="http://schemas.microsoft.com/office/drawing/2014/main" id="{6C2BC59F-0B5F-3414-7BB9-2AEDD6942D2D}"/>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15" name="Text Box 39">
            <a:extLst>
              <a:ext uri="{FF2B5EF4-FFF2-40B4-BE49-F238E27FC236}">
                <a16:creationId xmlns:a16="http://schemas.microsoft.com/office/drawing/2014/main" id="{B2CABCE1-71D5-CF88-0A80-4BBEE431A596}"/>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4616" name="Text Box 40">
            <a:extLst>
              <a:ext uri="{FF2B5EF4-FFF2-40B4-BE49-F238E27FC236}">
                <a16:creationId xmlns:a16="http://schemas.microsoft.com/office/drawing/2014/main" id="{EBD99CD6-23C6-870E-C00E-CB348EB4A490}"/>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Update distances of adjacent, unselected nodes</a:t>
            </a:r>
          </a:p>
        </p:txBody>
      </p:sp>
      <p:graphicFrame>
        <p:nvGraphicFramePr>
          <p:cNvPr id="438313" name="Group 41">
            <a:extLst>
              <a:ext uri="{FF2B5EF4-FFF2-40B4-BE49-F238E27FC236}">
                <a16:creationId xmlns:a16="http://schemas.microsoft.com/office/drawing/2014/main" id="{42E0A416-FF07-E4BA-F472-AEAD521886EF}"/>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4669" name="Text Box 93">
            <a:extLst>
              <a:ext uri="{FF2B5EF4-FFF2-40B4-BE49-F238E27FC236}">
                <a16:creationId xmlns:a16="http://schemas.microsoft.com/office/drawing/2014/main" id="{E68AF01E-050C-26A1-B38E-12A1125BC8C6}"/>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4670" name="Line 94">
            <a:extLst>
              <a:ext uri="{FF2B5EF4-FFF2-40B4-BE49-F238E27FC236}">
                <a16:creationId xmlns:a16="http://schemas.microsoft.com/office/drawing/2014/main" id="{A23072B3-D3BD-F21F-47FB-57D7994E7966}"/>
              </a:ext>
            </a:extLst>
          </p:cNvPr>
          <p:cNvSpPr>
            <a:spLocks noChangeShapeType="1"/>
          </p:cNvSpPr>
          <p:nvPr/>
        </p:nvSpPr>
        <p:spPr bwMode="auto">
          <a:xfrm flipH="1">
            <a:off x="3276600" y="3810000"/>
            <a:ext cx="228600" cy="1952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71" name="Text Box 95">
            <a:extLst>
              <a:ext uri="{FF2B5EF4-FFF2-40B4-BE49-F238E27FC236}">
                <a16:creationId xmlns:a16="http://schemas.microsoft.com/office/drawing/2014/main" id="{8AD72836-A43F-D84E-CAAA-FF55ACB9269E}"/>
              </a:ext>
            </a:extLst>
          </p:cNvPr>
          <p:cNvSpPr txBox="1">
            <a:spLocks noChangeArrowheads="1"/>
          </p:cNvSpPr>
          <p:nvPr/>
        </p:nvSpPr>
        <p:spPr bwMode="auto">
          <a:xfrm>
            <a:off x="3962400" y="50292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Table entries unchanged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reeform 2">
            <a:extLst>
              <a:ext uri="{FF2B5EF4-FFF2-40B4-BE49-F238E27FC236}">
                <a16:creationId xmlns:a16="http://schemas.microsoft.com/office/drawing/2014/main" id="{B10A74B5-224F-4D9A-DBFC-E49912A9A61E}"/>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03" name="Text Box 3">
            <a:extLst>
              <a:ext uri="{FF2B5EF4-FFF2-40B4-BE49-F238E27FC236}">
                <a16:creationId xmlns:a16="http://schemas.microsoft.com/office/drawing/2014/main" id="{6C33BA19-C861-F818-7A4A-23D32AF6F092}"/>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5604" name="Line 4">
            <a:extLst>
              <a:ext uri="{FF2B5EF4-FFF2-40B4-BE49-F238E27FC236}">
                <a16:creationId xmlns:a16="http://schemas.microsoft.com/office/drawing/2014/main" id="{2D6848EB-C1E6-4426-7C44-B4466D2BD1EC}"/>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5" name="Text Box 5">
            <a:extLst>
              <a:ext uri="{FF2B5EF4-FFF2-40B4-BE49-F238E27FC236}">
                <a16:creationId xmlns:a16="http://schemas.microsoft.com/office/drawing/2014/main" id="{363AB4FC-81F7-31DF-BDB0-373422272F70}"/>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5606" name="Line 6">
            <a:extLst>
              <a:ext uri="{FF2B5EF4-FFF2-40B4-BE49-F238E27FC236}">
                <a16:creationId xmlns:a16="http://schemas.microsoft.com/office/drawing/2014/main" id="{18156C26-EA6C-CE45-5BE0-E445ABE040A9}"/>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Line 7">
            <a:extLst>
              <a:ext uri="{FF2B5EF4-FFF2-40B4-BE49-F238E27FC236}">
                <a16:creationId xmlns:a16="http://schemas.microsoft.com/office/drawing/2014/main" id="{4798B35C-CE77-BB86-9974-E3D18DF69938}"/>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8" name="Line 8">
            <a:extLst>
              <a:ext uri="{FF2B5EF4-FFF2-40B4-BE49-F238E27FC236}">
                <a16:creationId xmlns:a16="http://schemas.microsoft.com/office/drawing/2014/main" id="{52A65580-0C56-A167-807C-84D5D830D43B}"/>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Line 9">
            <a:extLst>
              <a:ext uri="{FF2B5EF4-FFF2-40B4-BE49-F238E27FC236}">
                <a16:creationId xmlns:a16="http://schemas.microsoft.com/office/drawing/2014/main" id="{A55B9E77-8D0C-25CD-FDCC-A5F51ED8501E}"/>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0" name="Line 10">
            <a:extLst>
              <a:ext uri="{FF2B5EF4-FFF2-40B4-BE49-F238E27FC236}">
                <a16:creationId xmlns:a16="http://schemas.microsoft.com/office/drawing/2014/main" id="{83136CFE-BCD0-6E30-994F-9CE8282904AD}"/>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Line 11">
            <a:extLst>
              <a:ext uri="{FF2B5EF4-FFF2-40B4-BE49-F238E27FC236}">
                <a16:creationId xmlns:a16="http://schemas.microsoft.com/office/drawing/2014/main" id="{138D90A3-0684-E96A-3C68-A2F41FE6D282}"/>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2" name="Line 12">
            <a:extLst>
              <a:ext uri="{FF2B5EF4-FFF2-40B4-BE49-F238E27FC236}">
                <a16:creationId xmlns:a16="http://schemas.microsoft.com/office/drawing/2014/main" id="{45A11F3F-F5C2-1B28-48C1-1B8066B61063}"/>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3" name="Line 13">
            <a:extLst>
              <a:ext uri="{FF2B5EF4-FFF2-40B4-BE49-F238E27FC236}">
                <a16:creationId xmlns:a16="http://schemas.microsoft.com/office/drawing/2014/main" id="{C1CDD80E-6ED5-DFC7-FE01-E922988D3AF9}"/>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4" name="Line 14">
            <a:extLst>
              <a:ext uri="{FF2B5EF4-FFF2-40B4-BE49-F238E27FC236}">
                <a16:creationId xmlns:a16="http://schemas.microsoft.com/office/drawing/2014/main" id="{F1CA28AF-99D7-5BA5-F56A-07C4DAA7AB6E}"/>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Oval 15">
            <a:extLst>
              <a:ext uri="{FF2B5EF4-FFF2-40B4-BE49-F238E27FC236}">
                <a16:creationId xmlns:a16="http://schemas.microsoft.com/office/drawing/2014/main" id="{DB5DAD9C-934B-1B1B-5A5B-E4C05BBFF8CF}"/>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5616" name="Oval 16">
            <a:extLst>
              <a:ext uri="{FF2B5EF4-FFF2-40B4-BE49-F238E27FC236}">
                <a16:creationId xmlns:a16="http://schemas.microsoft.com/office/drawing/2014/main" id="{59070D7D-4C44-384A-3133-B9A93C32A07F}"/>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5617" name="Oval 17">
            <a:extLst>
              <a:ext uri="{FF2B5EF4-FFF2-40B4-BE49-F238E27FC236}">
                <a16:creationId xmlns:a16="http://schemas.microsoft.com/office/drawing/2014/main" id="{1249AD40-18D6-E556-1222-ED5E5AF33992}"/>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5618" name="Oval 18">
            <a:extLst>
              <a:ext uri="{FF2B5EF4-FFF2-40B4-BE49-F238E27FC236}">
                <a16:creationId xmlns:a16="http://schemas.microsoft.com/office/drawing/2014/main" id="{47C26A2A-CB03-F9DA-0F69-12BF7AE497CC}"/>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5619" name="Oval 19">
            <a:extLst>
              <a:ext uri="{FF2B5EF4-FFF2-40B4-BE49-F238E27FC236}">
                <a16:creationId xmlns:a16="http://schemas.microsoft.com/office/drawing/2014/main" id="{A762D518-5AD9-E48B-6036-202C4F15DF1C}"/>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5620" name="Oval 20">
            <a:extLst>
              <a:ext uri="{FF2B5EF4-FFF2-40B4-BE49-F238E27FC236}">
                <a16:creationId xmlns:a16="http://schemas.microsoft.com/office/drawing/2014/main" id="{4F734953-C96F-67E3-A88D-762350F67B8D}"/>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5621" name="Oval 21">
            <a:extLst>
              <a:ext uri="{FF2B5EF4-FFF2-40B4-BE49-F238E27FC236}">
                <a16:creationId xmlns:a16="http://schemas.microsoft.com/office/drawing/2014/main" id="{C6C2583B-E001-9893-AD6C-8208B7AE8E91}"/>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5622" name="Oval 22">
            <a:extLst>
              <a:ext uri="{FF2B5EF4-FFF2-40B4-BE49-F238E27FC236}">
                <a16:creationId xmlns:a16="http://schemas.microsoft.com/office/drawing/2014/main" id="{79D39BD0-0B14-1BD9-C3D7-8D69C1D855B9}"/>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5623" name="Oval 23">
            <a:extLst>
              <a:ext uri="{FF2B5EF4-FFF2-40B4-BE49-F238E27FC236}">
                <a16:creationId xmlns:a16="http://schemas.microsoft.com/office/drawing/2014/main" id="{B9CBB252-6E9E-844E-7115-080AC11B2CEB}"/>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5624" name="Line 24">
            <a:extLst>
              <a:ext uri="{FF2B5EF4-FFF2-40B4-BE49-F238E27FC236}">
                <a16:creationId xmlns:a16="http://schemas.microsoft.com/office/drawing/2014/main" id="{5D957183-16FE-DC4D-6245-253A5C799AAD}"/>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5">
            <a:extLst>
              <a:ext uri="{FF2B5EF4-FFF2-40B4-BE49-F238E27FC236}">
                <a16:creationId xmlns:a16="http://schemas.microsoft.com/office/drawing/2014/main" id="{63EF7793-2998-A896-4024-690E04FA9D42}"/>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26">
            <a:extLst>
              <a:ext uri="{FF2B5EF4-FFF2-40B4-BE49-F238E27FC236}">
                <a16:creationId xmlns:a16="http://schemas.microsoft.com/office/drawing/2014/main" id="{A64B9061-B18E-06DC-718F-E9F6BC5FD415}"/>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Text Box 27">
            <a:extLst>
              <a:ext uri="{FF2B5EF4-FFF2-40B4-BE49-F238E27FC236}">
                <a16:creationId xmlns:a16="http://schemas.microsoft.com/office/drawing/2014/main" id="{4692DE1E-1A53-AE4C-D96D-526DD8D17B1E}"/>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5628" name="Text Box 28">
            <a:extLst>
              <a:ext uri="{FF2B5EF4-FFF2-40B4-BE49-F238E27FC236}">
                <a16:creationId xmlns:a16="http://schemas.microsoft.com/office/drawing/2014/main" id="{F559D3E3-7529-6C8F-EBAA-FEB92982CE66}"/>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5629" name="Text Box 29">
            <a:extLst>
              <a:ext uri="{FF2B5EF4-FFF2-40B4-BE49-F238E27FC236}">
                <a16:creationId xmlns:a16="http://schemas.microsoft.com/office/drawing/2014/main" id="{312A9DB0-1420-C73C-6539-17270D864B12}"/>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5630" name="Text Box 30">
            <a:extLst>
              <a:ext uri="{FF2B5EF4-FFF2-40B4-BE49-F238E27FC236}">
                <a16:creationId xmlns:a16="http://schemas.microsoft.com/office/drawing/2014/main" id="{1A2610BF-7C1E-F1A2-81C3-A102B0A6C522}"/>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5631" name="Text Box 31">
            <a:extLst>
              <a:ext uri="{FF2B5EF4-FFF2-40B4-BE49-F238E27FC236}">
                <a16:creationId xmlns:a16="http://schemas.microsoft.com/office/drawing/2014/main" id="{F8A6885F-A4FE-8AD9-B0D1-D25D7242ED57}"/>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5632" name="Text Box 32">
            <a:extLst>
              <a:ext uri="{FF2B5EF4-FFF2-40B4-BE49-F238E27FC236}">
                <a16:creationId xmlns:a16="http://schemas.microsoft.com/office/drawing/2014/main" id="{912987E3-D868-DB39-F5C0-A520FDC21E2B}"/>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5633" name="Text Box 33">
            <a:extLst>
              <a:ext uri="{FF2B5EF4-FFF2-40B4-BE49-F238E27FC236}">
                <a16:creationId xmlns:a16="http://schemas.microsoft.com/office/drawing/2014/main" id="{AB299195-7329-FD14-D440-26EFF09DD371}"/>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5634" name="Text Box 34">
            <a:extLst>
              <a:ext uri="{FF2B5EF4-FFF2-40B4-BE49-F238E27FC236}">
                <a16:creationId xmlns:a16="http://schemas.microsoft.com/office/drawing/2014/main" id="{5833111D-2038-B036-EF63-CC1F8F3FAAC8}"/>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5635" name="Text Box 35">
            <a:extLst>
              <a:ext uri="{FF2B5EF4-FFF2-40B4-BE49-F238E27FC236}">
                <a16:creationId xmlns:a16="http://schemas.microsoft.com/office/drawing/2014/main" id="{50E4A78F-EDBE-90C7-5D9B-8AD749295C14}"/>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5636" name="Text Box 36">
            <a:extLst>
              <a:ext uri="{FF2B5EF4-FFF2-40B4-BE49-F238E27FC236}">
                <a16:creationId xmlns:a16="http://schemas.microsoft.com/office/drawing/2014/main" id="{E0402FB5-1DA6-D5EF-F5B5-02C0E5F0FC2E}"/>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5637" name="Text Box 37">
            <a:extLst>
              <a:ext uri="{FF2B5EF4-FFF2-40B4-BE49-F238E27FC236}">
                <a16:creationId xmlns:a16="http://schemas.microsoft.com/office/drawing/2014/main" id="{398CF419-8FAE-D173-018F-1CA406131817}"/>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5638" name="Line 38">
            <a:extLst>
              <a:ext uri="{FF2B5EF4-FFF2-40B4-BE49-F238E27FC236}">
                <a16:creationId xmlns:a16="http://schemas.microsoft.com/office/drawing/2014/main" id="{288EA91B-A6FF-B825-A343-396F64AE168D}"/>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9" name="Text Box 39">
            <a:extLst>
              <a:ext uri="{FF2B5EF4-FFF2-40B4-BE49-F238E27FC236}">
                <a16:creationId xmlns:a16="http://schemas.microsoft.com/office/drawing/2014/main" id="{B80E57DD-BD26-65EA-CBBA-D76C7F27AC91}"/>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5640" name="Text Box 40">
            <a:extLst>
              <a:ext uri="{FF2B5EF4-FFF2-40B4-BE49-F238E27FC236}">
                <a16:creationId xmlns:a16="http://schemas.microsoft.com/office/drawing/2014/main" id="{45D8238B-27FB-7D1D-7448-F428CC758606}"/>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node with minimum distance</a:t>
            </a:r>
          </a:p>
        </p:txBody>
      </p:sp>
      <p:graphicFrame>
        <p:nvGraphicFramePr>
          <p:cNvPr id="439337" name="Group 41">
            <a:extLst>
              <a:ext uri="{FF2B5EF4-FFF2-40B4-BE49-F238E27FC236}">
                <a16:creationId xmlns:a16="http://schemas.microsoft.com/office/drawing/2014/main" id="{76C6E6C2-985E-DD48-2628-2121A82640B1}"/>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5693" name="Text Box 93">
            <a:extLst>
              <a:ext uri="{FF2B5EF4-FFF2-40B4-BE49-F238E27FC236}">
                <a16:creationId xmlns:a16="http://schemas.microsoft.com/office/drawing/2014/main" id="{E3C3F8BB-0BF7-9BAB-563B-6D6680769080}"/>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5694" name="Line 94">
            <a:extLst>
              <a:ext uri="{FF2B5EF4-FFF2-40B4-BE49-F238E27FC236}">
                <a16:creationId xmlns:a16="http://schemas.microsoft.com/office/drawing/2014/main" id="{51AA484A-B8DC-E0B7-0BB4-2A3FB184E078}"/>
              </a:ext>
            </a:extLst>
          </p:cNvPr>
          <p:cNvSpPr>
            <a:spLocks noChangeShapeType="1"/>
          </p:cNvSpPr>
          <p:nvPr/>
        </p:nvSpPr>
        <p:spPr bwMode="auto">
          <a:xfrm flipH="1">
            <a:off x="3276600" y="3810000"/>
            <a:ext cx="228600" cy="1952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reeform 2">
            <a:extLst>
              <a:ext uri="{FF2B5EF4-FFF2-40B4-BE49-F238E27FC236}">
                <a16:creationId xmlns:a16="http://schemas.microsoft.com/office/drawing/2014/main" id="{3D9180F3-B62D-9484-8F55-2DD26E98A732}"/>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6627" name="Text Box 3">
            <a:extLst>
              <a:ext uri="{FF2B5EF4-FFF2-40B4-BE49-F238E27FC236}">
                <a16:creationId xmlns:a16="http://schemas.microsoft.com/office/drawing/2014/main" id="{88F78616-9C1A-2064-EBA2-12BEDC8CD65A}"/>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6628" name="Line 4">
            <a:extLst>
              <a:ext uri="{FF2B5EF4-FFF2-40B4-BE49-F238E27FC236}">
                <a16:creationId xmlns:a16="http://schemas.microsoft.com/office/drawing/2014/main" id="{16A617CD-8A68-A5DE-DAFC-4431B124A04E}"/>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9" name="Text Box 5">
            <a:extLst>
              <a:ext uri="{FF2B5EF4-FFF2-40B4-BE49-F238E27FC236}">
                <a16:creationId xmlns:a16="http://schemas.microsoft.com/office/drawing/2014/main" id="{EAD7F695-CD2F-AF9C-86FA-489F9EB2D672}"/>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6630" name="Line 6">
            <a:extLst>
              <a:ext uri="{FF2B5EF4-FFF2-40B4-BE49-F238E27FC236}">
                <a16:creationId xmlns:a16="http://schemas.microsoft.com/office/drawing/2014/main" id="{D61A0802-8AB4-8C93-3A63-41B912F0C037}"/>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7">
            <a:extLst>
              <a:ext uri="{FF2B5EF4-FFF2-40B4-BE49-F238E27FC236}">
                <a16:creationId xmlns:a16="http://schemas.microsoft.com/office/drawing/2014/main" id="{5C12B0D4-BD9E-912F-55C9-83A53E103F1A}"/>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8">
            <a:extLst>
              <a:ext uri="{FF2B5EF4-FFF2-40B4-BE49-F238E27FC236}">
                <a16:creationId xmlns:a16="http://schemas.microsoft.com/office/drawing/2014/main" id="{36401A23-FE9E-8B40-83D1-15951BEF07F3}"/>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9">
            <a:extLst>
              <a:ext uri="{FF2B5EF4-FFF2-40B4-BE49-F238E27FC236}">
                <a16:creationId xmlns:a16="http://schemas.microsoft.com/office/drawing/2014/main" id="{672B11FB-ABA6-5116-3FB3-4C96FC888E1A}"/>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0">
            <a:extLst>
              <a:ext uri="{FF2B5EF4-FFF2-40B4-BE49-F238E27FC236}">
                <a16:creationId xmlns:a16="http://schemas.microsoft.com/office/drawing/2014/main" id="{D1D82DE8-96CA-1112-E6E4-DC5D92F6A7E7}"/>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Line 11">
            <a:extLst>
              <a:ext uri="{FF2B5EF4-FFF2-40B4-BE49-F238E27FC236}">
                <a16:creationId xmlns:a16="http://schemas.microsoft.com/office/drawing/2014/main" id="{DD7ABC90-8D3A-53B4-DBB6-E8C98AF8B1E6}"/>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6" name="Line 12">
            <a:extLst>
              <a:ext uri="{FF2B5EF4-FFF2-40B4-BE49-F238E27FC236}">
                <a16:creationId xmlns:a16="http://schemas.microsoft.com/office/drawing/2014/main" id="{5876FC7B-4FB5-6360-2DDA-B41A70E06E09}"/>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7" name="Line 13">
            <a:extLst>
              <a:ext uri="{FF2B5EF4-FFF2-40B4-BE49-F238E27FC236}">
                <a16:creationId xmlns:a16="http://schemas.microsoft.com/office/drawing/2014/main" id="{1A2209F2-D1A4-20F5-898A-FEF24751104D}"/>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8" name="Line 14">
            <a:extLst>
              <a:ext uri="{FF2B5EF4-FFF2-40B4-BE49-F238E27FC236}">
                <a16:creationId xmlns:a16="http://schemas.microsoft.com/office/drawing/2014/main" id="{426A1532-C1DD-C34B-9B07-221C6273B794}"/>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9" name="Oval 15">
            <a:extLst>
              <a:ext uri="{FF2B5EF4-FFF2-40B4-BE49-F238E27FC236}">
                <a16:creationId xmlns:a16="http://schemas.microsoft.com/office/drawing/2014/main" id="{581242DD-1719-D833-E734-A68FE60034FB}"/>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6640" name="Oval 16">
            <a:extLst>
              <a:ext uri="{FF2B5EF4-FFF2-40B4-BE49-F238E27FC236}">
                <a16:creationId xmlns:a16="http://schemas.microsoft.com/office/drawing/2014/main" id="{5DE0A286-634F-5CEE-152B-8B3B4FA4DED4}"/>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6641" name="Oval 17">
            <a:extLst>
              <a:ext uri="{FF2B5EF4-FFF2-40B4-BE49-F238E27FC236}">
                <a16:creationId xmlns:a16="http://schemas.microsoft.com/office/drawing/2014/main" id="{C5E98B5A-3254-EC69-1435-B517BD180D76}"/>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6642" name="Oval 18">
            <a:extLst>
              <a:ext uri="{FF2B5EF4-FFF2-40B4-BE49-F238E27FC236}">
                <a16:creationId xmlns:a16="http://schemas.microsoft.com/office/drawing/2014/main" id="{66763FF3-4F50-1611-D974-C6225A29ABA3}"/>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6643" name="Oval 19">
            <a:extLst>
              <a:ext uri="{FF2B5EF4-FFF2-40B4-BE49-F238E27FC236}">
                <a16:creationId xmlns:a16="http://schemas.microsoft.com/office/drawing/2014/main" id="{432570AE-E3AC-7279-335C-37DF88DABA5B}"/>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6644" name="Oval 20">
            <a:extLst>
              <a:ext uri="{FF2B5EF4-FFF2-40B4-BE49-F238E27FC236}">
                <a16:creationId xmlns:a16="http://schemas.microsoft.com/office/drawing/2014/main" id="{FEFEFA49-BE2A-F446-0EC8-1F4B1D01972D}"/>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6645" name="Oval 21">
            <a:extLst>
              <a:ext uri="{FF2B5EF4-FFF2-40B4-BE49-F238E27FC236}">
                <a16:creationId xmlns:a16="http://schemas.microsoft.com/office/drawing/2014/main" id="{FD5C8FAD-98AC-89E6-0A8B-61A6F2BD3D02}"/>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6646" name="Oval 22">
            <a:extLst>
              <a:ext uri="{FF2B5EF4-FFF2-40B4-BE49-F238E27FC236}">
                <a16:creationId xmlns:a16="http://schemas.microsoft.com/office/drawing/2014/main" id="{15EE07F0-B16A-1B57-038D-1069485A720A}"/>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6647" name="Oval 23">
            <a:extLst>
              <a:ext uri="{FF2B5EF4-FFF2-40B4-BE49-F238E27FC236}">
                <a16:creationId xmlns:a16="http://schemas.microsoft.com/office/drawing/2014/main" id="{2DE9EDD7-5998-C761-3044-0D354BB735A7}"/>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6648" name="Line 24">
            <a:extLst>
              <a:ext uri="{FF2B5EF4-FFF2-40B4-BE49-F238E27FC236}">
                <a16:creationId xmlns:a16="http://schemas.microsoft.com/office/drawing/2014/main" id="{B5464D1D-9486-20CB-D31A-76CDD9A344D8}"/>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9" name="Line 25">
            <a:extLst>
              <a:ext uri="{FF2B5EF4-FFF2-40B4-BE49-F238E27FC236}">
                <a16:creationId xmlns:a16="http://schemas.microsoft.com/office/drawing/2014/main" id="{3BCE489E-790C-07DB-13D1-48765A2FC63F}"/>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0" name="Line 26">
            <a:extLst>
              <a:ext uri="{FF2B5EF4-FFF2-40B4-BE49-F238E27FC236}">
                <a16:creationId xmlns:a16="http://schemas.microsoft.com/office/drawing/2014/main" id="{9274562A-A3ED-8ED9-A2A6-DB9327EABEB5}"/>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Text Box 27">
            <a:extLst>
              <a:ext uri="{FF2B5EF4-FFF2-40B4-BE49-F238E27FC236}">
                <a16:creationId xmlns:a16="http://schemas.microsoft.com/office/drawing/2014/main" id="{73C23CFD-8428-33DC-3537-A599F78A1153}"/>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6652" name="Text Box 28">
            <a:extLst>
              <a:ext uri="{FF2B5EF4-FFF2-40B4-BE49-F238E27FC236}">
                <a16:creationId xmlns:a16="http://schemas.microsoft.com/office/drawing/2014/main" id="{A6590ED8-EA89-C396-FF05-B3009E74E258}"/>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6653" name="Text Box 29">
            <a:extLst>
              <a:ext uri="{FF2B5EF4-FFF2-40B4-BE49-F238E27FC236}">
                <a16:creationId xmlns:a16="http://schemas.microsoft.com/office/drawing/2014/main" id="{05F7FD49-5F89-D10E-4921-F78641AA6237}"/>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6654" name="Text Box 30">
            <a:extLst>
              <a:ext uri="{FF2B5EF4-FFF2-40B4-BE49-F238E27FC236}">
                <a16:creationId xmlns:a16="http://schemas.microsoft.com/office/drawing/2014/main" id="{91C3BC6B-630B-8FF1-E738-3B0CF2C8BEB8}"/>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6655" name="Text Box 31">
            <a:extLst>
              <a:ext uri="{FF2B5EF4-FFF2-40B4-BE49-F238E27FC236}">
                <a16:creationId xmlns:a16="http://schemas.microsoft.com/office/drawing/2014/main" id="{45F1B684-275C-D9F0-B7A7-1E51B10F1861}"/>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6656" name="Text Box 32">
            <a:extLst>
              <a:ext uri="{FF2B5EF4-FFF2-40B4-BE49-F238E27FC236}">
                <a16:creationId xmlns:a16="http://schemas.microsoft.com/office/drawing/2014/main" id="{9B665F6E-E292-A1D8-056A-CDDEFC2C4BE5}"/>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6657" name="Text Box 33">
            <a:extLst>
              <a:ext uri="{FF2B5EF4-FFF2-40B4-BE49-F238E27FC236}">
                <a16:creationId xmlns:a16="http://schemas.microsoft.com/office/drawing/2014/main" id="{BE205243-075D-621E-DF09-31AAEBF9BA74}"/>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6658" name="Text Box 34">
            <a:extLst>
              <a:ext uri="{FF2B5EF4-FFF2-40B4-BE49-F238E27FC236}">
                <a16:creationId xmlns:a16="http://schemas.microsoft.com/office/drawing/2014/main" id="{C343AC02-D9BA-3D6A-51AA-51A1DCD606D9}"/>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6659" name="Text Box 35">
            <a:extLst>
              <a:ext uri="{FF2B5EF4-FFF2-40B4-BE49-F238E27FC236}">
                <a16:creationId xmlns:a16="http://schemas.microsoft.com/office/drawing/2014/main" id="{71BE268B-1F4C-BD38-A14B-3E2835BFFE06}"/>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6660" name="Text Box 36">
            <a:extLst>
              <a:ext uri="{FF2B5EF4-FFF2-40B4-BE49-F238E27FC236}">
                <a16:creationId xmlns:a16="http://schemas.microsoft.com/office/drawing/2014/main" id="{4293FF5F-B701-C470-0846-2816C5B4FFB8}"/>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6661" name="Text Box 37">
            <a:extLst>
              <a:ext uri="{FF2B5EF4-FFF2-40B4-BE49-F238E27FC236}">
                <a16:creationId xmlns:a16="http://schemas.microsoft.com/office/drawing/2014/main" id="{C0B788C4-B638-89E2-8CAC-1C081567E4C5}"/>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6662" name="Line 38">
            <a:extLst>
              <a:ext uri="{FF2B5EF4-FFF2-40B4-BE49-F238E27FC236}">
                <a16:creationId xmlns:a16="http://schemas.microsoft.com/office/drawing/2014/main" id="{3382817E-CDB6-B051-7ADC-10EAC85DEC63}"/>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3" name="Text Box 39">
            <a:extLst>
              <a:ext uri="{FF2B5EF4-FFF2-40B4-BE49-F238E27FC236}">
                <a16:creationId xmlns:a16="http://schemas.microsoft.com/office/drawing/2014/main" id="{4992A1A2-4462-7621-D9D2-6462A3FD1705}"/>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6664" name="Text Box 40">
            <a:extLst>
              <a:ext uri="{FF2B5EF4-FFF2-40B4-BE49-F238E27FC236}">
                <a16:creationId xmlns:a16="http://schemas.microsoft.com/office/drawing/2014/main" id="{63B9C569-3FC4-3E14-04EF-8E12AF32628B}"/>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Update distances of adjacent, unselected nodes</a:t>
            </a:r>
          </a:p>
        </p:txBody>
      </p:sp>
      <p:graphicFrame>
        <p:nvGraphicFramePr>
          <p:cNvPr id="455721" name="Group 41">
            <a:extLst>
              <a:ext uri="{FF2B5EF4-FFF2-40B4-BE49-F238E27FC236}">
                <a16:creationId xmlns:a16="http://schemas.microsoft.com/office/drawing/2014/main" id="{09B5855F-6EEC-9D9F-C814-758BF7CBFC1B}"/>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sym typeface="Symbol" pitchFamily="18" charset="2"/>
                        </a:rPr>
                        <a:t>H</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6717" name="Text Box 93">
            <a:extLst>
              <a:ext uri="{FF2B5EF4-FFF2-40B4-BE49-F238E27FC236}">
                <a16:creationId xmlns:a16="http://schemas.microsoft.com/office/drawing/2014/main" id="{D9E31190-37BE-4880-1A9A-A0E908908653}"/>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6718" name="Line 94">
            <a:extLst>
              <a:ext uri="{FF2B5EF4-FFF2-40B4-BE49-F238E27FC236}">
                <a16:creationId xmlns:a16="http://schemas.microsoft.com/office/drawing/2014/main" id="{54394B3D-FAF5-702D-C49F-3DEBA39C9E1F}"/>
              </a:ext>
            </a:extLst>
          </p:cNvPr>
          <p:cNvSpPr>
            <a:spLocks noChangeShapeType="1"/>
          </p:cNvSpPr>
          <p:nvPr/>
        </p:nvSpPr>
        <p:spPr bwMode="auto">
          <a:xfrm flipH="1">
            <a:off x="3276600" y="3810000"/>
            <a:ext cx="228600" cy="1952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reeform 3">
            <a:extLst>
              <a:ext uri="{FF2B5EF4-FFF2-40B4-BE49-F238E27FC236}">
                <a16:creationId xmlns:a16="http://schemas.microsoft.com/office/drawing/2014/main" id="{9EFD1718-4FF3-41C1-71FB-802110B12C16}"/>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1" name="Text Box 4">
            <a:extLst>
              <a:ext uri="{FF2B5EF4-FFF2-40B4-BE49-F238E27FC236}">
                <a16:creationId xmlns:a16="http://schemas.microsoft.com/office/drawing/2014/main" id="{D3F1AEF6-A7A5-6669-ABD1-CEE23B05A935}"/>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7652" name="Line 5">
            <a:extLst>
              <a:ext uri="{FF2B5EF4-FFF2-40B4-BE49-F238E27FC236}">
                <a16:creationId xmlns:a16="http://schemas.microsoft.com/office/drawing/2014/main" id="{4FD0EEAA-1F67-290D-4B81-79691F606F30}"/>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3" name="Text Box 6">
            <a:extLst>
              <a:ext uri="{FF2B5EF4-FFF2-40B4-BE49-F238E27FC236}">
                <a16:creationId xmlns:a16="http://schemas.microsoft.com/office/drawing/2014/main" id="{C6D14C7E-C498-7E77-B230-49E34AF2A395}"/>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7654" name="Line 7">
            <a:extLst>
              <a:ext uri="{FF2B5EF4-FFF2-40B4-BE49-F238E27FC236}">
                <a16:creationId xmlns:a16="http://schemas.microsoft.com/office/drawing/2014/main" id="{41C7356B-73AF-6793-0038-35FBDC3F603C}"/>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8">
            <a:extLst>
              <a:ext uri="{FF2B5EF4-FFF2-40B4-BE49-F238E27FC236}">
                <a16:creationId xmlns:a16="http://schemas.microsoft.com/office/drawing/2014/main" id="{6D63C2BF-7D08-CF2C-45FA-7040F9DCA6BA}"/>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9">
            <a:extLst>
              <a:ext uri="{FF2B5EF4-FFF2-40B4-BE49-F238E27FC236}">
                <a16:creationId xmlns:a16="http://schemas.microsoft.com/office/drawing/2014/main" id="{BE7B1CE6-CC17-7B39-3FE4-48DA2EA18037}"/>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10">
            <a:extLst>
              <a:ext uri="{FF2B5EF4-FFF2-40B4-BE49-F238E27FC236}">
                <a16:creationId xmlns:a16="http://schemas.microsoft.com/office/drawing/2014/main" id="{4B917E41-F86F-522C-6848-9CC60E43693D}"/>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Line 11">
            <a:extLst>
              <a:ext uri="{FF2B5EF4-FFF2-40B4-BE49-F238E27FC236}">
                <a16:creationId xmlns:a16="http://schemas.microsoft.com/office/drawing/2014/main" id="{1F312C0F-53DD-FE98-28C8-6A2A30021EE2}"/>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9" name="Line 12">
            <a:extLst>
              <a:ext uri="{FF2B5EF4-FFF2-40B4-BE49-F238E27FC236}">
                <a16:creationId xmlns:a16="http://schemas.microsoft.com/office/drawing/2014/main" id="{A3FFF12F-152E-36E8-5304-6195A5732E2C}"/>
              </a:ext>
            </a:extLst>
          </p:cNvPr>
          <p:cNvSpPr>
            <a:spLocks noChangeShapeType="1"/>
          </p:cNvSpPr>
          <p:nvPr/>
        </p:nvSpPr>
        <p:spPr bwMode="auto">
          <a:xfrm flipV="1">
            <a:off x="762000" y="2743200"/>
            <a:ext cx="76200" cy="533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Line 13">
            <a:extLst>
              <a:ext uri="{FF2B5EF4-FFF2-40B4-BE49-F238E27FC236}">
                <a16:creationId xmlns:a16="http://schemas.microsoft.com/office/drawing/2014/main" id="{DCE9E2B1-1A51-D5D2-A767-32D259584C6A}"/>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4">
            <a:extLst>
              <a:ext uri="{FF2B5EF4-FFF2-40B4-BE49-F238E27FC236}">
                <a16:creationId xmlns:a16="http://schemas.microsoft.com/office/drawing/2014/main" id="{5BA49038-1463-18AC-6807-E7502DB53DE6}"/>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5">
            <a:extLst>
              <a:ext uri="{FF2B5EF4-FFF2-40B4-BE49-F238E27FC236}">
                <a16:creationId xmlns:a16="http://schemas.microsoft.com/office/drawing/2014/main" id="{75167381-67CC-40E9-F949-3D4B4EB41119}"/>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Oval 16">
            <a:extLst>
              <a:ext uri="{FF2B5EF4-FFF2-40B4-BE49-F238E27FC236}">
                <a16:creationId xmlns:a16="http://schemas.microsoft.com/office/drawing/2014/main" id="{83DA998F-F882-98FD-4F1D-7414E95F0197}"/>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7664" name="Oval 17">
            <a:extLst>
              <a:ext uri="{FF2B5EF4-FFF2-40B4-BE49-F238E27FC236}">
                <a16:creationId xmlns:a16="http://schemas.microsoft.com/office/drawing/2014/main" id="{B8297349-9F25-FA54-8EAA-8F1AB16C9864}"/>
              </a:ext>
            </a:extLst>
          </p:cNvPr>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7665" name="Oval 18">
            <a:extLst>
              <a:ext uri="{FF2B5EF4-FFF2-40B4-BE49-F238E27FC236}">
                <a16:creationId xmlns:a16="http://schemas.microsoft.com/office/drawing/2014/main" id="{6049C6D9-4B3F-63FF-D55F-0A2921BEA98F}"/>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7666" name="Oval 19">
            <a:extLst>
              <a:ext uri="{FF2B5EF4-FFF2-40B4-BE49-F238E27FC236}">
                <a16:creationId xmlns:a16="http://schemas.microsoft.com/office/drawing/2014/main" id="{1DE73D60-480D-8CCE-01FC-A6C190C94F9D}"/>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7667" name="Oval 20">
            <a:extLst>
              <a:ext uri="{FF2B5EF4-FFF2-40B4-BE49-F238E27FC236}">
                <a16:creationId xmlns:a16="http://schemas.microsoft.com/office/drawing/2014/main" id="{EFC61F7C-9875-A295-B79D-27AA7E19730A}"/>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7668" name="Oval 21">
            <a:extLst>
              <a:ext uri="{FF2B5EF4-FFF2-40B4-BE49-F238E27FC236}">
                <a16:creationId xmlns:a16="http://schemas.microsoft.com/office/drawing/2014/main" id="{48585480-5D18-9658-09F1-B5DC49499693}"/>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7669" name="Oval 22">
            <a:extLst>
              <a:ext uri="{FF2B5EF4-FFF2-40B4-BE49-F238E27FC236}">
                <a16:creationId xmlns:a16="http://schemas.microsoft.com/office/drawing/2014/main" id="{A4AD4D21-F1B7-6D62-94F8-48CB0FCA9EA4}"/>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7670" name="Oval 23">
            <a:extLst>
              <a:ext uri="{FF2B5EF4-FFF2-40B4-BE49-F238E27FC236}">
                <a16:creationId xmlns:a16="http://schemas.microsoft.com/office/drawing/2014/main" id="{034ABBB5-10DE-F83C-564C-1C48FF9983A4}"/>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7671" name="Oval 24">
            <a:extLst>
              <a:ext uri="{FF2B5EF4-FFF2-40B4-BE49-F238E27FC236}">
                <a16:creationId xmlns:a16="http://schemas.microsoft.com/office/drawing/2014/main" id="{C8CFD683-3C5D-064C-66DD-A9BD62F1094B}"/>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7672" name="Line 25">
            <a:extLst>
              <a:ext uri="{FF2B5EF4-FFF2-40B4-BE49-F238E27FC236}">
                <a16:creationId xmlns:a16="http://schemas.microsoft.com/office/drawing/2014/main" id="{B8686670-032C-6222-A6AB-61174C04D5BA}"/>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Line 26">
            <a:extLst>
              <a:ext uri="{FF2B5EF4-FFF2-40B4-BE49-F238E27FC236}">
                <a16:creationId xmlns:a16="http://schemas.microsoft.com/office/drawing/2014/main" id="{995AF36B-8B3C-1A0A-E3E2-F4375AB900F6}"/>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4" name="Line 27">
            <a:extLst>
              <a:ext uri="{FF2B5EF4-FFF2-40B4-BE49-F238E27FC236}">
                <a16:creationId xmlns:a16="http://schemas.microsoft.com/office/drawing/2014/main" id="{8A90EC70-1E48-259D-31DD-5ED2EE8C8714}"/>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Text Box 28">
            <a:extLst>
              <a:ext uri="{FF2B5EF4-FFF2-40B4-BE49-F238E27FC236}">
                <a16:creationId xmlns:a16="http://schemas.microsoft.com/office/drawing/2014/main" id="{E3E8C22E-E912-FDCC-FF9C-D4A0FAFD2CC3}"/>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7676" name="Text Box 29">
            <a:extLst>
              <a:ext uri="{FF2B5EF4-FFF2-40B4-BE49-F238E27FC236}">
                <a16:creationId xmlns:a16="http://schemas.microsoft.com/office/drawing/2014/main" id="{37A95B9D-DFC2-C190-828D-AD5DA51D137A}"/>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7677" name="Text Box 30">
            <a:extLst>
              <a:ext uri="{FF2B5EF4-FFF2-40B4-BE49-F238E27FC236}">
                <a16:creationId xmlns:a16="http://schemas.microsoft.com/office/drawing/2014/main" id="{A74723D6-BEFB-E8B3-2A84-F2941FEFA6A5}"/>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7678" name="Text Box 31">
            <a:extLst>
              <a:ext uri="{FF2B5EF4-FFF2-40B4-BE49-F238E27FC236}">
                <a16:creationId xmlns:a16="http://schemas.microsoft.com/office/drawing/2014/main" id="{3B0E08F5-27C1-9A27-8DD3-CACCFA622272}"/>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7679" name="Text Box 32">
            <a:extLst>
              <a:ext uri="{FF2B5EF4-FFF2-40B4-BE49-F238E27FC236}">
                <a16:creationId xmlns:a16="http://schemas.microsoft.com/office/drawing/2014/main" id="{EBE87F54-A74A-F93F-0DD5-DE82803B5E79}"/>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7680" name="Text Box 33">
            <a:extLst>
              <a:ext uri="{FF2B5EF4-FFF2-40B4-BE49-F238E27FC236}">
                <a16:creationId xmlns:a16="http://schemas.microsoft.com/office/drawing/2014/main" id="{4300F692-2220-3560-9773-1B9AA7C49CB1}"/>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7681" name="Text Box 34">
            <a:extLst>
              <a:ext uri="{FF2B5EF4-FFF2-40B4-BE49-F238E27FC236}">
                <a16:creationId xmlns:a16="http://schemas.microsoft.com/office/drawing/2014/main" id="{E47CA97B-335C-1A10-8EBC-CBDC1C30DACE}"/>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7682" name="Text Box 35">
            <a:extLst>
              <a:ext uri="{FF2B5EF4-FFF2-40B4-BE49-F238E27FC236}">
                <a16:creationId xmlns:a16="http://schemas.microsoft.com/office/drawing/2014/main" id="{3FEAC011-CA6F-0D68-CD53-32D84FC42828}"/>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7683" name="Text Box 36">
            <a:extLst>
              <a:ext uri="{FF2B5EF4-FFF2-40B4-BE49-F238E27FC236}">
                <a16:creationId xmlns:a16="http://schemas.microsoft.com/office/drawing/2014/main" id="{BD90B575-6786-5F73-96D6-743B16FAE8F7}"/>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7684" name="Text Box 37">
            <a:extLst>
              <a:ext uri="{FF2B5EF4-FFF2-40B4-BE49-F238E27FC236}">
                <a16:creationId xmlns:a16="http://schemas.microsoft.com/office/drawing/2014/main" id="{2C81A96E-8D3C-981D-0158-FBC63532A4F9}"/>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7685" name="Text Box 38">
            <a:extLst>
              <a:ext uri="{FF2B5EF4-FFF2-40B4-BE49-F238E27FC236}">
                <a16:creationId xmlns:a16="http://schemas.microsoft.com/office/drawing/2014/main" id="{9A7AB628-BBE7-F84B-17BB-518E60FA9F0E}"/>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7686" name="Line 39">
            <a:extLst>
              <a:ext uri="{FF2B5EF4-FFF2-40B4-BE49-F238E27FC236}">
                <a16:creationId xmlns:a16="http://schemas.microsoft.com/office/drawing/2014/main" id="{A5BB0723-863F-5694-737B-CC9D79879427}"/>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87" name="Text Box 40">
            <a:extLst>
              <a:ext uri="{FF2B5EF4-FFF2-40B4-BE49-F238E27FC236}">
                <a16:creationId xmlns:a16="http://schemas.microsoft.com/office/drawing/2014/main" id="{7094F57A-4482-4957-C015-F95303AA7BE7}"/>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7688" name="Text Box 41">
            <a:extLst>
              <a:ext uri="{FF2B5EF4-FFF2-40B4-BE49-F238E27FC236}">
                <a16:creationId xmlns:a16="http://schemas.microsoft.com/office/drawing/2014/main" id="{DDB22A2B-B1BF-7CDC-6B01-E62CBE528A92}"/>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node with minimum distance</a:t>
            </a:r>
          </a:p>
        </p:txBody>
      </p:sp>
      <p:graphicFrame>
        <p:nvGraphicFramePr>
          <p:cNvPr id="440362" name="Group 42">
            <a:extLst>
              <a:ext uri="{FF2B5EF4-FFF2-40B4-BE49-F238E27FC236}">
                <a16:creationId xmlns:a16="http://schemas.microsoft.com/office/drawing/2014/main" id="{29C297EC-F5AC-B2D0-2554-EC1520E7791C}"/>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H</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7741" name="Text Box 94">
            <a:extLst>
              <a:ext uri="{FF2B5EF4-FFF2-40B4-BE49-F238E27FC236}">
                <a16:creationId xmlns:a16="http://schemas.microsoft.com/office/drawing/2014/main" id="{7DF43E5B-1CB8-E9B3-2881-5B33D91684E9}"/>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7742" name="Line 95">
            <a:extLst>
              <a:ext uri="{FF2B5EF4-FFF2-40B4-BE49-F238E27FC236}">
                <a16:creationId xmlns:a16="http://schemas.microsoft.com/office/drawing/2014/main" id="{7D47EB30-94DB-0CF8-7242-845DAF54C69F}"/>
              </a:ext>
            </a:extLst>
          </p:cNvPr>
          <p:cNvSpPr>
            <a:spLocks noChangeShapeType="1"/>
          </p:cNvSpPr>
          <p:nvPr/>
        </p:nvSpPr>
        <p:spPr bwMode="auto">
          <a:xfrm flipH="1">
            <a:off x="3276600" y="3810000"/>
            <a:ext cx="228600" cy="1952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2">
            <a:extLst>
              <a:ext uri="{FF2B5EF4-FFF2-40B4-BE49-F238E27FC236}">
                <a16:creationId xmlns:a16="http://schemas.microsoft.com/office/drawing/2014/main" id="{76ACD0DD-37A7-9B27-6FD3-D0F8341323DF}"/>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8675" name="Text Box 3">
            <a:extLst>
              <a:ext uri="{FF2B5EF4-FFF2-40B4-BE49-F238E27FC236}">
                <a16:creationId xmlns:a16="http://schemas.microsoft.com/office/drawing/2014/main" id="{D2BBFB0B-EEE3-05F1-3887-5B8FB70F318A}"/>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8676" name="Line 4">
            <a:extLst>
              <a:ext uri="{FF2B5EF4-FFF2-40B4-BE49-F238E27FC236}">
                <a16:creationId xmlns:a16="http://schemas.microsoft.com/office/drawing/2014/main" id="{17392E6B-3914-0D0F-B8DD-57EE397759CF}"/>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7" name="Text Box 5">
            <a:extLst>
              <a:ext uri="{FF2B5EF4-FFF2-40B4-BE49-F238E27FC236}">
                <a16:creationId xmlns:a16="http://schemas.microsoft.com/office/drawing/2014/main" id="{DAE0D1F3-03CD-7195-DA4C-0EC7E02A0B3E}"/>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8678" name="Line 6">
            <a:extLst>
              <a:ext uri="{FF2B5EF4-FFF2-40B4-BE49-F238E27FC236}">
                <a16:creationId xmlns:a16="http://schemas.microsoft.com/office/drawing/2014/main" id="{728DF726-3063-144D-5CB5-0606931056FA}"/>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7">
            <a:extLst>
              <a:ext uri="{FF2B5EF4-FFF2-40B4-BE49-F238E27FC236}">
                <a16:creationId xmlns:a16="http://schemas.microsoft.com/office/drawing/2014/main" id="{98F05E50-EB0D-1A79-4484-FB7945EE41CC}"/>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8">
            <a:extLst>
              <a:ext uri="{FF2B5EF4-FFF2-40B4-BE49-F238E27FC236}">
                <a16:creationId xmlns:a16="http://schemas.microsoft.com/office/drawing/2014/main" id="{70F92C7E-AA94-A4C7-C08A-C0F9911132E4}"/>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9">
            <a:extLst>
              <a:ext uri="{FF2B5EF4-FFF2-40B4-BE49-F238E27FC236}">
                <a16:creationId xmlns:a16="http://schemas.microsoft.com/office/drawing/2014/main" id="{D9BDA4BC-0620-AB80-9A6C-F8172963B3F0}"/>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10">
            <a:extLst>
              <a:ext uri="{FF2B5EF4-FFF2-40B4-BE49-F238E27FC236}">
                <a16:creationId xmlns:a16="http://schemas.microsoft.com/office/drawing/2014/main" id="{47D67197-0C9C-F1C0-BFC1-41794C55B4D9}"/>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Line 11">
            <a:extLst>
              <a:ext uri="{FF2B5EF4-FFF2-40B4-BE49-F238E27FC236}">
                <a16:creationId xmlns:a16="http://schemas.microsoft.com/office/drawing/2014/main" id="{98C303E3-FC35-80DC-C769-446F300635F4}"/>
              </a:ext>
            </a:extLst>
          </p:cNvPr>
          <p:cNvSpPr>
            <a:spLocks noChangeShapeType="1"/>
          </p:cNvSpPr>
          <p:nvPr/>
        </p:nvSpPr>
        <p:spPr bwMode="auto">
          <a:xfrm flipV="1">
            <a:off x="762000" y="2743200"/>
            <a:ext cx="76200" cy="533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4" name="Line 12">
            <a:extLst>
              <a:ext uri="{FF2B5EF4-FFF2-40B4-BE49-F238E27FC236}">
                <a16:creationId xmlns:a16="http://schemas.microsoft.com/office/drawing/2014/main" id="{54F0A5FE-25C1-084A-B2E2-B2595433D080}"/>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5" name="Line 13">
            <a:extLst>
              <a:ext uri="{FF2B5EF4-FFF2-40B4-BE49-F238E27FC236}">
                <a16:creationId xmlns:a16="http://schemas.microsoft.com/office/drawing/2014/main" id="{F1C0FFEC-4433-5DF7-CDFF-7BB356AF2F15}"/>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6" name="Line 14">
            <a:extLst>
              <a:ext uri="{FF2B5EF4-FFF2-40B4-BE49-F238E27FC236}">
                <a16:creationId xmlns:a16="http://schemas.microsoft.com/office/drawing/2014/main" id="{94095357-7778-D8EF-5BEB-A4B272305FFD}"/>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7" name="Oval 15">
            <a:extLst>
              <a:ext uri="{FF2B5EF4-FFF2-40B4-BE49-F238E27FC236}">
                <a16:creationId xmlns:a16="http://schemas.microsoft.com/office/drawing/2014/main" id="{84371B6D-CBE5-98B2-7CFC-5BD069D0EC7D}"/>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8688" name="Oval 16">
            <a:extLst>
              <a:ext uri="{FF2B5EF4-FFF2-40B4-BE49-F238E27FC236}">
                <a16:creationId xmlns:a16="http://schemas.microsoft.com/office/drawing/2014/main" id="{29BC5506-9DEB-C849-A6DA-70D7873254EE}"/>
              </a:ext>
            </a:extLst>
          </p:cNvPr>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8689" name="Oval 17">
            <a:extLst>
              <a:ext uri="{FF2B5EF4-FFF2-40B4-BE49-F238E27FC236}">
                <a16:creationId xmlns:a16="http://schemas.microsoft.com/office/drawing/2014/main" id="{8B8BB0B6-7887-FDDD-3199-CDAB38EB5CD3}"/>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8690" name="Oval 18">
            <a:extLst>
              <a:ext uri="{FF2B5EF4-FFF2-40B4-BE49-F238E27FC236}">
                <a16:creationId xmlns:a16="http://schemas.microsoft.com/office/drawing/2014/main" id="{5E52FD08-C0B7-3C6D-2BE6-0AE9A8A8FCC8}"/>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8691" name="Oval 19">
            <a:extLst>
              <a:ext uri="{FF2B5EF4-FFF2-40B4-BE49-F238E27FC236}">
                <a16:creationId xmlns:a16="http://schemas.microsoft.com/office/drawing/2014/main" id="{091B5E0B-2B23-3144-4C82-FB7463270BC3}"/>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8692" name="Oval 20">
            <a:extLst>
              <a:ext uri="{FF2B5EF4-FFF2-40B4-BE49-F238E27FC236}">
                <a16:creationId xmlns:a16="http://schemas.microsoft.com/office/drawing/2014/main" id="{F3043FAE-8A46-1D88-416B-02E9538CE9D4}"/>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8693" name="Oval 21">
            <a:extLst>
              <a:ext uri="{FF2B5EF4-FFF2-40B4-BE49-F238E27FC236}">
                <a16:creationId xmlns:a16="http://schemas.microsoft.com/office/drawing/2014/main" id="{D65DD0BC-4F7B-A212-1EB6-36CE6806A340}"/>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8694" name="Oval 22">
            <a:extLst>
              <a:ext uri="{FF2B5EF4-FFF2-40B4-BE49-F238E27FC236}">
                <a16:creationId xmlns:a16="http://schemas.microsoft.com/office/drawing/2014/main" id="{1D1975C3-340F-2ECF-AF47-4DE6E7D9E4BB}"/>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8695" name="Oval 23">
            <a:extLst>
              <a:ext uri="{FF2B5EF4-FFF2-40B4-BE49-F238E27FC236}">
                <a16:creationId xmlns:a16="http://schemas.microsoft.com/office/drawing/2014/main" id="{786E4DDC-C7BA-010D-8C71-D45457771759}"/>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8696" name="Line 24">
            <a:extLst>
              <a:ext uri="{FF2B5EF4-FFF2-40B4-BE49-F238E27FC236}">
                <a16:creationId xmlns:a16="http://schemas.microsoft.com/office/drawing/2014/main" id="{847BA57C-0D1C-2B57-9234-533B6D0138C8}"/>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7" name="Line 25">
            <a:extLst>
              <a:ext uri="{FF2B5EF4-FFF2-40B4-BE49-F238E27FC236}">
                <a16:creationId xmlns:a16="http://schemas.microsoft.com/office/drawing/2014/main" id="{78CC87C3-84F9-37AF-C701-590C731A982E}"/>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8" name="Line 26">
            <a:extLst>
              <a:ext uri="{FF2B5EF4-FFF2-40B4-BE49-F238E27FC236}">
                <a16:creationId xmlns:a16="http://schemas.microsoft.com/office/drawing/2014/main" id="{CDBA7549-FA45-BAA7-2DCC-BBF9B20CBF4D}"/>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99" name="Text Box 27">
            <a:extLst>
              <a:ext uri="{FF2B5EF4-FFF2-40B4-BE49-F238E27FC236}">
                <a16:creationId xmlns:a16="http://schemas.microsoft.com/office/drawing/2014/main" id="{DE7B9DAE-E993-71CB-FF1E-22ED78DA6BFC}"/>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8700" name="Text Box 28">
            <a:extLst>
              <a:ext uri="{FF2B5EF4-FFF2-40B4-BE49-F238E27FC236}">
                <a16:creationId xmlns:a16="http://schemas.microsoft.com/office/drawing/2014/main" id="{AE705D9B-374E-7114-688F-E51CA3771384}"/>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8701" name="Text Box 29">
            <a:extLst>
              <a:ext uri="{FF2B5EF4-FFF2-40B4-BE49-F238E27FC236}">
                <a16:creationId xmlns:a16="http://schemas.microsoft.com/office/drawing/2014/main" id="{EAC13754-4062-7DAC-D895-8977A0EB3DA5}"/>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8702" name="Text Box 30">
            <a:extLst>
              <a:ext uri="{FF2B5EF4-FFF2-40B4-BE49-F238E27FC236}">
                <a16:creationId xmlns:a16="http://schemas.microsoft.com/office/drawing/2014/main" id="{EA38686F-F8C0-152F-3C62-ADF17778A827}"/>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8703" name="Text Box 31">
            <a:extLst>
              <a:ext uri="{FF2B5EF4-FFF2-40B4-BE49-F238E27FC236}">
                <a16:creationId xmlns:a16="http://schemas.microsoft.com/office/drawing/2014/main" id="{ACB931F8-7CB8-D925-77B7-EA59A976B002}"/>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8704" name="Text Box 32">
            <a:extLst>
              <a:ext uri="{FF2B5EF4-FFF2-40B4-BE49-F238E27FC236}">
                <a16:creationId xmlns:a16="http://schemas.microsoft.com/office/drawing/2014/main" id="{796B7912-E60F-F97E-FDE3-1E5452D5532D}"/>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8705" name="Text Box 33">
            <a:extLst>
              <a:ext uri="{FF2B5EF4-FFF2-40B4-BE49-F238E27FC236}">
                <a16:creationId xmlns:a16="http://schemas.microsoft.com/office/drawing/2014/main" id="{9D122D7A-3FFC-DA74-5BDA-0DDA3E8BDF29}"/>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8706" name="Text Box 34">
            <a:extLst>
              <a:ext uri="{FF2B5EF4-FFF2-40B4-BE49-F238E27FC236}">
                <a16:creationId xmlns:a16="http://schemas.microsoft.com/office/drawing/2014/main" id="{E16CDF0E-5EB7-58EC-B8CB-51173F3BA930}"/>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8707" name="Text Box 35">
            <a:extLst>
              <a:ext uri="{FF2B5EF4-FFF2-40B4-BE49-F238E27FC236}">
                <a16:creationId xmlns:a16="http://schemas.microsoft.com/office/drawing/2014/main" id="{A97A6AC0-ECA4-0425-349F-441BF34DC01C}"/>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8708" name="Text Box 36">
            <a:extLst>
              <a:ext uri="{FF2B5EF4-FFF2-40B4-BE49-F238E27FC236}">
                <a16:creationId xmlns:a16="http://schemas.microsoft.com/office/drawing/2014/main" id="{2A3BC1EB-78F5-FEEB-FCC3-EE6A6683B96C}"/>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8709" name="Text Box 37">
            <a:extLst>
              <a:ext uri="{FF2B5EF4-FFF2-40B4-BE49-F238E27FC236}">
                <a16:creationId xmlns:a16="http://schemas.microsoft.com/office/drawing/2014/main" id="{BD53C25C-8D6A-FD22-07ED-D970A5FD0E22}"/>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8710" name="Line 38">
            <a:extLst>
              <a:ext uri="{FF2B5EF4-FFF2-40B4-BE49-F238E27FC236}">
                <a16:creationId xmlns:a16="http://schemas.microsoft.com/office/drawing/2014/main" id="{D3DE0B1F-5B4A-9A91-3CBD-3C4FACD00CFD}"/>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1" name="Text Box 39">
            <a:extLst>
              <a:ext uri="{FF2B5EF4-FFF2-40B4-BE49-F238E27FC236}">
                <a16:creationId xmlns:a16="http://schemas.microsoft.com/office/drawing/2014/main" id="{1FFD1987-71AE-2D00-C9DA-484784156009}"/>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8712" name="Text Box 40">
            <a:extLst>
              <a:ext uri="{FF2B5EF4-FFF2-40B4-BE49-F238E27FC236}">
                <a16:creationId xmlns:a16="http://schemas.microsoft.com/office/drawing/2014/main" id="{A68A96A8-5F5F-81DF-0E95-FBD517693669}"/>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Update distances of adjacent, unselected nodes</a:t>
            </a:r>
          </a:p>
        </p:txBody>
      </p:sp>
      <p:graphicFrame>
        <p:nvGraphicFramePr>
          <p:cNvPr id="442409" name="Group 41">
            <a:extLst>
              <a:ext uri="{FF2B5EF4-FFF2-40B4-BE49-F238E27FC236}">
                <a16:creationId xmlns:a16="http://schemas.microsoft.com/office/drawing/2014/main" id="{F9A273EF-A67C-257D-4195-CAD74C1A9325}"/>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H</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8765" name="Text Box 93">
            <a:extLst>
              <a:ext uri="{FF2B5EF4-FFF2-40B4-BE49-F238E27FC236}">
                <a16:creationId xmlns:a16="http://schemas.microsoft.com/office/drawing/2014/main" id="{8ED171CE-ADE8-44E9-8B7B-807097411883}"/>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8766" name="Line 94">
            <a:extLst>
              <a:ext uri="{FF2B5EF4-FFF2-40B4-BE49-F238E27FC236}">
                <a16:creationId xmlns:a16="http://schemas.microsoft.com/office/drawing/2014/main" id="{E4EDC1B4-C768-E7FE-8E21-7A505001F6C7}"/>
              </a:ext>
            </a:extLst>
          </p:cNvPr>
          <p:cNvSpPr>
            <a:spLocks noChangeShapeType="1"/>
          </p:cNvSpPr>
          <p:nvPr/>
        </p:nvSpPr>
        <p:spPr bwMode="auto">
          <a:xfrm flipH="1">
            <a:off x="3276600" y="3810000"/>
            <a:ext cx="228600" cy="1952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67" name="Text Box 96">
            <a:extLst>
              <a:ext uri="{FF2B5EF4-FFF2-40B4-BE49-F238E27FC236}">
                <a16:creationId xmlns:a16="http://schemas.microsoft.com/office/drawing/2014/main" id="{4376252B-CBCB-7317-C65D-2863CC355EC1}"/>
              </a:ext>
            </a:extLst>
          </p:cNvPr>
          <p:cNvSpPr txBox="1">
            <a:spLocks noChangeArrowheads="1"/>
          </p:cNvSpPr>
          <p:nvPr/>
        </p:nvSpPr>
        <p:spPr bwMode="auto">
          <a:xfrm>
            <a:off x="3962400" y="5029200"/>
            <a:ext cx="2819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Table entries unchanged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reeform 2">
            <a:extLst>
              <a:ext uri="{FF2B5EF4-FFF2-40B4-BE49-F238E27FC236}">
                <a16:creationId xmlns:a16="http://schemas.microsoft.com/office/drawing/2014/main" id="{FE7AFC1E-CE3E-97A9-98E6-982D0BEF8070}"/>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699" name="Text Box 3">
            <a:extLst>
              <a:ext uri="{FF2B5EF4-FFF2-40B4-BE49-F238E27FC236}">
                <a16:creationId xmlns:a16="http://schemas.microsoft.com/office/drawing/2014/main" id="{44CD0E20-A49E-5689-1B91-065BE9233CF4}"/>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9700" name="Line 4">
            <a:extLst>
              <a:ext uri="{FF2B5EF4-FFF2-40B4-BE49-F238E27FC236}">
                <a16:creationId xmlns:a16="http://schemas.microsoft.com/office/drawing/2014/main" id="{0E673941-D7B4-1AB8-9A88-2A2CE3B13384}"/>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Text Box 5">
            <a:extLst>
              <a:ext uri="{FF2B5EF4-FFF2-40B4-BE49-F238E27FC236}">
                <a16:creationId xmlns:a16="http://schemas.microsoft.com/office/drawing/2014/main" id="{A77BDB81-8F93-79B7-8626-6BB2CABE56F8}"/>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25</a:t>
            </a:r>
          </a:p>
        </p:txBody>
      </p:sp>
      <p:sp>
        <p:nvSpPr>
          <p:cNvPr id="29702" name="Line 6">
            <a:extLst>
              <a:ext uri="{FF2B5EF4-FFF2-40B4-BE49-F238E27FC236}">
                <a16:creationId xmlns:a16="http://schemas.microsoft.com/office/drawing/2014/main" id="{6D0F50A8-794C-B412-1B55-3B3C59AD199A}"/>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a:extLst>
              <a:ext uri="{FF2B5EF4-FFF2-40B4-BE49-F238E27FC236}">
                <a16:creationId xmlns:a16="http://schemas.microsoft.com/office/drawing/2014/main" id="{E9FE534B-6304-FE53-A8F5-44119E082AFB}"/>
              </a:ext>
            </a:extLst>
          </p:cNvPr>
          <p:cNvSpPr>
            <a:spLocks noChangeShapeType="1"/>
          </p:cNvSpPr>
          <p:nvPr/>
        </p:nvSpPr>
        <p:spPr bwMode="auto">
          <a:xfrm flipV="1">
            <a:off x="2286000" y="2286000"/>
            <a:ext cx="5334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Line 8">
            <a:extLst>
              <a:ext uri="{FF2B5EF4-FFF2-40B4-BE49-F238E27FC236}">
                <a16:creationId xmlns:a16="http://schemas.microsoft.com/office/drawing/2014/main" id="{563C0C3A-BBA6-65BE-A3F9-FFF69E6FDD60}"/>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5" name="Line 9">
            <a:extLst>
              <a:ext uri="{FF2B5EF4-FFF2-40B4-BE49-F238E27FC236}">
                <a16:creationId xmlns:a16="http://schemas.microsoft.com/office/drawing/2014/main" id="{69E8AC62-5354-2EF2-25EA-2621684228DF}"/>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10">
            <a:extLst>
              <a:ext uri="{FF2B5EF4-FFF2-40B4-BE49-F238E27FC236}">
                <a16:creationId xmlns:a16="http://schemas.microsoft.com/office/drawing/2014/main" id="{2445D106-E31A-21CD-D337-0C1E40276876}"/>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Line 11">
            <a:extLst>
              <a:ext uri="{FF2B5EF4-FFF2-40B4-BE49-F238E27FC236}">
                <a16:creationId xmlns:a16="http://schemas.microsoft.com/office/drawing/2014/main" id="{DBE6F82B-DB27-D260-16FD-6FC1CB0D289B}"/>
              </a:ext>
            </a:extLst>
          </p:cNvPr>
          <p:cNvSpPr>
            <a:spLocks noChangeShapeType="1"/>
          </p:cNvSpPr>
          <p:nvPr/>
        </p:nvSpPr>
        <p:spPr bwMode="auto">
          <a:xfrm flipV="1">
            <a:off x="762000" y="2743200"/>
            <a:ext cx="76200" cy="533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8" name="Line 12">
            <a:extLst>
              <a:ext uri="{FF2B5EF4-FFF2-40B4-BE49-F238E27FC236}">
                <a16:creationId xmlns:a16="http://schemas.microsoft.com/office/drawing/2014/main" id="{A50983E6-B8A5-8818-0296-6043FB6122AB}"/>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Line 13">
            <a:extLst>
              <a:ext uri="{FF2B5EF4-FFF2-40B4-BE49-F238E27FC236}">
                <a16:creationId xmlns:a16="http://schemas.microsoft.com/office/drawing/2014/main" id="{D01F35C7-9A6B-6042-6D23-D49CF9F5D70D}"/>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4">
            <a:extLst>
              <a:ext uri="{FF2B5EF4-FFF2-40B4-BE49-F238E27FC236}">
                <a16:creationId xmlns:a16="http://schemas.microsoft.com/office/drawing/2014/main" id="{2B91C2C8-0E11-5222-30C0-5CB5B94D98E2}"/>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Oval 15">
            <a:extLst>
              <a:ext uri="{FF2B5EF4-FFF2-40B4-BE49-F238E27FC236}">
                <a16:creationId xmlns:a16="http://schemas.microsoft.com/office/drawing/2014/main" id="{C0559B4F-73C9-3B50-1C8E-151981A1EDF6}"/>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29712" name="Oval 16">
            <a:extLst>
              <a:ext uri="{FF2B5EF4-FFF2-40B4-BE49-F238E27FC236}">
                <a16:creationId xmlns:a16="http://schemas.microsoft.com/office/drawing/2014/main" id="{7AFE62E4-4346-0655-F6A6-3B1A028EC48E}"/>
              </a:ext>
            </a:extLst>
          </p:cNvPr>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29713" name="Oval 17">
            <a:extLst>
              <a:ext uri="{FF2B5EF4-FFF2-40B4-BE49-F238E27FC236}">
                <a16:creationId xmlns:a16="http://schemas.microsoft.com/office/drawing/2014/main" id="{AD72092B-25BB-45C3-3AD2-1B8B56EB978B}"/>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29714" name="Oval 18">
            <a:extLst>
              <a:ext uri="{FF2B5EF4-FFF2-40B4-BE49-F238E27FC236}">
                <a16:creationId xmlns:a16="http://schemas.microsoft.com/office/drawing/2014/main" id="{B864B7EF-EDEF-5FA9-57ED-FC97CAEE5D1D}"/>
              </a:ext>
            </a:extLst>
          </p:cNvPr>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29715" name="Oval 19">
            <a:extLst>
              <a:ext uri="{FF2B5EF4-FFF2-40B4-BE49-F238E27FC236}">
                <a16:creationId xmlns:a16="http://schemas.microsoft.com/office/drawing/2014/main" id="{880FF154-8FE4-0BA4-4B6F-5B878D197F2A}"/>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29716" name="Oval 20">
            <a:extLst>
              <a:ext uri="{FF2B5EF4-FFF2-40B4-BE49-F238E27FC236}">
                <a16:creationId xmlns:a16="http://schemas.microsoft.com/office/drawing/2014/main" id="{6E9B352E-3335-C7ED-1E03-9544FE131D2F}"/>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29717" name="Oval 21">
            <a:extLst>
              <a:ext uri="{FF2B5EF4-FFF2-40B4-BE49-F238E27FC236}">
                <a16:creationId xmlns:a16="http://schemas.microsoft.com/office/drawing/2014/main" id="{FA8B8685-A5F7-648D-EBB3-151A87F56110}"/>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29718" name="Oval 22">
            <a:extLst>
              <a:ext uri="{FF2B5EF4-FFF2-40B4-BE49-F238E27FC236}">
                <a16:creationId xmlns:a16="http://schemas.microsoft.com/office/drawing/2014/main" id="{4D7763F5-CCE4-8F16-6584-071DB229B168}"/>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29719" name="Oval 23">
            <a:extLst>
              <a:ext uri="{FF2B5EF4-FFF2-40B4-BE49-F238E27FC236}">
                <a16:creationId xmlns:a16="http://schemas.microsoft.com/office/drawing/2014/main" id="{8A197B02-72FE-2181-D751-C5BC38DD9077}"/>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29720" name="Line 24">
            <a:extLst>
              <a:ext uri="{FF2B5EF4-FFF2-40B4-BE49-F238E27FC236}">
                <a16:creationId xmlns:a16="http://schemas.microsoft.com/office/drawing/2014/main" id="{F0760E0F-E175-508E-545C-DB2E2876F1A6}"/>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1" name="Line 25">
            <a:extLst>
              <a:ext uri="{FF2B5EF4-FFF2-40B4-BE49-F238E27FC236}">
                <a16:creationId xmlns:a16="http://schemas.microsoft.com/office/drawing/2014/main" id="{C7BB654E-44DC-B3D2-DE1B-9F47E807BE3D}"/>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2" name="Line 26">
            <a:extLst>
              <a:ext uri="{FF2B5EF4-FFF2-40B4-BE49-F238E27FC236}">
                <a16:creationId xmlns:a16="http://schemas.microsoft.com/office/drawing/2014/main" id="{6CDDB6A7-B09E-486F-4EBA-0F97DAE0FAD7}"/>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23" name="Text Box 27">
            <a:extLst>
              <a:ext uri="{FF2B5EF4-FFF2-40B4-BE49-F238E27FC236}">
                <a16:creationId xmlns:a16="http://schemas.microsoft.com/office/drawing/2014/main" id="{CBB9C0A6-2DF0-F222-CE2A-E24D899E023C}"/>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9724" name="Text Box 28">
            <a:extLst>
              <a:ext uri="{FF2B5EF4-FFF2-40B4-BE49-F238E27FC236}">
                <a16:creationId xmlns:a16="http://schemas.microsoft.com/office/drawing/2014/main" id="{1A742F92-8049-16A0-A571-0948A3453978}"/>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9725" name="Text Box 29">
            <a:extLst>
              <a:ext uri="{FF2B5EF4-FFF2-40B4-BE49-F238E27FC236}">
                <a16:creationId xmlns:a16="http://schemas.microsoft.com/office/drawing/2014/main" id="{FBD469C7-6E3F-BB16-E0C5-F208D941C22D}"/>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9726" name="Text Box 30">
            <a:extLst>
              <a:ext uri="{FF2B5EF4-FFF2-40B4-BE49-F238E27FC236}">
                <a16:creationId xmlns:a16="http://schemas.microsoft.com/office/drawing/2014/main" id="{6483BF74-518F-943A-5823-C98FF9536416}"/>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18</a:t>
            </a:r>
          </a:p>
        </p:txBody>
      </p:sp>
      <p:sp>
        <p:nvSpPr>
          <p:cNvPr id="29727" name="Text Box 31">
            <a:extLst>
              <a:ext uri="{FF2B5EF4-FFF2-40B4-BE49-F238E27FC236}">
                <a16:creationId xmlns:a16="http://schemas.microsoft.com/office/drawing/2014/main" id="{78478606-4FA8-409A-603D-E7B562399035}"/>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9728" name="Text Box 32">
            <a:extLst>
              <a:ext uri="{FF2B5EF4-FFF2-40B4-BE49-F238E27FC236}">
                <a16:creationId xmlns:a16="http://schemas.microsoft.com/office/drawing/2014/main" id="{FDB2A307-1016-5404-B5AA-38C53339E50B}"/>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29729" name="Text Box 33">
            <a:extLst>
              <a:ext uri="{FF2B5EF4-FFF2-40B4-BE49-F238E27FC236}">
                <a16:creationId xmlns:a16="http://schemas.microsoft.com/office/drawing/2014/main" id="{E08ACAE8-24E5-7D19-FD38-E4CB11FEF0A4}"/>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9730" name="Text Box 34">
            <a:extLst>
              <a:ext uri="{FF2B5EF4-FFF2-40B4-BE49-F238E27FC236}">
                <a16:creationId xmlns:a16="http://schemas.microsoft.com/office/drawing/2014/main" id="{E1FA1A67-8715-183E-E936-2E4AE7CDCE39}"/>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7</a:t>
            </a:r>
          </a:p>
        </p:txBody>
      </p:sp>
      <p:sp>
        <p:nvSpPr>
          <p:cNvPr id="29731" name="Text Box 35">
            <a:extLst>
              <a:ext uri="{FF2B5EF4-FFF2-40B4-BE49-F238E27FC236}">
                <a16:creationId xmlns:a16="http://schemas.microsoft.com/office/drawing/2014/main" id="{DA7502CC-6850-781E-39D3-961D086589A8}"/>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29732" name="Text Box 36">
            <a:extLst>
              <a:ext uri="{FF2B5EF4-FFF2-40B4-BE49-F238E27FC236}">
                <a16:creationId xmlns:a16="http://schemas.microsoft.com/office/drawing/2014/main" id="{0927D094-FD65-6871-C4AF-00A632295993}"/>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9</a:t>
            </a:r>
          </a:p>
        </p:txBody>
      </p:sp>
      <p:sp>
        <p:nvSpPr>
          <p:cNvPr id="29733" name="Text Box 37">
            <a:extLst>
              <a:ext uri="{FF2B5EF4-FFF2-40B4-BE49-F238E27FC236}">
                <a16:creationId xmlns:a16="http://schemas.microsoft.com/office/drawing/2014/main" id="{38203BF6-0111-09C9-164C-1D387958FA77}"/>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29734" name="Line 38">
            <a:extLst>
              <a:ext uri="{FF2B5EF4-FFF2-40B4-BE49-F238E27FC236}">
                <a16:creationId xmlns:a16="http://schemas.microsoft.com/office/drawing/2014/main" id="{1B5775DE-06E5-1D3D-E894-0D7A36616A61}"/>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35" name="Text Box 39">
            <a:extLst>
              <a:ext uri="{FF2B5EF4-FFF2-40B4-BE49-F238E27FC236}">
                <a16:creationId xmlns:a16="http://schemas.microsoft.com/office/drawing/2014/main" id="{C7BF5D61-C85C-9492-3F22-D2CC8D6613A4}"/>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
        <p:nvSpPr>
          <p:cNvPr id="29736" name="Text Box 40">
            <a:extLst>
              <a:ext uri="{FF2B5EF4-FFF2-40B4-BE49-F238E27FC236}">
                <a16:creationId xmlns:a16="http://schemas.microsoft.com/office/drawing/2014/main" id="{3606B25D-54E4-75DD-6836-062A54E36E09}"/>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node with minimum distance</a:t>
            </a:r>
          </a:p>
        </p:txBody>
      </p:sp>
      <p:graphicFrame>
        <p:nvGraphicFramePr>
          <p:cNvPr id="443433" name="Group 41">
            <a:extLst>
              <a:ext uri="{FF2B5EF4-FFF2-40B4-BE49-F238E27FC236}">
                <a16:creationId xmlns:a16="http://schemas.microsoft.com/office/drawing/2014/main" id="{FEB7EE02-0FB1-AD69-0F95-A442BBE800E0}"/>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H</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rgbClr val="FF0000"/>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9789" name="Text Box 93">
            <a:extLst>
              <a:ext uri="{FF2B5EF4-FFF2-40B4-BE49-F238E27FC236}">
                <a16:creationId xmlns:a16="http://schemas.microsoft.com/office/drawing/2014/main" id="{438147A1-4FCA-C441-B415-535981E03198}"/>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29790" name="Line 94">
            <a:extLst>
              <a:ext uri="{FF2B5EF4-FFF2-40B4-BE49-F238E27FC236}">
                <a16:creationId xmlns:a16="http://schemas.microsoft.com/office/drawing/2014/main" id="{80F565F6-5215-CEB4-2E75-70CE254E4BAC}"/>
              </a:ext>
            </a:extLst>
          </p:cNvPr>
          <p:cNvSpPr>
            <a:spLocks noChangeShapeType="1"/>
          </p:cNvSpPr>
          <p:nvPr/>
        </p:nvSpPr>
        <p:spPr bwMode="auto">
          <a:xfrm flipH="1">
            <a:off x="3276600" y="3810000"/>
            <a:ext cx="228600" cy="1952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reeform 2">
            <a:extLst>
              <a:ext uri="{FF2B5EF4-FFF2-40B4-BE49-F238E27FC236}">
                <a16:creationId xmlns:a16="http://schemas.microsoft.com/office/drawing/2014/main" id="{39E3F548-AA37-A862-972F-CF09296A1080}"/>
              </a:ext>
            </a:extLst>
          </p:cNvPr>
          <p:cNvSpPr>
            <a:spLocks/>
          </p:cNvSpPr>
          <p:nvPr/>
        </p:nvSpPr>
        <p:spPr bwMode="auto">
          <a:xfrm>
            <a:off x="2057400" y="1447800"/>
            <a:ext cx="2057400" cy="2514600"/>
          </a:xfrm>
          <a:custGeom>
            <a:avLst/>
            <a:gdLst>
              <a:gd name="T0" fmla="*/ 0 w 1296"/>
              <a:gd name="T1" fmla="*/ 725805000 h 1584"/>
              <a:gd name="T2" fmla="*/ 967740000 w 1296"/>
              <a:gd name="T3" fmla="*/ 0 h 1584"/>
              <a:gd name="T4" fmla="*/ 2147483647 w 1296"/>
              <a:gd name="T5" fmla="*/ 725805000 h 1584"/>
              <a:gd name="T6" fmla="*/ 2147483647 w 1296"/>
              <a:gd name="T7" fmla="*/ 2147483647 h 1584"/>
              <a:gd name="T8" fmla="*/ 2056447500 w 1296"/>
              <a:gd name="T9" fmla="*/ 2147483647 h 1584"/>
              <a:gd name="T10" fmla="*/ 0 60000 65536"/>
              <a:gd name="T11" fmla="*/ 0 60000 65536"/>
              <a:gd name="T12" fmla="*/ 0 60000 65536"/>
              <a:gd name="T13" fmla="*/ 0 60000 65536"/>
              <a:gd name="T14" fmla="*/ 0 60000 65536"/>
              <a:gd name="T15" fmla="*/ 0 w 1296"/>
              <a:gd name="T16" fmla="*/ 0 h 1584"/>
              <a:gd name="T17" fmla="*/ 1296 w 1296"/>
              <a:gd name="T18" fmla="*/ 1584 h 1584"/>
            </a:gdLst>
            <a:ahLst/>
            <a:cxnLst>
              <a:cxn ang="T10">
                <a:pos x="T0" y="T1"/>
              </a:cxn>
              <a:cxn ang="T11">
                <a:pos x="T2" y="T3"/>
              </a:cxn>
              <a:cxn ang="T12">
                <a:pos x="T4" y="T5"/>
              </a:cxn>
              <a:cxn ang="T13">
                <a:pos x="T6" y="T7"/>
              </a:cxn>
              <a:cxn ang="T14">
                <a:pos x="T8" y="T9"/>
              </a:cxn>
            </a:cxnLst>
            <a:rect l="T15" t="T16" r="T17" b="T18"/>
            <a:pathLst>
              <a:path w="1296" h="1584">
                <a:moveTo>
                  <a:pt x="0" y="288"/>
                </a:moveTo>
                <a:cubicBezTo>
                  <a:pt x="100" y="144"/>
                  <a:pt x="200" y="0"/>
                  <a:pt x="384" y="0"/>
                </a:cubicBezTo>
                <a:cubicBezTo>
                  <a:pt x="568" y="0"/>
                  <a:pt x="960" y="112"/>
                  <a:pt x="1104" y="288"/>
                </a:cubicBezTo>
                <a:cubicBezTo>
                  <a:pt x="1248" y="464"/>
                  <a:pt x="1296" y="840"/>
                  <a:pt x="1248" y="1056"/>
                </a:cubicBezTo>
                <a:cubicBezTo>
                  <a:pt x="1200" y="1272"/>
                  <a:pt x="888" y="1496"/>
                  <a:pt x="816" y="1584"/>
                </a:cubicBez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3" name="Text Box 3">
            <a:extLst>
              <a:ext uri="{FF2B5EF4-FFF2-40B4-BE49-F238E27FC236}">
                <a16:creationId xmlns:a16="http://schemas.microsoft.com/office/drawing/2014/main" id="{33A53B33-E367-DDA1-F807-C298250E2837}"/>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30724" name="Line 7">
            <a:extLst>
              <a:ext uri="{FF2B5EF4-FFF2-40B4-BE49-F238E27FC236}">
                <a16:creationId xmlns:a16="http://schemas.microsoft.com/office/drawing/2014/main" id="{1086B047-6D43-9208-DF9D-F935DDC4BB38}"/>
              </a:ext>
            </a:extLst>
          </p:cNvPr>
          <p:cNvSpPr>
            <a:spLocks noChangeShapeType="1"/>
          </p:cNvSpPr>
          <p:nvPr/>
        </p:nvSpPr>
        <p:spPr bwMode="auto">
          <a:xfrm flipV="1">
            <a:off x="2286000" y="2286000"/>
            <a:ext cx="5334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Line 10">
            <a:extLst>
              <a:ext uri="{FF2B5EF4-FFF2-40B4-BE49-F238E27FC236}">
                <a16:creationId xmlns:a16="http://schemas.microsoft.com/office/drawing/2014/main" id="{0DCA02CE-6AF0-55AC-EB18-FAEF8B7FEBBA}"/>
              </a:ext>
            </a:extLst>
          </p:cNvPr>
          <p:cNvSpPr>
            <a:spLocks noChangeShapeType="1"/>
          </p:cNvSpPr>
          <p:nvPr/>
        </p:nvSpPr>
        <p:spPr bwMode="auto">
          <a:xfrm flipV="1">
            <a:off x="1981200" y="3200400"/>
            <a:ext cx="14478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11">
            <a:extLst>
              <a:ext uri="{FF2B5EF4-FFF2-40B4-BE49-F238E27FC236}">
                <a16:creationId xmlns:a16="http://schemas.microsoft.com/office/drawing/2014/main" id="{56395418-183C-F71B-35C0-E75F6C6060AF}"/>
              </a:ext>
            </a:extLst>
          </p:cNvPr>
          <p:cNvSpPr>
            <a:spLocks noChangeShapeType="1"/>
          </p:cNvSpPr>
          <p:nvPr/>
        </p:nvSpPr>
        <p:spPr bwMode="auto">
          <a:xfrm flipV="1">
            <a:off x="762000" y="2743200"/>
            <a:ext cx="76200" cy="533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13">
            <a:extLst>
              <a:ext uri="{FF2B5EF4-FFF2-40B4-BE49-F238E27FC236}">
                <a16:creationId xmlns:a16="http://schemas.microsoft.com/office/drawing/2014/main" id="{1104C50B-3397-6381-AFEB-7661CB5E7CF5}"/>
              </a:ext>
            </a:extLst>
          </p:cNvPr>
          <p:cNvSpPr>
            <a:spLocks noChangeShapeType="1"/>
          </p:cNvSpPr>
          <p:nvPr/>
        </p:nvSpPr>
        <p:spPr bwMode="auto">
          <a:xfrm>
            <a:off x="2178050" y="2014538"/>
            <a:ext cx="71755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14">
            <a:extLst>
              <a:ext uri="{FF2B5EF4-FFF2-40B4-BE49-F238E27FC236}">
                <a16:creationId xmlns:a16="http://schemas.microsoft.com/office/drawing/2014/main" id="{1C6FF461-8B7C-AC1D-1AC7-0745A75FB057}"/>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Oval 15">
            <a:extLst>
              <a:ext uri="{FF2B5EF4-FFF2-40B4-BE49-F238E27FC236}">
                <a16:creationId xmlns:a16="http://schemas.microsoft.com/office/drawing/2014/main" id="{FD3EDCD4-AE30-5F50-C8BA-C70C8E6B98AA}"/>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30730" name="Oval 16">
            <a:extLst>
              <a:ext uri="{FF2B5EF4-FFF2-40B4-BE49-F238E27FC236}">
                <a16:creationId xmlns:a16="http://schemas.microsoft.com/office/drawing/2014/main" id="{357BC33B-B54C-7F5E-3F76-4FE0E0FD2042}"/>
              </a:ext>
            </a:extLst>
          </p:cNvPr>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30731" name="Oval 17">
            <a:extLst>
              <a:ext uri="{FF2B5EF4-FFF2-40B4-BE49-F238E27FC236}">
                <a16:creationId xmlns:a16="http://schemas.microsoft.com/office/drawing/2014/main" id="{99E45F24-687F-0D53-A6AD-4AC858317AD1}"/>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30732" name="Oval 18">
            <a:extLst>
              <a:ext uri="{FF2B5EF4-FFF2-40B4-BE49-F238E27FC236}">
                <a16:creationId xmlns:a16="http://schemas.microsoft.com/office/drawing/2014/main" id="{C2A60636-8122-F65F-C119-5516B7376804}"/>
              </a:ext>
            </a:extLst>
          </p:cNvPr>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30733" name="Oval 19">
            <a:extLst>
              <a:ext uri="{FF2B5EF4-FFF2-40B4-BE49-F238E27FC236}">
                <a16:creationId xmlns:a16="http://schemas.microsoft.com/office/drawing/2014/main" id="{F573D076-B835-BF98-E37A-30512E39576D}"/>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30734" name="Oval 20">
            <a:extLst>
              <a:ext uri="{FF2B5EF4-FFF2-40B4-BE49-F238E27FC236}">
                <a16:creationId xmlns:a16="http://schemas.microsoft.com/office/drawing/2014/main" id="{D643A5B7-EF2E-C7C0-93D1-69C8CC171580}"/>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30735" name="Oval 21">
            <a:extLst>
              <a:ext uri="{FF2B5EF4-FFF2-40B4-BE49-F238E27FC236}">
                <a16:creationId xmlns:a16="http://schemas.microsoft.com/office/drawing/2014/main" id="{43D4204F-857E-309B-CEDE-0577FA20CA63}"/>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30736" name="Oval 22">
            <a:extLst>
              <a:ext uri="{FF2B5EF4-FFF2-40B4-BE49-F238E27FC236}">
                <a16:creationId xmlns:a16="http://schemas.microsoft.com/office/drawing/2014/main" id="{F57BB91E-8869-20B2-1E81-AD4FA53E6B3B}"/>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30737" name="Oval 23">
            <a:extLst>
              <a:ext uri="{FF2B5EF4-FFF2-40B4-BE49-F238E27FC236}">
                <a16:creationId xmlns:a16="http://schemas.microsoft.com/office/drawing/2014/main" id="{6D9F98B7-592D-9929-6DBE-E01F520087F2}"/>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30738" name="Line 26">
            <a:extLst>
              <a:ext uri="{FF2B5EF4-FFF2-40B4-BE49-F238E27FC236}">
                <a16:creationId xmlns:a16="http://schemas.microsoft.com/office/drawing/2014/main" id="{06166E98-6EEA-3B7F-5F5E-F6FBEC79685B}"/>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9" name="Text Box 28">
            <a:extLst>
              <a:ext uri="{FF2B5EF4-FFF2-40B4-BE49-F238E27FC236}">
                <a16:creationId xmlns:a16="http://schemas.microsoft.com/office/drawing/2014/main" id="{345C2F08-6A0D-ACA0-8B60-444A2BD5737B}"/>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30740" name="Text Box 31">
            <a:extLst>
              <a:ext uri="{FF2B5EF4-FFF2-40B4-BE49-F238E27FC236}">
                <a16:creationId xmlns:a16="http://schemas.microsoft.com/office/drawing/2014/main" id="{C7205ED7-307D-A20A-D12A-E32BCCB5C82B}"/>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30741" name="Text Box 32">
            <a:extLst>
              <a:ext uri="{FF2B5EF4-FFF2-40B4-BE49-F238E27FC236}">
                <a16:creationId xmlns:a16="http://schemas.microsoft.com/office/drawing/2014/main" id="{FAC6B8D4-2F01-6803-7357-1300D6AE9D79}"/>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30742" name="Text Box 33">
            <a:extLst>
              <a:ext uri="{FF2B5EF4-FFF2-40B4-BE49-F238E27FC236}">
                <a16:creationId xmlns:a16="http://schemas.microsoft.com/office/drawing/2014/main" id="{73F58068-F366-D07F-E79A-B3BACAC385C8}"/>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30743" name="Text Box 37">
            <a:extLst>
              <a:ext uri="{FF2B5EF4-FFF2-40B4-BE49-F238E27FC236}">
                <a16:creationId xmlns:a16="http://schemas.microsoft.com/office/drawing/2014/main" id="{89FBC0BD-0DF0-2B06-AE57-45571CE0C333}"/>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30744" name="Text Box 40">
            <a:extLst>
              <a:ext uri="{FF2B5EF4-FFF2-40B4-BE49-F238E27FC236}">
                <a16:creationId xmlns:a16="http://schemas.microsoft.com/office/drawing/2014/main" id="{D625D595-87C9-F65D-A569-F7AB70E77379}"/>
              </a:ext>
            </a:extLst>
          </p:cNvPr>
          <p:cNvSpPr txBox="1">
            <a:spLocks noChangeArrowheads="1"/>
          </p:cNvSpPr>
          <p:nvPr/>
        </p:nvSpPr>
        <p:spPr bwMode="auto">
          <a:xfrm>
            <a:off x="3962400" y="12192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Cost of Minimum Spanning Tree = </a:t>
            </a:r>
            <a:r>
              <a:rPr lang="en-US" altLang="en-US">
                <a:sym typeface="Symbol" panose="05050102010706020507" pitchFamily="18" charset="2"/>
              </a:rPr>
              <a:t> </a:t>
            </a:r>
            <a:r>
              <a:rPr lang="en-US" altLang="en-US" sz="1600" b="1" i="1"/>
              <a:t>d</a:t>
            </a:r>
            <a:r>
              <a:rPr lang="en-US" altLang="en-US" sz="1600" b="1" i="1" baseline="-25000"/>
              <a:t>v </a:t>
            </a:r>
            <a:r>
              <a:rPr lang="en-US" altLang="en-US" sz="1600" b="1" i="1"/>
              <a:t>= </a:t>
            </a:r>
            <a:r>
              <a:rPr lang="en-US" altLang="en-US" sz="1600" b="1">
                <a:solidFill>
                  <a:srgbClr val="FF0000"/>
                </a:solidFill>
              </a:rPr>
              <a:t>21</a:t>
            </a:r>
          </a:p>
        </p:txBody>
      </p:sp>
      <p:graphicFrame>
        <p:nvGraphicFramePr>
          <p:cNvPr id="444457" name="Group 41">
            <a:extLst>
              <a:ext uri="{FF2B5EF4-FFF2-40B4-BE49-F238E27FC236}">
                <a16:creationId xmlns:a16="http://schemas.microsoft.com/office/drawing/2014/main" id="{C80D7BBF-DD6B-8D56-B9C5-C25450C56364}"/>
              </a:ext>
            </a:extLst>
          </p:cNvPr>
          <p:cNvGraphicFramePr>
            <a:graphicFrameLocks noGrp="1"/>
          </p:cNvGraphicFramePr>
          <p:nvPr/>
        </p:nvGraphicFramePr>
        <p:xfrm>
          <a:off x="4343400" y="1981200"/>
          <a:ext cx="2133600" cy="3033711"/>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Times New Roman" pitchFamily="18"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K</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p</a:t>
                      </a:r>
                      <a:r>
                        <a:rPr kumimoji="0" lang="en-US" sz="1600" b="1" i="1" u="none" strike="noStrike" cap="none" normalizeH="0" baseline="-25000">
                          <a:ln>
                            <a:noFill/>
                          </a:ln>
                          <a:solidFill>
                            <a:schemeClr val="tx1"/>
                          </a:solidFill>
                          <a:effectLst/>
                          <a:latin typeface="Times New Roman" pitchFamily="18" charset="0"/>
                        </a:rPr>
                        <a:t>v</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A</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H</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91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B</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C</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 </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D</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E</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F</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F</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C</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G</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D</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imes New Roman" pitchFamily="18" charset="0"/>
                        </a:rPr>
                        <a:t>H</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G</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0797" name="Text Box 93">
            <a:extLst>
              <a:ext uri="{FF2B5EF4-FFF2-40B4-BE49-F238E27FC236}">
                <a16:creationId xmlns:a16="http://schemas.microsoft.com/office/drawing/2014/main" id="{7DA63AE8-7B15-8D4F-E048-3FE463DC4A20}"/>
              </a:ext>
            </a:extLst>
          </p:cNvPr>
          <p:cNvSpPr txBox="1">
            <a:spLocks noChangeArrowheads="1"/>
          </p:cNvSpPr>
          <p:nvPr/>
        </p:nvSpPr>
        <p:spPr bwMode="auto">
          <a:xfrm>
            <a:off x="3200400" y="1295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30798" name="Line 94">
            <a:extLst>
              <a:ext uri="{FF2B5EF4-FFF2-40B4-BE49-F238E27FC236}">
                <a16:creationId xmlns:a16="http://schemas.microsoft.com/office/drawing/2014/main" id="{A4D65538-F8CC-9763-D137-A4B8C6B84EDC}"/>
              </a:ext>
            </a:extLst>
          </p:cNvPr>
          <p:cNvSpPr>
            <a:spLocks noChangeShapeType="1"/>
          </p:cNvSpPr>
          <p:nvPr/>
        </p:nvSpPr>
        <p:spPr bwMode="auto">
          <a:xfrm flipH="1">
            <a:off x="3276600" y="3810000"/>
            <a:ext cx="228600" cy="195263"/>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99" name="Text Box 95">
            <a:extLst>
              <a:ext uri="{FF2B5EF4-FFF2-40B4-BE49-F238E27FC236}">
                <a16:creationId xmlns:a16="http://schemas.microsoft.com/office/drawing/2014/main" id="{E8D9ADE9-BF41-09D6-A596-AE2BF9904532}"/>
              </a:ext>
            </a:extLst>
          </p:cNvPr>
          <p:cNvSpPr txBox="1">
            <a:spLocks noChangeArrowheads="1"/>
          </p:cNvSpPr>
          <p:nvPr/>
        </p:nvSpPr>
        <p:spPr bwMode="auto">
          <a:xfrm>
            <a:off x="4538663" y="5181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Done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id="{6675764F-2E3B-EAFC-8232-BEDC789C7A84}"/>
              </a:ext>
            </a:extLst>
          </p:cNvPr>
          <p:cNvGraphicFramePr>
            <a:graphicFrameLocks noChangeAspect="1"/>
          </p:cNvGraphicFramePr>
          <p:nvPr/>
        </p:nvGraphicFramePr>
        <p:xfrm>
          <a:off x="1905000" y="1143000"/>
          <a:ext cx="5116513" cy="4525963"/>
        </p:xfrm>
        <a:graphic>
          <a:graphicData uri="http://schemas.openxmlformats.org/presentationml/2006/ole">
            <mc:AlternateContent xmlns:mc="http://schemas.openxmlformats.org/markup-compatibility/2006">
              <mc:Choice xmlns:v="urn:schemas-microsoft-com:vml" Requires="v">
                <p:oleObj name="FXDraw V2" r:id="rId3" imgW="2974680" imgH="2630160" progId="FXDraw200.Document">
                  <p:embed/>
                </p:oleObj>
              </mc:Choice>
              <mc:Fallback>
                <p:oleObj name="FXDraw V2" r:id="rId3" imgW="2974680" imgH="2630160" progId="FXDraw200.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5116513"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9" name="Text Box 3">
            <a:extLst>
              <a:ext uri="{FF2B5EF4-FFF2-40B4-BE49-F238E27FC236}">
                <a16:creationId xmlns:a16="http://schemas.microsoft.com/office/drawing/2014/main" id="{B8BCD08D-1B60-C5D8-75B6-CA81A8487B50}"/>
              </a:ext>
            </a:extLst>
          </p:cNvPr>
          <p:cNvSpPr txBox="1">
            <a:spLocks noChangeArrowheads="1"/>
          </p:cNvSpPr>
          <p:nvPr/>
        </p:nvSpPr>
        <p:spPr bwMode="auto">
          <a:xfrm>
            <a:off x="914400" y="3048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latin typeface="Century Gothic" panose="020B0502020202020204" pitchFamily="34" charset="0"/>
              </a:rPr>
              <a:t>A </a:t>
            </a:r>
            <a:r>
              <a:rPr lang="en-GB" altLang="en-US" sz="2400" b="1">
                <a:solidFill>
                  <a:schemeClr val="accent2"/>
                </a:solidFill>
                <a:latin typeface="Century Gothic" panose="020B0502020202020204" pitchFamily="34" charset="0"/>
              </a:rPr>
              <a:t>tree </a:t>
            </a:r>
            <a:r>
              <a:rPr lang="en-GB" altLang="en-US" sz="2400" b="1">
                <a:solidFill>
                  <a:schemeClr val="tx2"/>
                </a:solidFill>
                <a:latin typeface="Century Gothic" panose="020B0502020202020204" pitchFamily="34" charset="0"/>
              </a:rPr>
              <a:t>is a connected graph of some vertices which contains no cycles</a:t>
            </a:r>
            <a:endParaRPr lang="en-GB" altLang="en-US" sz="2400" b="1">
              <a:latin typeface="Century Gothic" panose="020B0502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5EF75DFE-2A7A-D86B-0125-5E28FD03F10B}"/>
              </a:ext>
            </a:extLst>
          </p:cNvPr>
          <p:cNvSpPr>
            <a:spLocks noGrp="1"/>
          </p:cNvSpPr>
          <p:nvPr>
            <p:ph type="title"/>
          </p:nvPr>
        </p:nvSpPr>
        <p:spPr/>
        <p:txBody>
          <a:bodyPr/>
          <a:lstStyle/>
          <a:p>
            <a:r>
              <a:rPr lang="en-US" altLang="en-US"/>
              <a:t>Prim’s Algorithm</a:t>
            </a:r>
          </a:p>
        </p:txBody>
      </p:sp>
      <p:sp>
        <p:nvSpPr>
          <p:cNvPr id="31747" name="Content Placeholder 2">
            <a:extLst>
              <a:ext uri="{FF2B5EF4-FFF2-40B4-BE49-F238E27FC236}">
                <a16:creationId xmlns:a16="http://schemas.microsoft.com/office/drawing/2014/main" id="{FD5262FD-F001-A5C6-315C-1F39A6D3495F}"/>
              </a:ext>
            </a:extLst>
          </p:cNvPr>
          <p:cNvSpPr>
            <a:spLocks noGrp="1"/>
          </p:cNvSpPr>
          <p:nvPr>
            <p:ph idx="1"/>
          </p:nvPr>
        </p:nvSpPr>
        <p:spPr/>
        <p:txBody>
          <a:bodyPr/>
          <a:lstStyle/>
          <a:p>
            <a:pPr algn="just"/>
            <a:r>
              <a:rPr lang="en-US" altLang="en-US" sz="2800"/>
              <a:t>Using Prim’s Algorithm, the minimal spanning tree is built edge by edge. First an edge with minimum weight is selected and included in Minimal spanning Tree(MST). The next edges are chosen and included in such a way that there will only be a minimum increase in the total cost. Each time when an edge is selected, it must be checked that it does not form a loop or cycle.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325B6028-DF33-777C-D12A-9610339754A3}"/>
              </a:ext>
            </a:extLst>
          </p:cNvPr>
          <p:cNvSpPr>
            <a:spLocks noGrp="1" noChangeArrowheads="1"/>
          </p:cNvSpPr>
          <p:nvPr>
            <p:ph type="title"/>
          </p:nvPr>
        </p:nvSpPr>
        <p:spPr>
          <a:xfrm>
            <a:off x="457200" y="274638"/>
            <a:ext cx="8229600" cy="706437"/>
          </a:xfrm>
        </p:spPr>
        <p:txBody>
          <a:bodyPr/>
          <a:lstStyle/>
          <a:p>
            <a:pPr eaLnBrk="1" hangingPunct="1"/>
            <a:r>
              <a:rPr lang="en-GB" altLang="en-US" sz="4000">
                <a:solidFill>
                  <a:srgbClr val="CC0099"/>
                </a:solidFill>
                <a:latin typeface="Comic Sans MS" panose="030F0702030302020204" pitchFamily="66" charset="0"/>
              </a:rPr>
              <a:t>Prim’s Algorithm</a:t>
            </a:r>
            <a:endParaRPr lang="en-US" altLang="en-US" sz="4000">
              <a:solidFill>
                <a:srgbClr val="CC0099"/>
              </a:solidFill>
              <a:latin typeface="Comic Sans MS" panose="030F0702030302020204" pitchFamily="66" charset="0"/>
            </a:endParaRPr>
          </a:p>
        </p:txBody>
      </p:sp>
      <p:sp>
        <p:nvSpPr>
          <p:cNvPr id="144387" name="Rectangle 3">
            <a:extLst>
              <a:ext uri="{FF2B5EF4-FFF2-40B4-BE49-F238E27FC236}">
                <a16:creationId xmlns:a16="http://schemas.microsoft.com/office/drawing/2014/main" id="{560624F3-674B-FD4A-35EE-7B16CEB4971D}"/>
              </a:ext>
            </a:extLst>
          </p:cNvPr>
          <p:cNvSpPr>
            <a:spLocks noGrp="1" noChangeArrowheads="1"/>
          </p:cNvSpPr>
          <p:nvPr>
            <p:ph type="body" idx="1"/>
          </p:nvPr>
        </p:nvSpPr>
        <p:spPr>
          <a:xfrm>
            <a:off x="468313" y="2276475"/>
            <a:ext cx="8229600" cy="3529013"/>
          </a:xfrm>
          <a:noFill/>
          <a:ln w="25400">
            <a:solidFill>
              <a:srgbClr val="0000FF"/>
            </a:solidFill>
            <a:miter lim="800000"/>
            <a:headEnd/>
            <a:tailEnd/>
          </a:ln>
        </p:spPr>
        <p:txBody>
          <a:bodyPr/>
          <a:lstStyle/>
          <a:p>
            <a:pPr eaLnBrk="1" hangingPunct="1">
              <a:lnSpc>
                <a:spcPct val="80000"/>
              </a:lnSpc>
            </a:pPr>
            <a:r>
              <a:rPr lang="en-GB" altLang="en-US" sz="2400">
                <a:latin typeface="Comic Sans MS" panose="030F0702030302020204" pitchFamily="66" charset="0"/>
              </a:rPr>
              <a:t>Step 1: Find the edge with minimum weight and add it to the minimum spanning tree. Let the edge be (U,V).</a:t>
            </a:r>
          </a:p>
          <a:p>
            <a:pPr eaLnBrk="1" hangingPunct="1">
              <a:lnSpc>
                <a:spcPct val="80000"/>
              </a:lnSpc>
            </a:pPr>
            <a:endParaRPr lang="en-GB" altLang="en-US" sz="2400">
              <a:latin typeface="Comic Sans MS" panose="030F0702030302020204" pitchFamily="66" charset="0"/>
            </a:endParaRPr>
          </a:p>
          <a:p>
            <a:pPr eaLnBrk="1" hangingPunct="1">
              <a:lnSpc>
                <a:spcPct val="80000"/>
              </a:lnSpc>
            </a:pPr>
            <a:r>
              <a:rPr lang="en-GB" altLang="en-US" sz="2400">
                <a:latin typeface="Comic Sans MS" panose="030F0702030302020204" pitchFamily="66" charset="0"/>
              </a:rPr>
              <a:t>Step 2:Find the edges from U and V, select the edge with minimum cost among these edges.</a:t>
            </a:r>
          </a:p>
          <a:p>
            <a:pPr eaLnBrk="1" hangingPunct="1">
              <a:lnSpc>
                <a:spcPct val="80000"/>
              </a:lnSpc>
            </a:pPr>
            <a:r>
              <a:rPr lang="en-GB" altLang="en-US" sz="2400">
                <a:latin typeface="Comic Sans MS" panose="030F0702030302020204" pitchFamily="66" charset="0"/>
              </a:rPr>
              <a:t>i. If an addition of this edge in Minimal Spanning Tree leads to a cycle then select the next minimal edge and add it to the Minimal Spanning Tree.</a:t>
            </a:r>
          </a:p>
          <a:p>
            <a:pPr eaLnBrk="1" hangingPunct="1">
              <a:lnSpc>
                <a:spcPct val="80000"/>
              </a:lnSpc>
            </a:pPr>
            <a:r>
              <a:rPr lang="en-GB" altLang="en-US" sz="2400">
                <a:latin typeface="Comic Sans MS" panose="030F0702030302020204" pitchFamily="66" charset="0"/>
              </a:rPr>
              <a:t>ii. Otherwise, add the selected edge to Minimal Spanning Tree.</a:t>
            </a:r>
          </a:p>
          <a:p>
            <a:pPr eaLnBrk="1" hangingPunct="1">
              <a:lnSpc>
                <a:spcPct val="80000"/>
              </a:lnSpc>
            </a:pPr>
            <a:endParaRPr lang="en-GB" altLang="en-US" sz="2400">
              <a:latin typeface="Comic Sans MS" panose="030F0702030302020204" pitchFamily="66" charset="0"/>
            </a:endParaRPr>
          </a:p>
          <a:p>
            <a:pPr eaLnBrk="1" hangingPunct="1">
              <a:lnSpc>
                <a:spcPct val="80000"/>
              </a:lnSpc>
            </a:pPr>
            <a:r>
              <a:rPr lang="en-GB" altLang="en-US" sz="2400">
                <a:latin typeface="Comic Sans MS" panose="030F0702030302020204" pitchFamily="66" charset="0"/>
              </a:rPr>
              <a:t>Step 3:</a:t>
            </a:r>
            <a:r>
              <a:rPr lang="en-GB" altLang="en-US" sz="2400" b="1">
                <a:latin typeface="Comic Sans MS" panose="030F0702030302020204" pitchFamily="66" charset="0"/>
              </a:rPr>
              <a:t>  </a:t>
            </a:r>
            <a:r>
              <a:rPr lang="en-GB" altLang="en-US" sz="2400">
                <a:latin typeface="Comic Sans MS" panose="030F0702030302020204" pitchFamily="66" charset="0"/>
              </a:rPr>
              <a:t>Repeat Step 2 until (n-1) edges are included in Minimum Spanning Tree(T).</a:t>
            </a:r>
            <a:endParaRPr lang="en-US" altLang="en-US" sz="2400">
              <a:latin typeface="Comic Sans MS" panose="030F0702030302020204" pitchFamily="66" charset="0"/>
            </a:endParaRPr>
          </a:p>
        </p:txBody>
      </p:sp>
      <p:sp>
        <p:nvSpPr>
          <p:cNvPr id="144388" name="Text Box 4">
            <a:extLst>
              <a:ext uri="{FF2B5EF4-FFF2-40B4-BE49-F238E27FC236}">
                <a16:creationId xmlns:a16="http://schemas.microsoft.com/office/drawing/2014/main" id="{054F7E4C-9EA1-65FB-742A-D596417B2971}"/>
              </a:ext>
            </a:extLst>
          </p:cNvPr>
          <p:cNvSpPr txBox="1">
            <a:spLocks noChangeArrowheads="1"/>
          </p:cNvSpPr>
          <p:nvPr/>
        </p:nvSpPr>
        <p:spPr bwMode="auto">
          <a:xfrm>
            <a:off x="539750" y="1125538"/>
            <a:ext cx="813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u="sng">
                <a:solidFill>
                  <a:srgbClr val="009900"/>
                </a:solidFill>
                <a:latin typeface="Comic Sans MS" panose="030F0702030302020204" pitchFamily="66" charset="0"/>
              </a:rPr>
              <a:t>Aim:</a:t>
            </a:r>
            <a:r>
              <a:rPr lang="en-GB" altLang="en-US" sz="2400">
                <a:solidFill>
                  <a:srgbClr val="009900"/>
                </a:solidFill>
                <a:latin typeface="Comic Sans MS" panose="030F0702030302020204" pitchFamily="66" charset="0"/>
              </a:rPr>
              <a:t> To find a minimum spanning tree T</a:t>
            </a:r>
            <a:endParaRPr lang="en-US" altLang="en-US" sz="2400">
              <a:solidFill>
                <a:srgbClr val="0099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animEffect transition="in" filter="wipe(down)">
                                      <p:cBhvr>
                                        <p:cTn id="7" dur="580">
                                          <p:stCondLst>
                                            <p:cond delay="0"/>
                                          </p:stCondLst>
                                        </p:cTn>
                                        <p:tgtEl>
                                          <p:spTgt spid="144388"/>
                                        </p:tgtEl>
                                      </p:cBhvr>
                                    </p:animEffect>
                                    <p:anim calcmode="lin" valueType="num">
                                      <p:cBhvr>
                                        <p:cTn id="8" dur="1822" tmFilter="0,0; 0.14,0.36; 0.43,0.73; 0.71,0.91; 1.0,1.0">
                                          <p:stCondLst>
                                            <p:cond delay="0"/>
                                          </p:stCondLst>
                                        </p:cTn>
                                        <p:tgtEl>
                                          <p:spTgt spid="14438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4438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4438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4438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44388"/>
                                        </p:tgtEl>
                                        <p:attrNameLst>
                                          <p:attrName>ppt_y</p:attrName>
                                        </p:attrNameLst>
                                      </p:cBhvr>
                                      <p:tavLst>
                                        <p:tav tm="0" fmla="#ppt_y-sin(pi*$)/81">
                                          <p:val>
                                            <p:fltVal val="0"/>
                                          </p:val>
                                        </p:tav>
                                        <p:tav tm="100000">
                                          <p:val>
                                            <p:fltVal val="1"/>
                                          </p:val>
                                        </p:tav>
                                      </p:tavLst>
                                    </p:anim>
                                    <p:animScale>
                                      <p:cBhvr>
                                        <p:cTn id="13" dur="26">
                                          <p:stCondLst>
                                            <p:cond delay="650"/>
                                          </p:stCondLst>
                                        </p:cTn>
                                        <p:tgtEl>
                                          <p:spTgt spid="144388"/>
                                        </p:tgtEl>
                                      </p:cBhvr>
                                      <p:to x="100000" y="60000"/>
                                    </p:animScale>
                                    <p:animScale>
                                      <p:cBhvr>
                                        <p:cTn id="14" dur="166" decel="50000">
                                          <p:stCondLst>
                                            <p:cond delay="676"/>
                                          </p:stCondLst>
                                        </p:cTn>
                                        <p:tgtEl>
                                          <p:spTgt spid="144388"/>
                                        </p:tgtEl>
                                      </p:cBhvr>
                                      <p:to x="100000" y="100000"/>
                                    </p:animScale>
                                    <p:animScale>
                                      <p:cBhvr>
                                        <p:cTn id="15" dur="26">
                                          <p:stCondLst>
                                            <p:cond delay="1312"/>
                                          </p:stCondLst>
                                        </p:cTn>
                                        <p:tgtEl>
                                          <p:spTgt spid="144388"/>
                                        </p:tgtEl>
                                      </p:cBhvr>
                                      <p:to x="100000" y="80000"/>
                                    </p:animScale>
                                    <p:animScale>
                                      <p:cBhvr>
                                        <p:cTn id="16" dur="166" decel="50000">
                                          <p:stCondLst>
                                            <p:cond delay="1338"/>
                                          </p:stCondLst>
                                        </p:cTn>
                                        <p:tgtEl>
                                          <p:spTgt spid="144388"/>
                                        </p:tgtEl>
                                      </p:cBhvr>
                                      <p:to x="100000" y="100000"/>
                                    </p:animScale>
                                    <p:animScale>
                                      <p:cBhvr>
                                        <p:cTn id="17" dur="26">
                                          <p:stCondLst>
                                            <p:cond delay="1642"/>
                                          </p:stCondLst>
                                        </p:cTn>
                                        <p:tgtEl>
                                          <p:spTgt spid="144388"/>
                                        </p:tgtEl>
                                      </p:cBhvr>
                                      <p:to x="100000" y="90000"/>
                                    </p:animScale>
                                    <p:animScale>
                                      <p:cBhvr>
                                        <p:cTn id="18" dur="166" decel="50000">
                                          <p:stCondLst>
                                            <p:cond delay="1668"/>
                                          </p:stCondLst>
                                        </p:cTn>
                                        <p:tgtEl>
                                          <p:spTgt spid="144388"/>
                                        </p:tgtEl>
                                      </p:cBhvr>
                                      <p:to x="100000" y="100000"/>
                                    </p:animScale>
                                    <p:animScale>
                                      <p:cBhvr>
                                        <p:cTn id="19" dur="26">
                                          <p:stCondLst>
                                            <p:cond delay="1808"/>
                                          </p:stCondLst>
                                        </p:cTn>
                                        <p:tgtEl>
                                          <p:spTgt spid="144388"/>
                                        </p:tgtEl>
                                      </p:cBhvr>
                                      <p:to x="100000" y="95000"/>
                                    </p:animScale>
                                    <p:animScale>
                                      <p:cBhvr>
                                        <p:cTn id="20" dur="166" decel="50000">
                                          <p:stCondLst>
                                            <p:cond delay="1834"/>
                                          </p:stCondLst>
                                        </p:cTn>
                                        <p:tgtEl>
                                          <p:spTgt spid="144388"/>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44387">
                                            <p:bg/>
                                          </p:spTgt>
                                        </p:tgtEl>
                                        <p:attrNameLst>
                                          <p:attrName>style.visibility</p:attrName>
                                        </p:attrNameLst>
                                      </p:cBhvr>
                                      <p:to>
                                        <p:strVal val="visible"/>
                                      </p:to>
                                    </p:set>
                                    <p:animEffect transition="in" filter="wipe(down)">
                                      <p:cBhvr>
                                        <p:cTn id="25" dur="580">
                                          <p:stCondLst>
                                            <p:cond delay="0"/>
                                          </p:stCondLst>
                                        </p:cTn>
                                        <p:tgtEl>
                                          <p:spTgt spid="144387">
                                            <p:bg/>
                                          </p:spTgt>
                                        </p:tgtEl>
                                      </p:cBhvr>
                                    </p:animEffect>
                                    <p:anim calcmode="lin" valueType="num">
                                      <p:cBhvr>
                                        <p:cTn id="26" dur="1822" tmFilter="0,0; 0.14,0.36; 0.43,0.73; 0.71,0.91; 1.0,1.0">
                                          <p:stCondLst>
                                            <p:cond delay="0"/>
                                          </p:stCondLst>
                                        </p:cTn>
                                        <p:tgtEl>
                                          <p:spTgt spid="144387">
                                            <p:bg/>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44387">
                                            <p:bg/>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44387">
                                            <p:bg/>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44387">
                                            <p:bg/>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44387">
                                            <p:bg/>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44387">
                                            <p:bg/>
                                          </p:spTgt>
                                        </p:tgtEl>
                                      </p:cBhvr>
                                      <p:to x="100000" y="60000"/>
                                    </p:animScale>
                                    <p:animScale>
                                      <p:cBhvr>
                                        <p:cTn id="32" dur="166" decel="50000">
                                          <p:stCondLst>
                                            <p:cond delay="676"/>
                                          </p:stCondLst>
                                        </p:cTn>
                                        <p:tgtEl>
                                          <p:spTgt spid="144387">
                                            <p:bg/>
                                          </p:spTgt>
                                        </p:tgtEl>
                                      </p:cBhvr>
                                      <p:to x="100000" y="100000"/>
                                    </p:animScale>
                                    <p:animScale>
                                      <p:cBhvr>
                                        <p:cTn id="33" dur="26">
                                          <p:stCondLst>
                                            <p:cond delay="1312"/>
                                          </p:stCondLst>
                                        </p:cTn>
                                        <p:tgtEl>
                                          <p:spTgt spid="144387">
                                            <p:bg/>
                                          </p:spTgt>
                                        </p:tgtEl>
                                      </p:cBhvr>
                                      <p:to x="100000" y="80000"/>
                                    </p:animScale>
                                    <p:animScale>
                                      <p:cBhvr>
                                        <p:cTn id="34" dur="166" decel="50000">
                                          <p:stCondLst>
                                            <p:cond delay="1338"/>
                                          </p:stCondLst>
                                        </p:cTn>
                                        <p:tgtEl>
                                          <p:spTgt spid="144387">
                                            <p:bg/>
                                          </p:spTgt>
                                        </p:tgtEl>
                                      </p:cBhvr>
                                      <p:to x="100000" y="100000"/>
                                    </p:animScale>
                                    <p:animScale>
                                      <p:cBhvr>
                                        <p:cTn id="35" dur="26">
                                          <p:stCondLst>
                                            <p:cond delay="1642"/>
                                          </p:stCondLst>
                                        </p:cTn>
                                        <p:tgtEl>
                                          <p:spTgt spid="144387">
                                            <p:bg/>
                                          </p:spTgt>
                                        </p:tgtEl>
                                      </p:cBhvr>
                                      <p:to x="100000" y="90000"/>
                                    </p:animScale>
                                    <p:animScale>
                                      <p:cBhvr>
                                        <p:cTn id="36" dur="166" decel="50000">
                                          <p:stCondLst>
                                            <p:cond delay="1668"/>
                                          </p:stCondLst>
                                        </p:cTn>
                                        <p:tgtEl>
                                          <p:spTgt spid="144387">
                                            <p:bg/>
                                          </p:spTgt>
                                        </p:tgtEl>
                                      </p:cBhvr>
                                      <p:to x="100000" y="100000"/>
                                    </p:animScale>
                                    <p:animScale>
                                      <p:cBhvr>
                                        <p:cTn id="37" dur="26">
                                          <p:stCondLst>
                                            <p:cond delay="1808"/>
                                          </p:stCondLst>
                                        </p:cTn>
                                        <p:tgtEl>
                                          <p:spTgt spid="144387">
                                            <p:bg/>
                                          </p:spTgt>
                                        </p:tgtEl>
                                      </p:cBhvr>
                                      <p:to x="100000" y="95000"/>
                                    </p:animScale>
                                    <p:animScale>
                                      <p:cBhvr>
                                        <p:cTn id="38" dur="166" decel="50000">
                                          <p:stCondLst>
                                            <p:cond delay="1834"/>
                                          </p:stCondLst>
                                        </p:cTn>
                                        <p:tgtEl>
                                          <p:spTgt spid="144387">
                                            <p:bg/>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44387">
                                            <p:txEl>
                                              <p:pRg st="0" end="0"/>
                                            </p:txEl>
                                          </p:spTgt>
                                        </p:tgtEl>
                                        <p:attrNameLst>
                                          <p:attrName>style.visibility</p:attrName>
                                        </p:attrNameLst>
                                      </p:cBhvr>
                                      <p:to>
                                        <p:strVal val="visible"/>
                                      </p:to>
                                    </p:set>
                                    <p:animEffect transition="in" filter="wipe(down)">
                                      <p:cBhvr>
                                        <p:cTn id="43" dur="580">
                                          <p:stCondLst>
                                            <p:cond delay="0"/>
                                          </p:stCondLst>
                                        </p:cTn>
                                        <p:tgtEl>
                                          <p:spTgt spid="144387">
                                            <p:txEl>
                                              <p:pRg st="0" end="0"/>
                                            </p:txEl>
                                          </p:spTgt>
                                        </p:tgtEl>
                                      </p:cBhvr>
                                    </p:animEffect>
                                    <p:anim calcmode="lin" valueType="num">
                                      <p:cBhvr>
                                        <p:cTn id="44" dur="1822" tmFilter="0,0; 0.14,0.36; 0.43,0.73; 0.71,0.91; 1.0,1.0">
                                          <p:stCondLst>
                                            <p:cond delay="0"/>
                                          </p:stCondLst>
                                        </p:cTn>
                                        <p:tgtEl>
                                          <p:spTgt spid="144387">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44387">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44387">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44387">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44387">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44387">
                                            <p:txEl>
                                              <p:pRg st="0" end="0"/>
                                            </p:txEl>
                                          </p:spTgt>
                                        </p:tgtEl>
                                      </p:cBhvr>
                                      <p:to x="100000" y="60000"/>
                                    </p:animScale>
                                    <p:animScale>
                                      <p:cBhvr>
                                        <p:cTn id="50" dur="166" decel="50000">
                                          <p:stCondLst>
                                            <p:cond delay="676"/>
                                          </p:stCondLst>
                                        </p:cTn>
                                        <p:tgtEl>
                                          <p:spTgt spid="144387">
                                            <p:txEl>
                                              <p:pRg st="0" end="0"/>
                                            </p:txEl>
                                          </p:spTgt>
                                        </p:tgtEl>
                                      </p:cBhvr>
                                      <p:to x="100000" y="100000"/>
                                    </p:animScale>
                                    <p:animScale>
                                      <p:cBhvr>
                                        <p:cTn id="51" dur="26">
                                          <p:stCondLst>
                                            <p:cond delay="1312"/>
                                          </p:stCondLst>
                                        </p:cTn>
                                        <p:tgtEl>
                                          <p:spTgt spid="144387">
                                            <p:txEl>
                                              <p:pRg st="0" end="0"/>
                                            </p:txEl>
                                          </p:spTgt>
                                        </p:tgtEl>
                                      </p:cBhvr>
                                      <p:to x="100000" y="80000"/>
                                    </p:animScale>
                                    <p:animScale>
                                      <p:cBhvr>
                                        <p:cTn id="52" dur="166" decel="50000">
                                          <p:stCondLst>
                                            <p:cond delay="1338"/>
                                          </p:stCondLst>
                                        </p:cTn>
                                        <p:tgtEl>
                                          <p:spTgt spid="144387">
                                            <p:txEl>
                                              <p:pRg st="0" end="0"/>
                                            </p:txEl>
                                          </p:spTgt>
                                        </p:tgtEl>
                                      </p:cBhvr>
                                      <p:to x="100000" y="100000"/>
                                    </p:animScale>
                                    <p:animScale>
                                      <p:cBhvr>
                                        <p:cTn id="53" dur="26">
                                          <p:stCondLst>
                                            <p:cond delay="1642"/>
                                          </p:stCondLst>
                                        </p:cTn>
                                        <p:tgtEl>
                                          <p:spTgt spid="144387">
                                            <p:txEl>
                                              <p:pRg st="0" end="0"/>
                                            </p:txEl>
                                          </p:spTgt>
                                        </p:tgtEl>
                                      </p:cBhvr>
                                      <p:to x="100000" y="90000"/>
                                    </p:animScale>
                                    <p:animScale>
                                      <p:cBhvr>
                                        <p:cTn id="54" dur="166" decel="50000">
                                          <p:stCondLst>
                                            <p:cond delay="1668"/>
                                          </p:stCondLst>
                                        </p:cTn>
                                        <p:tgtEl>
                                          <p:spTgt spid="144387">
                                            <p:txEl>
                                              <p:pRg st="0" end="0"/>
                                            </p:txEl>
                                          </p:spTgt>
                                        </p:tgtEl>
                                      </p:cBhvr>
                                      <p:to x="100000" y="100000"/>
                                    </p:animScale>
                                    <p:animScale>
                                      <p:cBhvr>
                                        <p:cTn id="55" dur="26">
                                          <p:stCondLst>
                                            <p:cond delay="1808"/>
                                          </p:stCondLst>
                                        </p:cTn>
                                        <p:tgtEl>
                                          <p:spTgt spid="144387">
                                            <p:txEl>
                                              <p:pRg st="0" end="0"/>
                                            </p:txEl>
                                          </p:spTgt>
                                        </p:tgtEl>
                                      </p:cBhvr>
                                      <p:to x="100000" y="95000"/>
                                    </p:animScale>
                                    <p:animScale>
                                      <p:cBhvr>
                                        <p:cTn id="56" dur="166" decel="50000">
                                          <p:stCondLst>
                                            <p:cond delay="1834"/>
                                          </p:stCondLst>
                                        </p:cTn>
                                        <p:tgtEl>
                                          <p:spTgt spid="144387">
                                            <p:txEl>
                                              <p:pRg st="0" end="0"/>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144387">
                                            <p:txEl>
                                              <p:pRg st="2" end="2"/>
                                            </p:txEl>
                                          </p:spTgt>
                                        </p:tgtEl>
                                        <p:attrNameLst>
                                          <p:attrName>style.visibility</p:attrName>
                                        </p:attrNameLst>
                                      </p:cBhvr>
                                      <p:to>
                                        <p:strVal val="visible"/>
                                      </p:to>
                                    </p:set>
                                    <p:animEffect transition="in" filter="wipe(down)">
                                      <p:cBhvr>
                                        <p:cTn id="61" dur="580">
                                          <p:stCondLst>
                                            <p:cond delay="0"/>
                                          </p:stCondLst>
                                        </p:cTn>
                                        <p:tgtEl>
                                          <p:spTgt spid="144387">
                                            <p:txEl>
                                              <p:pRg st="2" end="2"/>
                                            </p:txEl>
                                          </p:spTgt>
                                        </p:tgtEl>
                                      </p:cBhvr>
                                    </p:animEffect>
                                    <p:anim calcmode="lin" valueType="num">
                                      <p:cBhvr>
                                        <p:cTn id="62" dur="1822" tmFilter="0,0; 0.14,0.36; 0.43,0.73; 0.71,0.91; 1.0,1.0">
                                          <p:stCondLst>
                                            <p:cond delay="0"/>
                                          </p:stCondLst>
                                        </p:cTn>
                                        <p:tgtEl>
                                          <p:spTgt spid="144387">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44387">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44387">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44387">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44387">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44387">
                                            <p:txEl>
                                              <p:pRg st="2" end="2"/>
                                            </p:txEl>
                                          </p:spTgt>
                                        </p:tgtEl>
                                      </p:cBhvr>
                                      <p:to x="100000" y="60000"/>
                                    </p:animScale>
                                    <p:animScale>
                                      <p:cBhvr>
                                        <p:cTn id="68" dur="166" decel="50000">
                                          <p:stCondLst>
                                            <p:cond delay="676"/>
                                          </p:stCondLst>
                                        </p:cTn>
                                        <p:tgtEl>
                                          <p:spTgt spid="144387">
                                            <p:txEl>
                                              <p:pRg st="2" end="2"/>
                                            </p:txEl>
                                          </p:spTgt>
                                        </p:tgtEl>
                                      </p:cBhvr>
                                      <p:to x="100000" y="100000"/>
                                    </p:animScale>
                                    <p:animScale>
                                      <p:cBhvr>
                                        <p:cTn id="69" dur="26">
                                          <p:stCondLst>
                                            <p:cond delay="1312"/>
                                          </p:stCondLst>
                                        </p:cTn>
                                        <p:tgtEl>
                                          <p:spTgt spid="144387">
                                            <p:txEl>
                                              <p:pRg st="2" end="2"/>
                                            </p:txEl>
                                          </p:spTgt>
                                        </p:tgtEl>
                                      </p:cBhvr>
                                      <p:to x="100000" y="80000"/>
                                    </p:animScale>
                                    <p:animScale>
                                      <p:cBhvr>
                                        <p:cTn id="70" dur="166" decel="50000">
                                          <p:stCondLst>
                                            <p:cond delay="1338"/>
                                          </p:stCondLst>
                                        </p:cTn>
                                        <p:tgtEl>
                                          <p:spTgt spid="144387">
                                            <p:txEl>
                                              <p:pRg st="2" end="2"/>
                                            </p:txEl>
                                          </p:spTgt>
                                        </p:tgtEl>
                                      </p:cBhvr>
                                      <p:to x="100000" y="100000"/>
                                    </p:animScale>
                                    <p:animScale>
                                      <p:cBhvr>
                                        <p:cTn id="71" dur="26">
                                          <p:stCondLst>
                                            <p:cond delay="1642"/>
                                          </p:stCondLst>
                                        </p:cTn>
                                        <p:tgtEl>
                                          <p:spTgt spid="144387">
                                            <p:txEl>
                                              <p:pRg st="2" end="2"/>
                                            </p:txEl>
                                          </p:spTgt>
                                        </p:tgtEl>
                                      </p:cBhvr>
                                      <p:to x="100000" y="90000"/>
                                    </p:animScale>
                                    <p:animScale>
                                      <p:cBhvr>
                                        <p:cTn id="72" dur="166" decel="50000">
                                          <p:stCondLst>
                                            <p:cond delay="1668"/>
                                          </p:stCondLst>
                                        </p:cTn>
                                        <p:tgtEl>
                                          <p:spTgt spid="144387">
                                            <p:txEl>
                                              <p:pRg st="2" end="2"/>
                                            </p:txEl>
                                          </p:spTgt>
                                        </p:tgtEl>
                                      </p:cBhvr>
                                      <p:to x="100000" y="100000"/>
                                    </p:animScale>
                                    <p:animScale>
                                      <p:cBhvr>
                                        <p:cTn id="73" dur="26">
                                          <p:stCondLst>
                                            <p:cond delay="1808"/>
                                          </p:stCondLst>
                                        </p:cTn>
                                        <p:tgtEl>
                                          <p:spTgt spid="144387">
                                            <p:txEl>
                                              <p:pRg st="2" end="2"/>
                                            </p:txEl>
                                          </p:spTgt>
                                        </p:tgtEl>
                                      </p:cBhvr>
                                      <p:to x="100000" y="95000"/>
                                    </p:animScale>
                                    <p:animScale>
                                      <p:cBhvr>
                                        <p:cTn id="74" dur="166" decel="50000">
                                          <p:stCondLst>
                                            <p:cond delay="1834"/>
                                          </p:stCondLst>
                                        </p:cTn>
                                        <p:tgtEl>
                                          <p:spTgt spid="144387">
                                            <p:txEl>
                                              <p:pRg st="2" end="2"/>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144387">
                                            <p:txEl>
                                              <p:pRg st="3" end="3"/>
                                            </p:txEl>
                                          </p:spTgt>
                                        </p:tgtEl>
                                        <p:attrNameLst>
                                          <p:attrName>style.visibility</p:attrName>
                                        </p:attrNameLst>
                                      </p:cBhvr>
                                      <p:to>
                                        <p:strVal val="visible"/>
                                      </p:to>
                                    </p:set>
                                    <p:animEffect transition="in" filter="wipe(down)">
                                      <p:cBhvr>
                                        <p:cTn id="79" dur="580">
                                          <p:stCondLst>
                                            <p:cond delay="0"/>
                                          </p:stCondLst>
                                        </p:cTn>
                                        <p:tgtEl>
                                          <p:spTgt spid="144387">
                                            <p:txEl>
                                              <p:pRg st="3" end="3"/>
                                            </p:txEl>
                                          </p:spTgt>
                                        </p:tgtEl>
                                      </p:cBhvr>
                                    </p:animEffect>
                                    <p:anim calcmode="lin" valueType="num">
                                      <p:cBhvr>
                                        <p:cTn id="80" dur="1822" tmFilter="0,0; 0.14,0.36; 0.43,0.73; 0.71,0.91; 1.0,1.0">
                                          <p:stCondLst>
                                            <p:cond delay="0"/>
                                          </p:stCondLst>
                                        </p:cTn>
                                        <p:tgtEl>
                                          <p:spTgt spid="144387">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44387">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44387">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44387">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44387">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44387">
                                            <p:txEl>
                                              <p:pRg st="3" end="3"/>
                                            </p:txEl>
                                          </p:spTgt>
                                        </p:tgtEl>
                                      </p:cBhvr>
                                      <p:to x="100000" y="60000"/>
                                    </p:animScale>
                                    <p:animScale>
                                      <p:cBhvr>
                                        <p:cTn id="86" dur="166" decel="50000">
                                          <p:stCondLst>
                                            <p:cond delay="676"/>
                                          </p:stCondLst>
                                        </p:cTn>
                                        <p:tgtEl>
                                          <p:spTgt spid="144387">
                                            <p:txEl>
                                              <p:pRg st="3" end="3"/>
                                            </p:txEl>
                                          </p:spTgt>
                                        </p:tgtEl>
                                      </p:cBhvr>
                                      <p:to x="100000" y="100000"/>
                                    </p:animScale>
                                    <p:animScale>
                                      <p:cBhvr>
                                        <p:cTn id="87" dur="26">
                                          <p:stCondLst>
                                            <p:cond delay="1312"/>
                                          </p:stCondLst>
                                        </p:cTn>
                                        <p:tgtEl>
                                          <p:spTgt spid="144387">
                                            <p:txEl>
                                              <p:pRg st="3" end="3"/>
                                            </p:txEl>
                                          </p:spTgt>
                                        </p:tgtEl>
                                      </p:cBhvr>
                                      <p:to x="100000" y="80000"/>
                                    </p:animScale>
                                    <p:animScale>
                                      <p:cBhvr>
                                        <p:cTn id="88" dur="166" decel="50000">
                                          <p:stCondLst>
                                            <p:cond delay="1338"/>
                                          </p:stCondLst>
                                        </p:cTn>
                                        <p:tgtEl>
                                          <p:spTgt spid="144387">
                                            <p:txEl>
                                              <p:pRg st="3" end="3"/>
                                            </p:txEl>
                                          </p:spTgt>
                                        </p:tgtEl>
                                      </p:cBhvr>
                                      <p:to x="100000" y="100000"/>
                                    </p:animScale>
                                    <p:animScale>
                                      <p:cBhvr>
                                        <p:cTn id="89" dur="26">
                                          <p:stCondLst>
                                            <p:cond delay="1642"/>
                                          </p:stCondLst>
                                        </p:cTn>
                                        <p:tgtEl>
                                          <p:spTgt spid="144387">
                                            <p:txEl>
                                              <p:pRg st="3" end="3"/>
                                            </p:txEl>
                                          </p:spTgt>
                                        </p:tgtEl>
                                      </p:cBhvr>
                                      <p:to x="100000" y="90000"/>
                                    </p:animScale>
                                    <p:animScale>
                                      <p:cBhvr>
                                        <p:cTn id="90" dur="166" decel="50000">
                                          <p:stCondLst>
                                            <p:cond delay="1668"/>
                                          </p:stCondLst>
                                        </p:cTn>
                                        <p:tgtEl>
                                          <p:spTgt spid="144387">
                                            <p:txEl>
                                              <p:pRg st="3" end="3"/>
                                            </p:txEl>
                                          </p:spTgt>
                                        </p:tgtEl>
                                      </p:cBhvr>
                                      <p:to x="100000" y="100000"/>
                                    </p:animScale>
                                    <p:animScale>
                                      <p:cBhvr>
                                        <p:cTn id="91" dur="26">
                                          <p:stCondLst>
                                            <p:cond delay="1808"/>
                                          </p:stCondLst>
                                        </p:cTn>
                                        <p:tgtEl>
                                          <p:spTgt spid="144387">
                                            <p:txEl>
                                              <p:pRg st="3" end="3"/>
                                            </p:txEl>
                                          </p:spTgt>
                                        </p:tgtEl>
                                      </p:cBhvr>
                                      <p:to x="100000" y="95000"/>
                                    </p:animScale>
                                    <p:animScale>
                                      <p:cBhvr>
                                        <p:cTn id="92" dur="166" decel="50000">
                                          <p:stCondLst>
                                            <p:cond delay="1834"/>
                                          </p:stCondLst>
                                        </p:cTn>
                                        <p:tgtEl>
                                          <p:spTgt spid="144387">
                                            <p:txEl>
                                              <p:pRg st="3" end="3"/>
                                            </p:txEl>
                                          </p:spTgt>
                                        </p:tgtEl>
                                      </p:cBhvr>
                                      <p:to x="100000" y="100000"/>
                                    </p:animScale>
                                  </p:childTnLst>
                                </p:cTn>
                              </p:par>
                            </p:childTnLst>
                          </p:cTn>
                        </p:par>
                      </p:childTnLst>
                    </p:cTn>
                  </p:par>
                  <p:par>
                    <p:cTn id="93" fill="hold" nodeType="clickPar">
                      <p:stCondLst>
                        <p:cond delay="indefinite"/>
                      </p:stCondLst>
                      <p:childTnLst>
                        <p:par>
                          <p:cTn id="94" fill="hold" nodeType="withGroup">
                            <p:stCondLst>
                              <p:cond delay="0"/>
                            </p:stCondLst>
                            <p:childTnLst>
                              <p:par>
                                <p:cTn id="95" presetID="26" presetClass="entr" presetSubtype="0" fill="hold" nodeType="clickEffect">
                                  <p:stCondLst>
                                    <p:cond delay="0"/>
                                  </p:stCondLst>
                                  <p:childTnLst>
                                    <p:set>
                                      <p:cBhvr>
                                        <p:cTn id="96" dur="1" fill="hold">
                                          <p:stCondLst>
                                            <p:cond delay="0"/>
                                          </p:stCondLst>
                                        </p:cTn>
                                        <p:tgtEl>
                                          <p:spTgt spid="144387">
                                            <p:txEl>
                                              <p:pRg st="4" end="4"/>
                                            </p:txEl>
                                          </p:spTgt>
                                        </p:tgtEl>
                                        <p:attrNameLst>
                                          <p:attrName>style.visibility</p:attrName>
                                        </p:attrNameLst>
                                      </p:cBhvr>
                                      <p:to>
                                        <p:strVal val="visible"/>
                                      </p:to>
                                    </p:set>
                                    <p:animEffect transition="in" filter="wipe(down)">
                                      <p:cBhvr>
                                        <p:cTn id="97" dur="580">
                                          <p:stCondLst>
                                            <p:cond delay="0"/>
                                          </p:stCondLst>
                                        </p:cTn>
                                        <p:tgtEl>
                                          <p:spTgt spid="144387">
                                            <p:txEl>
                                              <p:pRg st="4" end="4"/>
                                            </p:txEl>
                                          </p:spTgt>
                                        </p:tgtEl>
                                      </p:cBhvr>
                                    </p:animEffect>
                                    <p:anim calcmode="lin" valueType="num">
                                      <p:cBhvr>
                                        <p:cTn id="98" dur="1822" tmFilter="0,0; 0.14,0.36; 0.43,0.73; 0.71,0.91; 1.0,1.0">
                                          <p:stCondLst>
                                            <p:cond delay="0"/>
                                          </p:stCondLst>
                                        </p:cTn>
                                        <p:tgtEl>
                                          <p:spTgt spid="144387">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44387">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44387">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44387">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44387">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44387">
                                            <p:txEl>
                                              <p:pRg st="4" end="4"/>
                                            </p:txEl>
                                          </p:spTgt>
                                        </p:tgtEl>
                                      </p:cBhvr>
                                      <p:to x="100000" y="60000"/>
                                    </p:animScale>
                                    <p:animScale>
                                      <p:cBhvr>
                                        <p:cTn id="104" dur="166" decel="50000">
                                          <p:stCondLst>
                                            <p:cond delay="676"/>
                                          </p:stCondLst>
                                        </p:cTn>
                                        <p:tgtEl>
                                          <p:spTgt spid="144387">
                                            <p:txEl>
                                              <p:pRg st="4" end="4"/>
                                            </p:txEl>
                                          </p:spTgt>
                                        </p:tgtEl>
                                      </p:cBhvr>
                                      <p:to x="100000" y="100000"/>
                                    </p:animScale>
                                    <p:animScale>
                                      <p:cBhvr>
                                        <p:cTn id="105" dur="26">
                                          <p:stCondLst>
                                            <p:cond delay="1312"/>
                                          </p:stCondLst>
                                        </p:cTn>
                                        <p:tgtEl>
                                          <p:spTgt spid="144387">
                                            <p:txEl>
                                              <p:pRg st="4" end="4"/>
                                            </p:txEl>
                                          </p:spTgt>
                                        </p:tgtEl>
                                      </p:cBhvr>
                                      <p:to x="100000" y="80000"/>
                                    </p:animScale>
                                    <p:animScale>
                                      <p:cBhvr>
                                        <p:cTn id="106" dur="166" decel="50000">
                                          <p:stCondLst>
                                            <p:cond delay="1338"/>
                                          </p:stCondLst>
                                        </p:cTn>
                                        <p:tgtEl>
                                          <p:spTgt spid="144387">
                                            <p:txEl>
                                              <p:pRg st="4" end="4"/>
                                            </p:txEl>
                                          </p:spTgt>
                                        </p:tgtEl>
                                      </p:cBhvr>
                                      <p:to x="100000" y="100000"/>
                                    </p:animScale>
                                    <p:animScale>
                                      <p:cBhvr>
                                        <p:cTn id="107" dur="26">
                                          <p:stCondLst>
                                            <p:cond delay="1642"/>
                                          </p:stCondLst>
                                        </p:cTn>
                                        <p:tgtEl>
                                          <p:spTgt spid="144387">
                                            <p:txEl>
                                              <p:pRg st="4" end="4"/>
                                            </p:txEl>
                                          </p:spTgt>
                                        </p:tgtEl>
                                      </p:cBhvr>
                                      <p:to x="100000" y="90000"/>
                                    </p:animScale>
                                    <p:animScale>
                                      <p:cBhvr>
                                        <p:cTn id="108" dur="166" decel="50000">
                                          <p:stCondLst>
                                            <p:cond delay="1668"/>
                                          </p:stCondLst>
                                        </p:cTn>
                                        <p:tgtEl>
                                          <p:spTgt spid="144387">
                                            <p:txEl>
                                              <p:pRg st="4" end="4"/>
                                            </p:txEl>
                                          </p:spTgt>
                                        </p:tgtEl>
                                      </p:cBhvr>
                                      <p:to x="100000" y="100000"/>
                                    </p:animScale>
                                    <p:animScale>
                                      <p:cBhvr>
                                        <p:cTn id="109" dur="26">
                                          <p:stCondLst>
                                            <p:cond delay="1808"/>
                                          </p:stCondLst>
                                        </p:cTn>
                                        <p:tgtEl>
                                          <p:spTgt spid="144387">
                                            <p:txEl>
                                              <p:pRg st="4" end="4"/>
                                            </p:txEl>
                                          </p:spTgt>
                                        </p:tgtEl>
                                      </p:cBhvr>
                                      <p:to x="100000" y="95000"/>
                                    </p:animScale>
                                    <p:animScale>
                                      <p:cBhvr>
                                        <p:cTn id="110" dur="166" decel="50000">
                                          <p:stCondLst>
                                            <p:cond delay="1834"/>
                                          </p:stCondLst>
                                        </p:cTn>
                                        <p:tgtEl>
                                          <p:spTgt spid="144387">
                                            <p:txEl>
                                              <p:pRg st="4" end="4"/>
                                            </p:txEl>
                                          </p:spTgt>
                                        </p:tgtEl>
                                      </p:cBhvr>
                                      <p:to x="100000" y="100000"/>
                                    </p:animScale>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6" presetClass="entr" presetSubtype="0" fill="hold" nodeType="clickEffect">
                                  <p:stCondLst>
                                    <p:cond delay="0"/>
                                  </p:stCondLst>
                                  <p:childTnLst>
                                    <p:set>
                                      <p:cBhvr>
                                        <p:cTn id="114" dur="1" fill="hold">
                                          <p:stCondLst>
                                            <p:cond delay="0"/>
                                          </p:stCondLst>
                                        </p:cTn>
                                        <p:tgtEl>
                                          <p:spTgt spid="144387">
                                            <p:txEl>
                                              <p:pRg st="6" end="6"/>
                                            </p:txEl>
                                          </p:spTgt>
                                        </p:tgtEl>
                                        <p:attrNameLst>
                                          <p:attrName>style.visibility</p:attrName>
                                        </p:attrNameLst>
                                      </p:cBhvr>
                                      <p:to>
                                        <p:strVal val="visible"/>
                                      </p:to>
                                    </p:set>
                                    <p:animEffect transition="in" filter="wipe(down)">
                                      <p:cBhvr>
                                        <p:cTn id="115" dur="580">
                                          <p:stCondLst>
                                            <p:cond delay="0"/>
                                          </p:stCondLst>
                                        </p:cTn>
                                        <p:tgtEl>
                                          <p:spTgt spid="144387">
                                            <p:txEl>
                                              <p:pRg st="6" end="6"/>
                                            </p:txEl>
                                          </p:spTgt>
                                        </p:tgtEl>
                                      </p:cBhvr>
                                    </p:animEffect>
                                    <p:anim calcmode="lin" valueType="num">
                                      <p:cBhvr>
                                        <p:cTn id="116" dur="1822" tmFilter="0,0; 0.14,0.36; 0.43,0.73; 0.71,0.91; 1.0,1.0">
                                          <p:stCondLst>
                                            <p:cond delay="0"/>
                                          </p:stCondLst>
                                        </p:cTn>
                                        <p:tgtEl>
                                          <p:spTgt spid="144387">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44387">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44387">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44387">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44387">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44387">
                                            <p:txEl>
                                              <p:pRg st="6" end="6"/>
                                            </p:txEl>
                                          </p:spTgt>
                                        </p:tgtEl>
                                      </p:cBhvr>
                                      <p:to x="100000" y="60000"/>
                                    </p:animScale>
                                    <p:animScale>
                                      <p:cBhvr>
                                        <p:cTn id="122" dur="166" decel="50000">
                                          <p:stCondLst>
                                            <p:cond delay="676"/>
                                          </p:stCondLst>
                                        </p:cTn>
                                        <p:tgtEl>
                                          <p:spTgt spid="144387">
                                            <p:txEl>
                                              <p:pRg st="6" end="6"/>
                                            </p:txEl>
                                          </p:spTgt>
                                        </p:tgtEl>
                                      </p:cBhvr>
                                      <p:to x="100000" y="100000"/>
                                    </p:animScale>
                                    <p:animScale>
                                      <p:cBhvr>
                                        <p:cTn id="123" dur="26">
                                          <p:stCondLst>
                                            <p:cond delay="1312"/>
                                          </p:stCondLst>
                                        </p:cTn>
                                        <p:tgtEl>
                                          <p:spTgt spid="144387">
                                            <p:txEl>
                                              <p:pRg st="6" end="6"/>
                                            </p:txEl>
                                          </p:spTgt>
                                        </p:tgtEl>
                                      </p:cBhvr>
                                      <p:to x="100000" y="80000"/>
                                    </p:animScale>
                                    <p:animScale>
                                      <p:cBhvr>
                                        <p:cTn id="124" dur="166" decel="50000">
                                          <p:stCondLst>
                                            <p:cond delay="1338"/>
                                          </p:stCondLst>
                                        </p:cTn>
                                        <p:tgtEl>
                                          <p:spTgt spid="144387">
                                            <p:txEl>
                                              <p:pRg st="6" end="6"/>
                                            </p:txEl>
                                          </p:spTgt>
                                        </p:tgtEl>
                                      </p:cBhvr>
                                      <p:to x="100000" y="100000"/>
                                    </p:animScale>
                                    <p:animScale>
                                      <p:cBhvr>
                                        <p:cTn id="125" dur="26">
                                          <p:stCondLst>
                                            <p:cond delay="1642"/>
                                          </p:stCondLst>
                                        </p:cTn>
                                        <p:tgtEl>
                                          <p:spTgt spid="144387">
                                            <p:txEl>
                                              <p:pRg st="6" end="6"/>
                                            </p:txEl>
                                          </p:spTgt>
                                        </p:tgtEl>
                                      </p:cBhvr>
                                      <p:to x="100000" y="90000"/>
                                    </p:animScale>
                                    <p:animScale>
                                      <p:cBhvr>
                                        <p:cTn id="126" dur="166" decel="50000">
                                          <p:stCondLst>
                                            <p:cond delay="1668"/>
                                          </p:stCondLst>
                                        </p:cTn>
                                        <p:tgtEl>
                                          <p:spTgt spid="144387">
                                            <p:txEl>
                                              <p:pRg st="6" end="6"/>
                                            </p:txEl>
                                          </p:spTgt>
                                        </p:tgtEl>
                                      </p:cBhvr>
                                      <p:to x="100000" y="100000"/>
                                    </p:animScale>
                                    <p:animScale>
                                      <p:cBhvr>
                                        <p:cTn id="127" dur="26">
                                          <p:stCondLst>
                                            <p:cond delay="1808"/>
                                          </p:stCondLst>
                                        </p:cTn>
                                        <p:tgtEl>
                                          <p:spTgt spid="144387">
                                            <p:txEl>
                                              <p:pRg st="6" end="6"/>
                                            </p:txEl>
                                          </p:spTgt>
                                        </p:tgtEl>
                                      </p:cBhvr>
                                      <p:to x="100000" y="95000"/>
                                    </p:animScale>
                                    <p:animScale>
                                      <p:cBhvr>
                                        <p:cTn id="128" dur="166" decel="50000">
                                          <p:stCondLst>
                                            <p:cond delay="1834"/>
                                          </p:stCondLst>
                                        </p:cTn>
                                        <p:tgtEl>
                                          <p:spTgt spid="144387">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animBg="1"/>
      <p:bldP spid="14438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AE55D27-1A17-2575-E8AC-4ECFA64F5ED9}"/>
              </a:ext>
            </a:extLst>
          </p:cNvPr>
          <p:cNvSpPr>
            <a:spLocks noGrp="1"/>
          </p:cNvSpPr>
          <p:nvPr>
            <p:ph type="title"/>
          </p:nvPr>
        </p:nvSpPr>
        <p:spPr/>
        <p:txBody>
          <a:bodyPr/>
          <a:lstStyle/>
          <a:p>
            <a:endParaRPr lang="en-US" altLang="en-US"/>
          </a:p>
        </p:txBody>
      </p:sp>
      <p:sp>
        <p:nvSpPr>
          <p:cNvPr id="33795" name="Content Placeholder 2">
            <a:extLst>
              <a:ext uri="{FF2B5EF4-FFF2-40B4-BE49-F238E27FC236}">
                <a16:creationId xmlns:a16="http://schemas.microsoft.com/office/drawing/2014/main" id="{5CCACD23-D58D-623C-044B-21AE6938C3B4}"/>
              </a:ext>
            </a:extLst>
          </p:cNvPr>
          <p:cNvSpPr>
            <a:spLocks noGrp="1"/>
          </p:cNvSpPr>
          <p:nvPr>
            <p:ph idx="1"/>
          </p:nvPr>
        </p:nvSpPr>
        <p:spPr/>
        <p:txBody>
          <a:bodyPr/>
          <a:lstStyle/>
          <a:p>
            <a:pPr>
              <a:buFontTx/>
              <a:buNone/>
            </a:pPr>
            <a:r>
              <a:rPr lang="en-US" altLang="en-US"/>
              <a:t>Algorithm Prim(C,n)</a:t>
            </a:r>
          </a:p>
          <a:p>
            <a:pPr>
              <a:buFontTx/>
              <a:buNone/>
            </a:pPr>
            <a:r>
              <a:rPr lang="en-US" altLang="en-US"/>
              <a:t>{</a:t>
            </a:r>
          </a:p>
          <a:p>
            <a:pPr>
              <a:buFontTx/>
              <a:buNone/>
            </a:pPr>
            <a:r>
              <a:rPr lang="en-US" altLang="en-US"/>
              <a:t>//Assume G is connected, undirected graph</a:t>
            </a:r>
          </a:p>
          <a:p>
            <a:pPr>
              <a:buFontTx/>
              <a:buNone/>
            </a:pPr>
            <a:r>
              <a:rPr lang="en-US" altLang="en-US"/>
              <a:t>//C is the cost adjacency matrix</a:t>
            </a:r>
          </a:p>
          <a:p>
            <a:pPr>
              <a:buFontTx/>
              <a:buNone/>
            </a:pPr>
            <a:r>
              <a:rPr lang="en-US" altLang="en-US"/>
              <a:t>// n- number of vertices</a:t>
            </a:r>
          </a:p>
          <a:p>
            <a:pPr>
              <a:buFontTx/>
              <a:buNone/>
            </a:pPr>
            <a:r>
              <a:rPr lang="en-US" altLang="en-US"/>
              <a:t>//T-Minimum weight Spanning Tree</a:t>
            </a:r>
          </a:p>
          <a:p>
            <a:pPr>
              <a:buFontTx/>
              <a:buNone/>
            </a:pPr>
            <a:r>
              <a:rPr lang="en-US" altLang="en-US"/>
              <a:t>for(i=1;i&lt;=n;i++)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E08859ED-9312-7FEF-CB19-BF2460588464}"/>
              </a:ext>
            </a:extLst>
          </p:cNvPr>
          <p:cNvSpPr>
            <a:spLocks noGrp="1"/>
          </p:cNvSpPr>
          <p:nvPr>
            <p:ph type="title"/>
          </p:nvPr>
        </p:nvSpPr>
        <p:spPr/>
        <p:txBody>
          <a:bodyPr/>
          <a:lstStyle/>
          <a:p>
            <a:endParaRPr lang="en-US" altLang="en-US"/>
          </a:p>
        </p:txBody>
      </p:sp>
      <p:sp>
        <p:nvSpPr>
          <p:cNvPr id="34819" name="Content Placeholder 2">
            <a:extLst>
              <a:ext uri="{FF2B5EF4-FFF2-40B4-BE49-F238E27FC236}">
                <a16:creationId xmlns:a16="http://schemas.microsoft.com/office/drawing/2014/main" id="{A3E53195-E5CA-C7F6-9405-7E02C80188B2}"/>
              </a:ext>
            </a:extLst>
          </p:cNvPr>
          <p:cNvSpPr>
            <a:spLocks noGrp="1"/>
          </p:cNvSpPr>
          <p:nvPr>
            <p:ph idx="1"/>
          </p:nvPr>
        </p:nvSpPr>
        <p:spPr/>
        <p:txBody>
          <a:bodyPr/>
          <a:lstStyle/>
          <a:p>
            <a:pPr>
              <a:buFontTx/>
              <a:buNone/>
            </a:pPr>
            <a:r>
              <a:rPr lang="en-US" altLang="en-US"/>
              <a:t>Visited[i]=0</a:t>
            </a:r>
          </a:p>
          <a:p>
            <a:pPr>
              <a:buFontTx/>
              <a:buNone/>
            </a:pPr>
            <a:r>
              <a:rPr lang="en-US" altLang="en-US"/>
              <a:t>// initialize all vertices as unvisited</a:t>
            </a:r>
          </a:p>
          <a:p>
            <a:pPr>
              <a:buFontTx/>
              <a:buNone/>
            </a:pPr>
            <a:r>
              <a:rPr lang="en-US" altLang="en-US"/>
              <a:t>//consider vertex  1 as starting</a:t>
            </a:r>
          </a:p>
          <a:p>
            <a:pPr>
              <a:buFontTx/>
              <a:buNone/>
            </a:pPr>
            <a:r>
              <a:rPr lang="en-US" altLang="en-US"/>
              <a:t>u=1;</a:t>
            </a:r>
          </a:p>
          <a:p>
            <a:pPr>
              <a:buFontTx/>
              <a:buNone/>
            </a:pPr>
            <a:r>
              <a:rPr lang="en-US" altLang="en-US"/>
              <a:t>Visited[u]=1;</a:t>
            </a:r>
          </a:p>
          <a:p>
            <a:pPr>
              <a:buFontTx/>
              <a:buNone/>
            </a:pPr>
            <a:r>
              <a:rPr lang="en-US" altLang="en-US"/>
              <a:t>While(there is still un chosen vertex) do</a:t>
            </a:r>
          </a:p>
          <a:p>
            <a:pPr>
              <a:buFontTx/>
              <a:buNone/>
            </a:pPr>
            <a:r>
              <a:rPr lang="en-US" altLang="en-US"/>
              <a:t>{</a:t>
            </a:r>
          </a:p>
          <a:p>
            <a:pPr>
              <a:buFontTx/>
              <a:buNone/>
            </a:pPr>
            <a:r>
              <a:rPr lang="en-US" altLang="en-US"/>
              <a:t>Let&lt;u,v&gt; be the lightest edge between any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3BE9667B-7A2F-C778-0D3C-F6ADD31E58C3}"/>
              </a:ext>
            </a:extLst>
          </p:cNvPr>
          <p:cNvSpPr>
            <a:spLocks noGrp="1"/>
          </p:cNvSpPr>
          <p:nvPr>
            <p:ph type="title"/>
          </p:nvPr>
        </p:nvSpPr>
        <p:spPr/>
        <p:txBody>
          <a:bodyPr/>
          <a:lstStyle/>
          <a:p>
            <a:endParaRPr lang="en-US" altLang="en-US"/>
          </a:p>
        </p:txBody>
      </p:sp>
      <p:sp>
        <p:nvSpPr>
          <p:cNvPr id="35843" name="Content Placeholder 2">
            <a:extLst>
              <a:ext uri="{FF2B5EF4-FFF2-40B4-BE49-F238E27FC236}">
                <a16:creationId xmlns:a16="http://schemas.microsoft.com/office/drawing/2014/main" id="{F1715582-D1EB-23F2-E059-FFCA260E57CD}"/>
              </a:ext>
            </a:extLst>
          </p:cNvPr>
          <p:cNvSpPr>
            <a:spLocks noGrp="1"/>
          </p:cNvSpPr>
          <p:nvPr>
            <p:ph idx="1"/>
          </p:nvPr>
        </p:nvSpPr>
        <p:spPr/>
        <p:txBody>
          <a:bodyPr/>
          <a:lstStyle/>
          <a:p>
            <a:pPr>
              <a:buFontTx/>
              <a:buNone/>
            </a:pPr>
            <a:r>
              <a:rPr lang="en-US" altLang="en-US"/>
              <a:t>Chosen u to any un chosen vertex v.</a:t>
            </a:r>
          </a:p>
          <a:p>
            <a:pPr>
              <a:buFontTx/>
              <a:buNone/>
            </a:pPr>
            <a:r>
              <a:rPr lang="en-US" altLang="en-US"/>
              <a:t>Visited[v]=1;</a:t>
            </a:r>
          </a:p>
          <a:p>
            <a:pPr>
              <a:buFontTx/>
              <a:buNone/>
            </a:pPr>
            <a:r>
              <a:rPr lang="en-US" altLang="en-US"/>
              <a:t>T=Union(T,&lt;u,v&gt;);</a:t>
            </a:r>
          </a:p>
          <a:p>
            <a:pPr>
              <a:buFontTx/>
              <a:buNone/>
            </a:pPr>
            <a:r>
              <a:rPr lang="en-US" altLang="en-US"/>
              <a:t>//add edge to spanning tree</a:t>
            </a:r>
          </a:p>
          <a:p>
            <a:pPr>
              <a:buFontTx/>
              <a:buNone/>
            </a:pPr>
            <a:r>
              <a:rPr lang="en-US" altLang="en-US"/>
              <a:t>}</a:t>
            </a:r>
          </a:p>
          <a:p>
            <a:pPr>
              <a:buFontTx/>
              <a:buNone/>
            </a:pPr>
            <a:r>
              <a:rPr lang="en-US" altLang="en-US"/>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B0CDB60-B157-FCCC-9954-BCF42BF46370}"/>
              </a:ext>
            </a:extLst>
          </p:cNvPr>
          <p:cNvSpPr>
            <a:spLocks noGrp="1" noChangeArrowheads="1"/>
          </p:cNvSpPr>
          <p:nvPr>
            <p:ph type="title"/>
          </p:nvPr>
        </p:nvSpPr>
        <p:spPr>
          <a:xfrm>
            <a:off x="457200" y="274638"/>
            <a:ext cx="8229600" cy="706437"/>
          </a:xfrm>
        </p:spPr>
        <p:txBody>
          <a:bodyPr/>
          <a:lstStyle/>
          <a:p>
            <a:pPr eaLnBrk="1" hangingPunct="1"/>
            <a:r>
              <a:rPr lang="en-GB" altLang="en-US" sz="4000">
                <a:solidFill>
                  <a:srgbClr val="CC0099"/>
                </a:solidFill>
                <a:latin typeface="Comic Sans MS" panose="030F0702030302020204" pitchFamily="66" charset="0"/>
              </a:rPr>
              <a:t>Kruskal’s Algorithm</a:t>
            </a:r>
            <a:endParaRPr lang="en-US" altLang="en-US" sz="4000">
              <a:solidFill>
                <a:srgbClr val="CC0099"/>
              </a:solidFill>
              <a:latin typeface="Comic Sans MS" panose="030F0702030302020204" pitchFamily="66" charset="0"/>
            </a:endParaRPr>
          </a:p>
        </p:txBody>
      </p:sp>
      <p:sp>
        <p:nvSpPr>
          <p:cNvPr id="131075" name="Rectangle 3">
            <a:extLst>
              <a:ext uri="{FF2B5EF4-FFF2-40B4-BE49-F238E27FC236}">
                <a16:creationId xmlns:a16="http://schemas.microsoft.com/office/drawing/2014/main" id="{B70A3559-3C3C-DC76-9480-72D549FDE8FD}"/>
              </a:ext>
            </a:extLst>
          </p:cNvPr>
          <p:cNvSpPr>
            <a:spLocks noGrp="1" noChangeArrowheads="1"/>
          </p:cNvSpPr>
          <p:nvPr>
            <p:ph type="body" idx="1"/>
          </p:nvPr>
        </p:nvSpPr>
        <p:spPr>
          <a:xfrm>
            <a:off x="468313" y="2276475"/>
            <a:ext cx="8229600" cy="3124200"/>
          </a:xfrm>
          <a:noFill/>
          <a:ln w="25400">
            <a:solidFill>
              <a:srgbClr val="0000FF"/>
            </a:solidFill>
            <a:miter lim="800000"/>
            <a:headEnd/>
            <a:tailEnd/>
          </a:ln>
        </p:spPr>
        <p:txBody>
          <a:bodyPr/>
          <a:lstStyle/>
          <a:p>
            <a:pPr eaLnBrk="1" hangingPunct="1">
              <a:lnSpc>
                <a:spcPct val="80000"/>
              </a:lnSpc>
            </a:pPr>
            <a:r>
              <a:rPr lang="en-GB" altLang="en-US" sz="2400" b="1">
                <a:solidFill>
                  <a:srgbClr val="FF0000"/>
                </a:solidFill>
                <a:latin typeface="Comic Sans MS" panose="030F0702030302020204" pitchFamily="66" charset="0"/>
              </a:rPr>
              <a:t>Step </a:t>
            </a:r>
            <a:r>
              <a:rPr lang="en-GB" altLang="en-US" sz="2400">
                <a:solidFill>
                  <a:srgbClr val="FF0000"/>
                </a:solidFill>
                <a:latin typeface="Comic Sans MS" panose="030F0702030302020204" pitchFamily="66" charset="0"/>
              </a:rPr>
              <a:t>1</a:t>
            </a:r>
            <a:r>
              <a:rPr lang="en-GB" altLang="en-US" sz="2400">
                <a:latin typeface="Comic Sans MS" panose="030F0702030302020204" pitchFamily="66" charset="0"/>
              </a:rPr>
              <a:t>:Select an edge with minimum weight and add it to spanning tree T. This is the first edge which has been added. Delete this edge from edge list.</a:t>
            </a:r>
          </a:p>
          <a:p>
            <a:pPr eaLnBrk="1" hangingPunct="1">
              <a:lnSpc>
                <a:spcPct val="80000"/>
              </a:lnSpc>
            </a:pPr>
            <a:endParaRPr lang="en-GB" altLang="en-US" sz="2400">
              <a:latin typeface="Comic Sans MS" panose="030F0702030302020204" pitchFamily="66" charset="0"/>
            </a:endParaRPr>
          </a:p>
          <a:p>
            <a:pPr eaLnBrk="1" hangingPunct="1">
              <a:lnSpc>
                <a:spcPct val="80000"/>
              </a:lnSpc>
            </a:pPr>
            <a:r>
              <a:rPr lang="en-GB" altLang="en-US" sz="2400">
                <a:solidFill>
                  <a:srgbClr val="FF0000"/>
                </a:solidFill>
                <a:latin typeface="Comic Sans MS" panose="030F0702030302020204" pitchFamily="66" charset="0"/>
              </a:rPr>
              <a:t>Step 2</a:t>
            </a:r>
            <a:r>
              <a:rPr lang="en-GB" altLang="en-US" sz="2400">
                <a:latin typeface="Comic Sans MS" panose="030F0702030302020204" pitchFamily="66" charset="0"/>
              </a:rPr>
              <a:t>: Repeat Step 3 until T has </a:t>
            </a:r>
            <a:r>
              <a:rPr lang="en-GB" altLang="en-US" sz="2400" i="1">
                <a:latin typeface="Comic Sans MS" panose="030F0702030302020204" pitchFamily="66" charset="0"/>
              </a:rPr>
              <a:t>n – 1</a:t>
            </a:r>
            <a:r>
              <a:rPr lang="en-GB" altLang="en-US" sz="2400">
                <a:latin typeface="Comic Sans MS" panose="030F0702030302020204" pitchFamily="66" charset="0"/>
              </a:rPr>
              <a:t> edges.</a:t>
            </a:r>
          </a:p>
          <a:p>
            <a:pPr eaLnBrk="1" hangingPunct="1">
              <a:lnSpc>
                <a:spcPct val="80000"/>
              </a:lnSpc>
            </a:pPr>
            <a:endParaRPr lang="en-GB" altLang="en-US" sz="2400">
              <a:latin typeface="Comic Sans MS" panose="030F0702030302020204" pitchFamily="66" charset="0"/>
            </a:endParaRPr>
          </a:p>
          <a:p>
            <a:pPr eaLnBrk="1" hangingPunct="1">
              <a:lnSpc>
                <a:spcPct val="80000"/>
              </a:lnSpc>
            </a:pPr>
            <a:r>
              <a:rPr lang="en-GB" altLang="en-US" sz="2400">
                <a:solidFill>
                  <a:srgbClr val="FF0000"/>
                </a:solidFill>
                <a:latin typeface="Comic Sans MS" panose="030F0702030302020204" pitchFamily="66" charset="0"/>
              </a:rPr>
              <a:t>Step 3</a:t>
            </a:r>
            <a:r>
              <a:rPr lang="en-GB" altLang="en-US" sz="2400">
                <a:latin typeface="Comic Sans MS" panose="030F0702030302020204" pitchFamily="66" charset="0"/>
              </a:rPr>
              <a:t>:Add an edge with minimum weight from left over edges to spanning tree which does not form a cycle and delete this edge from edge list.</a:t>
            </a:r>
            <a:endParaRPr lang="en-US" altLang="en-US" sz="2400">
              <a:latin typeface="Comic Sans MS" panose="030F0702030302020204" pitchFamily="66" charset="0"/>
            </a:endParaRPr>
          </a:p>
        </p:txBody>
      </p:sp>
      <p:sp>
        <p:nvSpPr>
          <p:cNvPr id="131076" name="Text Box 4">
            <a:extLst>
              <a:ext uri="{FF2B5EF4-FFF2-40B4-BE49-F238E27FC236}">
                <a16:creationId xmlns:a16="http://schemas.microsoft.com/office/drawing/2014/main" id="{C2B9504C-5893-55F0-BF59-A07D71CC7E77}"/>
              </a:ext>
            </a:extLst>
          </p:cNvPr>
          <p:cNvSpPr txBox="1">
            <a:spLocks noChangeArrowheads="1"/>
          </p:cNvSpPr>
          <p:nvPr/>
        </p:nvSpPr>
        <p:spPr bwMode="auto">
          <a:xfrm>
            <a:off x="539750" y="1125538"/>
            <a:ext cx="8137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u="sng">
                <a:solidFill>
                  <a:srgbClr val="009900"/>
                </a:solidFill>
                <a:latin typeface="Comic Sans MS" panose="030F0702030302020204" pitchFamily="66" charset="0"/>
              </a:rPr>
              <a:t>Aim:</a:t>
            </a:r>
            <a:r>
              <a:rPr lang="en-GB" altLang="en-US" sz="2400">
                <a:solidFill>
                  <a:srgbClr val="009900"/>
                </a:solidFill>
                <a:latin typeface="Comic Sans MS" panose="030F0702030302020204" pitchFamily="66" charset="0"/>
              </a:rPr>
              <a:t> To find a minimum spanning tree, the weights of edges are arranged in increasing order and following procedure is used:</a:t>
            </a:r>
            <a:endParaRPr lang="en-US" altLang="en-US" sz="2400">
              <a:solidFill>
                <a:srgbClr val="009900"/>
              </a:solidFill>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wipe(down)">
                                      <p:cBhvr>
                                        <p:cTn id="7" dur="580">
                                          <p:stCondLst>
                                            <p:cond delay="0"/>
                                          </p:stCondLst>
                                        </p:cTn>
                                        <p:tgtEl>
                                          <p:spTgt spid="131076"/>
                                        </p:tgtEl>
                                      </p:cBhvr>
                                    </p:animEffect>
                                    <p:anim calcmode="lin" valueType="num">
                                      <p:cBhvr>
                                        <p:cTn id="8" dur="1822" tmFilter="0,0; 0.14,0.36; 0.43,0.73; 0.71,0.91; 1.0,1.0">
                                          <p:stCondLst>
                                            <p:cond delay="0"/>
                                          </p:stCondLst>
                                        </p:cTn>
                                        <p:tgtEl>
                                          <p:spTgt spid="13107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107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107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107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1076"/>
                                        </p:tgtEl>
                                        <p:attrNameLst>
                                          <p:attrName>ppt_y</p:attrName>
                                        </p:attrNameLst>
                                      </p:cBhvr>
                                      <p:tavLst>
                                        <p:tav tm="0" fmla="#ppt_y-sin(pi*$)/81">
                                          <p:val>
                                            <p:fltVal val="0"/>
                                          </p:val>
                                        </p:tav>
                                        <p:tav tm="100000">
                                          <p:val>
                                            <p:fltVal val="1"/>
                                          </p:val>
                                        </p:tav>
                                      </p:tavLst>
                                    </p:anim>
                                    <p:animScale>
                                      <p:cBhvr>
                                        <p:cTn id="13" dur="26">
                                          <p:stCondLst>
                                            <p:cond delay="650"/>
                                          </p:stCondLst>
                                        </p:cTn>
                                        <p:tgtEl>
                                          <p:spTgt spid="131076"/>
                                        </p:tgtEl>
                                      </p:cBhvr>
                                      <p:to x="100000" y="60000"/>
                                    </p:animScale>
                                    <p:animScale>
                                      <p:cBhvr>
                                        <p:cTn id="14" dur="166" decel="50000">
                                          <p:stCondLst>
                                            <p:cond delay="676"/>
                                          </p:stCondLst>
                                        </p:cTn>
                                        <p:tgtEl>
                                          <p:spTgt spid="131076"/>
                                        </p:tgtEl>
                                      </p:cBhvr>
                                      <p:to x="100000" y="100000"/>
                                    </p:animScale>
                                    <p:animScale>
                                      <p:cBhvr>
                                        <p:cTn id="15" dur="26">
                                          <p:stCondLst>
                                            <p:cond delay="1312"/>
                                          </p:stCondLst>
                                        </p:cTn>
                                        <p:tgtEl>
                                          <p:spTgt spid="131076"/>
                                        </p:tgtEl>
                                      </p:cBhvr>
                                      <p:to x="100000" y="80000"/>
                                    </p:animScale>
                                    <p:animScale>
                                      <p:cBhvr>
                                        <p:cTn id="16" dur="166" decel="50000">
                                          <p:stCondLst>
                                            <p:cond delay="1338"/>
                                          </p:stCondLst>
                                        </p:cTn>
                                        <p:tgtEl>
                                          <p:spTgt spid="131076"/>
                                        </p:tgtEl>
                                      </p:cBhvr>
                                      <p:to x="100000" y="100000"/>
                                    </p:animScale>
                                    <p:animScale>
                                      <p:cBhvr>
                                        <p:cTn id="17" dur="26">
                                          <p:stCondLst>
                                            <p:cond delay="1642"/>
                                          </p:stCondLst>
                                        </p:cTn>
                                        <p:tgtEl>
                                          <p:spTgt spid="131076"/>
                                        </p:tgtEl>
                                      </p:cBhvr>
                                      <p:to x="100000" y="90000"/>
                                    </p:animScale>
                                    <p:animScale>
                                      <p:cBhvr>
                                        <p:cTn id="18" dur="166" decel="50000">
                                          <p:stCondLst>
                                            <p:cond delay="1668"/>
                                          </p:stCondLst>
                                        </p:cTn>
                                        <p:tgtEl>
                                          <p:spTgt spid="131076"/>
                                        </p:tgtEl>
                                      </p:cBhvr>
                                      <p:to x="100000" y="100000"/>
                                    </p:animScale>
                                    <p:animScale>
                                      <p:cBhvr>
                                        <p:cTn id="19" dur="26">
                                          <p:stCondLst>
                                            <p:cond delay="1808"/>
                                          </p:stCondLst>
                                        </p:cTn>
                                        <p:tgtEl>
                                          <p:spTgt spid="131076"/>
                                        </p:tgtEl>
                                      </p:cBhvr>
                                      <p:to x="100000" y="95000"/>
                                    </p:animScale>
                                    <p:animScale>
                                      <p:cBhvr>
                                        <p:cTn id="20" dur="166" decel="50000">
                                          <p:stCondLst>
                                            <p:cond delay="1834"/>
                                          </p:stCondLst>
                                        </p:cTn>
                                        <p:tgtEl>
                                          <p:spTgt spid="131076"/>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31075">
                                            <p:bg/>
                                          </p:spTgt>
                                        </p:tgtEl>
                                        <p:attrNameLst>
                                          <p:attrName>style.visibility</p:attrName>
                                        </p:attrNameLst>
                                      </p:cBhvr>
                                      <p:to>
                                        <p:strVal val="visible"/>
                                      </p:to>
                                    </p:set>
                                    <p:animEffect transition="in" filter="wipe(down)">
                                      <p:cBhvr>
                                        <p:cTn id="25" dur="580">
                                          <p:stCondLst>
                                            <p:cond delay="0"/>
                                          </p:stCondLst>
                                        </p:cTn>
                                        <p:tgtEl>
                                          <p:spTgt spid="131075">
                                            <p:bg/>
                                          </p:spTgt>
                                        </p:tgtEl>
                                      </p:cBhvr>
                                    </p:animEffect>
                                    <p:anim calcmode="lin" valueType="num">
                                      <p:cBhvr>
                                        <p:cTn id="26" dur="1822" tmFilter="0,0; 0.14,0.36; 0.43,0.73; 0.71,0.91; 1.0,1.0">
                                          <p:stCondLst>
                                            <p:cond delay="0"/>
                                          </p:stCondLst>
                                        </p:cTn>
                                        <p:tgtEl>
                                          <p:spTgt spid="131075">
                                            <p:bg/>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31075">
                                            <p:bg/>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31075">
                                            <p:bg/>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31075">
                                            <p:bg/>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31075">
                                            <p:bg/>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31075">
                                            <p:bg/>
                                          </p:spTgt>
                                        </p:tgtEl>
                                      </p:cBhvr>
                                      <p:to x="100000" y="60000"/>
                                    </p:animScale>
                                    <p:animScale>
                                      <p:cBhvr>
                                        <p:cTn id="32" dur="166" decel="50000">
                                          <p:stCondLst>
                                            <p:cond delay="676"/>
                                          </p:stCondLst>
                                        </p:cTn>
                                        <p:tgtEl>
                                          <p:spTgt spid="131075">
                                            <p:bg/>
                                          </p:spTgt>
                                        </p:tgtEl>
                                      </p:cBhvr>
                                      <p:to x="100000" y="100000"/>
                                    </p:animScale>
                                    <p:animScale>
                                      <p:cBhvr>
                                        <p:cTn id="33" dur="26">
                                          <p:stCondLst>
                                            <p:cond delay="1312"/>
                                          </p:stCondLst>
                                        </p:cTn>
                                        <p:tgtEl>
                                          <p:spTgt spid="131075">
                                            <p:bg/>
                                          </p:spTgt>
                                        </p:tgtEl>
                                      </p:cBhvr>
                                      <p:to x="100000" y="80000"/>
                                    </p:animScale>
                                    <p:animScale>
                                      <p:cBhvr>
                                        <p:cTn id="34" dur="166" decel="50000">
                                          <p:stCondLst>
                                            <p:cond delay="1338"/>
                                          </p:stCondLst>
                                        </p:cTn>
                                        <p:tgtEl>
                                          <p:spTgt spid="131075">
                                            <p:bg/>
                                          </p:spTgt>
                                        </p:tgtEl>
                                      </p:cBhvr>
                                      <p:to x="100000" y="100000"/>
                                    </p:animScale>
                                    <p:animScale>
                                      <p:cBhvr>
                                        <p:cTn id="35" dur="26">
                                          <p:stCondLst>
                                            <p:cond delay="1642"/>
                                          </p:stCondLst>
                                        </p:cTn>
                                        <p:tgtEl>
                                          <p:spTgt spid="131075">
                                            <p:bg/>
                                          </p:spTgt>
                                        </p:tgtEl>
                                      </p:cBhvr>
                                      <p:to x="100000" y="90000"/>
                                    </p:animScale>
                                    <p:animScale>
                                      <p:cBhvr>
                                        <p:cTn id="36" dur="166" decel="50000">
                                          <p:stCondLst>
                                            <p:cond delay="1668"/>
                                          </p:stCondLst>
                                        </p:cTn>
                                        <p:tgtEl>
                                          <p:spTgt spid="131075">
                                            <p:bg/>
                                          </p:spTgt>
                                        </p:tgtEl>
                                      </p:cBhvr>
                                      <p:to x="100000" y="100000"/>
                                    </p:animScale>
                                    <p:animScale>
                                      <p:cBhvr>
                                        <p:cTn id="37" dur="26">
                                          <p:stCondLst>
                                            <p:cond delay="1808"/>
                                          </p:stCondLst>
                                        </p:cTn>
                                        <p:tgtEl>
                                          <p:spTgt spid="131075">
                                            <p:bg/>
                                          </p:spTgt>
                                        </p:tgtEl>
                                      </p:cBhvr>
                                      <p:to x="100000" y="95000"/>
                                    </p:animScale>
                                    <p:animScale>
                                      <p:cBhvr>
                                        <p:cTn id="38" dur="166" decel="50000">
                                          <p:stCondLst>
                                            <p:cond delay="1834"/>
                                          </p:stCondLst>
                                        </p:cTn>
                                        <p:tgtEl>
                                          <p:spTgt spid="131075">
                                            <p:bg/>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31075">
                                            <p:txEl>
                                              <p:pRg st="0" end="0"/>
                                            </p:txEl>
                                          </p:spTgt>
                                        </p:tgtEl>
                                        <p:attrNameLst>
                                          <p:attrName>style.visibility</p:attrName>
                                        </p:attrNameLst>
                                      </p:cBhvr>
                                      <p:to>
                                        <p:strVal val="visible"/>
                                      </p:to>
                                    </p:set>
                                    <p:animEffect transition="in" filter="wipe(down)">
                                      <p:cBhvr>
                                        <p:cTn id="43" dur="580">
                                          <p:stCondLst>
                                            <p:cond delay="0"/>
                                          </p:stCondLst>
                                        </p:cTn>
                                        <p:tgtEl>
                                          <p:spTgt spid="131075">
                                            <p:txEl>
                                              <p:pRg st="0" end="0"/>
                                            </p:txEl>
                                          </p:spTgt>
                                        </p:tgtEl>
                                      </p:cBhvr>
                                    </p:animEffect>
                                    <p:anim calcmode="lin" valueType="num">
                                      <p:cBhvr>
                                        <p:cTn id="44" dur="1822" tmFilter="0,0; 0.14,0.36; 0.43,0.73; 0.71,0.91; 1.0,1.0">
                                          <p:stCondLst>
                                            <p:cond delay="0"/>
                                          </p:stCondLst>
                                        </p:cTn>
                                        <p:tgtEl>
                                          <p:spTgt spid="131075">
                                            <p:txEl>
                                              <p:pRg st="0" end="0"/>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31075">
                                            <p:txEl>
                                              <p:pRg st="0" end="0"/>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31075">
                                            <p:txEl>
                                              <p:pRg st="0" end="0"/>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31075">
                                            <p:txEl>
                                              <p:pRg st="0" end="0"/>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31075">
                                            <p:txEl>
                                              <p:pRg st="0" end="0"/>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31075">
                                            <p:txEl>
                                              <p:pRg st="0" end="0"/>
                                            </p:txEl>
                                          </p:spTgt>
                                        </p:tgtEl>
                                      </p:cBhvr>
                                      <p:to x="100000" y="60000"/>
                                    </p:animScale>
                                    <p:animScale>
                                      <p:cBhvr>
                                        <p:cTn id="50" dur="166" decel="50000">
                                          <p:stCondLst>
                                            <p:cond delay="676"/>
                                          </p:stCondLst>
                                        </p:cTn>
                                        <p:tgtEl>
                                          <p:spTgt spid="131075">
                                            <p:txEl>
                                              <p:pRg st="0" end="0"/>
                                            </p:txEl>
                                          </p:spTgt>
                                        </p:tgtEl>
                                      </p:cBhvr>
                                      <p:to x="100000" y="100000"/>
                                    </p:animScale>
                                    <p:animScale>
                                      <p:cBhvr>
                                        <p:cTn id="51" dur="26">
                                          <p:stCondLst>
                                            <p:cond delay="1312"/>
                                          </p:stCondLst>
                                        </p:cTn>
                                        <p:tgtEl>
                                          <p:spTgt spid="131075">
                                            <p:txEl>
                                              <p:pRg st="0" end="0"/>
                                            </p:txEl>
                                          </p:spTgt>
                                        </p:tgtEl>
                                      </p:cBhvr>
                                      <p:to x="100000" y="80000"/>
                                    </p:animScale>
                                    <p:animScale>
                                      <p:cBhvr>
                                        <p:cTn id="52" dur="166" decel="50000">
                                          <p:stCondLst>
                                            <p:cond delay="1338"/>
                                          </p:stCondLst>
                                        </p:cTn>
                                        <p:tgtEl>
                                          <p:spTgt spid="131075">
                                            <p:txEl>
                                              <p:pRg st="0" end="0"/>
                                            </p:txEl>
                                          </p:spTgt>
                                        </p:tgtEl>
                                      </p:cBhvr>
                                      <p:to x="100000" y="100000"/>
                                    </p:animScale>
                                    <p:animScale>
                                      <p:cBhvr>
                                        <p:cTn id="53" dur="26">
                                          <p:stCondLst>
                                            <p:cond delay="1642"/>
                                          </p:stCondLst>
                                        </p:cTn>
                                        <p:tgtEl>
                                          <p:spTgt spid="131075">
                                            <p:txEl>
                                              <p:pRg st="0" end="0"/>
                                            </p:txEl>
                                          </p:spTgt>
                                        </p:tgtEl>
                                      </p:cBhvr>
                                      <p:to x="100000" y="90000"/>
                                    </p:animScale>
                                    <p:animScale>
                                      <p:cBhvr>
                                        <p:cTn id="54" dur="166" decel="50000">
                                          <p:stCondLst>
                                            <p:cond delay="1668"/>
                                          </p:stCondLst>
                                        </p:cTn>
                                        <p:tgtEl>
                                          <p:spTgt spid="131075">
                                            <p:txEl>
                                              <p:pRg st="0" end="0"/>
                                            </p:txEl>
                                          </p:spTgt>
                                        </p:tgtEl>
                                      </p:cBhvr>
                                      <p:to x="100000" y="100000"/>
                                    </p:animScale>
                                    <p:animScale>
                                      <p:cBhvr>
                                        <p:cTn id="55" dur="26">
                                          <p:stCondLst>
                                            <p:cond delay="1808"/>
                                          </p:stCondLst>
                                        </p:cTn>
                                        <p:tgtEl>
                                          <p:spTgt spid="131075">
                                            <p:txEl>
                                              <p:pRg st="0" end="0"/>
                                            </p:txEl>
                                          </p:spTgt>
                                        </p:tgtEl>
                                      </p:cBhvr>
                                      <p:to x="100000" y="95000"/>
                                    </p:animScale>
                                    <p:animScale>
                                      <p:cBhvr>
                                        <p:cTn id="56" dur="166" decel="50000">
                                          <p:stCondLst>
                                            <p:cond delay="1834"/>
                                          </p:stCondLst>
                                        </p:cTn>
                                        <p:tgtEl>
                                          <p:spTgt spid="131075">
                                            <p:txEl>
                                              <p:pRg st="0" end="0"/>
                                            </p:txEl>
                                          </p:spTgt>
                                        </p:tgtEl>
                                      </p:cBhvr>
                                      <p:to x="100000" y="100000"/>
                                    </p:animScale>
                                  </p:childTnLst>
                                </p:cTn>
                              </p:par>
                            </p:childTnLst>
                          </p:cTn>
                        </p:par>
                      </p:childTnLst>
                    </p:cTn>
                  </p:par>
                  <p:par>
                    <p:cTn id="57" fill="hold" nodeType="clickPar">
                      <p:stCondLst>
                        <p:cond delay="indefinite"/>
                      </p:stCondLst>
                      <p:childTnLst>
                        <p:par>
                          <p:cTn id="58" fill="hold" nodeType="withGroup">
                            <p:stCondLst>
                              <p:cond delay="0"/>
                            </p:stCondLst>
                            <p:childTnLst>
                              <p:par>
                                <p:cTn id="59" presetID="26" presetClass="entr" presetSubtype="0" fill="hold" nodeType="clickEffect">
                                  <p:stCondLst>
                                    <p:cond delay="0"/>
                                  </p:stCondLst>
                                  <p:childTnLst>
                                    <p:set>
                                      <p:cBhvr>
                                        <p:cTn id="60" dur="1" fill="hold">
                                          <p:stCondLst>
                                            <p:cond delay="0"/>
                                          </p:stCondLst>
                                        </p:cTn>
                                        <p:tgtEl>
                                          <p:spTgt spid="131075">
                                            <p:txEl>
                                              <p:pRg st="2" end="2"/>
                                            </p:txEl>
                                          </p:spTgt>
                                        </p:tgtEl>
                                        <p:attrNameLst>
                                          <p:attrName>style.visibility</p:attrName>
                                        </p:attrNameLst>
                                      </p:cBhvr>
                                      <p:to>
                                        <p:strVal val="visible"/>
                                      </p:to>
                                    </p:set>
                                    <p:animEffect transition="in" filter="wipe(down)">
                                      <p:cBhvr>
                                        <p:cTn id="61" dur="580">
                                          <p:stCondLst>
                                            <p:cond delay="0"/>
                                          </p:stCondLst>
                                        </p:cTn>
                                        <p:tgtEl>
                                          <p:spTgt spid="131075">
                                            <p:txEl>
                                              <p:pRg st="2" end="2"/>
                                            </p:txEl>
                                          </p:spTgt>
                                        </p:tgtEl>
                                      </p:cBhvr>
                                    </p:animEffect>
                                    <p:anim calcmode="lin" valueType="num">
                                      <p:cBhvr>
                                        <p:cTn id="62" dur="1822" tmFilter="0,0; 0.14,0.36; 0.43,0.73; 0.71,0.91; 1.0,1.0">
                                          <p:stCondLst>
                                            <p:cond delay="0"/>
                                          </p:stCondLst>
                                        </p:cTn>
                                        <p:tgtEl>
                                          <p:spTgt spid="131075">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31075">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31075">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31075">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31075">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31075">
                                            <p:txEl>
                                              <p:pRg st="2" end="2"/>
                                            </p:txEl>
                                          </p:spTgt>
                                        </p:tgtEl>
                                      </p:cBhvr>
                                      <p:to x="100000" y="60000"/>
                                    </p:animScale>
                                    <p:animScale>
                                      <p:cBhvr>
                                        <p:cTn id="68" dur="166" decel="50000">
                                          <p:stCondLst>
                                            <p:cond delay="676"/>
                                          </p:stCondLst>
                                        </p:cTn>
                                        <p:tgtEl>
                                          <p:spTgt spid="131075">
                                            <p:txEl>
                                              <p:pRg st="2" end="2"/>
                                            </p:txEl>
                                          </p:spTgt>
                                        </p:tgtEl>
                                      </p:cBhvr>
                                      <p:to x="100000" y="100000"/>
                                    </p:animScale>
                                    <p:animScale>
                                      <p:cBhvr>
                                        <p:cTn id="69" dur="26">
                                          <p:stCondLst>
                                            <p:cond delay="1312"/>
                                          </p:stCondLst>
                                        </p:cTn>
                                        <p:tgtEl>
                                          <p:spTgt spid="131075">
                                            <p:txEl>
                                              <p:pRg st="2" end="2"/>
                                            </p:txEl>
                                          </p:spTgt>
                                        </p:tgtEl>
                                      </p:cBhvr>
                                      <p:to x="100000" y="80000"/>
                                    </p:animScale>
                                    <p:animScale>
                                      <p:cBhvr>
                                        <p:cTn id="70" dur="166" decel="50000">
                                          <p:stCondLst>
                                            <p:cond delay="1338"/>
                                          </p:stCondLst>
                                        </p:cTn>
                                        <p:tgtEl>
                                          <p:spTgt spid="131075">
                                            <p:txEl>
                                              <p:pRg st="2" end="2"/>
                                            </p:txEl>
                                          </p:spTgt>
                                        </p:tgtEl>
                                      </p:cBhvr>
                                      <p:to x="100000" y="100000"/>
                                    </p:animScale>
                                    <p:animScale>
                                      <p:cBhvr>
                                        <p:cTn id="71" dur="26">
                                          <p:stCondLst>
                                            <p:cond delay="1642"/>
                                          </p:stCondLst>
                                        </p:cTn>
                                        <p:tgtEl>
                                          <p:spTgt spid="131075">
                                            <p:txEl>
                                              <p:pRg st="2" end="2"/>
                                            </p:txEl>
                                          </p:spTgt>
                                        </p:tgtEl>
                                      </p:cBhvr>
                                      <p:to x="100000" y="90000"/>
                                    </p:animScale>
                                    <p:animScale>
                                      <p:cBhvr>
                                        <p:cTn id="72" dur="166" decel="50000">
                                          <p:stCondLst>
                                            <p:cond delay="1668"/>
                                          </p:stCondLst>
                                        </p:cTn>
                                        <p:tgtEl>
                                          <p:spTgt spid="131075">
                                            <p:txEl>
                                              <p:pRg st="2" end="2"/>
                                            </p:txEl>
                                          </p:spTgt>
                                        </p:tgtEl>
                                      </p:cBhvr>
                                      <p:to x="100000" y="100000"/>
                                    </p:animScale>
                                    <p:animScale>
                                      <p:cBhvr>
                                        <p:cTn id="73" dur="26">
                                          <p:stCondLst>
                                            <p:cond delay="1808"/>
                                          </p:stCondLst>
                                        </p:cTn>
                                        <p:tgtEl>
                                          <p:spTgt spid="131075">
                                            <p:txEl>
                                              <p:pRg st="2" end="2"/>
                                            </p:txEl>
                                          </p:spTgt>
                                        </p:tgtEl>
                                      </p:cBhvr>
                                      <p:to x="100000" y="95000"/>
                                    </p:animScale>
                                    <p:animScale>
                                      <p:cBhvr>
                                        <p:cTn id="74" dur="166" decel="50000">
                                          <p:stCondLst>
                                            <p:cond delay="1834"/>
                                          </p:stCondLst>
                                        </p:cTn>
                                        <p:tgtEl>
                                          <p:spTgt spid="131075">
                                            <p:txEl>
                                              <p:pRg st="2" end="2"/>
                                            </p:txEl>
                                          </p:spTgt>
                                        </p:tgtEl>
                                      </p:cBhvr>
                                      <p:to x="100000" y="100000"/>
                                    </p:animScale>
                                  </p:childTnLst>
                                </p:cTn>
                              </p:par>
                            </p:childTnLst>
                          </p:cTn>
                        </p:par>
                      </p:childTnLst>
                    </p:cTn>
                  </p:par>
                  <p:par>
                    <p:cTn id="75" fill="hold" nodeType="clickPar">
                      <p:stCondLst>
                        <p:cond delay="indefinite"/>
                      </p:stCondLst>
                      <p:childTnLst>
                        <p:par>
                          <p:cTn id="76" fill="hold" nodeType="withGroup">
                            <p:stCondLst>
                              <p:cond delay="0"/>
                            </p:stCondLst>
                            <p:childTnLst>
                              <p:par>
                                <p:cTn id="77" presetID="26" presetClass="entr" presetSubtype="0" fill="hold" nodeType="clickEffect">
                                  <p:stCondLst>
                                    <p:cond delay="0"/>
                                  </p:stCondLst>
                                  <p:childTnLst>
                                    <p:set>
                                      <p:cBhvr>
                                        <p:cTn id="78" dur="1" fill="hold">
                                          <p:stCondLst>
                                            <p:cond delay="0"/>
                                          </p:stCondLst>
                                        </p:cTn>
                                        <p:tgtEl>
                                          <p:spTgt spid="131075">
                                            <p:txEl>
                                              <p:pRg st="4" end="4"/>
                                            </p:txEl>
                                          </p:spTgt>
                                        </p:tgtEl>
                                        <p:attrNameLst>
                                          <p:attrName>style.visibility</p:attrName>
                                        </p:attrNameLst>
                                      </p:cBhvr>
                                      <p:to>
                                        <p:strVal val="visible"/>
                                      </p:to>
                                    </p:set>
                                    <p:animEffect transition="in" filter="wipe(down)">
                                      <p:cBhvr>
                                        <p:cTn id="79" dur="580">
                                          <p:stCondLst>
                                            <p:cond delay="0"/>
                                          </p:stCondLst>
                                        </p:cTn>
                                        <p:tgtEl>
                                          <p:spTgt spid="131075">
                                            <p:txEl>
                                              <p:pRg st="4" end="4"/>
                                            </p:txEl>
                                          </p:spTgt>
                                        </p:tgtEl>
                                      </p:cBhvr>
                                    </p:animEffect>
                                    <p:anim calcmode="lin" valueType="num">
                                      <p:cBhvr>
                                        <p:cTn id="80" dur="1822" tmFilter="0,0; 0.14,0.36; 0.43,0.73; 0.71,0.91; 1.0,1.0">
                                          <p:stCondLst>
                                            <p:cond delay="0"/>
                                          </p:stCondLst>
                                        </p:cTn>
                                        <p:tgtEl>
                                          <p:spTgt spid="131075">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31075">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31075">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31075">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31075">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31075">
                                            <p:txEl>
                                              <p:pRg st="4" end="4"/>
                                            </p:txEl>
                                          </p:spTgt>
                                        </p:tgtEl>
                                      </p:cBhvr>
                                      <p:to x="100000" y="60000"/>
                                    </p:animScale>
                                    <p:animScale>
                                      <p:cBhvr>
                                        <p:cTn id="86" dur="166" decel="50000">
                                          <p:stCondLst>
                                            <p:cond delay="676"/>
                                          </p:stCondLst>
                                        </p:cTn>
                                        <p:tgtEl>
                                          <p:spTgt spid="131075">
                                            <p:txEl>
                                              <p:pRg st="4" end="4"/>
                                            </p:txEl>
                                          </p:spTgt>
                                        </p:tgtEl>
                                      </p:cBhvr>
                                      <p:to x="100000" y="100000"/>
                                    </p:animScale>
                                    <p:animScale>
                                      <p:cBhvr>
                                        <p:cTn id="87" dur="26">
                                          <p:stCondLst>
                                            <p:cond delay="1312"/>
                                          </p:stCondLst>
                                        </p:cTn>
                                        <p:tgtEl>
                                          <p:spTgt spid="131075">
                                            <p:txEl>
                                              <p:pRg st="4" end="4"/>
                                            </p:txEl>
                                          </p:spTgt>
                                        </p:tgtEl>
                                      </p:cBhvr>
                                      <p:to x="100000" y="80000"/>
                                    </p:animScale>
                                    <p:animScale>
                                      <p:cBhvr>
                                        <p:cTn id="88" dur="166" decel="50000">
                                          <p:stCondLst>
                                            <p:cond delay="1338"/>
                                          </p:stCondLst>
                                        </p:cTn>
                                        <p:tgtEl>
                                          <p:spTgt spid="131075">
                                            <p:txEl>
                                              <p:pRg st="4" end="4"/>
                                            </p:txEl>
                                          </p:spTgt>
                                        </p:tgtEl>
                                      </p:cBhvr>
                                      <p:to x="100000" y="100000"/>
                                    </p:animScale>
                                    <p:animScale>
                                      <p:cBhvr>
                                        <p:cTn id="89" dur="26">
                                          <p:stCondLst>
                                            <p:cond delay="1642"/>
                                          </p:stCondLst>
                                        </p:cTn>
                                        <p:tgtEl>
                                          <p:spTgt spid="131075">
                                            <p:txEl>
                                              <p:pRg st="4" end="4"/>
                                            </p:txEl>
                                          </p:spTgt>
                                        </p:tgtEl>
                                      </p:cBhvr>
                                      <p:to x="100000" y="90000"/>
                                    </p:animScale>
                                    <p:animScale>
                                      <p:cBhvr>
                                        <p:cTn id="90" dur="166" decel="50000">
                                          <p:stCondLst>
                                            <p:cond delay="1668"/>
                                          </p:stCondLst>
                                        </p:cTn>
                                        <p:tgtEl>
                                          <p:spTgt spid="131075">
                                            <p:txEl>
                                              <p:pRg st="4" end="4"/>
                                            </p:txEl>
                                          </p:spTgt>
                                        </p:tgtEl>
                                      </p:cBhvr>
                                      <p:to x="100000" y="100000"/>
                                    </p:animScale>
                                    <p:animScale>
                                      <p:cBhvr>
                                        <p:cTn id="91" dur="26">
                                          <p:stCondLst>
                                            <p:cond delay="1808"/>
                                          </p:stCondLst>
                                        </p:cTn>
                                        <p:tgtEl>
                                          <p:spTgt spid="131075">
                                            <p:txEl>
                                              <p:pRg st="4" end="4"/>
                                            </p:txEl>
                                          </p:spTgt>
                                        </p:tgtEl>
                                      </p:cBhvr>
                                      <p:to x="100000" y="95000"/>
                                    </p:animScale>
                                    <p:animScale>
                                      <p:cBhvr>
                                        <p:cTn id="92" dur="166" decel="50000">
                                          <p:stCondLst>
                                            <p:cond delay="1834"/>
                                          </p:stCondLst>
                                        </p:cTn>
                                        <p:tgtEl>
                                          <p:spTgt spid="13107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nimBg="1"/>
      <p:bldP spid="13107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E664F3B-7501-DBA6-61AB-E4AC86A1F4E3}"/>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400">
                <a:solidFill>
                  <a:schemeClr val="tx2"/>
                </a:solidFill>
              </a:rPr>
              <a:t>Kruskal’s Algorithm</a:t>
            </a:r>
          </a:p>
        </p:txBody>
      </p:sp>
      <p:sp>
        <p:nvSpPr>
          <p:cNvPr id="37891" name="Rectangle 3">
            <a:extLst>
              <a:ext uri="{FF2B5EF4-FFF2-40B4-BE49-F238E27FC236}">
                <a16:creationId xmlns:a16="http://schemas.microsoft.com/office/drawing/2014/main" id="{D0EE60D6-310E-02A6-D820-EDDC911A302D}"/>
              </a:ext>
            </a:extLst>
          </p:cNvPr>
          <p:cNvSpPr>
            <a:spLocks noChangeArrowheads="1"/>
          </p:cNvSpPr>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endParaRPr lang="en-US" altLang="en-US" sz="3200"/>
          </a:p>
          <a:p>
            <a:pPr algn="l" eaLnBrk="1" hangingPunct="1"/>
            <a:r>
              <a:rPr lang="en-US" altLang="en-US" sz="3200"/>
              <a:t>Work with edges, rather than nodes</a:t>
            </a:r>
          </a:p>
          <a:p>
            <a:pPr algn="l" eaLnBrk="1" hangingPunct="1"/>
            <a:r>
              <a:rPr lang="en-US" altLang="en-US" sz="3200"/>
              <a:t>Two steps:</a:t>
            </a:r>
          </a:p>
          <a:p>
            <a:pPr lvl="1" algn="l" eaLnBrk="1" hangingPunct="1">
              <a:buFontTx/>
              <a:buChar char="–"/>
            </a:pPr>
            <a:r>
              <a:rPr lang="en-US" altLang="en-US" sz="2800"/>
              <a:t>Sort edges by increasing edge weight</a:t>
            </a:r>
          </a:p>
          <a:p>
            <a:pPr lvl="1" algn="l" eaLnBrk="1" hangingPunct="1">
              <a:buFontTx/>
              <a:buChar char="–"/>
            </a:pPr>
            <a:r>
              <a:rPr lang="en-US" altLang="en-US" sz="2800"/>
              <a:t>Select the first |V| </a:t>
            </a:r>
            <a:r>
              <a:rPr lang="en-US" altLang="en-US" sz="2800">
                <a:cs typeface="Times New Roman" panose="02020603050405020304" pitchFamily="18" charset="0"/>
              </a:rPr>
              <a:t>– 1 edges that do not generate a cycle</a:t>
            </a:r>
            <a:endParaRPr lang="en-US" altLang="en-US" sz="2800"/>
          </a:p>
          <a:p>
            <a:pPr algn="l" eaLnBrk="1" hangingPunct="1">
              <a:buFontTx/>
              <a:buNone/>
            </a:pPr>
            <a:endParaRPr lang="en-US" altLang="en-US"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308FBF7-F765-527A-5EEE-210F0F574D27}"/>
              </a:ext>
            </a:extLst>
          </p:cNvPr>
          <p:cNvSpPr>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4400">
                <a:solidFill>
                  <a:schemeClr val="tx2"/>
                </a:solidFill>
              </a:rPr>
              <a:t>Walk-Through</a:t>
            </a:r>
          </a:p>
        </p:txBody>
      </p:sp>
      <p:sp>
        <p:nvSpPr>
          <p:cNvPr id="38915" name="Text Box 3">
            <a:extLst>
              <a:ext uri="{FF2B5EF4-FFF2-40B4-BE49-F238E27FC236}">
                <a16:creationId xmlns:a16="http://schemas.microsoft.com/office/drawing/2014/main" id="{C8CD04D5-26BE-17E0-1BB2-DAF9BC7351BB}"/>
              </a:ext>
            </a:extLst>
          </p:cNvPr>
          <p:cNvSpPr txBox="1">
            <a:spLocks noChangeArrowheads="1"/>
          </p:cNvSpPr>
          <p:nvPr/>
        </p:nvSpPr>
        <p:spPr bwMode="auto">
          <a:xfrm>
            <a:off x="4081463" y="1524000"/>
            <a:ext cx="4071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hangingPunct="1">
              <a:spcBef>
                <a:spcPct val="50000"/>
              </a:spcBef>
              <a:buFontTx/>
              <a:buNone/>
            </a:pPr>
            <a:r>
              <a:rPr lang="en-US" altLang="en-US"/>
              <a:t>Consider an undirected, weight graph</a:t>
            </a:r>
          </a:p>
        </p:txBody>
      </p:sp>
      <p:sp>
        <p:nvSpPr>
          <p:cNvPr id="38916" name="Text Box 56">
            <a:extLst>
              <a:ext uri="{FF2B5EF4-FFF2-40B4-BE49-F238E27FC236}">
                <a16:creationId xmlns:a16="http://schemas.microsoft.com/office/drawing/2014/main" id="{052DBB8C-DE28-4D86-5DE5-915741D47FBE}"/>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38917" name="Line 57">
            <a:extLst>
              <a:ext uri="{FF2B5EF4-FFF2-40B4-BE49-F238E27FC236}">
                <a16:creationId xmlns:a16="http://schemas.microsoft.com/office/drawing/2014/main" id="{5F10C86A-B9DC-2CC1-7FA9-EBCF6E837AA8}"/>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8" name="Text Box 58">
            <a:extLst>
              <a:ext uri="{FF2B5EF4-FFF2-40B4-BE49-F238E27FC236}">
                <a16:creationId xmlns:a16="http://schemas.microsoft.com/office/drawing/2014/main" id="{60FDB4B2-60AE-A526-0C45-FB34764BA9D0}"/>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38919" name="Line 59">
            <a:extLst>
              <a:ext uri="{FF2B5EF4-FFF2-40B4-BE49-F238E27FC236}">
                <a16:creationId xmlns:a16="http://schemas.microsoft.com/office/drawing/2014/main" id="{C858D526-6574-CBF4-20C1-3D9C8057373C}"/>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0" name="Line 60">
            <a:extLst>
              <a:ext uri="{FF2B5EF4-FFF2-40B4-BE49-F238E27FC236}">
                <a16:creationId xmlns:a16="http://schemas.microsoft.com/office/drawing/2014/main" id="{BE3F467F-09A9-5044-B52F-2B6915E0BD2B}"/>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61">
            <a:extLst>
              <a:ext uri="{FF2B5EF4-FFF2-40B4-BE49-F238E27FC236}">
                <a16:creationId xmlns:a16="http://schemas.microsoft.com/office/drawing/2014/main" id="{FB1AC872-58BE-785A-26DB-4CB4E96F0044}"/>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Line 62">
            <a:extLst>
              <a:ext uri="{FF2B5EF4-FFF2-40B4-BE49-F238E27FC236}">
                <a16:creationId xmlns:a16="http://schemas.microsoft.com/office/drawing/2014/main" id="{1EF8CAC4-68E5-E441-7A85-CE2FA54BCC82}"/>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Line 63">
            <a:extLst>
              <a:ext uri="{FF2B5EF4-FFF2-40B4-BE49-F238E27FC236}">
                <a16:creationId xmlns:a16="http://schemas.microsoft.com/office/drawing/2014/main" id="{3782F28A-EDD1-169D-7C9C-9656CC7C5741}"/>
              </a:ext>
            </a:extLst>
          </p:cNvPr>
          <p:cNvSpPr>
            <a:spLocks noChangeShapeType="1"/>
          </p:cNvSpPr>
          <p:nvPr/>
        </p:nvSpPr>
        <p:spPr bwMode="auto">
          <a:xfrm flipV="1">
            <a:off x="1828800" y="32004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Line 64">
            <a:extLst>
              <a:ext uri="{FF2B5EF4-FFF2-40B4-BE49-F238E27FC236}">
                <a16:creationId xmlns:a16="http://schemas.microsoft.com/office/drawing/2014/main" id="{73F1D1AE-9884-C2B8-C8FF-47930BAE2745}"/>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Line 65">
            <a:extLst>
              <a:ext uri="{FF2B5EF4-FFF2-40B4-BE49-F238E27FC236}">
                <a16:creationId xmlns:a16="http://schemas.microsoft.com/office/drawing/2014/main" id="{369CF4C1-22F2-1B0D-5B62-DB6A075725A0}"/>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Line 66">
            <a:extLst>
              <a:ext uri="{FF2B5EF4-FFF2-40B4-BE49-F238E27FC236}">
                <a16:creationId xmlns:a16="http://schemas.microsoft.com/office/drawing/2014/main" id="{CC31C9B8-A551-0C4E-68FC-3508FEEBD2EB}"/>
              </a:ext>
            </a:extLst>
          </p:cNvPr>
          <p:cNvSpPr>
            <a:spLocks noChangeShapeType="1"/>
          </p:cNvSpPr>
          <p:nvPr/>
        </p:nvSpPr>
        <p:spPr bwMode="auto">
          <a:xfrm>
            <a:off x="2178050" y="20145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7" name="Line 67">
            <a:extLst>
              <a:ext uri="{FF2B5EF4-FFF2-40B4-BE49-F238E27FC236}">
                <a16:creationId xmlns:a16="http://schemas.microsoft.com/office/drawing/2014/main" id="{BEFFE7A9-F512-2350-5456-C914438B7EA6}"/>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8" name="Oval 68">
            <a:extLst>
              <a:ext uri="{FF2B5EF4-FFF2-40B4-BE49-F238E27FC236}">
                <a16:creationId xmlns:a16="http://schemas.microsoft.com/office/drawing/2014/main" id="{68F518CB-D69E-B98D-8853-19407BE3A433}"/>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38929" name="Oval 69">
            <a:extLst>
              <a:ext uri="{FF2B5EF4-FFF2-40B4-BE49-F238E27FC236}">
                <a16:creationId xmlns:a16="http://schemas.microsoft.com/office/drawing/2014/main" id="{D5A8953A-E348-9AD9-2783-310485166B78}"/>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38930" name="Oval 70">
            <a:extLst>
              <a:ext uri="{FF2B5EF4-FFF2-40B4-BE49-F238E27FC236}">
                <a16:creationId xmlns:a16="http://schemas.microsoft.com/office/drawing/2014/main" id="{DB9A6D02-C36D-07FE-165A-C0AA57393C64}"/>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38931" name="Oval 71">
            <a:extLst>
              <a:ext uri="{FF2B5EF4-FFF2-40B4-BE49-F238E27FC236}">
                <a16:creationId xmlns:a16="http://schemas.microsoft.com/office/drawing/2014/main" id="{B04E6C56-EBC5-F6E5-C6C7-1A0835F0854E}"/>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38932" name="Oval 72">
            <a:extLst>
              <a:ext uri="{FF2B5EF4-FFF2-40B4-BE49-F238E27FC236}">
                <a16:creationId xmlns:a16="http://schemas.microsoft.com/office/drawing/2014/main" id="{56E6902D-4CFE-5B0D-AC48-F5F1C09E7858}"/>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38933" name="Oval 73">
            <a:extLst>
              <a:ext uri="{FF2B5EF4-FFF2-40B4-BE49-F238E27FC236}">
                <a16:creationId xmlns:a16="http://schemas.microsoft.com/office/drawing/2014/main" id="{9717EB89-4907-7E1A-EE9D-EC49A1EFFB15}"/>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38934" name="Oval 74">
            <a:extLst>
              <a:ext uri="{FF2B5EF4-FFF2-40B4-BE49-F238E27FC236}">
                <a16:creationId xmlns:a16="http://schemas.microsoft.com/office/drawing/2014/main" id="{019ADB6F-B89E-4739-616A-0AE2BBE607B3}"/>
              </a:ext>
            </a:extLst>
          </p:cNvPr>
          <p:cNvSpPr>
            <a:spLocks noChangeArrowheads="1"/>
          </p:cNvSpPr>
          <p:nvPr/>
        </p:nvSpPr>
        <p:spPr bwMode="auto">
          <a:xfrm>
            <a:off x="3276600" y="28956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38935" name="Oval 75">
            <a:extLst>
              <a:ext uri="{FF2B5EF4-FFF2-40B4-BE49-F238E27FC236}">
                <a16:creationId xmlns:a16="http://schemas.microsoft.com/office/drawing/2014/main" id="{7253EDF4-2FF3-F4AC-5E69-D6223F0C41BB}"/>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38936" name="Oval 76">
            <a:extLst>
              <a:ext uri="{FF2B5EF4-FFF2-40B4-BE49-F238E27FC236}">
                <a16:creationId xmlns:a16="http://schemas.microsoft.com/office/drawing/2014/main" id="{EE38B34D-1900-35E1-CA15-DF283E2D0A1A}"/>
              </a:ext>
            </a:extLst>
          </p:cNvPr>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38937" name="Line 77">
            <a:extLst>
              <a:ext uri="{FF2B5EF4-FFF2-40B4-BE49-F238E27FC236}">
                <a16:creationId xmlns:a16="http://schemas.microsoft.com/office/drawing/2014/main" id="{E174E851-1913-FC9F-4EE5-CD8698374241}"/>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8" name="Line 78">
            <a:extLst>
              <a:ext uri="{FF2B5EF4-FFF2-40B4-BE49-F238E27FC236}">
                <a16:creationId xmlns:a16="http://schemas.microsoft.com/office/drawing/2014/main" id="{868035D8-F1A5-40ED-DBCA-41B6BE05F860}"/>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Line 79">
            <a:extLst>
              <a:ext uri="{FF2B5EF4-FFF2-40B4-BE49-F238E27FC236}">
                <a16:creationId xmlns:a16="http://schemas.microsoft.com/office/drawing/2014/main" id="{0E141920-E26A-5246-8F4D-3EB452DD3DD2}"/>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0" name="Text Box 80">
            <a:extLst>
              <a:ext uri="{FF2B5EF4-FFF2-40B4-BE49-F238E27FC236}">
                <a16:creationId xmlns:a16="http://schemas.microsoft.com/office/drawing/2014/main" id="{3AFEF9CB-A0F9-8EB3-0533-3F8A811700C9}"/>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38941" name="Text Box 81">
            <a:extLst>
              <a:ext uri="{FF2B5EF4-FFF2-40B4-BE49-F238E27FC236}">
                <a16:creationId xmlns:a16="http://schemas.microsoft.com/office/drawing/2014/main" id="{C877D809-B41E-FA57-8FC5-F409A7A91AD0}"/>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38942" name="Text Box 82">
            <a:extLst>
              <a:ext uri="{FF2B5EF4-FFF2-40B4-BE49-F238E27FC236}">
                <a16:creationId xmlns:a16="http://schemas.microsoft.com/office/drawing/2014/main" id="{1D227B32-88B3-05D2-9433-248F8B4F8EB8}"/>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38943" name="Text Box 83">
            <a:extLst>
              <a:ext uri="{FF2B5EF4-FFF2-40B4-BE49-F238E27FC236}">
                <a16:creationId xmlns:a16="http://schemas.microsoft.com/office/drawing/2014/main" id="{3B0FAA81-EF36-9A75-FC14-1DD35E300053}"/>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38944" name="Text Box 84">
            <a:extLst>
              <a:ext uri="{FF2B5EF4-FFF2-40B4-BE49-F238E27FC236}">
                <a16:creationId xmlns:a16="http://schemas.microsoft.com/office/drawing/2014/main" id="{90FE033E-518F-F8BF-AE0A-9E0F9AAFBA34}"/>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38945" name="Text Box 85">
            <a:extLst>
              <a:ext uri="{FF2B5EF4-FFF2-40B4-BE49-F238E27FC236}">
                <a16:creationId xmlns:a16="http://schemas.microsoft.com/office/drawing/2014/main" id="{28D8D4C7-32FD-A1BD-1C99-078257E13351}"/>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38946" name="Text Box 86">
            <a:extLst>
              <a:ext uri="{FF2B5EF4-FFF2-40B4-BE49-F238E27FC236}">
                <a16:creationId xmlns:a16="http://schemas.microsoft.com/office/drawing/2014/main" id="{22528552-989A-F545-880C-DD4348A5BE10}"/>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38947" name="Text Box 87">
            <a:extLst>
              <a:ext uri="{FF2B5EF4-FFF2-40B4-BE49-F238E27FC236}">
                <a16:creationId xmlns:a16="http://schemas.microsoft.com/office/drawing/2014/main" id="{0759EC0B-B900-04DF-C58D-8BC1539A7F14}"/>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38948" name="Text Box 88">
            <a:extLst>
              <a:ext uri="{FF2B5EF4-FFF2-40B4-BE49-F238E27FC236}">
                <a16:creationId xmlns:a16="http://schemas.microsoft.com/office/drawing/2014/main" id="{5A2AB4FF-408D-F50C-7A39-E517780E9FB1}"/>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38949" name="Text Box 89">
            <a:extLst>
              <a:ext uri="{FF2B5EF4-FFF2-40B4-BE49-F238E27FC236}">
                <a16:creationId xmlns:a16="http://schemas.microsoft.com/office/drawing/2014/main" id="{CD5B888A-F4A1-B73D-F80E-1E51BB0C8B91}"/>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38950" name="Text Box 90">
            <a:extLst>
              <a:ext uri="{FF2B5EF4-FFF2-40B4-BE49-F238E27FC236}">
                <a16:creationId xmlns:a16="http://schemas.microsoft.com/office/drawing/2014/main" id="{F8F29F23-D7F0-5BBC-1454-161FD38AC812}"/>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38951" name="Line 91">
            <a:extLst>
              <a:ext uri="{FF2B5EF4-FFF2-40B4-BE49-F238E27FC236}">
                <a16:creationId xmlns:a16="http://schemas.microsoft.com/office/drawing/2014/main" id="{0EF9A266-CA3A-0159-A37F-780A92153D4A}"/>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2" name="Text Box 92">
            <a:extLst>
              <a:ext uri="{FF2B5EF4-FFF2-40B4-BE49-F238E27FC236}">
                <a16:creationId xmlns:a16="http://schemas.microsoft.com/office/drawing/2014/main" id="{953B6F79-97AE-70FD-3F00-8DC9944477B1}"/>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3">
            <a:extLst>
              <a:ext uri="{FF2B5EF4-FFF2-40B4-BE49-F238E27FC236}">
                <a16:creationId xmlns:a16="http://schemas.microsoft.com/office/drawing/2014/main" id="{B27FEE0A-45E5-B9A9-1ED7-E134F3B2E863}"/>
              </a:ext>
            </a:extLst>
          </p:cNvPr>
          <p:cNvSpPr txBox="1">
            <a:spLocks noChangeArrowheads="1"/>
          </p:cNvSpPr>
          <p:nvPr/>
        </p:nvSpPr>
        <p:spPr bwMode="auto">
          <a:xfrm>
            <a:off x="3929063" y="1524000"/>
            <a:ext cx="4529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hangingPunct="1">
              <a:spcBef>
                <a:spcPct val="50000"/>
              </a:spcBef>
              <a:buFontTx/>
              <a:buNone/>
            </a:pPr>
            <a:r>
              <a:rPr lang="en-US" altLang="en-US"/>
              <a:t>Sort the edges by increasing edge weight</a:t>
            </a:r>
          </a:p>
        </p:txBody>
      </p:sp>
      <p:graphicFrame>
        <p:nvGraphicFramePr>
          <p:cNvPr id="447492" name="Group 4">
            <a:extLst>
              <a:ext uri="{FF2B5EF4-FFF2-40B4-BE49-F238E27FC236}">
                <a16:creationId xmlns:a16="http://schemas.microsoft.com/office/drawing/2014/main" id="{05E38477-BCF2-43A1-0D42-907FBC92991B}"/>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9977" name="Text Box 42">
            <a:extLst>
              <a:ext uri="{FF2B5EF4-FFF2-40B4-BE49-F238E27FC236}">
                <a16:creationId xmlns:a16="http://schemas.microsoft.com/office/drawing/2014/main" id="{1CC1136F-91F7-D25F-86D2-5C55461259BB}"/>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39978" name="Line 43">
            <a:extLst>
              <a:ext uri="{FF2B5EF4-FFF2-40B4-BE49-F238E27FC236}">
                <a16:creationId xmlns:a16="http://schemas.microsoft.com/office/drawing/2014/main" id="{76E7A61F-72BE-3247-0A0C-C036F1885916}"/>
              </a:ext>
            </a:extLst>
          </p:cNvPr>
          <p:cNvSpPr>
            <a:spLocks noChangeShapeType="1"/>
          </p:cNvSpPr>
          <p:nvPr/>
        </p:nvSpPr>
        <p:spPr bwMode="auto">
          <a:xfrm flipH="1">
            <a:off x="3233738" y="3124200"/>
            <a:ext cx="3810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79" name="Text Box 44">
            <a:extLst>
              <a:ext uri="{FF2B5EF4-FFF2-40B4-BE49-F238E27FC236}">
                <a16:creationId xmlns:a16="http://schemas.microsoft.com/office/drawing/2014/main" id="{D27D0651-E866-21DC-9A26-CC9D7A99A473}"/>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39980" name="Line 45">
            <a:extLst>
              <a:ext uri="{FF2B5EF4-FFF2-40B4-BE49-F238E27FC236}">
                <a16:creationId xmlns:a16="http://schemas.microsoft.com/office/drawing/2014/main" id="{26F31EF3-F0C7-0389-3554-F7FB1241B9D7}"/>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1" name="Line 46">
            <a:extLst>
              <a:ext uri="{FF2B5EF4-FFF2-40B4-BE49-F238E27FC236}">
                <a16:creationId xmlns:a16="http://schemas.microsoft.com/office/drawing/2014/main" id="{3302C7F8-B598-7E6C-28A2-372835FBA072}"/>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2" name="Line 47">
            <a:extLst>
              <a:ext uri="{FF2B5EF4-FFF2-40B4-BE49-F238E27FC236}">
                <a16:creationId xmlns:a16="http://schemas.microsoft.com/office/drawing/2014/main" id="{2FA10CBD-EBCF-6B97-019D-9CC565196F23}"/>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3" name="Line 48">
            <a:extLst>
              <a:ext uri="{FF2B5EF4-FFF2-40B4-BE49-F238E27FC236}">
                <a16:creationId xmlns:a16="http://schemas.microsoft.com/office/drawing/2014/main" id="{B5717B3F-7C4E-681C-E22B-5AFDCBFDD18B}"/>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4" name="Line 49">
            <a:extLst>
              <a:ext uri="{FF2B5EF4-FFF2-40B4-BE49-F238E27FC236}">
                <a16:creationId xmlns:a16="http://schemas.microsoft.com/office/drawing/2014/main" id="{3B69B009-135A-0242-2619-0646E6FF0AA4}"/>
              </a:ext>
            </a:extLst>
          </p:cNvPr>
          <p:cNvSpPr>
            <a:spLocks noChangeShapeType="1"/>
          </p:cNvSpPr>
          <p:nvPr/>
        </p:nvSpPr>
        <p:spPr bwMode="auto">
          <a:xfrm flipV="1">
            <a:off x="1828800" y="32004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5" name="Line 50">
            <a:extLst>
              <a:ext uri="{FF2B5EF4-FFF2-40B4-BE49-F238E27FC236}">
                <a16:creationId xmlns:a16="http://schemas.microsoft.com/office/drawing/2014/main" id="{FE58BF63-DEF8-033B-03E4-8DE7201B20A6}"/>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6" name="Line 51">
            <a:extLst>
              <a:ext uri="{FF2B5EF4-FFF2-40B4-BE49-F238E27FC236}">
                <a16:creationId xmlns:a16="http://schemas.microsoft.com/office/drawing/2014/main" id="{A05407B2-FA79-C57D-8811-459CAA735BDB}"/>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7" name="Line 52">
            <a:extLst>
              <a:ext uri="{FF2B5EF4-FFF2-40B4-BE49-F238E27FC236}">
                <a16:creationId xmlns:a16="http://schemas.microsoft.com/office/drawing/2014/main" id="{492F9227-516D-74D4-B236-1259517E2EC4}"/>
              </a:ext>
            </a:extLst>
          </p:cNvPr>
          <p:cNvSpPr>
            <a:spLocks noChangeShapeType="1"/>
          </p:cNvSpPr>
          <p:nvPr/>
        </p:nvSpPr>
        <p:spPr bwMode="auto">
          <a:xfrm>
            <a:off x="2178050" y="20145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8" name="Line 53">
            <a:extLst>
              <a:ext uri="{FF2B5EF4-FFF2-40B4-BE49-F238E27FC236}">
                <a16:creationId xmlns:a16="http://schemas.microsoft.com/office/drawing/2014/main" id="{9A0C8A3F-082C-F4AA-C132-86E61AB3D8EA}"/>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89" name="Oval 54">
            <a:extLst>
              <a:ext uri="{FF2B5EF4-FFF2-40B4-BE49-F238E27FC236}">
                <a16:creationId xmlns:a16="http://schemas.microsoft.com/office/drawing/2014/main" id="{47229278-DC56-306B-8178-6379536D600A}"/>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39990" name="Oval 55">
            <a:extLst>
              <a:ext uri="{FF2B5EF4-FFF2-40B4-BE49-F238E27FC236}">
                <a16:creationId xmlns:a16="http://schemas.microsoft.com/office/drawing/2014/main" id="{56AC4FFC-54C5-CF73-EFD9-068F1002EFBC}"/>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39991" name="Oval 56">
            <a:extLst>
              <a:ext uri="{FF2B5EF4-FFF2-40B4-BE49-F238E27FC236}">
                <a16:creationId xmlns:a16="http://schemas.microsoft.com/office/drawing/2014/main" id="{9CD6E628-D86E-267C-A3BB-AFA0F5DC9211}"/>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39992" name="Oval 57">
            <a:extLst>
              <a:ext uri="{FF2B5EF4-FFF2-40B4-BE49-F238E27FC236}">
                <a16:creationId xmlns:a16="http://schemas.microsoft.com/office/drawing/2014/main" id="{9498907C-7B92-5D29-5744-F68E36A4B748}"/>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39993" name="Oval 58">
            <a:extLst>
              <a:ext uri="{FF2B5EF4-FFF2-40B4-BE49-F238E27FC236}">
                <a16:creationId xmlns:a16="http://schemas.microsoft.com/office/drawing/2014/main" id="{F0350090-35F2-740F-9D3B-6D58C5C30940}"/>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39994" name="Oval 59">
            <a:extLst>
              <a:ext uri="{FF2B5EF4-FFF2-40B4-BE49-F238E27FC236}">
                <a16:creationId xmlns:a16="http://schemas.microsoft.com/office/drawing/2014/main" id="{F2A64B87-B529-C908-00F5-92F0B94F8DDA}"/>
              </a:ext>
            </a:extLst>
          </p:cNvPr>
          <p:cNvSpPr>
            <a:spLocks noChangeArrowheads="1"/>
          </p:cNvSpPr>
          <p:nvPr/>
        </p:nvSpPr>
        <p:spPr bwMode="auto">
          <a:xfrm>
            <a:off x="28194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39995" name="Oval 60">
            <a:extLst>
              <a:ext uri="{FF2B5EF4-FFF2-40B4-BE49-F238E27FC236}">
                <a16:creationId xmlns:a16="http://schemas.microsoft.com/office/drawing/2014/main" id="{343952CF-97ED-495F-9DC6-49F5A82FCBE7}"/>
              </a:ext>
            </a:extLst>
          </p:cNvPr>
          <p:cNvSpPr>
            <a:spLocks noChangeArrowheads="1"/>
          </p:cNvSpPr>
          <p:nvPr/>
        </p:nvSpPr>
        <p:spPr bwMode="auto">
          <a:xfrm>
            <a:off x="3276600" y="28956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39996" name="Oval 61">
            <a:extLst>
              <a:ext uri="{FF2B5EF4-FFF2-40B4-BE49-F238E27FC236}">
                <a16:creationId xmlns:a16="http://schemas.microsoft.com/office/drawing/2014/main" id="{623FB836-B410-837A-287C-2FC511F2B3AB}"/>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39997" name="Oval 62">
            <a:extLst>
              <a:ext uri="{FF2B5EF4-FFF2-40B4-BE49-F238E27FC236}">
                <a16:creationId xmlns:a16="http://schemas.microsoft.com/office/drawing/2014/main" id="{A08A6621-7E32-267A-87E3-3B78E4F84722}"/>
              </a:ext>
            </a:extLst>
          </p:cNvPr>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39998" name="Line 63">
            <a:extLst>
              <a:ext uri="{FF2B5EF4-FFF2-40B4-BE49-F238E27FC236}">
                <a16:creationId xmlns:a16="http://schemas.microsoft.com/office/drawing/2014/main" id="{43934243-AB25-DBDB-9822-30A9AAABA0F7}"/>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99" name="Line 64">
            <a:extLst>
              <a:ext uri="{FF2B5EF4-FFF2-40B4-BE49-F238E27FC236}">
                <a16:creationId xmlns:a16="http://schemas.microsoft.com/office/drawing/2014/main" id="{4A5BE70B-7F98-0993-8CBA-9DC0A5D653C0}"/>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0" name="Line 65">
            <a:extLst>
              <a:ext uri="{FF2B5EF4-FFF2-40B4-BE49-F238E27FC236}">
                <a16:creationId xmlns:a16="http://schemas.microsoft.com/office/drawing/2014/main" id="{1D54C86D-0911-CF18-3A9A-114569C9214F}"/>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01" name="Text Box 66">
            <a:extLst>
              <a:ext uri="{FF2B5EF4-FFF2-40B4-BE49-F238E27FC236}">
                <a16:creationId xmlns:a16="http://schemas.microsoft.com/office/drawing/2014/main" id="{21435111-B539-93AE-C14D-6AD89241C626}"/>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0002" name="Text Box 67">
            <a:extLst>
              <a:ext uri="{FF2B5EF4-FFF2-40B4-BE49-F238E27FC236}">
                <a16:creationId xmlns:a16="http://schemas.microsoft.com/office/drawing/2014/main" id="{5789DC47-2C12-8302-BF27-27D9DAE715BD}"/>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0003" name="Text Box 68">
            <a:extLst>
              <a:ext uri="{FF2B5EF4-FFF2-40B4-BE49-F238E27FC236}">
                <a16:creationId xmlns:a16="http://schemas.microsoft.com/office/drawing/2014/main" id="{81AFC404-89B8-7171-C107-24BEE52C6DD3}"/>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0004" name="Text Box 69">
            <a:extLst>
              <a:ext uri="{FF2B5EF4-FFF2-40B4-BE49-F238E27FC236}">
                <a16:creationId xmlns:a16="http://schemas.microsoft.com/office/drawing/2014/main" id="{92826ADA-4EB7-A641-448D-917B5EAB7BC7}"/>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0005" name="Text Box 70">
            <a:extLst>
              <a:ext uri="{FF2B5EF4-FFF2-40B4-BE49-F238E27FC236}">
                <a16:creationId xmlns:a16="http://schemas.microsoft.com/office/drawing/2014/main" id="{E2F2B7CA-C101-F378-E3EA-28748E34D0B7}"/>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0006" name="Text Box 71">
            <a:extLst>
              <a:ext uri="{FF2B5EF4-FFF2-40B4-BE49-F238E27FC236}">
                <a16:creationId xmlns:a16="http://schemas.microsoft.com/office/drawing/2014/main" id="{6868F207-5BBC-6A77-D022-86614D94A2C9}"/>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0007" name="Text Box 72">
            <a:extLst>
              <a:ext uri="{FF2B5EF4-FFF2-40B4-BE49-F238E27FC236}">
                <a16:creationId xmlns:a16="http://schemas.microsoft.com/office/drawing/2014/main" id="{32E93F19-BFC1-4EA4-6A06-4AF4881FA91E}"/>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0008" name="Text Box 73">
            <a:extLst>
              <a:ext uri="{FF2B5EF4-FFF2-40B4-BE49-F238E27FC236}">
                <a16:creationId xmlns:a16="http://schemas.microsoft.com/office/drawing/2014/main" id="{D09DB3FA-3223-4282-F000-ABFF1D96C435}"/>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0009" name="Text Box 74">
            <a:extLst>
              <a:ext uri="{FF2B5EF4-FFF2-40B4-BE49-F238E27FC236}">
                <a16:creationId xmlns:a16="http://schemas.microsoft.com/office/drawing/2014/main" id="{7CFD06DD-5559-A66C-86F0-85A6F4F87EDE}"/>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0010" name="Text Box 75">
            <a:extLst>
              <a:ext uri="{FF2B5EF4-FFF2-40B4-BE49-F238E27FC236}">
                <a16:creationId xmlns:a16="http://schemas.microsoft.com/office/drawing/2014/main" id="{8D282335-8C6F-29CC-5CF0-F6906CCE9584}"/>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0011" name="Text Box 76">
            <a:extLst>
              <a:ext uri="{FF2B5EF4-FFF2-40B4-BE49-F238E27FC236}">
                <a16:creationId xmlns:a16="http://schemas.microsoft.com/office/drawing/2014/main" id="{5799BD20-FB67-2243-ACA0-6BACEC713F78}"/>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0012" name="Line 77">
            <a:extLst>
              <a:ext uri="{FF2B5EF4-FFF2-40B4-BE49-F238E27FC236}">
                <a16:creationId xmlns:a16="http://schemas.microsoft.com/office/drawing/2014/main" id="{5ED60F5A-6C06-97A1-F71B-2C5FD0AA8B9E}"/>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3" name="Text Box 78">
            <a:extLst>
              <a:ext uri="{FF2B5EF4-FFF2-40B4-BE49-F238E27FC236}">
                <a16:creationId xmlns:a16="http://schemas.microsoft.com/office/drawing/2014/main" id="{4105A27E-FAB7-8A3A-3260-133F48F70C6B}"/>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47567" name="Group 79">
            <a:extLst>
              <a:ext uri="{FF2B5EF4-FFF2-40B4-BE49-F238E27FC236}">
                <a16:creationId xmlns:a16="http://schemas.microsoft.com/office/drawing/2014/main" id="{BFCA4E7F-1CBC-E1C8-9583-2938ABEC5B64}"/>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2500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 </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a16="http://schemas.microsoft.com/office/drawing/2014/main" id="{34DCFAEA-3625-2461-D9A1-B3E4C1CBD9E7}"/>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48637" name="Group 125">
            <a:extLst>
              <a:ext uri="{FF2B5EF4-FFF2-40B4-BE49-F238E27FC236}">
                <a16:creationId xmlns:a16="http://schemas.microsoft.com/office/drawing/2014/main" id="{7E1D2BB3-A8D0-1B78-49E6-C8D15330EEEA}"/>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1001" name="Text Box 41">
            <a:extLst>
              <a:ext uri="{FF2B5EF4-FFF2-40B4-BE49-F238E27FC236}">
                <a16:creationId xmlns:a16="http://schemas.microsoft.com/office/drawing/2014/main" id="{2BA3246F-17CB-379B-0739-BABE25E54558}"/>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41002" name="Line 42">
            <a:extLst>
              <a:ext uri="{FF2B5EF4-FFF2-40B4-BE49-F238E27FC236}">
                <a16:creationId xmlns:a16="http://schemas.microsoft.com/office/drawing/2014/main" id="{10C7BA04-708E-275B-5BB1-9B693A9A0E63}"/>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3" name="Text Box 43">
            <a:extLst>
              <a:ext uri="{FF2B5EF4-FFF2-40B4-BE49-F238E27FC236}">
                <a16:creationId xmlns:a16="http://schemas.microsoft.com/office/drawing/2014/main" id="{3BF32AF9-D3D8-1BA4-1E76-327740726719}"/>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41004" name="Line 44">
            <a:extLst>
              <a:ext uri="{FF2B5EF4-FFF2-40B4-BE49-F238E27FC236}">
                <a16:creationId xmlns:a16="http://schemas.microsoft.com/office/drawing/2014/main" id="{9A1C5D87-EED6-3A0D-C0E8-D2F3F6334E2A}"/>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5" name="Line 45">
            <a:extLst>
              <a:ext uri="{FF2B5EF4-FFF2-40B4-BE49-F238E27FC236}">
                <a16:creationId xmlns:a16="http://schemas.microsoft.com/office/drawing/2014/main" id="{5B66EF81-2B5B-9E69-D0D0-C106524B5AB9}"/>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6" name="Line 46">
            <a:extLst>
              <a:ext uri="{FF2B5EF4-FFF2-40B4-BE49-F238E27FC236}">
                <a16:creationId xmlns:a16="http://schemas.microsoft.com/office/drawing/2014/main" id="{51799034-80B6-8CDA-8752-3EB8C6576950}"/>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7" name="Line 47">
            <a:extLst>
              <a:ext uri="{FF2B5EF4-FFF2-40B4-BE49-F238E27FC236}">
                <a16:creationId xmlns:a16="http://schemas.microsoft.com/office/drawing/2014/main" id="{ED6EC3EA-35B9-3F3E-2005-C5CFCA682DD2}"/>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8" name="Line 48">
            <a:extLst>
              <a:ext uri="{FF2B5EF4-FFF2-40B4-BE49-F238E27FC236}">
                <a16:creationId xmlns:a16="http://schemas.microsoft.com/office/drawing/2014/main" id="{892FC443-647F-914E-61C8-FF0A4689E590}"/>
              </a:ext>
            </a:extLst>
          </p:cNvPr>
          <p:cNvSpPr>
            <a:spLocks noChangeShapeType="1"/>
          </p:cNvSpPr>
          <p:nvPr/>
        </p:nvSpPr>
        <p:spPr bwMode="auto">
          <a:xfrm flipV="1">
            <a:off x="1828800" y="3200400"/>
            <a:ext cx="1600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09" name="Line 49">
            <a:extLst>
              <a:ext uri="{FF2B5EF4-FFF2-40B4-BE49-F238E27FC236}">
                <a16:creationId xmlns:a16="http://schemas.microsoft.com/office/drawing/2014/main" id="{5EE2AA5B-E5DE-C4FE-E5E5-78CF70453556}"/>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0" name="Line 50">
            <a:extLst>
              <a:ext uri="{FF2B5EF4-FFF2-40B4-BE49-F238E27FC236}">
                <a16:creationId xmlns:a16="http://schemas.microsoft.com/office/drawing/2014/main" id="{439C9BD8-EC14-0C23-F042-4FF0DFF3C8F1}"/>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1" name="Line 51">
            <a:extLst>
              <a:ext uri="{FF2B5EF4-FFF2-40B4-BE49-F238E27FC236}">
                <a16:creationId xmlns:a16="http://schemas.microsoft.com/office/drawing/2014/main" id="{BE84612D-413B-8461-B68A-9792A4A7745D}"/>
              </a:ext>
            </a:extLst>
          </p:cNvPr>
          <p:cNvSpPr>
            <a:spLocks noChangeShapeType="1"/>
          </p:cNvSpPr>
          <p:nvPr/>
        </p:nvSpPr>
        <p:spPr bwMode="auto">
          <a:xfrm>
            <a:off x="2178050" y="20145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2" name="Line 52">
            <a:extLst>
              <a:ext uri="{FF2B5EF4-FFF2-40B4-BE49-F238E27FC236}">
                <a16:creationId xmlns:a16="http://schemas.microsoft.com/office/drawing/2014/main" id="{4B12416F-1FFD-61D2-AE97-AFFAA65150B3}"/>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3" name="Oval 53">
            <a:extLst>
              <a:ext uri="{FF2B5EF4-FFF2-40B4-BE49-F238E27FC236}">
                <a16:creationId xmlns:a16="http://schemas.microsoft.com/office/drawing/2014/main" id="{59BA60B1-0D7E-D72D-2EB0-ADDA27D84887}"/>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41014" name="Oval 54">
            <a:extLst>
              <a:ext uri="{FF2B5EF4-FFF2-40B4-BE49-F238E27FC236}">
                <a16:creationId xmlns:a16="http://schemas.microsoft.com/office/drawing/2014/main" id="{38F89E0E-8186-C369-AD5E-589D4657E08F}"/>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41015" name="Oval 55">
            <a:extLst>
              <a:ext uri="{FF2B5EF4-FFF2-40B4-BE49-F238E27FC236}">
                <a16:creationId xmlns:a16="http://schemas.microsoft.com/office/drawing/2014/main" id="{5E7D01F2-3137-B798-53F0-CD07366E489D}"/>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41016" name="Oval 56">
            <a:extLst>
              <a:ext uri="{FF2B5EF4-FFF2-40B4-BE49-F238E27FC236}">
                <a16:creationId xmlns:a16="http://schemas.microsoft.com/office/drawing/2014/main" id="{93188E57-22B6-2D80-4C68-8064306010B6}"/>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41017" name="Oval 57">
            <a:extLst>
              <a:ext uri="{FF2B5EF4-FFF2-40B4-BE49-F238E27FC236}">
                <a16:creationId xmlns:a16="http://schemas.microsoft.com/office/drawing/2014/main" id="{78EB3B3A-1779-EB88-DA7F-181E88F01A94}"/>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41018" name="Oval 58">
            <a:extLst>
              <a:ext uri="{FF2B5EF4-FFF2-40B4-BE49-F238E27FC236}">
                <a16:creationId xmlns:a16="http://schemas.microsoft.com/office/drawing/2014/main" id="{16E8CE58-8995-B40B-7914-41FAF4C786DB}"/>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41019" name="Oval 59">
            <a:extLst>
              <a:ext uri="{FF2B5EF4-FFF2-40B4-BE49-F238E27FC236}">
                <a16:creationId xmlns:a16="http://schemas.microsoft.com/office/drawing/2014/main" id="{D5B87526-D81E-A910-BEA5-10F32307FE8F}"/>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41020" name="Oval 60">
            <a:extLst>
              <a:ext uri="{FF2B5EF4-FFF2-40B4-BE49-F238E27FC236}">
                <a16:creationId xmlns:a16="http://schemas.microsoft.com/office/drawing/2014/main" id="{2A612FB3-B6DB-2405-641C-A029F752E7EA}"/>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41021" name="Oval 61">
            <a:extLst>
              <a:ext uri="{FF2B5EF4-FFF2-40B4-BE49-F238E27FC236}">
                <a16:creationId xmlns:a16="http://schemas.microsoft.com/office/drawing/2014/main" id="{B88E4701-EB87-EA9C-7BC1-BA215AC0F92B}"/>
              </a:ext>
            </a:extLst>
          </p:cNvPr>
          <p:cNvSpPr>
            <a:spLocks noChangeArrowheads="1"/>
          </p:cNvSpPr>
          <p:nvPr/>
        </p:nvSpPr>
        <p:spPr bwMode="auto">
          <a:xfrm>
            <a:off x="1524000" y="3810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41022" name="Line 62">
            <a:extLst>
              <a:ext uri="{FF2B5EF4-FFF2-40B4-BE49-F238E27FC236}">
                <a16:creationId xmlns:a16="http://schemas.microsoft.com/office/drawing/2014/main" id="{9CB0FC02-0E43-D6C7-D5A8-5B330C772CDA}"/>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3" name="Line 63">
            <a:extLst>
              <a:ext uri="{FF2B5EF4-FFF2-40B4-BE49-F238E27FC236}">
                <a16:creationId xmlns:a16="http://schemas.microsoft.com/office/drawing/2014/main" id="{4D49D402-BBFD-8DCF-0F32-7DA7F8121F25}"/>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4" name="Line 64">
            <a:extLst>
              <a:ext uri="{FF2B5EF4-FFF2-40B4-BE49-F238E27FC236}">
                <a16:creationId xmlns:a16="http://schemas.microsoft.com/office/drawing/2014/main" id="{83E415B9-D1F3-CB85-FED8-53375F53A924}"/>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5" name="Text Box 65">
            <a:extLst>
              <a:ext uri="{FF2B5EF4-FFF2-40B4-BE49-F238E27FC236}">
                <a16:creationId xmlns:a16="http://schemas.microsoft.com/office/drawing/2014/main" id="{964086C2-BA37-3654-8C27-3F5F465D5B74}"/>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1026" name="Text Box 66">
            <a:extLst>
              <a:ext uri="{FF2B5EF4-FFF2-40B4-BE49-F238E27FC236}">
                <a16:creationId xmlns:a16="http://schemas.microsoft.com/office/drawing/2014/main" id="{26D53185-E45E-5BFE-EA8D-C89C3301CAFF}"/>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1027" name="Text Box 67">
            <a:extLst>
              <a:ext uri="{FF2B5EF4-FFF2-40B4-BE49-F238E27FC236}">
                <a16:creationId xmlns:a16="http://schemas.microsoft.com/office/drawing/2014/main" id="{033F090C-A486-7077-A3D6-05170DA76B7B}"/>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1028" name="Text Box 68">
            <a:extLst>
              <a:ext uri="{FF2B5EF4-FFF2-40B4-BE49-F238E27FC236}">
                <a16:creationId xmlns:a16="http://schemas.microsoft.com/office/drawing/2014/main" id="{3086788D-97B5-8D70-10F2-E54874AF6091}"/>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1029" name="Text Box 69">
            <a:extLst>
              <a:ext uri="{FF2B5EF4-FFF2-40B4-BE49-F238E27FC236}">
                <a16:creationId xmlns:a16="http://schemas.microsoft.com/office/drawing/2014/main" id="{EF13A9C7-4B5C-00A6-44A7-FBF75CA6C045}"/>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1030" name="Text Box 70">
            <a:extLst>
              <a:ext uri="{FF2B5EF4-FFF2-40B4-BE49-F238E27FC236}">
                <a16:creationId xmlns:a16="http://schemas.microsoft.com/office/drawing/2014/main" id="{D9628CBE-B66B-AB2C-B45C-C722F9CBFDB4}"/>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1031" name="Text Box 71">
            <a:extLst>
              <a:ext uri="{FF2B5EF4-FFF2-40B4-BE49-F238E27FC236}">
                <a16:creationId xmlns:a16="http://schemas.microsoft.com/office/drawing/2014/main" id="{D9998EEA-B503-93EC-ADBB-B834288EAA3E}"/>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1032" name="Text Box 72">
            <a:extLst>
              <a:ext uri="{FF2B5EF4-FFF2-40B4-BE49-F238E27FC236}">
                <a16:creationId xmlns:a16="http://schemas.microsoft.com/office/drawing/2014/main" id="{AE79265C-275C-6A51-7EDE-67AE367235AD}"/>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1033" name="Text Box 73">
            <a:extLst>
              <a:ext uri="{FF2B5EF4-FFF2-40B4-BE49-F238E27FC236}">
                <a16:creationId xmlns:a16="http://schemas.microsoft.com/office/drawing/2014/main" id="{CCF21FED-EE9E-5838-E845-4F424176CBF9}"/>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1034" name="Text Box 74">
            <a:extLst>
              <a:ext uri="{FF2B5EF4-FFF2-40B4-BE49-F238E27FC236}">
                <a16:creationId xmlns:a16="http://schemas.microsoft.com/office/drawing/2014/main" id="{59BB3B70-11FB-9AAE-E8B4-423274E0666C}"/>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1035" name="Text Box 75">
            <a:extLst>
              <a:ext uri="{FF2B5EF4-FFF2-40B4-BE49-F238E27FC236}">
                <a16:creationId xmlns:a16="http://schemas.microsoft.com/office/drawing/2014/main" id="{B68D6C66-684B-2A95-6B0B-C737FE5A41BA}"/>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1036" name="Line 76">
            <a:extLst>
              <a:ext uri="{FF2B5EF4-FFF2-40B4-BE49-F238E27FC236}">
                <a16:creationId xmlns:a16="http://schemas.microsoft.com/office/drawing/2014/main" id="{7C65A799-C20E-EE9B-CBC5-450DAEC23C75}"/>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7" name="Text Box 77">
            <a:extLst>
              <a:ext uri="{FF2B5EF4-FFF2-40B4-BE49-F238E27FC236}">
                <a16:creationId xmlns:a16="http://schemas.microsoft.com/office/drawing/2014/main" id="{03D2747F-7178-2AFD-75E7-B593D0834C23}"/>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48633" name="Group 121">
            <a:extLst>
              <a:ext uri="{FF2B5EF4-FFF2-40B4-BE49-F238E27FC236}">
                <a16:creationId xmlns:a16="http://schemas.microsoft.com/office/drawing/2014/main" id="{8E7A0CE0-A472-D0B4-12CD-085E8E65AC64}"/>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14" name="Object 2">
            <a:extLst>
              <a:ext uri="{FF2B5EF4-FFF2-40B4-BE49-F238E27FC236}">
                <a16:creationId xmlns:a16="http://schemas.microsoft.com/office/drawing/2014/main" id="{7C4BA959-057D-EA13-648E-94D42C054645}"/>
              </a:ext>
            </a:extLst>
          </p:cNvPr>
          <p:cNvGraphicFramePr>
            <a:graphicFrameLocks noChangeAspect="1"/>
          </p:cNvGraphicFramePr>
          <p:nvPr/>
        </p:nvGraphicFramePr>
        <p:xfrm>
          <a:off x="1905000" y="1143000"/>
          <a:ext cx="5116513" cy="4525963"/>
        </p:xfrm>
        <a:graphic>
          <a:graphicData uri="http://schemas.openxmlformats.org/presentationml/2006/ole">
            <mc:AlternateContent xmlns:mc="http://schemas.openxmlformats.org/markup-compatibility/2006">
              <mc:Choice xmlns:v="urn:schemas-microsoft-com:vml" Requires="v">
                <p:oleObj name="FXDraw V2" r:id="rId3" imgW="2974680" imgH="2630160" progId="FXDraw200.Document">
                  <p:embed/>
                </p:oleObj>
              </mc:Choice>
              <mc:Fallback>
                <p:oleObj name="FXDraw V2" r:id="rId3" imgW="2974680" imgH="2630160" progId="FXDraw200.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5116513"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3" name="Text Box 3">
            <a:extLst>
              <a:ext uri="{FF2B5EF4-FFF2-40B4-BE49-F238E27FC236}">
                <a16:creationId xmlns:a16="http://schemas.microsoft.com/office/drawing/2014/main" id="{2DCFB593-737D-D033-9099-A8DF3BA9E961}"/>
              </a:ext>
            </a:extLst>
          </p:cNvPr>
          <p:cNvSpPr txBox="1">
            <a:spLocks noChangeArrowheads="1"/>
          </p:cNvSpPr>
          <p:nvPr/>
        </p:nvSpPr>
        <p:spPr bwMode="auto">
          <a:xfrm>
            <a:off x="914400" y="3048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latin typeface="Century Gothic" panose="020B0502020202020204" pitchFamily="34" charset="0"/>
              </a:rPr>
              <a:t>A </a:t>
            </a:r>
            <a:r>
              <a:rPr lang="en-GB" altLang="en-US" sz="2400" b="1">
                <a:solidFill>
                  <a:schemeClr val="accent2"/>
                </a:solidFill>
                <a:latin typeface="Century Gothic" panose="020B0502020202020204" pitchFamily="34" charset="0"/>
              </a:rPr>
              <a:t>spanning</a:t>
            </a:r>
            <a:r>
              <a:rPr lang="en-GB" altLang="en-US" sz="2400" b="1">
                <a:latin typeface="Century Gothic" panose="020B0502020202020204" pitchFamily="34" charset="0"/>
              </a:rPr>
              <a:t> </a:t>
            </a:r>
            <a:r>
              <a:rPr lang="en-GB" altLang="en-US" sz="2400" b="1">
                <a:solidFill>
                  <a:schemeClr val="accent2"/>
                </a:solidFill>
                <a:latin typeface="Century Gothic" panose="020B0502020202020204" pitchFamily="34" charset="0"/>
              </a:rPr>
              <a:t>tree </a:t>
            </a:r>
            <a:r>
              <a:rPr lang="en-GB" altLang="en-US" sz="2400" b="1">
                <a:solidFill>
                  <a:schemeClr val="tx2"/>
                </a:solidFill>
                <a:latin typeface="Century Gothic" panose="020B0502020202020204" pitchFamily="34" charset="0"/>
              </a:rPr>
              <a:t>is a connected graph of </a:t>
            </a:r>
            <a:r>
              <a:rPr lang="en-GB" altLang="en-US" sz="2400" b="1">
                <a:solidFill>
                  <a:srgbClr val="FF0000"/>
                </a:solidFill>
                <a:latin typeface="Century Gothic" panose="020B0502020202020204" pitchFamily="34" charset="0"/>
              </a:rPr>
              <a:t>all </a:t>
            </a:r>
            <a:r>
              <a:rPr lang="en-GB" altLang="en-US" sz="2400" b="1">
                <a:solidFill>
                  <a:schemeClr val="tx2"/>
                </a:solidFill>
                <a:latin typeface="Century Gothic" panose="020B0502020202020204" pitchFamily="34" charset="0"/>
              </a:rPr>
              <a:t>vertices which contains no cycles</a:t>
            </a:r>
            <a:endParaRPr lang="en-GB" altLang="en-US" sz="2400" b="1">
              <a:latin typeface="Century Gothic" panose="020B0502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5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3">
            <a:extLst>
              <a:ext uri="{FF2B5EF4-FFF2-40B4-BE49-F238E27FC236}">
                <a16:creationId xmlns:a16="http://schemas.microsoft.com/office/drawing/2014/main" id="{48B2960C-F1EB-1583-F53C-F77B089CADAE}"/>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49654" name="Group 118">
            <a:extLst>
              <a:ext uri="{FF2B5EF4-FFF2-40B4-BE49-F238E27FC236}">
                <a16:creationId xmlns:a16="http://schemas.microsoft.com/office/drawing/2014/main" id="{5EC4280B-2435-E9F5-2D0F-7F28EB2FA7D2}"/>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2025" name="Text Box 42">
            <a:extLst>
              <a:ext uri="{FF2B5EF4-FFF2-40B4-BE49-F238E27FC236}">
                <a16:creationId xmlns:a16="http://schemas.microsoft.com/office/drawing/2014/main" id="{7C81D7CF-4E6D-848F-11C7-0E9F270FA8A5}"/>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42026" name="Line 43">
            <a:extLst>
              <a:ext uri="{FF2B5EF4-FFF2-40B4-BE49-F238E27FC236}">
                <a16:creationId xmlns:a16="http://schemas.microsoft.com/office/drawing/2014/main" id="{B6274BDA-4ECE-DA1A-6D0A-0CBE047EE8DB}"/>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7" name="Text Box 44">
            <a:extLst>
              <a:ext uri="{FF2B5EF4-FFF2-40B4-BE49-F238E27FC236}">
                <a16:creationId xmlns:a16="http://schemas.microsoft.com/office/drawing/2014/main" id="{7B2B24CF-3798-353A-BA40-CD5AE290679D}"/>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42028" name="Line 45">
            <a:extLst>
              <a:ext uri="{FF2B5EF4-FFF2-40B4-BE49-F238E27FC236}">
                <a16:creationId xmlns:a16="http://schemas.microsoft.com/office/drawing/2014/main" id="{1CC8CA7D-846A-B53D-AE80-DE28EC28F835}"/>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29" name="Line 46">
            <a:extLst>
              <a:ext uri="{FF2B5EF4-FFF2-40B4-BE49-F238E27FC236}">
                <a16:creationId xmlns:a16="http://schemas.microsoft.com/office/drawing/2014/main" id="{B1FBC487-3A49-0C10-B3E2-704C3E18C75D}"/>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0" name="Line 47">
            <a:extLst>
              <a:ext uri="{FF2B5EF4-FFF2-40B4-BE49-F238E27FC236}">
                <a16:creationId xmlns:a16="http://schemas.microsoft.com/office/drawing/2014/main" id="{307369F7-59E7-8EF2-2D21-A61AA55AA52A}"/>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1" name="Line 48">
            <a:extLst>
              <a:ext uri="{FF2B5EF4-FFF2-40B4-BE49-F238E27FC236}">
                <a16:creationId xmlns:a16="http://schemas.microsoft.com/office/drawing/2014/main" id="{1BCB9B6D-D676-0999-3CC2-EE91276DB94A}"/>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2" name="Line 49">
            <a:extLst>
              <a:ext uri="{FF2B5EF4-FFF2-40B4-BE49-F238E27FC236}">
                <a16:creationId xmlns:a16="http://schemas.microsoft.com/office/drawing/2014/main" id="{B330DC03-BC53-D348-099E-17E24E962BB7}"/>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3" name="Line 50">
            <a:extLst>
              <a:ext uri="{FF2B5EF4-FFF2-40B4-BE49-F238E27FC236}">
                <a16:creationId xmlns:a16="http://schemas.microsoft.com/office/drawing/2014/main" id="{D7297A50-9B4A-777E-3EC5-D1E34BB69E2A}"/>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4" name="Line 51">
            <a:extLst>
              <a:ext uri="{FF2B5EF4-FFF2-40B4-BE49-F238E27FC236}">
                <a16:creationId xmlns:a16="http://schemas.microsoft.com/office/drawing/2014/main" id="{5332E7CC-964B-0D1C-9D3C-B8599C9CB843}"/>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5" name="Line 52">
            <a:extLst>
              <a:ext uri="{FF2B5EF4-FFF2-40B4-BE49-F238E27FC236}">
                <a16:creationId xmlns:a16="http://schemas.microsoft.com/office/drawing/2014/main" id="{B474B781-E0A6-DCB4-BCE1-3536BDA29EE4}"/>
              </a:ext>
            </a:extLst>
          </p:cNvPr>
          <p:cNvSpPr>
            <a:spLocks noChangeShapeType="1"/>
          </p:cNvSpPr>
          <p:nvPr/>
        </p:nvSpPr>
        <p:spPr bwMode="auto">
          <a:xfrm>
            <a:off x="2178050" y="20145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6" name="Line 53">
            <a:extLst>
              <a:ext uri="{FF2B5EF4-FFF2-40B4-BE49-F238E27FC236}">
                <a16:creationId xmlns:a16="http://schemas.microsoft.com/office/drawing/2014/main" id="{0DFD075B-D5FB-0498-B585-1E3B58E3D102}"/>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37" name="Oval 54">
            <a:extLst>
              <a:ext uri="{FF2B5EF4-FFF2-40B4-BE49-F238E27FC236}">
                <a16:creationId xmlns:a16="http://schemas.microsoft.com/office/drawing/2014/main" id="{07BAA230-4F7B-D0D6-E439-556807D3ED82}"/>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42038" name="Oval 55">
            <a:extLst>
              <a:ext uri="{FF2B5EF4-FFF2-40B4-BE49-F238E27FC236}">
                <a16:creationId xmlns:a16="http://schemas.microsoft.com/office/drawing/2014/main" id="{257B6753-DE23-95B1-70FD-D81773D0BFB4}"/>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42039" name="Oval 56">
            <a:extLst>
              <a:ext uri="{FF2B5EF4-FFF2-40B4-BE49-F238E27FC236}">
                <a16:creationId xmlns:a16="http://schemas.microsoft.com/office/drawing/2014/main" id="{1919DD4D-A9FA-78CA-D283-7214D149D3E4}"/>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42040" name="Oval 57">
            <a:extLst>
              <a:ext uri="{FF2B5EF4-FFF2-40B4-BE49-F238E27FC236}">
                <a16:creationId xmlns:a16="http://schemas.microsoft.com/office/drawing/2014/main" id="{D4595A97-E48C-3511-CDF9-97236F9E4224}"/>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42041" name="Oval 58">
            <a:extLst>
              <a:ext uri="{FF2B5EF4-FFF2-40B4-BE49-F238E27FC236}">
                <a16:creationId xmlns:a16="http://schemas.microsoft.com/office/drawing/2014/main" id="{236A311F-BC7E-7DFB-FB2A-F8B5B078799A}"/>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42042" name="Oval 59">
            <a:extLst>
              <a:ext uri="{FF2B5EF4-FFF2-40B4-BE49-F238E27FC236}">
                <a16:creationId xmlns:a16="http://schemas.microsoft.com/office/drawing/2014/main" id="{E68E2D10-84F5-C209-F827-59068409A12F}"/>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42043" name="Oval 60">
            <a:extLst>
              <a:ext uri="{FF2B5EF4-FFF2-40B4-BE49-F238E27FC236}">
                <a16:creationId xmlns:a16="http://schemas.microsoft.com/office/drawing/2014/main" id="{11C39EA9-ED24-2F05-4152-875BE165B2EC}"/>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42044" name="Oval 61">
            <a:extLst>
              <a:ext uri="{FF2B5EF4-FFF2-40B4-BE49-F238E27FC236}">
                <a16:creationId xmlns:a16="http://schemas.microsoft.com/office/drawing/2014/main" id="{D6B8C880-FA53-BB5F-81AF-CF76B1AFA3CB}"/>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42045" name="Oval 62">
            <a:extLst>
              <a:ext uri="{FF2B5EF4-FFF2-40B4-BE49-F238E27FC236}">
                <a16:creationId xmlns:a16="http://schemas.microsoft.com/office/drawing/2014/main" id="{FCB65094-303A-C211-C481-CFD42A35F97F}"/>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42046" name="Line 63">
            <a:extLst>
              <a:ext uri="{FF2B5EF4-FFF2-40B4-BE49-F238E27FC236}">
                <a16:creationId xmlns:a16="http://schemas.microsoft.com/office/drawing/2014/main" id="{09E7EBAF-D5CC-B513-6905-0B9F22B72337}"/>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7" name="Line 64">
            <a:extLst>
              <a:ext uri="{FF2B5EF4-FFF2-40B4-BE49-F238E27FC236}">
                <a16:creationId xmlns:a16="http://schemas.microsoft.com/office/drawing/2014/main" id="{AC954A4C-049D-E912-6243-C7439FD28DFA}"/>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8" name="Line 65">
            <a:extLst>
              <a:ext uri="{FF2B5EF4-FFF2-40B4-BE49-F238E27FC236}">
                <a16:creationId xmlns:a16="http://schemas.microsoft.com/office/drawing/2014/main" id="{BEC49743-CF73-332F-FD29-07C26BEBCD0E}"/>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49" name="Text Box 66">
            <a:extLst>
              <a:ext uri="{FF2B5EF4-FFF2-40B4-BE49-F238E27FC236}">
                <a16:creationId xmlns:a16="http://schemas.microsoft.com/office/drawing/2014/main" id="{0CBFD435-5279-01EF-E908-28DE3C64C2F6}"/>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2050" name="Text Box 67">
            <a:extLst>
              <a:ext uri="{FF2B5EF4-FFF2-40B4-BE49-F238E27FC236}">
                <a16:creationId xmlns:a16="http://schemas.microsoft.com/office/drawing/2014/main" id="{B742C7D9-CF79-4B2F-2CD3-7D71AE1AC9CF}"/>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2051" name="Text Box 68">
            <a:extLst>
              <a:ext uri="{FF2B5EF4-FFF2-40B4-BE49-F238E27FC236}">
                <a16:creationId xmlns:a16="http://schemas.microsoft.com/office/drawing/2014/main" id="{EE09F8A0-7774-5FC9-6980-3022460FCD44}"/>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2052" name="Text Box 69">
            <a:extLst>
              <a:ext uri="{FF2B5EF4-FFF2-40B4-BE49-F238E27FC236}">
                <a16:creationId xmlns:a16="http://schemas.microsoft.com/office/drawing/2014/main" id="{6A0C14A8-D9D9-C1BE-26D9-198736B966A1}"/>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2053" name="Text Box 70">
            <a:extLst>
              <a:ext uri="{FF2B5EF4-FFF2-40B4-BE49-F238E27FC236}">
                <a16:creationId xmlns:a16="http://schemas.microsoft.com/office/drawing/2014/main" id="{AD0310A7-BE66-A93C-ACA1-93C39ACD57A8}"/>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2054" name="Text Box 71">
            <a:extLst>
              <a:ext uri="{FF2B5EF4-FFF2-40B4-BE49-F238E27FC236}">
                <a16:creationId xmlns:a16="http://schemas.microsoft.com/office/drawing/2014/main" id="{31A92E64-EA8A-ED8B-8363-527CF5C81FF4}"/>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2055" name="Text Box 72">
            <a:extLst>
              <a:ext uri="{FF2B5EF4-FFF2-40B4-BE49-F238E27FC236}">
                <a16:creationId xmlns:a16="http://schemas.microsoft.com/office/drawing/2014/main" id="{544DCCE7-ABF3-4DE2-BCDE-9265C78053E6}"/>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2056" name="Text Box 73">
            <a:extLst>
              <a:ext uri="{FF2B5EF4-FFF2-40B4-BE49-F238E27FC236}">
                <a16:creationId xmlns:a16="http://schemas.microsoft.com/office/drawing/2014/main" id="{A83BDDD0-8605-F21E-6806-F126E0389488}"/>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2057" name="Text Box 74">
            <a:extLst>
              <a:ext uri="{FF2B5EF4-FFF2-40B4-BE49-F238E27FC236}">
                <a16:creationId xmlns:a16="http://schemas.microsoft.com/office/drawing/2014/main" id="{F305CF0A-2300-24DE-6929-B40B9D84E4AF}"/>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2058" name="Text Box 75">
            <a:extLst>
              <a:ext uri="{FF2B5EF4-FFF2-40B4-BE49-F238E27FC236}">
                <a16:creationId xmlns:a16="http://schemas.microsoft.com/office/drawing/2014/main" id="{9569E2A1-1B7D-80AD-DA0A-A06DA1980A74}"/>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2059" name="Text Box 76">
            <a:extLst>
              <a:ext uri="{FF2B5EF4-FFF2-40B4-BE49-F238E27FC236}">
                <a16:creationId xmlns:a16="http://schemas.microsoft.com/office/drawing/2014/main" id="{15BD5004-E653-CCCF-872A-6A095FA39BF7}"/>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2060" name="Line 77">
            <a:extLst>
              <a:ext uri="{FF2B5EF4-FFF2-40B4-BE49-F238E27FC236}">
                <a16:creationId xmlns:a16="http://schemas.microsoft.com/office/drawing/2014/main" id="{9C6A0775-B8AB-F61C-1B3E-85602E5E1AC8}"/>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2061" name="Text Box 78">
            <a:extLst>
              <a:ext uri="{FF2B5EF4-FFF2-40B4-BE49-F238E27FC236}">
                <a16:creationId xmlns:a16="http://schemas.microsoft.com/office/drawing/2014/main" id="{4FFE48F0-A0F0-0DA6-39F3-08CBDCBC46A6}"/>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49615" name="Group 79">
            <a:extLst>
              <a:ext uri="{FF2B5EF4-FFF2-40B4-BE49-F238E27FC236}">
                <a16:creationId xmlns:a16="http://schemas.microsoft.com/office/drawing/2014/main" id="{FD470598-FECA-B99A-99A7-966070CC6D39}"/>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6CE6C540-FCEC-A8BB-7B1B-942651F8A5BC}"/>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50563" name="Group 3">
            <a:extLst>
              <a:ext uri="{FF2B5EF4-FFF2-40B4-BE49-F238E27FC236}">
                <a16:creationId xmlns:a16="http://schemas.microsoft.com/office/drawing/2014/main" id="{4596D99C-C002-B51B-F3EC-D1BDD3992E84}"/>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3049" name="Text Box 41">
            <a:extLst>
              <a:ext uri="{FF2B5EF4-FFF2-40B4-BE49-F238E27FC236}">
                <a16:creationId xmlns:a16="http://schemas.microsoft.com/office/drawing/2014/main" id="{D859A2A2-E730-3F4A-A105-0B6532A5B90A}"/>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43050" name="Line 42">
            <a:extLst>
              <a:ext uri="{FF2B5EF4-FFF2-40B4-BE49-F238E27FC236}">
                <a16:creationId xmlns:a16="http://schemas.microsoft.com/office/drawing/2014/main" id="{7A78B114-29AA-D67D-AE21-F35CAC0AC7FF}"/>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1" name="Text Box 43">
            <a:extLst>
              <a:ext uri="{FF2B5EF4-FFF2-40B4-BE49-F238E27FC236}">
                <a16:creationId xmlns:a16="http://schemas.microsoft.com/office/drawing/2014/main" id="{34CCF2A7-09D3-E448-FF2B-FDB9EECF0BA9}"/>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43052" name="Line 44">
            <a:extLst>
              <a:ext uri="{FF2B5EF4-FFF2-40B4-BE49-F238E27FC236}">
                <a16:creationId xmlns:a16="http://schemas.microsoft.com/office/drawing/2014/main" id="{5D56604F-2FE1-AD3A-D49D-D74B2B19BD85}"/>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3" name="Line 45">
            <a:extLst>
              <a:ext uri="{FF2B5EF4-FFF2-40B4-BE49-F238E27FC236}">
                <a16:creationId xmlns:a16="http://schemas.microsoft.com/office/drawing/2014/main" id="{FBCD8345-C2A4-B9D4-A1D9-FC89FF037F90}"/>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4" name="Line 46">
            <a:extLst>
              <a:ext uri="{FF2B5EF4-FFF2-40B4-BE49-F238E27FC236}">
                <a16:creationId xmlns:a16="http://schemas.microsoft.com/office/drawing/2014/main" id="{6D1629E9-DB6A-040D-513F-645479DC1102}"/>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5" name="Line 47">
            <a:extLst>
              <a:ext uri="{FF2B5EF4-FFF2-40B4-BE49-F238E27FC236}">
                <a16:creationId xmlns:a16="http://schemas.microsoft.com/office/drawing/2014/main" id="{70FB1281-24A4-18F7-0FF3-070104E4AF08}"/>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6" name="Line 48">
            <a:extLst>
              <a:ext uri="{FF2B5EF4-FFF2-40B4-BE49-F238E27FC236}">
                <a16:creationId xmlns:a16="http://schemas.microsoft.com/office/drawing/2014/main" id="{44FEF6EB-B965-8E97-4BDD-F70821B2FC49}"/>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7" name="Line 49">
            <a:extLst>
              <a:ext uri="{FF2B5EF4-FFF2-40B4-BE49-F238E27FC236}">
                <a16:creationId xmlns:a16="http://schemas.microsoft.com/office/drawing/2014/main" id="{4FD69776-0A8B-0D3A-0DFD-CD58C89FC0D5}"/>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8" name="Line 50">
            <a:extLst>
              <a:ext uri="{FF2B5EF4-FFF2-40B4-BE49-F238E27FC236}">
                <a16:creationId xmlns:a16="http://schemas.microsoft.com/office/drawing/2014/main" id="{067FEB3C-97D7-618B-56BA-642AADBEA6CA}"/>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59" name="Line 51">
            <a:extLst>
              <a:ext uri="{FF2B5EF4-FFF2-40B4-BE49-F238E27FC236}">
                <a16:creationId xmlns:a16="http://schemas.microsoft.com/office/drawing/2014/main" id="{0349FFC2-2DCE-9698-2C90-CF047A7CD20B}"/>
              </a:ext>
            </a:extLst>
          </p:cNvPr>
          <p:cNvSpPr>
            <a:spLocks noChangeShapeType="1"/>
          </p:cNvSpPr>
          <p:nvPr/>
        </p:nvSpPr>
        <p:spPr bwMode="auto">
          <a:xfrm>
            <a:off x="2178050" y="20145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0" name="Line 52">
            <a:extLst>
              <a:ext uri="{FF2B5EF4-FFF2-40B4-BE49-F238E27FC236}">
                <a16:creationId xmlns:a16="http://schemas.microsoft.com/office/drawing/2014/main" id="{A69E39BF-DB3E-1AA7-10DE-7BEC51BFECFB}"/>
              </a:ext>
            </a:extLst>
          </p:cNvPr>
          <p:cNvSpPr>
            <a:spLocks noChangeShapeType="1"/>
          </p:cNvSpPr>
          <p:nvPr/>
        </p:nvSpPr>
        <p:spPr bwMode="auto">
          <a:xfrm>
            <a:off x="3048000" y="2286000"/>
            <a:ext cx="3810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61" name="Oval 53">
            <a:extLst>
              <a:ext uri="{FF2B5EF4-FFF2-40B4-BE49-F238E27FC236}">
                <a16:creationId xmlns:a16="http://schemas.microsoft.com/office/drawing/2014/main" id="{93DC4B3E-F635-BEB8-44E4-A904A397680C}"/>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43062" name="Oval 54">
            <a:extLst>
              <a:ext uri="{FF2B5EF4-FFF2-40B4-BE49-F238E27FC236}">
                <a16:creationId xmlns:a16="http://schemas.microsoft.com/office/drawing/2014/main" id="{941A93D2-3654-D1D6-9691-4763944647EE}"/>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43063" name="Oval 55">
            <a:extLst>
              <a:ext uri="{FF2B5EF4-FFF2-40B4-BE49-F238E27FC236}">
                <a16:creationId xmlns:a16="http://schemas.microsoft.com/office/drawing/2014/main" id="{495904B5-F240-4D53-8E59-4756AEB51E87}"/>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43064" name="Oval 56">
            <a:extLst>
              <a:ext uri="{FF2B5EF4-FFF2-40B4-BE49-F238E27FC236}">
                <a16:creationId xmlns:a16="http://schemas.microsoft.com/office/drawing/2014/main" id="{281F179D-ED2B-36C4-0E9E-DF718BF70A54}"/>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43065" name="Oval 57">
            <a:extLst>
              <a:ext uri="{FF2B5EF4-FFF2-40B4-BE49-F238E27FC236}">
                <a16:creationId xmlns:a16="http://schemas.microsoft.com/office/drawing/2014/main" id="{F7644C8D-E225-32A4-1E18-3891A09E8254}"/>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43066" name="Oval 58">
            <a:extLst>
              <a:ext uri="{FF2B5EF4-FFF2-40B4-BE49-F238E27FC236}">
                <a16:creationId xmlns:a16="http://schemas.microsoft.com/office/drawing/2014/main" id="{CDCF52A9-2841-3F25-16EC-E3F3A3AD0E41}"/>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43067" name="Oval 59">
            <a:extLst>
              <a:ext uri="{FF2B5EF4-FFF2-40B4-BE49-F238E27FC236}">
                <a16:creationId xmlns:a16="http://schemas.microsoft.com/office/drawing/2014/main" id="{9B5C9B69-B106-0B4B-D4DA-41E8AD8FB495}"/>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43068" name="Oval 60">
            <a:extLst>
              <a:ext uri="{FF2B5EF4-FFF2-40B4-BE49-F238E27FC236}">
                <a16:creationId xmlns:a16="http://schemas.microsoft.com/office/drawing/2014/main" id="{3E009648-4A7A-9BCC-646C-722BA28B2EC0}"/>
              </a:ext>
            </a:extLst>
          </p:cNvPr>
          <p:cNvSpPr>
            <a:spLocks noChangeArrowheads="1"/>
          </p:cNvSpPr>
          <p:nvPr/>
        </p:nvSpPr>
        <p:spPr bwMode="auto">
          <a:xfrm>
            <a:off x="2743200" y="1905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43069" name="Oval 61">
            <a:extLst>
              <a:ext uri="{FF2B5EF4-FFF2-40B4-BE49-F238E27FC236}">
                <a16:creationId xmlns:a16="http://schemas.microsoft.com/office/drawing/2014/main" id="{A6C809A7-FBEF-E3B3-638D-C80193D6BF35}"/>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43070" name="Line 62">
            <a:extLst>
              <a:ext uri="{FF2B5EF4-FFF2-40B4-BE49-F238E27FC236}">
                <a16:creationId xmlns:a16="http://schemas.microsoft.com/office/drawing/2014/main" id="{1D623780-B9D8-366F-8654-A6AC9CD82A11}"/>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1" name="Line 63">
            <a:extLst>
              <a:ext uri="{FF2B5EF4-FFF2-40B4-BE49-F238E27FC236}">
                <a16:creationId xmlns:a16="http://schemas.microsoft.com/office/drawing/2014/main" id="{3DDCA79A-20B3-DA46-05E3-CF4F916C82D0}"/>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2" name="Line 64">
            <a:extLst>
              <a:ext uri="{FF2B5EF4-FFF2-40B4-BE49-F238E27FC236}">
                <a16:creationId xmlns:a16="http://schemas.microsoft.com/office/drawing/2014/main" id="{57498D75-5B5A-0A1C-3C1F-96F0DB28142E}"/>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73" name="Text Box 65">
            <a:extLst>
              <a:ext uri="{FF2B5EF4-FFF2-40B4-BE49-F238E27FC236}">
                <a16:creationId xmlns:a16="http://schemas.microsoft.com/office/drawing/2014/main" id="{CFC931C1-0A6D-8C86-12E9-EB673477A15F}"/>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3074" name="Text Box 66">
            <a:extLst>
              <a:ext uri="{FF2B5EF4-FFF2-40B4-BE49-F238E27FC236}">
                <a16:creationId xmlns:a16="http://schemas.microsoft.com/office/drawing/2014/main" id="{9801BB59-9AD1-E0B9-5E70-ACFE9C0C9D27}"/>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3075" name="Text Box 67">
            <a:extLst>
              <a:ext uri="{FF2B5EF4-FFF2-40B4-BE49-F238E27FC236}">
                <a16:creationId xmlns:a16="http://schemas.microsoft.com/office/drawing/2014/main" id="{9C369764-8EB0-C84D-C94F-6730CD2F5951}"/>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3076" name="Text Box 68">
            <a:extLst>
              <a:ext uri="{FF2B5EF4-FFF2-40B4-BE49-F238E27FC236}">
                <a16:creationId xmlns:a16="http://schemas.microsoft.com/office/drawing/2014/main" id="{E8489FEC-0D14-3B93-5515-9582CDCA7CA9}"/>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3077" name="Text Box 69">
            <a:extLst>
              <a:ext uri="{FF2B5EF4-FFF2-40B4-BE49-F238E27FC236}">
                <a16:creationId xmlns:a16="http://schemas.microsoft.com/office/drawing/2014/main" id="{0CBB4EE3-A30F-0EE7-3E41-F9DBDD18384D}"/>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3078" name="Text Box 70">
            <a:extLst>
              <a:ext uri="{FF2B5EF4-FFF2-40B4-BE49-F238E27FC236}">
                <a16:creationId xmlns:a16="http://schemas.microsoft.com/office/drawing/2014/main" id="{08F588D5-C104-F1C5-0AB1-B8EEB28BE2ED}"/>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3079" name="Text Box 71">
            <a:extLst>
              <a:ext uri="{FF2B5EF4-FFF2-40B4-BE49-F238E27FC236}">
                <a16:creationId xmlns:a16="http://schemas.microsoft.com/office/drawing/2014/main" id="{5BA3BFF1-243A-B47D-3773-F2D5BBEF33D4}"/>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3080" name="Text Box 72">
            <a:extLst>
              <a:ext uri="{FF2B5EF4-FFF2-40B4-BE49-F238E27FC236}">
                <a16:creationId xmlns:a16="http://schemas.microsoft.com/office/drawing/2014/main" id="{7F451496-DCA8-57EC-50C2-FAE500DE2A18}"/>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3081" name="Text Box 73">
            <a:extLst>
              <a:ext uri="{FF2B5EF4-FFF2-40B4-BE49-F238E27FC236}">
                <a16:creationId xmlns:a16="http://schemas.microsoft.com/office/drawing/2014/main" id="{327B797C-91EE-C512-47D6-A6173797D728}"/>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3082" name="Text Box 74">
            <a:extLst>
              <a:ext uri="{FF2B5EF4-FFF2-40B4-BE49-F238E27FC236}">
                <a16:creationId xmlns:a16="http://schemas.microsoft.com/office/drawing/2014/main" id="{4A767A07-40FF-79E5-C7AE-CE893E463AB1}"/>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3083" name="Text Box 75">
            <a:extLst>
              <a:ext uri="{FF2B5EF4-FFF2-40B4-BE49-F238E27FC236}">
                <a16:creationId xmlns:a16="http://schemas.microsoft.com/office/drawing/2014/main" id="{9E92F703-B9D4-AE62-61E9-768909807193}"/>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3084" name="Line 76">
            <a:extLst>
              <a:ext uri="{FF2B5EF4-FFF2-40B4-BE49-F238E27FC236}">
                <a16:creationId xmlns:a16="http://schemas.microsoft.com/office/drawing/2014/main" id="{E22E4CA2-0F62-636C-7CE9-A94D97B4FB55}"/>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85" name="Text Box 77">
            <a:extLst>
              <a:ext uri="{FF2B5EF4-FFF2-40B4-BE49-F238E27FC236}">
                <a16:creationId xmlns:a16="http://schemas.microsoft.com/office/drawing/2014/main" id="{E982BE30-C61D-2B2F-5119-9C3916CFDAC2}"/>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50638" name="Group 78">
            <a:extLst>
              <a:ext uri="{FF2B5EF4-FFF2-40B4-BE49-F238E27FC236}">
                <a16:creationId xmlns:a16="http://schemas.microsoft.com/office/drawing/2014/main" id="{7ADFF73C-FE88-A474-3BA1-93244AF41524}"/>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3124" name="Text Box 118">
            <a:extLst>
              <a:ext uri="{FF2B5EF4-FFF2-40B4-BE49-F238E27FC236}">
                <a16:creationId xmlns:a16="http://schemas.microsoft.com/office/drawing/2014/main" id="{49B8EEBC-FD7A-2404-5C97-CFCB3F112B8C}"/>
              </a:ext>
            </a:extLst>
          </p:cNvPr>
          <p:cNvSpPr txBox="1">
            <a:spLocks noChangeArrowheads="1"/>
          </p:cNvSpPr>
          <p:nvPr/>
        </p:nvSpPr>
        <p:spPr bwMode="auto">
          <a:xfrm>
            <a:off x="3733800" y="4708525"/>
            <a:ext cx="464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Accepting edge (E,G) would create a cycle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a16="http://schemas.microsoft.com/office/drawing/2014/main" id="{1264460E-0287-1825-7A7D-9EF05BA22A9D}"/>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57846" name="Group 118">
            <a:extLst>
              <a:ext uri="{FF2B5EF4-FFF2-40B4-BE49-F238E27FC236}">
                <a16:creationId xmlns:a16="http://schemas.microsoft.com/office/drawing/2014/main" id="{5C7CBD8C-F302-CE11-0B79-C0DD999FF8BE}"/>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4073" name="Text Box 41">
            <a:extLst>
              <a:ext uri="{FF2B5EF4-FFF2-40B4-BE49-F238E27FC236}">
                <a16:creationId xmlns:a16="http://schemas.microsoft.com/office/drawing/2014/main" id="{A9E553B4-9C4A-FB23-F001-2E27072BCD62}"/>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44074" name="Line 42">
            <a:extLst>
              <a:ext uri="{FF2B5EF4-FFF2-40B4-BE49-F238E27FC236}">
                <a16:creationId xmlns:a16="http://schemas.microsoft.com/office/drawing/2014/main" id="{1B814CFB-E6EC-7009-34D9-983084F8DF10}"/>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5" name="Text Box 43">
            <a:extLst>
              <a:ext uri="{FF2B5EF4-FFF2-40B4-BE49-F238E27FC236}">
                <a16:creationId xmlns:a16="http://schemas.microsoft.com/office/drawing/2014/main" id="{699195A5-092C-DF69-7A71-3D5196798F1E}"/>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44076" name="Line 44">
            <a:extLst>
              <a:ext uri="{FF2B5EF4-FFF2-40B4-BE49-F238E27FC236}">
                <a16:creationId xmlns:a16="http://schemas.microsoft.com/office/drawing/2014/main" id="{DC3260BE-BF20-6087-148F-470D48767D78}"/>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7" name="Line 45">
            <a:extLst>
              <a:ext uri="{FF2B5EF4-FFF2-40B4-BE49-F238E27FC236}">
                <a16:creationId xmlns:a16="http://schemas.microsoft.com/office/drawing/2014/main" id="{61DD0717-95CD-3213-E38F-30E32409A0BF}"/>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8" name="Line 46">
            <a:extLst>
              <a:ext uri="{FF2B5EF4-FFF2-40B4-BE49-F238E27FC236}">
                <a16:creationId xmlns:a16="http://schemas.microsoft.com/office/drawing/2014/main" id="{8DF6DCB6-D776-7B1B-D526-A7ABD4AAA725}"/>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79" name="Line 47">
            <a:extLst>
              <a:ext uri="{FF2B5EF4-FFF2-40B4-BE49-F238E27FC236}">
                <a16:creationId xmlns:a16="http://schemas.microsoft.com/office/drawing/2014/main" id="{94E33D6E-F4C1-217F-7174-59DF04EACE7B}"/>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0" name="Line 48">
            <a:extLst>
              <a:ext uri="{FF2B5EF4-FFF2-40B4-BE49-F238E27FC236}">
                <a16:creationId xmlns:a16="http://schemas.microsoft.com/office/drawing/2014/main" id="{AE55C90E-445C-FDC8-6D13-CF8031021496}"/>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1" name="Line 49">
            <a:extLst>
              <a:ext uri="{FF2B5EF4-FFF2-40B4-BE49-F238E27FC236}">
                <a16:creationId xmlns:a16="http://schemas.microsoft.com/office/drawing/2014/main" id="{20CEE6EA-57B3-8FDE-7D2E-1D9ACA6A3E89}"/>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2" name="Line 50">
            <a:extLst>
              <a:ext uri="{FF2B5EF4-FFF2-40B4-BE49-F238E27FC236}">
                <a16:creationId xmlns:a16="http://schemas.microsoft.com/office/drawing/2014/main" id="{6EC6BD47-C6D8-BF79-5385-F7E1605F3C47}"/>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3" name="Line 51">
            <a:extLst>
              <a:ext uri="{FF2B5EF4-FFF2-40B4-BE49-F238E27FC236}">
                <a16:creationId xmlns:a16="http://schemas.microsoft.com/office/drawing/2014/main" id="{338D306E-0285-A1A9-4341-4CC33F6A7DE2}"/>
              </a:ext>
            </a:extLst>
          </p:cNvPr>
          <p:cNvSpPr>
            <a:spLocks noChangeShapeType="1"/>
          </p:cNvSpPr>
          <p:nvPr/>
        </p:nvSpPr>
        <p:spPr bwMode="auto">
          <a:xfrm>
            <a:off x="2178050" y="20145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4" name="Line 52">
            <a:extLst>
              <a:ext uri="{FF2B5EF4-FFF2-40B4-BE49-F238E27FC236}">
                <a16:creationId xmlns:a16="http://schemas.microsoft.com/office/drawing/2014/main" id="{1BBD3078-3BF9-8D61-CB6C-5201AA94EC16}"/>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85" name="Oval 53">
            <a:extLst>
              <a:ext uri="{FF2B5EF4-FFF2-40B4-BE49-F238E27FC236}">
                <a16:creationId xmlns:a16="http://schemas.microsoft.com/office/drawing/2014/main" id="{868556F6-57E9-DA34-213B-EB2A1712E51D}"/>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44086" name="Oval 54">
            <a:extLst>
              <a:ext uri="{FF2B5EF4-FFF2-40B4-BE49-F238E27FC236}">
                <a16:creationId xmlns:a16="http://schemas.microsoft.com/office/drawing/2014/main" id="{7913D464-FBAC-88DE-0917-22B4596C2BA2}"/>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44087" name="Oval 55">
            <a:extLst>
              <a:ext uri="{FF2B5EF4-FFF2-40B4-BE49-F238E27FC236}">
                <a16:creationId xmlns:a16="http://schemas.microsoft.com/office/drawing/2014/main" id="{4FA9D3B3-39E1-0D2D-D1D7-5627A43F9A92}"/>
              </a:ext>
            </a:extLst>
          </p:cNvPr>
          <p:cNvSpPr>
            <a:spLocks noChangeArrowheads="1"/>
          </p:cNvSpPr>
          <p:nvPr/>
        </p:nvSpPr>
        <p:spPr bwMode="auto">
          <a:xfrm>
            <a:off x="533400" y="3200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44088" name="Oval 56">
            <a:extLst>
              <a:ext uri="{FF2B5EF4-FFF2-40B4-BE49-F238E27FC236}">
                <a16:creationId xmlns:a16="http://schemas.microsoft.com/office/drawing/2014/main" id="{715A3985-96EC-B875-E1B8-1CC2409F1447}"/>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44089" name="Oval 57">
            <a:extLst>
              <a:ext uri="{FF2B5EF4-FFF2-40B4-BE49-F238E27FC236}">
                <a16:creationId xmlns:a16="http://schemas.microsoft.com/office/drawing/2014/main" id="{38502FF6-FF92-D9F0-1400-7FC2F7BE2B86}"/>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44090" name="Oval 58">
            <a:extLst>
              <a:ext uri="{FF2B5EF4-FFF2-40B4-BE49-F238E27FC236}">
                <a16:creationId xmlns:a16="http://schemas.microsoft.com/office/drawing/2014/main" id="{2F129FF7-9C10-EF23-E549-F1E81D752A6F}"/>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44091" name="Oval 59">
            <a:extLst>
              <a:ext uri="{FF2B5EF4-FFF2-40B4-BE49-F238E27FC236}">
                <a16:creationId xmlns:a16="http://schemas.microsoft.com/office/drawing/2014/main" id="{D9EB8271-3752-222C-B863-F747916F096D}"/>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44092" name="Oval 60">
            <a:extLst>
              <a:ext uri="{FF2B5EF4-FFF2-40B4-BE49-F238E27FC236}">
                <a16:creationId xmlns:a16="http://schemas.microsoft.com/office/drawing/2014/main" id="{C0E092A2-A404-672C-ABA7-3592275F16FA}"/>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44093" name="Oval 61">
            <a:extLst>
              <a:ext uri="{FF2B5EF4-FFF2-40B4-BE49-F238E27FC236}">
                <a16:creationId xmlns:a16="http://schemas.microsoft.com/office/drawing/2014/main" id="{A8C16C1B-2D08-4588-ADED-0BC5D3675314}"/>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44094" name="Line 62">
            <a:extLst>
              <a:ext uri="{FF2B5EF4-FFF2-40B4-BE49-F238E27FC236}">
                <a16:creationId xmlns:a16="http://schemas.microsoft.com/office/drawing/2014/main" id="{8A32B994-2F3C-CAF6-8FF6-25765EF2762A}"/>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5" name="Line 63">
            <a:extLst>
              <a:ext uri="{FF2B5EF4-FFF2-40B4-BE49-F238E27FC236}">
                <a16:creationId xmlns:a16="http://schemas.microsoft.com/office/drawing/2014/main" id="{6A73D5C2-3A1F-1582-EBED-943F98988E1F}"/>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6" name="Line 64">
            <a:extLst>
              <a:ext uri="{FF2B5EF4-FFF2-40B4-BE49-F238E27FC236}">
                <a16:creationId xmlns:a16="http://schemas.microsoft.com/office/drawing/2014/main" id="{BAB6960D-18B4-CB3F-7AC3-F81DA400E2AF}"/>
              </a:ext>
            </a:extLst>
          </p:cNvPr>
          <p:cNvSpPr>
            <a:spLocks noChangeShapeType="1"/>
          </p:cNvSpPr>
          <p:nvPr/>
        </p:nvSpPr>
        <p:spPr bwMode="auto">
          <a:xfrm flipH="1" flipV="1">
            <a:off x="914400" y="3581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97" name="Text Box 65">
            <a:extLst>
              <a:ext uri="{FF2B5EF4-FFF2-40B4-BE49-F238E27FC236}">
                <a16:creationId xmlns:a16="http://schemas.microsoft.com/office/drawing/2014/main" id="{2DE00C6C-14F8-E1AC-86BB-67938977267B}"/>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4098" name="Text Box 66">
            <a:extLst>
              <a:ext uri="{FF2B5EF4-FFF2-40B4-BE49-F238E27FC236}">
                <a16:creationId xmlns:a16="http://schemas.microsoft.com/office/drawing/2014/main" id="{C109019E-DAE2-054A-A3CB-B9D3FED45064}"/>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4099" name="Text Box 67">
            <a:extLst>
              <a:ext uri="{FF2B5EF4-FFF2-40B4-BE49-F238E27FC236}">
                <a16:creationId xmlns:a16="http://schemas.microsoft.com/office/drawing/2014/main" id="{36262B8F-F511-75F7-A963-D2FA19D4BA9D}"/>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4100" name="Text Box 68">
            <a:extLst>
              <a:ext uri="{FF2B5EF4-FFF2-40B4-BE49-F238E27FC236}">
                <a16:creationId xmlns:a16="http://schemas.microsoft.com/office/drawing/2014/main" id="{DDAB8F46-B420-CED0-AB12-1F255E8D32E0}"/>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4101" name="Text Box 69">
            <a:extLst>
              <a:ext uri="{FF2B5EF4-FFF2-40B4-BE49-F238E27FC236}">
                <a16:creationId xmlns:a16="http://schemas.microsoft.com/office/drawing/2014/main" id="{620FE25E-A3AE-5BFA-FD58-76AEC80A2F99}"/>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4102" name="Text Box 70">
            <a:extLst>
              <a:ext uri="{FF2B5EF4-FFF2-40B4-BE49-F238E27FC236}">
                <a16:creationId xmlns:a16="http://schemas.microsoft.com/office/drawing/2014/main" id="{001C6EB6-9610-6450-2F90-83A801594A9C}"/>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4103" name="Text Box 71">
            <a:extLst>
              <a:ext uri="{FF2B5EF4-FFF2-40B4-BE49-F238E27FC236}">
                <a16:creationId xmlns:a16="http://schemas.microsoft.com/office/drawing/2014/main" id="{1B2696DA-CD12-8844-605C-6C9F870D5BB4}"/>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4104" name="Text Box 72">
            <a:extLst>
              <a:ext uri="{FF2B5EF4-FFF2-40B4-BE49-F238E27FC236}">
                <a16:creationId xmlns:a16="http://schemas.microsoft.com/office/drawing/2014/main" id="{F26B614B-B96F-C0C1-9D45-2953DEC77CDA}"/>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4105" name="Text Box 73">
            <a:extLst>
              <a:ext uri="{FF2B5EF4-FFF2-40B4-BE49-F238E27FC236}">
                <a16:creationId xmlns:a16="http://schemas.microsoft.com/office/drawing/2014/main" id="{A5D7BF8E-F47E-12EC-4486-D4AC5755BEDB}"/>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4106" name="Text Box 74">
            <a:extLst>
              <a:ext uri="{FF2B5EF4-FFF2-40B4-BE49-F238E27FC236}">
                <a16:creationId xmlns:a16="http://schemas.microsoft.com/office/drawing/2014/main" id="{63E29A33-A208-BD9D-30A3-0D4135A07981}"/>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4107" name="Text Box 75">
            <a:extLst>
              <a:ext uri="{FF2B5EF4-FFF2-40B4-BE49-F238E27FC236}">
                <a16:creationId xmlns:a16="http://schemas.microsoft.com/office/drawing/2014/main" id="{13EC1583-3307-DA76-1DF1-7E6B10F62CE3}"/>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4108" name="Line 76">
            <a:extLst>
              <a:ext uri="{FF2B5EF4-FFF2-40B4-BE49-F238E27FC236}">
                <a16:creationId xmlns:a16="http://schemas.microsoft.com/office/drawing/2014/main" id="{65455A28-DB87-2D5A-9F84-0F9E713EA715}"/>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109" name="Text Box 77">
            <a:extLst>
              <a:ext uri="{FF2B5EF4-FFF2-40B4-BE49-F238E27FC236}">
                <a16:creationId xmlns:a16="http://schemas.microsoft.com/office/drawing/2014/main" id="{5E8963BD-2744-E41C-5BD1-6F828F6BCDCD}"/>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57806" name="Group 78">
            <a:extLst>
              <a:ext uri="{FF2B5EF4-FFF2-40B4-BE49-F238E27FC236}">
                <a16:creationId xmlns:a16="http://schemas.microsoft.com/office/drawing/2014/main" id="{38FAAAD3-50D2-1434-99B5-2AA0821D6461}"/>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1E1D4C2A-AD30-8149-CAB8-FBF5AC852359}"/>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58869" name="Group 117">
            <a:extLst>
              <a:ext uri="{FF2B5EF4-FFF2-40B4-BE49-F238E27FC236}">
                <a16:creationId xmlns:a16="http://schemas.microsoft.com/office/drawing/2014/main" id="{BEEA0794-D195-9D25-BFD9-536B89A4B2A8}"/>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5097" name="Text Box 41">
            <a:extLst>
              <a:ext uri="{FF2B5EF4-FFF2-40B4-BE49-F238E27FC236}">
                <a16:creationId xmlns:a16="http://schemas.microsoft.com/office/drawing/2014/main" id="{60FE99ED-B64F-0DA5-72B5-9BBAE56DDF06}"/>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45098" name="Line 42">
            <a:extLst>
              <a:ext uri="{FF2B5EF4-FFF2-40B4-BE49-F238E27FC236}">
                <a16:creationId xmlns:a16="http://schemas.microsoft.com/office/drawing/2014/main" id="{0F367702-5850-3919-4929-A70C90980840}"/>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9" name="Text Box 43">
            <a:extLst>
              <a:ext uri="{FF2B5EF4-FFF2-40B4-BE49-F238E27FC236}">
                <a16:creationId xmlns:a16="http://schemas.microsoft.com/office/drawing/2014/main" id="{5984BC20-68B1-7535-FD32-27BB7F0A3324}"/>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45100" name="Line 44">
            <a:extLst>
              <a:ext uri="{FF2B5EF4-FFF2-40B4-BE49-F238E27FC236}">
                <a16:creationId xmlns:a16="http://schemas.microsoft.com/office/drawing/2014/main" id="{A3D45A3F-FDD1-CC4E-428D-AF2AEDF80543}"/>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1" name="Line 45">
            <a:extLst>
              <a:ext uri="{FF2B5EF4-FFF2-40B4-BE49-F238E27FC236}">
                <a16:creationId xmlns:a16="http://schemas.microsoft.com/office/drawing/2014/main" id="{06B4FEA9-9216-C904-5F20-BBEA96005E04}"/>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2" name="Line 46">
            <a:extLst>
              <a:ext uri="{FF2B5EF4-FFF2-40B4-BE49-F238E27FC236}">
                <a16:creationId xmlns:a16="http://schemas.microsoft.com/office/drawing/2014/main" id="{38F0B2D0-D903-DE67-C9F7-87E976C3CA55}"/>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3" name="Line 47">
            <a:extLst>
              <a:ext uri="{FF2B5EF4-FFF2-40B4-BE49-F238E27FC236}">
                <a16:creationId xmlns:a16="http://schemas.microsoft.com/office/drawing/2014/main" id="{9E70321B-8258-885F-BEE2-1D7879872C7E}"/>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4" name="Line 48">
            <a:extLst>
              <a:ext uri="{FF2B5EF4-FFF2-40B4-BE49-F238E27FC236}">
                <a16:creationId xmlns:a16="http://schemas.microsoft.com/office/drawing/2014/main" id="{8ECD8323-9452-17E7-CA82-FF6D63C36FE8}"/>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5" name="Line 49">
            <a:extLst>
              <a:ext uri="{FF2B5EF4-FFF2-40B4-BE49-F238E27FC236}">
                <a16:creationId xmlns:a16="http://schemas.microsoft.com/office/drawing/2014/main" id="{CE0A15D5-DE59-4F78-319C-AAF19A96835F}"/>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6" name="Line 50">
            <a:extLst>
              <a:ext uri="{FF2B5EF4-FFF2-40B4-BE49-F238E27FC236}">
                <a16:creationId xmlns:a16="http://schemas.microsoft.com/office/drawing/2014/main" id="{A8DDBD25-C01D-A186-93AD-5B7B576DAA89}"/>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7" name="Line 51">
            <a:extLst>
              <a:ext uri="{FF2B5EF4-FFF2-40B4-BE49-F238E27FC236}">
                <a16:creationId xmlns:a16="http://schemas.microsoft.com/office/drawing/2014/main" id="{193B1D90-E87C-0AF9-D37F-BF2C9B931281}"/>
              </a:ext>
            </a:extLst>
          </p:cNvPr>
          <p:cNvSpPr>
            <a:spLocks noChangeShapeType="1"/>
          </p:cNvSpPr>
          <p:nvPr/>
        </p:nvSpPr>
        <p:spPr bwMode="auto">
          <a:xfrm>
            <a:off x="2178050" y="2014538"/>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8" name="Line 52">
            <a:extLst>
              <a:ext uri="{FF2B5EF4-FFF2-40B4-BE49-F238E27FC236}">
                <a16:creationId xmlns:a16="http://schemas.microsoft.com/office/drawing/2014/main" id="{1F39287B-8A11-6E59-8E18-878D94BE1E71}"/>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09" name="Oval 53">
            <a:extLst>
              <a:ext uri="{FF2B5EF4-FFF2-40B4-BE49-F238E27FC236}">
                <a16:creationId xmlns:a16="http://schemas.microsoft.com/office/drawing/2014/main" id="{F4297C47-2526-8E05-67F3-1DD579CC99D4}"/>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45110" name="Oval 54">
            <a:extLst>
              <a:ext uri="{FF2B5EF4-FFF2-40B4-BE49-F238E27FC236}">
                <a16:creationId xmlns:a16="http://schemas.microsoft.com/office/drawing/2014/main" id="{67C416B2-B4CC-7B88-4CCE-F460D42864F4}"/>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45111" name="Oval 55">
            <a:extLst>
              <a:ext uri="{FF2B5EF4-FFF2-40B4-BE49-F238E27FC236}">
                <a16:creationId xmlns:a16="http://schemas.microsoft.com/office/drawing/2014/main" id="{69F7A8BA-E9FF-82B2-5B49-43D80F9A7318}"/>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45112" name="Oval 56">
            <a:extLst>
              <a:ext uri="{FF2B5EF4-FFF2-40B4-BE49-F238E27FC236}">
                <a16:creationId xmlns:a16="http://schemas.microsoft.com/office/drawing/2014/main" id="{BB06B6AF-5216-2A33-19FB-A73D7AC1CD00}"/>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45113" name="Oval 57">
            <a:extLst>
              <a:ext uri="{FF2B5EF4-FFF2-40B4-BE49-F238E27FC236}">
                <a16:creationId xmlns:a16="http://schemas.microsoft.com/office/drawing/2014/main" id="{B852B17E-BEDA-4417-3436-1E6FD4F6F8AF}"/>
              </a:ext>
            </a:extLst>
          </p:cNvPr>
          <p:cNvSpPr>
            <a:spLocks noChangeArrowheads="1"/>
          </p:cNvSpPr>
          <p:nvPr/>
        </p:nvSpPr>
        <p:spPr bwMode="auto">
          <a:xfrm>
            <a:off x="1752600" y="18288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45114" name="Oval 58">
            <a:extLst>
              <a:ext uri="{FF2B5EF4-FFF2-40B4-BE49-F238E27FC236}">
                <a16:creationId xmlns:a16="http://schemas.microsoft.com/office/drawing/2014/main" id="{4CEE5F25-4409-CF99-D041-4D52D837B707}"/>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45115" name="Oval 59">
            <a:extLst>
              <a:ext uri="{FF2B5EF4-FFF2-40B4-BE49-F238E27FC236}">
                <a16:creationId xmlns:a16="http://schemas.microsoft.com/office/drawing/2014/main" id="{44F3BF3B-D016-6E85-1944-428164DC7DC8}"/>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45116" name="Oval 60">
            <a:extLst>
              <a:ext uri="{FF2B5EF4-FFF2-40B4-BE49-F238E27FC236}">
                <a16:creationId xmlns:a16="http://schemas.microsoft.com/office/drawing/2014/main" id="{27567209-F3A7-9C22-3FE3-D0E2E9F2AA62}"/>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45117" name="Oval 61">
            <a:extLst>
              <a:ext uri="{FF2B5EF4-FFF2-40B4-BE49-F238E27FC236}">
                <a16:creationId xmlns:a16="http://schemas.microsoft.com/office/drawing/2014/main" id="{28D05F08-5D48-31C2-3443-AE29841159C9}"/>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45118" name="Line 62">
            <a:extLst>
              <a:ext uri="{FF2B5EF4-FFF2-40B4-BE49-F238E27FC236}">
                <a16:creationId xmlns:a16="http://schemas.microsoft.com/office/drawing/2014/main" id="{FCCF992A-A9EF-6CE7-40B1-B52CEC38A60A}"/>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19" name="Line 63">
            <a:extLst>
              <a:ext uri="{FF2B5EF4-FFF2-40B4-BE49-F238E27FC236}">
                <a16:creationId xmlns:a16="http://schemas.microsoft.com/office/drawing/2014/main" id="{98C41F78-BB53-AE25-40EE-0BD5620E1311}"/>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0" name="Line 64">
            <a:extLst>
              <a:ext uri="{FF2B5EF4-FFF2-40B4-BE49-F238E27FC236}">
                <a16:creationId xmlns:a16="http://schemas.microsoft.com/office/drawing/2014/main" id="{CD5849B7-435E-0479-3269-9C2C1D949EC2}"/>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21" name="Text Box 65">
            <a:extLst>
              <a:ext uri="{FF2B5EF4-FFF2-40B4-BE49-F238E27FC236}">
                <a16:creationId xmlns:a16="http://schemas.microsoft.com/office/drawing/2014/main" id="{235EF904-5F11-AFCF-6A98-8C094BBC0B9F}"/>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5122" name="Text Box 66">
            <a:extLst>
              <a:ext uri="{FF2B5EF4-FFF2-40B4-BE49-F238E27FC236}">
                <a16:creationId xmlns:a16="http://schemas.microsoft.com/office/drawing/2014/main" id="{B780C0F0-175E-5955-6975-526CB65AC2B1}"/>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5123" name="Text Box 67">
            <a:extLst>
              <a:ext uri="{FF2B5EF4-FFF2-40B4-BE49-F238E27FC236}">
                <a16:creationId xmlns:a16="http://schemas.microsoft.com/office/drawing/2014/main" id="{FF6BB5B6-50E8-F2DC-6622-FE48B2172279}"/>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5124" name="Text Box 68">
            <a:extLst>
              <a:ext uri="{FF2B5EF4-FFF2-40B4-BE49-F238E27FC236}">
                <a16:creationId xmlns:a16="http://schemas.microsoft.com/office/drawing/2014/main" id="{8CE372B9-0A70-626E-3F9A-F208E0298146}"/>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5125" name="Text Box 69">
            <a:extLst>
              <a:ext uri="{FF2B5EF4-FFF2-40B4-BE49-F238E27FC236}">
                <a16:creationId xmlns:a16="http://schemas.microsoft.com/office/drawing/2014/main" id="{5D8C7BEA-2778-D300-D2B2-4E6F1ED15EF0}"/>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5126" name="Text Box 70">
            <a:extLst>
              <a:ext uri="{FF2B5EF4-FFF2-40B4-BE49-F238E27FC236}">
                <a16:creationId xmlns:a16="http://schemas.microsoft.com/office/drawing/2014/main" id="{E9D97394-523F-DF9A-3C7A-2610A1C056DF}"/>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5127" name="Text Box 71">
            <a:extLst>
              <a:ext uri="{FF2B5EF4-FFF2-40B4-BE49-F238E27FC236}">
                <a16:creationId xmlns:a16="http://schemas.microsoft.com/office/drawing/2014/main" id="{4E952DCF-4643-29E4-859F-F9B8207B84AF}"/>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5128" name="Text Box 72">
            <a:extLst>
              <a:ext uri="{FF2B5EF4-FFF2-40B4-BE49-F238E27FC236}">
                <a16:creationId xmlns:a16="http://schemas.microsoft.com/office/drawing/2014/main" id="{4F3EDDA7-CB21-132C-52DC-2CAE87E11A49}"/>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5129" name="Text Box 73">
            <a:extLst>
              <a:ext uri="{FF2B5EF4-FFF2-40B4-BE49-F238E27FC236}">
                <a16:creationId xmlns:a16="http://schemas.microsoft.com/office/drawing/2014/main" id="{AED8C4D9-4E0D-E5AC-B00B-278D2AE816E1}"/>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5130" name="Text Box 74">
            <a:extLst>
              <a:ext uri="{FF2B5EF4-FFF2-40B4-BE49-F238E27FC236}">
                <a16:creationId xmlns:a16="http://schemas.microsoft.com/office/drawing/2014/main" id="{45E0EE7D-E592-1CB6-7756-2ED35693CAA5}"/>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5131" name="Text Box 75">
            <a:extLst>
              <a:ext uri="{FF2B5EF4-FFF2-40B4-BE49-F238E27FC236}">
                <a16:creationId xmlns:a16="http://schemas.microsoft.com/office/drawing/2014/main" id="{FC6AA945-A553-9A9D-351C-D93C9D275991}"/>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5132" name="Line 76">
            <a:extLst>
              <a:ext uri="{FF2B5EF4-FFF2-40B4-BE49-F238E27FC236}">
                <a16:creationId xmlns:a16="http://schemas.microsoft.com/office/drawing/2014/main" id="{FE4021E8-A09B-97BD-9704-BFA2BC1ED9EE}"/>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133" name="Text Box 77">
            <a:extLst>
              <a:ext uri="{FF2B5EF4-FFF2-40B4-BE49-F238E27FC236}">
                <a16:creationId xmlns:a16="http://schemas.microsoft.com/office/drawing/2014/main" id="{EBF322FB-FCAF-11BC-79ED-DD9FF50D32E4}"/>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58830" name="Group 78">
            <a:extLst>
              <a:ext uri="{FF2B5EF4-FFF2-40B4-BE49-F238E27FC236}">
                <a16:creationId xmlns:a16="http://schemas.microsoft.com/office/drawing/2014/main" id="{065825E0-9FE7-4754-35CD-55FCC32C48C9}"/>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a16="http://schemas.microsoft.com/office/drawing/2014/main" id="{BE23BCEA-B6DF-809C-2F35-E3C484DD3053}"/>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59893" name="Group 117">
            <a:extLst>
              <a:ext uri="{FF2B5EF4-FFF2-40B4-BE49-F238E27FC236}">
                <a16:creationId xmlns:a16="http://schemas.microsoft.com/office/drawing/2014/main" id="{7762360E-5E4F-97D0-9848-B85DC83FC5B4}"/>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6121" name="Text Box 41">
            <a:extLst>
              <a:ext uri="{FF2B5EF4-FFF2-40B4-BE49-F238E27FC236}">
                <a16:creationId xmlns:a16="http://schemas.microsoft.com/office/drawing/2014/main" id="{F9737073-F010-47F9-4246-9BE4F7343DB1}"/>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46122" name="Line 42">
            <a:extLst>
              <a:ext uri="{FF2B5EF4-FFF2-40B4-BE49-F238E27FC236}">
                <a16:creationId xmlns:a16="http://schemas.microsoft.com/office/drawing/2014/main" id="{A23E37D6-E041-C87C-6F0D-52565D6C811E}"/>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3" name="Text Box 43">
            <a:extLst>
              <a:ext uri="{FF2B5EF4-FFF2-40B4-BE49-F238E27FC236}">
                <a16:creationId xmlns:a16="http://schemas.microsoft.com/office/drawing/2014/main" id="{1E4A6ABA-CED5-FB36-4A46-2E4F8B69ACD6}"/>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46124" name="Line 44">
            <a:extLst>
              <a:ext uri="{FF2B5EF4-FFF2-40B4-BE49-F238E27FC236}">
                <a16:creationId xmlns:a16="http://schemas.microsoft.com/office/drawing/2014/main" id="{FEFB3C50-57D1-1D58-EDEE-49905AD84FA5}"/>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5" name="Line 45">
            <a:extLst>
              <a:ext uri="{FF2B5EF4-FFF2-40B4-BE49-F238E27FC236}">
                <a16:creationId xmlns:a16="http://schemas.microsoft.com/office/drawing/2014/main" id="{018189C2-B534-ADDD-FD0D-196831C33663}"/>
              </a:ext>
            </a:extLst>
          </p:cNvPr>
          <p:cNvSpPr>
            <a:spLocks noChangeShapeType="1"/>
          </p:cNvSpPr>
          <p:nvPr/>
        </p:nvSpPr>
        <p:spPr bwMode="auto">
          <a:xfrm flipV="1">
            <a:off x="2286000" y="2286000"/>
            <a:ext cx="533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6" name="Line 46">
            <a:extLst>
              <a:ext uri="{FF2B5EF4-FFF2-40B4-BE49-F238E27FC236}">
                <a16:creationId xmlns:a16="http://schemas.microsoft.com/office/drawing/2014/main" id="{86B3A82F-C939-C848-262D-0A92F4A8B6E3}"/>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7" name="Line 47">
            <a:extLst>
              <a:ext uri="{FF2B5EF4-FFF2-40B4-BE49-F238E27FC236}">
                <a16:creationId xmlns:a16="http://schemas.microsoft.com/office/drawing/2014/main" id="{28C25E4F-BF8B-F31B-51A9-400F8D040355}"/>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8" name="Line 48">
            <a:extLst>
              <a:ext uri="{FF2B5EF4-FFF2-40B4-BE49-F238E27FC236}">
                <a16:creationId xmlns:a16="http://schemas.microsoft.com/office/drawing/2014/main" id="{FE9022AF-6DF7-EF52-CF09-E6E21E6C78CF}"/>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29" name="Line 49">
            <a:extLst>
              <a:ext uri="{FF2B5EF4-FFF2-40B4-BE49-F238E27FC236}">
                <a16:creationId xmlns:a16="http://schemas.microsoft.com/office/drawing/2014/main" id="{517C927F-0514-CFEA-3699-95D5867C8974}"/>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0" name="Line 50">
            <a:extLst>
              <a:ext uri="{FF2B5EF4-FFF2-40B4-BE49-F238E27FC236}">
                <a16:creationId xmlns:a16="http://schemas.microsoft.com/office/drawing/2014/main" id="{42FF3412-021B-EE24-5D9A-2CFA80502EFC}"/>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1" name="Line 51">
            <a:extLst>
              <a:ext uri="{FF2B5EF4-FFF2-40B4-BE49-F238E27FC236}">
                <a16:creationId xmlns:a16="http://schemas.microsoft.com/office/drawing/2014/main" id="{EFC2AAC4-56E4-8FA0-70FB-675DB9151398}"/>
              </a:ext>
            </a:extLst>
          </p:cNvPr>
          <p:cNvSpPr>
            <a:spLocks noChangeShapeType="1"/>
          </p:cNvSpPr>
          <p:nvPr/>
        </p:nvSpPr>
        <p:spPr bwMode="auto">
          <a:xfrm>
            <a:off x="2178050" y="2014538"/>
            <a:ext cx="6096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2" name="Line 52">
            <a:extLst>
              <a:ext uri="{FF2B5EF4-FFF2-40B4-BE49-F238E27FC236}">
                <a16:creationId xmlns:a16="http://schemas.microsoft.com/office/drawing/2014/main" id="{6A0C609D-3462-C8D8-2F13-532389D0834E}"/>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33" name="Oval 53">
            <a:extLst>
              <a:ext uri="{FF2B5EF4-FFF2-40B4-BE49-F238E27FC236}">
                <a16:creationId xmlns:a16="http://schemas.microsoft.com/office/drawing/2014/main" id="{BDA70155-DECC-5C61-79F4-E9C2E5C33B4D}"/>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46134" name="Oval 54">
            <a:extLst>
              <a:ext uri="{FF2B5EF4-FFF2-40B4-BE49-F238E27FC236}">
                <a16:creationId xmlns:a16="http://schemas.microsoft.com/office/drawing/2014/main" id="{480CF70F-9479-9389-2138-970E71BD1837}"/>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46135" name="Oval 55">
            <a:extLst>
              <a:ext uri="{FF2B5EF4-FFF2-40B4-BE49-F238E27FC236}">
                <a16:creationId xmlns:a16="http://schemas.microsoft.com/office/drawing/2014/main" id="{C7C454F5-7EDE-0564-464A-A38E36D1779D}"/>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46136" name="Oval 56">
            <a:extLst>
              <a:ext uri="{FF2B5EF4-FFF2-40B4-BE49-F238E27FC236}">
                <a16:creationId xmlns:a16="http://schemas.microsoft.com/office/drawing/2014/main" id="{5340B2C0-EF5D-78E5-3366-3DA4E9C3B282}"/>
              </a:ext>
            </a:extLst>
          </p:cNvPr>
          <p:cNvSpPr>
            <a:spLocks noChangeArrowheads="1"/>
          </p:cNvSpPr>
          <p:nvPr/>
        </p:nvSpPr>
        <p:spPr bwMode="auto">
          <a:xfrm>
            <a:off x="1905000" y="28194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46137" name="Oval 57">
            <a:extLst>
              <a:ext uri="{FF2B5EF4-FFF2-40B4-BE49-F238E27FC236}">
                <a16:creationId xmlns:a16="http://schemas.microsoft.com/office/drawing/2014/main" id="{D9DDDECD-F7DA-CF19-7475-9380551848B2}"/>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46138" name="Oval 58">
            <a:extLst>
              <a:ext uri="{FF2B5EF4-FFF2-40B4-BE49-F238E27FC236}">
                <a16:creationId xmlns:a16="http://schemas.microsoft.com/office/drawing/2014/main" id="{9552F96B-E0FE-89B5-4294-5AD8AC493302}"/>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46139" name="Oval 59">
            <a:extLst>
              <a:ext uri="{FF2B5EF4-FFF2-40B4-BE49-F238E27FC236}">
                <a16:creationId xmlns:a16="http://schemas.microsoft.com/office/drawing/2014/main" id="{515656E7-17C1-7B7C-7F31-B4E36F989BEA}"/>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46140" name="Oval 60">
            <a:extLst>
              <a:ext uri="{FF2B5EF4-FFF2-40B4-BE49-F238E27FC236}">
                <a16:creationId xmlns:a16="http://schemas.microsoft.com/office/drawing/2014/main" id="{CB9ECB38-C5C9-1BA8-692F-D881A3C0EC29}"/>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46141" name="Oval 61">
            <a:extLst>
              <a:ext uri="{FF2B5EF4-FFF2-40B4-BE49-F238E27FC236}">
                <a16:creationId xmlns:a16="http://schemas.microsoft.com/office/drawing/2014/main" id="{BF4E2385-11F7-51CC-3350-E59493200588}"/>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46142" name="Line 62">
            <a:extLst>
              <a:ext uri="{FF2B5EF4-FFF2-40B4-BE49-F238E27FC236}">
                <a16:creationId xmlns:a16="http://schemas.microsoft.com/office/drawing/2014/main" id="{F1BAD863-0BBB-2062-893D-36E50A8FEBC8}"/>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3" name="Line 63">
            <a:extLst>
              <a:ext uri="{FF2B5EF4-FFF2-40B4-BE49-F238E27FC236}">
                <a16:creationId xmlns:a16="http://schemas.microsoft.com/office/drawing/2014/main" id="{44FC53A6-A486-420F-D5EB-B73754C5A84F}"/>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4" name="Line 64">
            <a:extLst>
              <a:ext uri="{FF2B5EF4-FFF2-40B4-BE49-F238E27FC236}">
                <a16:creationId xmlns:a16="http://schemas.microsoft.com/office/drawing/2014/main" id="{583F2B34-4855-FEDC-4224-B4BAD27F56B4}"/>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45" name="Text Box 65">
            <a:extLst>
              <a:ext uri="{FF2B5EF4-FFF2-40B4-BE49-F238E27FC236}">
                <a16:creationId xmlns:a16="http://schemas.microsoft.com/office/drawing/2014/main" id="{BECAC4E8-107B-875B-1C4E-EF6657B54464}"/>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6146" name="Text Box 66">
            <a:extLst>
              <a:ext uri="{FF2B5EF4-FFF2-40B4-BE49-F238E27FC236}">
                <a16:creationId xmlns:a16="http://schemas.microsoft.com/office/drawing/2014/main" id="{0EEFF909-CE52-0F7E-5536-6CA01CA784F4}"/>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6147" name="Text Box 67">
            <a:extLst>
              <a:ext uri="{FF2B5EF4-FFF2-40B4-BE49-F238E27FC236}">
                <a16:creationId xmlns:a16="http://schemas.microsoft.com/office/drawing/2014/main" id="{8BCCAD52-3623-AA79-80C1-7A1E0EA72EB7}"/>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6148" name="Text Box 68">
            <a:extLst>
              <a:ext uri="{FF2B5EF4-FFF2-40B4-BE49-F238E27FC236}">
                <a16:creationId xmlns:a16="http://schemas.microsoft.com/office/drawing/2014/main" id="{354081F5-1999-952E-D544-D574CDFA8B30}"/>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6149" name="Text Box 69">
            <a:extLst>
              <a:ext uri="{FF2B5EF4-FFF2-40B4-BE49-F238E27FC236}">
                <a16:creationId xmlns:a16="http://schemas.microsoft.com/office/drawing/2014/main" id="{B55962B1-3914-67FD-D5DE-014245202CBA}"/>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6150" name="Text Box 70">
            <a:extLst>
              <a:ext uri="{FF2B5EF4-FFF2-40B4-BE49-F238E27FC236}">
                <a16:creationId xmlns:a16="http://schemas.microsoft.com/office/drawing/2014/main" id="{9454557C-BB35-95A6-FB44-06650FA9EC95}"/>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6151" name="Text Box 71">
            <a:extLst>
              <a:ext uri="{FF2B5EF4-FFF2-40B4-BE49-F238E27FC236}">
                <a16:creationId xmlns:a16="http://schemas.microsoft.com/office/drawing/2014/main" id="{97646D92-2000-1F8C-AEAF-3F6EFA7A9184}"/>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6152" name="Text Box 72">
            <a:extLst>
              <a:ext uri="{FF2B5EF4-FFF2-40B4-BE49-F238E27FC236}">
                <a16:creationId xmlns:a16="http://schemas.microsoft.com/office/drawing/2014/main" id="{3CBF0A0D-54A7-A495-897D-75A8F2A70A6B}"/>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6153" name="Text Box 73">
            <a:extLst>
              <a:ext uri="{FF2B5EF4-FFF2-40B4-BE49-F238E27FC236}">
                <a16:creationId xmlns:a16="http://schemas.microsoft.com/office/drawing/2014/main" id="{D1E1CED0-B6A5-10BF-3064-6C4BF129C12D}"/>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6154" name="Text Box 74">
            <a:extLst>
              <a:ext uri="{FF2B5EF4-FFF2-40B4-BE49-F238E27FC236}">
                <a16:creationId xmlns:a16="http://schemas.microsoft.com/office/drawing/2014/main" id="{F89F6741-EEBE-E59F-2EF3-DFF506A7C8BB}"/>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6155" name="Text Box 75">
            <a:extLst>
              <a:ext uri="{FF2B5EF4-FFF2-40B4-BE49-F238E27FC236}">
                <a16:creationId xmlns:a16="http://schemas.microsoft.com/office/drawing/2014/main" id="{D58BB3E7-30A4-808C-01FD-6A6E72FFA1DB}"/>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6156" name="Line 76">
            <a:extLst>
              <a:ext uri="{FF2B5EF4-FFF2-40B4-BE49-F238E27FC236}">
                <a16:creationId xmlns:a16="http://schemas.microsoft.com/office/drawing/2014/main" id="{70007D41-F182-C4EF-B765-829528A20AB5}"/>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157" name="Text Box 77">
            <a:extLst>
              <a:ext uri="{FF2B5EF4-FFF2-40B4-BE49-F238E27FC236}">
                <a16:creationId xmlns:a16="http://schemas.microsoft.com/office/drawing/2014/main" id="{94A0D87D-E306-C796-D637-2F4F7017347A}"/>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59854" name="Group 78">
            <a:extLst>
              <a:ext uri="{FF2B5EF4-FFF2-40B4-BE49-F238E27FC236}">
                <a16:creationId xmlns:a16="http://schemas.microsoft.com/office/drawing/2014/main" id="{7BFFBAC9-638B-B59E-339E-783400458D96}"/>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3846DFA2-B2EB-F3B4-6D25-869F6972813E}"/>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0917" name="Group 117">
            <a:extLst>
              <a:ext uri="{FF2B5EF4-FFF2-40B4-BE49-F238E27FC236}">
                <a16:creationId xmlns:a16="http://schemas.microsoft.com/office/drawing/2014/main" id="{BF15E1AD-0599-B24D-FC0F-292FEF7064DA}"/>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7145" name="Text Box 41">
            <a:extLst>
              <a:ext uri="{FF2B5EF4-FFF2-40B4-BE49-F238E27FC236}">
                <a16:creationId xmlns:a16="http://schemas.microsoft.com/office/drawing/2014/main" id="{0C1746B6-3B8F-BD2D-7DEA-C3A2705EF48B}"/>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47146" name="Line 42">
            <a:extLst>
              <a:ext uri="{FF2B5EF4-FFF2-40B4-BE49-F238E27FC236}">
                <a16:creationId xmlns:a16="http://schemas.microsoft.com/office/drawing/2014/main" id="{EFF747EE-528E-0246-359B-B0108F675E1D}"/>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7" name="Text Box 43">
            <a:extLst>
              <a:ext uri="{FF2B5EF4-FFF2-40B4-BE49-F238E27FC236}">
                <a16:creationId xmlns:a16="http://schemas.microsoft.com/office/drawing/2014/main" id="{A1866E72-C05C-D0FC-4513-E0A17BA6897A}"/>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47148" name="Line 44">
            <a:extLst>
              <a:ext uri="{FF2B5EF4-FFF2-40B4-BE49-F238E27FC236}">
                <a16:creationId xmlns:a16="http://schemas.microsoft.com/office/drawing/2014/main" id="{B74514D5-DF7B-A6A2-B456-829396325DE3}"/>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49" name="Line 45">
            <a:extLst>
              <a:ext uri="{FF2B5EF4-FFF2-40B4-BE49-F238E27FC236}">
                <a16:creationId xmlns:a16="http://schemas.microsoft.com/office/drawing/2014/main" id="{B7A731FB-9B91-52C4-C60F-D5B55BA30DFF}"/>
              </a:ext>
            </a:extLst>
          </p:cNvPr>
          <p:cNvSpPr>
            <a:spLocks noChangeShapeType="1"/>
          </p:cNvSpPr>
          <p:nvPr/>
        </p:nvSpPr>
        <p:spPr bwMode="auto">
          <a:xfrm flipV="1">
            <a:off x="2286000" y="2286000"/>
            <a:ext cx="5334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0" name="Line 46">
            <a:extLst>
              <a:ext uri="{FF2B5EF4-FFF2-40B4-BE49-F238E27FC236}">
                <a16:creationId xmlns:a16="http://schemas.microsoft.com/office/drawing/2014/main" id="{0497BDBF-E8B2-4549-79D3-302A99072FF7}"/>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1" name="Line 47">
            <a:extLst>
              <a:ext uri="{FF2B5EF4-FFF2-40B4-BE49-F238E27FC236}">
                <a16:creationId xmlns:a16="http://schemas.microsoft.com/office/drawing/2014/main" id="{32667A8C-1796-39E9-2921-70E9B646664F}"/>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2" name="Line 48">
            <a:extLst>
              <a:ext uri="{FF2B5EF4-FFF2-40B4-BE49-F238E27FC236}">
                <a16:creationId xmlns:a16="http://schemas.microsoft.com/office/drawing/2014/main" id="{08A59AC9-EA80-A983-616B-E5F3F26F3A2D}"/>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3" name="Line 49">
            <a:extLst>
              <a:ext uri="{FF2B5EF4-FFF2-40B4-BE49-F238E27FC236}">
                <a16:creationId xmlns:a16="http://schemas.microsoft.com/office/drawing/2014/main" id="{8BA9C9B4-5A06-FD63-0E6E-DC275472557B}"/>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4" name="Line 50">
            <a:extLst>
              <a:ext uri="{FF2B5EF4-FFF2-40B4-BE49-F238E27FC236}">
                <a16:creationId xmlns:a16="http://schemas.microsoft.com/office/drawing/2014/main" id="{611A1563-F8FF-D1B5-E593-78D4035B3614}"/>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5" name="Line 51">
            <a:extLst>
              <a:ext uri="{FF2B5EF4-FFF2-40B4-BE49-F238E27FC236}">
                <a16:creationId xmlns:a16="http://schemas.microsoft.com/office/drawing/2014/main" id="{4C96C63C-E002-2F7E-5972-1D50BD5F4B87}"/>
              </a:ext>
            </a:extLst>
          </p:cNvPr>
          <p:cNvSpPr>
            <a:spLocks noChangeShapeType="1"/>
          </p:cNvSpPr>
          <p:nvPr/>
        </p:nvSpPr>
        <p:spPr bwMode="auto">
          <a:xfrm>
            <a:off x="2178050" y="2014538"/>
            <a:ext cx="6096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6" name="Line 52">
            <a:extLst>
              <a:ext uri="{FF2B5EF4-FFF2-40B4-BE49-F238E27FC236}">
                <a16:creationId xmlns:a16="http://schemas.microsoft.com/office/drawing/2014/main" id="{8725F778-1B2E-4BBA-61AF-A23D95198726}"/>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57" name="Oval 53">
            <a:extLst>
              <a:ext uri="{FF2B5EF4-FFF2-40B4-BE49-F238E27FC236}">
                <a16:creationId xmlns:a16="http://schemas.microsoft.com/office/drawing/2014/main" id="{1D5E2ACD-73DF-C75B-8DF2-55B1223D4043}"/>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47158" name="Oval 54">
            <a:extLst>
              <a:ext uri="{FF2B5EF4-FFF2-40B4-BE49-F238E27FC236}">
                <a16:creationId xmlns:a16="http://schemas.microsoft.com/office/drawing/2014/main" id="{D80B50F8-8C93-37E0-539C-4F65D4962F0A}"/>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47159" name="Oval 55">
            <a:extLst>
              <a:ext uri="{FF2B5EF4-FFF2-40B4-BE49-F238E27FC236}">
                <a16:creationId xmlns:a16="http://schemas.microsoft.com/office/drawing/2014/main" id="{C3A3B563-C642-E3AE-2B71-5A1E768CA267}"/>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47160" name="Oval 56">
            <a:extLst>
              <a:ext uri="{FF2B5EF4-FFF2-40B4-BE49-F238E27FC236}">
                <a16:creationId xmlns:a16="http://schemas.microsoft.com/office/drawing/2014/main" id="{D6E93948-C72B-8BEC-0D7D-9845B2928488}"/>
              </a:ext>
            </a:extLst>
          </p:cNvPr>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47161" name="Oval 57">
            <a:extLst>
              <a:ext uri="{FF2B5EF4-FFF2-40B4-BE49-F238E27FC236}">
                <a16:creationId xmlns:a16="http://schemas.microsoft.com/office/drawing/2014/main" id="{F1CAA094-2A90-E340-73F7-48DB5BF09F62}"/>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47162" name="Oval 58">
            <a:extLst>
              <a:ext uri="{FF2B5EF4-FFF2-40B4-BE49-F238E27FC236}">
                <a16:creationId xmlns:a16="http://schemas.microsoft.com/office/drawing/2014/main" id="{72F5F29F-7333-2C95-B8FE-C1AE84B440E8}"/>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47163" name="Oval 59">
            <a:extLst>
              <a:ext uri="{FF2B5EF4-FFF2-40B4-BE49-F238E27FC236}">
                <a16:creationId xmlns:a16="http://schemas.microsoft.com/office/drawing/2014/main" id="{DACDD682-1EDB-8738-816D-570E9068F4A3}"/>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47164" name="Oval 60">
            <a:extLst>
              <a:ext uri="{FF2B5EF4-FFF2-40B4-BE49-F238E27FC236}">
                <a16:creationId xmlns:a16="http://schemas.microsoft.com/office/drawing/2014/main" id="{59CBF80A-610C-FDF8-BA9A-86DDD741DD5D}"/>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47165" name="Oval 61">
            <a:extLst>
              <a:ext uri="{FF2B5EF4-FFF2-40B4-BE49-F238E27FC236}">
                <a16:creationId xmlns:a16="http://schemas.microsoft.com/office/drawing/2014/main" id="{E459F70D-F538-8A6C-7F92-4527B7DCD686}"/>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47166" name="Line 62">
            <a:extLst>
              <a:ext uri="{FF2B5EF4-FFF2-40B4-BE49-F238E27FC236}">
                <a16:creationId xmlns:a16="http://schemas.microsoft.com/office/drawing/2014/main" id="{F8E49D3A-1B87-FB51-FF3E-9A4070EAF09D}"/>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7" name="Line 63">
            <a:extLst>
              <a:ext uri="{FF2B5EF4-FFF2-40B4-BE49-F238E27FC236}">
                <a16:creationId xmlns:a16="http://schemas.microsoft.com/office/drawing/2014/main" id="{1D7D053A-D960-B500-9322-BD1C4097E4FE}"/>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8" name="Line 64">
            <a:extLst>
              <a:ext uri="{FF2B5EF4-FFF2-40B4-BE49-F238E27FC236}">
                <a16:creationId xmlns:a16="http://schemas.microsoft.com/office/drawing/2014/main" id="{511AAA39-F0F1-F579-4DE0-B7277985E858}"/>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69" name="Text Box 65">
            <a:extLst>
              <a:ext uri="{FF2B5EF4-FFF2-40B4-BE49-F238E27FC236}">
                <a16:creationId xmlns:a16="http://schemas.microsoft.com/office/drawing/2014/main" id="{853EF68B-6BEF-CF71-5B29-2E53DE5118EA}"/>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7170" name="Text Box 66">
            <a:extLst>
              <a:ext uri="{FF2B5EF4-FFF2-40B4-BE49-F238E27FC236}">
                <a16:creationId xmlns:a16="http://schemas.microsoft.com/office/drawing/2014/main" id="{38215F05-ED2F-FFE1-81CD-0DBDF433F472}"/>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7171" name="Text Box 67">
            <a:extLst>
              <a:ext uri="{FF2B5EF4-FFF2-40B4-BE49-F238E27FC236}">
                <a16:creationId xmlns:a16="http://schemas.microsoft.com/office/drawing/2014/main" id="{E369C142-7DB1-2187-566A-C7B5D6392550}"/>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7172" name="Text Box 68">
            <a:extLst>
              <a:ext uri="{FF2B5EF4-FFF2-40B4-BE49-F238E27FC236}">
                <a16:creationId xmlns:a16="http://schemas.microsoft.com/office/drawing/2014/main" id="{1CF19783-B9B4-7B6F-DF48-3C606F40BE28}"/>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7173" name="Text Box 69">
            <a:extLst>
              <a:ext uri="{FF2B5EF4-FFF2-40B4-BE49-F238E27FC236}">
                <a16:creationId xmlns:a16="http://schemas.microsoft.com/office/drawing/2014/main" id="{CA512DE6-2306-7080-35F2-9345685E4896}"/>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7174" name="Text Box 70">
            <a:extLst>
              <a:ext uri="{FF2B5EF4-FFF2-40B4-BE49-F238E27FC236}">
                <a16:creationId xmlns:a16="http://schemas.microsoft.com/office/drawing/2014/main" id="{CFCEB05E-9883-C466-A3CD-55BA14040C85}"/>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7175" name="Text Box 71">
            <a:extLst>
              <a:ext uri="{FF2B5EF4-FFF2-40B4-BE49-F238E27FC236}">
                <a16:creationId xmlns:a16="http://schemas.microsoft.com/office/drawing/2014/main" id="{C51CDAC8-862F-17FC-EBDC-193117C90651}"/>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7176" name="Text Box 72">
            <a:extLst>
              <a:ext uri="{FF2B5EF4-FFF2-40B4-BE49-F238E27FC236}">
                <a16:creationId xmlns:a16="http://schemas.microsoft.com/office/drawing/2014/main" id="{6BA60A47-2243-7C1B-DC46-F56676B83037}"/>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7177" name="Text Box 73">
            <a:extLst>
              <a:ext uri="{FF2B5EF4-FFF2-40B4-BE49-F238E27FC236}">
                <a16:creationId xmlns:a16="http://schemas.microsoft.com/office/drawing/2014/main" id="{48031AF5-B004-4477-DED5-2FA1860164A7}"/>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7178" name="Text Box 74">
            <a:extLst>
              <a:ext uri="{FF2B5EF4-FFF2-40B4-BE49-F238E27FC236}">
                <a16:creationId xmlns:a16="http://schemas.microsoft.com/office/drawing/2014/main" id="{27161843-5AB2-A75C-D234-92863877F08A}"/>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7179" name="Text Box 75">
            <a:extLst>
              <a:ext uri="{FF2B5EF4-FFF2-40B4-BE49-F238E27FC236}">
                <a16:creationId xmlns:a16="http://schemas.microsoft.com/office/drawing/2014/main" id="{82F449DF-2098-0B32-D9B8-110731672466}"/>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7180" name="Line 76">
            <a:extLst>
              <a:ext uri="{FF2B5EF4-FFF2-40B4-BE49-F238E27FC236}">
                <a16:creationId xmlns:a16="http://schemas.microsoft.com/office/drawing/2014/main" id="{8741C8AF-5DCC-531C-2B31-C38BC8FD1D8E}"/>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81" name="Text Box 77">
            <a:extLst>
              <a:ext uri="{FF2B5EF4-FFF2-40B4-BE49-F238E27FC236}">
                <a16:creationId xmlns:a16="http://schemas.microsoft.com/office/drawing/2014/main" id="{0044F834-1D25-B3B0-913B-AC52DC8C6C58}"/>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60878" name="Group 78">
            <a:extLst>
              <a:ext uri="{FF2B5EF4-FFF2-40B4-BE49-F238E27FC236}">
                <a16:creationId xmlns:a16="http://schemas.microsoft.com/office/drawing/2014/main" id="{1909908B-9D54-BF86-3A73-3268EDF21A9F}"/>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a16="http://schemas.microsoft.com/office/drawing/2014/main" id="{582ED19D-50A3-B202-DABF-722AA7D060DE}"/>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1827" name="Group 3">
            <a:extLst>
              <a:ext uri="{FF2B5EF4-FFF2-40B4-BE49-F238E27FC236}">
                <a16:creationId xmlns:a16="http://schemas.microsoft.com/office/drawing/2014/main" id="{4E8F9E64-C40F-3B2F-718A-C9E3F6A430F0}"/>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8169" name="Text Box 41">
            <a:extLst>
              <a:ext uri="{FF2B5EF4-FFF2-40B4-BE49-F238E27FC236}">
                <a16:creationId xmlns:a16="http://schemas.microsoft.com/office/drawing/2014/main" id="{C480C140-41FB-4CB4-4F52-7B2E6DD1CC81}"/>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48170" name="Line 42">
            <a:extLst>
              <a:ext uri="{FF2B5EF4-FFF2-40B4-BE49-F238E27FC236}">
                <a16:creationId xmlns:a16="http://schemas.microsoft.com/office/drawing/2014/main" id="{69980329-37E9-BFAA-F35C-73D428532E93}"/>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1" name="Text Box 43">
            <a:extLst>
              <a:ext uri="{FF2B5EF4-FFF2-40B4-BE49-F238E27FC236}">
                <a16:creationId xmlns:a16="http://schemas.microsoft.com/office/drawing/2014/main" id="{8DEB9742-FFDF-2E44-1D98-B4555CC35174}"/>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48172" name="Line 44">
            <a:extLst>
              <a:ext uri="{FF2B5EF4-FFF2-40B4-BE49-F238E27FC236}">
                <a16:creationId xmlns:a16="http://schemas.microsoft.com/office/drawing/2014/main" id="{655DEE0B-2C63-DB31-8E4E-36881E5997C0}"/>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3" name="Line 45">
            <a:extLst>
              <a:ext uri="{FF2B5EF4-FFF2-40B4-BE49-F238E27FC236}">
                <a16:creationId xmlns:a16="http://schemas.microsoft.com/office/drawing/2014/main" id="{31532813-AA18-0572-056B-0C12C9BB8CCD}"/>
              </a:ext>
            </a:extLst>
          </p:cNvPr>
          <p:cNvSpPr>
            <a:spLocks noChangeShapeType="1"/>
          </p:cNvSpPr>
          <p:nvPr/>
        </p:nvSpPr>
        <p:spPr bwMode="auto">
          <a:xfrm flipV="1">
            <a:off x="2286000" y="2286000"/>
            <a:ext cx="5334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4" name="Line 46">
            <a:extLst>
              <a:ext uri="{FF2B5EF4-FFF2-40B4-BE49-F238E27FC236}">
                <a16:creationId xmlns:a16="http://schemas.microsoft.com/office/drawing/2014/main" id="{C131CAEB-F7A7-EDAE-EC4C-3211FF6F0EC7}"/>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5" name="Line 47">
            <a:extLst>
              <a:ext uri="{FF2B5EF4-FFF2-40B4-BE49-F238E27FC236}">
                <a16:creationId xmlns:a16="http://schemas.microsoft.com/office/drawing/2014/main" id="{D839A0BD-5826-AF98-F50E-BB38376A4992}"/>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6" name="Line 48">
            <a:extLst>
              <a:ext uri="{FF2B5EF4-FFF2-40B4-BE49-F238E27FC236}">
                <a16:creationId xmlns:a16="http://schemas.microsoft.com/office/drawing/2014/main" id="{C541C8E5-C4C3-5D1A-4661-3BF1640A5D19}"/>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7" name="Line 49">
            <a:extLst>
              <a:ext uri="{FF2B5EF4-FFF2-40B4-BE49-F238E27FC236}">
                <a16:creationId xmlns:a16="http://schemas.microsoft.com/office/drawing/2014/main" id="{6AFB3FB1-05ED-9461-FE31-FFA41243A0F9}"/>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8" name="Line 50">
            <a:extLst>
              <a:ext uri="{FF2B5EF4-FFF2-40B4-BE49-F238E27FC236}">
                <a16:creationId xmlns:a16="http://schemas.microsoft.com/office/drawing/2014/main" id="{6C588640-0052-5740-DC78-989CBE313170}"/>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79" name="Line 51">
            <a:extLst>
              <a:ext uri="{FF2B5EF4-FFF2-40B4-BE49-F238E27FC236}">
                <a16:creationId xmlns:a16="http://schemas.microsoft.com/office/drawing/2014/main" id="{04EF59BC-20B9-F72F-8514-78D4B12952D8}"/>
              </a:ext>
            </a:extLst>
          </p:cNvPr>
          <p:cNvSpPr>
            <a:spLocks noChangeShapeType="1"/>
          </p:cNvSpPr>
          <p:nvPr/>
        </p:nvSpPr>
        <p:spPr bwMode="auto">
          <a:xfrm>
            <a:off x="2178050" y="2014538"/>
            <a:ext cx="6096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0" name="Line 52">
            <a:extLst>
              <a:ext uri="{FF2B5EF4-FFF2-40B4-BE49-F238E27FC236}">
                <a16:creationId xmlns:a16="http://schemas.microsoft.com/office/drawing/2014/main" id="{198A7D04-EBAC-4C81-260C-6824D6EF8B52}"/>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81" name="Oval 53">
            <a:extLst>
              <a:ext uri="{FF2B5EF4-FFF2-40B4-BE49-F238E27FC236}">
                <a16:creationId xmlns:a16="http://schemas.microsoft.com/office/drawing/2014/main" id="{A4E29791-6A19-97A4-DC8C-A4287177E367}"/>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48182" name="Oval 54">
            <a:extLst>
              <a:ext uri="{FF2B5EF4-FFF2-40B4-BE49-F238E27FC236}">
                <a16:creationId xmlns:a16="http://schemas.microsoft.com/office/drawing/2014/main" id="{935952C9-6742-EB22-F34E-3D5B24B8FB5F}"/>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48183" name="Oval 55">
            <a:extLst>
              <a:ext uri="{FF2B5EF4-FFF2-40B4-BE49-F238E27FC236}">
                <a16:creationId xmlns:a16="http://schemas.microsoft.com/office/drawing/2014/main" id="{2F41F9DE-0366-2E78-B0B0-90447B3825D0}"/>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48184" name="Oval 56">
            <a:extLst>
              <a:ext uri="{FF2B5EF4-FFF2-40B4-BE49-F238E27FC236}">
                <a16:creationId xmlns:a16="http://schemas.microsoft.com/office/drawing/2014/main" id="{891DB5B9-95D5-F537-7EA8-A16A610E405F}"/>
              </a:ext>
            </a:extLst>
          </p:cNvPr>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48185" name="Oval 57">
            <a:extLst>
              <a:ext uri="{FF2B5EF4-FFF2-40B4-BE49-F238E27FC236}">
                <a16:creationId xmlns:a16="http://schemas.microsoft.com/office/drawing/2014/main" id="{C1911ADC-225A-A348-A9DD-D486927FA164}"/>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48186" name="Oval 58">
            <a:extLst>
              <a:ext uri="{FF2B5EF4-FFF2-40B4-BE49-F238E27FC236}">
                <a16:creationId xmlns:a16="http://schemas.microsoft.com/office/drawing/2014/main" id="{2C540B37-0B8B-683D-185E-C1F8C0DB3563}"/>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48187" name="Oval 59">
            <a:extLst>
              <a:ext uri="{FF2B5EF4-FFF2-40B4-BE49-F238E27FC236}">
                <a16:creationId xmlns:a16="http://schemas.microsoft.com/office/drawing/2014/main" id="{87DD078D-095C-B4E4-7E65-60BC0D7706DE}"/>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48188" name="Oval 60">
            <a:extLst>
              <a:ext uri="{FF2B5EF4-FFF2-40B4-BE49-F238E27FC236}">
                <a16:creationId xmlns:a16="http://schemas.microsoft.com/office/drawing/2014/main" id="{4CA6A902-0FA8-0BB2-E13C-96126597E900}"/>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48189" name="Oval 61">
            <a:extLst>
              <a:ext uri="{FF2B5EF4-FFF2-40B4-BE49-F238E27FC236}">
                <a16:creationId xmlns:a16="http://schemas.microsoft.com/office/drawing/2014/main" id="{3735515E-3B8C-4102-5DC2-937A0F9C038C}"/>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48190" name="Line 62">
            <a:extLst>
              <a:ext uri="{FF2B5EF4-FFF2-40B4-BE49-F238E27FC236}">
                <a16:creationId xmlns:a16="http://schemas.microsoft.com/office/drawing/2014/main" id="{377528CB-0BB5-3DAB-CED0-5F09C1B8191F}"/>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1" name="Line 63">
            <a:extLst>
              <a:ext uri="{FF2B5EF4-FFF2-40B4-BE49-F238E27FC236}">
                <a16:creationId xmlns:a16="http://schemas.microsoft.com/office/drawing/2014/main" id="{5D30A7EC-7B2B-273F-D1A0-128F7D5013FB}"/>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2" name="Line 64">
            <a:extLst>
              <a:ext uri="{FF2B5EF4-FFF2-40B4-BE49-F238E27FC236}">
                <a16:creationId xmlns:a16="http://schemas.microsoft.com/office/drawing/2014/main" id="{56C4B68B-B375-7F6D-C0EB-7DF2C3F16C16}"/>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93" name="Text Box 65">
            <a:extLst>
              <a:ext uri="{FF2B5EF4-FFF2-40B4-BE49-F238E27FC236}">
                <a16:creationId xmlns:a16="http://schemas.microsoft.com/office/drawing/2014/main" id="{43C5211E-6001-3611-BD45-046E4E44429E}"/>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8194" name="Text Box 66">
            <a:extLst>
              <a:ext uri="{FF2B5EF4-FFF2-40B4-BE49-F238E27FC236}">
                <a16:creationId xmlns:a16="http://schemas.microsoft.com/office/drawing/2014/main" id="{76301441-36E8-745B-CC20-4CC40935CDD6}"/>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8195" name="Text Box 67">
            <a:extLst>
              <a:ext uri="{FF2B5EF4-FFF2-40B4-BE49-F238E27FC236}">
                <a16:creationId xmlns:a16="http://schemas.microsoft.com/office/drawing/2014/main" id="{C9C4E7E0-C3B8-4327-1D07-AE54C2D48233}"/>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8196" name="Text Box 68">
            <a:extLst>
              <a:ext uri="{FF2B5EF4-FFF2-40B4-BE49-F238E27FC236}">
                <a16:creationId xmlns:a16="http://schemas.microsoft.com/office/drawing/2014/main" id="{32F0FC9B-7D03-0B2C-88B3-75AE7F6863A5}"/>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8197" name="Text Box 69">
            <a:extLst>
              <a:ext uri="{FF2B5EF4-FFF2-40B4-BE49-F238E27FC236}">
                <a16:creationId xmlns:a16="http://schemas.microsoft.com/office/drawing/2014/main" id="{57874991-C93D-9728-ECB8-CE110AB21EB8}"/>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8198" name="Text Box 70">
            <a:extLst>
              <a:ext uri="{FF2B5EF4-FFF2-40B4-BE49-F238E27FC236}">
                <a16:creationId xmlns:a16="http://schemas.microsoft.com/office/drawing/2014/main" id="{8A264C99-0DB1-57F3-2793-8B78D050B65E}"/>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8199" name="Text Box 71">
            <a:extLst>
              <a:ext uri="{FF2B5EF4-FFF2-40B4-BE49-F238E27FC236}">
                <a16:creationId xmlns:a16="http://schemas.microsoft.com/office/drawing/2014/main" id="{C54E8354-20BB-2E9D-650E-9CA7E342E69B}"/>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8200" name="Text Box 72">
            <a:extLst>
              <a:ext uri="{FF2B5EF4-FFF2-40B4-BE49-F238E27FC236}">
                <a16:creationId xmlns:a16="http://schemas.microsoft.com/office/drawing/2014/main" id="{BCA9956E-341C-0FEA-2EF4-2D668FC7CB11}"/>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8201" name="Text Box 73">
            <a:extLst>
              <a:ext uri="{FF2B5EF4-FFF2-40B4-BE49-F238E27FC236}">
                <a16:creationId xmlns:a16="http://schemas.microsoft.com/office/drawing/2014/main" id="{524A10A1-5E0C-B93B-8838-B451DCEED0BC}"/>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8202" name="Text Box 74">
            <a:extLst>
              <a:ext uri="{FF2B5EF4-FFF2-40B4-BE49-F238E27FC236}">
                <a16:creationId xmlns:a16="http://schemas.microsoft.com/office/drawing/2014/main" id="{A38923E4-A030-3695-24F4-BD08939CDC71}"/>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8203" name="Text Box 75">
            <a:extLst>
              <a:ext uri="{FF2B5EF4-FFF2-40B4-BE49-F238E27FC236}">
                <a16:creationId xmlns:a16="http://schemas.microsoft.com/office/drawing/2014/main" id="{EC1099E8-0158-C654-7990-6E776CBE2A2A}"/>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8204" name="Line 76">
            <a:extLst>
              <a:ext uri="{FF2B5EF4-FFF2-40B4-BE49-F238E27FC236}">
                <a16:creationId xmlns:a16="http://schemas.microsoft.com/office/drawing/2014/main" id="{9B7940F5-E02B-4351-50ED-E6782983AEE0}"/>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205" name="Text Box 77">
            <a:extLst>
              <a:ext uri="{FF2B5EF4-FFF2-40B4-BE49-F238E27FC236}">
                <a16:creationId xmlns:a16="http://schemas.microsoft.com/office/drawing/2014/main" id="{3AD0F007-F5D7-3C03-2DC8-C3CDD06CFD4B}"/>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61902" name="Group 78">
            <a:extLst>
              <a:ext uri="{FF2B5EF4-FFF2-40B4-BE49-F238E27FC236}">
                <a16:creationId xmlns:a16="http://schemas.microsoft.com/office/drawing/2014/main" id="{CA09B448-EBFA-DC74-3F37-5861CB02BD2A}"/>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a:extLst>
              <a:ext uri="{FF2B5EF4-FFF2-40B4-BE49-F238E27FC236}">
                <a16:creationId xmlns:a16="http://schemas.microsoft.com/office/drawing/2014/main" id="{5CCEE648-AFD1-04D0-897A-92F864FE2F8E}"/>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2851" name="Group 3">
            <a:extLst>
              <a:ext uri="{FF2B5EF4-FFF2-40B4-BE49-F238E27FC236}">
                <a16:creationId xmlns:a16="http://schemas.microsoft.com/office/drawing/2014/main" id="{5E82BCF1-B30D-881F-32EE-9D574C80B484}"/>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9193" name="Text Box 41">
            <a:extLst>
              <a:ext uri="{FF2B5EF4-FFF2-40B4-BE49-F238E27FC236}">
                <a16:creationId xmlns:a16="http://schemas.microsoft.com/office/drawing/2014/main" id="{219FA6C3-6D31-597F-F0DC-293CAE0F7CEE}"/>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49194" name="Line 42">
            <a:extLst>
              <a:ext uri="{FF2B5EF4-FFF2-40B4-BE49-F238E27FC236}">
                <a16:creationId xmlns:a16="http://schemas.microsoft.com/office/drawing/2014/main" id="{075FCC78-5552-9B80-EF47-F920F7CCF596}"/>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5" name="Text Box 43">
            <a:extLst>
              <a:ext uri="{FF2B5EF4-FFF2-40B4-BE49-F238E27FC236}">
                <a16:creationId xmlns:a16="http://schemas.microsoft.com/office/drawing/2014/main" id="{661EE652-0F2B-B043-050B-FF650EA00667}"/>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49196" name="Line 44">
            <a:extLst>
              <a:ext uri="{FF2B5EF4-FFF2-40B4-BE49-F238E27FC236}">
                <a16:creationId xmlns:a16="http://schemas.microsoft.com/office/drawing/2014/main" id="{767D6CA0-9128-0EB6-613B-484835997364}"/>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7" name="Line 45">
            <a:extLst>
              <a:ext uri="{FF2B5EF4-FFF2-40B4-BE49-F238E27FC236}">
                <a16:creationId xmlns:a16="http://schemas.microsoft.com/office/drawing/2014/main" id="{7062B634-CEF8-11BD-B4F4-BEE59D501B2C}"/>
              </a:ext>
            </a:extLst>
          </p:cNvPr>
          <p:cNvSpPr>
            <a:spLocks noChangeShapeType="1"/>
          </p:cNvSpPr>
          <p:nvPr/>
        </p:nvSpPr>
        <p:spPr bwMode="auto">
          <a:xfrm flipV="1">
            <a:off x="2286000" y="2286000"/>
            <a:ext cx="5334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8" name="Line 46">
            <a:extLst>
              <a:ext uri="{FF2B5EF4-FFF2-40B4-BE49-F238E27FC236}">
                <a16:creationId xmlns:a16="http://schemas.microsoft.com/office/drawing/2014/main" id="{388FCFAD-BE76-434A-B9BA-9C1839B1A43B}"/>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99" name="Line 47">
            <a:extLst>
              <a:ext uri="{FF2B5EF4-FFF2-40B4-BE49-F238E27FC236}">
                <a16:creationId xmlns:a16="http://schemas.microsoft.com/office/drawing/2014/main" id="{E94F2B06-83D8-2748-1C64-78DD8628399C}"/>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0" name="Line 48">
            <a:extLst>
              <a:ext uri="{FF2B5EF4-FFF2-40B4-BE49-F238E27FC236}">
                <a16:creationId xmlns:a16="http://schemas.microsoft.com/office/drawing/2014/main" id="{8D713B2D-312F-3338-4E2B-5444985BEE3B}"/>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1" name="Line 49">
            <a:extLst>
              <a:ext uri="{FF2B5EF4-FFF2-40B4-BE49-F238E27FC236}">
                <a16:creationId xmlns:a16="http://schemas.microsoft.com/office/drawing/2014/main" id="{3681142C-A306-AC96-9571-B09C0AF5132E}"/>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2" name="Line 50">
            <a:extLst>
              <a:ext uri="{FF2B5EF4-FFF2-40B4-BE49-F238E27FC236}">
                <a16:creationId xmlns:a16="http://schemas.microsoft.com/office/drawing/2014/main" id="{6E49678F-75B7-503B-B0F2-468FFEC48F8F}"/>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3" name="Line 51">
            <a:extLst>
              <a:ext uri="{FF2B5EF4-FFF2-40B4-BE49-F238E27FC236}">
                <a16:creationId xmlns:a16="http://schemas.microsoft.com/office/drawing/2014/main" id="{EEFEA614-739A-9F83-E045-DB1F3BCDCF51}"/>
              </a:ext>
            </a:extLst>
          </p:cNvPr>
          <p:cNvSpPr>
            <a:spLocks noChangeShapeType="1"/>
          </p:cNvSpPr>
          <p:nvPr/>
        </p:nvSpPr>
        <p:spPr bwMode="auto">
          <a:xfrm>
            <a:off x="2178050" y="2014538"/>
            <a:ext cx="6096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4" name="Line 52">
            <a:extLst>
              <a:ext uri="{FF2B5EF4-FFF2-40B4-BE49-F238E27FC236}">
                <a16:creationId xmlns:a16="http://schemas.microsoft.com/office/drawing/2014/main" id="{CD3B5EE7-3F9D-3534-EBDF-19A1A9D99252}"/>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05" name="Oval 53">
            <a:extLst>
              <a:ext uri="{FF2B5EF4-FFF2-40B4-BE49-F238E27FC236}">
                <a16:creationId xmlns:a16="http://schemas.microsoft.com/office/drawing/2014/main" id="{E4A5E2E1-1C0E-48F3-A0FF-D8E5B966C8BE}"/>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49206" name="Oval 54">
            <a:extLst>
              <a:ext uri="{FF2B5EF4-FFF2-40B4-BE49-F238E27FC236}">
                <a16:creationId xmlns:a16="http://schemas.microsoft.com/office/drawing/2014/main" id="{256A0804-7C28-86CC-46B0-B50B2A9E5BFA}"/>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49207" name="Oval 55">
            <a:extLst>
              <a:ext uri="{FF2B5EF4-FFF2-40B4-BE49-F238E27FC236}">
                <a16:creationId xmlns:a16="http://schemas.microsoft.com/office/drawing/2014/main" id="{3ECBCCD1-88C8-1D4B-7075-0240F3D95DB5}"/>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49208" name="Oval 56">
            <a:extLst>
              <a:ext uri="{FF2B5EF4-FFF2-40B4-BE49-F238E27FC236}">
                <a16:creationId xmlns:a16="http://schemas.microsoft.com/office/drawing/2014/main" id="{5882EE84-22C2-CEBF-E2C0-906B5C502341}"/>
              </a:ext>
            </a:extLst>
          </p:cNvPr>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49209" name="Oval 57">
            <a:extLst>
              <a:ext uri="{FF2B5EF4-FFF2-40B4-BE49-F238E27FC236}">
                <a16:creationId xmlns:a16="http://schemas.microsoft.com/office/drawing/2014/main" id="{1A6434A7-F99F-6CA4-6A3A-E2AB8AEC13FB}"/>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49210" name="Oval 58">
            <a:extLst>
              <a:ext uri="{FF2B5EF4-FFF2-40B4-BE49-F238E27FC236}">
                <a16:creationId xmlns:a16="http://schemas.microsoft.com/office/drawing/2014/main" id="{71C963D0-CB80-7FE5-CEC3-5AE6CE48C85B}"/>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49211" name="Oval 59">
            <a:extLst>
              <a:ext uri="{FF2B5EF4-FFF2-40B4-BE49-F238E27FC236}">
                <a16:creationId xmlns:a16="http://schemas.microsoft.com/office/drawing/2014/main" id="{B24F40F2-99E2-F034-4708-022445E19E2F}"/>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49212" name="Oval 60">
            <a:extLst>
              <a:ext uri="{FF2B5EF4-FFF2-40B4-BE49-F238E27FC236}">
                <a16:creationId xmlns:a16="http://schemas.microsoft.com/office/drawing/2014/main" id="{18B5F8FC-D33B-8660-899F-4AD84962BCF8}"/>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49213" name="Oval 61">
            <a:extLst>
              <a:ext uri="{FF2B5EF4-FFF2-40B4-BE49-F238E27FC236}">
                <a16:creationId xmlns:a16="http://schemas.microsoft.com/office/drawing/2014/main" id="{8B9D40D1-58C0-CEFD-E906-FA0AD09ABC9F}"/>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49214" name="Line 62">
            <a:extLst>
              <a:ext uri="{FF2B5EF4-FFF2-40B4-BE49-F238E27FC236}">
                <a16:creationId xmlns:a16="http://schemas.microsoft.com/office/drawing/2014/main" id="{975D99EA-F5BA-0836-9617-557E0585AD17}"/>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15" name="Line 63">
            <a:extLst>
              <a:ext uri="{FF2B5EF4-FFF2-40B4-BE49-F238E27FC236}">
                <a16:creationId xmlns:a16="http://schemas.microsoft.com/office/drawing/2014/main" id="{BEDB1976-403E-4348-3C6B-8A258995B68F}"/>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16" name="Line 64">
            <a:extLst>
              <a:ext uri="{FF2B5EF4-FFF2-40B4-BE49-F238E27FC236}">
                <a16:creationId xmlns:a16="http://schemas.microsoft.com/office/drawing/2014/main" id="{59465D65-13FF-BDEE-1080-26044F33CAA7}"/>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17" name="Text Box 65">
            <a:extLst>
              <a:ext uri="{FF2B5EF4-FFF2-40B4-BE49-F238E27FC236}">
                <a16:creationId xmlns:a16="http://schemas.microsoft.com/office/drawing/2014/main" id="{F150AE77-49ED-FA67-8B32-273F8F910775}"/>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9218" name="Text Box 66">
            <a:extLst>
              <a:ext uri="{FF2B5EF4-FFF2-40B4-BE49-F238E27FC236}">
                <a16:creationId xmlns:a16="http://schemas.microsoft.com/office/drawing/2014/main" id="{5F305207-A5A0-22C4-00DB-C9B989D51AA4}"/>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49219" name="Text Box 67">
            <a:extLst>
              <a:ext uri="{FF2B5EF4-FFF2-40B4-BE49-F238E27FC236}">
                <a16:creationId xmlns:a16="http://schemas.microsoft.com/office/drawing/2014/main" id="{85D718B9-D603-7C7E-F8E2-CCB5A8699D52}"/>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9220" name="Text Box 68">
            <a:extLst>
              <a:ext uri="{FF2B5EF4-FFF2-40B4-BE49-F238E27FC236}">
                <a16:creationId xmlns:a16="http://schemas.microsoft.com/office/drawing/2014/main" id="{3B529C92-9541-F2CC-5B1D-115BB2F84860}"/>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49221" name="Text Box 69">
            <a:extLst>
              <a:ext uri="{FF2B5EF4-FFF2-40B4-BE49-F238E27FC236}">
                <a16:creationId xmlns:a16="http://schemas.microsoft.com/office/drawing/2014/main" id="{47B5BB9F-C2C7-C7AF-8579-C39A4767A2EB}"/>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9222" name="Text Box 70">
            <a:extLst>
              <a:ext uri="{FF2B5EF4-FFF2-40B4-BE49-F238E27FC236}">
                <a16:creationId xmlns:a16="http://schemas.microsoft.com/office/drawing/2014/main" id="{9C3A2EF8-BE8C-8333-4BA0-A8BEAF7990E9}"/>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9223" name="Text Box 71">
            <a:extLst>
              <a:ext uri="{FF2B5EF4-FFF2-40B4-BE49-F238E27FC236}">
                <a16:creationId xmlns:a16="http://schemas.microsoft.com/office/drawing/2014/main" id="{F4F90E1F-2D7F-9C0A-015F-D838B3BAB244}"/>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9224" name="Text Box 72">
            <a:extLst>
              <a:ext uri="{FF2B5EF4-FFF2-40B4-BE49-F238E27FC236}">
                <a16:creationId xmlns:a16="http://schemas.microsoft.com/office/drawing/2014/main" id="{561FC5E6-84F7-66AF-80F4-C9DBFFB20A43}"/>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9225" name="Text Box 73">
            <a:extLst>
              <a:ext uri="{FF2B5EF4-FFF2-40B4-BE49-F238E27FC236}">
                <a16:creationId xmlns:a16="http://schemas.microsoft.com/office/drawing/2014/main" id="{A873E845-D12B-EA57-A52A-17277944BA07}"/>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49226" name="Text Box 74">
            <a:extLst>
              <a:ext uri="{FF2B5EF4-FFF2-40B4-BE49-F238E27FC236}">
                <a16:creationId xmlns:a16="http://schemas.microsoft.com/office/drawing/2014/main" id="{EEC1534F-9924-1897-57CA-BE54A2FEB3D8}"/>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49227" name="Text Box 75">
            <a:extLst>
              <a:ext uri="{FF2B5EF4-FFF2-40B4-BE49-F238E27FC236}">
                <a16:creationId xmlns:a16="http://schemas.microsoft.com/office/drawing/2014/main" id="{19E9418F-B7B0-B4FD-1B06-62C36918BFA9}"/>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49228" name="Line 76">
            <a:extLst>
              <a:ext uri="{FF2B5EF4-FFF2-40B4-BE49-F238E27FC236}">
                <a16:creationId xmlns:a16="http://schemas.microsoft.com/office/drawing/2014/main" id="{EF4B8B0B-6B51-950D-0535-E86B7B50CDC7}"/>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229" name="Text Box 77">
            <a:extLst>
              <a:ext uri="{FF2B5EF4-FFF2-40B4-BE49-F238E27FC236}">
                <a16:creationId xmlns:a16="http://schemas.microsoft.com/office/drawing/2014/main" id="{89482B75-3F94-EACA-E0D8-F1BFA462CB64}"/>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62926" name="Group 78">
            <a:extLst>
              <a:ext uri="{FF2B5EF4-FFF2-40B4-BE49-F238E27FC236}">
                <a16:creationId xmlns:a16="http://schemas.microsoft.com/office/drawing/2014/main" id="{AEB83C66-EBB2-7A9A-D0E5-EDAAA71B6581}"/>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a:extLst>
              <a:ext uri="{FF2B5EF4-FFF2-40B4-BE49-F238E27FC236}">
                <a16:creationId xmlns:a16="http://schemas.microsoft.com/office/drawing/2014/main" id="{8F6F7DA4-B7A7-7359-FA0A-F475ACD2A1BD}"/>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3875" name="Group 3">
            <a:extLst>
              <a:ext uri="{FF2B5EF4-FFF2-40B4-BE49-F238E27FC236}">
                <a16:creationId xmlns:a16="http://schemas.microsoft.com/office/drawing/2014/main" id="{9D20C9EA-4DDD-02A6-9219-48454B1F6E71}"/>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0217" name="Text Box 41">
            <a:extLst>
              <a:ext uri="{FF2B5EF4-FFF2-40B4-BE49-F238E27FC236}">
                <a16:creationId xmlns:a16="http://schemas.microsoft.com/office/drawing/2014/main" id="{FC752FF7-51B1-25A3-D984-218A03A5431B}"/>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50218" name="Line 42">
            <a:extLst>
              <a:ext uri="{FF2B5EF4-FFF2-40B4-BE49-F238E27FC236}">
                <a16:creationId xmlns:a16="http://schemas.microsoft.com/office/drawing/2014/main" id="{048B8CB2-A7AA-C094-E192-210F624FEE36}"/>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19" name="Text Box 43">
            <a:extLst>
              <a:ext uri="{FF2B5EF4-FFF2-40B4-BE49-F238E27FC236}">
                <a16:creationId xmlns:a16="http://schemas.microsoft.com/office/drawing/2014/main" id="{9F6148C0-6F47-32E1-FB4C-34BC6FCF88A6}"/>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50220" name="Line 44">
            <a:extLst>
              <a:ext uri="{FF2B5EF4-FFF2-40B4-BE49-F238E27FC236}">
                <a16:creationId xmlns:a16="http://schemas.microsoft.com/office/drawing/2014/main" id="{11BBC75A-65D2-F4AB-411E-A75BCBBB57F1}"/>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1" name="Line 45">
            <a:extLst>
              <a:ext uri="{FF2B5EF4-FFF2-40B4-BE49-F238E27FC236}">
                <a16:creationId xmlns:a16="http://schemas.microsoft.com/office/drawing/2014/main" id="{AB9F4AE8-86E0-01A9-973E-85F51AF412FD}"/>
              </a:ext>
            </a:extLst>
          </p:cNvPr>
          <p:cNvSpPr>
            <a:spLocks noChangeShapeType="1"/>
          </p:cNvSpPr>
          <p:nvPr/>
        </p:nvSpPr>
        <p:spPr bwMode="auto">
          <a:xfrm flipV="1">
            <a:off x="2286000" y="2286000"/>
            <a:ext cx="5334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2" name="Line 46">
            <a:extLst>
              <a:ext uri="{FF2B5EF4-FFF2-40B4-BE49-F238E27FC236}">
                <a16:creationId xmlns:a16="http://schemas.microsoft.com/office/drawing/2014/main" id="{25290E69-1BE6-5E90-BA69-89F3C549C343}"/>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3" name="Line 47">
            <a:extLst>
              <a:ext uri="{FF2B5EF4-FFF2-40B4-BE49-F238E27FC236}">
                <a16:creationId xmlns:a16="http://schemas.microsoft.com/office/drawing/2014/main" id="{4BE8BF9E-95B2-393B-4F3F-6CA710BCA960}"/>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4" name="Line 48">
            <a:extLst>
              <a:ext uri="{FF2B5EF4-FFF2-40B4-BE49-F238E27FC236}">
                <a16:creationId xmlns:a16="http://schemas.microsoft.com/office/drawing/2014/main" id="{EFFD6225-2077-6558-8200-26E33B0323EE}"/>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5" name="Line 49">
            <a:extLst>
              <a:ext uri="{FF2B5EF4-FFF2-40B4-BE49-F238E27FC236}">
                <a16:creationId xmlns:a16="http://schemas.microsoft.com/office/drawing/2014/main" id="{ADCFE9F0-B1CA-00DE-B422-2EA919467072}"/>
              </a:ext>
            </a:extLst>
          </p:cNvPr>
          <p:cNvSpPr>
            <a:spLocks noChangeShapeType="1"/>
          </p:cNvSpPr>
          <p:nvPr/>
        </p:nvSpPr>
        <p:spPr bwMode="auto">
          <a:xfrm flipV="1">
            <a:off x="762000" y="2743200"/>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6" name="Line 50">
            <a:extLst>
              <a:ext uri="{FF2B5EF4-FFF2-40B4-BE49-F238E27FC236}">
                <a16:creationId xmlns:a16="http://schemas.microsoft.com/office/drawing/2014/main" id="{AD55CE0B-04FA-6897-1CD6-7065D778E749}"/>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7" name="Line 51">
            <a:extLst>
              <a:ext uri="{FF2B5EF4-FFF2-40B4-BE49-F238E27FC236}">
                <a16:creationId xmlns:a16="http://schemas.microsoft.com/office/drawing/2014/main" id="{3A6BFF97-BBB0-308F-463D-A9E8B18F185C}"/>
              </a:ext>
            </a:extLst>
          </p:cNvPr>
          <p:cNvSpPr>
            <a:spLocks noChangeShapeType="1"/>
          </p:cNvSpPr>
          <p:nvPr/>
        </p:nvSpPr>
        <p:spPr bwMode="auto">
          <a:xfrm>
            <a:off x="2178050" y="2014538"/>
            <a:ext cx="6096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8" name="Line 52">
            <a:extLst>
              <a:ext uri="{FF2B5EF4-FFF2-40B4-BE49-F238E27FC236}">
                <a16:creationId xmlns:a16="http://schemas.microsoft.com/office/drawing/2014/main" id="{DD45C9DC-3A62-A87B-E0E1-03A2F1A15AB5}"/>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29" name="Oval 53">
            <a:extLst>
              <a:ext uri="{FF2B5EF4-FFF2-40B4-BE49-F238E27FC236}">
                <a16:creationId xmlns:a16="http://schemas.microsoft.com/office/drawing/2014/main" id="{02A3195B-2EEF-B265-857D-7C0033A926AE}"/>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50230" name="Oval 54">
            <a:extLst>
              <a:ext uri="{FF2B5EF4-FFF2-40B4-BE49-F238E27FC236}">
                <a16:creationId xmlns:a16="http://schemas.microsoft.com/office/drawing/2014/main" id="{FECB7259-3807-A886-1E84-896A8B96A80E}"/>
              </a:ext>
            </a:extLst>
          </p:cNvPr>
          <p:cNvSpPr>
            <a:spLocks noChangeArrowheads="1"/>
          </p:cNvSpPr>
          <p:nvPr/>
        </p:nvSpPr>
        <p:spPr bwMode="auto">
          <a:xfrm>
            <a:off x="685800" y="2286000"/>
            <a:ext cx="457200" cy="457200"/>
          </a:xfrm>
          <a:prstGeom prst="ellipse">
            <a:avLst/>
          </a:prstGeom>
          <a:solidFill>
            <a:schemeClr val="hlink"/>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50231" name="Oval 55">
            <a:extLst>
              <a:ext uri="{FF2B5EF4-FFF2-40B4-BE49-F238E27FC236}">
                <a16:creationId xmlns:a16="http://schemas.microsoft.com/office/drawing/2014/main" id="{D99965FF-541D-F94B-5E7B-2FCA10994C55}"/>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50232" name="Oval 56">
            <a:extLst>
              <a:ext uri="{FF2B5EF4-FFF2-40B4-BE49-F238E27FC236}">
                <a16:creationId xmlns:a16="http://schemas.microsoft.com/office/drawing/2014/main" id="{C5BAD785-90AB-A4A3-DE24-137DBE5935B9}"/>
              </a:ext>
            </a:extLst>
          </p:cNvPr>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50233" name="Oval 57">
            <a:extLst>
              <a:ext uri="{FF2B5EF4-FFF2-40B4-BE49-F238E27FC236}">
                <a16:creationId xmlns:a16="http://schemas.microsoft.com/office/drawing/2014/main" id="{5C2B2BA1-53A3-BC50-7CA7-820E78C036DE}"/>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50234" name="Oval 58">
            <a:extLst>
              <a:ext uri="{FF2B5EF4-FFF2-40B4-BE49-F238E27FC236}">
                <a16:creationId xmlns:a16="http://schemas.microsoft.com/office/drawing/2014/main" id="{3B57A112-5739-CC38-E44F-DC29149E8494}"/>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50235" name="Oval 59">
            <a:extLst>
              <a:ext uri="{FF2B5EF4-FFF2-40B4-BE49-F238E27FC236}">
                <a16:creationId xmlns:a16="http://schemas.microsoft.com/office/drawing/2014/main" id="{E38B0777-ABC0-006A-C9D9-B8D227D4614B}"/>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50236" name="Oval 60">
            <a:extLst>
              <a:ext uri="{FF2B5EF4-FFF2-40B4-BE49-F238E27FC236}">
                <a16:creationId xmlns:a16="http://schemas.microsoft.com/office/drawing/2014/main" id="{2E433824-7669-DC9E-534F-F74FAE8F8497}"/>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50237" name="Oval 61">
            <a:extLst>
              <a:ext uri="{FF2B5EF4-FFF2-40B4-BE49-F238E27FC236}">
                <a16:creationId xmlns:a16="http://schemas.microsoft.com/office/drawing/2014/main" id="{FBE36A73-7D2B-3552-28EE-3164BC516613}"/>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50238" name="Line 62">
            <a:extLst>
              <a:ext uri="{FF2B5EF4-FFF2-40B4-BE49-F238E27FC236}">
                <a16:creationId xmlns:a16="http://schemas.microsoft.com/office/drawing/2014/main" id="{86E6A2CB-4BBF-1B84-88E9-DE59C56684F7}"/>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39" name="Line 63">
            <a:extLst>
              <a:ext uri="{FF2B5EF4-FFF2-40B4-BE49-F238E27FC236}">
                <a16:creationId xmlns:a16="http://schemas.microsoft.com/office/drawing/2014/main" id="{96E18331-5802-E5EB-AD56-44FA840FCB88}"/>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40" name="Line 64">
            <a:extLst>
              <a:ext uri="{FF2B5EF4-FFF2-40B4-BE49-F238E27FC236}">
                <a16:creationId xmlns:a16="http://schemas.microsoft.com/office/drawing/2014/main" id="{8D2AE1CC-634B-E097-285F-D2FFF7743902}"/>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41" name="Text Box 65">
            <a:extLst>
              <a:ext uri="{FF2B5EF4-FFF2-40B4-BE49-F238E27FC236}">
                <a16:creationId xmlns:a16="http://schemas.microsoft.com/office/drawing/2014/main" id="{000FA65C-F910-326A-C2EB-71B87F659202}"/>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0242" name="Text Box 66">
            <a:extLst>
              <a:ext uri="{FF2B5EF4-FFF2-40B4-BE49-F238E27FC236}">
                <a16:creationId xmlns:a16="http://schemas.microsoft.com/office/drawing/2014/main" id="{19B55D76-16D5-78FC-C967-9EB4A7D31B65}"/>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50243" name="Text Box 67">
            <a:extLst>
              <a:ext uri="{FF2B5EF4-FFF2-40B4-BE49-F238E27FC236}">
                <a16:creationId xmlns:a16="http://schemas.microsoft.com/office/drawing/2014/main" id="{01145644-D31B-761A-2318-13FF6ECDFA75}"/>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50244" name="Text Box 68">
            <a:extLst>
              <a:ext uri="{FF2B5EF4-FFF2-40B4-BE49-F238E27FC236}">
                <a16:creationId xmlns:a16="http://schemas.microsoft.com/office/drawing/2014/main" id="{3A727798-CBC0-AF5A-B37C-1BDB519A9C65}"/>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50245" name="Text Box 69">
            <a:extLst>
              <a:ext uri="{FF2B5EF4-FFF2-40B4-BE49-F238E27FC236}">
                <a16:creationId xmlns:a16="http://schemas.microsoft.com/office/drawing/2014/main" id="{B0B2BE35-0BFF-F420-14DA-02EF52BD7FC7}"/>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0246" name="Text Box 70">
            <a:extLst>
              <a:ext uri="{FF2B5EF4-FFF2-40B4-BE49-F238E27FC236}">
                <a16:creationId xmlns:a16="http://schemas.microsoft.com/office/drawing/2014/main" id="{CEAB9453-89D5-C0FD-0D9E-E53C94416F3D}"/>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50247" name="Text Box 71">
            <a:extLst>
              <a:ext uri="{FF2B5EF4-FFF2-40B4-BE49-F238E27FC236}">
                <a16:creationId xmlns:a16="http://schemas.microsoft.com/office/drawing/2014/main" id="{8AE7181A-F493-4F0D-598F-1A2C70D36264}"/>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0248" name="Text Box 72">
            <a:extLst>
              <a:ext uri="{FF2B5EF4-FFF2-40B4-BE49-F238E27FC236}">
                <a16:creationId xmlns:a16="http://schemas.microsoft.com/office/drawing/2014/main" id="{6E424128-A933-E0AB-21D4-AD782564EB75}"/>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50249" name="Text Box 73">
            <a:extLst>
              <a:ext uri="{FF2B5EF4-FFF2-40B4-BE49-F238E27FC236}">
                <a16:creationId xmlns:a16="http://schemas.microsoft.com/office/drawing/2014/main" id="{C0F11FF2-D80D-4DA1-3567-D179F3C1D61B}"/>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50250" name="Text Box 74">
            <a:extLst>
              <a:ext uri="{FF2B5EF4-FFF2-40B4-BE49-F238E27FC236}">
                <a16:creationId xmlns:a16="http://schemas.microsoft.com/office/drawing/2014/main" id="{4C858372-F5A4-AD98-04C3-496AB09DB9A4}"/>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50251" name="Text Box 75">
            <a:extLst>
              <a:ext uri="{FF2B5EF4-FFF2-40B4-BE49-F238E27FC236}">
                <a16:creationId xmlns:a16="http://schemas.microsoft.com/office/drawing/2014/main" id="{9EF1AA5A-452E-9184-58FD-AA19DD44FEB5}"/>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0252" name="Line 76">
            <a:extLst>
              <a:ext uri="{FF2B5EF4-FFF2-40B4-BE49-F238E27FC236}">
                <a16:creationId xmlns:a16="http://schemas.microsoft.com/office/drawing/2014/main" id="{9990F962-94BB-D8FD-FB7C-95DB7E62ADBB}"/>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53" name="Text Box 77">
            <a:extLst>
              <a:ext uri="{FF2B5EF4-FFF2-40B4-BE49-F238E27FC236}">
                <a16:creationId xmlns:a16="http://schemas.microsoft.com/office/drawing/2014/main" id="{54C72FAB-9C92-0451-DB22-ED8CFD1B59E0}"/>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63989" name="Group 117">
            <a:extLst>
              <a:ext uri="{FF2B5EF4-FFF2-40B4-BE49-F238E27FC236}">
                <a16:creationId xmlns:a16="http://schemas.microsoft.com/office/drawing/2014/main" id="{8A318911-4596-AFB7-892C-D3F758FA60EF}"/>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a:extLst>
              <a:ext uri="{FF2B5EF4-FFF2-40B4-BE49-F238E27FC236}">
                <a16:creationId xmlns:a16="http://schemas.microsoft.com/office/drawing/2014/main" id="{E7AAAA53-31B7-AF18-95F8-4B1278426AE3}"/>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4899" name="Group 3">
            <a:extLst>
              <a:ext uri="{FF2B5EF4-FFF2-40B4-BE49-F238E27FC236}">
                <a16:creationId xmlns:a16="http://schemas.microsoft.com/office/drawing/2014/main" id="{8339D1E1-CF8A-6724-234E-AED03F78ADF7}"/>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1241" name="Text Box 41">
            <a:extLst>
              <a:ext uri="{FF2B5EF4-FFF2-40B4-BE49-F238E27FC236}">
                <a16:creationId xmlns:a16="http://schemas.microsoft.com/office/drawing/2014/main" id="{31540071-2DE8-08C7-8163-9D4C320DD2F8}"/>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51242" name="Line 42">
            <a:extLst>
              <a:ext uri="{FF2B5EF4-FFF2-40B4-BE49-F238E27FC236}">
                <a16:creationId xmlns:a16="http://schemas.microsoft.com/office/drawing/2014/main" id="{364E0212-0C7F-255F-4C09-5396A109D95F}"/>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3" name="Text Box 43">
            <a:extLst>
              <a:ext uri="{FF2B5EF4-FFF2-40B4-BE49-F238E27FC236}">
                <a16:creationId xmlns:a16="http://schemas.microsoft.com/office/drawing/2014/main" id="{9701C064-697A-8E15-1203-B7DC85B46BB5}"/>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51244" name="Line 44">
            <a:extLst>
              <a:ext uri="{FF2B5EF4-FFF2-40B4-BE49-F238E27FC236}">
                <a16:creationId xmlns:a16="http://schemas.microsoft.com/office/drawing/2014/main" id="{78EF3A08-7DE0-679D-9905-972972550E6C}"/>
              </a:ext>
            </a:extLst>
          </p:cNvPr>
          <p:cNvSpPr>
            <a:spLocks noChangeShapeType="1"/>
          </p:cNvSpPr>
          <p:nvPr/>
        </p:nvSpPr>
        <p:spPr bwMode="auto">
          <a:xfrm>
            <a:off x="1981200" y="2133600"/>
            <a:ext cx="152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5" name="Line 45">
            <a:extLst>
              <a:ext uri="{FF2B5EF4-FFF2-40B4-BE49-F238E27FC236}">
                <a16:creationId xmlns:a16="http://schemas.microsoft.com/office/drawing/2014/main" id="{363546FF-2F50-B7BB-BD37-7FC1524BCB61}"/>
              </a:ext>
            </a:extLst>
          </p:cNvPr>
          <p:cNvSpPr>
            <a:spLocks noChangeShapeType="1"/>
          </p:cNvSpPr>
          <p:nvPr/>
        </p:nvSpPr>
        <p:spPr bwMode="auto">
          <a:xfrm flipV="1">
            <a:off x="2286000" y="2286000"/>
            <a:ext cx="5334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6" name="Line 46">
            <a:extLst>
              <a:ext uri="{FF2B5EF4-FFF2-40B4-BE49-F238E27FC236}">
                <a16:creationId xmlns:a16="http://schemas.microsoft.com/office/drawing/2014/main" id="{684E1623-19DF-1ECA-0439-CE9FEE9667B7}"/>
              </a:ext>
            </a:extLst>
          </p:cNvPr>
          <p:cNvSpPr>
            <a:spLocks noChangeShapeType="1"/>
          </p:cNvSpPr>
          <p:nvPr/>
        </p:nvSpPr>
        <p:spPr bwMode="auto">
          <a:xfrm flipH="1" flipV="1">
            <a:off x="2133600" y="2209800"/>
            <a:ext cx="121920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7" name="Line 47">
            <a:extLst>
              <a:ext uri="{FF2B5EF4-FFF2-40B4-BE49-F238E27FC236}">
                <a16:creationId xmlns:a16="http://schemas.microsoft.com/office/drawing/2014/main" id="{1F9BB2CE-5787-9B67-E3FA-4F604736E7FA}"/>
              </a:ext>
            </a:extLst>
          </p:cNvPr>
          <p:cNvSpPr>
            <a:spLocks noChangeShapeType="1"/>
          </p:cNvSpPr>
          <p:nvPr/>
        </p:nvSpPr>
        <p:spPr bwMode="auto">
          <a:xfrm flipV="1">
            <a:off x="914400" y="31242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8" name="Line 48">
            <a:extLst>
              <a:ext uri="{FF2B5EF4-FFF2-40B4-BE49-F238E27FC236}">
                <a16:creationId xmlns:a16="http://schemas.microsoft.com/office/drawing/2014/main" id="{590358D0-E64E-11EC-DE4E-70A96E27A5BD}"/>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9" name="Line 49">
            <a:extLst>
              <a:ext uri="{FF2B5EF4-FFF2-40B4-BE49-F238E27FC236}">
                <a16:creationId xmlns:a16="http://schemas.microsoft.com/office/drawing/2014/main" id="{8E87A754-0A3B-A599-5978-7D8CBCDDD149}"/>
              </a:ext>
            </a:extLst>
          </p:cNvPr>
          <p:cNvSpPr>
            <a:spLocks noChangeShapeType="1"/>
          </p:cNvSpPr>
          <p:nvPr/>
        </p:nvSpPr>
        <p:spPr bwMode="auto">
          <a:xfrm flipV="1">
            <a:off x="762000" y="2743200"/>
            <a:ext cx="76200" cy="533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0" name="Line 50">
            <a:extLst>
              <a:ext uri="{FF2B5EF4-FFF2-40B4-BE49-F238E27FC236}">
                <a16:creationId xmlns:a16="http://schemas.microsoft.com/office/drawing/2014/main" id="{238374FE-95C1-B766-1637-708281C9F2AD}"/>
              </a:ext>
            </a:extLst>
          </p:cNvPr>
          <p:cNvSpPr>
            <a:spLocks noChangeShapeType="1"/>
          </p:cNvSpPr>
          <p:nvPr/>
        </p:nvSpPr>
        <p:spPr bwMode="auto">
          <a:xfrm>
            <a:off x="990600" y="2590800"/>
            <a:ext cx="914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1" name="Line 51">
            <a:extLst>
              <a:ext uri="{FF2B5EF4-FFF2-40B4-BE49-F238E27FC236}">
                <a16:creationId xmlns:a16="http://schemas.microsoft.com/office/drawing/2014/main" id="{76A6B1AF-107A-0A51-7436-E77FA407E86F}"/>
              </a:ext>
            </a:extLst>
          </p:cNvPr>
          <p:cNvSpPr>
            <a:spLocks noChangeShapeType="1"/>
          </p:cNvSpPr>
          <p:nvPr/>
        </p:nvSpPr>
        <p:spPr bwMode="auto">
          <a:xfrm>
            <a:off x="2178050" y="2014538"/>
            <a:ext cx="6096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2" name="Line 52">
            <a:extLst>
              <a:ext uri="{FF2B5EF4-FFF2-40B4-BE49-F238E27FC236}">
                <a16:creationId xmlns:a16="http://schemas.microsoft.com/office/drawing/2014/main" id="{5C31907B-D08B-FD43-CCB3-DE492404BC05}"/>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53" name="Oval 53">
            <a:extLst>
              <a:ext uri="{FF2B5EF4-FFF2-40B4-BE49-F238E27FC236}">
                <a16:creationId xmlns:a16="http://schemas.microsoft.com/office/drawing/2014/main" id="{3BB687F0-BA6D-8876-F16F-58AA54282D8A}"/>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51254" name="Oval 54">
            <a:extLst>
              <a:ext uri="{FF2B5EF4-FFF2-40B4-BE49-F238E27FC236}">
                <a16:creationId xmlns:a16="http://schemas.microsoft.com/office/drawing/2014/main" id="{3CFFF74C-27AE-CA20-1EB6-2DA1C826F9C4}"/>
              </a:ext>
            </a:extLst>
          </p:cNvPr>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51255" name="Oval 55">
            <a:extLst>
              <a:ext uri="{FF2B5EF4-FFF2-40B4-BE49-F238E27FC236}">
                <a16:creationId xmlns:a16="http://schemas.microsoft.com/office/drawing/2014/main" id="{437A9D04-988D-4E5A-4AE5-B65A4A46E73D}"/>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51256" name="Oval 56">
            <a:extLst>
              <a:ext uri="{FF2B5EF4-FFF2-40B4-BE49-F238E27FC236}">
                <a16:creationId xmlns:a16="http://schemas.microsoft.com/office/drawing/2014/main" id="{2FADCE98-76AA-11BD-F912-58F7862F77DF}"/>
              </a:ext>
            </a:extLst>
          </p:cNvPr>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51257" name="Oval 57">
            <a:extLst>
              <a:ext uri="{FF2B5EF4-FFF2-40B4-BE49-F238E27FC236}">
                <a16:creationId xmlns:a16="http://schemas.microsoft.com/office/drawing/2014/main" id="{8C5C7E27-2658-E501-D9C9-C0D47CF5E2F3}"/>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51258" name="Oval 58">
            <a:extLst>
              <a:ext uri="{FF2B5EF4-FFF2-40B4-BE49-F238E27FC236}">
                <a16:creationId xmlns:a16="http://schemas.microsoft.com/office/drawing/2014/main" id="{11F6A04C-AEC3-DB5A-DFA2-D91B6243FEF8}"/>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51259" name="Oval 59">
            <a:extLst>
              <a:ext uri="{FF2B5EF4-FFF2-40B4-BE49-F238E27FC236}">
                <a16:creationId xmlns:a16="http://schemas.microsoft.com/office/drawing/2014/main" id="{93018E36-D67F-85F6-33CD-58C17F48C3AD}"/>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51260" name="Oval 60">
            <a:extLst>
              <a:ext uri="{FF2B5EF4-FFF2-40B4-BE49-F238E27FC236}">
                <a16:creationId xmlns:a16="http://schemas.microsoft.com/office/drawing/2014/main" id="{AA41B03E-B608-5DC5-D367-162E40F00304}"/>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51261" name="Oval 61">
            <a:extLst>
              <a:ext uri="{FF2B5EF4-FFF2-40B4-BE49-F238E27FC236}">
                <a16:creationId xmlns:a16="http://schemas.microsoft.com/office/drawing/2014/main" id="{C7DAA924-41B1-D075-A892-32BEA34947E2}"/>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51262" name="Line 62">
            <a:extLst>
              <a:ext uri="{FF2B5EF4-FFF2-40B4-BE49-F238E27FC236}">
                <a16:creationId xmlns:a16="http://schemas.microsoft.com/office/drawing/2014/main" id="{7642E7FB-B0E9-9F03-2457-E6568389E81D}"/>
              </a:ext>
            </a:extLst>
          </p:cNvPr>
          <p:cNvSpPr>
            <a:spLocks noChangeShapeType="1"/>
          </p:cNvSpPr>
          <p:nvPr/>
        </p:nvSpPr>
        <p:spPr bwMode="auto">
          <a:xfrm>
            <a:off x="2286000" y="32004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3" name="Line 63">
            <a:extLst>
              <a:ext uri="{FF2B5EF4-FFF2-40B4-BE49-F238E27FC236}">
                <a16:creationId xmlns:a16="http://schemas.microsoft.com/office/drawing/2014/main" id="{A5C56739-8439-B2F6-0ADA-A31A8F47DD80}"/>
              </a:ext>
            </a:extLst>
          </p:cNvPr>
          <p:cNvSpPr>
            <a:spLocks noChangeShapeType="1"/>
          </p:cNvSpPr>
          <p:nvPr/>
        </p:nvSpPr>
        <p:spPr bwMode="auto">
          <a:xfrm flipH="1">
            <a:off x="1981200" y="4114800"/>
            <a:ext cx="83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4" name="Line 64">
            <a:extLst>
              <a:ext uri="{FF2B5EF4-FFF2-40B4-BE49-F238E27FC236}">
                <a16:creationId xmlns:a16="http://schemas.microsoft.com/office/drawing/2014/main" id="{1E02FCBC-B707-9356-C6C8-C1D65B6458A9}"/>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65" name="Text Box 65">
            <a:extLst>
              <a:ext uri="{FF2B5EF4-FFF2-40B4-BE49-F238E27FC236}">
                <a16:creationId xmlns:a16="http://schemas.microsoft.com/office/drawing/2014/main" id="{A0536DC8-B3C6-EE31-C588-065F198DA251}"/>
              </a:ext>
            </a:extLst>
          </p:cNvPr>
          <p:cNvSpPr txBox="1">
            <a:spLocks noChangeArrowheads="1"/>
          </p:cNvSpPr>
          <p:nvPr/>
        </p:nvSpPr>
        <p:spPr bwMode="auto">
          <a:xfrm>
            <a:off x="2286000" y="4038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1266" name="Text Box 66">
            <a:extLst>
              <a:ext uri="{FF2B5EF4-FFF2-40B4-BE49-F238E27FC236}">
                <a16:creationId xmlns:a16="http://schemas.microsoft.com/office/drawing/2014/main" id="{3A7DA3AF-AC15-4BB3-3AA8-DD7655682643}"/>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51267" name="Text Box 67">
            <a:extLst>
              <a:ext uri="{FF2B5EF4-FFF2-40B4-BE49-F238E27FC236}">
                <a16:creationId xmlns:a16="http://schemas.microsoft.com/office/drawing/2014/main" id="{28B4C170-509A-096A-1E2D-C448D81CFA52}"/>
              </a:ext>
            </a:extLst>
          </p:cNvPr>
          <p:cNvSpPr txBox="1">
            <a:spLocks noChangeArrowheads="1"/>
          </p:cNvSpPr>
          <p:nvPr/>
        </p:nvSpPr>
        <p:spPr bwMode="auto">
          <a:xfrm>
            <a:off x="2371725" y="3178175"/>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51268" name="Text Box 68">
            <a:extLst>
              <a:ext uri="{FF2B5EF4-FFF2-40B4-BE49-F238E27FC236}">
                <a16:creationId xmlns:a16="http://schemas.microsoft.com/office/drawing/2014/main" id="{0622F26F-C825-6679-0C4E-2FB6EFDE1639}"/>
              </a:ext>
            </a:extLst>
          </p:cNvPr>
          <p:cNvSpPr txBox="1">
            <a:spLocks noChangeArrowheads="1"/>
          </p:cNvSpPr>
          <p:nvPr/>
        </p:nvSpPr>
        <p:spPr bwMode="auto">
          <a:xfrm>
            <a:off x="2643188" y="2709863"/>
            <a:ext cx="468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6</a:t>
            </a:r>
          </a:p>
        </p:txBody>
      </p:sp>
      <p:sp>
        <p:nvSpPr>
          <p:cNvPr id="51269" name="Text Box 69">
            <a:extLst>
              <a:ext uri="{FF2B5EF4-FFF2-40B4-BE49-F238E27FC236}">
                <a16:creationId xmlns:a16="http://schemas.microsoft.com/office/drawing/2014/main" id="{2CCE4B2C-884E-C55F-A968-14A2170DBEAE}"/>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1270" name="Text Box 70">
            <a:extLst>
              <a:ext uri="{FF2B5EF4-FFF2-40B4-BE49-F238E27FC236}">
                <a16:creationId xmlns:a16="http://schemas.microsoft.com/office/drawing/2014/main" id="{B096D8B4-F37D-A083-184F-B1064C65AAED}"/>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51271" name="Text Box 71">
            <a:extLst>
              <a:ext uri="{FF2B5EF4-FFF2-40B4-BE49-F238E27FC236}">
                <a16:creationId xmlns:a16="http://schemas.microsoft.com/office/drawing/2014/main" id="{3E44A415-2E0B-E82C-99C0-1F8050F49FA3}"/>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1272" name="Text Box 72">
            <a:extLst>
              <a:ext uri="{FF2B5EF4-FFF2-40B4-BE49-F238E27FC236}">
                <a16:creationId xmlns:a16="http://schemas.microsoft.com/office/drawing/2014/main" id="{FA73A954-F23E-A8E3-1383-CE53D50FF1D9}"/>
              </a:ext>
            </a:extLst>
          </p:cNvPr>
          <p:cNvSpPr txBox="1">
            <a:spLocks noChangeArrowheads="1"/>
          </p:cNvSpPr>
          <p:nvPr/>
        </p:nvSpPr>
        <p:spPr bwMode="auto">
          <a:xfrm>
            <a:off x="18288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51273" name="Text Box 73">
            <a:extLst>
              <a:ext uri="{FF2B5EF4-FFF2-40B4-BE49-F238E27FC236}">
                <a16:creationId xmlns:a16="http://schemas.microsoft.com/office/drawing/2014/main" id="{69940524-9C88-4A91-A100-E85355C0AAEA}"/>
              </a:ext>
            </a:extLst>
          </p:cNvPr>
          <p:cNvSpPr txBox="1">
            <a:spLocks noChangeArrowheads="1"/>
          </p:cNvSpPr>
          <p:nvPr/>
        </p:nvSpPr>
        <p:spPr bwMode="auto">
          <a:xfrm>
            <a:off x="1524000" y="2590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8</a:t>
            </a:r>
          </a:p>
        </p:txBody>
      </p:sp>
      <p:sp>
        <p:nvSpPr>
          <p:cNvPr id="51274" name="Text Box 74">
            <a:extLst>
              <a:ext uri="{FF2B5EF4-FFF2-40B4-BE49-F238E27FC236}">
                <a16:creationId xmlns:a16="http://schemas.microsoft.com/office/drawing/2014/main" id="{62F3825E-A1E5-72F5-41AF-9478E4768705}"/>
              </a:ext>
            </a:extLst>
          </p:cNvPr>
          <p:cNvSpPr txBox="1">
            <a:spLocks noChangeArrowheads="1"/>
          </p:cNvSpPr>
          <p:nvPr/>
        </p:nvSpPr>
        <p:spPr bwMode="auto">
          <a:xfrm>
            <a:off x="1219200" y="3048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51275" name="Text Box 75">
            <a:extLst>
              <a:ext uri="{FF2B5EF4-FFF2-40B4-BE49-F238E27FC236}">
                <a16:creationId xmlns:a16="http://schemas.microsoft.com/office/drawing/2014/main" id="{551628A3-1676-97AA-BDA5-8A45F91E5CD1}"/>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1276" name="Line 76">
            <a:extLst>
              <a:ext uri="{FF2B5EF4-FFF2-40B4-BE49-F238E27FC236}">
                <a16:creationId xmlns:a16="http://schemas.microsoft.com/office/drawing/2014/main" id="{287A5442-6DB7-703C-E3A5-68D7C4521DB6}"/>
              </a:ext>
            </a:extLst>
          </p:cNvPr>
          <p:cNvSpPr>
            <a:spLocks noChangeShapeType="1"/>
          </p:cNvSpPr>
          <p:nvPr/>
        </p:nvSpPr>
        <p:spPr bwMode="auto">
          <a:xfrm flipV="1">
            <a:off x="1111250" y="2187575"/>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77" name="Text Box 77">
            <a:extLst>
              <a:ext uri="{FF2B5EF4-FFF2-40B4-BE49-F238E27FC236}">
                <a16:creationId xmlns:a16="http://schemas.microsoft.com/office/drawing/2014/main" id="{CDEAF743-65E4-3C79-8500-9B2253B3B008}"/>
              </a:ext>
            </a:extLst>
          </p:cNvPr>
          <p:cNvSpPr txBox="1">
            <a:spLocks noChangeArrowheads="1"/>
          </p:cNvSpPr>
          <p:nvPr/>
        </p:nvSpPr>
        <p:spPr bwMode="auto">
          <a:xfrm>
            <a:off x="1143000" y="2057400"/>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10</a:t>
            </a:r>
          </a:p>
        </p:txBody>
      </p:sp>
      <p:graphicFrame>
        <p:nvGraphicFramePr>
          <p:cNvPr id="465013" name="Group 117">
            <a:extLst>
              <a:ext uri="{FF2B5EF4-FFF2-40B4-BE49-F238E27FC236}">
                <a16:creationId xmlns:a16="http://schemas.microsoft.com/office/drawing/2014/main" id="{8DADD8D3-7C34-2AC2-8805-1802DEBA344A}"/>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62" name="Object 2">
            <a:extLst>
              <a:ext uri="{FF2B5EF4-FFF2-40B4-BE49-F238E27FC236}">
                <a16:creationId xmlns:a16="http://schemas.microsoft.com/office/drawing/2014/main" id="{BBC48CFD-13A0-5A43-5D4F-F697A09D42D9}"/>
              </a:ext>
            </a:extLst>
          </p:cNvPr>
          <p:cNvGraphicFramePr>
            <a:graphicFrameLocks noChangeAspect="1"/>
          </p:cNvGraphicFramePr>
          <p:nvPr/>
        </p:nvGraphicFramePr>
        <p:xfrm>
          <a:off x="1905000" y="1143000"/>
          <a:ext cx="5116513" cy="4525963"/>
        </p:xfrm>
        <a:graphic>
          <a:graphicData uri="http://schemas.openxmlformats.org/presentationml/2006/ole">
            <mc:AlternateContent xmlns:mc="http://schemas.openxmlformats.org/markup-compatibility/2006">
              <mc:Choice xmlns:v="urn:schemas-microsoft-com:vml" Requires="v">
                <p:oleObj name="FXDraw V2" r:id="rId3" imgW="2974680" imgH="2630160" progId="FXDraw200.Document">
                  <p:embed/>
                </p:oleObj>
              </mc:Choice>
              <mc:Fallback>
                <p:oleObj name="FXDraw V2" r:id="rId3" imgW="2974680" imgH="2630160" progId="FXDraw200.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5116513"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7" name="Text Box 3">
            <a:extLst>
              <a:ext uri="{FF2B5EF4-FFF2-40B4-BE49-F238E27FC236}">
                <a16:creationId xmlns:a16="http://schemas.microsoft.com/office/drawing/2014/main" id="{05F25FB7-5880-B654-07E9-92A2CB97430A}"/>
              </a:ext>
            </a:extLst>
          </p:cNvPr>
          <p:cNvSpPr txBox="1">
            <a:spLocks noChangeArrowheads="1"/>
          </p:cNvSpPr>
          <p:nvPr/>
        </p:nvSpPr>
        <p:spPr bwMode="auto">
          <a:xfrm>
            <a:off x="914400" y="3048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latin typeface="Century Gothic" panose="020B0502020202020204" pitchFamily="34" charset="0"/>
              </a:rPr>
              <a:t>The </a:t>
            </a:r>
            <a:r>
              <a:rPr lang="en-GB" altLang="en-US" sz="2400" b="1">
                <a:solidFill>
                  <a:srgbClr val="009900"/>
                </a:solidFill>
                <a:latin typeface="Century Gothic" panose="020B0502020202020204" pitchFamily="34" charset="0"/>
              </a:rPr>
              <a:t>minimum spanning tree </a:t>
            </a:r>
            <a:r>
              <a:rPr lang="en-GB" altLang="en-US" sz="2400" b="1">
                <a:latin typeface="Century Gothic" panose="020B0502020202020204" pitchFamily="34" charset="0"/>
              </a:rPr>
              <a:t>is the spanning tree with the least weight</a:t>
            </a:r>
            <a:endParaRPr lang="en-GB" altLang="en-US" sz="2400" b="1">
              <a:solidFill>
                <a:srgbClr val="009900"/>
              </a:solidFill>
              <a:latin typeface="Century Gothic" panose="020B0502020202020204" pitchFamily="34" charset="0"/>
            </a:endParaRPr>
          </a:p>
        </p:txBody>
      </p:sp>
      <p:sp>
        <p:nvSpPr>
          <p:cNvPr id="117764" name="Text Box 4">
            <a:extLst>
              <a:ext uri="{FF2B5EF4-FFF2-40B4-BE49-F238E27FC236}">
                <a16:creationId xmlns:a16="http://schemas.microsoft.com/office/drawing/2014/main" id="{FA1557A1-78CA-BD85-F207-D8679196A890}"/>
              </a:ext>
            </a:extLst>
          </p:cNvPr>
          <p:cNvSpPr txBox="1">
            <a:spLocks noChangeArrowheads="1"/>
          </p:cNvSpPr>
          <p:nvPr/>
        </p:nvSpPr>
        <p:spPr bwMode="auto">
          <a:xfrm>
            <a:off x="2743200" y="59436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solidFill>
                  <a:srgbClr val="009900"/>
                </a:solidFill>
                <a:latin typeface="Century Gothic" panose="020B0502020202020204" pitchFamily="34" charset="0"/>
              </a:rPr>
              <a:t>Length of this tree is 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17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117764"/>
                                        </p:tgtEl>
                                        <p:attrNameLst>
                                          <p:attrName>style.visibility</p:attrName>
                                        </p:attrNameLst>
                                      </p:cBhvr>
                                      <p:to>
                                        <p:strVal val="visible"/>
                                      </p:to>
                                    </p:set>
                                    <p:anim calcmode="lin" valueType="num">
                                      <p:cBhvr additive="base">
                                        <p:cTn id="11" dur="500" fill="hold"/>
                                        <p:tgtEl>
                                          <p:spTgt spid="117764"/>
                                        </p:tgtEl>
                                        <p:attrNameLst>
                                          <p:attrName>ppt_x</p:attrName>
                                        </p:attrNameLst>
                                      </p:cBhvr>
                                      <p:tavLst>
                                        <p:tav tm="0">
                                          <p:val>
                                            <p:strVal val="#ppt_x"/>
                                          </p:val>
                                        </p:tav>
                                        <p:tav tm="100000">
                                          <p:val>
                                            <p:strVal val="#ppt_x"/>
                                          </p:val>
                                        </p:tav>
                                      </p:tavLst>
                                    </p:anim>
                                    <p:anim calcmode="lin" valueType="num">
                                      <p:cBhvr additive="base">
                                        <p:cTn id="12" dur="500" fill="hold"/>
                                        <p:tgtEl>
                                          <p:spTgt spid="1177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F8C2FA1D-BEBA-7DF5-B0A1-13C2B3A7C0C9}"/>
              </a:ext>
            </a:extLst>
          </p:cNvPr>
          <p:cNvSpPr txBox="1">
            <a:spLocks noChangeArrowheads="1"/>
          </p:cNvSpPr>
          <p:nvPr/>
        </p:nvSpPr>
        <p:spPr bwMode="auto">
          <a:xfrm>
            <a:off x="3962400" y="1143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a:t>Select first |V|</a:t>
            </a:r>
            <a:r>
              <a:rPr lang="en-US" altLang="en-US">
                <a:cs typeface="Times New Roman" panose="02020603050405020304" pitchFamily="18" charset="0"/>
              </a:rPr>
              <a:t>–1 edges which do not generate a cycle</a:t>
            </a:r>
            <a:endParaRPr lang="en-US" altLang="en-US"/>
          </a:p>
        </p:txBody>
      </p:sp>
      <p:graphicFrame>
        <p:nvGraphicFramePr>
          <p:cNvPr id="465923" name="Group 3">
            <a:extLst>
              <a:ext uri="{FF2B5EF4-FFF2-40B4-BE49-F238E27FC236}">
                <a16:creationId xmlns:a16="http://schemas.microsoft.com/office/drawing/2014/main" id="{9328F0BC-C255-90DA-A1A3-671B5D753977}"/>
              </a:ext>
            </a:extLst>
          </p:cNvPr>
          <p:cNvGraphicFramePr>
            <a:graphicFrameLocks noGrp="1"/>
          </p:cNvGraphicFramePr>
          <p:nvPr/>
        </p:nvGraphicFramePr>
        <p:xfrm>
          <a:off x="4343400" y="19812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(E,G)</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(C,D)</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(G,H)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 </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(C,F)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(B,C)</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2265" name="Text Box 41">
            <a:extLst>
              <a:ext uri="{FF2B5EF4-FFF2-40B4-BE49-F238E27FC236}">
                <a16:creationId xmlns:a16="http://schemas.microsoft.com/office/drawing/2014/main" id="{7D1B2B59-05A2-9DD4-4DEF-AB9DCAB45280}"/>
              </a:ext>
            </a:extLst>
          </p:cNvPr>
          <p:cNvSpPr txBox="1">
            <a:spLocks noChangeArrowheads="1"/>
          </p:cNvSpPr>
          <p:nvPr/>
        </p:nvSpPr>
        <p:spPr bwMode="auto">
          <a:xfrm>
            <a:off x="587375" y="2819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5</a:t>
            </a:r>
          </a:p>
        </p:txBody>
      </p:sp>
      <p:sp>
        <p:nvSpPr>
          <p:cNvPr id="52266" name="Line 42">
            <a:extLst>
              <a:ext uri="{FF2B5EF4-FFF2-40B4-BE49-F238E27FC236}">
                <a16:creationId xmlns:a16="http://schemas.microsoft.com/office/drawing/2014/main" id="{61BB49A8-8BA7-EFB7-9149-312D0FA2BA49}"/>
              </a:ext>
            </a:extLst>
          </p:cNvPr>
          <p:cNvSpPr>
            <a:spLocks noChangeShapeType="1"/>
          </p:cNvSpPr>
          <p:nvPr/>
        </p:nvSpPr>
        <p:spPr bwMode="auto">
          <a:xfrm flipH="1">
            <a:off x="3233738" y="3124200"/>
            <a:ext cx="3810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7" name="Text Box 43">
            <a:extLst>
              <a:ext uri="{FF2B5EF4-FFF2-40B4-BE49-F238E27FC236}">
                <a16:creationId xmlns:a16="http://schemas.microsoft.com/office/drawing/2014/main" id="{C1121E9C-26C3-FD2E-1CC5-F3729F4E149F}"/>
              </a:ext>
            </a:extLst>
          </p:cNvPr>
          <p:cNvSpPr txBox="1">
            <a:spLocks noChangeArrowheads="1"/>
          </p:cNvSpPr>
          <p:nvPr/>
        </p:nvSpPr>
        <p:spPr bwMode="auto">
          <a:xfrm>
            <a:off x="3000375" y="3449638"/>
            <a:ext cx="479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1</a:t>
            </a:r>
          </a:p>
        </p:txBody>
      </p:sp>
      <p:sp>
        <p:nvSpPr>
          <p:cNvPr id="52268" name="Line 45">
            <a:extLst>
              <a:ext uri="{FF2B5EF4-FFF2-40B4-BE49-F238E27FC236}">
                <a16:creationId xmlns:a16="http://schemas.microsoft.com/office/drawing/2014/main" id="{B7769DE0-247C-98ED-AE87-1BA760CD4E85}"/>
              </a:ext>
            </a:extLst>
          </p:cNvPr>
          <p:cNvSpPr>
            <a:spLocks noChangeShapeType="1"/>
          </p:cNvSpPr>
          <p:nvPr/>
        </p:nvSpPr>
        <p:spPr bwMode="auto">
          <a:xfrm flipV="1">
            <a:off x="2286000" y="2286000"/>
            <a:ext cx="533400" cy="762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9" name="Line 48">
            <a:extLst>
              <a:ext uri="{FF2B5EF4-FFF2-40B4-BE49-F238E27FC236}">
                <a16:creationId xmlns:a16="http://schemas.microsoft.com/office/drawing/2014/main" id="{C304594C-005D-EFBF-9340-704AD3127BE5}"/>
              </a:ext>
            </a:extLst>
          </p:cNvPr>
          <p:cNvSpPr>
            <a:spLocks noChangeShapeType="1"/>
          </p:cNvSpPr>
          <p:nvPr/>
        </p:nvSpPr>
        <p:spPr bwMode="auto">
          <a:xfrm flipV="1">
            <a:off x="1828800" y="3200400"/>
            <a:ext cx="1600200" cy="8382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0" name="Line 49">
            <a:extLst>
              <a:ext uri="{FF2B5EF4-FFF2-40B4-BE49-F238E27FC236}">
                <a16:creationId xmlns:a16="http://schemas.microsoft.com/office/drawing/2014/main" id="{8D2125BD-52FD-AA33-6A98-AE41AAD5504B}"/>
              </a:ext>
            </a:extLst>
          </p:cNvPr>
          <p:cNvSpPr>
            <a:spLocks noChangeShapeType="1"/>
          </p:cNvSpPr>
          <p:nvPr/>
        </p:nvSpPr>
        <p:spPr bwMode="auto">
          <a:xfrm flipV="1">
            <a:off x="762000" y="2743200"/>
            <a:ext cx="76200" cy="5334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1" name="Line 51">
            <a:extLst>
              <a:ext uri="{FF2B5EF4-FFF2-40B4-BE49-F238E27FC236}">
                <a16:creationId xmlns:a16="http://schemas.microsoft.com/office/drawing/2014/main" id="{0ACAB67D-A3D3-9F66-5CAB-664C3C892B91}"/>
              </a:ext>
            </a:extLst>
          </p:cNvPr>
          <p:cNvSpPr>
            <a:spLocks noChangeShapeType="1"/>
          </p:cNvSpPr>
          <p:nvPr/>
        </p:nvSpPr>
        <p:spPr bwMode="auto">
          <a:xfrm>
            <a:off x="2178050" y="2014538"/>
            <a:ext cx="609600"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2" name="Line 52">
            <a:extLst>
              <a:ext uri="{FF2B5EF4-FFF2-40B4-BE49-F238E27FC236}">
                <a16:creationId xmlns:a16="http://schemas.microsoft.com/office/drawing/2014/main" id="{A6F7F359-68E7-6CED-AAC3-037EDCA81D42}"/>
              </a:ext>
            </a:extLst>
          </p:cNvPr>
          <p:cNvSpPr>
            <a:spLocks noChangeShapeType="1"/>
          </p:cNvSpPr>
          <p:nvPr/>
        </p:nvSpPr>
        <p:spPr bwMode="auto">
          <a:xfrm>
            <a:off x="3048000" y="2286000"/>
            <a:ext cx="381000" cy="6096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3" name="Oval 53">
            <a:extLst>
              <a:ext uri="{FF2B5EF4-FFF2-40B4-BE49-F238E27FC236}">
                <a16:creationId xmlns:a16="http://schemas.microsoft.com/office/drawing/2014/main" id="{1CA522D3-4C7B-A6F0-19C4-4C5478573743}"/>
              </a:ext>
            </a:extLst>
          </p:cNvPr>
          <p:cNvSpPr>
            <a:spLocks noChangeArrowheads="1"/>
          </p:cNvSpPr>
          <p:nvPr/>
        </p:nvSpPr>
        <p:spPr bwMode="auto">
          <a:xfrm>
            <a:off x="533400" y="2438400"/>
            <a:ext cx="533400" cy="5334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US" altLang="en-US"/>
          </a:p>
        </p:txBody>
      </p:sp>
      <p:sp>
        <p:nvSpPr>
          <p:cNvPr id="52274" name="Oval 54">
            <a:extLst>
              <a:ext uri="{FF2B5EF4-FFF2-40B4-BE49-F238E27FC236}">
                <a16:creationId xmlns:a16="http://schemas.microsoft.com/office/drawing/2014/main" id="{47DD6366-001E-4E51-3615-D243D06E4319}"/>
              </a:ext>
            </a:extLst>
          </p:cNvPr>
          <p:cNvSpPr>
            <a:spLocks noChangeArrowheads="1"/>
          </p:cNvSpPr>
          <p:nvPr/>
        </p:nvSpPr>
        <p:spPr bwMode="auto">
          <a:xfrm>
            <a:off x="685800" y="2286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A</a:t>
            </a:r>
          </a:p>
        </p:txBody>
      </p:sp>
      <p:sp>
        <p:nvSpPr>
          <p:cNvPr id="52275" name="Oval 55">
            <a:extLst>
              <a:ext uri="{FF2B5EF4-FFF2-40B4-BE49-F238E27FC236}">
                <a16:creationId xmlns:a16="http://schemas.microsoft.com/office/drawing/2014/main" id="{FFA97D7E-952F-A437-F5AD-31AC98C479F0}"/>
              </a:ext>
            </a:extLst>
          </p:cNvPr>
          <p:cNvSpPr>
            <a:spLocks noChangeArrowheads="1"/>
          </p:cNvSpPr>
          <p:nvPr/>
        </p:nvSpPr>
        <p:spPr bwMode="auto">
          <a:xfrm>
            <a:off x="533400" y="3200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H</a:t>
            </a:r>
          </a:p>
        </p:txBody>
      </p:sp>
      <p:sp>
        <p:nvSpPr>
          <p:cNvPr id="52276" name="Oval 56">
            <a:extLst>
              <a:ext uri="{FF2B5EF4-FFF2-40B4-BE49-F238E27FC236}">
                <a16:creationId xmlns:a16="http://schemas.microsoft.com/office/drawing/2014/main" id="{9BF7F525-2BB5-FA93-8FE6-C3AFFB1C0599}"/>
              </a:ext>
            </a:extLst>
          </p:cNvPr>
          <p:cNvSpPr>
            <a:spLocks noChangeArrowheads="1"/>
          </p:cNvSpPr>
          <p:nvPr/>
        </p:nvSpPr>
        <p:spPr bwMode="auto">
          <a:xfrm>
            <a:off x="1905000" y="28194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B</a:t>
            </a:r>
          </a:p>
        </p:txBody>
      </p:sp>
      <p:sp>
        <p:nvSpPr>
          <p:cNvPr id="52277" name="Oval 57">
            <a:extLst>
              <a:ext uri="{FF2B5EF4-FFF2-40B4-BE49-F238E27FC236}">
                <a16:creationId xmlns:a16="http://schemas.microsoft.com/office/drawing/2014/main" id="{11F4D313-8400-A2DC-C487-B79C914E42FF}"/>
              </a:ext>
            </a:extLst>
          </p:cNvPr>
          <p:cNvSpPr>
            <a:spLocks noChangeArrowheads="1"/>
          </p:cNvSpPr>
          <p:nvPr/>
        </p:nvSpPr>
        <p:spPr bwMode="auto">
          <a:xfrm>
            <a:off x="1752600" y="18288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F</a:t>
            </a:r>
          </a:p>
        </p:txBody>
      </p:sp>
      <p:sp>
        <p:nvSpPr>
          <p:cNvPr id="52278" name="Oval 58">
            <a:extLst>
              <a:ext uri="{FF2B5EF4-FFF2-40B4-BE49-F238E27FC236}">
                <a16:creationId xmlns:a16="http://schemas.microsoft.com/office/drawing/2014/main" id="{10842D14-B4E6-EF04-A4C0-D2C5F8940718}"/>
              </a:ext>
            </a:extLst>
          </p:cNvPr>
          <p:cNvSpPr>
            <a:spLocks noChangeArrowheads="1"/>
          </p:cNvSpPr>
          <p:nvPr/>
        </p:nvSpPr>
        <p:spPr bwMode="auto">
          <a:xfrm>
            <a:off x="28194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E</a:t>
            </a:r>
          </a:p>
        </p:txBody>
      </p:sp>
      <p:sp>
        <p:nvSpPr>
          <p:cNvPr id="52279" name="Oval 59">
            <a:extLst>
              <a:ext uri="{FF2B5EF4-FFF2-40B4-BE49-F238E27FC236}">
                <a16:creationId xmlns:a16="http://schemas.microsoft.com/office/drawing/2014/main" id="{4A434769-FAFE-0666-CF69-2DBF6BE28624}"/>
              </a:ext>
            </a:extLst>
          </p:cNvPr>
          <p:cNvSpPr>
            <a:spLocks noChangeArrowheads="1"/>
          </p:cNvSpPr>
          <p:nvPr/>
        </p:nvSpPr>
        <p:spPr bwMode="auto">
          <a:xfrm>
            <a:off x="3276600" y="28956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D</a:t>
            </a:r>
          </a:p>
        </p:txBody>
      </p:sp>
      <p:sp>
        <p:nvSpPr>
          <p:cNvPr id="52280" name="Oval 60">
            <a:extLst>
              <a:ext uri="{FF2B5EF4-FFF2-40B4-BE49-F238E27FC236}">
                <a16:creationId xmlns:a16="http://schemas.microsoft.com/office/drawing/2014/main" id="{0916AF12-1587-B418-863D-8AC4D1C34E00}"/>
              </a:ext>
            </a:extLst>
          </p:cNvPr>
          <p:cNvSpPr>
            <a:spLocks noChangeArrowheads="1"/>
          </p:cNvSpPr>
          <p:nvPr/>
        </p:nvSpPr>
        <p:spPr bwMode="auto">
          <a:xfrm>
            <a:off x="2743200" y="1905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C</a:t>
            </a:r>
          </a:p>
        </p:txBody>
      </p:sp>
      <p:sp>
        <p:nvSpPr>
          <p:cNvPr id="52281" name="Oval 61">
            <a:extLst>
              <a:ext uri="{FF2B5EF4-FFF2-40B4-BE49-F238E27FC236}">
                <a16:creationId xmlns:a16="http://schemas.microsoft.com/office/drawing/2014/main" id="{7753E08E-23CD-A48F-7DE8-950EB21A74C5}"/>
              </a:ext>
            </a:extLst>
          </p:cNvPr>
          <p:cNvSpPr>
            <a:spLocks noChangeArrowheads="1"/>
          </p:cNvSpPr>
          <p:nvPr/>
        </p:nvSpPr>
        <p:spPr bwMode="auto">
          <a:xfrm>
            <a:off x="1524000" y="3810000"/>
            <a:ext cx="457200" cy="457200"/>
          </a:xfrm>
          <a:prstGeom prst="ellipse">
            <a:avLst/>
          </a:prstGeom>
          <a:solidFill>
            <a:srgbClr val="FF0000"/>
          </a:solidFill>
          <a:ln w="9525">
            <a:solidFill>
              <a:schemeClr val="tx1"/>
            </a:solidFill>
            <a:round/>
            <a:headEnd/>
            <a:tailEnd/>
          </a:ln>
        </p:spPr>
        <p:txBody>
          <a:bodyPr wrap="none" anchor="ct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FontTx/>
              <a:buNone/>
            </a:pPr>
            <a:r>
              <a:rPr lang="en-US" altLang="en-US" sz="2400" b="1"/>
              <a:t>G</a:t>
            </a:r>
          </a:p>
        </p:txBody>
      </p:sp>
      <p:sp>
        <p:nvSpPr>
          <p:cNvPr id="52282" name="Line 64">
            <a:extLst>
              <a:ext uri="{FF2B5EF4-FFF2-40B4-BE49-F238E27FC236}">
                <a16:creationId xmlns:a16="http://schemas.microsoft.com/office/drawing/2014/main" id="{AA91ABE0-2C3A-9DD7-FDBD-B709DCC54D89}"/>
              </a:ext>
            </a:extLst>
          </p:cNvPr>
          <p:cNvSpPr>
            <a:spLocks noChangeShapeType="1"/>
          </p:cNvSpPr>
          <p:nvPr/>
        </p:nvSpPr>
        <p:spPr bwMode="auto">
          <a:xfrm flipH="1" flipV="1">
            <a:off x="914400" y="3581400"/>
            <a:ext cx="609600" cy="3810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83" name="Text Box 66">
            <a:extLst>
              <a:ext uri="{FF2B5EF4-FFF2-40B4-BE49-F238E27FC236}">
                <a16:creationId xmlns:a16="http://schemas.microsoft.com/office/drawing/2014/main" id="{A8A722CC-08BF-93F9-ACA9-43675BE6E8FB}"/>
              </a:ext>
            </a:extLst>
          </p:cNvPr>
          <p:cNvSpPr txBox="1">
            <a:spLocks noChangeArrowheads="1"/>
          </p:cNvSpPr>
          <p:nvPr/>
        </p:nvSpPr>
        <p:spPr bwMode="auto">
          <a:xfrm>
            <a:off x="2111375" y="35163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2</a:t>
            </a:r>
          </a:p>
        </p:txBody>
      </p:sp>
      <p:sp>
        <p:nvSpPr>
          <p:cNvPr id="52284" name="Text Box 69">
            <a:extLst>
              <a:ext uri="{FF2B5EF4-FFF2-40B4-BE49-F238E27FC236}">
                <a16:creationId xmlns:a16="http://schemas.microsoft.com/office/drawing/2014/main" id="{F479027A-6A14-2C38-A3A4-D35DDA2DE55C}"/>
              </a:ext>
            </a:extLst>
          </p:cNvPr>
          <p:cNvSpPr txBox="1">
            <a:spLocks noChangeArrowheads="1"/>
          </p:cNvSpPr>
          <p:nvPr/>
        </p:nvSpPr>
        <p:spPr bwMode="auto">
          <a:xfrm>
            <a:off x="3200400" y="23622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2285" name="Text Box 71">
            <a:extLst>
              <a:ext uri="{FF2B5EF4-FFF2-40B4-BE49-F238E27FC236}">
                <a16:creationId xmlns:a16="http://schemas.microsoft.com/office/drawing/2014/main" id="{D687ACC8-3185-9919-C0B2-DEADB20C33D1}"/>
              </a:ext>
            </a:extLst>
          </p:cNvPr>
          <p:cNvSpPr txBox="1">
            <a:spLocks noChangeArrowheads="1"/>
          </p:cNvSpPr>
          <p:nvPr/>
        </p:nvSpPr>
        <p:spPr bwMode="auto">
          <a:xfrm>
            <a:off x="2330450" y="1752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sp>
        <p:nvSpPr>
          <p:cNvPr id="52286" name="Text Box 75">
            <a:extLst>
              <a:ext uri="{FF2B5EF4-FFF2-40B4-BE49-F238E27FC236}">
                <a16:creationId xmlns:a16="http://schemas.microsoft.com/office/drawing/2014/main" id="{E256BC04-3251-63C4-1D88-69A8E1D37862}"/>
              </a:ext>
            </a:extLst>
          </p:cNvPr>
          <p:cNvSpPr txBox="1">
            <a:spLocks noChangeArrowheads="1"/>
          </p:cNvSpPr>
          <p:nvPr/>
        </p:nvSpPr>
        <p:spPr bwMode="auto">
          <a:xfrm>
            <a:off x="1055688" y="37242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3</a:t>
            </a:r>
          </a:p>
        </p:txBody>
      </p:sp>
      <p:graphicFrame>
        <p:nvGraphicFramePr>
          <p:cNvPr id="465998" name="Group 78">
            <a:extLst>
              <a:ext uri="{FF2B5EF4-FFF2-40B4-BE49-F238E27FC236}">
                <a16:creationId xmlns:a16="http://schemas.microsoft.com/office/drawing/2014/main" id="{C079CA9E-3DE5-8045-9467-6A455BE0A34C}"/>
              </a:ext>
            </a:extLst>
          </p:cNvPr>
          <p:cNvGraphicFramePr>
            <a:graphicFrameLocks noGrp="1"/>
          </p:cNvGraphicFramePr>
          <p:nvPr/>
        </p:nvGraphicFramePr>
        <p:xfrm>
          <a:off x="6248400" y="1968500"/>
          <a:ext cx="1600200" cy="2682872"/>
        </p:xfrm>
        <a:graphic>
          <a:graphicData uri="http://schemas.openxmlformats.org/drawingml/2006/table">
            <a:tbl>
              <a:tblPr/>
              <a:tblGrid>
                <a:gridCol w="6858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tblGrid>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edge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rPr>
                        <a:t>d</a:t>
                      </a:r>
                      <a:r>
                        <a:rPr kumimoji="0" lang="en-US" sz="1600" b="1" i="1" u="none" strike="noStrike" cap="none" normalizeH="0" baseline="-25000">
                          <a:ln>
                            <a:noFill/>
                          </a:ln>
                          <a:solidFill>
                            <a:schemeClr val="tx1"/>
                          </a:solidFill>
                          <a:effectLst/>
                          <a:latin typeface="Times New Roman" pitchFamily="18" charset="0"/>
                        </a:rPr>
                        <a:t>v</a:t>
                      </a: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1"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(B,E)</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endParaRPr kumimoji="0" lang="en-US" sz="1600" b="0" i="0" u="none" strike="noStrike" cap="none" normalizeH="0" baseline="0">
                        <a:ln>
                          <a:noFill/>
                        </a:ln>
                        <a:solidFill>
                          <a:schemeClr val="tx1"/>
                        </a:solidFill>
                        <a:effectLst/>
                        <a:latin typeface="Times New Roman" pitchFamily="18" charset="0"/>
                      </a:endParaRP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(B,H)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(A,H)</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1" u="none" strike="noStrike" cap="none" normalizeH="0" baseline="0">
                          <a:ln>
                            <a:noFill/>
                          </a:ln>
                          <a:solidFill>
                            <a:schemeClr val="tx1"/>
                          </a:solidFill>
                          <a:effectLst/>
                          <a:latin typeface="Times New Roman" pitchFamily="18" charset="0"/>
                          <a:sym typeface="Symbol" pitchFamily="18" charset="2"/>
                        </a:rPr>
                        <a:t></a:t>
                      </a: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(D,F)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(A,B)</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8</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35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rPr>
                        <a:t>(A,F)</a:t>
                      </a:r>
                    </a:p>
                  </a:txBody>
                  <a:tcPr marT="45731" marB="4573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sym typeface="Symbol" pitchFamily="18" charset="2"/>
                        </a:rPr>
                        <a:t>10</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sym typeface="Symbol" pitchFamily="18" charset="2"/>
                      </a:endParaRPr>
                    </a:p>
                  </a:txBody>
                  <a:tcPr marT="45731" marB="4573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2325" name="Text Box 116">
            <a:extLst>
              <a:ext uri="{FF2B5EF4-FFF2-40B4-BE49-F238E27FC236}">
                <a16:creationId xmlns:a16="http://schemas.microsoft.com/office/drawing/2014/main" id="{D393ABE3-C596-012F-16B3-A3D072D05F5F}"/>
              </a:ext>
            </a:extLst>
          </p:cNvPr>
          <p:cNvSpPr txBox="1">
            <a:spLocks noChangeArrowheads="1"/>
          </p:cNvSpPr>
          <p:nvPr/>
        </p:nvSpPr>
        <p:spPr bwMode="auto">
          <a:xfrm>
            <a:off x="4572000" y="4648200"/>
            <a:ext cx="2895600"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t>Done</a:t>
            </a:r>
          </a:p>
          <a:p>
            <a:pPr eaLnBrk="1" hangingPunct="1">
              <a:spcBef>
                <a:spcPct val="50000"/>
              </a:spcBef>
              <a:buFontTx/>
              <a:buNone/>
            </a:pPr>
            <a:r>
              <a:rPr lang="en-US" altLang="en-US" b="1"/>
              <a:t>Total Cost =</a:t>
            </a:r>
            <a:r>
              <a:rPr lang="en-US" altLang="en-US" sz="2400" b="1"/>
              <a:t> </a:t>
            </a:r>
            <a:r>
              <a:rPr lang="en-US" altLang="en-US" sz="2400" b="1">
                <a:sym typeface="Symbol" panose="05050102010706020507" pitchFamily="18" charset="2"/>
              </a:rPr>
              <a:t> </a:t>
            </a:r>
            <a:r>
              <a:rPr lang="en-US" altLang="en-US" b="1" i="1"/>
              <a:t>d</a:t>
            </a:r>
            <a:r>
              <a:rPr lang="en-US" altLang="en-US" b="1" i="1" baseline="-25000"/>
              <a:t>v </a:t>
            </a:r>
            <a:r>
              <a:rPr lang="en-US" altLang="en-US" b="1" i="1"/>
              <a:t>= 21</a:t>
            </a:r>
          </a:p>
          <a:p>
            <a:pPr eaLnBrk="1" hangingPunct="1">
              <a:spcBef>
                <a:spcPct val="50000"/>
              </a:spcBef>
              <a:buFontTx/>
              <a:buNone/>
            </a:pPr>
            <a:endParaRPr lang="en-US" altLang="en-US" b="1"/>
          </a:p>
        </p:txBody>
      </p:sp>
      <p:sp>
        <p:nvSpPr>
          <p:cNvPr id="52326" name="Text Box 117">
            <a:extLst>
              <a:ext uri="{FF2B5EF4-FFF2-40B4-BE49-F238E27FC236}">
                <a16:creationId xmlns:a16="http://schemas.microsoft.com/office/drawing/2014/main" id="{139243EF-7728-5EB4-B8BA-A5729E5B7A57}"/>
              </a:ext>
            </a:extLst>
          </p:cNvPr>
          <p:cNvSpPr txBox="1">
            <a:spLocks noChangeArrowheads="1"/>
          </p:cNvSpPr>
          <p:nvPr/>
        </p:nvSpPr>
        <p:spPr bwMode="auto">
          <a:xfrm>
            <a:off x="2274888" y="253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1400" b="1"/>
              <a:t>4</a:t>
            </a:r>
          </a:p>
        </p:txBody>
      </p:sp>
      <p:sp>
        <p:nvSpPr>
          <p:cNvPr id="52327" name="Text Box 118">
            <a:extLst>
              <a:ext uri="{FF2B5EF4-FFF2-40B4-BE49-F238E27FC236}">
                <a16:creationId xmlns:a16="http://schemas.microsoft.com/office/drawing/2014/main" id="{D9148B79-69E4-02DD-5849-90ECE86D64D2}"/>
              </a:ext>
            </a:extLst>
          </p:cNvPr>
          <p:cNvSpPr txBox="1">
            <a:spLocks noChangeArrowheads="1"/>
          </p:cNvSpPr>
          <p:nvPr/>
        </p:nvSpPr>
        <p:spPr bwMode="auto">
          <a:xfrm>
            <a:off x="7772400" y="3473450"/>
            <a:ext cx="457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6600">
                <a:cs typeface="Times New Roman" panose="02020603050405020304" pitchFamily="18" charset="0"/>
              </a:rPr>
              <a:t>}</a:t>
            </a:r>
            <a:endParaRPr lang="en-US" altLang="en-US" sz="6600"/>
          </a:p>
        </p:txBody>
      </p:sp>
      <p:sp>
        <p:nvSpPr>
          <p:cNvPr id="52328" name="Text Box 119">
            <a:extLst>
              <a:ext uri="{FF2B5EF4-FFF2-40B4-BE49-F238E27FC236}">
                <a16:creationId xmlns:a16="http://schemas.microsoft.com/office/drawing/2014/main" id="{2FE8181C-795F-CCF3-D0C0-F44D0169FB1B}"/>
              </a:ext>
            </a:extLst>
          </p:cNvPr>
          <p:cNvSpPr txBox="1">
            <a:spLocks noChangeArrowheads="1"/>
          </p:cNvSpPr>
          <p:nvPr/>
        </p:nvSpPr>
        <p:spPr bwMode="auto">
          <a:xfrm>
            <a:off x="8020050" y="3830638"/>
            <a:ext cx="9906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400"/>
              <a:t>not </a:t>
            </a:r>
          </a:p>
          <a:p>
            <a:pPr eaLnBrk="1" hangingPunct="1">
              <a:spcBef>
                <a:spcPct val="0"/>
              </a:spcBef>
              <a:buFontTx/>
              <a:buNone/>
            </a:pPr>
            <a:r>
              <a:rPr lang="en-US" altLang="en-US" sz="1400"/>
              <a:t>considered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4A8698D4-2D51-273A-42F6-4F2DE14FB006}"/>
              </a:ext>
            </a:extLst>
          </p:cNvPr>
          <p:cNvGraphicFramePr>
            <a:graphicFrameLocks noChangeAspect="1"/>
          </p:cNvGraphicFramePr>
          <p:nvPr/>
        </p:nvGraphicFramePr>
        <p:xfrm>
          <a:off x="1905000" y="1143000"/>
          <a:ext cx="5116513" cy="4525963"/>
        </p:xfrm>
        <a:graphic>
          <a:graphicData uri="http://schemas.openxmlformats.org/presentationml/2006/ole">
            <mc:AlternateContent xmlns:mc="http://schemas.openxmlformats.org/markup-compatibility/2006">
              <mc:Choice xmlns:v="urn:schemas-microsoft-com:vml" Requires="v">
                <p:oleObj name="FXDraw V2" r:id="rId3" imgW="2974680" imgH="2630160" progId="FXDraw200.Document">
                  <p:embed/>
                </p:oleObj>
              </mc:Choice>
              <mc:Fallback>
                <p:oleObj name="FXDraw V2" r:id="rId3" imgW="2974680" imgH="2630160" progId="FXDraw200.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5116513"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1" name="Text Box 3">
            <a:extLst>
              <a:ext uri="{FF2B5EF4-FFF2-40B4-BE49-F238E27FC236}">
                <a16:creationId xmlns:a16="http://schemas.microsoft.com/office/drawing/2014/main" id="{F70F69CA-1552-2B97-0C3F-83F114458BAE}"/>
              </a:ext>
            </a:extLst>
          </p:cNvPr>
          <p:cNvSpPr txBox="1">
            <a:spLocks noChangeArrowheads="1"/>
          </p:cNvSpPr>
          <p:nvPr/>
        </p:nvSpPr>
        <p:spPr bwMode="auto">
          <a:xfrm>
            <a:off x="914400" y="3048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latin typeface="Century Gothic" panose="020B0502020202020204" pitchFamily="34" charset="0"/>
              </a:rPr>
              <a:t>The </a:t>
            </a:r>
            <a:r>
              <a:rPr lang="en-GB" altLang="en-US" sz="2400" b="1">
                <a:solidFill>
                  <a:srgbClr val="009900"/>
                </a:solidFill>
                <a:latin typeface="Century Gothic" panose="020B0502020202020204" pitchFamily="34" charset="0"/>
              </a:rPr>
              <a:t>minimum spanning tree </a:t>
            </a:r>
            <a:r>
              <a:rPr lang="en-GB" altLang="en-US" sz="2400" b="1">
                <a:latin typeface="Century Gothic" panose="020B0502020202020204" pitchFamily="34" charset="0"/>
              </a:rPr>
              <a:t>is the spanning tree with the least weight</a:t>
            </a:r>
            <a:endParaRPr lang="en-GB" altLang="en-US" sz="2400" b="1">
              <a:solidFill>
                <a:srgbClr val="009900"/>
              </a:solidFill>
              <a:latin typeface="Century Gothic" panose="020B0502020202020204" pitchFamily="34" charset="0"/>
            </a:endParaRPr>
          </a:p>
        </p:txBody>
      </p:sp>
      <p:sp>
        <p:nvSpPr>
          <p:cNvPr id="7172" name="Text Box 4">
            <a:extLst>
              <a:ext uri="{FF2B5EF4-FFF2-40B4-BE49-F238E27FC236}">
                <a16:creationId xmlns:a16="http://schemas.microsoft.com/office/drawing/2014/main" id="{866DEF79-4EA0-8374-BE80-91DAD917A6F2}"/>
              </a:ext>
            </a:extLst>
          </p:cNvPr>
          <p:cNvSpPr txBox="1">
            <a:spLocks noChangeArrowheads="1"/>
          </p:cNvSpPr>
          <p:nvPr/>
        </p:nvSpPr>
        <p:spPr bwMode="auto">
          <a:xfrm>
            <a:off x="2133600" y="5791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latin typeface="Century Gothic" panose="020B0502020202020204" pitchFamily="34" charset="0"/>
              </a:rPr>
              <a:t>Can you find the least weight?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a:extLst>
              <a:ext uri="{FF2B5EF4-FFF2-40B4-BE49-F238E27FC236}">
                <a16:creationId xmlns:a16="http://schemas.microsoft.com/office/drawing/2014/main" id="{C54E80C1-6966-3F48-ED48-023D67D453BC}"/>
              </a:ext>
            </a:extLst>
          </p:cNvPr>
          <p:cNvGraphicFramePr>
            <a:graphicFrameLocks noChangeAspect="1"/>
          </p:cNvGraphicFramePr>
          <p:nvPr/>
        </p:nvGraphicFramePr>
        <p:xfrm>
          <a:off x="1905000" y="1143000"/>
          <a:ext cx="5116513" cy="4525963"/>
        </p:xfrm>
        <a:graphic>
          <a:graphicData uri="http://schemas.openxmlformats.org/presentationml/2006/ole">
            <mc:AlternateContent xmlns:mc="http://schemas.openxmlformats.org/markup-compatibility/2006">
              <mc:Choice xmlns:v="urn:schemas-microsoft-com:vml" Requires="v">
                <p:oleObj name="FXDraw V2" r:id="rId3" imgW="2974680" imgH="2630160" progId="FXDraw200.Document">
                  <p:embed/>
                </p:oleObj>
              </mc:Choice>
              <mc:Fallback>
                <p:oleObj name="FXDraw V2" r:id="rId3" imgW="2974680" imgH="2630160" progId="FXDraw200.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5116513"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5" name="Text Box 3">
            <a:extLst>
              <a:ext uri="{FF2B5EF4-FFF2-40B4-BE49-F238E27FC236}">
                <a16:creationId xmlns:a16="http://schemas.microsoft.com/office/drawing/2014/main" id="{F94CC8F5-21F8-BF9C-79BB-30B2338ABBFD}"/>
              </a:ext>
            </a:extLst>
          </p:cNvPr>
          <p:cNvSpPr txBox="1">
            <a:spLocks noChangeArrowheads="1"/>
          </p:cNvSpPr>
          <p:nvPr/>
        </p:nvSpPr>
        <p:spPr bwMode="auto">
          <a:xfrm>
            <a:off x="914400" y="3048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latin typeface="Century Gothic" panose="020B0502020202020204" pitchFamily="34" charset="0"/>
              </a:rPr>
              <a:t>The </a:t>
            </a:r>
            <a:r>
              <a:rPr lang="en-GB" altLang="en-US" sz="2400" b="1">
                <a:solidFill>
                  <a:srgbClr val="009900"/>
                </a:solidFill>
                <a:latin typeface="Century Gothic" panose="020B0502020202020204" pitchFamily="34" charset="0"/>
              </a:rPr>
              <a:t>minimum spanning tree </a:t>
            </a:r>
            <a:r>
              <a:rPr lang="en-GB" altLang="en-US" sz="2400" b="1">
                <a:latin typeface="Century Gothic" panose="020B0502020202020204" pitchFamily="34" charset="0"/>
              </a:rPr>
              <a:t>is the spanning tree with the least weight</a:t>
            </a:r>
            <a:endParaRPr lang="en-GB" altLang="en-US" sz="2400" b="1">
              <a:solidFill>
                <a:srgbClr val="009900"/>
              </a:solidFill>
              <a:latin typeface="Century Gothic" panose="020B0502020202020204" pitchFamily="34" charset="0"/>
            </a:endParaRPr>
          </a:p>
        </p:txBody>
      </p:sp>
      <p:sp>
        <p:nvSpPr>
          <p:cNvPr id="8196" name="Text Box 4">
            <a:extLst>
              <a:ext uri="{FF2B5EF4-FFF2-40B4-BE49-F238E27FC236}">
                <a16:creationId xmlns:a16="http://schemas.microsoft.com/office/drawing/2014/main" id="{515A035B-F9F8-9BE6-A4A8-902245C5440D}"/>
              </a:ext>
            </a:extLst>
          </p:cNvPr>
          <p:cNvSpPr txBox="1">
            <a:spLocks noChangeArrowheads="1"/>
          </p:cNvSpPr>
          <p:nvPr/>
        </p:nvSpPr>
        <p:spPr bwMode="auto">
          <a:xfrm>
            <a:off x="2819400" y="58674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solidFill>
                  <a:srgbClr val="009900"/>
                </a:solidFill>
                <a:latin typeface="Century Gothic" panose="020B0502020202020204" pitchFamily="34" charset="0"/>
              </a:rPr>
              <a:t>The least weight is 15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8687CD05-DF8D-994C-8865-C3F13103CC25}"/>
              </a:ext>
            </a:extLst>
          </p:cNvPr>
          <p:cNvGraphicFramePr>
            <a:graphicFrameLocks noChangeAspect="1"/>
          </p:cNvGraphicFramePr>
          <p:nvPr/>
        </p:nvGraphicFramePr>
        <p:xfrm>
          <a:off x="1905000" y="1143000"/>
          <a:ext cx="5116513" cy="4525963"/>
        </p:xfrm>
        <a:graphic>
          <a:graphicData uri="http://schemas.openxmlformats.org/presentationml/2006/ole">
            <mc:AlternateContent xmlns:mc="http://schemas.openxmlformats.org/markup-compatibility/2006">
              <mc:Choice xmlns:v="urn:schemas-microsoft-com:vml" Requires="v">
                <p:oleObj name="FXDraw V2" r:id="rId3" imgW="2974680" imgH="2630160" progId="FXDraw200.Document">
                  <p:embed/>
                </p:oleObj>
              </mc:Choice>
              <mc:Fallback>
                <p:oleObj name="FXDraw V2" r:id="rId3" imgW="2974680" imgH="2630160" progId="FXDraw200.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143000"/>
                        <a:ext cx="5116513"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9" name="Text Box 3">
            <a:extLst>
              <a:ext uri="{FF2B5EF4-FFF2-40B4-BE49-F238E27FC236}">
                <a16:creationId xmlns:a16="http://schemas.microsoft.com/office/drawing/2014/main" id="{9FB27D20-2D08-E8E8-A0EE-BA5517FDEF15}"/>
              </a:ext>
            </a:extLst>
          </p:cNvPr>
          <p:cNvSpPr txBox="1">
            <a:spLocks noChangeArrowheads="1"/>
          </p:cNvSpPr>
          <p:nvPr/>
        </p:nvSpPr>
        <p:spPr bwMode="auto">
          <a:xfrm>
            <a:off x="914400" y="3048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latin typeface="Century Gothic" panose="020B0502020202020204" pitchFamily="34" charset="0"/>
              </a:rPr>
              <a:t>The </a:t>
            </a:r>
            <a:r>
              <a:rPr lang="en-GB" altLang="en-US" sz="2400" b="1">
                <a:solidFill>
                  <a:srgbClr val="009900"/>
                </a:solidFill>
                <a:latin typeface="Century Gothic" panose="020B0502020202020204" pitchFamily="34" charset="0"/>
              </a:rPr>
              <a:t>minimum spanning tree </a:t>
            </a:r>
            <a:r>
              <a:rPr lang="en-GB" altLang="en-US" sz="2400" b="1">
                <a:latin typeface="Century Gothic" panose="020B0502020202020204" pitchFamily="34" charset="0"/>
              </a:rPr>
              <a:t>is the spanning tree with the least weight</a:t>
            </a:r>
            <a:endParaRPr lang="en-GB" altLang="en-US" sz="2400" b="1">
              <a:solidFill>
                <a:srgbClr val="009900"/>
              </a:solidFill>
              <a:latin typeface="Century Gothic" panose="020B0502020202020204" pitchFamily="34" charset="0"/>
            </a:endParaRPr>
          </a:p>
        </p:txBody>
      </p:sp>
      <p:sp>
        <p:nvSpPr>
          <p:cNvPr id="9220" name="Text Box 4">
            <a:extLst>
              <a:ext uri="{FF2B5EF4-FFF2-40B4-BE49-F238E27FC236}">
                <a16:creationId xmlns:a16="http://schemas.microsoft.com/office/drawing/2014/main" id="{D655B529-C7F7-D421-5D67-C38994760A9D}"/>
              </a:ext>
            </a:extLst>
          </p:cNvPr>
          <p:cNvSpPr txBox="1">
            <a:spLocks noChangeArrowheads="1"/>
          </p:cNvSpPr>
          <p:nvPr/>
        </p:nvSpPr>
        <p:spPr bwMode="auto">
          <a:xfrm>
            <a:off x="2819400" y="58674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imes New Roman" panose="02020603050405020304" pitchFamily="18" charset="0"/>
              </a:defRPr>
            </a:lvl1pPr>
            <a:lvl2pPr marL="742950" indent="-285750" eaLnBrk="0" hangingPunct="0">
              <a:defRPr sz="2000">
                <a:solidFill>
                  <a:schemeClr val="tx1"/>
                </a:solidFill>
                <a:latin typeface="Times New Roman" panose="02020603050405020304" pitchFamily="18" charset="0"/>
              </a:defRPr>
            </a:lvl2pPr>
            <a:lvl3pPr marL="1143000" indent="-228600" eaLnBrk="0" hangingPunct="0">
              <a:defRPr sz="2000">
                <a:solidFill>
                  <a:schemeClr val="tx1"/>
                </a:solidFill>
                <a:latin typeface="Times New Roman" panose="02020603050405020304" pitchFamily="18" charset="0"/>
              </a:defRPr>
            </a:lvl3pPr>
            <a:lvl4pPr marL="1600200" indent="-228600" eaLnBrk="0" hangingPunct="0">
              <a:defRPr sz="2000">
                <a:solidFill>
                  <a:schemeClr val="tx1"/>
                </a:solidFill>
                <a:latin typeface="Times New Roman" panose="02020603050405020304" pitchFamily="18" charset="0"/>
              </a:defRPr>
            </a:lvl4pPr>
            <a:lvl5pPr marL="2057400" indent="-228600" eaLnBrk="0" hangingPunct="0">
              <a:defRPr sz="2000">
                <a:solidFill>
                  <a:schemeClr val="tx1"/>
                </a:solidFill>
                <a:latin typeface="Times New Roman" panose="02020603050405020304" pitchFamily="18" charset="0"/>
              </a:defRPr>
            </a:lvl5pPr>
            <a:lvl6pPr marL="25146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ctr"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pPr>
            <a:r>
              <a:rPr lang="en-GB" altLang="en-US" sz="2400" b="1">
                <a:solidFill>
                  <a:srgbClr val="009900"/>
                </a:solidFill>
                <a:latin typeface="Century Gothic" panose="020B0502020202020204" pitchFamily="34" charset="0"/>
              </a:rPr>
              <a:t>The least weight is 15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C8CD0A03-5F31-DBCC-F8A9-E110EBC1E31D}"/>
              </a:ext>
            </a:extLst>
          </p:cNvPr>
          <p:cNvSpPr>
            <a:spLocks noGrp="1" noChangeArrowheads="1"/>
          </p:cNvSpPr>
          <p:nvPr>
            <p:ph type="title"/>
          </p:nvPr>
        </p:nvSpPr>
        <p:spPr>
          <a:xfrm>
            <a:off x="457200" y="274638"/>
            <a:ext cx="8229600" cy="706437"/>
          </a:xfrm>
        </p:spPr>
        <p:txBody>
          <a:bodyPr/>
          <a:lstStyle/>
          <a:p>
            <a:pPr eaLnBrk="1" hangingPunct="1"/>
            <a:endParaRPr lang="en-US" altLang="en-US" sz="4000" u="sng">
              <a:solidFill>
                <a:srgbClr val="CC0099"/>
              </a:solidFill>
              <a:latin typeface="Comic Sans MS" panose="030F0702030302020204" pitchFamily="66" charset="0"/>
            </a:endParaRPr>
          </a:p>
        </p:txBody>
      </p:sp>
      <p:sp>
        <p:nvSpPr>
          <p:cNvPr id="125955" name="Rectangle 3">
            <a:extLst>
              <a:ext uri="{FF2B5EF4-FFF2-40B4-BE49-F238E27FC236}">
                <a16:creationId xmlns:a16="http://schemas.microsoft.com/office/drawing/2014/main" id="{14FCB9A4-EAB8-D930-F0E2-7E2A2C94AA98}"/>
              </a:ext>
            </a:extLst>
          </p:cNvPr>
          <p:cNvSpPr>
            <a:spLocks noGrp="1" noChangeArrowheads="1"/>
          </p:cNvSpPr>
          <p:nvPr>
            <p:ph type="body" idx="1"/>
          </p:nvPr>
        </p:nvSpPr>
        <p:spPr>
          <a:xfrm>
            <a:off x="395288" y="1196975"/>
            <a:ext cx="8229600" cy="4525963"/>
          </a:xfrm>
        </p:spPr>
        <p:txBody>
          <a:bodyPr/>
          <a:lstStyle/>
          <a:p>
            <a:pPr eaLnBrk="1" hangingPunct="1">
              <a:lnSpc>
                <a:spcPct val="90000"/>
              </a:lnSpc>
            </a:pPr>
            <a:r>
              <a:rPr lang="en-GB" altLang="en-US">
                <a:latin typeface="Comic Sans MS" panose="030F0702030302020204" pitchFamily="66" charset="0"/>
              </a:rPr>
              <a:t>A </a:t>
            </a:r>
            <a:r>
              <a:rPr lang="en-GB" altLang="en-US">
                <a:solidFill>
                  <a:srgbClr val="3333CC"/>
                </a:solidFill>
                <a:latin typeface="Comic Sans MS" panose="030F0702030302020204" pitchFamily="66" charset="0"/>
              </a:rPr>
              <a:t>tree</a:t>
            </a:r>
            <a:r>
              <a:rPr lang="en-GB" altLang="en-US">
                <a:latin typeface="Comic Sans MS" panose="030F0702030302020204" pitchFamily="66" charset="0"/>
              </a:rPr>
              <a:t> (a connected graph with no cycles) which connects </a:t>
            </a:r>
            <a:r>
              <a:rPr lang="en-GB" altLang="en-US">
                <a:solidFill>
                  <a:srgbClr val="009900"/>
                </a:solidFill>
                <a:latin typeface="Comic Sans MS" panose="030F0702030302020204" pitchFamily="66" charset="0"/>
              </a:rPr>
              <a:t>all the nodes</a:t>
            </a:r>
            <a:r>
              <a:rPr lang="en-GB" altLang="en-US">
                <a:latin typeface="Comic Sans MS" panose="030F0702030302020204" pitchFamily="66" charset="0"/>
              </a:rPr>
              <a:t> together is called a </a:t>
            </a:r>
            <a:r>
              <a:rPr lang="en-GB" altLang="en-US">
                <a:solidFill>
                  <a:srgbClr val="FF0000"/>
                </a:solidFill>
                <a:latin typeface="Comic Sans MS" panose="030F0702030302020204" pitchFamily="66" charset="0"/>
              </a:rPr>
              <a:t>Spanning Tree</a:t>
            </a:r>
          </a:p>
          <a:p>
            <a:pPr eaLnBrk="1" hangingPunct="1">
              <a:lnSpc>
                <a:spcPct val="90000"/>
              </a:lnSpc>
            </a:pPr>
            <a:endParaRPr lang="en-GB" altLang="en-US">
              <a:latin typeface="Comic Sans MS" panose="030F0702030302020204" pitchFamily="66" charset="0"/>
            </a:endParaRPr>
          </a:p>
          <a:p>
            <a:pPr eaLnBrk="1" hangingPunct="1">
              <a:lnSpc>
                <a:spcPct val="90000"/>
              </a:lnSpc>
            </a:pPr>
            <a:r>
              <a:rPr lang="en-GB" altLang="en-US">
                <a:latin typeface="Comic Sans MS" panose="030F0702030302020204" pitchFamily="66" charset="0"/>
              </a:rPr>
              <a:t>For any connected graph with </a:t>
            </a:r>
            <a:r>
              <a:rPr lang="en-GB" altLang="en-US">
                <a:solidFill>
                  <a:srgbClr val="009900"/>
                </a:solidFill>
                <a:latin typeface="Comic Sans MS" panose="030F0702030302020204" pitchFamily="66" charset="0"/>
              </a:rPr>
              <a:t>n nodes</a:t>
            </a:r>
            <a:r>
              <a:rPr lang="en-GB" altLang="en-US">
                <a:latin typeface="Comic Sans MS" panose="030F0702030302020204" pitchFamily="66" charset="0"/>
              </a:rPr>
              <a:t>, each spanning tree will have </a:t>
            </a:r>
            <a:r>
              <a:rPr lang="en-GB" altLang="en-US">
                <a:solidFill>
                  <a:srgbClr val="3333CC"/>
                </a:solidFill>
                <a:latin typeface="Comic Sans MS" panose="030F0702030302020204" pitchFamily="66" charset="0"/>
              </a:rPr>
              <a:t>n - 1 edges</a:t>
            </a:r>
          </a:p>
          <a:p>
            <a:pPr eaLnBrk="1" hangingPunct="1">
              <a:lnSpc>
                <a:spcPct val="90000"/>
              </a:lnSpc>
            </a:pPr>
            <a:endParaRPr lang="en-GB" altLang="en-US">
              <a:solidFill>
                <a:srgbClr val="3333CC"/>
              </a:solidFill>
              <a:latin typeface="Comic Sans MS" panose="030F0702030302020204" pitchFamily="66" charset="0"/>
            </a:endParaRPr>
          </a:p>
          <a:p>
            <a:pPr eaLnBrk="1" hangingPunct="1">
              <a:lnSpc>
                <a:spcPct val="90000"/>
              </a:lnSpc>
            </a:pPr>
            <a:r>
              <a:rPr lang="en-GB" altLang="en-US">
                <a:latin typeface="Comic Sans MS" panose="030F0702030302020204" pitchFamily="66" charset="0"/>
              </a:rPr>
              <a:t>A spanning tree whose total cost is minimum is known as </a:t>
            </a:r>
            <a:r>
              <a:rPr lang="en-GB" altLang="en-US">
                <a:solidFill>
                  <a:srgbClr val="CC0099"/>
                </a:solidFill>
                <a:latin typeface="Comic Sans MS" panose="030F0702030302020204" pitchFamily="66" charset="0"/>
              </a:rPr>
              <a:t>Minimum Spanning Tree. </a:t>
            </a:r>
            <a:r>
              <a:rPr lang="en-GB" altLang="en-US">
                <a:latin typeface="Comic Sans MS" panose="030F0702030302020204" pitchFamily="66" charset="0"/>
              </a:rPr>
              <a:t>The total cost is the sum of weights of edges of the tree.</a:t>
            </a:r>
            <a:endParaRPr lang="en-US" altLang="en-US">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125955">
                                            <p:txEl>
                                              <p:pRg st="0" end="0"/>
                                            </p:txEl>
                                          </p:spTgt>
                                        </p:tgtEl>
                                        <p:attrNameLst>
                                          <p:attrName>style.visibility</p:attrName>
                                        </p:attrNameLst>
                                      </p:cBhvr>
                                      <p:to>
                                        <p:strVal val="visible"/>
                                      </p:to>
                                    </p:set>
                                    <p:animEffect transition="in" filter="wipe(down)">
                                      <p:cBhvr>
                                        <p:cTn id="7" dur="580">
                                          <p:stCondLst>
                                            <p:cond delay="0"/>
                                          </p:stCondLst>
                                        </p:cTn>
                                        <p:tgtEl>
                                          <p:spTgt spid="125955">
                                            <p:txEl>
                                              <p:pRg st="0" end="0"/>
                                            </p:txEl>
                                          </p:spTgt>
                                        </p:tgtEl>
                                      </p:cBhvr>
                                    </p:animEffect>
                                    <p:anim calcmode="lin" valueType="num">
                                      <p:cBhvr>
                                        <p:cTn id="8" dur="1822" tmFilter="0,0; 0.14,0.36; 0.43,0.73; 0.71,0.91; 1.0,1.0">
                                          <p:stCondLst>
                                            <p:cond delay="0"/>
                                          </p:stCondLst>
                                        </p:cTn>
                                        <p:tgtEl>
                                          <p:spTgt spid="12595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2595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2595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2595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2595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25955">
                                            <p:txEl>
                                              <p:pRg st="0" end="0"/>
                                            </p:txEl>
                                          </p:spTgt>
                                        </p:tgtEl>
                                      </p:cBhvr>
                                      <p:to x="100000" y="60000"/>
                                    </p:animScale>
                                    <p:animScale>
                                      <p:cBhvr>
                                        <p:cTn id="14" dur="166" decel="50000">
                                          <p:stCondLst>
                                            <p:cond delay="676"/>
                                          </p:stCondLst>
                                        </p:cTn>
                                        <p:tgtEl>
                                          <p:spTgt spid="125955">
                                            <p:txEl>
                                              <p:pRg st="0" end="0"/>
                                            </p:txEl>
                                          </p:spTgt>
                                        </p:tgtEl>
                                      </p:cBhvr>
                                      <p:to x="100000" y="100000"/>
                                    </p:animScale>
                                    <p:animScale>
                                      <p:cBhvr>
                                        <p:cTn id="15" dur="26">
                                          <p:stCondLst>
                                            <p:cond delay="1312"/>
                                          </p:stCondLst>
                                        </p:cTn>
                                        <p:tgtEl>
                                          <p:spTgt spid="125955">
                                            <p:txEl>
                                              <p:pRg st="0" end="0"/>
                                            </p:txEl>
                                          </p:spTgt>
                                        </p:tgtEl>
                                      </p:cBhvr>
                                      <p:to x="100000" y="80000"/>
                                    </p:animScale>
                                    <p:animScale>
                                      <p:cBhvr>
                                        <p:cTn id="16" dur="166" decel="50000">
                                          <p:stCondLst>
                                            <p:cond delay="1338"/>
                                          </p:stCondLst>
                                        </p:cTn>
                                        <p:tgtEl>
                                          <p:spTgt spid="125955">
                                            <p:txEl>
                                              <p:pRg st="0" end="0"/>
                                            </p:txEl>
                                          </p:spTgt>
                                        </p:tgtEl>
                                      </p:cBhvr>
                                      <p:to x="100000" y="100000"/>
                                    </p:animScale>
                                    <p:animScale>
                                      <p:cBhvr>
                                        <p:cTn id="17" dur="26">
                                          <p:stCondLst>
                                            <p:cond delay="1642"/>
                                          </p:stCondLst>
                                        </p:cTn>
                                        <p:tgtEl>
                                          <p:spTgt spid="125955">
                                            <p:txEl>
                                              <p:pRg st="0" end="0"/>
                                            </p:txEl>
                                          </p:spTgt>
                                        </p:tgtEl>
                                      </p:cBhvr>
                                      <p:to x="100000" y="90000"/>
                                    </p:animScale>
                                    <p:animScale>
                                      <p:cBhvr>
                                        <p:cTn id="18" dur="166" decel="50000">
                                          <p:stCondLst>
                                            <p:cond delay="1668"/>
                                          </p:stCondLst>
                                        </p:cTn>
                                        <p:tgtEl>
                                          <p:spTgt spid="125955">
                                            <p:txEl>
                                              <p:pRg st="0" end="0"/>
                                            </p:txEl>
                                          </p:spTgt>
                                        </p:tgtEl>
                                      </p:cBhvr>
                                      <p:to x="100000" y="100000"/>
                                    </p:animScale>
                                    <p:animScale>
                                      <p:cBhvr>
                                        <p:cTn id="19" dur="26">
                                          <p:stCondLst>
                                            <p:cond delay="1808"/>
                                          </p:stCondLst>
                                        </p:cTn>
                                        <p:tgtEl>
                                          <p:spTgt spid="125955">
                                            <p:txEl>
                                              <p:pRg st="0" end="0"/>
                                            </p:txEl>
                                          </p:spTgt>
                                        </p:tgtEl>
                                      </p:cBhvr>
                                      <p:to x="100000" y="95000"/>
                                    </p:animScale>
                                    <p:animScale>
                                      <p:cBhvr>
                                        <p:cTn id="20" dur="166" decel="50000">
                                          <p:stCondLst>
                                            <p:cond delay="1834"/>
                                          </p:stCondLst>
                                        </p:cTn>
                                        <p:tgtEl>
                                          <p:spTgt spid="125955">
                                            <p:txEl>
                                              <p:pRg st="0" end="0"/>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nodeType="clickEffect">
                                  <p:stCondLst>
                                    <p:cond delay="0"/>
                                  </p:stCondLst>
                                  <p:childTnLst>
                                    <p:set>
                                      <p:cBhvr>
                                        <p:cTn id="24" dur="1" fill="hold">
                                          <p:stCondLst>
                                            <p:cond delay="0"/>
                                          </p:stCondLst>
                                        </p:cTn>
                                        <p:tgtEl>
                                          <p:spTgt spid="125955">
                                            <p:txEl>
                                              <p:pRg st="2" end="2"/>
                                            </p:txEl>
                                          </p:spTgt>
                                        </p:tgtEl>
                                        <p:attrNameLst>
                                          <p:attrName>style.visibility</p:attrName>
                                        </p:attrNameLst>
                                      </p:cBhvr>
                                      <p:to>
                                        <p:strVal val="visible"/>
                                      </p:to>
                                    </p:set>
                                    <p:animEffect transition="in" filter="wipe(down)">
                                      <p:cBhvr>
                                        <p:cTn id="25" dur="580">
                                          <p:stCondLst>
                                            <p:cond delay="0"/>
                                          </p:stCondLst>
                                        </p:cTn>
                                        <p:tgtEl>
                                          <p:spTgt spid="125955">
                                            <p:txEl>
                                              <p:pRg st="2" end="2"/>
                                            </p:txEl>
                                          </p:spTgt>
                                        </p:tgtEl>
                                      </p:cBhvr>
                                    </p:animEffect>
                                    <p:anim calcmode="lin" valueType="num">
                                      <p:cBhvr>
                                        <p:cTn id="26" dur="1822" tmFilter="0,0; 0.14,0.36; 0.43,0.73; 0.71,0.91; 1.0,1.0">
                                          <p:stCondLst>
                                            <p:cond delay="0"/>
                                          </p:stCondLst>
                                        </p:cTn>
                                        <p:tgtEl>
                                          <p:spTgt spid="125955">
                                            <p:txEl>
                                              <p:pRg st="2" end="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25955">
                                            <p:txEl>
                                              <p:pRg st="2" end="2"/>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25955">
                                            <p:txEl>
                                              <p:pRg st="2" end="2"/>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25955">
                                            <p:txEl>
                                              <p:pRg st="2" end="2"/>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25955">
                                            <p:txEl>
                                              <p:pRg st="2" end="2"/>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25955">
                                            <p:txEl>
                                              <p:pRg st="2" end="2"/>
                                            </p:txEl>
                                          </p:spTgt>
                                        </p:tgtEl>
                                      </p:cBhvr>
                                      <p:to x="100000" y="60000"/>
                                    </p:animScale>
                                    <p:animScale>
                                      <p:cBhvr>
                                        <p:cTn id="32" dur="166" decel="50000">
                                          <p:stCondLst>
                                            <p:cond delay="676"/>
                                          </p:stCondLst>
                                        </p:cTn>
                                        <p:tgtEl>
                                          <p:spTgt spid="125955">
                                            <p:txEl>
                                              <p:pRg st="2" end="2"/>
                                            </p:txEl>
                                          </p:spTgt>
                                        </p:tgtEl>
                                      </p:cBhvr>
                                      <p:to x="100000" y="100000"/>
                                    </p:animScale>
                                    <p:animScale>
                                      <p:cBhvr>
                                        <p:cTn id="33" dur="26">
                                          <p:stCondLst>
                                            <p:cond delay="1312"/>
                                          </p:stCondLst>
                                        </p:cTn>
                                        <p:tgtEl>
                                          <p:spTgt spid="125955">
                                            <p:txEl>
                                              <p:pRg st="2" end="2"/>
                                            </p:txEl>
                                          </p:spTgt>
                                        </p:tgtEl>
                                      </p:cBhvr>
                                      <p:to x="100000" y="80000"/>
                                    </p:animScale>
                                    <p:animScale>
                                      <p:cBhvr>
                                        <p:cTn id="34" dur="166" decel="50000">
                                          <p:stCondLst>
                                            <p:cond delay="1338"/>
                                          </p:stCondLst>
                                        </p:cTn>
                                        <p:tgtEl>
                                          <p:spTgt spid="125955">
                                            <p:txEl>
                                              <p:pRg st="2" end="2"/>
                                            </p:txEl>
                                          </p:spTgt>
                                        </p:tgtEl>
                                      </p:cBhvr>
                                      <p:to x="100000" y="100000"/>
                                    </p:animScale>
                                    <p:animScale>
                                      <p:cBhvr>
                                        <p:cTn id="35" dur="26">
                                          <p:stCondLst>
                                            <p:cond delay="1642"/>
                                          </p:stCondLst>
                                        </p:cTn>
                                        <p:tgtEl>
                                          <p:spTgt spid="125955">
                                            <p:txEl>
                                              <p:pRg st="2" end="2"/>
                                            </p:txEl>
                                          </p:spTgt>
                                        </p:tgtEl>
                                      </p:cBhvr>
                                      <p:to x="100000" y="90000"/>
                                    </p:animScale>
                                    <p:animScale>
                                      <p:cBhvr>
                                        <p:cTn id="36" dur="166" decel="50000">
                                          <p:stCondLst>
                                            <p:cond delay="1668"/>
                                          </p:stCondLst>
                                        </p:cTn>
                                        <p:tgtEl>
                                          <p:spTgt spid="125955">
                                            <p:txEl>
                                              <p:pRg st="2" end="2"/>
                                            </p:txEl>
                                          </p:spTgt>
                                        </p:tgtEl>
                                      </p:cBhvr>
                                      <p:to x="100000" y="100000"/>
                                    </p:animScale>
                                    <p:animScale>
                                      <p:cBhvr>
                                        <p:cTn id="37" dur="26">
                                          <p:stCondLst>
                                            <p:cond delay="1808"/>
                                          </p:stCondLst>
                                        </p:cTn>
                                        <p:tgtEl>
                                          <p:spTgt spid="125955">
                                            <p:txEl>
                                              <p:pRg st="2" end="2"/>
                                            </p:txEl>
                                          </p:spTgt>
                                        </p:tgtEl>
                                      </p:cBhvr>
                                      <p:to x="100000" y="95000"/>
                                    </p:animScale>
                                    <p:animScale>
                                      <p:cBhvr>
                                        <p:cTn id="38" dur="166" decel="50000">
                                          <p:stCondLst>
                                            <p:cond delay="1834"/>
                                          </p:stCondLst>
                                        </p:cTn>
                                        <p:tgtEl>
                                          <p:spTgt spid="125955">
                                            <p:txEl>
                                              <p:pRg st="2" end="2"/>
                                            </p:txEl>
                                          </p:spTgt>
                                        </p:tgtEl>
                                      </p:cBhvr>
                                      <p:to x="100000" y="100000"/>
                                    </p:animScale>
                                  </p:childTnLst>
                                </p:cTn>
                              </p:par>
                            </p:childTnLst>
                          </p:cTn>
                        </p:par>
                      </p:childTnLst>
                    </p:cTn>
                  </p:par>
                  <p:par>
                    <p:cTn id="39" fill="hold" nodeType="clickPar">
                      <p:stCondLst>
                        <p:cond delay="indefinite"/>
                      </p:stCondLst>
                      <p:childTnLst>
                        <p:par>
                          <p:cTn id="40" fill="hold" nodeType="withGroup">
                            <p:stCondLst>
                              <p:cond delay="0"/>
                            </p:stCondLst>
                            <p:childTnLst>
                              <p:par>
                                <p:cTn id="41" presetID="26" presetClass="entr" presetSubtype="0" fill="hold" nodeType="clickEffect">
                                  <p:stCondLst>
                                    <p:cond delay="0"/>
                                  </p:stCondLst>
                                  <p:childTnLst>
                                    <p:set>
                                      <p:cBhvr>
                                        <p:cTn id="42" dur="1" fill="hold">
                                          <p:stCondLst>
                                            <p:cond delay="0"/>
                                          </p:stCondLst>
                                        </p:cTn>
                                        <p:tgtEl>
                                          <p:spTgt spid="125955">
                                            <p:txEl>
                                              <p:pRg st="4" end="4"/>
                                            </p:txEl>
                                          </p:spTgt>
                                        </p:tgtEl>
                                        <p:attrNameLst>
                                          <p:attrName>style.visibility</p:attrName>
                                        </p:attrNameLst>
                                      </p:cBhvr>
                                      <p:to>
                                        <p:strVal val="visible"/>
                                      </p:to>
                                    </p:set>
                                    <p:animEffect transition="in" filter="wipe(down)">
                                      <p:cBhvr>
                                        <p:cTn id="43" dur="580">
                                          <p:stCondLst>
                                            <p:cond delay="0"/>
                                          </p:stCondLst>
                                        </p:cTn>
                                        <p:tgtEl>
                                          <p:spTgt spid="125955">
                                            <p:txEl>
                                              <p:pRg st="4" end="4"/>
                                            </p:txEl>
                                          </p:spTgt>
                                        </p:tgtEl>
                                      </p:cBhvr>
                                    </p:animEffect>
                                    <p:anim calcmode="lin" valueType="num">
                                      <p:cBhvr>
                                        <p:cTn id="44" dur="1822" tmFilter="0,0; 0.14,0.36; 0.43,0.73; 0.71,0.91; 1.0,1.0">
                                          <p:stCondLst>
                                            <p:cond delay="0"/>
                                          </p:stCondLst>
                                        </p:cTn>
                                        <p:tgtEl>
                                          <p:spTgt spid="125955">
                                            <p:txEl>
                                              <p:pRg st="4" end="4"/>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5955">
                                            <p:txEl>
                                              <p:pRg st="4" end="4"/>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5955">
                                            <p:txEl>
                                              <p:pRg st="4" end="4"/>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5955">
                                            <p:txEl>
                                              <p:pRg st="4" end="4"/>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5955">
                                            <p:txEl>
                                              <p:pRg st="4" end="4"/>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5955">
                                            <p:txEl>
                                              <p:pRg st="4" end="4"/>
                                            </p:txEl>
                                          </p:spTgt>
                                        </p:tgtEl>
                                      </p:cBhvr>
                                      <p:to x="100000" y="60000"/>
                                    </p:animScale>
                                    <p:animScale>
                                      <p:cBhvr>
                                        <p:cTn id="50" dur="166" decel="50000">
                                          <p:stCondLst>
                                            <p:cond delay="676"/>
                                          </p:stCondLst>
                                        </p:cTn>
                                        <p:tgtEl>
                                          <p:spTgt spid="125955">
                                            <p:txEl>
                                              <p:pRg st="4" end="4"/>
                                            </p:txEl>
                                          </p:spTgt>
                                        </p:tgtEl>
                                      </p:cBhvr>
                                      <p:to x="100000" y="100000"/>
                                    </p:animScale>
                                    <p:animScale>
                                      <p:cBhvr>
                                        <p:cTn id="51" dur="26">
                                          <p:stCondLst>
                                            <p:cond delay="1312"/>
                                          </p:stCondLst>
                                        </p:cTn>
                                        <p:tgtEl>
                                          <p:spTgt spid="125955">
                                            <p:txEl>
                                              <p:pRg st="4" end="4"/>
                                            </p:txEl>
                                          </p:spTgt>
                                        </p:tgtEl>
                                      </p:cBhvr>
                                      <p:to x="100000" y="80000"/>
                                    </p:animScale>
                                    <p:animScale>
                                      <p:cBhvr>
                                        <p:cTn id="52" dur="166" decel="50000">
                                          <p:stCondLst>
                                            <p:cond delay="1338"/>
                                          </p:stCondLst>
                                        </p:cTn>
                                        <p:tgtEl>
                                          <p:spTgt spid="125955">
                                            <p:txEl>
                                              <p:pRg st="4" end="4"/>
                                            </p:txEl>
                                          </p:spTgt>
                                        </p:tgtEl>
                                      </p:cBhvr>
                                      <p:to x="100000" y="100000"/>
                                    </p:animScale>
                                    <p:animScale>
                                      <p:cBhvr>
                                        <p:cTn id="53" dur="26">
                                          <p:stCondLst>
                                            <p:cond delay="1642"/>
                                          </p:stCondLst>
                                        </p:cTn>
                                        <p:tgtEl>
                                          <p:spTgt spid="125955">
                                            <p:txEl>
                                              <p:pRg st="4" end="4"/>
                                            </p:txEl>
                                          </p:spTgt>
                                        </p:tgtEl>
                                      </p:cBhvr>
                                      <p:to x="100000" y="90000"/>
                                    </p:animScale>
                                    <p:animScale>
                                      <p:cBhvr>
                                        <p:cTn id="54" dur="166" decel="50000">
                                          <p:stCondLst>
                                            <p:cond delay="1668"/>
                                          </p:stCondLst>
                                        </p:cTn>
                                        <p:tgtEl>
                                          <p:spTgt spid="125955">
                                            <p:txEl>
                                              <p:pRg st="4" end="4"/>
                                            </p:txEl>
                                          </p:spTgt>
                                        </p:tgtEl>
                                      </p:cBhvr>
                                      <p:to x="100000" y="100000"/>
                                    </p:animScale>
                                    <p:animScale>
                                      <p:cBhvr>
                                        <p:cTn id="55" dur="26">
                                          <p:stCondLst>
                                            <p:cond delay="1808"/>
                                          </p:stCondLst>
                                        </p:cTn>
                                        <p:tgtEl>
                                          <p:spTgt spid="125955">
                                            <p:txEl>
                                              <p:pRg st="4" end="4"/>
                                            </p:txEl>
                                          </p:spTgt>
                                        </p:tgtEl>
                                      </p:cBhvr>
                                      <p:to x="100000" y="95000"/>
                                    </p:animScale>
                                    <p:animScale>
                                      <p:cBhvr>
                                        <p:cTn id="56" dur="166" decel="50000">
                                          <p:stCondLst>
                                            <p:cond delay="1834"/>
                                          </p:stCondLst>
                                        </p:cTn>
                                        <p:tgtEl>
                                          <p:spTgt spid="125955">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06AB650870D14683C2E0C81D53E97C" ma:contentTypeVersion="9" ma:contentTypeDescription="Create a new document." ma:contentTypeScope="" ma:versionID="24f3f4f279e93235be8060eeeb785a09">
  <xsd:schema xmlns:xsd="http://www.w3.org/2001/XMLSchema" xmlns:xs="http://www.w3.org/2001/XMLSchema" xmlns:p="http://schemas.microsoft.com/office/2006/metadata/properties" xmlns:ns2="568bec11-dbd9-4d40-a10c-c6ec4eb7b11d" xmlns:ns3="ed45e3d2-0df7-4eff-9a14-e585899f4ac0" targetNamespace="http://schemas.microsoft.com/office/2006/metadata/properties" ma:root="true" ma:fieldsID="a78e496dbb088407c09a4080b28efb0a" ns2:_="" ns3:_="">
    <xsd:import namespace="568bec11-dbd9-4d40-a10c-c6ec4eb7b11d"/>
    <xsd:import namespace="ed45e3d2-0df7-4eff-9a14-e585899f4ac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8bec11-dbd9-4d40-a10c-c6ec4eb7b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45e3d2-0df7-4eff-9a14-e585899f4ac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5674D9-77CF-48CA-AD66-89DE512023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8bec11-dbd9-4d40-a10c-c6ec4eb7b11d"/>
    <ds:schemaRef ds:uri="ed45e3d2-0df7-4eff-9a14-e585899f4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867312-FEBE-48BA-850B-0E1AE55C07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3339</TotalTime>
  <Words>3147</Words>
  <Application>Microsoft Office PowerPoint</Application>
  <PresentationFormat>On-screen Show (4:3)</PresentationFormat>
  <Paragraphs>1824</Paragraphs>
  <Slides>50</Slides>
  <Notes>11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Default Design</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Notes</vt:lpstr>
      <vt:lpstr>Algorithm Characteristics</vt:lpstr>
      <vt:lpstr>Prim’s Algorithm</vt:lpstr>
      <vt:lpstr>Walk-Through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Prim’s Algorithm</vt:lpstr>
      <vt:lpstr>Prim’s Algorithm</vt:lpstr>
      <vt:lpstr>PowerPoint Presentation</vt:lpstr>
      <vt:lpstr>PowerPoint Presentation</vt:lpstr>
      <vt:lpstr>PowerPoint Presentation</vt:lpstr>
      <vt:lpstr>Kruskal’s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VITCC</dc:creator>
  <cp:lastModifiedBy>Windows User</cp:lastModifiedBy>
  <cp:revision>96</cp:revision>
  <dcterms:created xsi:type="dcterms:W3CDTF">1601-01-01T00:00:00Z</dcterms:created>
  <dcterms:modified xsi:type="dcterms:W3CDTF">2023-11-21T07:36:44Z</dcterms:modified>
</cp:coreProperties>
</file>