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customXml/itemProps3.xml" ContentType="application/vnd.openxmlformats-officedocument.customXml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4"/>
  </p:sldMasterIdLst>
  <p:notesMasterIdLst>
    <p:notesMasterId r:id="rId28"/>
  </p:notesMasterIdLst>
  <p:handoutMasterIdLst>
    <p:handoutMasterId r:id="rId29"/>
  </p:handoutMasterIdLst>
  <p:sldIdLst>
    <p:sldId id="320" r:id="rId5"/>
    <p:sldId id="321" r:id="rId6"/>
    <p:sldId id="322" r:id="rId7"/>
    <p:sldId id="359" r:id="rId8"/>
    <p:sldId id="369" r:id="rId9"/>
    <p:sldId id="357" r:id="rId10"/>
    <p:sldId id="358" r:id="rId11"/>
    <p:sldId id="370" r:id="rId12"/>
    <p:sldId id="360" r:id="rId13"/>
    <p:sldId id="361" r:id="rId14"/>
    <p:sldId id="362" r:id="rId15"/>
    <p:sldId id="363" r:id="rId16"/>
    <p:sldId id="364" r:id="rId17"/>
    <p:sldId id="371" r:id="rId18"/>
    <p:sldId id="365" r:id="rId19"/>
    <p:sldId id="366" r:id="rId20"/>
    <p:sldId id="374" r:id="rId21"/>
    <p:sldId id="375" r:id="rId22"/>
    <p:sldId id="372" r:id="rId23"/>
    <p:sldId id="367" r:id="rId24"/>
    <p:sldId id="368" r:id="rId25"/>
    <p:sldId id="329" r:id="rId26"/>
    <p:sldId id="334" r:id="rId27"/>
  </p:sldIdLst>
  <p:sldSz cx="9144000" cy="6858000" type="screen4x3"/>
  <p:notesSz cx="6858000" cy="86995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5248"/>
    <a:srgbClr val="FF3300"/>
    <a:srgbClr val="009900"/>
    <a:srgbClr val="00CC00"/>
    <a:srgbClr val="FF82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E8937D18-7746-5832-9C16-2846B54832A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A623318D-75A8-B16D-25A3-FEE2D5DBAD2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2" name="Rectangle 4">
            <a:extLst>
              <a:ext uri="{FF2B5EF4-FFF2-40B4-BE49-F238E27FC236}">
                <a16:creationId xmlns:a16="http://schemas.microsoft.com/office/drawing/2014/main" id="{8BD03422-37E4-EFAE-80EA-7E06C170E246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264525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B826E4DC-9D3E-BE72-135F-54B31B690E3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64525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E5270DF-3686-468B-A802-01C3782C53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C2532A-379C-3F4C-6FCB-92712F85C1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7CDA7F-FDD6-637B-9ADD-46E4341102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349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D3A48F8-4792-4DCB-A7BB-348E220E585E}" type="datetimeFigureOut">
              <a:rPr lang="en-US"/>
              <a:pPr>
                <a:defRPr/>
              </a:pPr>
              <a:t>10/2/2023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18AFB1E-9C12-4495-C319-3CE82F5347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4125" y="652463"/>
            <a:ext cx="4349750" cy="32623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FEE08A9-D883-3461-4A82-74EE80BF5F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132263"/>
            <a:ext cx="5486400" cy="3914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778ADE-D067-B289-999B-2FD94F1AA82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262938"/>
            <a:ext cx="2971800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F8CFFA-F068-C7B5-97FB-0E8066C17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262938"/>
            <a:ext cx="2971800" cy="43497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49873796-796B-435C-99C8-5D573F02E1B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id="{C35A967C-06CF-64CD-51EB-D9C8076C5D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8ACDC51-6D91-4FED-AB03-4902ABCB59A8}" type="slidenum">
              <a:rPr lang="en-GB" altLang="en-US" sz="1200">
                <a:solidFill>
                  <a:srgbClr val="000000"/>
                </a:solidFill>
                <a:latin typeface="Calibri" panose="020F0502020204030204" pitchFamily="34" charset="0"/>
                <a:ea typeface="Luxi Sans"/>
                <a:cs typeface="Luxi Sans"/>
              </a:rPr>
              <a:pPr/>
              <a:t>17</a:t>
            </a:fld>
            <a:endParaRPr lang="en-GB" altLang="en-US" sz="1200">
              <a:solidFill>
                <a:srgbClr val="000000"/>
              </a:solidFill>
              <a:latin typeface="Calibri" panose="020F0502020204030204" pitchFamily="34" charset="0"/>
              <a:ea typeface="Luxi Sans"/>
              <a:cs typeface="Luxi Sans"/>
            </a:endParaRPr>
          </a:p>
        </p:txBody>
      </p:sp>
      <p:sp>
        <p:nvSpPr>
          <p:cNvPr id="22531" name="Rectangle 1">
            <a:extLst>
              <a:ext uri="{FF2B5EF4-FFF2-40B4-BE49-F238E27FC236}">
                <a16:creationId xmlns:a16="http://schemas.microsoft.com/office/drawing/2014/main" id="{B85F4841-EB9F-9DBB-0F2A-0AE3C9660C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652463"/>
            <a:ext cx="4351338" cy="3262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2532" name="Rectangle 2">
            <a:extLst>
              <a:ext uri="{FF2B5EF4-FFF2-40B4-BE49-F238E27FC236}">
                <a16:creationId xmlns:a16="http://schemas.microsoft.com/office/drawing/2014/main" id="{86F2ADD6-5CB3-1900-040A-0C2A6B5A71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132263"/>
            <a:ext cx="5486400" cy="3916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E28EF268-54CF-EFC1-1426-35BA0D05EE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839788" algn="l"/>
                <a:tab pos="1681163" algn="l"/>
                <a:tab pos="2522538" algn="l"/>
                <a:tab pos="3362325" algn="l"/>
                <a:tab pos="4203700" algn="l"/>
                <a:tab pos="5045075" algn="l"/>
                <a:tab pos="5884863" algn="l"/>
                <a:tab pos="6726238" algn="l"/>
                <a:tab pos="7567613" algn="l"/>
                <a:tab pos="8407400" algn="l"/>
                <a:tab pos="9248775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7D4AA01-52D6-4031-BE69-22F41620405B}" type="slidenum">
              <a:rPr lang="en-GB" altLang="en-US" sz="1200">
                <a:solidFill>
                  <a:srgbClr val="000000"/>
                </a:solidFill>
                <a:latin typeface="Calibri" panose="020F0502020204030204" pitchFamily="34" charset="0"/>
                <a:ea typeface="Luxi Sans"/>
                <a:cs typeface="Luxi Sans"/>
              </a:rPr>
              <a:pPr/>
              <a:t>18</a:t>
            </a:fld>
            <a:endParaRPr lang="en-GB" altLang="en-US" sz="1200">
              <a:solidFill>
                <a:srgbClr val="000000"/>
              </a:solidFill>
              <a:latin typeface="Calibri" panose="020F0502020204030204" pitchFamily="34" charset="0"/>
              <a:ea typeface="Luxi Sans"/>
              <a:cs typeface="Luxi Sans"/>
            </a:endParaRPr>
          </a:p>
        </p:txBody>
      </p:sp>
      <p:sp>
        <p:nvSpPr>
          <p:cNvPr id="24579" name="Rectangle 1">
            <a:extLst>
              <a:ext uri="{FF2B5EF4-FFF2-40B4-BE49-F238E27FC236}">
                <a16:creationId xmlns:a16="http://schemas.microsoft.com/office/drawing/2014/main" id="{6C3EF0CF-1D10-6ACD-0888-D1182ABBC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4125" y="652463"/>
            <a:ext cx="4351338" cy="3262312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4580" name="Rectangle 2">
            <a:extLst>
              <a:ext uri="{FF2B5EF4-FFF2-40B4-BE49-F238E27FC236}">
                <a16:creationId xmlns:a16="http://schemas.microsoft.com/office/drawing/2014/main" id="{F4AE59BE-7BBE-4BF1-4D05-2D4BCD125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132263"/>
            <a:ext cx="5486400" cy="39163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5FF593-0D36-CA7E-ED70-AD7114D08C9D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1752600" y="1600200"/>
            <a:ext cx="7391400" cy="52578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5000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en-US"/>
          </a:p>
        </p:txBody>
      </p:sp>
      <p:sp>
        <p:nvSpPr>
          <p:cNvPr id="3" name="Line 100">
            <a:extLst>
              <a:ext uri="{FF2B5EF4-FFF2-40B4-BE49-F238E27FC236}">
                <a16:creationId xmlns:a16="http://schemas.microsoft.com/office/drawing/2014/main" id="{2891A4B9-E405-61CA-FF84-7FAE6BABBB6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838200" y="4267200"/>
            <a:ext cx="8077200" cy="0"/>
          </a:xfrm>
          <a:prstGeom prst="line">
            <a:avLst/>
          </a:prstGeom>
          <a:noFill/>
          <a:ln w="539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  <p:pic>
        <p:nvPicPr>
          <p:cNvPr id="4" name="Picture 101" descr="eagle">
            <a:extLst>
              <a:ext uri="{FF2B5EF4-FFF2-40B4-BE49-F238E27FC236}">
                <a16:creationId xmlns:a16="http://schemas.microsoft.com/office/drawing/2014/main" id="{248A0BE8-1BF4-1BD0-EF9C-54BBA25C50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4114800" cy="1233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268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981200" y="1676400"/>
            <a:ext cx="6934200" cy="23622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0269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343400"/>
            <a:ext cx="6934200" cy="1295400"/>
          </a:xfrm>
        </p:spPr>
        <p:txBody>
          <a:bodyPr/>
          <a:lstStyle>
            <a:lvl1pPr marL="0" indent="0">
              <a:buFontTx/>
              <a:buNone/>
              <a:defRPr sz="24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94">
            <a:extLst>
              <a:ext uri="{FF2B5EF4-FFF2-40B4-BE49-F238E27FC236}">
                <a16:creationId xmlns:a16="http://schemas.microsoft.com/office/drawing/2014/main" id="{E38B15E0-D9AD-A7F8-C8E6-E5C45C977C4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533400" y="63246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95">
            <a:extLst>
              <a:ext uri="{FF2B5EF4-FFF2-40B4-BE49-F238E27FC236}">
                <a16:creationId xmlns:a16="http://schemas.microsoft.com/office/drawing/2014/main" id="{8D79DCA3-A1D4-F918-6603-05C7C80C58D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200400" y="63246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96">
            <a:extLst>
              <a:ext uri="{FF2B5EF4-FFF2-40B4-BE49-F238E27FC236}">
                <a16:creationId xmlns:a16="http://schemas.microsoft.com/office/drawing/2014/main" id="{6A91315B-37E9-3743-1BFD-C8619461A3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3246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60C6909-577F-4C1A-B0BE-A35D3FCC9DF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8821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B5F5221-B078-55EF-0E64-61221FA55C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B09E06C-45AB-F9C4-F784-673FECF61C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83CAF8-0B3F-E721-EDA4-5DDA6C141D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2E0815-88C8-4EDF-A89F-23D2B2F1466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81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5150" y="685800"/>
            <a:ext cx="2076450" cy="5576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6076950" cy="5576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332890A-4F21-0D1F-335E-F7B85C217B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E06ED8A-B903-7174-84EA-521C7ACFE1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C6CFAAE-5118-1441-F9F2-CA347550C4D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31863C-8E39-4756-8206-32B7B66A8E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0017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0F94581-4CA1-0C04-4A64-3EFC71A96D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BB30584-A343-DAC3-6272-A1D3C5B79C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8749A10-7318-F7F7-3F2C-1E411A6B42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174213-24FE-48D0-98AA-77D8A73E92B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8055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D1B20A1-DD44-18A5-491F-63C3826509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3A099EA-6F0C-3987-156D-71A7911D40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A99250C-2947-C72E-F5BF-4D646BB017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0B045-660B-4D14-98A8-DA9B54B423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8451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47888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216B87-8EA9-A056-FDB9-806663EB83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07356-A1E7-861D-25B0-A53B5CC38B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4C082E4-4EA0-8C94-82CC-E170499A912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8EC5ED-2716-4ABD-91B5-A56B371651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31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C78E294-016A-08B9-5AC8-FD238D1C9C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18D8A51-A8FD-0FE8-AAD2-9F4179EC56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8FE1901E-4FF8-B159-44C1-158B723D339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4A52CA-75E4-4261-A49F-8CB078B4CD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3762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DF0209-7FDB-8342-AF05-035B4DB67E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3912B291-A3A4-13B6-C5D6-C426592D39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C982C4E-1B9B-64B1-9ED7-849A166086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FAD0C4-A437-429E-8EF0-53AB49E906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7008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EB2B208-F809-3682-CE69-A8640AF1C9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6D0BF9CA-D230-87EF-41B5-A04C04056EB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A42E32A5-705E-451E-5529-9803AAB11C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4EE6BD-994B-4F11-9849-1E9CF27241A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719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730CC4-D285-EB73-B500-ECE24726BA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A8C253D-19AE-DD6E-EE77-83DCCBD036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88ABBF-50A4-B5F1-3EF9-1A296A5DE1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332DD-AE83-4C7D-9A2C-66B2D71B9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47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FCA062-0C49-0179-CF13-620B26177C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D3E2C8-2D6E-C676-F51E-4B4B2E0B118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6550CE-DE0B-422E-6CB2-BC698DEA92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D6EB0F-C32A-4FC2-8123-584C37A4CA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9902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9FD727D-9088-BB3D-0511-346C0F661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29B48BE-22CB-6C7E-D79B-3697ED892C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2147888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9156" name="Rectangle 4">
            <a:extLst>
              <a:ext uri="{FF2B5EF4-FFF2-40B4-BE49-F238E27FC236}">
                <a16:creationId xmlns:a16="http://schemas.microsoft.com/office/drawing/2014/main" id="{9E8F5D58-492A-0B17-6663-095E9978007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7" name="Rectangle 5">
            <a:extLst>
              <a:ext uri="{FF2B5EF4-FFF2-40B4-BE49-F238E27FC236}">
                <a16:creationId xmlns:a16="http://schemas.microsoft.com/office/drawing/2014/main" id="{45B51418-28EB-DA96-61A9-E98331CFE4E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8" name="Rectangle 6">
            <a:extLst>
              <a:ext uri="{FF2B5EF4-FFF2-40B4-BE49-F238E27FC236}">
                <a16:creationId xmlns:a16="http://schemas.microsoft.com/office/drawing/2014/main" id="{DF369A0F-FB3D-E2EA-5EBD-7A47BEC1827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18A1893D-F57F-46B0-83C9-9199FAF68F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168" descr="frontstar-unt">
            <a:extLst>
              <a:ext uri="{FF2B5EF4-FFF2-40B4-BE49-F238E27FC236}">
                <a16:creationId xmlns:a16="http://schemas.microsoft.com/office/drawing/2014/main" id="{26D41A8E-897F-E467-2EFE-6D9C4CDE7C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685800"/>
            <a:ext cx="982663" cy="92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Line 169">
            <a:extLst>
              <a:ext uri="{FF2B5EF4-FFF2-40B4-BE49-F238E27FC236}">
                <a16:creationId xmlns:a16="http://schemas.microsoft.com/office/drawing/2014/main" id="{3003D9A4-7B78-711B-6D1A-7E7CB611F8A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04800" y="1905000"/>
            <a:ext cx="8305800" cy="0"/>
          </a:xfrm>
          <a:prstGeom prst="line">
            <a:avLst/>
          </a:prstGeom>
          <a:noFill/>
          <a:ln w="508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i="1">
          <a:solidFill>
            <a:schemeClr val="hlink"/>
          </a:solidFill>
          <a:latin typeface="Georgia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Blip>
          <a:blip r:embed="rId14"/>
        </a:buBlip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75000"/>
        <a:buBlip>
          <a:blip r:embed="rId15"/>
        </a:buBlip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A9C5FDB-CF92-7475-AD88-B34D491BAF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60F1398-85EA-2370-A1EA-DCB485169B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828800"/>
            <a:ext cx="7772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Stores a set of elements in a particular order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Stack principle: </a:t>
            </a:r>
            <a:r>
              <a:rPr lang="en-US" altLang="en-US">
                <a:solidFill>
                  <a:srgbClr val="FF3300"/>
                </a:solidFill>
              </a:rPr>
              <a:t>FIRST  IN  FIRST  OUT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= </a:t>
            </a:r>
            <a:r>
              <a:rPr lang="en-US" altLang="en-US">
                <a:solidFill>
                  <a:srgbClr val="006600"/>
                </a:solidFill>
              </a:rPr>
              <a:t>FIFO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It means: the first element inserted is the first one to be removed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Example</a:t>
            </a:r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endParaRPr lang="en-US" altLang="en-US"/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first one in line is the first one to be served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</p:txBody>
      </p:sp>
      <p:sp>
        <p:nvSpPr>
          <p:cNvPr id="5124" name="WordArt 4">
            <a:extLst>
              <a:ext uri="{FF2B5EF4-FFF2-40B4-BE49-F238E27FC236}">
                <a16:creationId xmlns:a16="http://schemas.microsoft.com/office/drawing/2014/main" id="{83E7E9BA-82EA-17D8-006E-E01BA7E0430A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4213225" y="4067175"/>
            <a:ext cx="1543050" cy="428625"/>
          </a:xfrm>
          <a:prstGeom prst="rect">
            <a:avLst/>
          </a:prstGeom>
        </p:spPr>
        <p:txBody>
          <a:bodyPr spcFirstLastPara="1" wrap="none" fromWordArt="1">
            <a:prstTxWarp prst="textArchUp">
              <a:avLst>
                <a:gd name="adj" fmla="val 10800004"/>
              </a:avLst>
            </a:prstTxWarp>
          </a:bodyPr>
          <a:lstStyle/>
          <a:p>
            <a:pPr algn="ctr"/>
            <a:r>
              <a:rPr lang="en-GB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FF6600"/>
                </a:solidFill>
                <a:latin typeface="Arial Black" panose="020B0A04020102020204" pitchFamily="34" charset="0"/>
              </a:rPr>
              <a:t>cinemark</a:t>
            </a:r>
          </a:p>
        </p:txBody>
      </p:sp>
      <p:sp>
        <p:nvSpPr>
          <p:cNvPr id="5125" name="Freeform 5">
            <a:extLst>
              <a:ext uri="{FF2B5EF4-FFF2-40B4-BE49-F238E27FC236}">
                <a16:creationId xmlns:a16="http://schemas.microsoft.com/office/drawing/2014/main" id="{879BD8B3-84DE-926F-0CF9-6B560604C4D1}"/>
              </a:ext>
            </a:extLst>
          </p:cNvPr>
          <p:cNvSpPr>
            <a:spLocks/>
          </p:cNvSpPr>
          <p:nvPr/>
        </p:nvSpPr>
        <p:spPr bwMode="auto">
          <a:xfrm>
            <a:off x="4137025" y="4295775"/>
            <a:ext cx="1895475" cy="1538288"/>
          </a:xfrm>
          <a:custGeom>
            <a:avLst/>
            <a:gdLst>
              <a:gd name="T0" fmla="*/ 2147483646 w 2389"/>
              <a:gd name="T1" fmla="*/ 2147483646 h 1937"/>
              <a:gd name="T2" fmla="*/ 2147483646 w 2389"/>
              <a:gd name="T3" fmla="*/ 2147483646 h 1937"/>
              <a:gd name="T4" fmla="*/ 2147483646 w 2389"/>
              <a:gd name="T5" fmla="*/ 2147483646 h 1937"/>
              <a:gd name="T6" fmla="*/ 2147483646 w 2389"/>
              <a:gd name="T7" fmla="*/ 2147483646 h 1937"/>
              <a:gd name="T8" fmla="*/ 2147483646 w 2389"/>
              <a:gd name="T9" fmla="*/ 2147483646 h 1937"/>
              <a:gd name="T10" fmla="*/ 2147483646 w 2389"/>
              <a:gd name="T11" fmla="*/ 2147483646 h 1937"/>
              <a:gd name="T12" fmla="*/ 2147483646 w 2389"/>
              <a:gd name="T13" fmla="*/ 2147483646 h 1937"/>
              <a:gd name="T14" fmla="*/ 2147483646 w 2389"/>
              <a:gd name="T15" fmla="*/ 2147483646 h 1937"/>
              <a:gd name="T16" fmla="*/ 2147483646 w 2389"/>
              <a:gd name="T17" fmla="*/ 2147483646 h 1937"/>
              <a:gd name="T18" fmla="*/ 2147483646 w 2389"/>
              <a:gd name="T19" fmla="*/ 2147483646 h 1937"/>
              <a:gd name="T20" fmla="*/ 2147483646 w 2389"/>
              <a:gd name="T21" fmla="*/ 2147483646 h 1937"/>
              <a:gd name="T22" fmla="*/ 2147483646 w 2389"/>
              <a:gd name="T23" fmla="*/ 2147483646 h 1937"/>
              <a:gd name="T24" fmla="*/ 2147483646 w 2389"/>
              <a:gd name="T25" fmla="*/ 2147483646 h 1937"/>
              <a:gd name="T26" fmla="*/ 2147483646 w 2389"/>
              <a:gd name="T27" fmla="*/ 2147483646 h 1937"/>
              <a:gd name="T28" fmla="*/ 2147483646 w 2389"/>
              <a:gd name="T29" fmla="*/ 2147483646 h 1937"/>
              <a:gd name="T30" fmla="*/ 2147483646 w 2389"/>
              <a:gd name="T31" fmla="*/ 2147483646 h 1937"/>
              <a:gd name="T32" fmla="*/ 2147483646 w 2389"/>
              <a:gd name="T33" fmla="*/ 2147483646 h 1937"/>
              <a:gd name="T34" fmla="*/ 2147483646 w 2389"/>
              <a:gd name="T35" fmla="*/ 2147483646 h 1937"/>
              <a:gd name="T36" fmla="*/ 2147483646 w 2389"/>
              <a:gd name="T37" fmla="*/ 2147483646 h 1937"/>
              <a:gd name="T38" fmla="*/ 2147483646 w 2389"/>
              <a:gd name="T39" fmla="*/ 2147483646 h 1937"/>
              <a:gd name="T40" fmla="*/ 2147483646 w 2389"/>
              <a:gd name="T41" fmla="*/ 2147483646 h 1937"/>
              <a:gd name="T42" fmla="*/ 2147483646 w 2389"/>
              <a:gd name="T43" fmla="*/ 2147483646 h 1937"/>
              <a:gd name="T44" fmla="*/ 2147483646 w 2389"/>
              <a:gd name="T45" fmla="*/ 0 h 1937"/>
              <a:gd name="T46" fmla="*/ 2147483646 w 2389"/>
              <a:gd name="T47" fmla="*/ 2147483646 h 1937"/>
              <a:gd name="T48" fmla="*/ 2147483646 w 2389"/>
              <a:gd name="T49" fmla="*/ 2147483646 h 1937"/>
              <a:gd name="T50" fmla="*/ 2147483646 w 2389"/>
              <a:gd name="T51" fmla="*/ 2147483646 h 1937"/>
              <a:gd name="T52" fmla="*/ 2147483646 w 2389"/>
              <a:gd name="T53" fmla="*/ 2147483646 h 1937"/>
              <a:gd name="T54" fmla="*/ 2147483646 w 2389"/>
              <a:gd name="T55" fmla="*/ 2147483646 h 1937"/>
              <a:gd name="T56" fmla="*/ 2147483646 w 2389"/>
              <a:gd name="T57" fmla="*/ 2147483646 h 1937"/>
              <a:gd name="T58" fmla="*/ 2147483646 w 2389"/>
              <a:gd name="T59" fmla="*/ 2147483646 h 1937"/>
              <a:gd name="T60" fmla="*/ 2147483646 w 2389"/>
              <a:gd name="T61" fmla="*/ 2147483646 h 1937"/>
              <a:gd name="T62" fmla="*/ 2147483646 w 2389"/>
              <a:gd name="T63" fmla="*/ 2147483646 h 1937"/>
              <a:gd name="T64" fmla="*/ 2147483646 w 2389"/>
              <a:gd name="T65" fmla="*/ 2147483646 h 1937"/>
              <a:gd name="T66" fmla="*/ 2147483646 w 2389"/>
              <a:gd name="T67" fmla="*/ 2147483646 h 1937"/>
              <a:gd name="T68" fmla="*/ 2147483646 w 2389"/>
              <a:gd name="T69" fmla="*/ 2147483646 h 1937"/>
              <a:gd name="T70" fmla="*/ 2147483646 w 2389"/>
              <a:gd name="T71" fmla="*/ 2147483646 h 1937"/>
              <a:gd name="T72" fmla="*/ 2147483646 w 2389"/>
              <a:gd name="T73" fmla="*/ 2147483646 h 1937"/>
              <a:gd name="T74" fmla="*/ 2147483646 w 2389"/>
              <a:gd name="T75" fmla="*/ 2147483646 h 1937"/>
              <a:gd name="T76" fmla="*/ 2147483646 w 2389"/>
              <a:gd name="T77" fmla="*/ 2147483646 h 1937"/>
              <a:gd name="T78" fmla="*/ 2147483646 w 2389"/>
              <a:gd name="T79" fmla="*/ 2147483646 h 1937"/>
              <a:gd name="T80" fmla="*/ 2147483646 w 2389"/>
              <a:gd name="T81" fmla="*/ 2147483646 h 1937"/>
              <a:gd name="T82" fmla="*/ 2147483646 w 2389"/>
              <a:gd name="T83" fmla="*/ 2147483646 h 1937"/>
              <a:gd name="T84" fmla="*/ 2147483646 w 2389"/>
              <a:gd name="T85" fmla="*/ 2147483646 h 1937"/>
              <a:gd name="T86" fmla="*/ 2147483646 w 2389"/>
              <a:gd name="T87" fmla="*/ 2147483646 h 1937"/>
              <a:gd name="T88" fmla="*/ 2147483646 w 2389"/>
              <a:gd name="T89" fmla="*/ 2147483646 h 1937"/>
              <a:gd name="T90" fmla="*/ 2147483646 w 2389"/>
              <a:gd name="T91" fmla="*/ 2147483646 h 1937"/>
              <a:gd name="T92" fmla="*/ 2147483646 w 2389"/>
              <a:gd name="T93" fmla="*/ 2147483646 h 1937"/>
              <a:gd name="T94" fmla="*/ 2147483646 w 2389"/>
              <a:gd name="T95" fmla="*/ 2147483646 h 1937"/>
              <a:gd name="T96" fmla="*/ 2147483646 w 2389"/>
              <a:gd name="T97" fmla="*/ 2147483646 h 1937"/>
              <a:gd name="T98" fmla="*/ 2147483646 w 2389"/>
              <a:gd name="T99" fmla="*/ 2147483646 h 1937"/>
              <a:gd name="T100" fmla="*/ 2147483646 w 2389"/>
              <a:gd name="T101" fmla="*/ 2147483646 h 1937"/>
              <a:gd name="T102" fmla="*/ 2147483646 w 2389"/>
              <a:gd name="T103" fmla="*/ 2147483646 h 1937"/>
              <a:gd name="T104" fmla="*/ 2147483646 w 2389"/>
              <a:gd name="T105" fmla="*/ 2147483646 h 1937"/>
              <a:gd name="T106" fmla="*/ 2147483646 w 2389"/>
              <a:gd name="T107" fmla="*/ 2147483646 h 1937"/>
              <a:gd name="T108" fmla="*/ 0 w 2389"/>
              <a:gd name="T109" fmla="*/ 2147483646 h 1937"/>
              <a:gd name="T110" fmla="*/ 2147483646 w 2389"/>
              <a:gd name="T111" fmla="*/ 2147483646 h 1937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w 2389"/>
              <a:gd name="T169" fmla="*/ 0 h 1937"/>
              <a:gd name="T170" fmla="*/ 2389 w 2389"/>
              <a:gd name="T171" fmla="*/ 1937 h 1937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T168" t="T169" r="T170" b="T171"/>
            <a:pathLst>
              <a:path w="2389" h="1937">
                <a:moveTo>
                  <a:pt x="42" y="1235"/>
                </a:moveTo>
                <a:lnTo>
                  <a:pt x="81" y="1174"/>
                </a:lnTo>
                <a:lnTo>
                  <a:pt x="105" y="1099"/>
                </a:lnTo>
                <a:lnTo>
                  <a:pt x="117" y="1015"/>
                </a:lnTo>
                <a:lnTo>
                  <a:pt x="121" y="922"/>
                </a:lnTo>
                <a:lnTo>
                  <a:pt x="119" y="826"/>
                </a:lnTo>
                <a:lnTo>
                  <a:pt x="116" y="727"/>
                </a:lnTo>
                <a:lnTo>
                  <a:pt x="113" y="629"/>
                </a:lnTo>
                <a:lnTo>
                  <a:pt x="116" y="535"/>
                </a:lnTo>
                <a:lnTo>
                  <a:pt x="118" y="503"/>
                </a:lnTo>
                <a:lnTo>
                  <a:pt x="121" y="471"/>
                </a:lnTo>
                <a:lnTo>
                  <a:pt x="126" y="441"/>
                </a:lnTo>
                <a:lnTo>
                  <a:pt x="132" y="412"/>
                </a:lnTo>
                <a:lnTo>
                  <a:pt x="140" y="385"/>
                </a:lnTo>
                <a:lnTo>
                  <a:pt x="150" y="358"/>
                </a:lnTo>
                <a:lnTo>
                  <a:pt x="162" y="334"/>
                </a:lnTo>
                <a:lnTo>
                  <a:pt x="175" y="312"/>
                </a:lnTo>
                <a:lnTo>
                  <a:pt x="190" y="291"/>
                </a:lnTo>
                <a:lnTo>
                  <a:pt x="209" y="273"/>
                </a:lnTo>
                <a:lnTo>
                  <a:pt x="231" y="258"/>
                </a:lnTo>
                <a:lnTo>
                  <a:pt x="254" y="244"/>
                </a:lnTo>
                <a:lnTo>
                  <a:pt x="280" y="233"/>
                </a:lnTo>
                <a:lnTo>
                  <a:pt x="310" y="225"/>
                </a:lnTo>
                <a:lnTo>
                  <a:pt x="344" y="220"/>
                </a:lnTo>
                <a:lnTo>
                  <a:pt x="379" y="218"/>
                </a:lnTo>
                <a:lnTo>
                  <a:pt x="424" y="218"/>
                </a:lnTo>
                <a:lnTo>
                  <a:pt x="467" y="219"/>
                </a:lnTo>
                <a:lnTo>
                  <a:pt x="510" y="221"/>
                </a:lnTo>
                <a:lnTo>
                  <a:pt x="552" y="225"/>
                </a:lnTo>
                <a:lnTo>
                  <a:pt x="592" y="229"/>
                </a:lnTo>
                <a:lnTo>
                  <a:pt x="633" y="235"/>
                </a:lnTo>
                <a:lnTo>
                  <a:pt x="672" y="241"/>
                </a:lnTo>
                <a:lnTo>
                  <a:pt x="710" y="249"/>
                </a:lnTo>
                <a:lnTo>
                  <a:pt x="747" y="256"/>
                </a:lnTo>
                <a:lnTo>
                  <a:pt x="783" y="264"/>
                </a:lnTo>
                <a:lnTo>
                  <a:pt x="818" y="273"/>
                </a:lnTo>
                <a:lnTo>
                  <a:pt x="852" y="281"/>
                </a:lnTo>
                <a:lnTo>
                  <a:pt x="885" y="290"/>
                </a:lnTo>
                <a:lnTo>
                  <a:pt x="916" y="299"/>
                </a:lnTo>
                <a:lnTo>
                  <a:pt x="947" y="309"/>
                </a:lnTo>
                <a:lnTo>
                  <a:pt x="977" y="317"/>
                </a:lnTo>
                <a:lnTo>
                  <a:pt x="1005" y="326"/>
                </a:lnTo>
                <a:lnTo>
                  <a:pt x="1033" y="334"/>
                </a:lnTo>
                <a:lnTo>
                  <a:pt x="1059" y="342"/>
                </a:lnTo>
                <a:lnTo>
                  <a:pt x="1083" y="349"/>
                </a:lnTo>
                <a:lnTo>
                  <a:pt x="1107" y="355"/>
                </a:lnTo>
                <a:lnTo>
                  <a:pt x="1129" y="360"/>
                </a:lnTo>
                <a:lnTo>
                  <a:pt x="1151" y="366"/>
                </a:lnTo>
                <a:lnTo>
                  <a:pt x="1171" y="370"/>
                </a:lnTo>
                <a:lnTo>
                  <a:pt x="1189" y="372"/>
                </a:lnTo>
                <a:lnTo>
                  <a:pt x="1207" y="373"/>
                </a:lnTo>
                <a:lnTo>
                  <a:pt x="1223" y="373"/>
                </a:lnTo>
                <a:lnTo>
                  <a:pt x="1238" y="372"/>
                </a:lnTo>
                <a:lnTo>
                  <a:pt x="1250" y="370"/>
                </a:lnTo>
                <a:lnTo>
                  <a:pt x="1262" y="365"/>
                </a:lnTo>
                <a:lnTo>
                  <a:pt x="1272" y="358"/>
                </a:lnTo>
                <a:lnTo>
                  <a:pt x="1281" y="350"/>
                </a:lnTo>
                <a:lnTo>
                  <a:pt x="1301" y="327"/>
                </a:lnTo>
                <a:lnTo>
                  <a:pt x="1326" y="297"/>
                </a:lnTo>
                <a:lnTo>
                  <a:pt x="1356" y="263"/>
                </a:lnTo>
                <a:lnTo>
                  <a:pt x="1391" y="223"/>
                </a:lnTo>
                <a:lnTo>
                  <a:pt x="1430" y="182"/>
                </a:lnTo>
                <a:lnTo>
                  <a:pt x="1474" y="142"/>
                </a:lnTo>
                <a:lnTo>
                  <a:pt x="1520" y="102"/>
                </a:lnTo>
                <a:lnTo>
                  <a:pt x="1568" y="67"/>
                </a:lnTo>
                <a:lnTo>
                  <a:pt x="1620" y="38"/>
                </a:lnTo>
                <a:lnTo>
                  <a:pt x="1673" y="15"/>
                </a:lnTo>
                <a:lnTo>
                  <a:pt x="1728" y="2"/>
                </a:lnTo>
                <a:lnTo>
                  <a:pt x="1784" y="0"/>
                </a:lnTo>
                <a:lnTo>
                  <a:pt x="1840" y="10"/>
                </a:lnTo>
                <a:lnTo>
                  <a:pt x="1897" y="36"/>
                </a:lnTo>
                <a:lnTo>
                  <a:pt x="1953" y="77"/>
                </a:lnTo>
                <a:lnTo>
                  <a:pt x="2008" y="137"/>
                </a:lnTo>
                <a:lnTo>
                  <a:pt x="2056" y="208"/>
                </a:lnTo>
                <a:lnTo>
                  <a:pt x="2089" y="281"/>
                </a:lnTo>
                <a:lnTo>
                  <a:pt x="2111" y="355"/>
                </a:lnTo>
                <a:lnTo>
                  <a:pt x="2121" y="430"/>
                </a:lnTo>
                <a:lnTo>
                  <a:pt x="2125" y="503"/>
                </a:lnTo>
                <a:lnTo>
                  <a:pt x="2122" y="577"/>
                </a:lnTo>
                <a:lnTo>
                  <a:pt x="2114" y="649"/>
                </a:lnTo>
                <a:lnTo>
                  <a:pt x="2105" y="720"/>
                </a:lnTo>
                <a:lnTo>
                  <a:pt x="2095" y="787"/>
                </a:lnTo>
                <a:lnTo>
                  <a:pt x="2086" y="851"/>
                </a:lnTo>
                <a:lnTo>
                  <a:pt x="2080" y="911"/>
                </a:lnTo>
                <a:lnTo>
                  <a:pt x="2079" y="966"/>
                </a:lnTo>
                <a:lnTo>
                  <a:pt x="2086" y="1017"/>
                </a:lnTo>
                <a:lnTo>
                  <a:pt x="2102" y="1061"/>
                </a:lnTo>
                <a:lnTo>
                  <a:pt x="2128" y="1099"/>
                </a:lnTo>
                <a:lnTo>
                  <a:pt x="2167" y="1129"/>
                </a:lnTo>
                <a:lnTo>
                  <a:pt x="2212" y="1159"/>
                </a:lnTo>
                <a:lnTo>
                  <a:pt x="2254" y="1195"/>
                </a:lnTo>
                <a:lnTo>
                  <a:pt x="2292" y="1238"/>
                </a:lnTo>
                <a:lnTo>
                  <a:pt x="2324" y="1285"/>
                </a:lnTo>
                <a:lnTo>
                  <a:pt x="2351" y="1337"/>
                </a:lnTo>
                <a:lnTo>
                  <a:pt x="2370" y="1391"/>
                </a:lnTo>
                <a:lnTo>
                  <a:pt x="2383" y="1448"/>
                </a:lnTo>
                <a:lnTo>
                  <a:pt x="2389" y="1504"/>
                </a:lnTo>
                <a:lnTo>
                  <a:pt x="2385" y="1562"/>
                </a:lnTo>
                <a:lnTo>
                  <a:pt x="2372" y="1618"/>
                </a:lnTo>
                <a:lnTo>
                  <a:pt x="2349" y="1673"/>
                </a:lnTo>
                <a:lnTo>
                  <a:pt x="2316" y="1725"/>
                </a:lnTo>
                <a:lnTo>
                  <a:pt x="2271" y="1775"/>
                </a:lnTo>
                <a:lnTo>
                  <a:pt x="2215" y="1818"/>
                </a:lnTo>
                <a:lnTo>
                  <a:pt x="2144" y="1858"/>
                </a:lnTo>
                <a:lnTo>
                  <a:pt x="2061" y="1890"/>
                </a:lnTo>
                <a:lnTo>
                  <a:pt x="2016" y="1903"/>
                </a:lnTo>
                <a:lnTo>
                  <a:pt x="1970" y="1914"/>
                </a:lnTo>
                <a:lnTo>
                  <a:pt x="1925" y="1922"/>
                </a:lnTo>
                <a:lnTo>
                  <a:pt x="1881" y="1929"/>
                </a:lnTo>
                <a:lnTo>
                  <a:pt x="1836" y="1934"/>
                </a:lnTo>
                <a:lnTo>
                  <a:pt x="1790" y="1936"/>
                </a:lnTo>
                <a:lnTo>
                  <a:pt x="1745" y="1937"/>
                </a:lnTo>
                <a:lnTo>
                  <a:pt x="1700" y="1937"/>
                </a:lnTo>
                <a:lnTo>
                  <a:pt x="1656" y="1935"/>
                </a:lnTo>
                <a:lnTo>
                  <a:pt x="1611" y="1932"/>
                </a:lnTo>
                <a:lnTo>
                  <a:pt x="1566" y="1928"/>
                </a:lnTo>
                <a:lnTo>
                  <a:pt x="1522" y="1923"/>
                </a:lnTo>
                <a:lnTo>
                  <a:pt x="1478" y="1917"/>
                </a:lnTo>
                <a:lnTo>
                  <a:pt x="1436" y="1911"/>
                </a:lnTo>
                <a:lnTo>
                  <a:pt x="1392" y="1904"/>
                </a:lnTo>
                <a:lnTo>
                  <a:pt x="1349" y="1897"/>
                </a:lnTo>
                <a:lnTo>
                  <a:pt x="1308" y="1890"/>
                </a:lnTo>
                <a:lnTo>
                  <a:pt x="1266" y="1883"/>
                </a:lnTo>
                <a:lnTo>
                  <a:pt x="1225" y="1875"/>
                </a:lnTo>
                <a:lnTo>
                  <a:pt x="1185" y="1868"/>
                </a:lnTo>
                <a:lnTo>
                  <a:pt x="1144" y="1862"/>
                </a:lnTo>
                <a:lnTo>
                  <a:pt x="1105" y="1856"/>
                </a:lnTo>
                <a:lnTo>
                  <a:pt x="1066" y="1851"/>
                </a:lnTo>
                <a:lnTo>
                  <a:pt x="1028" y="1847"/>
                </a:lnTo>
                <a:lnTo>
                  <a:pt x="990" y="1844"/>
                </a:lnTo>
                <a:lnTo>
                  <a:pt x="954" y="1841"/>
                </a:lnTo>
                <a:lnTo>
                  <a:pt x="919" y="1841"/>
                </a:lnTo>
                <a:lnTo>
                  <a:pt x="883" y="1843"/>
                </a:lnTo>
                <a:lnTo>
                  <a:pt x="848" y="1845"/>
                </a:lnTo>
                <a:lnTo>
                  <a:pt x="815" y="1848"/>
                </a:lnTo>
                <a:lnTo>
                  <a:pt x="783" y="1855"/>
                </a:lnTo>
                <a:lnTo>
                  <a:pt x="751" y="1863"/>
                </a:lnTo>
                <a:lnTo>
                  <a:pt x="719" y="1871"/>
                </a:lnTo>
                <a:lnTo>
                  <a:pt x="687" y="1875"/>
                </a:lnTo>
                <a:lnTo>
                  <a:pt x="652" y="1876"/>
                </a:lnTo>
                <a:lnTo>
                  <a:pt x="618" y="1875"/>
                </a:lnTo>
                <a:lnTo>
                  <a:pt x="582" y="1870"/>
                </a:lnTo>
                <a:lnTo>
                  <a:pt x="545" y="1862"/>
                </a:lnTo>
                <a:lnTo>
                  <a:pt x="510" y="1852"/>
                </a:lnTo>
                <a:lnTo>
                  <a:pt x="473" y="1840"/>
                </a:lnTo>
                <a:lnTo>
                  <a:pt x="436" y="1825"/>
                </a:lnTo>
                <a:lnTo>
                  <a:pt x="400" y="1808"/>
                </a:lnTo>
                <a:lnTo>
                  <a:pt x="363" y="1790"/>
                </a:lnTo>
                <a:lnTo>
                  <a:pt x="329" y="1769"/>
                </a:lnTo>
                <a:lnTo>
                  <a:pt x="294" y="1747"/>
                </a:lnTo>
                <a:lnTo>
                  <a:pt x="260" y="1724"/>
                </a:lnTo>
                <a:lnTo>
                  <a:pt x="227" y="1699"/>
                </a:lnTo>
                <a:lnTo>
                  <a:pt x="196" y="1673"/>
                </a:lnTo>
                <a:lnTo>
                  <a:pt x="167" y="1646"/>
                </a:lnTo>
                <a:lnTo>
                  <a:pt x="140" y="1618"/>
                </a:lnTo>
                <a:lnTo>
                  <a:pt x="113" y="1590"/>
                </a:lnTo>
                <a:lnTo>
                  <a:pt x="90" y="1562"/>
                </a:lnTo>
                <a:lnTo>
                  <a:pt x="68" y="1532"/>
                </a:lnTo>
                <a:lnTo>
                  <a:pt x="50" y="1503"/>
                </a:lnTo>
                <a:lnTo>
                  <a:pt x="34" y="1473"/>
                </a:lnTo>
                <a:lnTo>
                  <a:pt x="21" y="1444"/>
                </a:lnTo>
                <a:lnTo>
                  <a:pt x="11" y="1415"/>
                </a:lnTo>
                <a:lnTo>
                  <a:pt x="4" y="1387"/>
                </a:lnTo>
                <a:lnTo>
                  <a:pt x="0" y="1359"/>
                </a:lnTo>
                <a:lnTo>
                  <a:pt x="0" y="1331"/>
                </a:lnTo>
                <a:lnTo>
                  <a:pt x="5" y="1306"/>
                </a:lnTo>
                <a:lnTo>
                  <a:pt x="13" y="1281"/>
                </a:lnTo>
                <a:lnTo>
                  <a:pt x="24" y="1256"/>
                </a:lnTo>
                <a:lnTo>
                  <a:pt x="42" y="1235"/>
                </a:lnTo>
                <a:close/>
              </a:path>
            </a:pathLst>
          </a:custGeom>
          <a:solidFill>
            <a:srgbClr val="AAF4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6" name="Freeform 6">
            <a:extLst>
              <a:ext uri="{FF2B5EF4-FFF2-40B4-BE49-F238E27FC236}">
                <a16:creationId xmlns:a16="http://schemas.microsoft.com/office/drawing/2014/main" id="{C845D367-3951-AFF9-137C-FA82ABDD25FE}"/>
              </a:ext>
            </a:extLst>
          </p:cNvPr>
          <p:cNvSpPr>
            <a:spLocks/>
          </p:cNvSpPr>
          <p:nvPr/>
        </p:nvSpPr>
        <p:spPr bwMode="auto">
          <a:xfrm>
            <a:off x="4414838" y="4597400"/>
            <a:ext cx="1279525" cy="1452563"/>
          </a:xfrm>
          <a:custGeom>
            <a:avLst/>
            <a:gdLst>
              <a:gd name="T0" fmla="*/ 0 w 1611"/>
              <a:gd name="T1" fmla="*/ 2147483646 h 1830"/>
              <a:gd name="T2" fmla="*/ 0 w 1611"/>
              <a:gd name="T3" fmla="*/ 2147483646 h 1830"/>
              <a:gd name="T4" fmla="*/ 2147483646 w 1611"/>
              <a:gd name="T5" fmla="*/ 0 h 1830"/>
              <a:gd name="T6" fmla="*/ 2147483646 w 1611"/>
              <a:gd name="T7" fmla="*/ 2147483646 h 1830"/>
              <a:gd name="T8" fmla="*/ 2147483646 w 1611"/>
              <a:gd name="T9" fmla="*/ 2147483646 h 1830"/>
              <a:gd name="T10" fmla="*/ 2147483646 w 1611"/>
              <a:gd name="T11" fmla="*/ 2147483646 h 1830"/>
              <a:gd name="T12" fmla="*/ 2147483646 w 1611"/>
              <a:gd name="T13" fmla="*/ 2147483646 h 1830"/>
              <a:gd name="T14" fmla="*/ 2147483646 w 1611"/>
              <a:gd name="T15" fmla="*/ 2147483646 h 1830"/>
              <a:gd name="T16" fmla="*/ 0 w 1611"/>
              <a:gd name="T17" fmla="*/ 2147483646 h 183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611"/>
              <a:gd name="T28" fmla="*/ 0 h 1830"/>
              <a:gd name="T29" fmla="*/ 1611 w 1611"/>
              <a:gd name="T30" fmla="*/ 1830 h 1830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611" h="1830">
                <a:moveTo>
                  <a:pt x="0" y="1658"/>
                </a:moveTo>
                <a:lnTo>
                  <a:pt x="0" y="260"/>
                </a:lnTo>
                <a:lnTo>
                  <a:pt x="632" y="0"/>
                </a:lnTo>
                <a:lnTo>
                  <a:pt x="1124" y="153"/>
                </a:lnTo>
                <a:lnTo>
                  <a:pt x="1124" y="988"/>
                </a:lnTo>
                <a:lnTo>
                  <a:pt x="1611" y="1004"/>
                </a:lnTo>
                <a:lnTo>
                  <a:pt x="1611" y="1704"/>
                </a:lnTo>
                <a:lnTo>
                  <a:pt x="626" y="1830"/>
                </a:lnTo>
                <a:lnTo>
                  <a:pt x="0" y="1658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7" name="Freeform 7">
            <a:extLst>
              <a:ext uri="{FF2B5EF4-FFF2-40B4-BE49-F238E27FC236}">
                <a16:creationId xmlns:a16="http://schemas.microsoft.com/office/drawing/2014/main" id="{4259DBE4-82EF-703E-8271-A18714E063D9}"/>
              </a:ext>
            </a:extLst>
          </p:cNvPr>
          <p:cNvSpPr>
            <a:spLocks/>
          </p:cNvSpPr>
          <p:nvPr/>
        </p:nvSpPr>
        <p:spPr bwMode="auto">
          <a:xfrm>
            <a:off x="4899025" y="4600575"/>
            <a:ext cx="747713" cy="1387475"/>
          </a:xfrm>
          <a:custGeom>
            <a:avLst/>
            <a:gdLst>
              <a:gd name="T0" fmla="*/ 0 w 944"/>
              <a:gd name="T1" fmla="*/ 0 h 1749"/>
              <a:gd name="T2" fmla="*/ 0 w 944"/>
              <a:gd name="T3" fmla="*/ 2147483646 h 1749"/>
              <a:gd name="T4" fmla="*/ 2147483646 w 944"/>
              <a:gd name="T5" fmla="*/ 2147483646 h 1749"/>
              <a:gd name="T6" fmla="*/ 2147483646 w 944"/>
              <a:gd name="T7" fmla="*/ 2147483646 h 1749"/>
              <a:gd name="T8" fmla="*/ 2147483646 w 944"/>
              <a:gd name="T9" fmla="*/ 2147483646 h 1749"/>
              <a:gd name="T10" fmla="*/ 2147483646 w 944"/>
              <a:gd name="T11" fmla="*/ 2147483646 h 1749"/>
              <a:gd name="T12" fmla="*/ 0 w 944"/>
              <a:gd name="T13" fmla="*/ 0 h 1749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44"/>
              <a:gd name="T22" fmla="*/ 0 h 1749"/>
              <a:gd name="T23" fmla="*/ 944 w 944"/>
              <a:gd name="T24" fmla="*/ 1749 h 1749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44" h="1749">
                <a:moveTo>
                  <a:pt x="0" y="0"/>
                </a:moveTo>
                <a:lnTo>
                  <a:pt x="0" y="1749"/>
                </a:lnTo>
                <a:lnTo>
                  <a:pt x="944" y="1628"/>
                </a:lnTo>
                <a:lnTo>
                  <a:pt x="944" y="994"/>
                </a:lnTo>
                <a:lnTo>
                  <a:pt x="460" y="986"/>
                </a:lnTo>
                <a:lnTo>
                  <a:pt x="460" y="142"/>
                </a:lnTo>
                <a:lnTo>
                  <a:pt x="0" y="0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8" name="Freeform 8">
            <a:extLst>
              <a:ext uri="{FF2B5EF4-FFF2-40B4-BE49-F238E27FC236}">
                <a16:creationId xmlns:a16="http://schemas.microsoft.com/office/drawing/2014/main" id="{5D268AB4-1B1E-CB6C-798C-81ED760837FB}"/>
              </a:ext>
            </a:extLst>
          </p:cNvPr>
          <p:cNvSpPr>
            <a:spLocks/>
          </p:cNvSpPr>
          <p:nvPr/>
        </p:nvSpPr>
        <p:spPr bwMode="auto">
          <a:xfrm>
            <a:off x="5056188" y="5765800"/>
            <a:ext cx="114300" cy="239713"/>
          </a:xfrm>
          <a:custGeom>
            <a:avLst/>
            <a:gdLst>
              <a:gd name="T0" fmla="*/ 2147483646 w 145"/>
              <a:gd name="T1" fmla="*/ 2147483646 h 303"/>
              <a:gd name="T2" fmla="*/ 2147483646 w 145"/>
              <a:gd name="T3" fmla="*/ 0 h 303"/>
              <a:gd name="T4" fmla="*/ 0 w 145"/>
              <a:gd name="T5" fmla="*/ 2147483646 h 303"/>
              <a:gd name="T6" fmla="*/ 0 w 145"/>
              <a:gd name="T7" fmla="*/ 2147483646 h 303"/>
              <a:gd name="T8" fmla="*/ 2147483646 w 145"/>
              <a:gd name="T9" fmla="*/ 2147483646 h 30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45"/>
              <a:gd name="T16" fmla="*/ 0 h 303"/>
              <a:gd name="T17" fmla="*/ 145 w 145"/>
              <a:gd name="T18" fmla="*/ 303 h 30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45" h="303">
                <a:moveTo>
                  <a:pt x="145" y="285"/>
                </a:moveTo>
                <a:lnTo>
                  <a:pt x="145" y="0"/>
                </a:lnTo>
                <a:lnTo>
                  <a:pt x="0" y="9"/>
                </a:lnTo>
                <a:lnTo>
                  <a:pt x="0" y="303"/>
                </a:lnTo>
                <a:lnTo>
                  <a:pt x="145" y="28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29" name="Freeform 9">
            <a:extLst>
              <a:ext uri="{FF2B5EF4-FFF2-40B4-BE49-F238E27FC236}">
                <a16:creationId xmlns:a16="http://schemas.microsoft.com/office/drawing/2014/main" id="{272E0C08-2FD4-6564-7B08-5ED1DD65952B}"/>
              </a:ext>
            </a:extLst>
          </p:cNvPr>
          <p:cNvSpPr>
            <a:spLocks/>
          </p:cNvSpPr>
          <p:nvPr/>
        </p:nvSpPr>
        <p:spPr bwMode="auto">
          <a:xfrm>
            <a:off x="4960938" y="4692650"/>
            <a:ext cx="69850" cy="152400"/>
          </a:xfrm>
          <a:custGeom>
            <a:avLst/>
            <a:gdLst>
              <a:gd name="T0" fmla="*/ 2147483646 w 89"/>
              <a:gd name="T1" fmla="*/ 2147483646 h 192"/>
              <a:gd name="T2" fmla="*/ 2147483646 w 89"/>
              <a:gd name="T3" fmla="*/ 2147483646 h 192"/>
              <a:gd name="T4" fmla="*/ 0 w 89"/>
              <a:gd name="T5" fmla="*/ 0 h 192"/>
              <a:gd name="T6" fmla="*/ 0 w 89"/>
              <a:gd name="T7" fmla="*/ 2147483646 h 192"/>
              <a:gd name="T8" fmla="*/ 2147483646 w 89"/>
              <a:gd name="T9" fmla="*/ 2147483646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92"/>
              <a:gd name="T17" fmla="*/ 89 w 89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92">
                <a:moveTo>
                  <a:pt x="89" y="192"/>
                </a:moveTo>
                <a:lnTo>
                  <a:pt x="89" y="23"/>
                </a:lnTo>
                <a:lnTo>
                  <a:pt x="0" y="0"/>
                </a:lnTo>
                <a:lnTo>
                  <a:pt x="0" y="173"/>
                </a:lnTo>
                <a:lnTo>
                  <a:pt x="89" y="192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0" name="Freeform 10">
            <a:extLst>
              <a:ext uri="{FF2B5EF4-FFF2-40B4-BE49-F238E27FC236}">
                <a16:creationId xmlns:a16="http://schemas.microsoft.com/office/drawing/2014/main" id="{4003E8AF-6FF8-AF0A-B329-4F5E68A09424}"/>
              </a:ext>
            </a:extLst>
          </p:cNvPr>
          <p:cNvSpPr>
            <a:spLocks/>
          </p:cNvSpPr>
          <p:nvPr/>
        </p:nvSpPr>
        <p:spPr bwMode="auto">
          <a:xfrm>
            <a:off x="5067300" y="4721225"/>
            <a:ext cx="69850" cy="149225"/>
          </a:xfrm>
          <a:custGeom>
            <a:avLst/>
            <a:gdLst>
              <a:gd name="T0" fmla="*/ 2147483646 w 88"/>
              <a:gd name="T1" fmla="*/ 2147483646 h 189"/>
              <a:gd name="T2" fmla="*/ 2147483646 w 88"/>
              <a:gd name="T3" fmla="*/ 2147483646 h 189"/>
              <a:gd name="T4" fmla="*/ 0 w 88"/>
              <a:gd name="T5" fmla="*/ 0 h 189"/>
              <a:gd name="T6" fmla="*/ 0 w 88"/>
              <a:gd name="T7" fmla="*/ 2147483646 h 189"/>
              <a:gd name="T8" fmla="*/ 2147483646 w 88"/>
              <a:gd name="T9" fmla="*/ 2147483646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89"/>
              <a:gd name="T17" fmla="*/ 88 w 88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89">
                <a:moveTo>
                  <a:pt x="88" y="189"/>
                </a:moveTo>
                <a:lnTo>
                  <a:pt x="88" y="25"/>
                </a:lnTo>
                <a:lnTo>
                  <a:pt x="0" y="0"/>
                </a:lnTo>
                <a:lnTo>
                  <a:pt x="0" y="169"/>
                </a:lnTo>
                <a:lnTo>
                  <a:pt x="88" y="18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1" name="Freeform 11">
            <a:extLst>
              <a:ext uri="{FF2B5EF4-FFF2-40B4-BE49-F238E27FC236}">
                <a16:creationId xmlns:a16="http://schemas.microsoft.com/office/drawing/2014/main" id="{7A390AC6-9634-9C73-A8C2-0904BE624B90}"/>
              </a:ext>
            </a:extLst>
          </p:cNvPr>
          <p:cNvSpPr>
            <a:spLocks/>
          </p:cNvSpPr>
          <p:nvPr/>
        </p:nvSpPr>
        <p:spPr bwMode="auto">
          <a:xfrm>
            <a:off x="5173663" y="4749800"/>
            <a:ext cx="69850" cy="146050"/>
          </a:xfrm>
          <a:custGeom>
            <a:avLst/>
            <a:gdLst>
              <a:gd name="T0" fmla="*/ 2147483646 w 88"/>
              <a:gd name="T1" fmla="*/ 2147483646 h 183"/>
              <a:gd name="T2" fmla="*/ 2147483646 w 88"/>
              <a:gd name="T3" fmla="*/ 2147483646 h 183"/>
              <a:gd name="T4" fmla="*/ 0 w 88"/>
              <a:gd name="T5" fmla="*/ 0 h 183"/>
              <a:gd name="T6" fmla="*/ 0 w 88"/>
              <a:gd name="T7" fmla="*/ 2147483646 h 183"/>
              <a:gd name="T8" fmla="*/ 2147483646 w 88"/>
              <a:gd name="T9" fmla="*/ 2147483646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83"/>
              <a:gd name="T17" fmla="*/ 88 w 88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83">
                <a:moveTo>
                  <a:pt x="88" y="183"/>
                </a:moveTo>
                <a:lnTo>
                  <a:pt x="88" y="26"/>
                </a:lnTo>
                <a:lnTo>
                  <a:pt x="0" y="0"/>
                </a:lnTo>
                <a:lnTo>
                  <a:pt x="0" y="163"/>
                </a:lnTo>
                <a:lnTo>
                  <a:pt x="88" y="18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2" name="Freeform 12">
            <a:extLst>
              <a:ext uri="{FF2B5EF4-FFF2-40B4-BE49-F238E27FC236}">
                <a16:creationId xmlns:a16="http://schemas.microsoft.com/office/drawing/2014/main" id="{652F226A-D54C-CC07-67E0-F0EAC14B90B8}"/>
              </a:ext>
            </a:extLst>
          </p:cNvPr>
          <p:cNvSpPr>
            <a:spLocks/>
          </p:cNvSpPr>
          <p:nvPr/>
        </p:nvSpPr>
        <p:spPr bwMode="auto">
          <a:xfrm>
            <a:off x="4960938" y="4872038"/>
            <a:ext cx="69850" cy="149225"/>
          </a:xfrm>
          <a:custGeom>
            <a:avLst/>
            <a:gdLst>
              <a:gd name="T0" fmla="*/ 2147483646 w 89"/>
              <a:gd name="T1" fmla="*/ 2147483646 h 189"/>
              <a:gd name="T2" fmla="*/ 2147483646 w 89"/>
              <a:gd name="T3" fmla="*/ 2147483646 h 189"/>
              <a:gd name="T4" fmla="*/ 0 w 89"/>
              <a:gd name="T5" fmla="*/ 0 h 189"/>
              <a:gd name="T6" fmla="*/ 0 w 89"/>
              <a:gd name="T7" fmla="*/ 2147483646 h 189"/>
              <a:gd name="T8" fmla="*/ 2147483646 w 89"/>
              <a:gd name="T9" fmla="*/ 2147483646 h 18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89"/>
              <a:gd name="T17" fmla="*/ 89 w 89"/>
              <a:gd name="T18" fmla="*/ 189 h 18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89">
                <a:moveTo>
                  <a:pt x="89" y="189"/>
                </a:moveTo>
                <a:lnTo>
                  <a:pt x="89" y="20"/>
                </a:lnTo>
                <a:lnTo>
                  <a:pt x="0" y="0"/>
                </a:lnTo>
                <a:lnTo>
                  <a:pt x="0" y="173"/>
                </a:lnTo>
                <a:lnTo>
                  <a:pt x="89" y="18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3" name="Freeform 13">
            <a:extLst>
              <a:ext uri="{FF2B5EF4-FFF2-40B4-BE49-F238E27FC236}">
                <a16:creationId xmlns:a16="http://schemas.microsoft.com/office/drawing/2014/main" id="{DAB21D1F-1C9B-FCD9-16CF-0C01D2C784E5}"/>
              </a:ext>
            </a:extLst>
          </p:cNvPr>
          <p:cNvSpPr>
            <a:spLocks/>
          </p:cNvSpPr>
          <p:nvPr/>
        </p:nvSpPr>
        <p:spPr bwMode="auto">
          <a:xfrm>
            <a:off x="5067300" y="4894263"/>
            <a:ext cx="69850" cy="146050"/>
          </a:xfrm>
          <a:custGeom>
            <a:avLst/>
            <a:gdLst>
              <a:gd name="T0" fmla="*/ 2147483646 w 88"/>
              <a:gd name="T1" fmla="*/ 2147483646 h 185"/>
              <a:gd name="T2" fmla="*/ 2147483646 w 88"/>
              <a:gd name="T3" fmla="*/ 2147483646 h 185"/>
              <a:gd name="T4" fmla="*/ 0 w 88"/>
              <a:gd name="T5" fmla="*/ 0 h 185"/>
              <a:gd name="T6" fmla="*/ 0 w 88"/>
              <a:gd name="T7" fmla="*/ 2147483646 h 185"/>
              <a:gd name="T8" fmla="*/ 2147483646 w 88"/>
              <a:gd name="T9" fmla="*/ 2147483646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85"/>
              <a:gd name="T17" fmla="*/ 88 w 88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85">
                <a:moveTo>
                  <a:pt x="88" y="185"/>
                </a:moveTo>
                <a:lnTo>
                  <a:pt x="88" y="20"/>
                </a:lnTo>
                <a:lnTo>
                  <a:pt x="0" y="0"/>
                </a:lnTo>
                <a:lnTo>
                  <a:pt x="0" y="168"/>
                </a:lnTo>
                <a:lnTo>
                  <a:pt x="88" y="18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4" name="Freeform 14">
            <a:extLst>
              <a:ext uri="{FF2B5EF4-FFF2-40B4-BE49-F238E27FC236}">
                <a16:creationId xmlns:a16="http://schemas.microsoft.com/office/drawing/2014/main" id="{F0031356-B53A-6918-9AAF-72D37A1C8FE7}"/>
              </a:ext>
            </a:extLst>
          </p:cNvPr>
          <p:cNvSpPr>
            <a:spLocks/>
          </p:cNvSpPr>
          <p:nvPr/>
        </p:nvSpPr>
        <p:spPr bwMode="auto">
          <a:xfrm>
            <a:off x="5173663" y="4918075"/>
            <a:ext cx="69850" cy="141288"/>
          </a:xfrm>
          <a:custGeom>
            <a:avLst/>
            <a:gdLst>
              <a:gd name="T0" fmla="*/ 2147483646 w 88"/>
              <a:gd name="T1" fmla="*/ 2147483646 h 179"/>
              <a:gd name="T2" fmla="*/ 2147483646 w 88"/>
              <a:gd name="T3" fmla="*/ 2147483646 h 179"/>
              <a:gd name="T4" fmla="*/ 0 w 88"/>
              <a:gd name="T5" fmla="*/ 0 h 179"/>
              <a:gd name="T6" fmla="*/ 0 w 88"/>
              <a:gd name="T7" fmla="*/ 2147483646 h 179"/>
              <a:gd name="T8" fmla="*/ 2147483646 w 88"/>
              <a:gd name="T9" fmla="*/ 2147483646 h 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79"/>
              <a:gd name="T17" fmla="*/ 88 w 88"/>
              <a:gd name="T18" fmla="*/ 179 h 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79">
                <a:moveTo>
                  <a:pt x="88" y="179"/>
                </a:moveTo>
                <a:lnTo>
                  <a:pt x="88" y="21"/>
                </a:lnTo>
                <a:lnTo>
                  <a:pt x="0" y="0"/>
                </a:lnTo>
                <a:lnTo>
                  <a:pt x="0" y="163"/>
                </a:lnTo>
                <a:lnTo>
                  <a:pt x="88" y="17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5" name="Freeform 15">
            <a:extLst>
              <a:ext uri="{FF2B5EF4-FFF2-40B4-BE49-F238E27FC236}">
                <a16:creationId xmlns:a16="http://schemas.microsoft.com/office/drawing/2014/main" id="{1AE6CBC5-C300-D23D-184D-4A443786B60F}"/>
              </a:ext>
            </a:extLst>
          </p:cNvPr>
          <p:cNvSpPr>
            <a:spLocks/>
          </p:cNvSpPr>
          <p:nvPr/>
        </p:nvSpPr>
        <p:spPr bwMode="auto">
          <a:xfrm>
            <a:off x="4960938" y="5051425"/>
            <a:ext cx="69850" cy="144463"/>
          </a:xfrm>
          <a:custGeom>
            <a:avLst/>
            <a:gdLst>
              <a:gd name="T0" fmla="*/ 2147483646 w 89"/>
              <a:gd name="T1" fmla="*/ 2147483646 h 183"/>
              <a:gd name="T2" fmla="*/ 2147483646 w 89"/>
              <a:gd name="T3" fmla="*/ 2147483646 h 183"/>
              <a:gd name="T4" fmla="*/ 0 w 89"/>
              <a:gd name="T5" fmla="*/ 0 h 183"/>
              <a:gd name="T6" fmla="*/ 0 w 89"/>
              <a:gd name="T7" fmla="*/ 2147483646 h 183"/>
              <a:gd name="T8" fmla="*/ 2147483646 w 89"/>
              <a:gd name="T9" fmla="*/ 2147483646 h 18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83"/>
              <a:gd name="T17" fmla="*/ 89 w 89"/>
              <a:gd name="T18" fmla="*/ 183 h 18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83">
                <a:moveTo>
                  <a:pt x="89" y="183"/>
                </a:moveTo>
                <a:lnTo>
                  <a:pt x="89" y="15"/>
                </a:lnTo>
                <a:lnTo>
                  <a:pt x="0" y="0"/>
                </a:lnTo>
                <a:lnTo>
                  <a:pt x="0" y="172"/>
                </a:lnTo>
                <a:lnTo>
                  <a:pt x="89" y="18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6" name="Freeform 16">
            <a:extLst>
              <a:ext uri="{FF2B5EF4-FFF2-40B4-BE49-F238E27FC236}">
                <a16:creationId xmlns:a16="http://schemas.microsoft.com/office/drawing/2014/main" id="{58015358-4088-EFA2-8158-C87309B9E729}"/>
              </a:ext>
            </a:extLst>
          </p:cNvPr>
          <p:cNvSpPr>
            <a:spLocks/>
          </p:cNvSpPr>
          <p:nvPr/>
        </p:nvSpPr>
        <p:spPr bwMode="auto">
          <a:xfrm>
            <a:off x="5067300" y="5068888"/>
            <a:ext cx="69850" cy="141287"/>
          </a:xfrm>
          <a:custGeom>
            <a:avLst/>
            <a:gdLst>
              <a:gd name="T0" fmla="*/ 2147483646 w 88"/>
              <a:gd name="T1" fmla="*/ 2147483646 h 178"/>
              <a:gd name="T2" fmla="*/ 2147483646 w 88"/>
              <a:gd name="T3" fmla="*/ 2147483646 h 178"/>
              <a:gd name="T4" fmla="*/ 0 w 88"/>
              <a:gd name="T5" fmla="*/ 0 h 178"/>
              <a:gd name="T6" fmla="*/ 0 w 88"/>
              <a:gd name="T7" fmla="*/ 2147483646 h 178"/>
              <a:gd name="T8" fmla="*/ 2147483646 w 88"/>
              <a:gd name="T9" fmla="*/ 2147483646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78"/>
              <a:gd name="T17" fmla="*/ 88 w 88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78">
                <a:moveTo>
                  <a:pt x="88" y="178"/>
                </a:moveTo>
                <a:lnTo>
                  <a:pt x="88" y="15"/>
                </a:lnTo>
                <a:lnTo>
                  <a:pt x="0" y="0"/>
                </a:lnTo>
                <a:lnTo>
                  <a:pt x="0" y="166"/>
                </a:lnTo>
                <a:lnTo>
                  <a:pt x="88" y="178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7" name="Freeform 17">
            <a:extLst>
              <a:ext uri="{FF2B5EF4-FFF2-40B4-BE49-F238E27FC236}">
                <a16:creationId xmlns:a16="http://schemas.microsoft.com/office/drawing/2014/main" id="{FC0A9236-1805-2BBA-E29F-490F8E6824F5}"/>
              </a:ext>
            </a:extLst>
          </p:cNvPr>
          <p:cNvSpPr>
            <a:spLocks/>
          </p:cNvSpPr>
          <p:nvPr/>
        </p:nvSpPr>
        <p:spPr bwMode="auto">
          <a:xfrm>
            <a:off x="5173663" y="5086350"/>
            <a:ext cx="69850" cy="136525"/>
          </a:xfrm>
          <a:custGeom>
            <a:avLst/>
            <a:gdLst>
              <a:gd name="T0" fmla="*/ 2147483646 w 88"/>
              <a:gd name="T1" fmla="*/ 2147483646 h 173"/>
              <a:gd name="T2" fmla="*/ 2147483646 w 88"/>
              <a:gd name="T3" fmla="*/ 2147483646 h 173"/>
              <a:gd name="T4" fmla="*/ 0 w 88"/>
              <a:gd name="T5" fmla="*/ 0 h 173"/>
              <a:gd name="T6" fmla="*/ 0 w 88"/>
              <a:gd name="T7" fmla="*/ 2147483646 h 173"/>
              <a:gd name="T8" fmla="*/ 2147483646 w 88"/>
              <a:gd name="T9" fmla="*/ 2147483646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73"/>
              <a:gd name="T17" fmla="*/ 88 w 88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73">
                <a:moveTo>
                  <a:pt x="88" y="173"/>
                </a:moveTo>
                <a:lnTo>
                  <a:pt x="88" y="16"/>
                </a:lnTo>
                <a:lnTo>
                  <a:pt x="0" y="0"/>
                </a:lnTo>
                <a:lnTo>
                  <a:pt x="0" y="161"/>
                </a:lnTo>
                <a:lnTo>
                  <a:pt x="88" y="17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8" name="Freeform 18">
            <a:extLst>
              <a:ext uri="{FF2B5EF4-FFF2-40B4-BE49-F238E27FC236}">
                <a16:creationId xmlns:a16="http://schemas.microsoft.com/office/drawing/2014/main" id="{5B49D1EF-54DE-3A46-3FDF-87A1C8C30806}"/>
              </a:ext>
            </a:extLst>
          </p:cNvPr>
          <p:cNvSpPr>
            <a:spLocks/>
          </p:cNvSpPr>
          <p:nvPr/>
        </p:nvSpPr>
        <p:spPr bwMode="auto">
          <a:xfrm>
            <a:off x="4960938" y="5229225"/>
            <a:ext cx="69850" cy="142875"/>
          </a:xfrm>
          <a:custGeom>
            <a:avLst/>
            <a:gdLst>
              <a:gd name="T0" fmla="*/ 2147483646 w 89"/>
              <a:gd name="T1" fmla="*/ 2147483646 h 179"/>
              <a:gd name="T2" fmla="*/ 2147483646 w 89"/>
              <a:gd name="T3" fmla="*/ 2147483646 h 179"/>
              <a:gd name="T4" fmla="*/ 0 w 89"/>
              <a:gd name="T5" fmla="*/ 0 h 179"/>
              <a:gd name="T6" fmla="*/ 0 w 89"/>
              <a:gd name="T7" fmla="*/ 2147483646 h 179"/>
              <a:gd name="T8" fmla="*/ 2147483646 w 89"/>
              <a:gd name="T9" fmla="*/ 2147483646 h 17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79"/>
              <a:gd name="T17" fmla="*/ 89 w 89"/>
              <a:gd name="T18" fmla="*/ 179 h 17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79">
                <a:moveTo>
                  <a:pt x="89" y="179"/>
                </a:moveTo>
                <a:lnTo>
                  <a:pt x="89" y="10"/>
                </a:lnTo>
                <a:lnTo>
                  <a:pt x="0" y="0"/>
                </a:lnTo>
                <a:lnTo>
                  <a:pt x="0" y="173"/>
                </a:lnTo>
                <a:lnTo>
                  <a:pt x="89" y="17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39" name="Freeform 19">
            <a:extLst>
              <a:ext uri="{FF2B5EF4-FFF2-40B4-BE49-F238E27FC236}">
                <a16:creationId xmlns:a16="http://schemas.microsoft.com/office/drawing/2014/main" id="{85718B01-8957-2A9B-CA06-59F16257C7D0}"/>
              </a:ext>
            </a:extLst>
          </p:cNvPr>
          <p:cNvSpPr>
            <a:spLocks/>
          </p:cNvSpPr>
          <p:nvPr/>
        </p:nvSpPr>
        <p:spPr bwMode="auto">
          <a:xfrm>
            <a:off x="5067300" y="5241925"/>
            <a:ext cx="69850" cy="138113"/>
          </a:xfrm>
          <a:custGeom>
            <a:avLst/>
            <a:gdLst>
              <a:gd name="T0" fmla="*/ 2147483646 w 88"/>
              <a:gd name="T1" fmla="*/ 2147483646 h 174"/>
              <a:gd name="T2" fmla="*/ 2147483646 w 88"/>
              <a:gd name="T3" fmla="*/ 2147483646 h 174"/>
              <a:gd name="T4" fmla="*/ 0 w 88"/>
              <a:gd name="T5" fmla="*/ 0 h 174"/>
              <a:gd name="T6" fmla="*/ 0 w 88"/>
              <a:gd name="T7" fmla="*/ 2147483646 h 174"/>
              <a:gd name="T8" fmla="*/ 2147483646 w 88"/>
              <a:gd name="T9" fmla="*/ 2147483646 h 1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74"/>
              <a:gd name="T17" fmla="*/ 88 w 88"/>
              <a:gd name="T18" fmla="*/ 174 h 1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74">
                <a:moveTo>
                  <a:pt x="88" y="174"/>
                </a:moveTo>
                <a:lnTo>
                  <a:pt x="88" y="10"/>
                </a:lnTo>
                <a:lnTo>
                  <a:pt x="0" y="0"/>
                </a:lnTo>
                <a:lnTo>
                  <a:pt x="0" y="167"/>
                </a:lnTo>
                <a:lnTo>
                  <a:pt x="88" y="174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0" name="Freeform 20">
            <a:extLst>
              <a:ext uri="{FF2B5EF4-FFF2-40B4-BE49-F238E27FC236}">
                <a16:creationId xmlns:a16="http://schemas.microsoft.com/office/drawing/2014/main" id="{C3385354-2749-B6A7-AD80-3D4FC6036F4B}"/>
              </a:ext>
            </a:extLst>
          </p:cNvPr>
          <p:cNvSpPr>
            <a:spLocks/>
          </p:cNvSpPr>
          <p:nvPr/>
        </p:nvSpPr>
        <p:spPr bwMode="auto">
          <a:xfrm>
            <a:off x="5173663" y="5253038"/>
            <a:ext cx="69850" cy="134937"/>
          </a:xfrm>
          <a:custGeom>
            <a:avLst/>
            <a:gdLst>
              <a:gd name="T0" fmla="*/ 2147483646 w 88"/>
              <a:gd name="T1" fmla="*/ 2147483646 h 169"/>
              <a:gd name="T2" fmla="*/ 2147483646 w 88"/>
              <a:gd name="T3" fmla="*/ 2147483646 h 169"/>
              <a:gd name="T4" fmla="*/ 0 w 88"/>
              <a:gd name="T5" fmla="*/ 0 h 169"/>
              <a:gd name="T6" fmla="*/ 0 w 88"/>
              <a:gd name="T7" fmla="*/ 2147483646 h 169"/>
              <a:gd name="T8" fmla="*/ 2147483646 w 88"/>
              <a:gd name="T9" fmla="*/ 2147483646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9"/>
              <a:gd name="T17" fmla="*/ 88 w 88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9">
                <a:moveTo>
                  <a:pt x="88" y="169"/>
                </a:moveTo>
                <a:lnTo>
                  <a:pt x="88" y="11"/>
                </a:lnTo>
                <a:lnTo>
                  <a:pt x="0" y="0"/>
                </a:lnTo>
                <a:lnTo>
                  <a:pt x="0" y="162"/>
                </a:lnTo>
                <a:lnTo>
                  <a:pt x="88" y="16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1" name="Freeform 21">
            <a:extLst>
              <a:ext uri="{FF2B5EF4-FFF2-40B4-BE49-F238E27FC236}">
                <a16:creationId xmlns:a16="http://schemas.microsoft.com/office/drawing/2014/main" id="{A155AA85-F7F8-45CA-CCB5-3686E4D248AD}"/>
              </a:ext>
            </a:extLst>
          </p:cNvPr>
          <p:cNvSpPr>
            <a:spLocks/>
          </p:cNvSpPr>
          <p:nvPr/>
        </p:nvSpPr>
        <p:spPr bwMode="auto">
          <a:xfrm>
            <a:off x="5067300" y="5414963"/>
            <a:ext cx="69850" cy="134937"/>
          </a:xfrm>
          <a:custGeom>
            <a:avLst/>
            <a:gdLst>
              <a:gd name="T0" fmla="*/ 2147483646 w 88"/>
              <a:gd name="T1" fmla="*/ 2147483646 h 169"/>
              <a:gd name="T2" fmla="*/ 2147483646 w 88"/>
              <a:gd name="T3" fmla="*/ 2147483646 h 169"/>
              <a:gd name="T4" fmla="*/ 0 w 88"/>
              <a:gd name="T5" fmla="*/ 0 h 169"/>
              <a:gd name="T6" fmla="*/ 0 w 88"/>
              <a:gd name="T7" fmla="*/ 2147483646 h 169"/>
              <a:gd name="T8" fmla="*/ 2147483646 w 88"/>
              <a:gd name="T9" fmla="*/ 2147483646 h 16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9"/>
              <a:gd name="T17" fmla="*/ 88 w 88"/>
              <a:gd name="T18" fmla="*/ 169 h 16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9">
                <a:moveTo>
                  <a:pt x="88" y="169"/>
                </a:moveTo>
                <a:lnTo>
                  <a:pt x="88" y="5"/>
                </a:lnTo>
                <a:lnTo>
                  <a:pt x="0" y="0"/>
                </a:lnTo>
                <a:lnTo>
                  <a:pt x="0" y="168"/>
                </a:lnTo>
                <a:lnTo>
                  <a:pt x="88" y="16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2" name="Freeform 22">
            <a:extLst>
              <a:ext uri="{FF2B5EF4-FFF2-40B4-BE49-F238E27FC236}">
                <a16:creationId xmlns:a16="http://schemas.microsoft.com/office/drawing/2014/main" id="{10B811A9-0D54-8D4D-1E34-4DD33A1DBD16}"/>
              </a:ext>
            </a:extLst>
          </p:cNvPr>
          <p:cNvSpPr>
            <a:spLocks/>
          </p:cNvSpPr>
          <p:nvPr/>
        </p:nvSpPr>
        <p:spPr bwMode="auto">
          <a:xfrm>
            <a:off x="5173663" y="5422900"/>
            <a:ext cx="69850" cy="130175"/>
          </a:xfrm>
          <a:custGeom>
            <a:avLst/>
            <a:gdLst>
              <a:gd name="T0" fmla="*/ 2147483646 w 88"/>
              <a:gd name="T1" fmla="*/ 2147483646 h 163"/>
              <a:gd name="T2" fmla="*/ 2147483646 w 88"/>
              <a:gd name="T3" fmla="*/ 2147483646 h 163"/>
              <a:gd name="T4" fmla="*/ 0 w 88"/>
              <a:gd name="T5" fmla="*/ 0 h 163"/>
              <a:gd name="T6" fmla="*/ 0 w 88"/>
              <a:gd name="T7" fmla="*/ 2147483646 h 163"/>
              <a:gd name="T8" fmla="*/ 2147483646 w 88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3"/>
              <a:gd name="T17" fmla="*/ 88 w 88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3">
                <a:moveTo>
                  <a:pt x="88" y="163"/>
                </a:moveTo>
                <a:lnTo>
                  <a:pt x="88" y="6"/>
                </a:lnTo>
                <a:lnTo>
                  <a:pt x="0" y="0"/>
                </a:lnTo>
                <a:lnTo>
                  <a:pt x="0" y="161"/>
                </a:lnTo>
                <a:lnTo>
                  <a:pt x="88" y="16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3" name="Freeform 23">
            <a:extLst>
              <a:ext uri="{FF2B5EF4-FFF2-40B4-BE49-F238E27FC236}">
                <a16:creationId xmlns:a16="http://schemas.microsoft.com/office/drawing/2014/main" id="{0BA96B76-77C6-D1D6-BA7A-954199A8685A}"/>
              </a:ext>
            </a:extLst>
          </p:cNvPr>
          <p:cNvSpPr>
            <a:spLocks/>
          </p:cNvSpPr>
          <p:nvPr/>
        </p:nvSpPr>
        <p:spPr bwMode="auto">
          <a:xfrm>
            <a:off x="4960938" y="5588000"/>
            <a:ext cx="69850" cy="138113"/>
          </a:xfrm>
          <a:custGeom>
            <a:avLst/>
            <a:gdLst>
              <a:gd name="T0" fmla="*/ 2147483646 w 89"/>
              <a:gd name="T1" fmla="*/ 2147483646 h 173"/>
              <a:gd name="T2" fmla="*/ 2147483646 w 89"/>
              <a:gd name="T3" fmla="*/ 2147483646 h 173"/>
              <a:gd name="T4" fmla="*/ 0 w 89"/>
              <a:gd name="T5" fmla="*/ 0 h 173"/>
              <a:gd name="T6" fmla="*/ 0 w 89"/>
              <a:gd name="T7" fmla="*/ 2147483646 h 173"/>
              <a:gd name="T8" fmla="*/ 2147483646 w 89"/>
              <a:gd name="T9" fmla="*/ 2147483646 h 17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9"/>
              <a:gd name="T16" fmla="*/ 0 h 173"/>
              <a:gd name="T17" fmla="*/ 89 w 89"/>
              <a:gd name="T18" fmla="*/ 173 h 17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9" h="173">
                <a:moveTo>
                  <a:pt x="89" y="171"/>
                </a:moveTo>
                <a:lnTo>
                  <a:pt x="89" y="2"/>
                </a:lnTo>
                <a:lnTo>
                  <a:pt x="0" y="0"/>
                </a:lnTo>
                <a:lnTo>
                  <a:pt x="0" y="173"/>
                </a:lnTo>
                <a:lnTo>
                  <a:pt x="89" y="171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4" name="Freeform 24">
            <a:extLst>
              <a:ext uri="{FF2B5EF4-FFF2-40B4-BE49-F238E27FC236}">
                <a16:creationId xmlns:a16="http://schemas.microsoft.com/office/drawing/2014/main" id="{FDC26B53-F853-1B56-CDBE-756EAF2E8B77}"/>
              </a:ext>
            </a:extLst>
          </p:cNvPr>
          <p:cNvSpPr>
            <a:spLocks/>
          </p:cNvSpPr>
          <p:nvPr/>
        </p:nvSpPr>
        <p:spPr bwMode="auto">
          <a:xfrm>
            <a:off x="5067300" y="5589588"/>
            <a:ext cx="69850" cy="133350"/>
          </a:xfrm>
          <a:custGeom>
            <a:avLst/>
            <a:gdLst>
              <a:gd name="T0" fmla="*/ 2147483646 w 88"/>
              <a:gd name="T1" fmla="*/ 2147483646 h 168"/>
              <a:gd name="T2" fmla="*/ 2147483646 w 88"/>
              <a:gd name="T3" fmla="*/ 2147483646 h 168"/>
              <a:gd name="T4" fmla="*/ 0 w 88"/>
              <a:gd name="T5" fmla="*/ 0 h 168"/>
              <a:gd name="T6" fmla="*/ 0 w 88"/>
              <a:gd name="T7" fmla="*/ 2147483646 h 168"/>
              <a:gd name="T8" fmla="*/ 2147483646 w 88"/>
              <a:gd name="T9" fmla="*/ 2147483646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8"/>
              <a:gd name="T17" fmla="*/ 88 w 88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8">
                <a:moveTo>
                  <a:pt x="88" y="165"/>
                </a:moveTo>
                <a:lnTo>
                  <a:pt x="88" y="1"/>
                </a:lnTo>
                <a:lnTo>
                  <a:pt x="0" y="0"/>
                </a:lnTo>
                <a:lnTo>
                  <a:pt x="0" y="168"/>
                </a:lnTo>
                <a:lnTo>
                  <a:pt x="88" y="16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5" name="Freeform 25">
            <a:extLst>
              <a:ext uri="{FF2B5EF4-FFF2-40B4-BE49-F238E27FC236}">
                <a16:creationId xmlns:a16="http://schemas.microsoft.com/office/drawing/2014/main" id="{E80AAB63-ABCC-0B22-D1CB-B6655E0FDF2B}"/>
              </a:ext>
            </a:extLst>
          </p:cNvPr>
          <p:cNvSpPr>
            <a:spLocks/>
          </p:cNvSpPr>
          <p:nvPr/>
        </p:nvSpPr>
        <p:spPr bwMode="auto">
          <a:xfrm>
            <a:off x="5173663" y="5591175"/>
            <a:ext cx="69850" cy="128588"/>
          </a:xfrm>
          <a:custGeom>
            <a:avLst/>
            <a:gdLst>
              <a:gd name="T0" fmla="*/ 2147483646 w 88"/>
              <a:gd name="T1" fmla="*/ 2147483646 h 161"/>
              <a:gd name="T2" fmla="*/ 2147483646 w 88"/>
              <a:gd name="T3" fmla="*/ 2147483646 h 161"/>
              <a:gd name="T4" fmla="*/ 0 w 88"/>
              <a:gd name="T5" fmla="*/ 0 h 161"/>
              <a:gd name="T6" fmla="*/ 0 w 88"/>
              <a:gd name="T7" fmla="*/ 2147483646 h 161"/>
              <a:gd name="T8" fmla="*/ 2147483646 w 88"/>
              <a:gd name="T9" fmla="*/ 2147483646 h 16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8"/>
              <a:gd name="T16" fmla="*/ 0 h 161"/>
              <a:gd name="T17" fmla="*/ 88 w 88"/>
              <a:gd name="T18" fmla="*/ 161 h 16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8" h="161">
                <a:moveTo>
                  <a:pt x="88" y="159"/>
                </a:moveTo>
                <a:lnTo>
                  <a:pt x="88" y="1"/>
                </a:lnTo>
                <a:lnTo>
                  <a:pt x="0" y="0"/>
                </a:lnTo>
                <a:lnTo>
                  <a:pt x="0" y="161"/>
                </a:lnTo>
                <a:lnTo>
                  <a:pt x="88" y="15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6" name="Freeform 26">
            <a:extLst>
              <a:ext uri="{FF2B5EF4-FFF2-40B4-BE49-F238E27FC236}">
                <a16:creationId xmlns:a16="http://schemas.microsoft.com/office/drawing/2014/main" id="{CCCC5D67-EBED-6F6E-59D6-B4560653FFCC}"/>
              </a:ext>
            </a:extLst>
          </p:cNvPr>
          <p:cNvSpPr>
            <a:spLocks/>
          </p:cNvSpPr>
          <p:nvPr/>
        </p:nvSpPr>
        <p:spPr bwMode="auto">
          <a:xfrm>
            <a:off x="4797425" y="4672013"/>
            <a:ext cx="74613" cy="161925"/>
          </a:xfrm>
          <a:custGeom>
            <a:avLst/>
            <a:gdLst>
              <a:gd name="T0" fmla="*/ 0 w 96"/>
              <a:gd name="T1" fmla="*/ 2147483646 h 205"/>
              <a:gd name="T2" fmla="*/ 0 w 96"/>
              <a:gd name="T3" fmla="*/ 2147483646 h 205"/>
              <a:gd name="T4" fmla="*/ 2147483646 w 96"/>
              <a:gd name="T5" fmla="*/ 0 h 205"/>
              <a:gd name="T6" fmla="*/ 2147483646 w 96"/>
              <a:gd name="T7" fmla="*/ 2147483646 h 205"/>
              <a:gd name="T8" fmla="*/ 0 w 96"/>
              <a:gd name="T9" fmla="*/ 2147483646 h 20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205"/>
              <a:gd name="T17" fmla="*/ 96 w 96"/>
              <a:gd name="T18" fmla="*/ 205 h 20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205">
                <a:moveTo>
                  <a:pt x="0" y="205"/>
                </a:moveTo>
                <a:lnTo>
                  <a:pt x="0" y="39"/>
                </a:lnTo>
                <a:lnTo>
                  <a:pt x="96" y="0"/>
                </a:lnTo>
                <a:lnTo>
                  <a:pt x="96" y="173"/>
                </a:lnTo>
                <a:lnTo>
                  <a:pt x="0" y="20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7" name="Freeform 27">
            <a:extLst>
              <a:ext uri="{FF2B5EF4-FFF2-40B4-BE49-F238E27FC236}">
                <a16:creationId xmlns:a16="http://schemas.microsoft.com/office/drawing/2014/main" id="{9753007C-4AF3-7710-4E41-82A9CFDA9B3C}"/>
              </a:ext>
            </a:extLst>
          </p:cNvPr>
          <p:cNvSpPr>
            <a:spLocks/>
          </p:cNvSpPr>
          <p:nvPr/>
        </p:nvSpPr>
        <p:spPr bwMode="auto">
          <a:xfrm>
            <a:off x="4681538" y="4718050"/>
            <a:ext cx="76200" cy="153988"/>
          </a:xfrm>
          <a:custGeom>
            <a:avLst/>
            <a:gdLst>
              <a:gd name="T0" fmla="*/ 0 w 97"/>
              <a:gd name="T1" fmla="*/ 2147483646 h 195"/>
              <a:gd name="T2" fmla="*/ 0 w 97"/>
              <a:gd name="T3" fmla="*/ 2147483646 h 195"/>
              <a:gd name="T4" fmla="*/ 2147483646 w 97"/>
              <a:gd name="T5" fmla="*/ 0 h 195"/>
              <a:gd name="T6" fmla="*/ 2147483646 w 97"/>
              <a:gd name="T7" fmla="*/ 2147483646 h 195"/>
              <a:gd name="T8" fmla="*/ 0 w 97"/>
              <a:gd name="T9" fmla="*/ 2147483646 h 19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95"/>
              <a:gd name="T17" fmla="*/ 97 w 97"/>
              <a:gd name="T18" fmla="*/ 195 h 19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95">
                <a:moveTo>
                  <a:pt x="0" y="195"/>
                </a:moveTo>
                <a:lnTo>
                  <a:pt x="0" y="38"/>
                </a:lnTo>
                <a:lnTo>
                  <a:pt x="97" y="0"/>
                </a:lnTo>
                <a:lnTo>
                  <a:pt x="97" y="162"/>
                </a:lnTo>
                <a:lnTo>
                  <a:pt x="0" y="19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8" name="Freeform 28">
            <a:extLst>
              <a:ext uri="{FF2B5EF4-FFF2-40B4-BE49-F238E27FC236}">
                <a16:creationId xmlns:a16="http://schemas.microsoft.com/office/drawing/2014/main" id="{CCB82948-C15E-9BD2-8627-2FDC012394FF}"/>
              </a:ext>
            </a:extLst>
          </p:cNvPr>
          <p:cNvSpPr>
            <a:spLocks/>
          </p:cNvSpPr>
          <p:nvPr/>
        </p:nvSpPr>
        <p:spPr bwMode="auto">
          <a:xfrm>
            <a:off x="4567238" y="4762500"/>
            <a:ext cx="76200" cy="146050"/>
          </a:xfrm>
          <a:custGeom>
            <a:avLst/>
            <a:gdLst>
              <a:gd name="T0" fmla="*/ 0 w 97"/>
              <a:gd name="T1" fmla="*/ 2147483646 h 185"/>
              <a:gd name="T2" fmla="*/ 0 w 97"/>
              <a:gd name="T3" fmla="*/ 2147483646 h 185"/>
              <a:gd name="T4" fmla="*/ 2147483646 w 97"/>
              <a:gd name="T5" fmla="*/ 0 h 185"/>
              <a:gd name="T6" fmla="*/ 2147483646 w 97"/>
              <a:gd name="T7" fmla="*/ 2147483646 h 185"/>
              <a:gd name="T8" fmla="*/ 0 w 97"/>
              <a:gd name="T9" fmla="*/ 2147483646 h 18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85"/>
              <a:gd name="T17" fmla="*/ 97 w 97"/>
              <a:gd name="T18" fmla="*/ 185 h 18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85">
                <a:moveTo>
                  <a:pt x="0" y="185"/>
                </a:moveTo>
                <a:lnTo>
                  <a:pt x="0" y="38"/>
                </a:lnTo>
                <a:lnTo>
                  <a:pt x="97" y="0"/>
                </a:lnTo>
                <a:lnTo>
                  <a:pt x="97" y="154"/>
                </a:lnTo>
                <a:lnTo>
                  <a:pt x="0" y="18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49" name="Freeform 29">
            <a:extLst>
              <a:ext uri="{FF2B5EF4-FFF2-40B4-BE49-F238E27FC236}">
                <a16:creationId xmlns:a16="http://schemas.microsoft.com/office/drawing/2014/main" id="{562BABC8-3D9D-D88A-9E6C-A86AA7994141}"/>
              </a:ext>
            </a:extLst>
          </p:cNvPr>
          <p:cNvSpPr>
            <a:spLocks/>
          </p:cNvSpPr>
          <p:nvPr/>
        </p:nvSpPr>
        <p:spPr bwMode="auto">
          <a:xfrm>
            <a:off x="4452938" y="4806950"/>
            <a:ext cx="76200" cy="138113"/>
          </a:xfrm>
          <a:custGeom>
            <a:avLst/>
            <a:gdLst>
              <a:gd name="T0" fmla="*/ 0 w 96"/>
              <a:gd name="T1" fmla="*/ 2147483646 h 174"/>
              <a:gd name="T2" fmla="*/ 0 w 96"/>
              <a:gd name="T3" fmla="*/ 2147483646 h 174"/>
              <a:gd name="T4" fmla="*/ 2147483646 w 96"/>
              <a:gd name="T5" fmla="*/ 0 h 174"/>
              <a:gd name="T6" fmla="*/ 2147483646 w 96"/>
              <a:gd name="T7" fmla="*/ 2147483646 h 174"/>
              <a:gd name="T8" fmla="*/ 0 w 96"/>
              <a:gd name="T9" fmla="*/ 2147483646 h 17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74"/>
              <a:gd name="T17" fmla="*/ 96 w 96"/>
              <a:gd name="T18" fmla="*/ 174 h 17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74">
                <a:moveTo>
                  <a:pt x="0" y="174"/>
                </a:moveTo>
                <a:lnTo>
                  <a:pt x="0" y="37"/>
                </a:lnTo>
                <a:lnTo>
                  <a:pt x="96" y="0"/>
                </a:lnTo>
                <a:lnTo>
                  <a:pt x="96" y="144"/>
                </a:lnTo>
                <a:lnTo>
                  <a:pt x="0" y="174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50" name="Freeform 30">
            <a:extLst>
              <a:ext uri="{FF2B5EF4-FFF2-40B4-BE49-F238E27FC236}">
                <a16:creationId xmlns:a16="http://schemas.microsoft.com/office/drawing/2014/main" id="{8D3F00EF-EE3C-ED0E-1603-CD14E9C9A542}"/>
              </a:ext>
            </a:extLst>
          </p:cNvPr>
          <p:cNvSpPr>
            <a:spLocks/>
          </p:cNvSpPr>
          <p:nvPr/>
        </p:nvSpPr>
        <p:spPr bwMode="auto">
          <a:xfrm>
            <a:off x="4797425" y="4857750"/>
            <a:ext cx="74613" cy="155575"/>
          </a:xfrm>
          <a:custGeom>
            <a:avLst/>
            <a:gdLst>
              <a:gd name="T0" fmla="*/ 0 w 96"/>
              <a:gd name="T1" fmla="*/ 2147483646 h 196"/>
              <a:gd name="T2" fmla="*/ 0 w 96"/>
              <a:gd name="T3" fmla="*/ 2147483646 h 196"/>
              <a:gd name="T4" fmla="*/ 2147483646 w 96"/>
              <a:gd name="T5" fmla="*/ 0 h 196"/>
              <a:gd name="T6" fmla="*/ 2147483646 w 96"/>
              <a:gd name="T7" fmla="*/ 2147483646 h 196"/>
              <a:gd name="T8" fmla="*/ 0 w 96"/>
              <a:gd name="T9" fmla="*/ 2147483646 h 1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96"/>
              <a:gd name="T17" fmla="*/ 96 w 96"/>
              <a:gd name="T18" fmla="*/ 196 h 1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96">
                <a:moveTo>
                  <a:pt x="0" y="196"/>
                </a:moveTo>
                <a:lnTo>
                  <a:pt x="0" y="30"/>
                </a:lnTo>
                <a:lnTo>
                  <a:pt x="96" y="0"/>
                </a:lnTo>
                <a:lnTo>
                  <a:pt x="96" y="173"/>
                </a:lnTo>
                <a:lnTo>
                  <a:pt x="0" y="196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51" name="Freeform 31">
            <a:extLst>
              <a:ext uri="{FF2B5EF4-FFF2-40B4-BE49-F238E27FC236}">
                <a16:creationId xmlns:a16="http://schemas.microsoft.com/office/drawing/2014/main" id="{851EDB58-A0D9-DE9C-674B-4C10C8D4C491}"/>
              </a:ext>
            </a:extLst>
          </p:cNvPr>
          <p:cNvSpPr>
            <a:spLocks/>
          </p:cNvSpPr>
          <p:nvPr/>
        </p:nvSpPr>
        <p:spPr bwMode="auto">
          <a:xfrm>
            <a:off x="4681538" y="4894263"/>
            <a:ext cx="76200" cy="146050"/>
          </a:xfrm>
          <a:custGeom>
            <a:avLst/>
            <a:gdLst>
              <a:gd name="T0" fmla="*/ 0 w 97"/>
              <a:gd name="T1" fmla="*/ 2147483646 h 186"/>
              <a:gd name="T2" fmla="*/ 0 w 97"/>
              <a:gd name="T3" fmla="*/ 2147483646 h 186"/>
              <a:gd name="T4" fmla="*/ 2147483646 w 97"/>
              <a:gd name="T5" fmla="*/ 0 h 186"/>
              <a:gd name="T6" fmla="*/ 2147483646 w 97"/>
              <a:gd name="T7" fmla="*/ 2147483646 h 186"/>
              <a:gd name="T8" fmla="*/ 0 w 97"/>
              <a:gd name="T9" fmla="*/ 2147483646 h 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86"/>
              <a:gd name="T17" fmla="*/ 97 w 97"/>
              <a:gd name="T18" fmla="*/ 186 h 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86">
                <a:moveTo>
                  <a:pt x="0" y="186"/>
                </a:moveTo>
                <a:lnTo>
                  <a:pt x="0" y="29"/>
                </a:lnTo>
                <a:lnTo>
                  <a:pt x="97" y="0"/>
                </a:lnTo>
                <a:lnTo>
                  <a:pt x="97" y="163"/>
                </a:lnTo>
                <a:lnTo>
                  <a:pt x="0" y="186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52" name="Freeform 32">
            <a:extLst>
              <a:ext uri="{FF2B5EF4-FFF2-40B4-BE49-F238E27FC236}">
                <a16:creationId xmlns:a16="http://schemas.microsoft.com/office/drawing/2014/main" id="{7E1BB365-6C79-56BF-B849-5AEA5345F755}"/>
              </a:ext>
            </a:extLst>
          </p:cNvPr>
          <p:cNvSpPr>
            <a:spLocks/>
          </p:cNvSpPr>
          <p:nvPr/>
        </p:nvSpPr>
        <p:spPr bwMode="auto">
          <a:xfrm>
            <a:off x="4567238" y="4927600"/>
            <a:ext cx="76200" cy="139700"/>
          </a:xfrm>
          <a:custGeom>
            <a:avLst/>
            <a:gdLst>
              <a:gd name="T0" fmla="*/ 0 w 97"/>
              <a:gd name="T1" fmla="*/ 2147483646 h 175"/>
              <a:gd name="T2" fmla="*/ 0 w 97"/>
              <a:gd name="T3" fmla="*/ 2147483646 h 175"/>
              <a:gd name="T4" fmla="*/ 2147483646 w 97"/>
              <a:gd name="T5" fmla="*/ 0 h 175"/>
              <a:gd name="T6" fmla="*/ 2147483646 w 97"/>
              <a:gd name="T7" fmla="*/ 2147483646 h 175"/>
              <a:gd name="T8" fmla="*/ 0 w 97"/>
              <a:gd name="T9" fmla="*/ 2147483646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75"/>
              <a:gd name="T17" fmla="*/ 97 w 97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75">
                <a:moveTo>
                  <a:pt x="0" y="175"/>
                </a:moveTo>
                <a:lnTo>
                  <a:pt x="0" y="29"/>
                </a:lnTo>
                <a:lnTo>
                  <a:pt x="97" y="0"/>
                </a:lnTo>
                <a:lnTo>
                  <a:pt x="97" y="153"/>
                </a:lnTo>
                <a:lnTo>
                  <a:pt x="0" y="17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53" name="Freeform 33">
            <a:extLst>
              <a:ext uri="{FF2B5EF4-FFF2-40B4-BE49-F238E27FC236}">
                <a16:creationId xmlns:a16="http://schemas.microsoft.com/office/drawing/2014/main" id="{CF9A5BB9-6EEA-8E65-256A-30B42381EAE7}"/>
              </a:ext>
            </a:extLst>
          </p:cNvPr>
          <p:cNvSpPr>
            <a:spLocks/>
          </p:cNvSpPr>
          <p:nvPr/>
        </p:nvSpPr>
        <p:spPr bwMode="auto">
          <a:xfrm>
            <a:off x="4452938" y="4962525"/>
            <a:ext cx="76200" cy="131763"/>
          </a:xfrm>
          <a:custGeom>
            <a:avLst/>
            <a:gdLst>
              <a:gd name="T0" fmla="*/ 0 w 96"/>
              <a:gd name="T1" fmla="*/ 2147483646 h 164"/>
              <a:gd name="T2" fmla="*/ 0 w 96"/>
              <a:gd name="T3" fmla="*/ 2147483646 h 164"/>
              <a:gd name="T4" fmla="*/ 2147483646 w 96"/>
              <a:gd name="T5" fmla="*/ 0 h 164"/>
              <a:gd name="T6" fmla="*/ 2147483646 w 96"/>
              <a:gd name="T7" fmla="*/ 2147483646 h 164"/>
              <a:gd name="T8" fmla="*/ 0 w 96"/>
              <a:gd name="T9" fmla="*/ 2147483646 h 1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64"/>
              <a:gd name="T17" fmla="*/ 96 w 96"/>
              <a:gd name="T18" fmla="*/ 164 h 1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64">
                <a:moveTo>
                  <a:pt x="0" y="164"/>
                </a:moveTo>
                <a:lnTo>
                  <a:pt x="0" y="27"/>
                </a:lnTo>
                <a:lnTo>
                  <a:pt x="96" y="0"/>
                </a:lnTo>
                <a:lnTo>
                  <a:pt x="96" y="142"/>
                </a:lnTo>
                <a:lnTo>
                  <a:pt x="0" y="164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54" name="Freeform 34">
            <a:extLst>
              <a:ext uri="{FF2B5EF4-FFF2-40B4-BE49-F238E27FC236}">
                <a16:creationId xmlns:a16="http://schemas.microsoft.com/office/drawing/2014/main" id="{3926EA28-41BD-4CA1-12AE-B5E35105B7F7}"/>
              </a:ext>
            </a:extLst>
          </p:cNvPr>
          <p:cNvSpPr>
            <a:spLocks/>
          </p:cNvSpPr>
          <p:nvPr/>
        </p:nvSpPr>
        <p:spPr bwMode="auto">
          <a:xfrm>
            <a:off x="4797425" y="5045075"/>
            <a:ext cx="74613" cy="146050"/>
          </a:xfrm>
          <a:custGeom>
            <a:avLst/>
            <a:gdLst>
              <a:gd name="T0" fmla="*/ 0 w 96"/>
              <a:gd name="T1" fmla="*/ 2147483646 h 186"/>
              <a:gd name="T2" fmla="*/ 0 w 96"/>
              <a:gd name="T3" fmla="*/ 2147483646 h 186"/>
              <a:gd name="T4" fmla="*/ 2147483646 w 96"/>
              <a:gd name="T5" fmla="*/ 0 h 186"/>
              <a:gd name="T6" fmla="*/ 2147483646 w 96"/>
              <a:gd name="T7" fmla="*/ 2147483646 h 186"/>
              <a:gd name="T8" fmla="*/ 0 w 96"/>
              <a:gd name="T9" fmla="*/ 2147483646 h 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86"/>
              <a:gd name="T17" fmla="*/ 96 w 96"/>
              <a:gd name="T18" fmla="*/ 186 h 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86">
                <a:moveTo>
                  <a:pt x="0" y="186"/>
                </a:moveTo>
                <a:lnTo>
                  <a:pt x="0" y="21"/>
                </a:lnTo>
                <a:lnTo>
                  <a:pt x="96" y="0"/>
                </a:lnTo>
                <a:lnTo>
                  <a:pt x="96" y="172"/>
                </a:lnTo>
                <a:lnTo>
                  <a:pt x="0" y="186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55" name="Freeform 35">
            <a:extLst>
              <a:ext uri="{FF2B5EF4-FFF2-40B4-BE49-F238E27FC236}">
                <a16:creationId xmlns:a16="http://schemas.microsoft.com/office/drawing/2014/main" id="{CDABD2B8-D4C5-66E5-4BC0-1B40F0497ED6}"/>
              </a:ext>
            </a:extLst>
          </p:cNvPr>
          <p:cNvSpPr>
            <a:spLocks/>
          </p:cNvSpPr>
          <p:nvPr/>
        </p:nvSpPr>
        <p:spPr bwMode="auto">
          <a:xfrm>
            <a:off x="4681538" y="5068888"/>
            <a:ext cx="76200" cy="139700"/>
          </a:xfrm>
          <a:custGeom>
            <a:avLst/>
            <a:gdLst>
              <a:gd name="T0" fmla="*/ 0 w 97"/>
              <a:gd name="T1" fmla="*/ 2147483646 h 175"/>
              <a:gd name="T2" fmla="*/ 0 w 97"/>
              <a:gd name="T3" fmla="*/ 2147483646 h 175"/>
              <a:gd name="T4" fmla="*/ 2147483646 w 97"/>
              <a:gd name="T5" fmla="*/ 0 h 175"/>
              <a:gd name="T6" fmla="*/ 2147483646 w 97"/>
              <a:gd name="T7" fmla="*/ 2147483646 h 175"/>
              <a:gd name="T8" fmla="*/ 0 w 97"/>
              <a:gd name="T9" fmla="*/ 2147483646 h 1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75"/>
              <a:gd name="T17" fmla="*/ 97 w 97"/>
              <a:gd name="T18" fmla="*/ 175 h 17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75">
                <a:moveTo>
                  <a:pt x="0" y="175"/>
                </a:moveTo>
                <a:lnTo>
                  <a:pt x="0" y="21"/>
                </a:lnTo>
                <a:lnTo>
                  <a:pt x="97" y="0"/>
                </a:lnTo>
                <a:lnTo>
                  <a:pt x="97" y="161"/>
                </a:lnTo>
                <a:lnTo>
                  <a:pt x="0" y="17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56" name="Freeform 36">
            <a:extLst>
              <a:ext uri="{FF2B5EF4-FFF2-40B4-BE49-F238E27FC236}">
                <a16:creationId xmlns:a16="http://schemas.microsoft.com/office/drawing/2014/main" id="{46367B54-25B3-A02C-D6C7-6B11CA5DCB39}"/>
              </a:ext>
            </a:extLst>
          </p:cNvPr>
          <p:cNvSpPr>
            <a:spLocks/>
          </p:cNvSpPr>
          <p:nvPr/>
        </p:nvSpPr>
        <p:spPr bwMode="auto">
          <a:xfrm>
            <a:off x="4567238" y="5094288"/>
            <a:ext cx="76200" cy="130175"/>
          </a:xfrm>
          <a:custGeom>
            <a:avLst/>
            <a:gdLst>
              <a:gd name="T0" fmla="*/ 0 w 97"/>
              <a:gd name="T1" fmla="*/ 2147483646 h 165"/>
              <a:gd name="T2" fmla="*/ 0 w 97"/>
              <a:gd name="T3" fmla="*/ 2147483646 h 165"/>
              <a:gd name="T4" fmla="*/ 2147483646 w 97"/>
              <a:gd name="T5" fmla="*/ 0 h 165"/>
              <a:gd name="T6" fmla="*/ 2147483646 w 97"/>
              <a:gd name="T7" fmla="*/ 2147483646 h 165"/>
              <a:gd name="T8" fmla="*/ 0 w 97"/>
              <a:gd name="T9" fmla="*/ 2147483646 h 16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65"/>
              <a:gd name="T17" fmla="*/ 97 w 97"/>
              <a:gd name="T18" fmla="*/ 165 h 16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65">
                <a:moveTo>
                  <a:pt x="0" y="165"/>
                </a:moveTo>
                <a:lnTo>
                  <a:pt x="0" y="19"/>
                </a:lnTo>
                <a:lnTo>
                  <a:pt x="97" y="0"/>
                </a:lnTo>
                <a:lnTo>
                  <a:pt x="97" y="151"/>
                </a:lnTo>
                <a:lnTo>
                  <a:pt x="0" y="16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57" name="Freeform 37">
            <a:extLst>
              <a:ext uri="{FF2B5EF4-FFF2-40B4-BE49-F238E27FC236}">
                <a16:creationId xmlns:a16="http://schemas.microsoft.com/office/drawing/2014/main" id="{D446134F-030C-45A5-2D5A-29820557E758}"/>
              </a:ext>
            </a:extLst>
          </p:cNvPr>
          <p:cNvSpPr>
            <a:spLocks/>
          </p:cNvSpPr>
          <p:nvPr/>
        </p:nvSpPr>
        <p:spPr bwMode="auto">
          <a:xfrm>
            <a:off x="4452938" y="5116513"/>
            <a:ext cx="76200" cy="123825"/>
          </a:xfrm>
          <a:custGeom>
            <a:avLst/>
            <a:gdLst>
              <a:gd name="T0" fmla="*/ 0 w 96"/>
              <a:gd name="T1" fmla="*/ 2147483646 h 157"/>
              <a:gd name="T2" fmla="*/ 0 w 96"/>
              <a:gd name="T3" fmla="*/ 2147483646 h 157"/>
              <a:gd name="T4" fmla="*/ 2147483646 w 96"/>
              <a:gd name="T5" fmla="*/ 0 h 157"/>
              <a:gd name="T6" fmla="*/ 2147483646 w 96"/>
              <a:gd name="T7" fmla="*/ 2147483646 h 157"/>
              <a:gd name="T8" fmla="*/ 0 w 96"/>
              <a:gd name="T9" fmla="*/ 2147483646 h 15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57"/>
              <a:gd name="T17" fmla="*/ 96 w 96"/>
              <a:gd name="T18" fmla="*/ 157 h 15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57">
                <a:moveTo>
                  <a:pt x="0" y="157"/>
                </a:moveTo>
                <a:lnTo>
                  <a:pt x="0" y="20"/>
                </a:lnTo>
                <a:lnTo>
                  <a:pt x="96" y="0"/>
                </a:lnTo>
                <a:lnTo>
                  <a:pt x="96" y="143"/>
                </a:lnTo>
                <a:lnTo>
                  <a:pt x="0" y="157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58" name="Freeform 38">
            <a:extLst>
              <a:ext uri="{FF2B5EF4-FFF2-40B4-BE49-F238E27FC236}">
                <a16:creationId xmlns:a16="http://schemas.microsoft.com/office/drawing/2014/main" id="{3AA6131A-9B93-3C17-2614-5AB4BB7C68C3}"/>
              </a:ext>
            </a:extLst>
          </p:cNvPr>
          <p:cNvSpPr>
            <a:spLocks/>
          </p:cNvSpPr>
          <p:nvPr/>
        </p:nvSpPr>
        <p:spPr bwMode="auto">
          <a:xfrm>
            <a:off x="4797425" y="5229225"/>
            <a:ext cx="74613" cy="141288"/>
          </a:xfrm>
          <a:custGeom>
            <a:avLst/>
            <a:gdLst>
              <a:gd name="T0" fmla="*/ 0 w 96"/>
              <a:gd name="T1" fmla="*/ 2147483646 h 178"/>
              <a:gd name="T2" fmla="*/ 0 w 96"/>
              <a:gd name="T3" fmla="*/ 2147483646 h 178"/>
              <a:gd name="T4" fmla="*/ 2147483646 w 96"/>
              <a:gd name="T5" fmla="*/ 0 h 178"/>
              <a:gd name="T6" fmla="*/ 2147483646 w 96"/>
              <a:gd name="T7" fmla="*/ 2147483646 h 178"/>
              <a:gd name="T8" fmla="*/ 0 w 96"/>
              <a:gd name="T9" fmla="*/ 2147483646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78"/>
              <a:gd name="T17" fmla="*/ 96 w 96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78">
                <a:moveTo>
                  <a:pt x="0" y="178"/>
                </a:moveTo>
                <a:lnTo>
                  <a:pt x="0" y="12"/>
                </a:lnTo>
                <a:lnTo>
                  <a:pt x="96" y="0"/>
                </a:lnTo>
                <a:lnTo>
                  <a:pt x="96" y="173"/>
                </a:lnTo>
                <a:lnTo>
                  <a:pt x="0" y="178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59" name="Freeform 39">
            <a:extLst>
              <a:ext uri="{FF2B5EF4-FFF2-40B4-BE49-F238E27FC236}">
                <a16:creationId xmlns:a16="http://schemas.microsoft.com/office/drawing/2014/main" id="{2E2B0140-6C8F-FB93-FD96-A975934D80D6}"/>
              </a:ext>
            </a:extLst>
          </p:cNvPr>
          <p:cNvSpPr>
            <a:spLocks/>
          </p:cNvSpPr>
          <p:nvPr/>
        </p:nvSpPr>
        <p:spPr bwMode="auto">
          <a:xfrm>
            <a:off x="4681538" y="5243513"/>
            <a:ext cx="76200" cy="133350"/>
          </a:xfrm>
          <a:custGeom>
            <a:avLst/>
            <a:gdLst>
              <a:gd name="T0" fmla="*/ 0 w 97"/>
              <a:gd name="T1" fmla="*/ 2147483646 h 168"/>
              <a:gd name="T2" fmla="*/ 0 w 97"/>
              <a:gd name="T3" fmla="*/ 2147483646 h 168"/>
              <a:gd name="T4" fmla="*/ 2147483646 w 97"/>
              <a:gd name="T5" fmla="*/ 0 h 168"/>
              <a:gd name="T6" fmla="*/ 2147483646 w 97"/>
              <a:gd name="T7" fmla="*/ 2147483646 h 168"/>
              <a:gd name="T8" fmla="*/ 0 w 97"/>
              <a:gd name="T9" fmla="*/ 2147483646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68"/>
              <a:gd name="T17" fmla="*/ 97 w 97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68">
                <a:moveTo>
                  <a:pt x="0" y="168"/>
                </a:moveTo>
                <a:lnTo>
                  <a:pt x="0" y="12"/>
                </a:lnTo>
                <a:lnTo>
                  <a:pt x="97" y="0"/>
                </a:lnTo>
                <a:lnTo>
                  <a:pt x="97" y="163"/>
                </a:lnTo>
                <a:lnTo>
                  <a:pt x="0" y="168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60" name="Freeform 40">
            <a:extLst>
              <a:ext uri="{FF2B5EF4-FFF2-40B4-BE49-F238E27FC236}">
                <a16:creationId xmlns:a16="http://schemas.microsoft.com/office/drawing/2014/main" id="{44E29352-706C-3F21-595E-0F3CFBB21D85}"/>
              </a:ext>
            </a:extLst>
          </p:cNvPr>
          <p:cNvSpPr>
            <a:spLocks/>
          </p:cNvSpPr>
          <p:nvPr/>
        </p:nvSpPr>
        <p:spPr bwMode="auto">
          <a:xfrm>
            <a:off x="4567238" y="5257800"/>
            <a:ext cx="76200" cy="125413"/>
          </a:xfrm>
          <a:custGeom>
            <a:avLst/>
            <a:gdLst>
              <a:gd name="T0" fmla="*/ 0 w 97"/>
              <a:gd name="T1" fmla="*/ 2147483646 h 158"/>
              <a:gd name="T2" fmla="*/ 0 w 97"/>
              <a:gd name="T3" fmla="*/ 2147483646 h 158"/>
              <a:gd name="T4" fmla="*/ 2147483646 w 97"/>
              <a:gd name="T5" fmla="*/ 0 h 158"/>
              <a:gd name="T6" fmla="*/ 2147483646 w 97"/>
              <a:gd name="T7" fmla="*/ 2147483646 h 158"/>
              <a:gd name="T8" fmla="*/ 0 w 97"/>
              <a:gd name="T9" fmla="*/ 2147483646 h 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58"/>
              <a:gd name="T17" fmla="*/ 97 w 97"/>
              <a:gd name="T18" fmla="*/ 158 h 1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58">
                <a:moveTo>
                  <a:pt x="0" y="158"/>
                </a:moveTo>
                <a:lnTo>
                  <a:pt x="0" y="12"/>
                </a:lnTo>
                <a:lnTo>
                  <a:pt x="97" y="0"/>
                </a:lnTo>
                <a:lnTo>
                  <a:pt x="97" y="154"/>
                </a:lnTo>
                <a:lnTo>
                  <a:pt x="0" y="158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61" name="Freeform 41">
            <a:extLst>
              <a:ext uri="{FF2B5EF4-FFF2-40B4-BE49-F238E27FC236}">
                <a16:creationId xmlns:a16="http://schemas.microsoft.com/office/drawing/2014/main" id="{10075D82-9194-AA6C-D6B4-668DC35BA261}"/>
              </a:ext>
            </a:extLst>
          </p:cNvPr>
          <p:cNvSpPr>
            <a:spLocks/>
          </p:cNvSpPr>
          <p:nvPr/>
        </p:nvSpPr>
        <p:spPr bwMode="auto">
          <a:xfrm>
            <a:off x="4452938" y="5270500"/>
            <a:ext cx="76200" cy="119063"/>
          </a:xfrm>
          <a:custGeom>
            <a:avLst/>
            <a:gdLst>
              <a:gd name="T0" fmla="*/ 0 w 96"/>
              <a:gd name="T1" fmla="*/ 2147483646 h 148"/>
              <a:gd name="T2" fmla="*/ 0 w 96"/>
              <a:gd name="T3" fmla="*/ 2147483646 h 148"/>
              <a:gd name="T4" fmla="*/ 2147483646 w 96"/>
              <a:gd name="T5" fmla="*/ 0 h 148"/>
              <a:gd name="T6" fmla="*/ 2147483646 w 96"/>
              <a:gd name="T7" fmla="*/ 2147483646 h 148"/>
              <a:gd name="T8" fmla="*/ 0 w 96"/>
              <a:gd name="T9" fmla="*/ 2147483646 h 14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48"/>
              <a:gd name="T17" fmla="*/ 96 w 96"/>
              <a:gd name="T18" fmla="*/ 148 h 14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48">
                <a:moveTo>
                  <a:pt x="0" y="148"/>
                </a:moveTo>
                <a:lnTo>
                  <a:pt x="0" y="11"/>
                </a:lnTo>
                <a:lnTo>
                  <a:pt x="96" y="0"/>
                </a:lnTo>
                <a:lnTo>
                  <a:pt x="96" y="144"/>
                </a:lnTo>
                <a:lnTo>
                  <a:pt x="0" y="148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62" name="Freeform 42">
            <a:extLst>
              <a:ext uri="{FF2B5EF4-FFF2-40B4-BE49-F238E27FC236}">
                <a16:creationId xmlns:a16="http://schemas.microsoft.com/office/drawing/2014/main" id="{9778C14C-317C-A53C-0B71-BDEAF4EF55AA}"/>
              </a:ext>
            </a:extLst>
          </p:cNvPr>
          <p:cNvSpPr>
            <a:spLocks/>
          </p:cNvSpPr>
          <p:nvPr/>
        </p:nvSpPr>
        <p:spPr bwMode="auto">
          <a:xfrm>
            <a:off x="4797425" y="5414963"/>
            <a:ext cx="74613" cy="138112"/>
          </a:xfrm>
          <a:custGeom>
            <a:avLst/>
            <a:gdLst>
              <a:gd name="T0" fmla="*/ 0 w 96"/>
              <a:gd name="T1" fmla="*/ 2147483646 h 172"/>
              <a:gd name="T2" fmla="*/ 0 w 96"/>
              <a:gd name="T3" fmla="*/ 2147483646 h 172"/>
              <a:gd name="T4" fmla="*/ 2147483646 w 96"/>
              <a:gd name="T5" fmla="*/ 0 h 172"/>
              <a:gd name="T6" fmla="*/ 2147483646 w 96"/>
              <a:gd name="T7" fmla="*/ 2147483646 h 172"/>
              <a:gd name="T8" fmla="*/ 0 w 96"/>
              <a:gd name="T9" fmla="*/ 2147483646 h 17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72"/>
              <a:gd name="T17" fmla="*/ 96 w 96"/>
              <a:gd name="T18" fmla="*/ 172 h 17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72">
                <a:moveTo>
                  <a:pt x="0" y="169"/>
                </a:moveTo>
                <a:lnTo>
                  <a:pt x="0" y="3"/>
                </a:lnTo>
                <a:lnTo>
                  <a:pt x="96" y="0"/>
                </a:lnTo>
                <a:lnTo>
                  <a:pt x="96" y="172"/>
                </a:lnTo>
                <a:lnTo>
                  <a:pt x="0" y="169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63" name="Freeform 43">
            <a:extLst>
              <a:ext uri="{FF2B5EF4-FFF2-40B4-BE49-F238E27FC236}">
                <a16:creationId xmlns:a16="http://schemas.microsoft.com/office/drawing/2014/main" id="{7BD99069-29FA-6B8C-FBA7-C7AF1063FFC0}"/>
              </a:ext>
            </a:extLst>
          </p:cNvPr>
          <p:cNvSpPr>
            <a:spLocks/>
          </p:cNvSpPr>
          <p:nvPr/>
        </p:nvSpPr>
        <p:spPr bwMode="auto">
          <a:xfrm>
            <a:off x="4681538" y="5419725"/>
            <a:ext cx="76200" cy="128588"/>
          </a:xfrm>
          <a:custGeom>
            <a:avLst/>
            <a:gdLst>
              <a:gd name="T0" fmla="*/ 0 w 97"/>
              <a:gd name="T1" fmla="*/ 2147483646 h 163"/>
              <a:gd name="T2" fmla="*/ 0 w 97"/>
              <a:gd name="T3" fmla="*/ 2147483646 h 163"/>
              <a:gd name="T4" fmla="*/ 2147483646 w 97"/>
              <a:gd name="T5" fmla="*/ 0 h 163"/>
              <a:gd name="T6" fmla="*/ 2147483646 w 97"/>
              <a:gd name="T7" fmla="*/ 2147483646 h 163"/>
              <a:gd name="T8" fmla="*/ 0 w 97"/>
              <a:gd name="T9" fmla="*/ 2147483646 h 16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63"/>
              <a:gd name="T17" fmla="*/ 97 w 97"/>
              <a:gd name="T18" fmla="*/ 163 h 16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63">
                <a:moveTo>
                  <a:pt x="0" y="159"/>
                </a:moveTo>
                <a:lnTo>
                  <a:pt x="0" y="3"/>
                </a:lnTo>
                <a:lnTo>
                  <a:pt x="97" y="0"/>
                </a:lnTo>
                <a:lnTo>
                  <a:pt x="97" y="163"/>
                </a:lnTo>
                <a:lnTo>
                  <a:pt x="0" y="159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64" name="Freeform 44">
            <a:extLst>
              <a:ext uri="{FF2B5EF4-FFF2-40B4-BE49-F238E27FC236}">
                <a16:creationId xmlns:a16="http://schemas.microsoft.com/office/drawing/2014/main" id="{61CDAE3D-153D-B78C-A916-3C54BD47958F}"/>
              </a:ext>
            </a:extLst>
          </p:cNvPr>
          <p:cNvSpPr>
            <a:spLocks/>
          </p:cNvSpPr>
          <p:nvPr/>
        </p:nvSpPr>
        <p:spPr bwMode="auto">
          <a:xfrm>
            <a:off x="4567238" y="5422900"/>
            <a:ext cx="76200" cy="120650"/>
          </a:xfrm>
          <a:custGeom>
            <a:avLst/>
            <a:gdLst>
              <a:gd name="T0" fmla="*/ 0 w 97"/>
              <a:gd name="T1" fmla="*/ 2147483646 h 152"/>
              <a:gd name="T2" fmla="*/ 0 w 97"/>
              <a:gd name="T3" fmla="*/ 2147483646 h 152"/>
              <a:gd name="T4" fmla="*/ 2147483646 w 97"/>
              <a:gd name="T5" fmla="*/ 0 h 152"/>
              <a:gd name="T6" fmla="*/ 2147483646 w 97"/>
              <a:gd name="T7" fmla="*/ 2147483646 h 152"/>
              <a:gd name="T8" fmla="*/ 0 w 97"/>
              <a:gd name="T9" fmla="*/ 2147483646 h 15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52"/>
              <a:gd name="T17" fmla="*/ 97 w 97"/>
              <a:gd name="T18" fmla="*/ 152 h 15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52">
                <a:moveTo>
                  <a:pt x="0" y="149"/>
                </a:moveTo>
                <a:lnTo>
                  <a:pt x="0" y="2"/>
                </a:lnTo>
                <a:lnTo>
                  <a:pt x="97" y="0"/>
                </a:lnTo>
                <a:lnTo>
                  <a:pt x="97" y="152"/>
                </a:lnTo>
                <a:lnTo>
                  <a:pt x="0" y="149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65" name="Freeform 45">
            <a:extLst>
              <a:ext uri="{FF2B5EF4-FFF2-40B4-BE49-F238E27FC236}">
                <a16:creationId xmlns:a16="http://schemas.microsoft.com/office/drawing/2014/main" id="{D530D70F-0CA3-13F0-13EC-A610A339F23C}"/>
              </a:ext>
            </a:extLst>
          </p:cNvPr>
          <p:cNvSpPr>
            <a:spLocks/>
          </p:cNvSpPr>
          <p:nvPr/>
        </p:nvSpPr>
        <p:spPr bwMode="auto">
          <a:xfrm>
            <a:off x="4452938" y="5426075"/>
            <a:ext cx="76200" cy="114300"/>
          </a:xfrm>
          <a:custGeom>
            <a:avLst/>
            <a:gdLst>
              <a:gd name="T0" fmla="*/ 0 w 96"/>
              <a:gd name="T1" fmla="*/ 2147483646 h 144"/>
              <a:gd name="T2" fmla="*/ 0 w 96"/>
              <a:gd name="T3" fmla="*/ 2147483646 h 144"/>
              <a:gd name="T4" fmla="*/ 2147483646 w 96"/>
              <a:gd name="T5" fmla="*/ 0 h 144"/>
              <a:gd name="T6" fmla="*/ 2147483646 w 96"/>
              <a:gd name="T7" fmla="*/ 2147483646 h 144"/>
              <a:gd name="T8" fmla="*/ 0 w 96"/>
              <a:gd name="T9" fmla="*/ 2147483646 h 1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44"/>
              <a:gd name="T17" fmla="*/ 96 w 96"/>
              <a:gd name="T18" fmla="*/ 144 h 1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44">
                <a:moveTo>
                  <a:pt x="0" y="141"/>
                </a:moveTo>
                <a:lnTo>
                  <a:pt x="0" y="4"/>
                </a:lnTo>
                <a:lnTo>
                  <a:pt x="96" y="0"/>
                </a:lnTo>
                <a:lnTo>
                  <a:pt x="96" y="144"/>
                </a:lnTo>
                <a:lnTo>
                  <a:pt x="0" y="141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66" name="Freeform 46">
            <a:extLst>
              <a:ext uri="{FF2B5EF4-FFF2-40B4-BE49-F238E27FC236}">
                <a16:creationId xmlns:a16="http://schemas.microsoft.com/office/drawing/2014/main" id="{E2FC8589-40B4-E9D2-BDD0-0D043740DBFF}"/>
              </a:ext>
            </a:extLst>
          </p:cNvPr>
          <p:cNvSpPr>
            <a:spLocks/>
          </p:cNvSpPr>
          <p:nvPr/>
        </p:nvSpPr>
        <p:spPr bwMode="auto">
          <a:xfrm>
            <a:off x="4797425" y="5597525"/>
            <a:ext cx="74613" cy="141288"/>
          </a:xfrm>
          <a:custGeom>
            <a:avLst/>
            <a:gdLst>
              <a:gd name="T0" fmla="*/ 0 w 96"/>
              <a:gd name="T1" fmla="*/ 2147483646 h 178"/>
              <a:gd name="T2" fmla="*/ 0 w 96"/>
              <a:gd name="T3" fmla="*/ 0 h 178"/>
              <a:gd name="T4" fmla="*/ 2147483646 w 96"/>
              <a:gd name="T5" fmla="*/ 2147483646 h 178"/>
              <a:gd name="T6" fmla="*/ 2147483646 w 96"/>
              <a:gd name="T7" fmla="*/ 2147483646 h 178"/>
              <a:gd name="T8" fmla="*/ 0 w 96"/>
              <a:gd name="T9" fmla="*/ 2147483646 h 1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78"/>
              <a:gd name="T17" fmla="*/ 96 w 96"/>
              <a:gd name="T18" fmla="*/ 178 h 1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78">
                <a:moveTo>
                  <a:pt x="0" y="166"/>
                </a:moveTo>
                <a:lnTo>
                  <a:pt x="0" y="0"/>
                </a:lnTo>
                <a:lnTo>
                  <a:pt x="96" y="6"/>
                </a:lnTo>
                <a:lnTo>
                  <a:pt x="96" y="178"/>
                </a:lnTo>
                <a:lnTo>
                  <a:pt x="0" y="166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67" name="Freeform 47">
            <a:extLst>
              <a:ext uri="{FF2B5EF4-FFF2-40B4-BE49-F238E27FC236}">
                <a16:creationId xmlns:a16="http://schemas.microsoft.com/office/drawing/2014/main" id="{0BE0F665-BC15-6D0B-6C9C-4D5780433DA1}"/>
              </a:ext>
            </a:extLst>
          </p:cNvPr>
          <p:cNvSpPr>
            <a:spLocks/>
          </p:cNvSpPr>
          <p:nvPr/>
        </p:nvSpPr>
        <p:spPr bwMode="auto">
          <a:xfrm>
            <a:off x="4681538" y="5589588"/>
            <a:ext cx="76200" cy="133350"/>
          </a:xfrm>
          <a:custGeom>
            <a:avLst/>
            <a:gdLst>
              <a:gd name="T0" fmla="*/ 0 w 97"/>
              <a:gd name="T1" fmla="*/ 2147483646 h 168"/>
              <a:gd name="T2" fmla="*/ 0 w 97"/>
              <a:gd name="T3" fmla="*/ 0 h 168"/>
              <a:gd name="T4" fmla="*/ 2147483646 w 97"/>
              <a:gd name="T5" fmla="*/ 2147483646 h 168"/>
              <a:gd name="T6" fmla="*/ 2147483646 w 97"/>
              <a:gd name="T7" fmla="*/ 2147483646 h 168"/>
              <a:gd name="T8" fmla="*/ 0 w 97"/>
              <a:gd name="T9" fmla="*/ 2147483646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68"/>
              <a:gd name="T17" fmla="*/ 97 w 97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68">
                <a:moveTo>
                  <a:pt x="0" y="155"/>
                </a:moveTo>
                <a:lnTo>
                  <a:pt x="0" y="0"/>
                </a:lnTo>
                <a:lnTo>
                  <a:pt x="97" y="5"/>
                </a:lnTo>
                <a:lnTo>
                  <a:pt x="97" y="168"/>
                </a:lnTo>
                <a:lnTo>
                  <a:pt x="0" y="15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68" name="Freeform 48">
            <a:extLst>
              <a:ext uri="{FF2B5EF4-FFF2-40B4-BE49-F238E27FC236}">
                <a16:creationId xmlns:a16="http://schemas.microsoft.com/office/drawing/2014/main" id="{D3FCABDE-F644-3BE3-C058-AE8FBA3AAF2D}"/>
              </a:ext>
            </a:extLst>
          </p:cNvPr>
          <p:cNvSpPr>
            <a:spLocks/>
          </p:cNvSpPr>
          <p:nvPr/>
        </p:nvSpPr>
        <p:spPr bwMode="auto">
          <a:xfrm>
            <a:off x="4567238" y="5583238"/>
            <a:ext cx="76200" cy="125412"/>
          </a:xfrm>
          <a:custGeom>
            <a:avLst/>
            <a:gdLst>
              <a:gd name="T0" fmla="*/ 0 w 97"/>
              <a:gd name="T1" fmla="*/ 2147483646 h 159"/>
              <a:gd name="T2" fmla="*/ 0 w 97"/>
              <a:gd name="T3" fmla="*/ 0 h 159"/>
              <a:gd name="T4" fmla="*/ 2147483646 w 97"/>
              <a:gd name="T5" fmla="*/ 2147483646 h 159"/>
              <a:gd name="T6" fmla="*/ 2147483646 w 97"/>
              <a:gd name="T7" fmla="*/ 2147483646 h 159"/>
              <a:gd name="T8" fmla="*/ 0 w 97"/>
              <a:gd name="T9" fmla="*/ 2147483646 h 1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59"/>
              <a:gd name="T17" fmla="*/ 97 w 97"/>
              <a:gd name="T18" fmla="*/ 159 h 1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59">
                <a:moveTo>
                  <a:pt x="0" y="148"/>
                </a:moveTo>
                <a:lnTo>
                  <a:pt x="0" y="0"/>
                </a:lnTo>
                <a:lnTo>
                  <a:pt x="97" y="6"/>
                </a:lnTo>
                <a:lnTo>
                  <a:pt x="97" y="159"/>
                </a:lnTo>
                <a:lnTo>
                  <a:pt x="0" y="148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69" name="Freeform 49">
            <a:extLst>
              <a:ext uri="{FF2B5EF4-FFF2-40B4-BE49-F238E27FC236}">
                <a16:creationId xmlns:a16="http://schemas.microsoft.com/office/drawing/2014/main" id="{E0FE1026-F4E9-C033-9900-9E0819623509}"/>
              </a:ext>
            </a:extLst>
          </p:cNvPr>
          <p:cNvSpPr>
            <a:spLocks/>
          </p:cNvSpPr>
          <p:nvPr/>
        </p:nvSpPr>
        <p:spPr bwMode="auto">
          <a:xfrm>
            <a:off x="4452938" y="5576888"/>
            <a:ext cx="76200" cy="117475"/>
          </a:xfrm>
          <a:custGeom>
            <a:avLst/>
            <a:gdLst>
              <a:gd name="T0" fmla="*/ 0 w 96"/>
              <a:gd name="T1" fmla="*/ 2147483646 h 149"/>
              <a:gd name="T2" fmla="*/ 0 w 96"/>
              <a:gd name="T3" fmla="*/ 0 h 149"/>
              <a:gd name="T4" fmla="*/ 2147483646 w 96"/>
              <a:gd name="T5" fmla="*/ 2147483646 h 149"/>
              <a:gd name="T6" fmla="*/ 2147483646 w 96"/>
              <a:gd name="T7" fmla="*/ 2147483646 h 149"/>
              <a:gd name="T8" fmla="*/ 0 w 96"/>
              <a:gd name="T9" fmla="*/ 2147483646 h 14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49"/>
              <a:gd name="T17" fmla="*/ 96 w 96"/>
              <a:gd name="T18" fmla="*/ 149 h 14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49">
                <a:moveTo>
                  <a:pt x="0" y="137"/>
                </a:moveTo>
                <a:lnTo>
                  <a:pt x="0" y="0"/>
                </a:lnTo>
                <a:lnTo>
                  <a:pt x="96" y="6"/>
                </a:lnTo>
                <a:lnTo>
                  <a:pt x="96" y="149"/>
                </a:lnTo>
                <a:lnTo>
                  <a:pt x="0" y="137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70" name="Freeform 50">
            <a:extLst>
              <a:ext uri="{FF2B5EF4-FFF2-40B4-BE49-F238E27FC236}">
                <a16:creationId xmlns:a16="http://schemas.microsoft.com/office/drawing/2014/main" id="{8B170A01-C66D-185E-5A19-B443D0ABF357}"/>
              </a:ext>
            </a:extLst>
          </p:cNvPr>
          <p:cNvSpPr>
            <a:spLocks/>
          </p:cNvSpPr>
          <p:nvPr/>
        </p:nvSpPr>
        <p:spPr bwMode="auto">
          <a:xfrm>
            <a:off x="4797425" y="5776913"/>
            <a:ext cx="74613" cy="149225"/>
          </a:xfrm>
          <a:custGeom>
            <a:avLst/>
            <a:gdLst>
              <a:gd name="T0" fmla="*/ 0 w 96"/>
              <a:gd name="T1" fmla="*/ 2147483646 h 187"/>
              <a:gd name="T2" fmla="*/ 0 w 96"/>
              <a:gd name="T3" fmla="*/ 0 h 187"/>
              <a:gd name="T4" fmla="*/ 2147483646 w 96"/>
              <a:gd name="T5" fmla="*/ 2147483646 h 187"/>
              <a:gd name="T6" fmla="*/ 2147483646 w 96"/>
              <a:gd name="T7" fmla="*/ 2147483646 h 187"/>
              <a:gd name="T8" fmla="*/ 0 w 96"/>
              <a:gd name="T9" fmla="*/ 2147483646 h 18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87"/>
              <a:gd name="T17" fmla="*/ 96 w 96"/>
              <a:gd name="T18" fmla="*/ 187 h 18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87">
                <a:moveTo>
                  <a:pt x="0" y="165"/>
                </a:moveTo>
                <a:lnTo>
                  <a:pt x="0" y="0"/>
                </a:lnTo>
                <a:lnTo>
                  <a:pt x="96" y="15"/>
                </a:lnTo>
                <a:lnTo>
                  <a:pt x="96" y="187"/>
                </a:lnTo>
                <a:lnTo>
                  <a:pt x="0" y="165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71" name="Freeform 51">
            <a:extLst>
              <a:ext uri="{FF2B5EF4-FFF2-40B4-BE49-F238E27FC236}">
                <a16:creationId xmlns:a16="http://schemas.microsoft.com/office/drawing/2014/main" id="{A897485B-8E22-5134-1732-B8B5BC010536}"/>
              </a:ext>
            </a:extLst>
          </p:cNvPr>
          <p:cNvSpPr>
            <a:spLocks/>
          </p:cNvSpPr>
          <p:nvPr/>
        </p:nvSpPr>
        <p:spPr bwMode="auto">
          <a:xfrm>
            <a:off x="4681538" y="5757863"/>
            <a:ext cx="76200" cy="141287"/>
          </a:xfrm>
          <a:custGeom>
            <a:avLst/>
            <a:gdLst>
              <a:gd name="T0" fmla="*/ 0 w 97"/>
              <a:gd name="T1" fmla="*/ 2147483646 h 177"/>
              <a:gd name="T2" fmla="*/ 0 w 97"/>
              <a:gd name="T3" fmla="*/ 0 h 177"/>
              <a:gd name="T4" fmla="*/ 2147483646 w 97"/>
              <a:gd name="T5" fmla="*/ 2147483646 h 177"/>
              <a:gd name="T6" fmla="*/ 2147483646 w 97"/>
              <a:gd name="T7" fmla="*/ 2147483646 h 177"/>
              <a:gd name="T8" fmla="*/ 0 w 97"/>
              <a:gd name="T9" fmla="*/ 2147483646 h 17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77"/>
              <a:gd name="T17" fmla="*/ 97 w 97"/>
              <a:gd name="T18" fmla="*/ 177 h 17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77">
                <a:moveTo>
                  <a:pt x="0" y="156"/>
                </a:moveTo>
                <a:lnTo>
                  <a:pt x="0" y="0"/>
                </a:lnTo>
                <a:lnTo>
                  <a:pt x="97" y="15"/>
                </a:lnTo>
                <a:lnTo>
                  <a:pt x="97" y="177"/>
                </a:lnTo>
                <a:lnTo>
                  <a:pt x="0" y="156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72" name="Freeform 52">
            <a:extLst>
              <a:ext uri="{FF2B5EF4-FFF2-40B4-BE49-F238E27FC236}">
                <a16:creationId xmlns:a16="http://schemas.microsoft.com/office/drawing/2014/main" id="{F2F11788-0A9E-CB14-0803-B8F098AF3B14}"/>
              </a:ext>
            </a:extLst>
          </p:cNvPr>
          <p:cNvSpPr>
            <a:spLocks/>
          </p:cNvSpPr>
          <p:nvPr/>
        </p:nvSpPr>
        <p:spPr bwMode="auto">
          <a:xfrm>
            <a:off x="4567238" y="5740400"/>
            <a:ext cx="76200" cy="133350"/>
          </a:xfrm>
          <a:custGeom>
            <a:avLst/>
            <a:gdLst>
              <a:gd name="T0" fmla="*/ 0 w 97"/>
              <a:gd name="T1" fmla="*/ 2147483646 h 168"/>
              <a:gd name="T2" fmla="*/ 0 w 97"/>
              <a:gd name="T3" fmla="*/ 0 h 168"/>
              <a:gd name="T4" fmla="*/ 2147483646 w 97"/>
              <a:gd name="T5" fmla="*/ 2147483646 h 168"/>
              <a:gd name="T6" fmla="*/ 2147483646 w 97"/>
              <a:gd name="T7" fmla="*/ 2147483646 h 168"/>
              <a:gd name="T8" fmla="*/ 0 w 97"/>
              <a:gd name="T9" fmla="*/ 2147483646 h 1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7"/>
              <a:gd name="T16" fmla="*/ 0 h 168"/>
              <a:gd name="T17" fmla="*/ 97 w 97"/>
              <a:gd name="T18" fmla="*/ 168 h 16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7" h="168">
                <a:moveTo>
                  <a:pt x="0" y="147"/>
                </a:moveTo>
                <a:lnTo>
                  <a:pt x="0" y="0"/>
                </a:lnTo>
                <a:lnTo>
                  <a:pt x="97" y="15"/>
                </a:lnTo>
                <a:lnTo>
                  <a:pt x="97" y="168"/>
                </a:lnTo>
                <a:lnTo>
                  <a:pt x="0" y="147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73" name="Freeform 53">
            <a:extLst>
              <a:ext uri="{FF2B5EF4-FFF2-40B4-BE49-F238E27FC236}">
                <a16:creationId xmlns:a16="http://schemas.microsoft.com/office/drawing/2014/main" id="{5B43F541-5EFF-682A-E73B-B62E866DABA0}"/>
              </a:ext>
            </a:extLst>
          </p:cNvPr>
          <p:cNvSpPr>
            <a:spLocks/>
          </p:cNvSpPr>
          <p:nvPr/>
        </p:nvSpPr>
        <p:spPr bwMode="auto">
          <a:xfrm>
            <a:off x="4452938" y="5724525"/>
            <a:ext cx="76200" cy="125413"/>
          </a:xfrm>
          <a:custGeom>
            <a:avLst/>
            <a:gdLst>
              <a:gd name="T0" fmla="*/ 0 w 96"/>
              <a:gd name="T1" fmla="*/ 2147483646 h 158"/>
              <a:gd name="T2" fmla="*/ 0 w 96"/>
              <a:gd name="T3" fmla="*/ 0 h 158"/>
              <a:gd name="T4" fmla="*/ 2147483646 w 96"/>
              <a:gd name="T5" fmla="*/ 2147483646 h 158"/>
              <a:gd name="T6" fmla="*/ 2147483646 w 96"/>
              <a:gd name="T7" fmla="*/ 2147483646 h 158"/>
              <a:gd name="T8" fmla="*/ 0 w 96"/>
              <a:gd name="T9" fmla="*/ 2147483646 h 15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6"/>
              <a:gd name="T16" fmla="*/ 0 h 158"/>
              <a:gd name="T17" fmla="*/ 96 w 96"/>
              <a:gd name="T18" fmla="*/ 158 h 15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6" h="158">
                <a:moveTo>
                  <a:pt x="0" y="137"/>
                </a:moveTo>
                <a:lnTo>
                  <a:pt x="0" y="0"/>
                </a:lnTo>
                <a:lnTo>
                  <a:pt x="96" y="14"/>
                </a:lnTo>
                <a:lnTo>
                  <a:pt x="96" y="158"/>
                </a:lnTo>
                <a:lnTo>
                  <a:pt x="0" y="137"/>
                </a:lnTo>
                <a:close/>
              </a:path>
            </a:pathLst>
          </a:custGeom>
          <a:solidFill>
            <a:srgbClr val="B2EFF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74" name="Rectangle 54">
            <a:extLst>
              <a:ext uri="{FF2B5EF4-FFF2-40B4-BE49-F238E27FC236}">
                <a16:creationId xmlns:a16="http://schemas.microsoft.com/office/drawing/2014/main" id="{BAD34B32-BE3C-B3D9-7E7E-CD16BB5D5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6375" y="5446713"/>
            <a:ext cx="38100" cy="76200"/>
          </a:xfrm>
          <a:prstGeom prst="rect">
            <a:avLst/>
          </a:pr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75" name="Freeform 55">
            <a:extLst>
              <a:ext uri="{FF2B5EF4-FFF2-40B4-BE49-F238E27FC236}">
                <a16:creationId xmlns:a16="http://schemas.microsoft.com/office/drawing/2014/main" id="{25406725-1B95-DF9F-2A8E-6FE113B8F1D1}"/>
              </a:ext>
            </a:extLst>
          </p:cNvPr>
          <p:cNvSpPr>
            <a:spLocks/>
          </p:cNvSpPr>
          <p:nvPr/>
        </p:nvSpPr>
        <p:spPr bwMode="auto">
          <a:xfrm>
            <a:off x="5348288" y="5446713"/>
            <a:ext cx="38100" cy="76200"/>
          </a:xfrm>
          <a:custGeom>
            <a:avLst/>
            <a:gdLst>
              <a:gd name="T0" fmla="*/ 2147483646 w 47"/>
              <a:gd name="T1" fmla="*/ 2147483646 h 97"/>
              <a:gd name="T2" fmla="*/ 2147483646 w 47"/>
              <a:gd name="T3" fmla="*/ 2147483646 h 97"/>
              <a:gd name="T4" fmla="*/ 0 w 47"/>
              <a:gd name="T5" fmla="*/ 0 h 97"/>
              <a:gd name="T6" fmla="*/ 0 w 47"/>
              <a:gd name="T7" fmla="*/ 2147483646 h 97"/>
              <a:gd name="T8" fmla="*/ 2147483646 w 47"/>
              <a:gd name="T9" fmla="*/ 2147483646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7"/>
              <a:gd name="T17" fmla="*/ 47 w 47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7">
                <a:moveTo>
                  <a:pt x="47" y="95"/>
                </a:moveTo>
                <a:lnTo>
                  <a:pt x="47" y="1"/>
                </a:lnTo>
                <a:lnTo>
                  <a:pt x="0" y="0"/>
                </a:lnTo>
                <a:lnTo>
                  <a:pt x="0" y="97"/>
                </a:lnTo>
                <a:lnTo>
                  <a:pt x="47" y="9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76" name="Freeform 56">
            <a:extLst>
              <a:ext uri="{FF2B5EF4-FFF2-40B4-BE49-F238E27FC236}">
                <a16:creationId xmlns:a16="http://schemas.microsoft.com/office/drawing/2014/main" id="{61C2CE34-8496-BBAC-951F-DF57E6BF9F46}"/>
              </a:ext>
            </a:extLst>
          </p:cNvPr>
          <p:cNvSpPr>
            <a:spLocks/>
          </p:cNvSpPr>
          <p:nvPr/>
        </p:nvSpPr>
        <p:spPr bwMode="auto">
          <a:xfrm>
            <a:off x="5411788" y="5448300"/>
            <a:ext cx="36512" cy="74613"/>
          </a:xfrm>
          <a:custGeom>
            <a:avLst/>
            <a:gdLst>
              <a:gd name="T0" fmla="*/ 2147483646 w 48"/>
              <a:gd name="T1" fmla="*/ 2147483646 h 94"/>
              <a:gd name="T2" fmla="*/ 2147483646 w 48"/>
              <a:gd name="T3" fmla="*/ 0 h 94"/>
              <a:gd name="T4" fmla="*/ 0 w 48"/>
              <a:gd name="T5" fmla="*/ 0 h 94"/>
              <a:gd name="T6" fmla="*/ 0 w 48"/>
              <a:gd name="T7" fmla="*/ 2147483646 h 94"/>
              <a:gd name="T8" fmla="*/ 2147483646 w 48"/>
              <a:gd name="T9" fmla="*/ 2147483646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4"/>
              <a:gd name="T17" fmla="*/ 48 w 48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4">
                <a:moveTo>
                  <a:pt x="48" y="93"/>
                </a:moveTo>
                <a:lnTo>
                  <a:pt x="48" y="0"/>
                </a:lnTo>
                <a:lnTo>
                  <a:pt x="0" y="0"/>
                </a:lnTo>
                <a:lnTo>
                  <a:pt x="0" y="94"/>
                </a:lnTo>
                <a:lnTo>
                  <a:pt x="48" y="9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77" name="Rectangle 57">
            <a:extLst>
              <a:ext uri="{FF2B5EF4-FFF2-40B4-BE49-F238E27FC236}">
                <a16:creationId xmlns:a16="http://schemas.microsoft.com/office/drawing/2014/main" id="{036C94F2-B8D6-8FE9-E93D-CE004696EA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700" y="5448300"/>
            <a:ext cx="36513" cy="73025"/>
          </a:xfrm>
          <a:prstGeom prst="rect">
            <a:avLst/>
          </a:pr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78" name="Freeform 58">
            <a:extLst>
              <a:ext uri="{FF2B5EF4-FFF2-40B4-BE49-F238E27FC236}">
                <a16:creationId xmlns:a16="http://schemas.microsoft.com/office/drawing/2014/main" id="{BBFA5547-E2E3-D332-9FED-1B7EAA289236}"/>
              </a:ext>
            </a:extLst>
          </p:cNvPr>
          <p:cNvSpPr>
            <a:spLocks/>
          </p:cNvSpPr>
          <p:nvPr/>
        </p:nvSpPr>
        <p:spPr bwMode="auto">
          <a:xfrm>
            <a:off x="5535613" y="5448300"/>
            <a:ext cx="38100" cy="73025"/>
          </a:xfrm>
          <a:custGeom>
            <a:avLst/>
            <a:gdLst>
              <a:gd name="T0" fmla="*/ 2147483646 w 47"/>
              <a:gd name="T1" fmla="*/ 2147483646 h 92"/>
              <a:gd name="T2" fmla="*/ 2147483646 w 47"/>
              <a:gd name="T3" fmla="*/ 2147483646 h 92"/>
              <a:gd name="T4" fmla="*/ 0 w 47"/>
              <a:gd name="T5" fmla="*/ 0 h 92"/>
              <a:gd name="T6" fmla="*/ 0 w 47"/>
              <a:gd name="T7" fmla="*/ 2147483646 h 92"/>
              <a:gd name="T8" fmla="*/ 2147483646 w 47"/>
              <a:gd name="T9" fmla="*/ 2147483646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2"/>
              <a:gd name="T17" fmla="*/ 47 w 47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2">
                <a:moveTo>
                  <a:pt x="47" y="91"/>
                </a:moveTo>
                <a:lnTo>
                  <a:pt x="47" y="1"/>
                </a:lnTo>
                <a:lnTo>
                  <a:pt x="0" y="0"/>
                </a:lnTo>
                <a:lnTo>
                  <a:pt x="0" y="92"/>
                </a:lnTo>
                <a:lnTo>
                  <a:pt x="47" y="91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79" name="Rectangle 59">
            <a:extLst>
              <a:ext uri="{FF2B5EF4-FFF2-40B4-BE49-F238E27FC236}">
                <a16:creationId xmlns:a16="http://schemas.microsoft.com/office/drawing/2014/main" id="{ADB15619-4157-FE69-1DF8-2A89EF0E5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5449888"/>
            <a:ext cx="38100" cy="71437"/>
          </a:xfrm>
          <a:prstGeom prst="rect">
            <a:avLst/>
          </a:pr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180" name="Freeform 60">
            <a:extLst>
              <a:ext uri="{FF2B5EF4-FFF2-40B4-BE49-F238E27FC236}">
                <a16:creationId xmlns:a16="http://schemas.microsoft.com/office/drawing/2014/main" id="{58A2F348-A66D-351B-7FFC-46C90B9A25B7}"/>
              </a:ext>
            </a:extLst>
          </p:cNvPr>
          <p:cNvSpPr>
            <a:spLocks/>
          </p:cNvSpPr>
          <p:nvPr/>
        </p:nvSpPr>
        <p:spPr bwMode="auto">
          <a:xfrm>
            <a:off x="5286375" y="5559425"/>
            <a:ext cx="38100" cy="77788"/>
          </a:xfrm>
          <a:custGeom>
            <a:avLst/>
            <a:gdLst>
              <a:gd name="T0" fmla="*/ 2147483646 w 47"/>
              <a:gd name="T1" fmla="*/ 2147483646 h 97"/>
              <a:gd name="T2" fmla="*/ 2147483646 w 47"/>
              <a:gd name="T3" fmla="*/ 0 h 97"/>
              <a:gd name="T4" fmla="*/ 0 w 47"/>
              <a:gd name="T5" fmla="*/ 0 h 97"/>
              <a:gd name="T6" fmla="*/ 0 w 47"/>
              <a:gd name="T7" fmla="*/ 2147483646 h 97"/>
              <a:gd name="T8" fmla="*/ 2147483646 w 47"/>
              <a:gd name="T9" fmla="*/ 2147483646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7"/>
              <a:gd name="T17" fmla="*/ 47 w 47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7">
                <a:moveTo>
                  <a:pt x="47" y="95"/>
                </a:moveTo>
                <a:lnTo>
                  <a:pt x="47" y="0"/>
                </a:lnTo>
                <a:lnTo>
                  <a:pt x="0" y="0"/>
                </a:lnTo>
                <a:lnTo>
                  <a:pt x="0" y="97"/>
                </a:lnTo>
                <a:lnTo>
                  <a:pt x="47" y="9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81" name="Freeform 61">
            <a:extLst>
              <a:ext uri="{FF2B5EF4-FFF2-40B4-BE49-F238E27FC236}">
                <a16:creationId xmlns:a16="http://schemas.microsoft.com/office/drawing/2014/main" id="{DE4D4B8D-0BF1-DC4A-C745-AC4B1C63C609}"/>
              </a:ext>
            </a:extLst>
          </p:cNvPr>
          <p:cNvSpPr>
            <a:spLocks/>
          </p:cNvSpPr>
          <p:nvPr/>
        </p:nvSpPr>
        <p:spPr bwMode="auto">
          <a:xfrm>
            <a:off x="5348288" y="5557838"/>
            <a:ext cx="38100" cy="76200"/>
          </a:xfrm>
          <a:custGeom>
            <a:avLst/>
            <a:gdLst>
              <a:gd name="T0" fmla="*/ 2147483646 w 47"/>
              <a:gd name="T1" fmla="*/ 2147483646 h 97"/>
              <a:gd name="T2" fmla="*/ 2147483646 w 47"/>
              <a:gd name="T3" fmla="*/ 0 h 97"/>
              <a:gd name="T4" fmla="*/ 0 w 47"/>
              <a:gd name="T5" fmla="*/ 2147483646 h 97"/>
              <a:gd name="T6" fmla="*/ 0 w 47"/>
              <a:gd name="T7" fmla="*/ 2147483646 h 97"/>
              <a:gd name="T8" fmla="*/ 2147483646 w 47"/>
              <a:gd name="T9" fmla="*/ 2147483646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7"/>
              <a:gd name="T17" fmla="*/ 47 w 47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7">
                <a:moveTo>
                  <a:pt x="47" y="96"/>
                </a:moveTo>
                <a:lnTo>
                  <a:pt x="47" y="0"/>
                </a:lnTo>
                <a:lnTo>
                  <a:pt x="0" y="1"/>
                </a:lnTo>
                <a:lnTo>
                  <a:pt x="0" y="97"/>
                </a:lnTo>
                <a:lnTo>
                  <a:pt x="47" y="96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82" name="Freeform 62">
            <a:extLst>
              <a:ext uri="{FF2B5EF4-FFF2-40B4-BE49-F238E27FC236}">
                <a16:creationId xmlns:a16="http://schemas.microsoft.com/office/drawing/2014/main" id="{29B059B5-71C1-7CF1-1FFB-075C3EDB6639}"/>
              </a:ext>
            </a:extLst>
          </p:cNvPr>
          <p:cNvSpPr>
            <a:spLocks/>
          </p:cNvSpPr>
          <p:nvPr/>
        </p:nvSpPr>
        <p:spPr bwMode="auto">
          <a:xfrm>
            <a:off x="5411788" y="5556250"/>
            <a:ext cx="36512" cy="76200"/>
          </a:xfrm>
          <a:custGeom>
            <a:avLst/>
            <a:gdLst>
              <a:gd name="T0" fmla="*/ 2147483646 w 48"/>
              <a:gd name="T1" fmla="*/ 2147483646 h 96"/>
              <a:gd name="T2" fmla="*/ 2147483646 w 48"/>
              <a:gd name="T3" fmla="*/ 0 h 96"/>
              <a:gd name="T4" fmla="*/ 0 w 48"/>
              <a:gd name="T5" fmla="*/ 2147483646 h 96"/>
              <a:gd name="T6" fmla="*/ 0 w 48"/>
              <a:gd name="T7" fmla="*/ 2147483646 h 96"/>
              <a:gd name="T8" fmla="*/ 2147483646 w 48"/>
              <a:gd name="T9" fmla="*/ 2147483646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6"/>
              <a:gd name="T17" fmla="*/ 48 w 48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6">
                <a:moveTo>
                  <a:pt x="48" y="93"/>
                </a:moveTo>
                <a:lnTo>
                  <a:pt x="48" y="0"/>
                </a:lnTo>
                <a:lnTo>
                  <a:pt x="0" y="1"/>
                </a:lnTo>
                <a:lnTo>
                  <a:pt x="0" y="96"/>
                </a:lnTo>
                <a:lnTo>
                  <a:pt x="48" y="9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83" name="Freeform 63">
            <a:extLst>
              <a:ext uri="{FF2B5EF4-FFF2-40B4-BE49-F238E27FC236}">
                <a16:creationId xmlns:a16="http://schemas.microsoft.com/office/drawing/2014/main" id="{4946DDD6-BDC8-0B44-747C-56367244BB2C}"/>
              </a:ext>
            </a:extLst>
          </p:cNvPr>
          <p:cNvSpPr>
            <a:spLocks/>
          </p:cNvSpPr>
          <p:nvPr/>
        </p:nvSpPr>
        <p:spPr bwMode="auto">
          <a:xfrm>
            <a:off x="5473700" y="5554663"/>
            <a:ext cx="36513" cy="74612"/>
          </a:xfrm>
          <a:custGeom>
            <a:avLst/>
            <a:gdLst>
              <a:gd name="T0" fmla="*/ 2147483646 w 47"/>
              <a:gd name="T1" fmla="*/ 2147483646 h 93"/>
              <a:gd name="T2" fmla="*/ 2147483646 w 47"/>
              <a:gd name="T3" fmla="*/ 0 h 93"/>
              <a:gd name="T4" fmla="*/ 0 w 47"/>
              <a:gd name="T5" fmla="*/ 2147483646 h 93"/>
              <a:gd name="T6" fmla="*/ 0 w 47"/>
              <a:gd name="T7" fmla="*/ 2147483646 h 93"/>
              <a:gd name="T8" fmla="*/ 2147483646 w 47"/>
              <a:gd name="T9" fmla="*/ 2147483646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3"/>
              <a:gd name="T17" fmla="*/ 47 w 47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3">
                <a:moveTo>
                  <a:pt x="47" y="92"/>
                </a:moveTo>
                <a:lnTo>
                  <a:pt x="47" y="0"/>
                </a:lnTo>
                <a:lnTo>
                  <a:pt x="0" y="1"/>
                </a:lnTo>
                <a:lnTo>
                  <a:pt x="0" y="93"/>
                </a:lnTo>
                <a:lnTo>
                  <a:pt x="47" y="92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84" name="Freeform 64">
            <a:extLst>
              <a:ext uri="{FF2B5EF4-FFF2-40B4-BE49-F238E27FC236}">
                <a16:creationId xmlns:a16="http://schemas.microsoft.com/office/drawing/2014/main" id="{217CC8C5-134F-36DC-1B84-5B172DA85064}"/>
              </a:ext>
            </a:extLst>
          </p:cNvPr>
          <p:cNvSpPr>
            <a:spLocks/>
          </p:cNvSpPr>
          <p:nvPr/>
        </p:nvSpPr>
        <p:spPr bwMode="auto">
          <a:xfrm>
            <a:off x="5535613" y="5554663"/>
            <a:ext cx="38100" cy="73025"/>
          </a:xfrm>
          <a:custGeom>
            <a:avLst/>
            <a:gdLst>
              <a:gd name="T0" fmla="*/ 2147483646 w 47"/>
              <a:gd name="T1" fmla="*/ 2147483646 h 92"/>
              <a:gd name="T2" fmla="*/ 2147483646 w 47"/>
              <a:gd name="T3" fmla="*/ 0 h 92"/>
              <a:gd name="T4" fmla="*/ 0 w 47"/>
              <a:gd name="T5" fmla="*/ 0 h 92"/>
              <a:gd name="T6" fmla="*/ 0 w 47"/>
              <a:gd name="T7" fmla="*/ 2147483646 h 92"/>
              <a:gd name="T8" fmla="*/ 2147483646 w 47"/>
              <a:gd name="T9" fmla="*/ 2147483646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2"/>
              <a:gd name="T17" fmla="*/ 47 w 47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2">
                <a:moveTo>
                  <a:pt x="47" y="90"/>
                </a:moveTo>
                <a:lnTo>
                  <a:pt x="47" y="0"/>
                </a:lnTo>
                <a:lnTo>
                  <a:pt x="0" y="0"/>
                </a:lnTo>
                <a:lnTo>
                  <a:pt x="0" y="92"/>
                </a:lnTo>
                <a:lnTo>
                  <a:pt x="47" y="90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85" name="Freeform 65">
            <a:extLst>
              <a:ext uri="{FF2B5EF4-FFF2-40B4-BE49-F238E27FC236}">
                <a16:creationId xmlns:a16="http://schemas.microsoft.com/office/drawing/2014/main" id="{3D0A2E60-9B08-EC55-D73C-88AF4E83F8B2}"/>
              </a:ext>
            </a:extLst>
          </p:cNvPr>
          <p:cNvSpPr>
            <a:spLocks/>
          </p:cNvSpPr>
          <p:nvPr/>
        </p:nvSpPr>
        <p:spPr bwMode="auto">
          <a:xfrm>
            <a:off x="5597525" y="5553075"/>
            <a:ext cx="38100" cy="71438"/>
          </a:xfrm>
          <a:custGeom>
            <a:avLst/>
            <a:gdLst>
              <a:gd name="T0" fmla="*/ 2147483646 w 48"/>
              <a:gd name="T1" fmla="*/ 2147483646 h 91"/>
              <a:gd name="T2" fmla="*/ 2147483646 w 48"/>
              <a:gd name="T3" fmla="*/ 0 h 91"/>
              <a:gd name="T4" fmla="*/ 0 w 48"/>
              <a:gd name="T5" fmla="*/ 2147483646 h 91"/>
              <a:gd name="T6" fmla="*/ 0 w 48"/>
              <a:gd name="T7" fmla="*/ 2147483646 h 91"/>
              <a:gd name="T8" fmla="*/ 2147483646 w 48"/>
              <a:gd name="T9" fmla="*/ 2147483646 h 9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1"/>
              <a:gd name="T17" fmla="*/ 48 w 48"/>
              <a:gd name="T18" fmla="*/ 91 h 9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1">
                <a:moveTo>
                  <a:pt x="48" y="90"/>
                </a:moveTo>
                <a:lnTo>
                  <a:pt x="48" y="0"/>
                </a:lnTo>
                <a:lnTo>
                  <a:pt x="0" y="2"/>
                </a:lnTo>
                <a:lnTo>
                  <a:pt x="0" y="91"/>
                </a:lnTo>
                <a:lnTo>
                  <a:pt x="48" y="90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86" name="Freeform 66">
            <a:extLst>
              <a:ext uri="{FF2B5EF4-FFF2-40B4-BE49-F238E27FC236}">
                <a16:creationId xmlns:a16="http://schemas.microsoft.com/office/drawing/2014/main" id="{116B234D-78CD-E78F-8209-CC492CFC3F4B}"/>
              </a:ext>
            </a:extLst>
          </p:cNvPr>
          <p:cNvSpPr>
            <a:spLocks/>
          </p:cNvSpPr>
          <p:nvPr/>
        </p:nvSpPr>
        <p:spPr bwMode="auto">
          <a:xfrm>
            <a:off x="5286375" y="5670550"/>
            <a:ext cx="38100" cy="79375"/>
          </a:xfrm>
          <a:custGeom>
            <a:avLst/>
            <a:gdLst>
              <a:gd name="T0" fmla="*/ 2147483646 w 47"/>
              <a:gd name="T1" fmla="*/ 2147483646 h 100"/>
              <a:gd name="T2" fmla="*/ 2147483646 w 47"/>
              <a:gd name="T3" fmla="*/ 0 h 100"/>
              <a:gd name="T4" fmla="*/ 0 w 47"/>
              <a:gd name="T5" fmla="*/ 2147483646 h 100"/>
              <a:gd name="T6" fmla="*/ 0 w 47"/>
              <a:gd name="T7" fmla="*/ 2147483646 h 100"/>
              <a:gd name="T8" fmla="*/ 2147483646 w 47"/>
              <a:gd name="T9" fmla="*/ 2147483646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00"/>
              <a:gd name="T17" fmla="*/ 47 w 47"/>
              <a:gd name="T18" fmla="*/ 100 h 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00">
                <a:moveTo>
                  <a:pt x="47" y="97"/>
                </a:moveTo>
                <a:lnTo>
                  <a:pt x="47" y="0"/>
                </a:lnTo>
                <a:lnTo>
                  <a:pt x="0" y="2"/>
                </a:lnTo>
                <a:lnTo>
                  <a:pt x="0" y="100"/>
                </a:lnTo>
                <a:lnTo>
                  <a:pt x="47" y="97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87" name="Freeform 67">
            <a:extLst>
              <a:ext uri="{FF2B5EF4-FFF2-40B4-BE49-F238E27FC236}">
                <a16:creationId xmlns:a16="http://schemas.microsoft.com/office/drawing/2014/main" id="{F7D991DF-7071-7AA6-B738-3F230B29EC0C}"/>
              </a:ext>
            </a:extLst>
          </p:cNvPr>
          <p:cNvSpPr>
            <a:spLocks/>
          </p:cNvSpPr>
          <p:nvPr/>
        </p:nvSpPr>
        <p:spPr bwMode="auto">
          <a:xfrm>
            <a:off x="5348288" y="5667375"/>
            <a:ext cx="38100" cy="77788"/>
          </a:xfrm>
          <a:custGeom>
            <a:avLst/>
            <a:gdLst>
              <a:gd name="T0" fmla="*/ 2147483646 w 47"/>
              <a:gd name="T1" fmla="*/ 2147483646 h 97"/>
              <a:gd name="T2" fmla="*/ 2147483646 w 47"/>
              <a:gd name="T3" fmla="*/ 0 h 97"/>
              <a:gd name="T4" fmla="*/ 0 w 47"/>
              <a:gd name="T5" fmla="*/ 2147483646 h 97"/>
              <a:gd name="T6" fmla="*/ 0 w 47"/>
              <a:gd name="T7" fmla="*/ 2147483646 h 97"/>
              <a:gd name="T8" fmla="*/ 2147483646 w 47"/>
              <a:gd name="T9" fmla="*/ 2147483646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7"/>
              <a:gd name="T17" fmla="*/ 47 w 47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7">
                <a:moveTo>
                  <a:pt x="47" y="94"/>
                </a:moveTo>
                <a:lnTo>
                  <a:pt x="47" y="0"/>
                </a:lnTo>
                <a:lnTo>
                  <a:pt x="0" y="2"/>
                </a:lnTo>
                <a:lnTo>
                  <a:pt x="0" y="97"/>
                </a:lnTo>
                <a:lnTo>
                  <a:pt x="47" y="94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88" name="Freeform 68">
            <a:extLst>
              <a:ext uri="{FF2B5EF4-FFF2-40B4-BE49-F238E27FC236}">
                <a16:creationId xmlns:a16="http://schemas.microsoft.com/office/drawing/2014/main" id="{BAB9CACD-A33D-D5D4-A92E-FDB664C8D33C}"/>
              </a:ext>
            </a:extLst>
          </p:cNvPr>
          <p:cNvSpPr>
            <a:spLocks/>
          </p:cNvSpPr>
          <p:nvPr/>
        </p:nvSpPr>
        <p:spPr bwMode="auto">
          <a:xfrm>
            <a:off x="5411788" y="5665788"/>
            <a:ext cx="36512" cy="76200"/>
          </a:xfrm>
          <a:custGeom>
            <a:avLst/>
            <a:gdLst>
              <a:gd name="T0" fmla="*/ 2147483646 w 48"/>
              <a:gd name="T1" fmla="*/ 2147483646 h 97"/>
              <a:gd name="T2" fmla="*/ 2147483646 w 48"/>
              <a:gd name="T3" fmla="*/ 0 h 97"/>
              <a:gd name="T4" fmla="*/ 0 w 48"/>
              <a:gd name="T5" fmla="*/ 2147483646 h 97"/>
              <a:gd name="T6" fmla="*/ 0 w 48"/>
              <a:gd name="T7" fmla="*/ 2147483646 h 97"/>
              <a:gd name="T8" fmla="*/ 2147483646 w 48"/>
              <a:gd name="T9" fmla="*/ 2147483646 h 9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7"/>
              <a:gd name="T17" fmla="*/ 48 w 48"/>
              <a:gd name="T18" fmla="*/ 97 h 9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7">
                <a:moveTo>
                  <a:pt x="48" y="93"/>
                </a:moveTo>
                <a:lnTo>
                  <a:pt x="48" y="0"/>
                </a:lnTo>
                <a:lnTo>
                  <a:pt x="0" y="2"/>
                </a:lnTo>
                <a:lnTo>
                  <a:pt x="0" y="97"/>
                </a:lnTo>
                <a:lnTo>
                  <a:pt x="48" y="9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89" name="Freeform 69">
            <a:extLst>
              <a:ext uri="{FF2B5EF4-FFF2-40B4-BE49-F238E27FC236}">
                <a16:creationId xmlns:a16="http://schemas.microsoft.com/office/drawing/2014/main" id="{77F102E1-EAA6-946F-B45F-A57E834FBEF4}"/>
              </a:ext>
            </a:extLst>
          </p:cNvPr>
          <p:cNvSpPr>
            <a:spLocks/>
          </p:cNvSpPr>
          <p:nvPr/>
        </p:nvSpPr>
        <p:spPr bwMode="auto">
          <a:xfrm>
            <a:off x="5473700" y="5662613"/>
            <a:ext cx="36513" cy="74612"/>
          </a:xfrm>
          <a:custGeom>
            <a:avLst/>
            <a:gdLst>
              <a:gd name="T0" fmla="*/ 2147483646 w 47"/>
              <a:gd name="T1" fmla="*/ 2147483646 h 94"/>
              <a:gd name="T2" fmla="*/ 2147483646 w 47"/>
              <a:gd name="T3" fmla="*/ 0 h 94"/>
              <a:gd name="T4" fmla="*/ 0 w 47"/>
              <a:gd name="T5" fmla="*/ 2147483646 h 94"/>
              <a:gd name="T6" fmla="*/ 0 w 47"/>
              <a:gd name="T7" fmla="*/ 2147483646 h 94"/>
              <a:gd name="T8" fmla="*/ 2147483646 w 47"/>
              <a:gd name="T9" fmla="*/ 2147483646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4"/>
              <a:gd name="T17" fmla="*/ 47 w 47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4">
                <a:moveTo>
                  <a:pt x="47" y="92"/>
                </a:moveTo>
                <a:lnTo>
                  <a:pt x="47" y="0"/>
                </a:lnTo>
                <a:lnTo>
                  <a:pt x="0" y="2"/>
                </a:lnTo>
                <a:lnTo>
                  <a:pt x="0" y="94"/>
                </a:lnTo>
                <a:lnTo>
                  <a:pt x="47" y="92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90" name="Freeform 70">
            <a:extLst>
              <a:ext uri="{FF2B5EF4-FFF2-40B4-BE49-F238E27FC236}">
                <a16:creationId xmlns:a16="http://schemas.microsoft.com/office/drawing/2014/main" id="{AB022385-3137-586D-1C57-435C4ECB878B}"/>
              </a:ext>
            </a:extLst>
          </p:cNvPr>
          <p:cNvSpPr>
            <a:spLocks/>
          </p:cNvSpPr>
          <p:nvPr/>
        </p:nvSpPr>
        <p:spPr bwMode="auto">
          <a:xfrm>
            <a:off x="5535613" y="5659438"/>
            <a:ext cx="38100" cy="74612"/>
          </a:xfrm>
          <a:custGeom>
            <a:avLst/>
            <a:gdLst>
              <a:gd name="T0" fmla="*/ 2147483646 w 47"/>
              <a:gd name="T1" fmla="*/ 2147483646 h 94"/>
              <a:gd name="T2" fmla="*/ 2147483646 w 47"/>
              <a:gd name="T3" fmla="*/ 0 h 94"/>
              <a:gd name="T4" fmla="*/ 0 w 47"/>
              <a:gd name="T5" fmla="*/ 2147483646 h 94"/>
              <a:gd name="T6" fmla="*/ 0 w 47"/>
              <a:gd name="T7" fmla="*/ 2147483646 h 94"/>
              <a:gd name="T8" fmla="*/ 2147483646 w 47"/>
              <a:gd name="T9" fmla="*/ 2147483646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4"/>
              <a:gd name="T17" fmla="*/ 47 w 47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4">
                <a:moveTo>
                  <a:pt x="47" y="90"/>
                </a:moveTo>
                <a:lnTo>
                  <a:pt x="47" y="0"/>
                </a:lnTo>
                <a:lnTo>
                  <a:pt x="0" y="1"/>
                </a:lnTo>
                <a:lnTo>
                  <a:pt x="0" y="94"/>
                </a:lnTo>
                <a:lnTo>
                  <a:pt x="47" y="90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91" name="Freeform 71">
            <a:extLst>
              <a:ext uri="{FF2B5EF4-FFF2-40B4-BE49-F238E27FC236}">
                <a16:creationId xmlns:a16="http://schemas.microsoft.com/office/drawing/2014/main" id="{F395A9C7-2F32-D78A-A6AE-C38DE2C362CE}"/>
              </a:ext>
            </a:extLst>
          </p:cNvPr>
          <p:cNvSpPr>
            <a:spLocks/>
          </p:cNvSpPr>
          <p:nvPr/>
        </p:nvSpPr>
        <p:spPr bwMode="auto">
          <a:xfrm>
            <a:off x="5597525" y="5656263"/>
            <a:ext cx="38100" cy="73025"/>
          </a:xfrm>
          <a:custGeom>
            <a:avLst/>
            <a:gdLst>
              <a:gd name="T0" fmla="*/ 2147483646 w 48"/>
              <a:gd name="T1" fmla="*/ 2147483646 h 92"/>
              <a:gd name="T2" fmla="*/ 2147483646 w 48"/>
              <a:gd name="T3" fmla="*/ 0 h 92"/>
              <a:gd name="T4" fmla="*/ 0 w 48"/>
              <a:gd name="T5" fmla="*/ 2147483646 h 92"/>
              <a:gd name="T6" fmla="*/ 0 w 48"/>
              <a:gd name="T7" fmla="*/ 2147483646 h 92"/>
              <a:gd name="T8" fmla="*/ 2147483646 w 48"/>
              <a:gd name="T9" fmla="*/ 2147483646 h 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2"/>
              <a:gd name="T17" fmla="*/ 48 w 48"/>
              <a:gd name="T18" fmla="*/ 92 h 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2">
                <a:moveTo>
                  <a:pt x="48" y="89"/>
                </a:moveTo>
                <a:lnTo>
                  <a:pt x="48" y="0"/>
                </a:lnTo>
                <a:lnTo>
                  <a:pt x="0" y="2"/>
                </a:lnTo>
                <a:lnTo>
                  <a:pt x="0" y="92"/>
                </a:lnTo>
                <a:lnTo>
                  <a:pt x="48" y="8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92" name="Freeform 72">
            <a:extLst>
              <a:ext uri="{FF2B5EF4-FFF2-40B4-BE49-F238E27FC236}">
                <a16:creationId xmlns:a16="http://schemas.microsoft.com/office/drawing/2014/main" id="{9C176BBF-5E9B-528E-F90F-5711FEAD2F0A}"/>
              </a:ext>
            </a:extLst>
          </p:cNvPr>
          <p:cNvSpPr>
            <a:spLocks/>
          </p:cNvSpPr>
          <p:nvPr/>
        </p:nvSpPr>
        <p:spPr bwMode="auto">
          <a:xfrm>
            <a:off x="5286375" y="5783263"/>
            <a:ext cx="38100" cy="79375"/>
          </a:xfrm>
          <a:custGeom>
            <a:avLst/>
            <a:gdLst>
              <a:gd name="T0" fmla="*/ 2147483646 w 47"/>
              <a:gd name="T1" fmla="*/ 2147483646 h 100"/>
              <a:gd name="T2" fmla="*/ 2147483646 w 47"/>
              <a:gd name="T3" fmla="*/ 0 h 100"/>
              <a:gd name="T4" fmla="*/ 0 w 47"/>
              <a:gd name="T5" fmla="*/ 2147483646 h 100"/>
              <a:gd name="T6" fmla="*/ 0 w 47"/>
              <a:gd name="T7" fmla="*/ 2147483646 h 100"/>
              <a:gd name="T8" fmla="*/ 2147483646 w 47"/>
              <a:gd name="T9" fmla="*/ 2147483646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00"/>
              <a:gd name="T17" fmla="*/ 47 w 47"/>
              <a:gd name="T18" fmla="*/ 100 h 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00">
                <a:moveTo>
                  <a:pt x="47" y="95"/>
                </a:moveTo>
                <a:lnTo>
                  <a:pt x="47" y="0"/>
                </a:lnTo>
                <a:lnTo>
                  <a:pt x="0" y="3"/>
                </a:lnTo>
                <a:lnTo>
                  <a:pt x="0" y="100"/>
                </a:lnTo>
                <a:lnTo>
                  <a:pt x="47" y="95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93" name="Freeform 73">
            <a:extLst>
              <a:ext uri="{FF2B5EF4-FFF2-40B4-BE49-F238E27FC236}">
                <a16:creationId xmlns:a16="http://schemas.microsoft.com/office/drawing/2014/main" id="{B6704C25-9267-FCBC-3609-C0439C4D674C}"/>
              </a:ext>
            </a:extLst>
          </p:cNvPr>
          <p:cNvSpPr>
            <a:spLocks/>
          </p:cNvSpPr>
          <p:nvPr/>
        </p:nvSpPr>
        <p:spPr bwMode="auto">
          <a:xfrm>
            <a:off x="4975225" y="5799138"/>
            <a:ext cx="38100" cy="79375"/>
          </a:xfrm>
          <a:custGeom>
            <a:avLst/>
            <a:gdLst>
              <a:gd name="T0" fmla="*/ 2147483646 w 47"/>
              <a:gd name="T1" fmla="*/ 2147483646 h 102"/>
              <a:gd name="T2" fmla="*/ 2147483646 w 47"/>
              <a:gd name="T3" fmla="*/ 0 h 102"/>
              <a:gd name="T4" fmla="*/ 0 w 47"/>
              <a:gd name="T5" fmla="*/ 2147483646 h 102"/>
              <a:gd name="T6" fmla="*/ 0 w 47"/>
              <a:gd name="T7" fmla="*/ 2147483646 h 102"/>
              <a:gd name="T8" fmla="*/ 2147483646 w 47"/>
              <a:gd name="T9" fmla="*/ 2147483646 h 10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02"/>
              <a:gd name="T17" fmla="*/ 47 w 47"/>
              <a:gd name="T18" fmla="*/ 102 h 10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02">
                <a:moveTo>
                  <a:pt x="47" y="97"/>
                </a:moveTo>
                <a:lnTo>
                  <a:pt x="47" y="0"/>
                </a:lnTo>
                <a:lnTo>
                  <a:pt x="0" y="4"/>
                </a:lnTo>
                <a:lnTo>
                  <a:pt x="0" y="102"/>
                </a:lnTo>
                <a:lnTo>
                  <a:pt x="47" y="97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94" name="Freeform 74">
            <a:extLst>
              <a:ext uri="{FF2B5EF4-FFF2-40B4-BE49-F238E27FC236}">
                <a16:creationId xmlns:a16="http://schemas.microsoft.com/office/drawing/2014/main" id="{1B3D8322-7D09-F908-B6B1-9DCCBFB18C38}"/>
              </a:ext>
            </a:extLst>
          </p:cNvPr>
          <p:cNvSpPr>
            <a:spLocks/>
          </p:cNvSpPr>
          <p:nvPr/>
        </p:nvSpPr>
        <p:spPr bwMode="auto">
          <a:xfrm>
            <a:off x="5202238" y="5784850"/>
            <a:ext cx="38100" cy="79375"/>
          </a:xfrm>
          <a:custGeom>
            <a:avLst/>
            <a:gdLst>
              <a:gd name="T0" fmla="*/ 2147483646 w 47"/>
              <a:gd name="T1" fmla="*/ 2147483646 h 100"/>
              <a:gd name="T2" fmla="*/ 2147483646 w 47"/>
              <a:gd name="T3" fmla="*/ 0 h 100"/>
              <a:gd name="T4" fmla="*/ 0 w 47"/>
              <a:gd name="T5" fmla="*/ 2147483646 h 100"/>
              <a:gd name="T6" fmla="*/ 0 w 47"/>
              <a:gd name="T7" fmla="*/ 2147483646 h 100"/>
              <a:gd name="T8" fmla="*/ 2147483646 w 47"/>
              <a:gd name="T9" fmla="*/ 2147483646 h 1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100"/>
              <a:gd name="T17" fmla="*/ 47 w 47"/>
              <a:gd name="T18" fmla="*/ 100 h 1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100">
                <a:moveTo>
                  <a:pt x="47" y="97"/>
                </a:moveTo>
                <a:lnTo>
                  <a:pt x="47" y="0"/>
                </a:lnTo>
                <a:lnTo>
                  <a:pt x="0" y="3"/>
                </a:lnTo>
                <a:lnTo>
                  <a:pt x="0" y="100"/>
                </a:lnTo>
                <a:lnTo>
                  <a:pt x="47" y="97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95" name="Freeform 75">
            <a:extLst>
              <a:ext uri="{FF2B5EF4-FFF2-40B4-BE49-F238E27FC236}">
                <a16:creationId xmlns:a16="http://schemas.microsoft.com/office/drawing/2014/main" id="{B66C4BE4-3317-31CC-05AD-9ABC6FA1CF04}"/>
              </a:ext>
            </a:extLst>
          </p:cNvPr>
          <p:cNvSpPr>
            <a:spLocks/>
          </p:cNvSpPr>
          <p:nvPr/>
        </p:nvSpPr>
        <p:spPr bwMode="auto">
          <a:xfrm>
            <a:off x="5348288" y="5778500"/>
            <a:ext cx="38100" cy="77788"/>
          </a:xfrm>
          <a:custGeom>
            <a:avLst/>
            <a:gdLst>
              <a:gd name="T0" fmla="*/ 2147483646 w 47"/>
              <a:gd name="T1" fmla="*/ 2147483646 h 99"/>
              <a:gd name="T2" fmla="*/ 2147483646 w 47"/>
              <a:gd name="T3" fmla="*/ 0 h 99"/>
              <a:gd name="T4" fmla="*/ 0 w 47"/>
              <a:gd name="T5" fmla="*/ 2147483646 h 99"/>
              <a:gd name="T6" fmla="*/ 0 w 47"/>
              <a:gd name="T7" fmla="*/ 2147483646 h 99"/>
              <a:gd name="T8" fmla="*/ 2147483646 w 47"/>
              <a:gd name="T9" fmla="*/ 2147483646 h 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9"/>
              <a:gd name="T17" fmla="*/ 47 w 47"/>
              <a:gd name="T18" fmla="*/ 99 h 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9">
                <a:moveTo>
                  <a:pt x="47" y="94"/>
                </a:moveTo>
                <a:lnTo>
                  <a:pt x="47" y="0"/>
                </a:lnTo>
                <a:lnTo>
                  <a:pt x="0" y="3"/>
                </a:lnTo>
                <a:lnTo>
                  <a:pt x="0" y="99"/>
                </a:lnTo>
                <a:lnTo>
                  <a:pt x="47" y="94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96" name="Freeform 76">
            <a:extLst>
              <a:ext uri="{FF2B5EF4-FFF2-40B4-BE49-F238E27FC236}">
                <a16:creationId xmlns:a16="http://schemas.microsoft.com/office/drawing/2014/main" id="{9E624E4E-608B-4FAF-7E47-390856AD8997}"/>
              </a:ext>
            </a:extLst>
          </p:cNvPr>
          <p:cNvSpPr>
            <a:spLocks/>
          </p:cNvSpPr>
          <p:nvPr/>
        </p:nvSpPr>
        <p:spPr bwMode="auto">
          <a:xfrm>
            <a:off x="5411788" y="5773738"/>
            <a:ext cx="36512" cy="77787"/>
          </a:xfrm>
          <a:custGeom>
            <a:avLst/>
            <a:gdLst>
              <a:gd name="T0" fmla="*/ 2147483646 w 48"/>
              <a:gd name="T1" fmla="*/ 2147483646 h 98"/>
              <a:gd name="T2" fmla="*/ 2147483646 w 48"/>
              <a:gd name="T3" fmla="*/ 0 h 98"/>
              <a:gd name="T4" fmla="*/ 0 w 48"/>
              <a:gd name="T5" fmla="*/ 2147483646 h 98"/>
              <a:gd name="T6" fmla="*/ 0 w 48"/>
              <a:gd name="T7" fmla="*/ 2147483646 h 98"/>
              <a:gd name="T8" fmla="*/ 2147483646 w 48"/>
              <a:gd name="T9" fmla="*/ 2147483646 h 9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8"/>
              <a:gd name="T17" fmla="*/ 48 w 48"/>
              <a:gd name="T18" fmla="*/ 98 h 9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8">
                <a:moveTo>
                  <a:pt x="48" y="93"/>
                </a:moveTo>
                <a:lnTo>
                  <a:pt x="48" y="0"/>
                </a:lnTo>
                <a:lnTo>
                  <a:pt x="0" y="4"/>
                </a:lnTo>
                <a:lnTo>
                  <a:pt x="0" y="98"/>
                </a:lnTo>
                <a:lnTo>
                  <a:pt x="48" y="9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97" name="Freeform 77">
            <a:extLst>
              <a:ext uri="{FF2B5EF4-FFF2-40B4-BE49-F238E27FC236}">
                <a16:creationId xmlns:a16="http://schemas.microsoft.com/office/drawing/2014/main" id="{DBB2B923-BF06-7176-6168-858F849BEE45}"/>
              </a:ext>
            </a:extLst>
          </p:cNvPr>
          <p:cNvSpPr>
            <a:spLocks/>
          </p:cNvSpPr>
          <p:nvPr/>
        </p:nvSpPr>
        <p:spPr bwMode="auto">
          <a:xfrm>
            <a:off x="5473700" y="5768975"/>
            <a:ext cx="36513" cy="76200"/>
          </a:xfrm>
          <a:custGeom>
            <a:avLst/>
            <a:gdLst>
              <a:gd name="T0" fmla="*/ 2147483646 w 47"/>
              <a:gd name="T1" fmla="*/ 2147483646 h 96"/>
              <a:gd name="T2" fmla="*/ 2147483646 w 47"/>
              <a:gd name="T3" fmla="*/ 0 h 96"/>
              <a:gd name="T4" fmla="*/ 0 w 47"/>
              <a:gd name="T5" fmla="*/ 2147483646 h 96"/>
              <a:gd name="T6" fmla="*/ 0 w 47"/>
              <a:gd name="T7" fmla="*/ 2147483646 h 96"/>
              <a:gd name="T8" fmla="*/ 2147483646 w 47"/>
              <a:gd name="T9" fmla="*/ 2147483646 h 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6"/>
              <a:gd name="T17" fmla="*/ 47 w 47"/>
              <a:gd name="T18" fmla="*/ 96 h 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6">
                <a:moveTo>
                  <a:pt x="47" y="93"/>
                </a:moveTo>
                <a:lnTo>
                  <a:pt x="47" y="0"/>
                </a:lnTo>
                <a:lnTo>
                  <a:pt x="0" y="4"/>
                </a:lnTo>
                <a:lnTo>
                  <a:pt x="0" y="96"/>
                </a:lnTo>
                <a:lnTo>
                  <a:pt x="47" y="93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98" name="Freeform 78">
            <a:extLst>
              <a:ext uri="{FF2B5EF4-FFF2-40B4-BE49-F238E27FC236}">
                <a16:creationId xmlns:a16="http://schemas.microsoft.com/office/drawing/2014/main" id="{386C7FAA-0F70-53E5-A413-F208B5090FB1}"/>
              </a:ext>
            </a:extLst>
          </p:cNvPr>
          <p:cNvSpPr>
            <a:spLocks/>
          </p:cNvSpPr>
          <p:nvPr/>
        </p:nvSpPr>
        <p:spPr bwMode="auto">
          <a:xfrm>
            <a:off x="5535613" y="5764213"/>
            <a:ext cx="38100" cy="76200"/>
          </a:xfrm>
          <a:custGeom>
            <a:avLst/>
            <a:gdLst>
              <a:gd name="T0" fmla="*/ 2147483646 w 47"/>
              <a:gd name="T1" fmla="*/ 2147483646 h 94"/>
              <a:gd name="T2" fmla="*/ 2147483646 w 47"/>
              <a:gd name="T3" fmla="*/ 0 h 94"/>
              <a:gd name="T4" fmla="*/ 0 w 47"/>
              <a:gd name="T5" fmla="*/ 2147483646 h 94"/>
              <a:gd name="T6" fmla="*/ 0 w 47"/>
              <a:gd name="T7" fmla="*/ 2147483646 h 94"/>
              <a:gd name="T8" fmla="*/ 2147483646 w 47"/>
              <a:gd name="T9" fmla="*/ 2147483646 h 9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94"/>
              <a:gd name="T17" fmla="*/ 47 w 47"/>
              <a:gd name="T18" fmla="*/ 94 h 9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94">
                <a:moveTo>
                  <a:pt x="47" y="90"/>
                </a:moveTo>
                <a:lnTo>
                  <a:pt x="47" y="0"/>
                </a:lnTo>
                <a:lnTo>
                  <a:pt x="0" y="3"/>
                </a:lnTo>
                <a:lnTo>
                  <a:pt x="0" y="94"/>
                </a:lnTo>
                <a:lnTo>
                  <a:pt x="47" y="90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199" name="Freeform 79">
            <a:extLst>
              <a:ext uri="{FF2B5EF4-FFF2-40B4-BE49-F238E27FC236}">
                <a16:creationId xmlns:a16="http://schemas.microsoft.com/office/drawing/2014/main" id="{5D9A01EB-AFA7-40F1-02D9-1743364553DC}"/>
              </a:ext>
            </a:extLst>
          </p:cNvPr>
          <p:cNvSpPr>
            <a:spLocks/>
          </p:cNvSpPr>
          <p:nvPr/>
        </p:nvSpPr>
        <p:spPr bwMode="auto">
          <a:xfrm>
            <a:off x="5597525" y="5759450"/>
            <a:ext cx="38100" cy="74613"/>
          </a:xfrm>
          <a:custGeom>
            <a:avLst/>
            <a:gdLst>
              <a:gd name="T0" fmla="*/ 2147483646 w 48"/>
              <a:gd name="T1" fmla="*/ 2147483646 h 93"/>
              <a:gd name="T2" fmla="*/ 2147483646 w 48"/>
              <a:gd name="T3" fmla="*/ 0 h 93"/>
              <a:gd name="T4" fmla="*/ 0 w 48"/>
              <a:gd name="T5" fmla="*/ 2147483646 h 93"/>
              <a:gd name="T6" fmla="*/ 0 w 48"/>
              <a:gd name="T7" fmla="*/ 2147483646 h 93"/>
              <a:gd name="T8" fmla="*/ 2147483646 w 48"/>
              <a:gd name="T9" fmla="*/ 2147483646 h 9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8"/>
              <a:gd name="T16" fmla="*/ 0 h 93"/>
              <a:gd name="T17" fmla="*/ 48 w 48"/>
              <a:gd name="T18" fmla="*/ 93 h 93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8" h="93">
                <a:moveTo>
                  <a:pt x="48" y="89"/>
                </a:moveTo>
                <a:lnTo>
                  <a:pt x="48" y="0"/>
                </a:lnTo>
                <a:lnTo>
                  <a:pt x="0" y="3"/>
                </a:lnTo>
                <a:lnTo>
                  <a:pt x="0" y="93"/>
                </a:lnTo>
                <a:lnTo>
                  <a:pt x="48" y="89"/>
                </a:lnTo>
                <a:close/>
              </a:path>
            </a:pathLst>
          </a:custGeom>
          <a:solidFill>
            <a:srgbClr val="68A5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00" name="Freeform 80">
            <a:extLst>
              <a:ext uri="{FF2B5EF4-FFF2-40B4-BE49-F238E27FC236}">
                <a16:creationId xmlns:a16="http://schemas.microsoft.com/office/drawing/2014/main" id="{8092BDD0-1BA4-FDC6-A6C2-62F51C13F57A}"/>
              </a:ext>
            </a:extLst>
          </p:cNvPr>
          <p:cNvSpPr>
            <a:spLocks/>
          </p:cNvSpPr>
          <p:nvPr/>
        </p:nvSpPr>
        <p:spPr bwMode="auto">
          <a:xfrm>
            <a:off x="4546600" y="4852988"/>
            <a:ext cx="87313" cy="80962"/>
          </a:xfrm>
          <a:custGeom>
            <a:avLst/>
            <a:gdLst>
              <a:gd name="T0" fmla="*/ 2147483646 w 111"/>
              <a:gd name="T1" fmla="*/ 2147483646 h 102"/>
              <a:gd name="T2" fmla="*/ 2147483646 w 111"/>
              <a:gd name="T3" fmla="*/ 2147483646 h 102"/>
              <a:gd name="T4" fmla="*/ 2147483646 w 111"/>
              <a:gd name="T5" fmla="*/ 2147483646 h 102"/>
              <a:gd name="T6" fmla="*/ 2147483646 w 111"/>
              <a:gd name="T7" fmla="*/ 2147483646 h 102"/>
              <a:gd name="T8" fmla="*/ 2147483646 w 111"/>
              <a:gd name="T9" fmla="*/ 2147483646 h 102"/>
              <a:gd name="T10" fmla="*/ 2147483646 w 111"/>
              <a:gd name="T11" fmla="*/ 2147483646 h 102"/>
              <a:gd name="T12" fmla="*/ 2147483646 w 111"/>
              <a:gd name="T13" fmla="*/ 2147483646 h 102"/>
              <a:gd name="T14" fmla="*/ 2147483646 w 111"/>
              <a:gd name="T15" fmla="*/ 2147483646 h 102"/>
              <a:gd name="T16" fmla="*/ 2147483646 w 111"/>
              <a:gd name="T17" fmla="*/ 2147483646 h 102"/>
              <a:gd name="T18" fmla="*/ 2147483646 w 111"/>
              <a:gd name="T19" fmla="*/ 2147483646 h 102"/>
              <a:gd name="T20" fmla="*/ 2147483646 w 111"/>
              <a:gd name="T21" fmla="*/ 2147483646 h 102"/>
              <a:gd name="T22" fmla="*/ 2147483646 w 111"/>
              <a:gd name="T23" fmla="*/ 2147483646 h 102"/>
              <a:gd name="T24" fmla="*/ 2147483646 w 111"/>
              <a:gd name="T25" fmla="*/ 2147483646 h 102"/>
              <a:gd name="T26" fmla="*/ 2147483646 w 111"/>
              <a:gd name="T27" fmla="*/ 2147483646 h 102"/>
              <a:gd name="T28" fmla="*/ 2147483646 w 111"/>
              <a:gd name="T29" fmla="*/ 2147483646 h 102"/>
              <a:gd name="T30" fmla="*/ 2147483646 w 111"/>
              <a:gd name="T31" fmla="*/ 2147483646 h 102"/>
              <a:gd name="T32" fmla="*/ 2147483646 w 111"/>
              <a:gd name="T33" fmla="*/ 0 h 102"/>
              <a:gd name="T34" fmla="*/ 2147483646 w 111"/>
              <a:gd name="T35" fmla="*/ 2147483646 h 102"/>
              <a:gd name="T36" fmla="*/ 2147483646 w 111"/>
              <a:gd name="T37" fmla="*/ 2147483646 h 102"/>
              <a:gd name="T38" fmla="*/ 2147483646 w 111"/>
              <a:gd name="T39" fmla="*/ 2147483646 h 102"/>
              <a:gd name="T40" fmla="*/ 2147483646 w 111"/>
              <a:gd name="T41" fmla="*/ 2147483646 h 102"/>
              <a:gd name="T42" fmla="*/ 2147483646 w 111"/>
              <a:gd name="T43" fmla="*/ 2147483646 h 102"/>
              <a:gd name="T44" fmla="*/ 2147483646 w 111"/>
              <a:gd name="T45" fmla="*/ 2147483646 h 102"/>
              <a:gd name="T46" fmla="*/ 2147483646 w 111"/>
              <a:gd name="T47" fmla="*/ 2147483646 h 102"/>
              <a:gd name="T48" fmla="*/ 2147483646 w 111"/>
              <a:gd name="T49" fmla="*/ 2147483646 h 102"/>
              <a:gd name="T50" fmla="*/ 0 w 111"/>
              <a:gd name="T51" fmla="*/ 2147483646 h 102"/>
              <a:gd name="T52" fmla="*/ 0 w 111"/>
              <a:gd name="T53" fmla="*/ 2147483646 h 102"/>
              <a:gd name="T54" fmla="*/ 2147483646 w 111"/>
              <a:gd name="T55" fmla="*/ 2147483646 h 102"/>
              <a:gd name="T56" fmla="*/ 2147483646 w 111"/>
              <a:gd name="T57" fmla="*/ 2147483646 h 102"/>
              <a:gd name="T58" fmla="*/ 2147483646 w 111"/>
              <a:gd name="T59" fmla="*/ 2147483646 h 102"/>
              <a:gd name="T60" fmla="*/ 2147483646 w 111"/>
              <a:gd name="T61" fmla="*/ 2147483646 h 102"/>
              <a:gd name="T62" fmla="*/ 2147483646 w 111"/>
              <a:gd name="T63" fmla="*/ 2147483646 h 102"/>
              <a:gd name="T64" fmla="*/ 2147483646 w 111"/>
              <a:gd name="T65" fmla="*/ 2147483646 h 102"/>
              <a:gd name="T66" fmla="*/ 2147483646 w 111"/>
              <a:gd name="T67" fmla="*/ 2147483646 h 102"/>
              <a:gd name="T68" fmla="*/ 2147483646 w 111"/>
              <a:gd name="T69" fmla="*/ 2147483646 h 102"/>
              <a:gd name="T70" fmla="*/ 2147483646 w 111"/>
              <a:gd name="T71" fmla="*/ 2147483646 h 102"/>
              <a:gd name="T72" fmla="*/ 2147483646 w 111"/>
              <a:gd name="T73" fmla="*/ 2147483646 h 1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2"/>
              <a:gd name="T113" fmla="*/ 111 w 111"/>
              <a:gd name="T114" fmla="*/ 102 h 10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2">
                <a:moveTo>
                  <a:pt x="38" y="32"/>
                </a:moveTo>
                <a:lnTo>
                  <a:pt x="48" y="25"/>
                </a:lnTo>
                <a:lnTo>
                  <a:pt x="57" y="20"/>
                </a:lnTo>
                <a:lnTo>
                  <a:pt x="67" y="17"/>
                </a:lnTo>
                <a:lnTo>
                  <a:pt x="76" y="15"/>
                </a:lnTo>
                <a:lnTo>
                  <a:pt x="86" y="14"/>
                </a:lnTo>
                <a:lnTo>
                  <a:pt x="95" y="17"/>
                </a:lnTo>
                <a:lnTo>
                  <a:pt x="104" y="19"/>
                </a:lnTo>
                <a:lnTo>
                  <a:pt x="111" y="23"/>
                </a:lnTo>
                <a:lnTo>
                  <a:pt x="110" y="21"/>
                </a:lnTo>
                <a:lnTo>
                  <a:pt x="109" y="19"/>
                </a:lnTo>
                <a:lnTo>
                  <a:pt x="108" y="18"/>
                </a:lnTo>
                <a:lnTo>
                  <a:pt x="106" y="15"/>
                </a:lnTo>
                <a:lnTo>
                  <a:pt x="99" y="9"/>
                </a:lnTo>
                <a:lnTo>
                  <a:pt x="90" y="4"/>
                </a:lnTo>
                <a:lnTo>
                  <a:pt x="81" y="2"/>
                </a:lnTo>
                <a:lnTo>
                  <a:pt x="71" y="0"/>
                </a:lnTo>
                <a:lnTo>
                  <a:pt x="59" y="2"/>
                </a:lnTo>
                <a:lnTo>
                  <a:pt x="48" y="5"/>
                </a:lnTo>
                <a:lnTo>
                  <a:pt x="37" y="11"/>
                </a:lnTo>
                <a:lnTo>
                  <a:pt x="27" y="18"/>
                </a:lnTo>
                <a:lnTo>
                  <a:pt x="18" y="27"/>
                </a:lnTo>
                <a:lnTo>
                  <a:pt x="11" y="36"/>
                </a:lnTo>
                <a:lnTo>
                  <a:pt x="5" y="47"/>
                </a:lnTo>
                <a:lnTo>
                  <a:pt x="2" y="57"/>
                </a:lnTo>
                <a:lnTo>
                  <a:pt x="0" y="67"/>
                </a:lnTo>
                <a:lnTo>
                  <a:pt x="0" y="78"/>
                </a:lnTo>
                <a:lnTo>
                  <a:pt x="4" y="87"/>
                </a:lnTo>
                <a:lnTo>
                  <a:pt x="8" y="95"/>
                </a:lnTo>
                <a:lnTo>
                  <a:pt x="11" y="96"/>
                </a:lnTo>
                <a:lnTo>
                  <a:pt x="12" y="98"/>
                </a:lnTo>
                <a:lnTo>
                  <a:pt x="14" y="99"/>
                </a:lnTo>
                <a:lnTo>
                  <a:pt x="15" y="102"/>
                </a:lnTo>
                <a:lnTo>
                  <a:pt x="12" y="85"/>
                </a:lnTo>
                <a:lnTo>
                  <a:pt x="14" y="66"/>
                </a:lnTo>
                <a:lnTo>
                  <a:pt x="23" y="48"/>
                </a:lnTo>
                <a:lnTo>
                  <a:pt x="38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01" name="Freeform 81">
            <a:extLst>
              <a:ext uri="{FF2B5EF4-FFF2-40B4-BE49-F238E27FC236}">
                <a16:creationId xmlns:a16="http://schemas.microsoft.com/office/drawing/2014/main" id="{14D0C204-D20F-EE1B-FDD6-957657F23788}"/>
              </a:ext>
            </a:extLst>
          </p:cNvPr>
          <p:cNvSpPr>
            <a:spLocks/>
          </p:cNvSpPr>
          <p:nvPr/>
        </p:nvSpPr>
        <p:spPr bwMode="auto">
          <a:xfrm>
            <a:off x="4568825" y="4879975"/>
            <a:ext cx="87313" cy="80963"/>
          </a:xfrm>
          <a:custGeom>
            <a:avLst/>
            <a:gdLst>
              <a:gd name="T0" fmla="*/ 2147483646 w 111"/>
              <a:gd name="T1" fmla="*/ 2147483646 h 100"/>
              <a:gd name="T2" fmla="*/ 2147483646 w 111"/>
              <a:gd name="T3" fmla="*/ 2147483646 h 100"/>
              <a:gd name="T4" fmla="*/ 2147483646 w 111"/>
              <a:gd name="T5" fmla="*/ 2147483646 h 100"/>
              <a:gd name="T6" fmla="*/ 2147483646 w 111"/>
              <a:gd name="T7" fmla="*/ 2147483646 h 100"/>
              <a:gd name="T8" fmla="*/ 2147483646 w 111"/>
              <a:gd name="T9" fmla="*/ 2147483646 h 100"/>
              <a:gd name="T10" fmla="*/ 2147483646 w 111"/>
              <a:gd name="T11" fmla="*/ 2147483646 h 100"/>
              <a:gd name="T12" fmla="*/ 2147483646 w 111"/>
              <a:gd name="T13" fmla="*/ 2147483646 h 100"/>
              <a:gd name="T14" fmla="*/ 2147483646 w 111"/>
              <a:gd name="T15" fmla="*/ 2147483646 h 100"/>
              <a:gd name="T16" fmla="*/ 2147483646 w 111"/>
              <a:gd name="T17" fmla="*/ 2147483646 h 100"/>
              <a:gd name="T18" fmla="*/ 2147483646 w 111"/>
              <a:gd name="T19" fmla="*/ 2147483646 h 100"/>
              <a:gd name="T20" fmla="*/ 2147483646 w 111"/>
              <a:gd name="T21" fmla="*/ 2147483646 h 100"/>
              <a:gd name="T22" fmla="*/ 2147483646 w 111"/>
              <a:gd name="T23" fmla="*/ 2147483646 h 100"/>
              <a:gd name="T24" fmla="*/ 2147483646 w 111"/>
              <a:gd name="T25" fmla="*/ 2147483646 h 100"/>
              <a:gd name="T26" fmla="*/ 2147483646 w 111"/>
              <a:gd name="T27" fmla="*/ 2147483646 h 100"/>
              <a:gd name="T28" fmla="*/ 2147483646 w 111"/>
              <a:gd name="T29" fmla="*/ 2147483646 h 100"/>
              <a:gd name="T30" fmla="*/ 2147483646 w 111"/>
              <a:gd name="T31" fmla="*/ 0 h 100"/>
              <a:gd name="T32" fmla="*/ 2147483646 w 111"/>
              <a:gd name="T33" fmla="*/ 0 h 100"/>
              <a:gd name="T34" fmla="*/ 2147483646 w 111"/>
              <a:gd name="T35" fmla="*/ 2147483646 h 100"/>
              <a:gd name="T36" fmla="*/ 2147483646 w 111"/>
              <a:gd name="T37" fmla="*/ 2147483646 h 100"/>
              <a:gd name="T38" fmla="*/ 2147483646 w 111"/>
              <a:gd name="T39" fmla="*/ 2147483646 h 100"/>
              <a:gd name="T40" fmla="*/ 2147483646 w 111"/>
              <a:gd name="T41" fmla="*/ 2147483646 h 100"/>
              <a:gd name="T42" fmla="*/ 2147483646 w 111"/>
              <a:gd name="T43" fmla="*/ 2147483646 h 100"/>
              <a:gd name="T44" fmla="*/ 2147483646 w 111"/>
              <a:gd name="T45" fmla="*/ 2147483646 h 100"/>
              <a:gd name="T46" fmla="*/ 2147483646 w 111"/>
              <a:gd name="T47" fmla="*/ 2147483646 h 100"/>
              <a:gd name="T48" fmla="*/ 2147483646 w 111"/>
              <a:gd name="T49" fmla="*/ 2147483646 h 100"/>
              <a:gd name="T50" fmla="*/ 0 w 111"/>
              <a:gd name="T51" fmla="*/ 2147483646 h 100"/>
              <a:gd name="T52" fmla="*/ 2147483646 w 111"/>
              <a:gd name="T53" fmla="*/ 2147483646 h 100"/>
              <a:gd name="T54" fmla="*/ 2147483646 w 111"/>
              <a:gd name="T55" fmla="*/ 2147483646 h 100"/>
              <a:gd name="T56" fmla="*/ 2147483646 w 111"/>
              <a:gd name="T57" fmla="*/ 2147483646 h 100"/>
              <a:gd name="T58" fmla="*/ 2147483646 w 111"/>
              <a:gd name="T59" fmla="*/ 2147483646 h 100"/>
              <a:gd name="T60" fmla="*/ 2147483646 w 111"/>
              <a:gd name="T61" fmla="*/ 2147483646 h 100"/>
              <a:gd name="T62" fmla="*/ 2147483646 w 111"/>
              <a:gd name="T63" fmla="*/ 2147483646 h 100"/>
              <a:gd name="T64" fmla="*/ 2147483646 w 111"/>
              <a:gd name="T65" fmla="*/ 2147483646 h 100"/>
              <a:gd name="T66" fmla="*/ 2147483646 w 111"/>
              <a:gd name="T67" fmla="*/ 2147483646 h 100"/>
              <a:gd name="T68" fmla="*/ 2147483646 w 111"/>
              <a:gd name="T69" fmla="*/ 2147483646 h 100"/>
              <a:gd name="T70" fmla="*/ 2147483646 w 111"/>
              <a:gd name="T71" fmla="*/ 2147483646 h 100"/>
              <a:gd name="T72" fmla="*/ 2147483646 w 111"/>
              <a:gd name="T73" fmla="*/ 2147483646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0"/>
              <a:gd name="T113" fmla="*/ 111 w 111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0">
                <a:moveTo>
                  <a:pt x="38" y="31"/>
                </a:moveTo>
                <a:lnTo>
                  <a:pt x="47" y="24"/>
                </a:lnTo>
                <a:lnTo>
                  <a:pt x="56" y="20"/>
                </a:lnTo>
                <a:lnTo>
                  <a:pt x="67" y="16"/>
                </a:lnTo>
                <a:lnTo>
                  <a:pt x="76" y="14"/>
                </a:lnTo>
                <a:lnTo>
                  <a:pt x="86" y="14"/>
                </a:lnTo>
                <a:lnTo>
                  <a:pt x="95" y="15"/>
                </a:lnTo>
                <a:lnTo>
                  <a:pt x="104" y="18"/>
                </a:lnTo>
                <a:lnTo>
                  <a:pt x="111" y="23"/>
                </a:lnTo>
                <a:lnTo>
                  <a:pt x="109" y="21"/>
                </a:lnTo>
                <a:lnTo>
                  <a:pt x="108" y="18"/>
                </a:lnTo>
                <a:lnTo>
                  <a:pt x="107" y="17"/>
                </a:lnTo>
                <a:lnTo>
                  <a:pt x="106" y="15"/>
                </a:lnTo>
                <a:lnTo>
                  <a:pt x="99" y="8"/>
                </a:lnTo>
                <a:lnTo>
                  <a:pt x="90" y="3"/>
                </a:lnTo>
                <a:lnTo>
                  <a:pt x="81" y="0"/>
                </a:lnTo>
                <a:lnTo>
                  <a:pt x="70" y="0"/>
                </a:lnTo>
                <a:lnTo>
                  <a:pt x="59" y="1"/>
                </a:lnTo>
                <a:lnTo>
                  <a:pt x="47" y="5"/>
                </a:lnTo>
                <a:lnTo>
                  <a:pt x="37" y="9"/>
                </a:lnTo>
                <a:lnTo>
                  <a:pt x="27" y="17"/>
                </a:lnTo>
                <a:lnTo>
                  <a:pt x="17" y="26"/>
                </a:lnTo>
                <a:lnTo>
                  <a:pt x="10" y="36"/>
                </a:lnTo>
                <a:lnTo>
                  <a:pt x="5" y="46"/>
                </a:lnTo>
                <a:lnTo>
                  <a:pt x="1" y="56"/>
                </a:lnTo>
                <a:lnTo>
                  <a:pt x="0" y="67"/>
                </a:lnTo>
                <a:lnTo>
                  <a:pt x="1" y="77"/>
                </a:lnTo>
                <a:lnTo>
                  <a:pt x="4" y="86"/>
                </a:lnTo>
                <a:lnTo>
                  <a:pt x="9" y="94"/>
                </a:lnTo>
                <a:lnTo>
                  <a:pt x="10" y="96"/>
                </a:lnTo>
                <a:lnTo>
                  <a:pt x="12" y="98"/>
                </a:lnTo>
                <a:lnTo>
                  <a:pt x="14" y="99"/>
                </a:lnTo>
                <a:lnTo>
                  <a:pt x="15" y="100"/>
                </a:lnTo>
                <a:lnTo>
                  <a:pt x="12" y="83"/>
                </a:lnTo>
                <a:lnTo>
                  <a:pt x="14" y="66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02" name="Freeform 82">
            <a:extLst>
              <a:ext uri="{FF2B5EF4-FFF2-40B4-BE49-F238E27FC236}">
                <a16:creationId xmlns:a16="http://schemas.microsoft.com/office/drawing/2014/main" id="{E4FA682A-4ACE-C3D2-F814-95C872DAB21F}"/>
              </a:ext>
            </a:extLst>
          </p:cNvPr>
          <p:cNvSpPr>
            <a:spLocks/>
          </p:cNvSpPr>
          <p:nvPr/>
        </p:nvSpPr>
        <p:spPr bwMode="auto">
          <a:xfrm>
            <a:off x="4633913" y="4960938"/>
            <a:ext cx="87312" cy="80962"/>
          </a:xfrm>
          <a:custGeom>
            <a:avLst/>
            <a:gdLst>
              <a:gd name="T0" fmla="*/ 2147483646 w 111"/>
              <a:gd name="T1" fmla="*/ 2147483646 h 102"/>
              <a:gd name="T2" fmla="*/ 2147483646 w 111"/>
              <a:gd name="T3" fmla="*/ 2147483646 h 102"/>
              <a:gd name="T4" fmla="*/ 2147483646 w 111"/>
              <a:gd name="T5" fmla="*/ 2147483646 h 102"/>
              <a:gd name="T6" fmla="*/ 2147483646 w 111"/>
              <a:gd name="T7" fmla="*/ 2147483646 h 102"/>
              <a:gd name="T8" fmla="*/ 2147483646 w 111"/>
              <a:gd name="T9" fmla="*/ 2147483646 h 102"/>
              <a:gd name="T10" fmla="*/ 2147483646 w 111"/>
              <a:gd name="T11" fmla="*/ 2147483646 h 102"/>
              <a:gd name="T12" fmla="*/ 2147483646 w 111"/>
              <a:gd name="T13" fmla="*/ 2147483646 h 102"/>
              <a:gd name="T14" fmla="*/ 2147483646 w 111"/>
              <a:gd name="T15" fmla="*/ 2147483646 h 102"/>
              <a:gd name="T16" fmla="*/ 2147483646 w 111"/>
              <a:gd name="T17" fmla="*/ 2147483646 h 102"/>
              <a:gd name="T18" fmla="*/ 2147483646 w 111"/>
              <a:gd name="T19" fmla="*/ 2147483646 h 102"/>
              <a:gd name="T20" fmla="*/ 2147483646 w 111"/>
              <a:gd name="T21" fmla="*/ 2147483646 h 102"/>
              <a:gd name="T22" fmla="*/ 2147483646 w 111"/>
              <a:gd name="T23" fmla="*/ 2147483646 h 102"/>
              <a:gd name="T24" fmla="*/ 2147483646 w 111"/>
              <a:gd name="T25" fmla="*/ 2147483646 h 102"/>
              <a:gd name="T26" fmla="*/ 2147483646 w 111"/>
              <a:gd name="T27" fmla="*/ 2147483646 h 102"/>
              <a:gd name="T28" fmla="*/ 2147483646 w 111"/>
              <a:gd name="T29" fmla="*/ 2147483646 h 102"/>
              <a:gd name="T30" fmla="*/ 2147483646 w 111"/>
              <a:gd name="T31" fmla="*/ 2147483646 h 102"/>
              <a:gd name="T32" fmla="*/ 2147483646 w 111"/>
              <a:gd name="T33" fmla="*/ 0 h 102"/>
              <a:gd name="T34" fmla="*/ 2147483646 w 111"/>
              <a:gd name="T35" fmla="*/ 2147483646 h 102"/>
              <a:gd name="T36" fmla="*/ 2147483646 w 111"/>
              <a:gd name="T37" fmla="*/ 2147483646 h 102"/>
              <a:gd name="T38" fmla="*/ 2147483646 w 111"/>
              <a:gd name="T39" fmla="*/ 2147483646 h 102"/>
              <a:gd name="T40" fmla="*/ 2147483646 w 111"/>
              <a:gd name="T41" fmla="*/ 2147483646 h 102"/>
              <a:gd name="T42" fmla="*/ 2147483646 w 111"/>
              <a:gd name="T43" fmla="*/ 2147483646 h 102"/>
              <a:gd name="T44" fmla="*/ 2147483646 w 111"/>
              <a:gd name="T45" fmla="*/ 2147483646 h 102"/>
              <a:gd name="T46" fmla="*/ 2147483646 w 111"/>
              <a:gd name="T47" fmla="*/ 2147483646 h 102"/>
              <a:gd name="T48" fmla="*/ 2147483646 w 111"/>
              <a:gd name="T49" fmla="*/ 2147483646 h 102"/>
              <a:gd name="T50" fmla="*/ 0 w 111"/>
              <a:gd name="T51" fmla="*/ 2147483646 h 102"/>
              <a:gd name="T52" fmla="*/ 2147483646 w 111"/>
              <a:gd name="T53" fmla="*/ 2147483646 h 102"/>
              <a:gd name="T54" fmla="*/ 2147483646 w 111"/>
              <a:gd name="T55" fmla="*/ 2147483646 h 102"/>
              <a:gd name="T56" fmla="*/ 2147483646 w 111"/>
              <a:gd name="T57" fmla="*/ 2147483646 h 102"/>
              <a:gd name="T58" fmla="*/ 2147483646 w 111"/>
              <a:gd name="T59" fmla="*/ 2147483646 h 102"/>
              <a:gd name="T60" fmla="*/ 2147483646 w 111"/>
              <a:gd name="T61" fmla="*/ 2147483646 h 102"/>
              <a:gd name="T62" fmla="*/ 2147483646 w 111"/>
              <a:gd name="T63" fmla="*/ 2147483646 h 102"/>
              <a:gd name="T64" fmla="*/ 2147483646 w 111"/>
              <a:gd name="T65" fmla="*/ 2147483646 h 102"/>
              <a:gd name="T66" fmla="*/ 2147483646 w 111"/>
              <a:gd name="T67" fmla="*/ 2147483646 h 102"/>
              <a:gd name="T68" fmla="*/ 2147483646 w 111"/>
              <a:gd name="T69" fmla="*/ 2147483646 h 102"/>
              <a:gd name="T70" fmla="*/ 2147483646 w 111"/>
              <a:gd name="T71" fmla="*/ 2147483646 h 102"/>
              <a:gd name="T72" fmla="*/ 2147483646 w 111"/>
              <a:gd name="T73" fmla="*/ 2147483646 h 1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2"/>
              <a:gd name="T113" fmla="*/ 111 w 111"/>
              <a:gd name="T114" fmla="*/ 102 h 10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2">
                <a:moveTo>
                  <a:pt x="38" y="31"/>
                </a:moveTo>
                <a:lnTo>
                  <a:pt x="47" y="26"/>
                </a:lnTo>
                <a:lnTo>
                  <a:pt x="56" y="20"/>
                </a:lnTo>
                <a:lnTo>
                  <a:pt x="67" y="18"/>
                </a:lnTo>
                <a:lnTo>
                  <a:pt x="76" y="15"/>
                </a:lnTo>
                <a:lnTo>
                  <a:pt x="86" y="15"/>
                </a:lnTo>
                <a:lnTo>
                  <a:pt x="94" y="16"/>
                </a:lnTo>
                <a:lnTo>
                  <a:pt x="104" y="19"/>
                </a:lnTo>
                <a:lnTo>
                  <a:pt x="111" y="23"/>
                </a:lnTo>
                <a:lnTo>
                  <a:pt x="109" y="21"/>
                </a:lnTo>
                <a:lnTo>
                  <a:pt x="108" y="20"/>
                </a:lnTo>
                <a:lnTo>
                  <a:pt x="107" y="18"/>
                </a:lnTo>
                <a:lnTo>
                  <a:pt x="106" y="15"/>
                </a:lnTo>
                <a:lnTo>
                  <a:pt x="99" y="8"/>
                </a:lnTo>
                <a:lnTo>
                  <a:pt x="90" y="4"/>
                </a:lnTo>
                <a:lnTo>
                  <a:pt x="81" y="1"/>
                </a:lnTo>
                <a:lnTo>
                  <a:pt x="70" y="0"/>
                </a:lnTo>
                <a:lnTo>
                  <a:pt x="59" y="1"/>
                </a:lnTo>
                <a:lnTo>
                  <a:pt x="48" y="5"/>
                </a:lnTo>
                <a:lnTo>
                  <a:pt x="37" y="11"/>
                </a:lnTo>
                <a:lnTo>
                  <a:pt x="26" y="18"/>
                </a:lnTo>
                <a:lnTo>
                  <a:pt x="17" y="27"/>
                </a:lnTo>
                <a:lnTo>
                  <a:pt x="10" y="36"/>
                </a:lnTo>
                <a:lnTo>
                  <a:pt x="5" y="46"/>
                </a:lnTo>
                <a:lnTo>
                  <a:pt x="1" y="57"/>
                </a:lnTo>
                <a:lnTo>
                  <a:pt x="0" y="67"/>
                </a:lnTo>
                <a:lnTo>
                  <a:pt x="1" y="78"/>
                </a:lnTo>
                <a:lnTo>
                  <a:pt x="3" y="87"/>
                </a:lnTo>
                <a:lnTo>
                  <a:pt x="9" y="95"/>
                </a:lnTo>
                <a:lnTo>
                  <a:pt x="10" y="96"/>
                </a:lnTo>
                <a:lnTo>
                  <a:pt x="13" y="98"/>
                </a:lnTo>
                <a:lnTo>
                  <a:pt x="14" y="99"/>
                </a:lnTo>
                <a:lnTo>
                  <a:pt x="16" y="102"/>
                </a:lnTo>
                <a:lnTo>
                  <a:pt x="12" y="84"/>
                </a:lnTo>
                <a:lnTo>
                  <a:pt x="15" y="66"/>
                </a:lnTo>
                <a:lnTo>
                  <a:pt x="23" y="48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03" name="Freeform 83">
            <a:extLst>
              <a:ext uri="{FF2B5EF4-FFF2-40B4-BE49-F238E27FC236}">
                <a16:creationId xmlns:a16="http://schemas.microsoft.com/office/drawing/2014/main" id="{D003C512-ACFD-6B8A-0131-7554F6F5940D}"/>
              </a:ext>
            </a:extLst>
          </p:cNvPr>
          <p:cNvSpPr>
            <a:spLocks/>
          </p:cNvSpPr>
          <p:nvPr/>
        </p:nvSpPr>
        <p:spPr bwMode="auto">
          <a:xfrm>
            <a:off x="4656138" y="4987925"/>
            <a:ext cx="88900" cy="80963"/>
          </a:xfrm>
          <a:custGeom>
            <a:avLst/>
            <a:gdLst>
              <a:gd name="T0" fmla="*/ 2147483646 w 111"/>
              <a:gd name="T1" fmla="*/ 2147483646 h 100"/>
              <a:gd name="T2" fmla="*/ 2147483646 w 111"/>
              <a:gd name="T3" fmla="*/ 2147483646 h 100"/>
              <a:gd name="T4" fmla="*/ 2147483646 w 111"/>
              <a:gd name="T5" fmla="*/ 2147483646 h 100"/>
              <a:gd name="T6" fmla="*/ 2147483646 w 111"/>
              <a:gd name="T7" fmla="*/ 2147483646 h 100"/>
              <a:gd name="T8" fmla="*/ 2147483646 w 111"/>
              <a:gd name="T9" fmla="*/ 2147483646 h 100"/>
              <a:gd name="T10" fmla="*/ 2147483646 w 111"/>
              <a:gd name="T11" fmla="*/ 2147483646 h 100"/>
              <a:gd name="T12" fmla="*/ 2147483646 w 111"/>
              <a:gd name="T13" fmla="*/ 2147483646 h 100"/>
              <a:gd name="T14" fmla="*/ 2147483646 w 111"/>
              <a:gd name="T15" fmla="*/ 2147483646 h 100"/>
              <a:gd name="T16" fmla="*/ 2147483646 w 111"/>
              <a:gd name="T17" fmla="*/ 2147483646 h 100"/>
              <a:gd name="T18" fmla="*/ 2147483646 w 111"/>
              <a:gd name="T19" fmla="*/ 2147483646 h 100"/>
              <a:gd name="T20" fmla="*/ 2147483646 w 111"/>
              <a:gd name="T21" fmla="*/ 2147483646 h 100"/>
              <a:gd name="T22" fmla="*/ 2147483646 w 111"/>
              <a:gd name="T23" fmla="*/ 2147483646 h 100"/>
              <a:gd name="T24" fmla="*/ 2147483646 w 111"/>
              <a:gd name="T25" fmla="*/ 2147483646 h 100"/>
              <a:gd name="T26" fmla="*/ 2147483646 w 111"/>
              <a:gd name="T27" fmla="*/ 2147483646 h 100"/>
              <a:gd name="T28" fmla="*/ 2147483646 w 111"/>
              <a:gd name="T29" fmla="*/ 2147483646 h 100"/>
              <a:gd name="T30" fmla="*/ 2147483646 w 111"/>
              <a:gd name="T31" fmla="*/ 2147483646 h 100"/>
              <a:gd name="T32" fmla="*/ 2147483646 w 111"/>
              <a:gd name="T33" fmla="*/ 0 h 100"/>
              <a:gd name="T34" fmla="*/ 2147483646 w 111"/>
              <a:gd name="T35" fmla="*/ 2147483646 h 100"/>
              <a:gd name="T36" fmla="*/ 2147483646 w 111"/>
              <a:gd name="T37" fmla="*/ 2147483646 h 100"/>
              <a:gd name="T38" fmla="*/ 2147483646 w 111"/>
              <a:gd name="T39" fmla="*/ 2147483646 h 100"/>
              <a:gd name="T40" fmla="*/ 2147483646 w 111"/>
              <a:gd name="T41" fmla="*/ 2147483646 h 100"/>
              <a:gd name="T42" fmla="*/ 2147483646 w 111"/>
              <a:gd name="T43" fmla="*/ 2147483646 h 100"/>
              <a:gd name="T44" fmla="*/ 2147483646 w 111"/>
              <a:gd name="T45" fmla="*/ 2147483646 h 100"/>
              <a:gd name="T46" fmla="*/ 2147483646 w 111"/>
              <a:gd name="T47" fmla="*/ 2147483646 h 100"/>
              <a:gd name="T48" fmla="*/ 2147483646 w 111"/>
              <a:gd name="T49" fmla="*/ 2147483646 h 100"/>
              <a:gd name="T50" fmla="*/ 0 w 111"/>
              <a:gd name="T51" fmla="*/ 2147483646 h 100"/>
              <a:gd name="T52" fmla="*/ 2147483646 w 111"/>
              <a:gd name="T53" fmla="*/ 2147483646 h 100"/>
              <a:gd name="T54" fmla="*/ 2147483646 w 111"/>
              <a:gd name="T55" fmla="*/ 2147483646 h 100"/>
              <a:gd name="T56" fmla="*/ 2147483646 w 111"/>
              <a:gd name="T57" fmla="*/ 2147483646 h 100"/>
              <a:gd name="T58" fmla="*/ 2147483646 w 111"/>
              <a:gd name="T59" fmla="*/ 2147483646 h 100"/>
              <a:gd name="T60" fmla="*/ 2147483646 w 111"/>
              <a:gd name="T61" fmla="*/ 2147483646 h 100"/>
              <a:gd name="T62" fmla="*/ 2147483646 w 111"/>
              <a:gd name="T63" fmla="*/ 2147483646 h 100"/>
              <a:gd name="T64" fmla="*/ 2147483646 w 111"/>
              <a:gd name="T65" fmla="*/ 2147483646 h 100"/>
              <a:gd name="T66" fmla="*/ 2147483646 w 111"/>
              <a:gd name="T67" fmla="*/ 2147483646 h 100"/>
              <a:gd name="T68" fmla="*/ 2147483646 w 111"/>
              <a:gd name="T69" fmla="*/ 2147483646 h 100"/>
              <a:gd name="T70" fmla="*/ 2147483646 w 111"/>
              <a:gd name="T71" fmla="*/ 2147483646 h 100"/>
              <a:gd name="T72" fmla="*/ 2147483646 w 111"/>
              <a:gd name="T73" fmla="*/ 2147483646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0"/>
              <a:gd name="T113" fmla="*/ 111 w 111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0">
                <a:moveTo>
                  <a:pt x="38" y="31"/>
                </a:moveTo>
                <a:lnTo>
                  <a:pt x="47" y="24"/>
                </a:lnTo>
                <a:lnTo>
                  <a:pt x="56" y="19"/>
                </a:lnTo>
                <a:lnTo>
                  <a:pt x="66" y="16"/>
                </a:lnTo>
                <a:lnTo>
                  <a:pt x="77" y="15"/>
                </a:lnTo>
                <a:lnTo>
                  <a:pt x="86" y="14"/>
                </a:lnTo>
                <a:lnTo>
                  <a:pt x="95" y="16"/>
                </a:lnTo>
                <a:lnTo>
                  <a:pt x="103" y="18"/>
                </a:lnTo>
                <a:lnTo>
                  <a:pt x="111" y="23"/>
                </a:lnTo>
                <a:lnTo>
                  <a:pt x="110" y="21"/>
                </a:lnTo>
                <a:lnTo>
                  <a:pt x="109" y="18"/>
                </a:lnTo>
                <a:lnTo>
                  <a:pt x="107" y="17"/>
                </a:lnTo>
                <a:lnTo>
                  <a:pt x="106" y="15"/>
                </a:lnTo>
                <a:lnTo>
                  <a:pt x="99" y="8"/>
                </a:lnTo>
                <a:lnTo>
                  <a:pt x="91" y="3"/>
                </a:lnTo>
                <a:lnTo>
                  <a:pt x="80" y="1"/>
                </a:lnTo>
                <a:lnTo>
                  <a:pt x="70" y="0"/>
                </a:lnTo>
                <a:lnTo>
                  <a:pt x="60" y="1"/>
                </a:lnTo>
                <a:lnTo>
                  <a:pt x="48" y="5"/>
                </a:lnTo>
                <a:lnTo>
                  <a:pt x="37" y="10"/>
                </a:lnTo>
                <a:lnTo>
                  <a:pt x="26" y="17"/>
                </a:lnTo>
                <a:lnTo>
                  <a:pt x="17" y="26"/>
                </a:lnTo>
                <a:lnTo>
                  <a:pt x="10" y="36"/>
                </a:lnTo>
                <a:lnTo>
                  <a:pt x="4" y="46"/>
                </a:lnTo>
                <a:lnTo>
                  <a:pt x="1" y="56"/>
                </a:lnTo>
                <a:lnTo>
                  <a:pt x="0" y="67"/>
                </a:lnTo>
                <a:lnTo>
                  <a:pt x="1" y="77"/>
                </a:lnTo>
                <a:lnTo>
                  <a:pt x="3" y="86"/>
                </a:lnTo>
                <a:lnTo>
                  <a:pt x="9" y="94"/>
                </a:lnTo>
                <a:lnTo>
                  <a:pt x="11" y="95"/>
                </a:lnTo>
                <a:lnTo>
                  <a:pt x="12" y="98"/>
                </a:lnTo>
                <a:lnTo>
                  <a:pt x="15" y="99"/>
                </a:lnTo>
                <a:lnTo>
                  <a:pt x="16" y="100"/>
                </a:lnTo>
                <a:lnTo>
                  <a:pt x="11" y="83"/>
                </a:lnTo>
                <a:lnTo>
                  <a:pt x="15" y="66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04" name="Freeform 84">
            <a:extLst>
              <a:ext uri="{FF2B5EF4-FFF2-40B4-BE49-F238E27FC236}">
                <a16:creationId xmlns:a16="http://schemas.microsoft.com/office/drawing/2014/main" id="{E1972AD7-9209-3C41-2AA0-6D0B819279FF}"/>
              </a:ext>
            </a:extLst>
          </p:cNvPr>
          <p:cNvSpPr>
            <a:spLocks/>
          </p:cNvSpPr>
          <p:nvPr/>
        </p:nvSpPr>
        <p:spPr bwMode="auto">
          <a:xfrm>
            <a:off x="4678363" y="5014913"/>
            <a:ext cx="88900" cy="80962"/>
          </a:xfrm>
          <a:custGeom>
            <a:avLst/>
            <a:gdLst>
              <a:gd name="T0" fmla="*/ 2147483646 w 112"/>
              <a:gd name="T1" fmla="*/ 2147483646 h 102"/>
              <a:gd name="T2" fmla="*/ 2147483646 w 112"/>
              <a:gd name="T3" fmla="*/ 2147483646 h 102"/>
              <a:gd name="T4" fmla="*/ 2147483646 w 112"/>
              <a:gd name="T5" fmla="*/ 2147483646 h 102"/>
              <a:gd name="T6" fmla="*/ 2147483646 w 112"/>
              <a:gd name="T7" fmla="*/ 2147483646 h 102"/>
              <a:gd name="T8" fmla="*/ 2147483646 w 112"/>
              <a:gd name="T9" fmla="*/ 2147483646 h 102"/>
              <a:gd name="T10" fmla="*/ 2147483646 w 112"/>
              <a:gd name="T11" fmla="*/ 2147483646 h 102"/>
              <a:gd name="T12" fmla="*/ 2147483646 w 112"/>
              <a:gd name="T13" fmla="*/ 2147483646 h 102"/>
              <a:gd name="T14" fmla="*/ 2147483646 w 112"/>
              <a:gd name="T15" fmla="*/ 2147483646 h 102"/>
              <a:gd name="T16" fmla="*/ 2147483646 w 112"/>
              <a:gd name="T17" fmla="*/ 2147483646 h 102"/>
              <a:gd name="T18" fmla="*/ 2147483646 w 112"/>
              <a:gd name="T19" fmla="*/ 2147483646 h 102"/>
              <a:gd name="T20" fmla="*/ 2147483646 w 112"/>
              <a:gd name="T21" fmla="*/ 2147483646 h 102"/>
              <a:gd name="T22" fmla="*/ 2147483646 w 112"/>
              <a:gd name="T23" fmla="*/ 2147483646 h 102"/>
              <a:gd name="T24" fmla="*/ 2147483646 w 112"/>
              <a:gd name="T25" fmla="*/ 2147483646 h 102"/>
              <a:gd name="T26" fmla="*/ 2147483646 w 112"/>
              <a:gd name="T27" fmla="*/ 2147483646 h 102"/>
              <a:gd name="T28" fmla="*/ 2147483646 w 112"/>
              <a:gd name="T29" fmla="*/ 2147483646 h 102"/>
              <a:gd name="T30" fmla="*/ 2147483646 w 112"/>
              <a:gd name="T31" fmla="*/ 2147483646 h 102"/>
              <a:gd name="T32" fmla="*/ 2147483646 w 112"/>
              <a:gd name="T33" fmla="*/ 0 h 102"/>
              <a:gd name="T34" fmla="*/ 2147483646 w 112"/>
              <a:gd name="T35" fmla="*/ 2147483646 h 102"/>
              <a:gd name="T36" fmla="*/ 2147483646 w 112"/>
              <a:gd name="T37" fmla="*/ 2147483646 h 102"/>
              <a:gd name="T38" fmla="*/ 2147483646 w 112"/>
              <a:gd name="T39" fmla="*/ 2147483646 h 102"/>
              <a:gd name="T40" fmla="*/ 2147483646 w 112"/>
              <a:gd name="T41" fmla="*/ 2147483646 h 102"/>
              <a:gd name="T42" fmla="*/ 2147483646 w 112"/>
              <a:gd name="T43" fmla="*/ 2147483646 h 102"/>
              <a:gd name="T44" fmla="*/ 2147483646 w 112"/>
              <a:gd name="T45" fmla="*/ 2147483646 h 102"/>
              <a:gd name="T46" fmla="*/ 2147483646 w 112"/>
              <a:gd name="T47" fmla="*/ 2147483646 h 102"/>
              <a:gd name="T48" fmla="*/ 2147483646 w 112"/>
              <a:gd name="T49" fmla="*/ 2147483646 h 102"/>
              <a:gd name="T50" fmla="*/ 0 w 112"/>
              <a:gd name="T51" fmla="*/ 2147483646 h 102"/>
              <a:gd name="T52" fmla="*/ 2147483646 w 112"/>
              <a:gd name="T53" fmla="*/ 2147483646 h 102"/>
              <a:gd name="T54" fmla="*/ 2147483646 w 112"/>
              <a:gd name="T55" fmla="*/ 2147483646 h 102"/>
              <a:gd name="T56" fmla="*/ 2147483646 w 112"/>
              <a:gd name="T57" fmla="*/ 2147483646 h 102"/>
              <a:gd name="T58" fmla="*/ 2147483646 w 112"/>
              <a:gd name="T59" fmla="*/ 2147483646 h 102"/>
              <a:gd name="T60" fmla="*/ 2147483646 w 112"/>
              <a:gd name="T61" fmla="*/ 2147483646 h 102"/>
              <a:gd name="T62" fmla="*/ 2147483646 w 112"/>
              <a:gd name="T63" fmla="*/ 2147483646 h 102"/>
              <a:gd name="T64" fmla="*/ 2147483646 w 112"/>
              <a:gd name="T65" fmla="*/ 2147483646 h 102"/>
              <a:gd name="T66" fmla="*/ 2147483646 w 112"/>
              <a:gd name="T67" fmla="*/ 2147483646 h 102"/>
              <a:gd name="T68" fmla="*/ 2147483646 w 112"/>
              <a:gd name="T69" fmla="*/ 2147483646 h 102"/>
              <a:gd name="T70" fmla="*/ 2147483646 w 112"/>
              <a:gd name="T71" fmla="*/ 2147483646 h 102"/>
              <a:gd name="T72" fmla="*/ 2147483646 w 112"/>
              <a:gd name="T73" fmla="*/ 2147483646 h 1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2"/>
              <a:gd name="T112" fmla="*/ 0 h 102"/>
              <a:gd name="T113" fmla="*/ 112 w 112"/>
              <a:gd name="T114" fmla="*/ 102 h 10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2" h="102">
                <a:moveTo>
                  <a:pt x="38" y="31"/>
                </a:moveTo>
                <a:lnTo>
                  <a:pt x="48" y="26"/>
                </a:lnTo>
                <a:lnTo>
                  <a:pt x="58" y="20"/>
                </a:lnTo>
                <a:lnTo>
                  <a:pt x="67" y="18"/>
                </a:lnTo>
                <a:lnTo>
                  <a:pt x="77" y="15"/>
                </a:lnTo>
                <a:lnTo>
                  <a:pt x="87" y="15"/>
                </a:lnTo>
                <a:lnTo>
                  <a:pt x="96" y="16"/>
                </a:lnTo>
                <a:lnTo>
                  <a:pt x="105" y="19"/>
                </a:lnTo>
                <a:lnTo>
                  <a:pt x="112" y="23"/>
                </a:lnTo>
                <a:lnTo>
                  <a:pt x="111" y="21"/>
                </a:lnTo>
                <a:lnTo>
                  <a:pt x="110" y="20"/>
                </a:lnTo>
                <a:lnTo>
                  <a:pt x="107" y="18"/>
                </a:lnTo>
                <a:lnTo>
                  <a:pt x="106" y="16"/>
                </a:lnTo>
                <a:lnTo>
                  <a:pt x="99" y="10"/>
                </a:lnTo>
                <a:lnTo>
                  <a:pt x="91" y="4"/>
                </a:lnTo>
                <a:lnTo>
                  <a:pt x="81" y="1"/>
                </a:lnTo>
                <a:lnTo>
                  <a:pt x="71" y="0"/>
                </a:lnTo>
                <a:lnTo>
                  <a:pt x="60" y="1"/>
                </a:lnTo>
                <a:lnTo>
                  <a:pt x="49" y="5"/>
                </a:lnTo>
                <a:lnTo>
                  <a:pt x="37" y="11"/>
                </a:lnTo>
                <a:lnTo>
                  <a:pt x="27" y="18"/>
                </a:lnTo>
                <a:lnTo>
                  <a:pt x="18" y="27"/>
                </a:lnTo>
                <a:lnTo>
                  <a:pt x="11" y="36"/>
                </a:lnTo>
                <a:lnTo>
                  <a:pt x="5" y="46"/>
                </a:lnTo>
                <a:lnTo>
                  <a:pt x="1" y="57"/>
                </a:lnTo>
                <a:lnTo>
                  <a:pt x="0" y="67"/>
                </a:lnTo>
                <a:lnTo>
                  <a:pt x="1" y="77"/>
                </a:lnTo>
                <a:lnTo>
                  <a:pt x="4" y="87"/>
                </a:lnTo>
                <a:lnTo>
                  <a:pt x="10" y="95"/>
                </a:lnTo>
                <a:lnTo>
                  <a:pt x="12" y="97"/>
                </a:lnTo>
                <a:lnTo>
                  <a:pt x="13" y="98"/>
                </a:lnTo>
                <a:lnTo>
                  <a:pt x="15" y="100"/>
                </a:lnTo>
                <a:lnTo>
                  <a:pt x="16" y="102"/>
                </a:lnTo>
                <a:lnTo>
                  <a:pt x="12" y="84"/>
                </a:lnTo>
                <a:lnTo>
                  <a:pt x="15" y="66"/>
                </a:lnTo>
                <a:lnTo>
                  <a:pt x="23" y="48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05" name="Freeform 85">
            <a:extLst>
              <a:ext uri="{FF2B5EF4-FFF2-40B4-BE49-F238E27FC236}">
                <a16:creationId xmlns:a16="http://schemas.microsoft.com/office/drawing/2014/main" id="{8BFB1337-8362-89AA-C287-0D71C27E1A67}"/>
              </a:ext>
            </a:extLst>
          </p:cNvPr>
          <p:cNvSpPr>
            <a:spLocks/>
          </p:cNvSpPr>
          <p:nvPr/>
        </p:nvSpPr>
        <p:spPr bwMode="auto">
          <a:xfrm>
            <a:off x="4699000" y="5041900"/>
            <a:ext cx="88900" cy="79375"/>
          </a:xfrm>
          <a:custGeom>
            <a:avLst/>
            <a:gdLst>
              <a:gd name="T0" fmla="*/ 2147483646 w 112"/>
              <a:gd name="T1" fmla="*/ 2147483646 h 99"/>
              <a:gd name="T2" fmla="*/ 2147483646 w 112"/>
              <a:gd name="T3" fmla="*/ 2147483646 h 99"/>
              <a:gd name="T4" fmla="*/ 2147483646 w 112"/>
              <a:gd name="T5" fmla="*/ 2147483646 h 99"/>
              <a:gd name="T6" fmla="*/ 2147483646 w 112"/>
              <a:gd name="T7" fmla="*/ 2147483646 h 99"/>
              <a:gd name="T8" fmla="*/ 2147483646 w 112"/>
              <a:gd name="T9" fmla="*/ 2147483646 h 99"/>
              <a:gd name="T10" fmla="*/ 2147483646 w 112"/>
              <a:gd name="T11" fmla="*/ 2147483646 h 99"/>
              <a:gd name="T12" fmla="*/ 2147483646 w 112"/>
              <a:gd name="T13" fmla="*/ 2147483646 h 99"/>
              <a:gd name="T14" fmla="*/ 2147483646 w 112"/>
              <a:gd name="T15" fmla="*/ 2147483646 h 99"/>
              <a:gd name="T16" fmla="*/ 2147483646 w 112"/>
              <a:gd name="T17" fmla="*/ 2147483646 h 99"/>
              <a:gd name="T18" fmla="*/ 2147483646 w 112"/>
              <a:gd name="T19" fmla="*/ 2147483646 h 99"/>
              <a:gd name="T20" fmla="*/ 2147483646 w 112"/>
              <a:gd name="T21" fmla="*/ 2147483646 h 99"/>
              <a:gd name="T22" fmla="*/ 2147483646 w 112"/>
              <a:gd name="T23" fmla="*/ 2147483646 h 99"/>
              <a:gd name="T24" fmla="*/ 2147483646 w 112"/>
              <a:gd name="T25" fmla="*/ 2147483646 h 99"/>
              <a:gd name="T26" fmla="*/ 2147483646 w 112"/>
              <a:gd name="T27" fmla="*/ 2147483646 h 99"/>
              <a:gd name="T28" fmla="*/ 2147483646 w 112"/>
              <a:gd name="T29" fmla="*/ 2147483646 h 99"/>
              <a:gd name="T30" fmla="*/ 2147483646 w 112"/>
              <a:gd name="T31" fmla="*/ 2147483646 h 99"/>
              <a:gd name="T32" fmla="*/ 2147483646 w 112"/>
              <a:gd name="T33" fmla="*/ 0 h 99"/>
              <a:gd name="T34" fmla="*/ 2147483646 w 112"/>
              <a:gd name="T35" fmla="*/ 2147483646 h 99"/>
              <a:gd name="T36" fmla="*/ 2147483646 w 112"/>
              <a:gd name="T37" fmla="*/ 2147483646 h 99"/>
              <a:gd name="T38" fmla="*/ 2147483646 w 112"/>
              <a:gd name="T39" fmla="*/ 2147483646 h 99"/>
              <a:gd name="T40" fmla="*/ 2147483646 w 112"/>
              <a:gd name="T41" fmla="*/ 2147483646 h 99"/>
              <a:gd name="T42" fmla="*/ 2147483646 w 112"/>
              <a:gd name="T43" fmla="*/ 2147483646 h 99"/>
              <a:gd name="T44" fmla="*/ 2147483646 w 112"/>
              <a:gd name="T45" fmla="*/ 2147483646 h 99"/>
              <a:gd name="T46" fmla="*/ 2147483646 w 112"/>
              <a:gd name="T47" fmla="*/ 2147483646 h 99"/>
              <a:gd name="T48" fmla="*/ 2147483646 w 112"/>
              <a:gd name="T49" fmla="*/ 2147483646 h 99"/>
              <a:gd name="T50" fmla="*/ 0 w 112"/>
              <a:gd name="T51" fmla="*/ 2147483646 h 99"/>
              <a:gd name="T52" fmla="*/ 2147483646 w 112"/>
              <a:gd name="T53" fmla="*/ 2147483646 h 99"/>
              <a:gd name="T54" fmla="*/ 2147483646 w 112"/>
              <a:gd name="T55" fmla="*/ 2147483646 h 99"/>
              <a:gd name="T56" fmla="*/ 2147483646 w 112"/>
              <a:gd name="T57" fmla="*/ 2147483646 h 99"/>
              <a:gd name="T58" fmla="*/ 2147483646 w 112"/>
              <a:gd name="T59" fmla="*/ 2147483646 h 99"/>
              <a:gd name="T60" fmla="*/ 2147483646 w 112"/>
              <a:gd name="T61" fmla="*/ 2147483646 h 99"/>
              <a:gd name="T62" fmla="*/ 2147483646 w 112"/>
              <a:gd name="T63" fmla="*/ 2147483646 h 99"/>
              <a:gd name="T64" fmla="*/ 2147483646 w 112"/>
              <a:gd name="T65" fmla="*/ 2147483646 h 99"/>
              <a:gd name="T66" fmla="*/ 2147483646 w 112"/>
              <a:gd name="T67" fmla="*/ 2147483646 h 99"/>
              <a:gd name="T68" fmla="*/ 2147483646 w 112"/>
              <a:gd name="T69" fmla="*/ 2147483646 h 99"/>
              <a:gd name="T70" fmla="*/ 2147483646 w 112"/>
              <a:gd name="T71" fmla="*/ 2147483646 h 99"/>
              <a:gd name="T72" fmla="*/ 2147483646 w 112"/>
              <a:gd name="T73" fmla="*/ 2147483646 h 99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2"/>
              <a:gd name="T112" fmla="*/ 0 h 99"/>
              <a:gd name="T113" fmla="*/ 112 w 112"/>
              <a:gd name="T114" fmla="*/ 99 h 99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2" h="99">
                <a:moveTo>
                  <a:pt x="39" y="31"/>
                </a:moveTo>
                <a:lnTo>
                  <a:pt x="48" y="24"/>
                </a:lnTo>
                <a:lnTo>
                  <a:pt x="58" y="19"/>
                </a:lnTo>
                <a:lnTo>
                  <a:pt x="68" y="16"/>
                </a:lnTo>
                <a:lnTo>
                  <a:pt x="77" y="15"/>
                </a:lnTo>
                <a:lnTo>
                  <a:pt x="86" y="14"/>
                </a:lnTo>
                <a:lnTo>
                  <a:pt x="96" y="16"/>
                </a:lnTo>
                <a:lnTo>
                  <a:pt x="105" y="18"/>
                </a:lnTo>
                <a:lnTo>
                  <a:pt x="112" y="23"/>
                </a:lnTo>
                <a:lnTo>
                  <a:pt x="111" y="21"/>
                </a:lnTo>
                <a:lnTo>
                  <a:pt x="109" y="18"/>
                </a:lnTo>
                <a:lnTo>
                  <a:pt x="108" y="17"/>
                </a:lnTo>
                <a:lnTo>
                  <a:pt x="107" y="15"/>
                </a:lnTo>
                <a:lnTo>
                  <a:pt x="100" y="8"/>
                </a:lnTo>
                <a:lnTo>
                  <a:pt x="91" y="3"/>
                </a:lnTo>
                <a:lnTo>
                  <a:pt x="82" y="1"/>
                </a:lnTo>
                <a:lnTo>
                  <a:pt x="71" y="0"/>
                </a:lnTo>
                <a:lnTo>
                  <a:pt x="60" y="1"/>
                </a:lnTo>
                <a:lnTo>
                  <a:pt x="48" y="4"/>
                </a:lnTo>
                <a:lnTo>
                  <a:pt x="38" y="10"/>
                </a:lnTo>
                <a:lnTo>
                  <a:pt x="28" y="17"/>
                </a:lnTo>
                <a:lnTo>
                  <a:pt x="18" y="26"/>
                </a:lnTo>
                <a:lnTo>
                  <a:pt x="10" y="36"/>
                </a:lnTo>
                <a:lnTo>
                  <a:pt x="5" y="45"/>
                </a:lnTo>
                <a:lnTo>
                  <a:pt x="1" y="55"/>
                </a:lnTo>
                <a:lnTo>
                  <a:pt x="0" y="65"/>
                </a:lnTo>
                <a:lnTo>
                  <a:pt x="1" y="76"/>
                </a:lnTo>
                <a:lnTo>
                  <a:pt x="3" y="85"/>
                </a:lnTo>
                <a:lnTo>
                  <a:pt x="9" y="93"/>
                </a:lnTo>
                <a:lnTo>
                  <a:pt x="11" y="94"/>
                </a:lnTo>
                <a:lnTo>
                  <a:pt x="13" y="97"/>
                </a:lnTo>
                <a:lnTo>
                  <a:pt x="15" y="98"/>
                </a:lnTo>
                <a:lnTo>
                  <a:pt x="16" y="99"/>
                </a:lnTo>
                <a:lnTo>
                  <a:pt x="11" y="83"/>
                </a:lnTo>
                <a:lnTo>
                  <a:pt x="15" y="64"/>
                </a:lnTo>
                <a:lnTo>
                  <a:pt x="24" y="47"/>
                </a:lnTo>
                <a:lnTo>
                  <a:pt x="39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06" name="Freeform 86">
            <a:extLst>
              <a:ext uri="{FF2B5EF4-FFF2-40B4-BE49-F238E27FC236}">
                <a16:creationId xmlns:a16="http://schemas.microsoft.com/office/drawing/2014/main" id="{BF1C5B32-BC91-81C9-36E6-642C57A26CBD}"/>
              </a:ext>
            </a:extLst>
          </p:cNvPr>
          <p:cNvSpPr>
            <a:spLocks/>
          </p:cNvSpPr>
          <p:nvPr/>
        </p:nvSpPr>
        <p:spPr bwMode="auto">
          <a:xfrm>
            <a:off x="4721225" y="5068888"/>
            <a:ext cx="88900" cy="79375"/>
          </a:xfrm>
          <a:custGeom>
            <a:avLst/>
            <a:gdLst>
              <a:gd name="T0" fmla="*/ 2147483646 w 111"/>
              <a:gd name="T1" fmla="*/ 2147483646 h 100"/>
              <a:gd name="T2" fmla="*/ 2147483646 w 111"/>
              <a:gd name="T3" fmla="*/ 2147483646 h 100"/>
              <a:gd name="T4" fmla="*/ 2147483646 w 111"/>
              <a:gd name="T5" fmla="*/ 2147483646 h 100"/>
              <a:gd name="T6" fmla="*/ 2147483646 w 111"/>
              <a:gd name="T7" fmla="*/ 2147483646 h 100"/>
              <a:gd name="T8" fmla="*/ 2147483646 w 111"/>
              <a:gd name="T9" fmla="*/ 2147483646 h 100"/>
              <a:gd name="T10" fmla="*/ 2147483646 w 111"/>
              <a:gd name="T11" fmla="*/ 2147483646 h 100"/>
              <a:gd name="T12" fmla="*/ 2147483646 w 111"/>
              <a:gd name="T13" fmla="*/ 2147483646 h 100"/>
              <a:gd name="T14" fmla="*/ 2147483646 w 111"/>
              <a:gd name="T15" fmla="*/ 2147483646 h 100"/>
              <a:gd name="T16" fmla="*/ 2147483646 w 111"/>
              <a:gd name="T17" fmla="*/ 2147483646 h 100"/>
              <a:gd name="T18" fmla="*/ 2147483646 w 111"/>
              <a:gd name="T19" fmla="*/ 2147483646 h 100"/>
              <a:gd name="T20" fmla="*/ 2147483646 w 111"/>
              <a:gd name="T21" fmla="*/ 2147483646 h 100"/>
              <a:gd name="T22" fmla="*/ 2147483646 w 111"/>
              <a:gd name="T23" fmla="*/ 2147483646 h 100"/>
              <a:gd name="T24" fmla="*/ 2147483646 w 111"/>
              <a:gd name="T25" fmla="*/ 2147483646 h 100"/>
              <a:gd name="T26" fmla="*/ 2147483646 w 111"/>
              <a:gd name="T27" fmla="*/ 2147483646 h 100"/>
              <a:gd name="T28" fmla="*/ 2147483646 w 111"/>
              <a:gd name="T29" fmla="*/ 2147483646 h 100"/>
              <a:gd name="T30" fmla="*/ 2147483646 w 111"/>
              <a:gd name="T31" fmla="*/ 2147483646 h 100"/>
              <a:gd name="T32" fmla="*/ 2147483646 w 111"/>
              <a:gd name="T33" fmla="*/ 0 h 100"/>
              <a:gd name="T34" fmla="*/ 2147483646 w 111"/>
              <a:gd name="T35" fmla="*/ 2147483646 h 100"/>
              <a:gd name="T36" fmla="*/ 2147483646 w 111"/>
              <a:gd name="T37" fmla="*/ 2147483646 h 100"/>
              <a:gd name="T38" fmla="*/ 2147483646 w 111"/>
              <a:gd name="T39" fmla="*/ 2147483646 h 100"/>
              <a:gd name="T40" fmla="*/ 2147483646 w 111"/>
              <a:gd name="T41" fmla="*/ 2147483646 h 100"/>
              <a:gd name="T42" fmla="*/ 2147483646 w 111"/>
              <a:gd name="T43" fmla="*/ 2147483646 h 100"/>
              <a:gd name="T44" fmla="*/ 2147483646 w 111"/>
              <a:gd name="T45" fmla="*/ 2147483646 h 100"/>
              <a:gd name="T46" fmla="*/ 2147483646 w 111"/>
              <a:gd name="T47" fmla="*/ 2147483646 h 100"/>
              <a:gd name="T48" fmla="*/ 2147483646 w 111"/>
              <a:gd name="T49" fmla="*/ 2147483646 h 100"/>
              <a:gd name="T50" fmla="*/ 0 w 111"/>
              <a:gd name="T51" fmla="*/ 2147483646 h 100"/>
              <a:gd name="T52" fmla="*/ 2147483646 w 111"/>
              <a:gd name="T53" fmla="*/ 2147483646 h 100"/>
              <a:gd name="T54" fmla="*/ 2147483646 w 111"/>
              <a:gd name="T55" fmla="*/ 2147483646 h 100"/>
              <a:gd name="T56" fmla="*/ 2147483646 w 111"/>
              <a:gd name="T57" fmla="*/ 2147483646 h 100"/>
              <a:gd name="T58" fmla="*/ 2147483646 w 111"/>
              <a:gd name="T59" fmla="*/ 2147483646 h 100"/>
              <a:gd name="T60" fmla="*/ 2147483646 w 111"/>
              <a:gd name="T61" fmla="*/ 2147483646 h 100"/>
              <a:gd name="T62" fmla="*/ 2147483646 w 111"/>
              <a:gd name="T63" fmla="*/ 2147483646 h 100"/>
              <a:gd name="T64" fmla="*/ 2147483646 w 111"/>
              <a:gd name="T65" fmla="*/ 2147483646 h 100"/>
              <a:gd name="T66" fmla="*/ 2147483646 w 111"/>
              <a:gd name="T67" fmla="*/ 2147483646 h 100"/>
              <a:gd name="T68" fmla="*/ 2147483646 w 111"/>
              <a:gd name="T69" fmla="*/ 2147483646 h 100"/>
              <a:gd name="T70" fmla="*/ 2147483646 w 111"/>
              <a:gd name="T71" fmla="*/ 2147483646 h 100"/>
              <a:gd name="T72" fmla="*/ 2147483646 w 111"/>
              <a:gd name="T73" fmla="*/ 2147483646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0"/>
              <a:gd name="T113" fmla="*/ 111 w 111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0">
                <a:moveTo>
                  <a:pt x="39" y="31"/>
                </a:moveTo>
                <a:lnTo>
                  <a:pt x="48" y="26"/>
                </a:lnTo>
                <a:lnTo>
                  <a:pt x="57" y="20"/>
                </a:lnTo>
                <a:lnTo>
                  <a:pt x="68" y="18"/>
                </a:lnTo>
                <a:lnTo>
                  <a:pt x="77" y="15"/>
                </a:lnTo>
                <a:lnTo>
                  <a:pt x="86" y="15"/>
                </a:lnTo>
                <a:lnTo>
                  <a:pt x="95" y="16"/>
                </a:lnTo>
                <a:lnTo>
                  <a:pt x="104" y="19"/>
                </a:lnTo>
                <a:lnTo>
                  <a:pt x="111" y="23"/>
                </a:lnTo>
                <a:lnTo>
                  <a:pt x="110" y="21"/>
                </a:lnTo>
                <a:lnTo>
                  <a:pt x="109" y="20"/>
                </a:lnTo>
                <a:lnTo>
                  <a:pt x="108" y="18"/>
                </a:lnTo>
                <a:lnTo>
                  <a:pt x="107" y="16"/>
                </a:lnTo>
                <a:lnTo>
                  <a:pt x="100" y="9"/>
                </a:lnTo>
                <a:lnTo>
                  <a:pt x="91" y="4"/>
                </a:lnTo>
                <a:lnTo>
                  <a:pt x="81" y="1"/>
                </a:lnTo>
                <a:lnTo>
                  <a:pt x="71" y="0"/>
                </a:lnTo>
                <a:lnTo>
                  <a:pt x="60" y="1"/>
                </a:lnTo>
                <a:lnTo>
                  <a:pt x="48" y="5"/>
                </a:lnTo>
                <a:lnTo>
                  <a:pt x="38" y="11"/>
                </a:lnTo>
                <a:lnTo>
                  <a:pt x="27" y="18"/>
                </a:lnTo>
                <a:lnTo>
                  <a:pt x="18" y="26"/>
                </a:lnTo>
                <a:lnTo>
                  <a:pt x="10" y="35"/>
                </a:lnTo>
                <a:lnTo>
                  <a:pt x="4" y="45"/>
                </a:lnTo>
                <a:lnTo>
                  <a:pt x="1" y="56"/>
                </a:lnTo>
                <a:lnTo>
                  <a:pt x="0" y="66"/>
                </a:lnTo>
                <a:lnTo>
                  <a:pt x="1" y="76"/>
                </a:lnTo>
                <a:lnTo>
                  <a:pt x="3" y="85"/>
                </a:lnTo>
                <a:lnTo>
                  <a:pt x="9" y="94"/>
                </a:lnTo>
                <a:lnTo>
                  <a:pt x="11" y="96"/>
                </a:lnTo>
                <a:lnTo>
                  <a:pt x="12" y="97"/>
                </a:lnTo>
                <a:lnTo>
                  <a:pt x="15" y="99"/>
                </a:lnTo>
                <a:lnTo>
                  <a:pt x="16" y="100"/>
                </a:lnTo>
                <a:lnTo>
                  <a:pt x="11" y="83"/>
                </a:lnTo>
                <a:lnTo>
                  <a:pt x="15" y="65"/>
                </a:lnTo>
                <a:lnTo>
                  <a:pt x="24" y="47"/>
                </a:lnTo>
                <a:lnTo>
                  <a:pt x="39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07" name="Freeform 87">
            <a:extLst>
              <a:ext uri="{FF2B5EF4-FFF2-40B4-BE49-F238E27FC236}">
                <a16:creationId xmlns:a16="http://schemas.microsoft.com/office/drawing/2014/main" id="{8575FD55-16F5-9379-FD9D-5873A629C0F7}"/>
              </a:ext>
            </a:extLst>
          </p:cNvPr>
          <p:cNvSpPr>
            <a:spLocks/>
          </p:cNvSpPr>
          <p:nvPr/>
        </p:nvSpPr>
        <p:spPr bwMode="auto">
          <a:xfrm>
            <a:off x="4743450" y="5095875"/>
            <a:ext cx="88900" cy="79375"/>
          </a:xfrm>
          <a:custGeom>
            <a:avLst/>
            <a:gdLst>
              <a:gd name="T0" fmla="*/ 2147483646 w 112"/>
              <a:gd name="T1" fmla="*/ 2147483646 h 100"/>
              <a:gd name="T2" fmla="*/ 2147483646 w 112"/>
              <a:gd name="T3" fmla="*/ 2147483646 h 100"/>
              <a:gd name="T4" fmla="*/ 2147483646 w 112"/>
              <a:gd name="T5" fmla="*/ 2147483646 h 100"/>
              <a:gd name="T6" fmla="*/ 2147483646 w 112"/>
              <a:gd name="T7" fmla="*/ 2147483646 h 100"/>
              <a:gd name="T8" fmla="*/ 2147483646 w 112"/>
              <a:gd name="T9" fmla="*/ 2147483646 h 100"/>
              <a:gd name="T10" fmla="*/ 2147483646 w 112"/>
              <a:gd name="T11" fmla="*/ 2147483646 h 100"/>
              <a:gd name="T12" fmla="*/ 2147483646 w 112"/>
              <a:gd name="T13" fmla="*/ 2147483646 h 100"/>
              <a:gd name="T14" fmla="*/ 2147483646 w 112"/>
              <a:gd name="T15" fmla="*/ 2147483646 h 100"/>
              <a:gd name="T16" fmla="*/ 2147483646 w 112"/>
              <a:gd name="T17" fmla="*/ 2147483646 h 100"/>
              <a:gd name="T18" fmla="*/ 2147483646 w 112"/>
              <a:gd name="T19" fmla="*/ 2147483646 h 100"/>
              <a:gd name="T20" fmla="*/ 2147483646 w 112"/>
              <a:gd name="T21" fmla="*/ 2147483646 h 100"/>
              <a:gd name="T22" fmla="*/ 2147483646 w 112"/>
              <a:gd name="T23" fmla="*/ 2147483646 h 100"/>
              <a:gd name="T24" fmla="*/ 2147483646 w 112"/>
              <a:gd name="T25" fmla="*/ 2147483646 h 100"/>
              <a:gd name="T26" fmla="*/ 2147483646 w 112"/>
              <a:gd name="T27" fmla="*/ 2147483646 h 100"/>
              <a:gd name="T28" fmla="*/ 2147483646 w 112"/>
              <a:gd name="T29" fmla="*/ 2147483646 h 100"/>
              <a:gd name="T30" fmla="*/ 2147483646 w 112"/>
              <a:gd name="T31" fmla="*/ 0 h 100"/>
              <a:gd name="T32" fmla="*/ 2147483646 w 112"/>
              <a:gd name="T33" fmla="*/ 0 h 100"/>
              <a:gd name="T34" fmla="*/ 2147483646 w 112"/>
              <a:gd name="T35" fmla="*/ 2147483646 h 100"/>
              <a:gd name="T36" fmla="*/ 2147483646 w 112"/>
              <a:gd name="T37" fmla="*/ 2147483646 h 100"/>
              <a:gd name="T38" fmla="*/ 2147483646 w 112"/>
              <a:gd name="T39" fmla="*/ 2147483646 h 100"/>
              <a:gd name="T40" fmla="*/ 2147483646 w 112"/>
              <a:gd name="T41" fmla="*/ 2147483646 h 100"/>
              <a:gd name="T42" fmla="*/ 2147483646 w 112"/>
              <a:gd name="T43" fmla="*/ 2147483646 h 100"/>
              <a:gd name="T44" fmla="*/ 2147483646 w 112"/>
              <a:gd name="T45" fmla="*/ 2147483646 h 100"/>
              <a:gd name="T46" fmla="*/ 2147483646 w 112"/>
              <a:gd name="T47" fmla="*/ 2147483646 h 100"/>
              <a:gd name="T48" fmla="*/ 2147483646 w 112"/>
              <a:gd name="T49" fmla="*/ 2147483646 h 100"/>
              <a:gd name="T50" fmla="*/ 0 w 112"/>
              <a:gd name="T51" fmla="*/ 2147483646 h 100"/>
              <a:gd name="T52" fmla="*/ 2147483646 w 112"/>
              <a:gd name="T53" fmla="*/ 2147483646 h 100"/>
              <a:gd name="T54" fmla="*/ 2147483646 w 112"/>
              <a:gd name="T55" fmla="*/ 2147483646 h 100"/>
              <a:gd name="T56" fmla="*/ 2147483646 w 112"/>
              <a:gd name="T57" fmla="*/ 2147483646 h 100"/>
              <a:gd name="T58" fmla="*/ 2147483646 w 112"/>
              <a:gd name="T59" fmla="*/ 2147483646 h 100"/>
              <a:gd name="T60" fmla="*/ 2147483646 w 112"/>
              <a:gd name="T61" fmla="*/ 2147483646 h 100"/>
              <a:gd name="T62" fmla="*/ 2147483646 w 112"/>
              <a:gd name="T63" fmla="*/ 2147483646 h 100"/>
              <a:gd name="T64" fmla="*/ 2147483646 w 112"/>
              <a:gd name="T65" fmla="*/ 2147483646 h 100"/>
              <a:gd name="T66" fmla="*/ 2147483646 w 112"/>
              <a:gd name="T67" fmla="*/ 2147483646 h 100"/>
              <a:gd name="T68" fmla="*/ 2147483646 w 112"/>
              <a:gd name="T69" fmla="*/ 2147483646 h 100"/>
              <a:gd name="T70" fmla="*/ 2147483646 w 112"/>
              <a:gd name="T71" fmla="*/ 2147483646 h 100"/>
              <a:gd name="T72" fmla="*/ 2147483646 w 112"/>
              <a:gd name="T73" fmla="*/ 2147483646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2"/>
              <a:gd name="T112" fmla="*/ 0 h 100"/>
              <a:gd name="T113" fmla="*/ 112 w 112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2" h="100">
                <a:moveTo>
                  <a:pt x="39" y="30"/>
                </a:moveTo>
                <a:lnTo>
                  <a:pt x="49" y="23"/>
                </a:lnTo>
                <a:lnTo>
                  <a:pt x="58" y="18"/>
                </a:lnTo>
                <a:lnTo>
                  <a:pt x="68" y="15"/>
                </a:lnTo>
                <a:lnTo>
                  <a:pt x="77" y="14"/>
                </a:lnTo>
                <a:lnTo>
                  <a:pt x="87" y="12"/>
                </a:lnTo>
                <a:lnTo>
                  <a:pt x="96" y="15"/>
                </a:lnTo>
                <a:lnTo>
                  <a:pt x="105" y="17"/>
                </a:lnTo>
                <a:lnTo>
                  <a:pt x="112" y="22"/>
                </a:lnTo>
                <a:lnTo>
                  <a:pt x="111" y="19"/>
                </a:lnTo>
                <a:lnTo>
                  <a:pt x="110" y="17"/>
                </a:lnTo>
                <a:lnTo>
                  <a:pt x="109" y="16"/>
                </a:lnTo>
                <a:lnTo>
                  <a:pt x="107" y="14"/>
                </a:lnTo>
                <a:lnTo>
                  <a:pt x="100" y="7"/>
                </a:lnTo>
                <a:lnTo>
                  <a:pt x="91" y="3"/>
                </a:lnTo>
                <a:lnTo>
                  <a:pt x="82" y="0"/>
                </a:lnTo>
                <a:lnTo>
                  <a:pt x="72" y="0"/>
                </a:lnTo>
                <a:lnTo>
                  <a:pt x="60" y="1"/>
                </a:lnTo>
                <a:lnTo>
                  <a:pt x="49" y="4"/>
                </a:lnTo>
                <a:lnTo>
                  <a:pt x="38" y="9"/>
                </a:lnTo>
                <a:lnTo>
                  <a:pt x="28" y="16"/>
                </a:lnTo>
                <a:lnTo>
                  <a:pt x="19" y="25"/>
                </a:lnTo>
                <a:lnTo>
                  <a:pt x="11" y="34"/>
                </a:lnTo>
                <a:lnTo>
                  <a:pt x="5" y="45"/>
                </a:lnTo>
                <a:lnTo>
                  <a:pt x="1" y="55"/>
                </a:lnTo>
                <a:lnTo>
                  <a:pt x="0" y="65"/>
                </a:lnTo>
                <a:lnTo>
                  <a:pt x="1" y="76"/>
                </a:lnTo>
                <a:lnTo>
                  <a:pt x="4" y="85"/>
                </a:lnTo>
                <a:lnTo>
                  <a:pt x="9" y="93"/>
                </a:lnTo>
                <a:lnTo>
                  <a:pt x="12" y="94"/>
                </a:lnTo>
                <a:lnTo>
                  <a:pt x="13" y="97"/>
                </a:lnTo>
                <a:lnTo>
                  <a:pt x="15" y="98"/>
                </a:lnTo>
                <a:lnTo>
                  <a:pt x="16" y="100"/>
                </a:lnTo>
                <a:lnTo>
                  <a:pt x="12" y="83"/>
                </a:lnTo>
                <a:lnTo>
                  <a:pt x="15" y="64"/>
                </a:lnTo>
                <a:lnTo>
                  <a:pt x="24" y="46"/>
                </a:lnTo>
                <a:lnTo>
                  <a:pt x="39" y="3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08" name="Freeform 88">
            <a:extLst>
              <a:ext uri="{FF2B5EF4-FFF2-40B4-BE49-F238E27FC236}">
                <a16:creationId xmlns:a16="http://schemas.microsoft.com/office/drawing/2014/main" id="{8F3AC95B-EA11-5FAB-B3A4-1B88C180E895}"/>
              </a:ext>
            </a:extLst>
          </p:cNvPr>
          <p:cNvSpPr>
            <a:spLocks/>
          </p:cNvSpPr>
          <p:nvPr/>
        </p:nvSpPr>
        <p:spPr bwMode="auto">
          <a:xfrm>
            <a:off x="4767263" y="5122863"/>
            <a:ext cx="87312" cy="79375"/>
          </a:xfrm>
          <a:custGeom>
            <a:avLst/>
            <a:gdLst>
              <a:gd name="T0" fmla="*/ 2147483646 w 111"/>
              <a:gd name="T1" fmla="*/ 2147483646 h 101"/>
              <a:gd name="T2" fmla="*/ 2147483646 w 111"/>
              <a:gd name="T3" fmla="*/ 2147483646 h 101"/>
              <a:gd name="T4" fmla="*/ 2147483646 w 111"/>
              <a:gd name="T5" fmla="*/ 2147483646 h 101"/>
              <a:gd name="T6" fmla="*/ 2147483646 w 111"/>
              <a:gd name="T7" fmla="*/ 2147483646 h 101"/>
              <a:gd name="T8" fmla="*/ 2147483646 w 111"/>
              <a:gd name="T9" fmla="*/ 2147483646 h 101"/>
              <a:gd name="T10" fmla="*/ 2147483646 w 111"/>
              <a:gd name="T11" fmla="*/ 2147483646 h 101"/>
              <a:gd name="T12" fmla="*/ 2147483646 w 111"/>
              <a:gd name="T13" fmla="*/ 2147483646 h 101"/>
              <a:gd name="T14" fmla="*/ 2147483646 w 111"/>
              <a:gd name="T15" fmla="*/ 2147483646 h 101"/>
              <a:gd name="T16" fmla="*/ 2147483646 w 111"/>
              <a:gd name="T17" fmla="*/ 2147483646 h 101"/>
              <a:gd name="T18" fmla="*/ 2147483646 w 111"/>
              <a:gd name="T19" fmla="*/ 2147483646 h 101"/>
              <a:gd name="T20" fmla="*/ 2147483646 w 111"/>
              <a:gd name="T21" fmla="*/ 2147483646 h 101"/>
              <a:gd name="T22" fmla="*/ 2147483646 w 111"/>
              <a:gd name="T23" fmla="*/ 2147483646 h 101"/>
              <a:gd name="T24" fmla="*/ 2147483646 w 111"/>
              <a:gd name="T25" fmla="*/ 2147483646 h 101"/>
              <a:gd name="T26" fmla="*/ 2147483646 w 111"/>
              <a:gd name="T27" fmla="*/ 2147483646 h 101"/>
              <a:gd name="T28" fmla="*/ 2147483646 w 111"/>
              <a:gd name="T29" fmla="*/ 2147483646 h 101"/>
              <a:gd name="T30" fmla="*/ 2147483646 w 111"/>
              <a:gd name="T31" fmla="*/ 2147483646 h 101"/>
              <a:gd name="T32" fmla="*/ 2147483646 w 111"/>
              <a:gd name="T33" fmla="*/ 0 h 101"/>
              <a:gd name="T34" fmla="*/ 2147483646 w 111"/>
              <a:gd name="T35" fmla="*/ 2147483646 h 101"/>
              <a:gd name="T36" fmla="*/ 2147483646 w 111"/>
              <a:gd name="T37" fmla="*/ 2147483646 h 101"/>
              <a:gd name="T38" fmla="*/ 2147483646 w 111"/>
              <a:gd name="T39" fmla="*/ 2147483646 h 101"/>
              <a:gd name="T40" fmla="*/ 2147483646 w 111"/>
              <a:gd name="T41" fmla="*/ 2147483646 h 101"/>
              <a:gd name="T42" fmla="*/ 2147483646 w 111"/>
              <a:gd name="T43" fmla="*/ 2147483646 h 101"/>
              <a:gd name="T44" fmla="*/ 2147483646 w 111"/>
              <a:gd name="T45" fmla="*/ 2147483646 h 101"/>
              <a:gd name="T46" fmla="*/ 2147483646 w 111"/>
              <a:gd name="T47" fmla="*/ 2147483646 h 101"/>
              <a:gd name="T48" fmla="*/ 2147483646 w 111"/>
              <a:gd name="T49" fmla="*/ 2147483646 h 101"/>
              <a:gd name="T50" fmla="*/ 0 w 111"/>
              <a:gd name="T51" fmla="*/ 2147483646 h 101"/>
              <a:gd name="T52" fmla="*/ 0 w 111"/>
              <a:gd name="T53" fmla="*/ 2147483646 h 101"/>
              <a:gd name="T54" fmla="*/ 2147483646 w 111"/>
              <a:gd name="T55" fmla="*/ 2147483646 h 101"/>
              <a:gd name="T56" fmla="*/ 2147483646 w 111"/>
              <a:gd name="T57" fmla="*/ 2147483646 h 101"/>
              <a:gd name="T58" fmla="*/ 2147483646 w 111"/>
              <a:gd name="T59" fmla="*/ 2147483646 h 101"/>
              <a:gd name="T60" fmla="*/ 2147483646 w 111"/>
              <a:gd name="T61" fmla="*/ 2147483646 h 101"/>
              <a:gd name="T62" fmla="*/ 2147483646 w 111"/>
              <a:gd name="T63" fmla="*/ 2147483646 h 101"/>
              <a:gd name="T64" fmla="*/ 2147483646 w 111"/>
              <a:gd name="T65" fmla="*/ 2147483646 h 101"/>
              <a:gd name="T66" fmla="*/ 2147483646 w 111"/>
              <a:gd name="T67" fmla="*/ 2147483646 h 101"/>
              <a:gd name="T68" fmla="*/ 2147483646 w 111"/>
              <a:gd name="T69" fmla="*/ 2147483646 h 101"/>
              <a:gd name="T70" fmla="*/ 2147483646 w 111"/>
              <a:gd name="T71" fmla="*/ 2147483646 h 101"/>
              <a:gd name="T72" fmla="*/ 2147483646 w 111"/>
              <a:gd name="T73" fmla="*/ 2147483646 h 10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1"/>
              <a:gd name="T113" fmla="*/ 111 w 111"/>
              <a:gd name="T114" fmla="*/ 101 h 10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1">
                <a:moveTo>
                  <a:pt x="38" y="31"/>
                </a:moveTo>
                <a:lnTo>
                  <a:pt x="47" y="25"/>
                </a:lnTo>
                <a:lnTo>
                  <a:pt x="57" y="20"/>
                </a:lnTo>
                <a:lnTo>
                  <a:pt x="67" y="17"/>
                </a:lnTo>
                <a:lnTo>
                  <a:pt x="76" y="15"/>
                </a:lnTo>
                <a:lnTo>
                  <a:pt x="85" y="15"/>
                </a:lnTo>
                <a:lnTo>
                  <a:pt x="95" y="16"/>
                </a:lnTo>
                <a:lnTo>
                  <a:pt x="104" y="18"/>
                </a:lnTo>
                <a:lnTo>
                  <a:pt x="111" y="23"/>
                </a:lnTo>
                <a:lnTo>
                  <a:pt x="110" y="21"/>
                </a:lnTo>
                <a:lnTo>
                  <a:pt x="108" y="20"/>
                </a:lnTo>
                <a:lnTo>
                  <a:pt x="107" y="17"/>
                </a:lnTo>
                <a:lnTo>
                  <a:pt x="106" y="16"/>
                </a:lnTo>
                <a:lnTo>
                  <a:pt x="99" y="9"/>
                </a:lnTo>
                <a:lnTo>
                  <a:pt x="90" y="3"/>
                </a:lnTo>
                <a:lnTo>
                  <a:pt x="81" y="1"/>
                </a:lnTo>
                <a:lnTo>
                  <a:pt x="70" y="0"/>
                </a:lnTo>
                <a:lnTo>
                  <a:pt x="59" y="1"/>
                </a:lnTo>
                <a:lnTo>
                  <a:pt x="47" y="5"/>
                </a:lnTo>
                <a:lnTo>
                  <a:pt x="37" y="10"/>
                </a:lnTo>
                <a:lnTo>
                  <a:pt x="27" y="17"/>
                </a:lnTo>
                <a:lnTo>
                  <a:pt x="17" y="27"/>
                </a:lnTo>
                <a:lnTo>
                  <a:pt x="9" y="36"/>
                </a:lnTo>
                <a:lnTo>
                  <a:pt x="5" y="46"/>
                </a:lnTo>
                <a:lnTo>
                  <a:pt x="1" y="56"/>
                </a:lnTo>
                <a:lnTo>
                  <a:pt x="0" y="67"/>
                </a:lnTo>
                <a:lnTo>
                  <a:pt x="0" y="77"/>
                </a:lnTo>
                <a:lnTo>
                  <a:pt x="4" y="86"/>
                </a:lnTo>
                <a:lnTo>
                  <a:pt x="8" y="96"/>
                </a:lnTo>
                <a:lnTo>
                  <a:pt x="10" y="97"/>
                </a:lnTo>
                <a:lnTo>
                  <a:pt x="12" y="98"/>
                </a:lnTo>
                <a:lnTo>
                  <a:pt x="14" y="100"/>
                </a:lnTo>
                <a:lnTo>
                  <a:pt x="15" y="101"/>
                </a:lnTo>
                <a:lnTo>
                  <a:pt x="10" y="84"/>
                </a:lnTo>
                <a:lnTo>
                  <a:pt x="14" y="66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09" name="Freeform 89">
            <a:extLst>
              <a:ext uri="{FF2B5EF4-FFF2-40B4-BE49-F238E27FC236}">
                <a16:creationId xmlns:a16="http://schemas.microsoft.com/office/drawing/2014/main" id="{0A3D8206-C779-5968-4B11-34860C3BE026}"/>
              </a:ext>
            </a:extLst>
          </p:cNvPr>
          <p:cNvSpPr>
            <a:spLocks/>
          </p:cNvSpPr>
          <p:nvPr/>
        </p:nvSpPr>
        <p:spPr bwMode="auto">
          <a:xfrm>
            <a:off x="4832350" y="5203825"/>
            <a:ext cx="87313" cy="79375"/>
          </a:xfrm>
          <a:custGeom>
            <a:avLst/>
            <a:gdLst>
              <a:gd name="T0" fmla="*/ 2147483646 w 111"/>
              <a:gd name="T1" fmla="*/ 2147483646 h 101"/>
              <a:gd name="T2" fmla="*/ 2147483646 w 111"/>
              <a:gd name="T3" fmla="*/ 2147483646 h 101"/>
              <a:gd name="T4" fmla="*/ 2147483646 w 111"/>
              <a:gd name="T5" fmla="*/ 2147483646 h 101"/>
              <a:gd name="T6" fmla="*/ 2147483646 w 111"/>
              <a:gd name="T7" fmla="*/ 2147483646 h 101"/>
              <a:gd name="T8" fmla="*/ 2147483646 w 111"/>
              <a:gd name="T9" fmla="*/ 2147483646 h 101"/>
              <a:gd name="T10" fmla="*/ 2147483646 w 111"/>
              <a:gd name="T11" fmla="*/ 2147483646 h 101"/>
              <a:gd name="T12" fmla="*/ 2147483646 w 111"/>
              <a:gd name="T13" fmla="*/ 2147483646 h 101"/>
              <a:gd name="T14" fmla="*/ 2147483646 w 111"/>
              <a:gd name="T15" fmla="*/ 2147483646 h 101"/>
              <a:gd name="T16" fmla="*/ 2147483646 w 111"/>
              <a:gd name="T17" fmla="*/ 2147483646 h 101"/>
              <a:gd name="T18" fmla="*/ 2147483646 w 111"/>
              <a:gd name="T19" fmla="*/ 2147483646 h 101"/>
              <a:gd name="T20" fmla="*/ 2147483646 w 111"/>
              <a:gd name="T21" fmla="*/ 2147483646 h 101"/>
              <a:gd name="T22" fmla="*/ 2147483646 w 111"/>
              <a:gd name="T23" fmla="*/ 2147483646 h 101"/>
              <a:gd name="T24" fmla="*/ 2147483646 w 111"/>
              <a:gd name="T25" fmla="*/ 2147483646 h 101"/>
              <a:gd name="T26" fmla="*/ 2147483646 w 111"/>
              <a:gd name="T27" fmla="*/ 2147483646 h 101"/>
              <a:gd name="T28" fmla="*/ 2147483646 w 111"/>
              <a:gd name="T29" fmla="*/ 2147483646 h 101"/>
              <a:gd name="T30" fmla="*/ 2147483646 w 111"/>
              <a:gd name="T31" fmla="*/ 2147483646 h 101"/>
              <a:gd name="T32" fmla="*/ 2147483646 w 111"/>
              <a:gd name="T33" fmla="*/ 0 h 101"/>
              <a:gd name="T34" fmla="*/ 2147483646 w 111"/>
              <a:gd name="T35" fmla="*/ 2147483646 h 101"/>
              <a:gd name="T36" fmla="*/ 2147483646 w 111"/>
              <a:gd name="T37" fmla="*/ 2147483646 h 101"/>
              <a:gd name="T38" fmla="*/ 2147483646 w 111"/>
              <a:gd name="T39" fmla="*/ 2147483646 h 101"/>
              <a:gd name="T40" fmla="*/ 2147483646 w 111"/>
              <a:gd name="T41" fmla="*/ 2147483646 h 101"/>
              <a:gd name="T42" fmla="*/ 2147483646 w 111"/>
              <a:gd name="T43" fmla="*/ 2147483646 h 101"/>
              <a:gd name="T44" fmla="*/ 2147483646 w 111"/>
              <a:gd name="T45" fmla="*/ 2147483646 h 101"/>
              <a:gd name="T46" fmla="*/ 2147483646 w 111"/>
              <a:gd name="T47" fmla="*/ 2147483646 h 101"/>
              <a:gd name="T48" fmla="*/ 2147483646 w 111"/>
              <a:gd name="T49" fmla="*/ 2147483646 h 101"/>
              <a:gd name="T50" fmla="*/ 0 w 111"/>
              <a:gd name="T51" fmla="*/ 2147483646 h 101"/>
              <a:gd name="T52" fmla="*/ 2147483646 w 111"/>
              <a:gd name="T53" fmla="*/ 2147483646 h 101"/>
              <a:gd name="T54" fmla="*/ 2147483646 w 111"/>
              <a:gd name="T55" fmla="*/ 2147483646 h 101"/>
              <a:gd name="T56" fmla="*/ 2147483646 w 111"/>
              <a:gd name="T57" fmla="*/ 2147483646 h 101"/>
              <a:gd name="T58" fmla="*/ 2147483646 w 111"/>
              <a:gd name="T59" fmla="*/ 2147483646 h 101"/>
              <a:gd name="T60" fmla="*/ 2147483646 w 111"/>
              <a:gd name="T61" fmla="*/ 2147483646 h 101"/>
              <a:gd name="T62" fmla="*/ 2147483646 w 111"/>
              <a:gd name="T63" fmla="*/ 2147483646 h 101"/>
              <a:gd name="T64" fmla="*/ 2147483646 w 111"/>
              <a:gd name="T65" fmla="*/ 2147483646 h 101"/>
              <a:gd name="T66" fmla="*/ 2147483646 w 111"/>
              <a:gd name="T67" fmla="*/ 2147483646 h 101"/>
              <a:gd name="T68" fmla="*/ 2147483646 w 111"/>
              <a:gd name="T69" fmla="*/ 2147483646 h 101"/>
              <a:gd name="T70" fmla="*/ 2147483646 w 111"/>
              <a:gd name="T71" fmla="*/ 2147483646 h 101"/>
              <a:gd name="T72" fmla="*/ 2147483646 w 111"/>
              <a:gd name="T73" fmla="*/ 2147483646 h 101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1"/>
              <a:gd name="T113" fmla="*/ 111 w 111"/>
              <a:gd name="T114" fmla="*/ 101 h 101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1">
                <a:moveTo>
                  <a:pt x="38" y="31"/>
                </a:moveTo>
                <a:lnTo>
                  <a:pt x="47" y="24"/>
                </a:lnTo>
                <a:lnTo>
                  <a:pt x="56" y="19"/>
                </a:lnTo>
                <a:lnTo>
                  <a:pt x="67" y="16"/>
                </a:lnTo>
                <a:lnTo>
                  <a:pt x="76" y="15"/>
                </a:lnTo>
                <a:lnTo>
                  <a:pt x="86" y="13"/>
                </a:lnTo>
                <a:lnTo>
                  <a:pt x="94" y="16"/>
                </a:lnTo>
                <a:lnTo>
                  <a:pt x="104" y="18"/>
                </a:lnTo>
                <a:lnTo>
                  <a:pt x="111" y="23"/>
                </a:lnTo>
                <a:lnTo>
                  <a:pt x="109" y="20"/>
                </a:lnTo>
                <a:lnTo>
                  <a:pt x="108" y="18"/>
                </a:lnTo>
                <a:lnTo>
                  <a:pt x="107" y="17"/>
                </a:lnTo>
                <a:lnTo>
                  <a:pt x="106" y="15"/>
                </a:lnTo>
                <a:lnTo>
                  <a:pt x="99" y="8"/>
                </a:lnTo>
                <a:lnTo>
                  <a:pt x="90" y="3"/>
                </a:lnTo>
                <a:lnTo>
                  <a:pt x="81" y="1"/>
                </a:lnTo>
                <a:lnTo>
                  <a:pt x="70" y="0"/>
                </a:lnTo>
                <a:lnTo>
                  <a:pt x="59" y="1"/>
                </a:lnTo>
                <a:lnTo>
                  <a:pt x="47" y="4"/>
                </a:lnTo>
                <a:lnTo>
                  <a:pt x="37" y="10"/>
                </a:lnTo>
                <a:lnTo>
                  <a:pt x="27" y="17"/>
                </a:lnTo>
                <a:lnTo>
                  <a:pt x="17" y="26"/>
                </a:lnTo>
                <a:lnTo>
                  <a:pt x="10" y="35"/>
                </a:lnTo>
                <a:lnTo>
                  <a:pt x="5" y="46"/>
                </a:lnTo>
                <a:lnTo>
                  <a:pt x="1" y="56"/>
                </a:lnTo>
                <a:lnTo>
                  <a:pt x="0" y="66"/>
                </a:lnTo>
                <a:lnTo>
                  <a:pt x="1" y="77"/>
                </a:lnTo>
                <a:lnTo>
                  <a:pt x="3" y="86"/>
                </a:lnTo>
                <a:lnTo>
                  <a:pt x="9" y="94"/>
                </a:lnTo>
                <a:lnTo>
                  <a:pt x="10" y="95"/>
                </a:lnTo>
                <a:lnTo>
                  <a:pt x="12" y="97"/>
                </a:lnTo>
                <a:lnTo>
                  <a:pt x="14" y="99"/>
                </a:lnTo>
                <a:lnTo>
                  <a:pt x="15" y="101"/>
                </a:lnTo>
                <a:lnTo>
                  <a:pt x="12" y="84"/>
                </a:lnTo>
                <a:lnTo>
                  <a:pt x="14" y="65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10" name="Freeform 90">
            <a:extLst>
              <a:ext uri="{FF2B5EF4-FFF2-40B4-BE49-F238E27FC236}">
                <a16:creationId xmlns:a16="http://schemas.microsoft.com/office/drawing/2014/main" id="{121032BA-3314-A1A5-A50B-523BEF02A6A8}"/>
              </a:ext>
            </a:extLst>
          </p:cNvPr>
          <p:cNvSpPr>
            <a:spLocks/>
          </p:cNvSpPr>
          <p:nvPr/>
        </p:nvSpPr>
        <p:spPr bwMode="auto">
          <a:xfrm>
            <a:off x="4854575" y="5230813"/>
            <a:ext cx="87313" cy="79375"/>
          </a:xfrm>
          <a:custGeom>
            <a:avLst/>
            <a:gdLst>
              <a:gd name="T0" fmla="*/ 2147483646 w 110"/>
              <a:gd name="T1" fmla="*/ 2147483646 h 100"/>
              <a:gd name="T2" fmla="*/ 2147483646 w 110"/>
              <a:gd name="T3" fmla="*/ 2147483646 h 100"/>
              <a:gd name="T4" fmla="*/ 2147483646 w 110"/>
              <a:gd name="T5" fmla="*/ 2147483646 h 100"/>
              <a:gd name="T6" fmla="*/ 2147483646 w 110"/>
              <a:gd name="T7" fmla="*/ 2147483646 h 100"/>
              <a:gd name="T8" fmla="*/ 2147483646 w 110"/>
              <a:gd name="T9" fmla="*/ 2147483646 h 100"/>
              <a:gd name="T10" fmla="*/ 2147483646 w 110"/>
              <a:gd name="T11" fmla="*/ 2147483646 h 100"/>
              <a:gd name="T12" fmla="*/ 2147483646 w 110"/>
              <a:gd name="T13" fmla="*/ 2147483646 h 100"/>
              <a:gd name="T14" fmla="*/ 2147483646 w 110"/>
              <a:gd name="T15" fmla="*/ 2147483646 h 100"/>
              <a:gd name="T16" fmla="*/ 2147483646 w 110"/>
              <a:gd name="T17" fmla="*/ 2147483646 h 100"/>
              <a:gd name="T18" fmla="*/ 2147483646 w 110"/>
              <a:gd name="T19" fmla="*/ 2147483646 h 100"/>
              <a:gd name="T20" fmla="*/ 2147483646 w 110"/>
              <a:gd name="T21" fmla="*/ 2147483646 h 100"/>
              <a:gd name="T22" fmla="*/ 2147483646 w 110"/>
              <a:gd name="T23" fmla="*/ 2147483646 h 100"/>
              <a:gd name="T24" fmla="*/ 2147483646 w 110"/>
              <a:gd name="T25" fmla="*/ 2147483646 h 100"/>
              <a:gd name="T26" fmla="*/ 2147483646 w 110"/>
              <a:gd name="T27" fmla="*/ 2147483646 h 100"/>
              <a:gd name="T28" fmla="*/ 2147483646 w 110"/>
              <a:gd name="T29" fmla="*/ 2147483646 h 100"/>
              <a:gd name="T30" fmla="*/ 2147483646 w 110"/>
              <a:gd name="T31" fmla="*/ 0 h 100"/>
              <a:gd name="T32" fmla="*/ 2147483646 w 110"/>
              <a:gd name="T33" fmla="*/ 0 h 100"/>
              <a:gd name="T34" fmla="*/ 2147483646 w 110"/>
              <a:gd name="T35" fmla="*/ 2147483646 h 100"/>
              <a:gd name="T36" fmla="*/ 2147483646 w 110"/>
              <a:gd name="T37" fmla="*/ 2147483646 h 100"/>
              <a:gd name="T38" fmla="*/ 2147483646 w 110"/>
              <a:gd name="T39" fmla="*/ 2147483646 h 100"/>
              <a:gd name="T40" fmla="*/ 2147483646 w 110"/>
              <a:gd name="T41" fmla="*/ 2147483646 h 100"/>
              <a:gd name="T42" fmla="*/ 2147483646 w 110"/>
              <a:gd name="T43" fmla="*/ 2147483646 h 100"/>
              <a:gd name="T44" fmla="*/ 2147483646 w 110"/>
              <a:gd name="T45" fmla="*/ 2147483646 h 100"/>
              <a:gd name="T46" fmla="*/ 2147483646 w 110"/>
              <a:gd name="T47" fmla="*/ 2147483646 h 100"/>
              <a:gd name="T48" fmla="*/ 2147483646 w 110"/>
              <a:gd name="T49" fmla="*/ 2147483646 h 100"/>
              <a:gd name="T50" fmla="*/ 0 w 110"/>
              <a:gd name="T51" fmla="*/ 2147483646 h 100"/>
              <a:gd name="T52" fmla="*/ 2147483646 w 110"/>
              <a:gd name="T53" fmla="*/ 2147483646 h 100"/>
              <a:gd name="T54" fmla="*/ 2147483646 w 110"/>
              <a:gd name="T55" fmla="*/ 2147483646 h 100"/>
              <a:gd name="T56" fmla="*/ 2147483646 w 110"/>
              <a:gd name="T57" fmla="*/ 2147483646 h 100"/>
              <a:gd name="T58" fmla="*/ 2147483646 w 110"/>
              <a:gd name="T59" fmla="*/ 2147483646 h 100"/>
              <a:gd name="T60" fmla="*/ 2147483646 w 110"/>
              <a:gd name="T61" fmla="*/ 2147483646 h 100"/>
              <a:gd name="T62" fmla="*/ 2147483646 w 110"/>
              <a:gd name="T63" fmla="*/ 2147483646 h 100"/>
              <a:gd name="T64" fmla="*/ 2147483646 w 110"/>
              <a:gd name="T65" fmla="*/ 2147483646 h 100"/>
              <a:gd name="T66" fmla="*/ 2147483646 w 110"/>
              <a:gd name="T67" fmla="*/ 2147483646 h 100"/>
              <a:gd name="T68" fmla="*/ 2147483646 w 110"/>
              <a:gd name="T69" fmla="*/ 2147483646 h 100"/>
              <a:gd name="T70" fmla="*/ 2147483646 w 110"/>
              <a:gd name="T71" fmla="*/ 2147483646 h 100"/>
              <a:gd name="T72" fmla="*/ 2147483646 w 110"/>
              <a:gd name="T73" fmla="*/ 2147483646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0"/>
              <a:gd name="T112" fmla="*/ 0 h 100"/>
              <a:gd name="T113" fmla="*/ 110 w 110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0" h="100">
                <a:moveTo>
                  <a:pt x="38" y="31"/>
                </a:moveTo>
                <a:lnTo>
                  <a:pt x="47" y="24"/>
                </a:lnTo>
                <a:lnTo>
                  <a:pt x="56" y="20"/>
                </a:lnTo>
                <a:lnTo>
                  <a:pt x="66" y="16"/>
                </a:lnTo>
                <a:lnTo>
                  <a:pt x="76" y="14"/>
                </a:lnTo>
                <a:lnTo>
                  <a:pt x="86" y="14"/>
                </a:lnTo>
                <a:lnTo>
                  <a:pt x="94" y="15"/>
                </a:lnTo>
                <a:lnTo>
                  <a:pt x="103" y="17"/>
                </a:lnTo>
                <a:lnTo>
                  <a:pt x="110" y="22"/>
                </a:lnTo>
                <a:lnTo>
                  <a:pt x="109" y="20"/>
                </a:lnTo>
                <a:lnTo>
                  <a:pt x="108" y="19"/>
                </a:lnTo>
                <a:lnTo>
                  <a:pt x="107" y="16"/>
                </a:lnTo>
                <a:lnTo>
                  <a:pt x="106" y="15"/>
                </a:lnTo>
                <a:lnTo>
                  <a:pt x="99" y="8"/>
                </a:lnTo>
                <a:lnTo>
                  <a:pt x="90" y="4"/>
                </a:lnTo>
                <a:lnTo>
                  <a:pt x="80" y="0"/>
                </a:lnTo>
                <a:lnTo>
                  <a:pt x="70" y="0"/>
                </a:lnTo>
                <a:lnTo>
                  <a:pt x="58" y="1"/>
                </a:lnTo>
                <a:lnTo>
                  <a:pt x="47" y="4"/>
                </a:lnTo>
                <a:lnTo>
                  <a:pt x="37" y="9"/>
                </a:lnTo>
                <a:lnTo>
                  <a:pt x="26" y="16"/>
                </a:lnTo>
                <a:lnTo>
                  <a:pt x="17" y="25"/>
                </a:lnTo>
                <a:lnTo>
                  <a:pt x="10" y="35"/>
                </a:lnTo>
                <a:lnTo>
                  <a:pt x="4" y="45"/>
                </a:lnTo>
                <a:lnTo>
                  <a:pt x="1" y="55"/>
                </a:lnTo>
                <a:lnTo>
                  <a:pt x="0" y="66"/>
                </a:lnTo>
                <a:lnTo>
                  <a:pt x="1" y="76"/>
                </a:lnTo>
                <a:lnTo>
                  <a:pt x="3" y="85"/>
                </a:lnTo>
                <a:lnTo>
                  <a:pt x="9" y="95"/>
                </a:lnTo>
                <a:lnTo>
                  <a:pt x="10" y="96"/>
                </a:lnTo>
                <a:lnTo>
                  <a:pt x="11" y="98"/>
                </a:lnTo>
                <a:lnTo>
                  <a:pt x="13" y="99"/>
                </a:lnTo>
                <a:lnTo>
                  <a:pt x="15" y="100"/>
                </a:lnTo>
                <a:lnTo>
                  <a:pt x="11" y="83"/>
                </a:lnTo>
                <a:lnTo>
                  <a:pt x="15" y="65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11" name="Freeform 91">
            <a:extLst>
              <a:ext uri="{FF2B5EF4-FFF2-40B4-BE49-F238E27FC236}">
                <a16:creationId xmlns:a16="http://schemas.microsoft.com/office/drawing/2014/main" id="{754AA4EA-4D80-357A-F02D-0E197B74E834}"/>
              </a:ext>
            </a:extLst>
          </p:cNvPr>
          <p:cNvSpPr>
            <a:spLocks/>
          </p:cNvSpPr>
          <p:nvPr/>
        </p:nvSpPr>
        <p:spPr bwMode="auto">
          <a:xfrm>
            <a:off x="4876800" y="5257800"/>
            <a:ext cx="87313" cy="79375"/>
          </a:xfrm>
          <a:custGeom>
            <a:avLst/>
            <a:gdLst>
              <a:gd name="T0" fmla="*/ 2147483646 w 111"/>
              <a:gd name="T1" fmla="*/ 2147483646 h 102"/>
              <a:gd name="T2" fmla="*/ 2147483646 w 111"/>
              <a:gd name="T3" fmla="*/ 2147483646 h 102"/>
              <a:gd name="T4" fmla="*/ 2147483646 w 111"/>
              <a:gd name="T5" fmla="*/ 2147483646 h 102"/>
              <a:gd name="T6" fmla="*/ 2147483646 w 111"/>
              <a:gd name="T7" fmla="*/ 2147483646 h 102"/>
              <a:gd name="T8" fmla="*/ 2147483646 w 111"/>
              <a:gd name="T9" fmla="*/ 2147483646 h 102"/>
              <a:gd name="T10" fmla="*/ 2147483646 w 111"/>
              <a:gd name="T11" fmla="*/ 2147483646 h 102"/>
              <a:gd name="T12" fmla="*/ 2147483646 w 111"/>
              <a:gd name="T13" fmla="*/ 2147483646 h 102"/>
              <a:gd name="T14" fmla="*/ 2147483646 w 111"/>
              <a:gd name="T15" fmla="*/ 2147483646 h 102"/>
              <a:gd name="T16" fmla="*/ 2147483646 w 111"/>
              <a:gd name="T17" fmla="*/ 2147483646 h 102"/>
              <a:gd name="T18" fmla="*/ 2147483646 w 111"/>
              <a:gd name="T19" fmla="*/ 2147483646 h 102"/>
              <a:gd name="T20" fmla="*/ 2147483646 w 111"/>
              <a:gd name="T21" fmla="*/ 2147483646 h 102"/>
              <a:gd name="T22" fmla="*/ 2147483646 w 111"/>
              <a:gd name="T23" fmla="*/ 2147483646 h 102"/>
              <a:gd name="T24" fmla="*/ 2147483646 w 111"/>
              <a:gd name="T25" fmla="*/ 2147483646 h 102"/>
              <a:gd name="T26" fmla="*/ 2147483646 w 111"/>
              <a:gd name="T27" fmla="*/ 2147483646 h 102"/>
              <a:gd name="T28" fmla="*/ 2147483646 w 111"/>
              <a:gd name="T29" fmla="*/ 2147483646 h 102"/>
              <a:gd name="T30" fmla="*/ 2147483646 w 111"/>
              <a:gd name="T31" fmla="*/ 2147483646 h 102"/>
              <a:gd name="T32" fmla="*/ 2147483646 w 111"/>
              <a:gd name="T33" fmla="*/ 0 h 102"/>
              <a:gd name="T34" fmla="*/ 2147483646 w 111"/>
              <a:gd name="T35" fmla="*/ 2147483646 h 102"/>
              <a:gd name="T36" fmla="*/ 2147483646 w 111"/>
              <a:gd name="T37" fmla="*/ 2147483646 h 102"/>
              <a:gd name="T38" fmla="*/ 2147483646 w 111"/>
              <a:gd name="T39" fmla="*/ 2147483646 h 102"/>
              <a:gd name="T40" fmla="*/ 2147483646 w 111"/>
              <a:gd name="T41" fmla="*/ 2147483646 h 102"/>
              <a:gd name="T42" fmla="*/ 2147483646 w 111"/>
              <a:gd name="T43" fmla="*/ 2147483646 h 102"/>
              <a:gd name="T44" fmla="*/ 2147483646 w 111"/>
              <a:gd name="T45" fmla="*/ 2147483646 h 102"/>
              <a:gd name="T46" fmla="*/ 2147483646 w 111"/>
              <a:gd name="T47" fmla="*/ 2147483646 h 102"/>
              <a:gd name="T48" fmla="*/ 2147483646 w 111"/>
              <a:gd name="T49" fmla="*/ 2147483646 h 102"/>
              <a:gd name="T50" fmla="*/ 0 w 111"/>
              <a:gd name="T51" fmla="*/ 2147483646 h 102"/>
              <a:gd name="T52" fmla="*/ 2147483646 w 111"/>
              <a:gd name="T53" fmla="*/ 2147483646 h 102"/>
              <a:gd name="T54" fmla="*/ 2147483646 w 111"/>
              <a:gd name="T55" fmla="*/ 2147483646 h 102"/>
              <a:gd name="T56" fmla="*/ 2147483646 w 111"/>
              <a:gd name="T57" fmla="*/ 2147483646 h 102"/>
              <a:gd name="T58" fmla="*/ 2147483646 w 111"/>
              <a:gd name="T59" fmla="*/ 2147483646 h 102"/>
              <a:gd name="T60" fmla="*/ 2147483646 w 111"/>
              <a:gd name="T61" fmla="*/ 2147483646 h 102"/>
              <a:gd name="T62" fmla="*/ 2147483646 w 111"/>
              <a:gd name="T63" fmla="*/ 2147483646 h 102"/>
              <a:gd name="T64" fmla="*/ 2147483646 w 111"/>
              <a:gd name="T65" fmla="*/ 2147483646 h 102"/>
              <a:gd name="T66" fmla="*/ 2147483646 w 111"/>
              <a:gd name="T67" fmla="*/ 2147483646 h 102"/>
              <a:gd name="T68" fmla="*/ 2147483646 w 111"/>
              <a:gd name="T69" fmla="*/ 2147483646 h 102"/>
              <a:gd name="T70" fmla="*/ 2147483646 w 111"/>
              <a:gd name="T71" fmla="*/ 2147483646 h 102"/>
              <a:gd name="T72" fmla="*/ 2147483646 w 111"/>
              <a:gd name="T73" fmla="*/ 2147483646 h 102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1"/>
              <a:gd name="T112" fmla="*/ 0 h 102"/>
              <a:gd name="T113" fmla="*/ 111 w 111"/>
              <a:gd name="T114" fmla="*/ 102 h 102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1" h="102">
                <a:moveTo>
                  <a:pt x="38" y="32"/>
                </a:moveTo>
                <a:lnTo>
                  <a:pt x="48" y="25"/>
                </a:lnTo>
                <a:lnTo>
                  <a:pt x="57" y="20"/>
                </a:lnTo>
                <a:lnTo>
                  <a:pt x="67" y="17"/>
                </a:lnTo>
                <a:lnTo>
                  <a:pt x="76" y="15"/>
                </a:lnTo>
                <a:lnTo>
                  <a:pt x="87" y="14"/>
                </a:lnTo>
                <a:lnTo>
                  <a:pt x="95" y="17"/>
                </a:lnTo>
                <a:lnTo>
                  <a:pt x="104" y="19"/>
                </a:lnTo>
                <a:lnTo>
                  <a:pt x="111" y="24"/>
                </a:lnTo>
                <a:lnTo>
                  <a:pt x="110" y="21"/>
                </a:lnTo>
                <a:lnTo>
                  <a:pt x="109" y="19"/>
                </a:lnTo>
                <a:lnTo>
                  <a:pt x="107" y="18"/>
                </a:lnTo>
                <a:lnTo>
                  <a:pt x="106" y="15"/>
                </a:lnTo>
                <a:lnTo>
                  <a:pt x="99" y="9"/>
                </a:lnTo>
                <a:lnTo>
                  <a:pt x="90" y="4"/>
                </a:lnTo>
                <a:lnTo>
                  <a:pt x="81" y="2"/>
                </a:lnTo>
                <a:lnTo>
                  <a:pt x="71" y="0"/>
                </a:lnTo>
                <a:lnTo>
                  <a:pt x="59" y="2"/>
                </a:lnTo>
                <a:lnTo>
                  <a:pt x="49" y="5"/>
                </a:lnTo>
                <a:lnTo>
                  <a:pt x="37" y="11"/>
                </a:lnTo>
                <a:lnTo>
                  <a:pt x="27" y="18"/>
                </a:lnTo>
                <a:lnTo>
                  <a:pt x="18" y="27"/>
                </a:lnTo>
                <a:lnTo>
                  <a:pt x="11" y="36"/>
                </a:lnTo>
                <a:lnTo>
                  <a:pt x="5" y="47"/>
                </a:lnTo>
                <a:lnTo>
                  <a:pt x="1" y="57"/>
                </a:lnTo>
                <a:lnTo>
                  <a:pt x="0" y="67"/>
                </a:lnTo>
                <a:lnTo>
                  <a:pt x="1" y="78"/>
                </a:lnTo>
                <a:lnTo>
                  <a:pt x="4" y="87"/>
                </a:lnTo>
                <a:lnTo>
                  <a:pt x="10" y="95"/>
                </a:lnTo>
                <a:lnTo>
                  <a:pt x="11" y="96"/>
                </a:lnTo>
                <a:lnTo>
                  <a:pt x="13" y="98"/>
                </a:lnTo>
                <a:lnTo>
                  <a:pt x="14" y="100"/>
                </a:lnTo>
                <a:lnTo>
                  <a:pt x="16" y="102"/>
                </a:lnTo>
                <a:lnTo>
                  <a:pt x="12" y="85"/>
                </a:lnTo>
                <a:lnTo>
                  <a:pt x="15" y="66"/>
                </a:lnTo>
                <a:lnTo>
                  <a:pt x="23" y="48"/>
                </a:lnTo>
                <a:lnTo>
                  <a:pt x="38" y="32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12" name="Freeform 92">
            <a:extLst>
              <a:ext uri="{FF2B5EF4-FFF2-40B4-BE49-F238E27FC236}">
                <a16:creationId xmlns:a16="http://schemas.microsoft.com/office/drawing/2014/main" id="{9E9E820A-7317-D4F8-1AFD-596217381814}"/>
              </a:ext>
            </a:extLst>
          </p:cNvPr>
          <p:cNvSpPr>
            <a:spLocks/>
          </p:cNvSpPr>
          <p:nvPr/>
        </p:nvSpPr>
        <p:spPr bwMode="auto">
          <a:xfrm>
            <a:off x="4897438" y="5284788"/>
            <a:ext cx="88900" cy="79375"/>
          </a:xfrm>
          <a:custGeom>
            <a:avLst/>
            <a:gdLst>
              <a:gd name="T0" fmla="*/ 2147483646 w 112"/>
              <a:gd name="T1" fmla="*/ 2147483646 h 100"/>
              <a:gd name="T2" fmla="*/ 2147483646 w 112"/>
              <a:gd name="T3" fmla="*/ 2147483646 h 100"/>
              <a:gd name="T4" fmla="*/ 2147483646 w 112"/>
              <a:gd name="T5" fmla="*/ 2147483646 h 100"/>
              <a:gd name="T6" fmla="*/ 2147483646 w 112"/>
              <a:gd name="T7" fmla="*/ 2147483646 h 100"/>
              <a:gd name="T8" fmla="*/ 2147483646 w 112"/>
              <a:gd name="T9" fmla="*/ 2147483646 h 100"/>
              <a:gd name="T10" fmla="*/ 2147483646 w 112"/>
              <a:gd name="T11" fmla="*/ 2147483646 h 100"/>
              <a:gd name="T12" fmla="*/ 2147483646 w 112"/>
              <a:gd name="T13" fmla="*/ 2147483646 h 100"/>
              <a:gd name="T14" fmla="*/ 2147483646 w 112"/>
              <a:gd name="T15" fmla="*/ 2147483646 h 100"/>
              <a:gd name="T16" fmla="*/ 2147483646 w 112"/>
              <a:gd name="T17" fmla="*/ 2147483646 h 100"/>
              <a:gd name="T18" fmla="*/ 2147483646 w 112"/>
              <a:gd name="T19" fmla="*/ 2147483646 h 100"/>
              <a:gd name="T20" fmla="*/ 2147483646 w 112"/>
              <a:gd name="T21" fmla="*/ 2147483646 h 100"/>
              <a:gd name="T22" fmla="*/ 2147483646 w 112"/>
              <a:gd name="T23" fmla="*/ 2147483646 h 100"/>
              <a:gd name="T24" fmla="*/ 2147483646 w 112"/>
              <a:gd name="T25" fmla="*/ 2147483646 h 100"/>
              <a:gd name="T26" fmla="*/ 2147483646 w 112"/>
              <a:gd name="T27" fmla="*/ 2147483646 h 100"/>
              <a:gd name="T28" fmla="*/ 2147483646 w 112"/>
              <a:gd name="T29" fmla="*/ 2147483646 h 100"/>
              <a:gd name="T30" fmla="*/ 2147483646 w 112"/>
              <a:gd name="T31" fmla="*/ 0 h 100"/>
              <a:gd name="T32" fmla="*/ 2147483646 w 112"/>
              <a:gd name="T33" fmla="*/ 0 h 100"/>
              <a:gd name="T34" fmla="*/ 2147483646 w 112"/>
              <a:gd name="T35" fmla="*/ 2147483646 h 100"/>
              <a:gd name="T36" fmla="*/ 2147483646 w 112"/>
              <a:gd name="T37" fmla="*/ 2147483646 h 100"/>
              <a:gd name="T38" fmla="*/ 2147483646 w 112"/>
              <a:gd name="T39" fmla="*/ 2147483646 h 100"/>
              <a:gd name="T40" fmla="*/ 2147483646 w 112"/>
              <a:gd name="T41" fmla="*/ 2147483646 h 100"/>
              <a:gd name="T42" fmla="*/ 2147483646 w 112"/>
              <a:gd name="T43" fmla="*/ 2147483646 h 100"/>
              <a:gd name="T44" fmla="*/ 2147483646 w 112"/>
              <a:gd name="T45" fmla="*/ 2147483646 h 100"/>
              <a:gd name="T46" fmla="*/ 2147483646 w 112"/>
              <a:gd name="T47" fmla="*/ 2147483646 h 100"/>
              <a:gd name="T48" fmla="*/ 2147483646 w 112"/>
              <a:gd name="T49" fmla="*/ 2147483646 h 100"/>
              <a:gd name="T50" fmla="*/ 0 w 112"/>
              <a:gd name="T51" fmla="*/ 2147483646 h 100"/>
              <a:gd name="T52" fmla="*/ 2147483646 w 112"/>
              <a:gd name="T53" fmla="*/ 2147483646 h 100"/>
              <a:gd name="T54" fmla="*/ 2147483646 w 112"/>
              <a:gd name="T55" fmla="*/ 2147483646 h 100"/>
              <a:gd name="T56" fmla="*/ 2147483646 w 112"/>
              <a:gd name="T57" fmla="*/ 2147483646 h 100"/>
              <a:gd name="T58" fmla="*/ 2147483646 w 112"/>
              <a:gd name="T59" fmla="*/ 2147483646 h 100"/>
              <a:gd name="T60" fmla="*/ 2147483646 w 112"/>
              <a:gd name="T61" fmla="*/ 2147483646 h 100"/>
              <a:gd name="T62" fmla="*/ 2147483646 w 112"/>
              <a:gd name="T63" fmla="*/ 2147483646 h 100"/>
              <a:gd name="T64" fmla="*/ 2147483646 w 112"/>
              <a:gd name="T65" fmla="*/ 2147483646 h 100"/>
              <a:gd name="T66" fmla="*/ 2147483646 w 112"/>
              <a:gd name="T67" fmla="*/ 2147483646 h 100"/>
              <a:gd name="T68" fmla="*/ 2147483646 w 112"/>
              <a:gd name="T69" fmla="*/ 2147483646 h 100"/>
              <a:gd name="T70" fmla="*/ 2147483646 w 112"/>
              <a:gd name="T71" fmla="*/ 2147483646 h 100"/>
              <a:gd name="T72" fmla="*/ 2147483646 w 112"/>
              <a:gd name="T73" fmla="*/ 2147483646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2"/>
              <a:gd name="T112" fmla="*/ 0 h 100"/>
              <a:gd name="T113" fmla="*/ 112 w 112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2" h="100">
                <a:moveTo>
                  <a:pt x="38" y="31"/>
                </a:moveTo>
                <a:lnTo>
                  <a:pt x="47" y="24"/>
                </a:lnTo>
                <a:lnTo>
                  <a:pt x="56" y="20"/>
                </a:lnTo>
                <a:lnTo>
                  <a:pt x="67" y="16"/>
                </a:lnTo>
                <a:lnTo>
                  <a:pt x="77" y="14"/>
                </a:lnTo>
                <a:lnTo>
                  <a:pt x="86" y="14"/>
                </a:lnTo>
                <a:lnTo>
                  <a:pt x="96" y="15"/>
                </a:lnTo>
                <a:lnTo>
                  <a:pt x="104" y="18"/>
                </a:lnTo>
                <a:lnTo>
                  <a:pt x="112" y="23"/>
                </a:lnTo>
                <a:lnTo>
                  <a:pt x="111" y="21"/>
                </a:lnTo>
                <a:lnTo>
                  <a:pt x="109" y="18"/>
                </a:lnTo>
                <a:lnTo>
                  <a:pt x="107" y="17"/>
                </a:lnTo>
                <a:lnTo>
                  <a:pt x="106" y="15"/>
                </a:lnTo>
                <a:lnTo>
                  <a:pt x="99" y="8"/>
                </a:lnTo>
                <a:lnTo>
                  <a:pt x="91" y="3"/>
                </a:lnTo>
                <a:lnTo>
                  <a:pt x="81" y="0"/>
                </a:lnTo>
                <a:lnTo>
                  <a:pt x="70" y="0"/>
                </a:lnTo>
                <a:lnTo>
                  <a:pt x="60" y="1"/>
                </a:lnTo>
                <a:lnTo>
                  <a:pt x="48" y="3"/>
                </a:lnTo>
                <a:lnTo>
                  <a:pt x="37" y="9"/>
                </a:lnTo>
                <a:lnTo>
                  <a:pt x="26" y="16"/>
                </a:lnTo>
                <a:lnTo>
                  <a:pt x="17" y="25"/>
                </a:lnTo>
                <a:lnTo>
                  <a:pt x="10" y="35"/>
                </a:lnTo>
                <a:lnTo>
                  <a:pt x="5" y="45"/>
                </a:lnTo>
                <a:lnTo>
                  <a:pt x="1" y="55"/>
                </a:lnTo>
                <a:lnTo>
                  <a:pt x="0" y="67"/>
                </a:lnTo>
                <a:lnTo>
                  <a:pt x="1" y="76"/>
                </a:lnTo>
                <a:lnTo>
                  <a:pt x="3" y="86"/>
                </a:lnTo>
                <a:lnTo>
                  <a:pt x="9" y="94"/>
                </a:lnTo>
                <a:lnTo>
                  <a:pt x="11" y="96"/>
                </a:lnTo>
                <a:lnTo>
                  <a:pt x="13" y="98"/>
                </a:lnTo>
                <a:lnTo>
                  <a:pt x="15" y="99"/>
                </a:lnTo>
                <a:lnTo>
                  <a:pt x="16" y="100"/>
                </a:lnTo>
                <a:lnTo>
                  <a:pt x="11" y="83"/>
                </a:lnTo>
                <a:lnTo>
                  <a:pt x="15" y="65"/>
                </a:lnTo>
                <a:lnTo>
                  <a:pt x="23" y="47"/>
                </a:lnTo>
                <a:lnTo>
                  <a:pt x="38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13" name="Freeform 93">
            <a:extLst>
              <a:ext uri="{FF2B5EF4-FFF2-40B4-BE49-F238E27FC236}">
                <a16:creationId xmlns:a16="http://schemas.microsoft.com/office/drawing/2014/main" id="{A34B1185-0040-D5C5-C8B8-263B9D47B8E7}"/>
              </a:ext>
            </a:extLst>
          </p:cNvPr>
          <p:cNvSpPr>
            <a:spLocks/>
          </p:cNvSpPr>
          <p:nvPr/>
        </p:nvSpPr>
        <p:spPr bwMode="auto">
          <a:xfrm>
            <a:off x="4941888" y="5338763"/>
            <a:ext cx="88900" cy="79375"/>
          </a:xfrm>
          <a:custGeom>
            <a:avLst/>
            <a:gdLst>
              <a:gd name="T0" fmla="*/ 2147483646 w 112"/>
              <a:gd name="T1" fmla="*/ 2147483646 h 100"/>
              <a:gd name="T2" fmla="*/ 2147483646 w 112"/>
              <a:gd name="T3" fmla="*/ 2147483646 h 100"/>
              <a:gd name="T4" fmla="*/ 2147483646 w 112"/>
              <a:gd name="T5" fmla="*/ 2147483646 h 100"/>
              <a:gd name="T6" fmla="*/ 2147483646 w 112"/>
              <a:gd name="T7" fmla="*/ 2147483646 h 100"/>
              <a:gd name="T8" fmla="*/ 2147483646 w 112"/>
              <a:gd name="T9" fmla="*/ 2147483646 h 100"/>
              <a:gd name="T10" fmla="*/ 2147483646 w 112"/>
              <a:gd name="T11" fmla="*/ 2147483646 h 100"/>
              <a:gd name="T12" fmla="*/ 2147483646 w 112"/>
              <a:gd name="T13" fmla="*/ 2147483646 h 100"/>
              <a:gd name="T14" fmla="*/ 2147483646 w 112"/>
              <a:gd name="T15" fmla="*/ 2147483646 h 100"/>
              <a:gd name="T16" fmla="*/ 2147483646 w 112"/>
              <a:gd name="T17" fmla="*/ 2147483646 h 100"/>
              <a:gd name="T18" fmla="*/ 2147483646 w 112"/>
              <a:gd name="T19" fmla="*/ 2147483646 h 100"/>
              <a:gd name="T20" fmla="*/ 2147483646 w 112"/>
              <a:gd name="T21" fmla="*/ 2147483646 h 100"/>
              <a:gd name="T22" fmla="*/ 2147483646 w 112"/>
              <a:gd name="T23" fmla="*/ 2147483646 h 100"/>
              <a:gd name="T24" fmla="*/ 2147483646 w 112"/>
              <a:gd name="T25" fmla="*/ 2147483646 h 100"/>
              <a:gd name="T26" fmla="*/ 2147483646 w 112"/>
              <a:gd name="T27" fmla="*/ 2147483646 h 100"/>
              <a:gd name="T28" fmla="*/ 2147483646 w 112"/>
              <a:gd name="T29" fmla="*/ 2147483646 h 100"/>
              <a:gd name="T30" fmla="*/ 2147483646 w 112"/>
              <a:gd name="T31" fmla="*/ 0 h 100"/>
              <a:gd name="T32" fmla="*/ 2147483646 w 112"/>
              <a:gd name="T33" fmla="*/ 0 h 100"/>
              <a:gd name="T34" fmla="*/ 2147483646 w 112"/>
              <a:gd name="T35" fmla="*/ 2147483646 h 100"/>
              <a:gd name="T36" fmla="*/ 2147483646 w 112"/>
              <a:gd name="T37" fmla="*/ 2147483646 h 100"/>
              <a:gd name="T38" fmla="*/ 2147483646 w 112"/>
              <a:gd name="T39" fmla="*/ 2147483646 h 100"/>
              <a:gd name="T40" fmla="*/ 2147483646 w 112"/>
              <a:gd name="T41" fmla="*/ 2147483646 h 100"/>
              <a:gd name="T42" fmla="*/ 2147483646 w 112"/>
              <a:gd name="T43" fmla="*/ 2147483646 h 100"/>
              <a:gd name="T44" fmla="*/ 2147483646 w 112"/>
              <a:gd name="T45" fmla="*/ 2147483646 h 100"/>
              <a:gd name="T46" fmla="*/ 2147483646 w 112"/>
              <a:gd name="T47" fmla="*/ 2147483646 h 100"/>
              <a:gd name="T48" fmla="*/ 2147483646 w 112"/>
              <a:gd name="T49" fmla="*/ 2147483646 h 100"/>
              <a:gd name="T50" fmla="*/ 0 w 112"/>
              <a:gd name="T51" fmla="*/ 2147483646 h 100"/>
              <a:gd name="T52" fmla="*/ 2147483646 w 112"/>
              <a:gd name="T53" fmla="*/ 2147483646 h 100"/>
              <a:gd name="T54" fmla="*/ 2147483646 w 112"/>
              <a:gd name="T55" fmla="*/ 2147483646 h 100"/>
              <a:gd name="T56" fmla="*/ 2147483646 w 112"/>
              <a:gd name="T57" fmla="*/ 2147483646 h 100"/>
              <a:gd name="T58" fmla="*/ 2147483646 w 112"/>
              <a:gd name="T59" fmla="*/ 2147483646 h 100"/>
              <a:gd name="T60" fmla="*/ 2147483646 w 112"/>
              <a:gd name="T61" fmla="*/ 2147483646 h 100"/>
              <a:gd name="T62" fmla="*/ 2147483646 w 112"/>
              <a:gd name="T63" fmla="*/ 2147483646 h 100"/>
              <a:gd name="T64" fmla="*/ 2147483646 w 112"/>
              <a:gd name="T65" fmla="*/ 2147483646 h 100"/>
              <a:gd name="T66" fmla="*/ 2147483646 w 112"/>
              <a:gd name="T67" fmla="*/ 2147483646 h 100"/>
              <a:gd name="T68" fmla="*/ 2147483646 w 112"/>
              <a:gd name="T69" fmla="*/ 2147483646 h 100"/>
              <a:gd name="T70" fmla="*/ 2147483646 w 112"/>
              <a:gd name="T71" fmla="*/ 2147483646 h 100"/>
              <a:gd name="T72" fmla="*/ 2147483646 w 112"/>
              <a:gd name="T73" fmla="*/ 2147483646 h 100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w 112"/>
              <a:gd name="T112" fmla="*/ 0 h 100"/>
              <a:gd name="T113" fmla="*/ 112 w 112"/>
              <a:gd name="T114" fmla="*/ 100 h 100"/>
            </a:gdLst>
            <a:ahLst/>
            <a:cxnLst>
              <a:cxn ang="T74">
                <a:pos x="T0" y="T1"/>
              </a:cxn>
              <a:cxn ang="T75">
                <a:pos x="T2" y="T3"/>
              </a:cxn>
              <a:cxn ang="T76">
                <a:pos x="T4" y="T5"/>
              </a:cxn>
              <a:cxn ang="T77">
                <a:pos x="T6" y="T7"/>
              </a:cxn>
              <a:cxn ang="T78">
                <a:pos x="T8" y="T9"/>
              </a:cxn>
              <a:cxn ang="T79">
                <a:pos x="T10" y="T11"/>
              </a:cxn>
              <a:cxn ang="T80">
                <a:pos x="T12" y="T13"/>
              </a:cxn>
              <a:cxn ang="T81">
                <a:pos x="T14" y="T15"/>
              </a:cxn>
              <a:cxn ang="T82">
                <a:pos x="T16" y="T17"/>
              </a:cxn>
              <a:cxn ang="T83">
                <a:pos x="T18" y="T19"/>
              </a:cxn>
              <a:cxn ang="T84">
                <a:pos x="T20" y="T21"/>
              </a:cxn>
              <a:cxn ang="T85">
                <a:pos x="T22" y="T23"/>
              </a:cxn>
              <a:cxn ang="T86">
                <a:pos x="T24" y="T25"/>
              </a:cxn>
              <a:cxn ang="T87">
                <a:pos x="T26" y="T27"/>
              </a:cxn>
              <a:cxn ang="T88">
                <a:pos x="T28" y="T29"/>
              </a:cxn>
              <a:cxn ang="T89">
                <a:pos x="T30" y="T31"/>
              </a:cxn>
              <a:cxn ang="T90">
                <a:pos x="T32" y="T33"/>
              </a:cxn>
              <a:cxn ang="T91">
                <a:pos x="T34" y="T35"/>
              </a:cxn>
              <a:cxn ang="T92">
                <a:pos x="T36" y="T37"/>
              </a:cxn>
              <a:cxn ang="T93">
                <a:pos x="T38" y="T39"/>
              </a:cxn>
              <a:cxn ang="T94">
                <a:pos x="T40" y="T41"/>
              </a:cxn>
              <a:cxn ang="T95">
                <a:pos x="T42" y="T43"/>
              </a:cxn>
              <a:cxn ang="T96">
                <a:pos x="T44" y="T45"/>
              </a:cxn>
              <a:cxn ang="T97">
                <a:pos x="T46" y="T47"/>
              </a:cxn>
              <a:cxn ang="T98">
                <a:pos x="T48" y="T49"/>
              </a:cxn>
              <a:cxn ang="T99">
                <a:pos x="T50" y="T51"/>
              </a:cxn>
              <a:cxn ang="T100">
                <a:pos x="T52" y="T53"/>
              </a:cxn>
              <a:cxn ang="T101">
                <a:pos x="T54" y="T55"/>
              </a:cxn>
              <a:cxn ang="T102">
                <a:pos x="T56" y="T57"/>
              </a:cxn>
              <a:cxn ang="T103">
                <a:pos x="T58" y="T59"/>
              </a:cxn>
              <a:cxn ang="T104">
                <a:pos x="T60" y="T61"/>
              </a:cxn>
              <a:cxn ang="T105">
                <a:pos x="T62" y="T63"/>
              </a:cxn>
              <a:cxn ang="T106">
                <a:pos x="T64" y="T65"/>
              </a:cxn>
              <a:cxn ang="T107">
                <a:pos x="T66" y="T67"/>
              </a:cxn>
              <a:cxn ang="T108">
                <a:pos x="T68" y="T69"/>
              </a:cxn>
              <a:cxn ang="T109">
                <a:pos x="T70" y="T71"/>
              </a:cxn>
              <a:cxn ang="T110">
                <a:pos x="T72" y="T73"/>
              </a:cxn>
            </a:cxnLst>
            <a:rect l="T111" t="T112" r="T113" b="T114"/>
            <a:pathLst>
              <a:path w="112" h="100">
                <a:moveTo>
                  <a:pt x="39" y="31"/>
                </a:moveTo>
                <a:lnTo>
                  <a:pt x="49" y="24"/>
                </a:lnTo>
                <a:lnTo>
                  <a:pt x="58" y="20"/>
                </a:lnTo>
                <a:lnTo>
                  <a:pt x="68" y="16"/>
                </a:lnTo>
                <a:lnTo>
                  <a:pt x="77" y="14"/>
                </a:lnTo>
                <a:lnTo>
                  <a:pt x="87" y="14"/>
                </a:lnTo>
                <a:lnTo>
                  <a:pt x="96" y="15"/>
                </a:lnTo>
                <a:lnTo>
                  <a:pt x="105" y="18"/>
                </a:lnTo>
                <a:lnTo>
                  <a:pt x="112" y="23"/>
                </a:lnTo>
                <a:lnTo>
                  <a:pt x="111" y="21"/>
                </a:lnTo>
                <a:lnTo>
                  <a:pt x="110" y="18"/>
                </a:lnTo>
                <a:lnTo>
                  <a:pt x="109" y="17"/>
                </a:lnTo>
                <a:lnTo>
                  <a:pt x="107" y="15"/>
                </a:lnTo>
                <a:lnTo>
                  <a:pt x="100" y="8"/>
                </a:lnTo>
                <a:lnTo>
                  <a:pt x="91" y="3"/>
                </a:lnTo>
                <a:lnTo>
                  <a:pt x="82" y="0"/>
                </a:lnTo>
                <a:lnTo>
                  <a:pt x="72" y="0"/>
                </a:lnTo>
                <a:lnTo>
                  <a:pt x="60" y="1"/>
                </a:lnTo>
                <a:lnTo>
                  <a:pt x="49" y="3"/>
                </a:lnTo>
                <a:lnTo>
                  <a:pt x="38" y="9"/>
                </a:lnTo>
                <a:lnTo>
                  <a:pt x="28" y="16"/>
                </a:lnTo>
                <a:lnTo>
                  <a:pt x="19" y="25"/>
                </a:lnTo>
                <a:lnTo>
                  <a:pt x="11" y="35"/>
                </a:lnTo>
                <a:lnTo>
                  <a:pt x="5" y="45"/>
                </a:lnTo>
                <a:lnTo>
                  <a:pt x="1" y="55"/>
                </a:lnTo>
                <a:lnTo>
                  <a:pt x="0" y="67"/>
                </a:lnTo>
                <a:lnTo>
                  <a:pt x="1" y="76"/>
                </a:lnTo>
                <a:lnTo>
                  <a:pt x="4" y="86"/>
                </a:lnTo>
                <a:lnTo>
                  <a:pt x="9" y="94"/>
                </a:lnTo>
                <a:lnTo>
                  <a:pt x="12" y="96"/>
                </a:lnTo>
                <a:lnTo>
                  <a:pt x="13" y="98"/>
                </a:lnTo>
                <a:lnTo>
                  <a:pt x="15" y="99"/>
                </a:lnTo>
                <a:lnTo>
                  <a:pt x="16" y="100"/>
                </a:lnTo>
                <a:lnTo>
                  <a:pt x="12" y="83"/>
                </a:lnTo>
                <a:lnTo>
                  <a:pt x="15" y="66"/>
                </a:lnTo>
                <a:lnTo>
                  <a:pt x="24" y="47"/>
                </a:lnTo>
                <a:lnTo>
                  <a:pt x="39" y="3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14" name="Freeform 94">
            <a:extLst>
              <a:ext uri="{FF2B5EF4-FFF2-40B4-BE49-F238E27FC236}">
                <a16:creationId xmlns:a16="http://schemas.microsoft.com/office/drawing/2014/main" id="{17CEB89D-0A30-AAF1-C15F-2685407451DF}"/>
              </a:ext>
            </a:extLst>
          </p:cNvPr>
          <p:cNvSpPr>
            <a:spLocks/>
          </p:cNvSpPr>
          <p:nvPr/>
        </p:nvSpPr>
        <p:spPr bwMode="auto">
          <a:xfrm>
            <a:off x="4516438" y="4818063"/>
            <a:ext cx="41275" cy="50800"/>
          </a:xfrm>
          <a:custGeom>
            <a:avLst/>
            <a:gdLst>
              <a:gd name="T0" fmla="*/ 2147483646 w 50"/>
              <a:gd name="T1" fmla="*/ 0 h 64"/>
              <a:gd name="T2" fmla="*/ 2147483646 w 50"/>
              <a:gd name="T3" fmla="*/ 2147483646 h 64"/>
              <a:gd name="T4" fmla="*/ 2147483646 w 50"/>
              <a:gd name="T5" fmla="*/ 2147483646 h 64"/>
              <a:gd name="T6" fmla="*/ 2147483646 w 50"/>
              <a:gd name="T7" fmla="*/ 2147483646 h 64"/>
              <a:gd name="T8" fmla="*/ 2147483646 w 50"/>
              <a:gd name="T9" fmla="*/ 2147483646 h 64"/>
              <a:gd name="T10" fmla="*/ 2147483646 w 50"/>
              <a:gd name="T11" fmla="*/ 2147483646 h 64"/>
              <a:gd name="T12" fmla="*/ 2147483646 w 50"/>
              <a:gd name="T13" fmla="*/ 2147483646 h 64"/>
              <a:gd name="T14" fmla="*/ 2147483646 w 50"/>
              <a:gd name="T15" fmla="*/ 2147483646 h 64"/>
              <a:gd name="T16" fmla="*/ 2147483646 w 50"/>
              <a:gd name="T17" fmla="*/ 2147483646 h 64"/>
              <a:gd name="T18" fmla="*/ 2147483646 w 50"/>
              <a:gd name="T19" fmla="*/ 2147483646 h 64"/>
              <a:gd name="T20" fmla="*/ 2147483646 w 50"/>
              <a:gd name="T21" fmla="*/ 2147483646 h 64"/>
              <a:gd name="T22" fmla="*/ 2147483646 w 50"/>
              <a:gd name="T23" fmla="*/ 2147483646 h 64"/>
              <a:gd name="T24" fmla="*/ 2147483646 w 50"/>
              <a:gd name="T25" fmla="*/ 2147483646 h 64"/>
              <a:gd name="T26" fmla="*/ 0 w 50"/>
              <a:gd name="T27" fmla="*/ 2147483646 h 64"/>
              <a:gd name="T28" fmla="*/ 2147483646 w 50"/>
              <a:gd name="T29" fmla="*/ 2147483646 h 64"/>
              <a:gd name="T30" fmla="*/ 2147483646 w 50"/>
              <a:gd name="T31" fmla="*/ 0 h 64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0"/>
              <a:gd name="T49" fmla="*/ 0 h 64"/>
              <a:gd name="T50" fmla="*/ 50 w 50"/>
              <a:gd name="T51" fmla="*/ 64 h 64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0" h="64">
                <a:moveTo>
                  <a:pt x="12" y="0"/>
                </a:moveTo>
                <a:lnTo>
                  <a:pt x="50" y="49"/>
                </a:lnTo>
                <a:lnTo>
                  <a:pt x="48" y="51"/>
                </a:lnTo>
                <a:lnTo>
                  <a:pt x="42" y="57"/>
                </a:lnTo>
                <a:lnTo>
                  <a:pt x="38" y="63"/>
                </a:lnTo>
                <a:lnTo>
                  <a:pt x="34" y="64"/>
                </a:lnTo>
                <a:lnTo>
                  <a:pt x="32" y="59"/>
                </a:lnTo>
                <a:lnTo>
                  <a:pt x="27" y="53"/>
                </a:lnTo>
                <a:lnTo>
                  <a:pt x="23" y="46"/>
                </a:lnTo>
                <a:lnTo>
                  <a:pt x="16" y="36"/>
                </a:lnTo>
                <a:lnTo>
                  <a:pt x="10" y="28"/>
                </a:lnTo>
                <a:lnTo>
                  <a:pt x="4" y="23"/>
                </a:lnTo>
                <a:lnTo>
                  <a:pt x="1" y="18"/>
                </a:lnTo>
                <a:lnTo>
                  <a:pt x="0" y="16"/>
                </a:lnTo>
                <a:lnTo>
                  <a:pt x="3" y="4"/>
                </a:lnTo>
                <a:lnTo>
                  <a:pt x="12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15" name="Freeform 95">
            <a:extLst>
              <a:ext uri="{FF2B5EF4-FFF2-40B4-BE49-F238E27FC236}">
                <a16:creationId xmlns:a16="http://schemas.microsoft.com/office/drawing/2014/main" id="{5752DE7D-46AC-2B74-9DE7-7EB378B99602}"/>
              </a:ext>
            </a:extLst>
          </p:cNvPr>
          <p:cNvSpPr>
            <a:spLocks/>
          </p:cNvSpPr>
          <p:nvPr/>
        </p:nvSpPr>
        <p:spPr bwMode="auto">
          <a:xfrm>
            <a:off x="4233863" y="4524375"/>
            <a:ext cx="266700" cy="184150"/>
          </a:xfrm>
          <a:custGeom>
            <a:avLst/>
            <a:gdLst>
              <a:gd name="T0" fmla="*/ 0 w 337"/>
              <a:gd name="T1" fmla="*/ 2147483646 h 232"/>
              <a:gd name="T2" fmla="*/ 2147483646 w 337"/>
              <a:gd name="T3" fmla="*/ 2147483646 h 232"/>
              <a:gd name="T4" fmla="*/ 2147483646 w 337"/>
              <a:gd name="T5" fmla="*/ 0 h 232"/>
              <a:gd name="T6" fmla="*/ 0 w 337"/>
              <a:gd name="T7" fmla="*/ 2147483646 h 232"/>
              <a:gd name="T8" fmla="*/ 0 60000 65536"/>
              <a:gd name="T9" fmla="*/ 0 60000 65536"/>
              <a:gd name="T10" fmla="*/ 0 60000 65536"/>
              <a:gd name="T11" fmla="*/ 0 60000 65536"/>
              <a:gd name="T12" fmla="*/ 0 w 337"/>
              <a:gd name="T13" fmla="*/ 0 h 232"/>
              <a:gd name="T14" fmla="*/ 337 w 337"/>
              <a:gd name="T15" fmla="*/ 232 h 2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37" h="232">
                <a:moveTo>
                  <a:pt x="0" y="94"/>
                </a:moveTo>
                <a:lnTo>
                  <a:pt x="337" y="232"/>
                </a:lnTo>
                <a:lnTo>
                  <a:pt x="64" y="0"/>
                </a:lnTo>
                <a:lnTo>
                  <a:pt x="0" y="94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16" name="Freeform 96">
            <a:extLst>
              <a:ext uri="{FF2B5EF4-FFF2-40B4-BE49-F238E27FC236}">
                <a16:creationId xmlns:a16="http://schemas.microsoft.com/office/drawing/2014/main" id="{5057684E-9ACE-1B13-C5A4-07F57A9C54CF}"/>
              </a:ext>
            </a:extLst>
          </p:cNvPr>
          <p:cNvSpPr>
            <a:spLocks/>
          </p:cNvSpPr>
          <p:nvPr/>
        </p:nvSpPr>
        <p:spPr bwMode="auto">
          <a:xfrm>
            <a:off x="5314950" y="4275138"/>
            <a:ext cx="315913" cy="290512"/>
          </a:xfrm>
          <a:custGeom>
            <a:avLst/>
            <a:gdLst>
              <a:gd name="T0" fmla="*/ 2147483646 w 400"/>
              <a:gd name="T1" fmla="*/ 0 h 368"/>
              <a:gd name="T2" fmla="*/ 0 w 400"/>
              <a:gd name="T3" fmla="*/ 2147483646 h 368"/>
              <a:gd name="T4" fmla="*/ 2147483646 w 400"/>
              <a:gd name="T5" fmla="*/ 2147483646 h 368"/>
              <a:gd name="T6" fmla="*/ 2147483646 w 400"/>
              <a:gd name="T7" fmla="*/ 0 h 368"/>
              <a:gd name="T8" fmla="*/ 0 60000 65536"/>
              <a:gd name="T9" fmla="*/ 0 60000 65536"/>
              <a:gd name="T10" fmla="*/ 0 60000 65536"/>
              <a:gd name="T11" fmla="*/ 0 60000 65536"/>
              <a:gd name="T12" fmla="*/ 0 w 400"/>
              <a:gd name="T13" fmla="*/ 0 h 368"/>
              <a:gd name="T14" fmla="*/ 400 w 400"/>
              <a:gd name="T15" fmla="*/ 368 h 3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00" h="368">
                <a:moveTo>
                  <a:pt x="311" y="0"/>
                </a:moveTo>
                <a:lnTo>
                  <a:pt x="0" y="368"/>
                </a:lnTo>
                <a:lnTo>
                  <a:pt x="400" y="88"/>
                </a:lnTo>
                <a:lnTo>
                  <a:pt x="31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17" name="Freeform 97">
            <a:extLst>
              <a:ext uri="{FF2B5EF4-FFF2-40B4-BE49-F238E27FC236}">
                <a16:creationId xmlns:a16="http://schemas.microsoft.com/office/drawing/2014/main" id="{3BE3F61E-5906-590B-51AB-AF46E09B8114}"/>
              </a:ext>
            </a:extLst>
          </p:cNvPr>
          <p:cNvSpPr>
            <a:spLocks/>
          </p:cNvSpPr>
          <p:nvPr/>
        </p:nvSpPr>
        <p:spPr bwMode="auto">
          <a:xfrm>
            <a:off x="5534025" y="4799013"/>
            <a:ext cx="304800" cy="152400"/>
          </a:xfrm>
          <a:custGeom>
            <a:avLst/>
            <a:gdLst>
              <a:gd name="T0" fmla="*/ 2147483646 w 383"/>
              <a:gd name="T1" fmla="*/ 0 h 194"/>
              <a:gd name="T2" fmla="*/ 0 w 383"/>
              <a:gd name="T3" fmla="*/ 2147483646 h 194"/>
              <a:gd name="T4" fmla="*/ 2147483646 w 383"/>
              <a:gd name="T5" fmla="*/ 2147483646 h 194"/>
              <a:gd name="T6" fmla="*/ 2147483646 w 383"/>
              <a:gd name="T7" fmla="*/ 0 h 194"/>
              <a:gd name="T8" fmla="*/ 0 60000 65536"/>
              <a:gd name="T9" fmla="*/ 0 60000 65536"/>
              <a:gd name="T10" fmla="*/ 0 60000 65536"/>
              <a:gd name="T11" fmla="*/ 0 60000 65536"/>
              <a:gd name="T12" fmla="*/ 0 w 383"/>
              <a:gd name="T13" fmla="*/ 0 h 194"/>
              <a:gd name="T14" fmla="*/ 383 w 383"/>
              <a:gd name="T15" fmla="*/ 194 h 1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3" h="194">
                <a:moveTo>
                  <a:pt x="383" y="0"/>
                </a:moveTo>
                <a:lnTo>
                  <a:pt x="0" y="194"/>
                </a:lnTo>
                <a:lnTo>
                  <a:pt x="383" y="114"/>
                </a:lnTo>
                <a:lnTo>
                  <a:pt x="38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18" name="Freeform 98">
            <a:extLst>
              <a:ext uri="{FF2B5EF4-FFF2-40B4-BE49-F238E27FC236}">
                <a16:creationId xmlns:a16="http://schemas.microsoft.com/office/drawing/2014/main" id="{684EB021-4EB7-9888-F4DA-6F5ABB8FCB37}"/>
              </a:ext>
            </a:extLst>
          </p:cNvPr>
          <p:cNvSpPr>
            <a:spLocks/>
          </p:cNvSpPr>
          <p:nvPr/>
        </p:nvSpPr>
        <p:spPr bwMode="auto">
          <a:xfrm>
            <a:off x="4333875" y="5353050"/>
            <a:ext cx="309563" cy="254000"/>
          </a:xfrm>
          <a:custGeom>
            <a:avLst/>
            <a:gdLst>
              <a:gd name="T0" fmla="*/ 2147483646 w 391"/>
              <a:gd name="T1" fmla="*/ 0 h 320"/>
              <a:gd name="T2" fmla="*/ 0 w 391"/>
              <a:gd name="T3" fmla="*/ 2147483646 h 320"/>
              <a:gd name="T4" fmla="*/ 2147483646 w 391"/>
              <a:gd name="T5" fmla="*/ 2147483646 h 320"/>
              <a:gd name="T6" fmla="*/ 2147483646 w 391"/>
              <a:gd name="T7" fmla="*/ 0 h 320"/>
              <a:gd name="T8" fmla="*/ 0 60000 65536"/>
              <a:gd name="T9" fmla="*/ 0 60000 65536"/>
              <a:gd name="T10" fmla="*/ 0 60000 65536"/>
              <a:gd name="T11" fmla="*/ 0 60000 65536"/>
              <a:gd name="T12" fmla="*/ 0 w 391"/>
              <a:gd name="T13" fmla="*/ 0 h 320"/>
              <a:gd name="T14" fmla="*/ 391 w 391"/>
              <a:gd name="T15" fmla="*/ 320 h 32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91" h="320">
                <a:moveTo>
                  <a:pt x="391" y="0"/>
                </a:moveTo>
                <a:lnTo>
                  <a:pt x="0" y="209"/>
                </a:lnTo>
                <a:lnTo>
                  <a:pt x="73" y="320"/>
                </a:lnTo>
                <a:lnTo>
                  <a:pt x="391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219" name="Freeform 99">
            <a:extLst>
              <a:ext uri="{FF2B5EF4-FFF2-40B4-BE49-F238E27FC236}">
                <a16:creationId xmlns:a16="http://schemas.microsoft.com/office/drawing/2014/main" id="{4F152953-192C-836B-2BC7-C8ECB1FBB8F1}"/>
              </a:ext>
            </a:extLst>
          </p:cNvPr>
          <p:cNvSpPr>
            <a:spLocks/>
          </p:cNvSpPr>
          <p:nvPr/>
        </p:nvSpPr>
        <p:spPr bwMode="auto">
          <a:xfrm>
            <a:off x="4837113" y="5614988"/>
            <a:ext cx="136525" cy="342900"/>
          </a:xfrm>
          <a:custGeom>
            <a:avLst/>
            <a:gdLst>
              <a:gd name="T0" fmla="*/ 2147483646 w 173"/>
              <a:gd name="T1" fmla="*/ 0 h 433"/>
              <a:gd name="T2" fmla="*/ 0 w 173"/>
              <a:gd name="T3" fmla="*/ 2147483646 h 433"/>
              <a:gd name="T4" fmla="*/ 2147483646 w 173"/>
              <a:gd name="T5" fmla="*/ 2147483646 h 433"/>
              <a:gd name="T6" fmla="*/ 2147483646 w 173"/>
              <a:gd name="T7" fmla="*/ 0 h 433"/>
              <a:gd name="T8" fmla="*/ 0 60000 65536"/>
              <a:gd name="T9" fmla="*/ 0 60000 65536"/>
              <a:gd name="T10" fmla="*/ 0 60000 65536"/>
              <a:gd name="T11" fmla="*/ 0 60000 65536"/>
              <a:gd name="T12" fmla="*/ 0 w 173"/>
              <a:gd name="T13" fmla="*/ 0 h 433"/>
              <a:gd name="T14" fmla="*/ 173 w 173"/>
              <a:gd name="T15" fmla="*/ 433 h 43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3" h="433">
                <a:moveTo>
                  <a:pt x="173" y="0"/>
                </a:moveTo>
                <a:lnTo>
                  <a:pt x="0" y="394"/>
                </a:lnTo>
                <a:lnTo>
                  <a:pt x="112" y="433"/>
                </a:lnTo>
                <a:lnTo>
                  <a:pt x="173" y="0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GB"/>
          </a:p>
        </p:txBody>
      </p:sp>
      <p:grpSp>
        <p:nvGrpSpPr>
          <p:cNvPr id="5220" name="Group 100">
            <a:extLst>
              <a:ext uri="{FF2B5EF4-FFF2-40B4-BE49-F238E27FC236}">
                <a16:creationId xmlns:a16="http://schemas.microsoft.com/office/drawing/2014/main" id="{DB1A0143-C3FD-07A5-C755-9D8A43928F69}"/>
              </a:ext>
            </a:extLst>
          </p:cNvPr>
          <p:cNvGrpSpPr>
            <a:grpSpLocks/>
          </p:cNvGrpSpPr>
          <p:nvPr/>
        </p:nvGrpSpPr>
        <p:grpSpPr bwMode="auto">
          <a:xfrm>
            <a:off x="1676400" y="4953000"/>
            <a:ext cx="1009650" cy="1057275"/>
            <a:chOff x="1001" y="2879"/>
            <a:chExt cx="636" cy="666"/>
          </a:xfrm>
        </p:grpSpPr>
        <p:sp>
          <p:nvSpPr>
            <p:cNvPr id="5276" name="Freeform 101">
              <a:extLst>
                <a:ext uri="{FF2B5EF4-FFF2-40B4-BE49-F238E27FC236}">
                  <a16:creationId xmlns:a16="http://schemas.microsoft.com/office/drawing/2014/main" id="{3AA9FCC7-E116-E374-5B83-5A90780CD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3475"/>
              <a:ext cx="91" cy="52"/>
            </a:xfrm>
            <a:custGeom>
              <a:avLst/>
              <a:gdLst>
                <a:gd name="T0" fmla="*/ 0 w 91"/>
                <a:gd name="T1" fmla="*/ 9 h 52"/>
                <a:gd name="T2" fmla="*/ 0 w 91"/>
                <a:gd name="T3" fmla="*/ 35 h 52"/>
                <a:gd name="T4" fmla="*/ 0 w 91"/>
                <a:gd name="T5" fmla="*/ 44 h 52"/>
                <a:gd name="T6" fmla="*/ 11 w 91"/>
                <a:gd name="T7" fmla="*/ 52 h 52"/>
                <a:gd name="T8" fmla="*/ 28 w 91"/>
                <a:gd name="T9" fmla="*/ 52 h 52"/>
                <a:gd name="T10" fmla="*/ 45 w 91"/>
                <a:gd name="T11" fmla="*/ 52 h 52"/>
                <a:gd name="T12" fmla="*/ 45 w 91"/>
                <a:gd name="T13" fmla="*/ 44 h 52"/>
                <a:gd name="T14" fmla="*/ 62 w 91"/>
                <a:gd name="T15" fmla="*/ 44 h 52"/>
                <a:gd name="T16" fmla="*/ 74 w 91"/>
                <a:gd name="T17" fmla="*/ 44 h 52"/>
                <a:gd name="T18" fmla="*/ 91 w 91"/>
                <a:gd name="T19" fmla="*/ 44 h 52"/>
                <a:gd name="T20" fmla="*/ 91 w 91"/>
                <a:gd name="T21" fmla="*/ 35 h 52"/>
                <a:gd name="T22" fmla="*/ 91 w 91"/>
                <a:gd name="T23" fmla="*/ 18 h 52"/>
                <a:gd name="T24" fmla="*/ 79 w 91"/>
                <a:gd name="T25" fmla="*/ 18 h 52"/>
                <a:gd name="T26" fmla="*/ 68 w 91"/>
                <a:gd name="T27" fmla="*/ 9 h 52"/>
                <a:gd name="T28" fmla="*/ 62 w 91"/>
                <a:gd name="T29" fmla="*/ 0 h 52"/>
                <a:gd name="T30" fmla="*/ 51 w 91"/>
                <a:gd name="T31" fmla="*/ 9 h 52"/>
                <a:gd name="T32" fmla="*/ 34 w 91"/>
                <a:gd name="T33" fmla="*/ 0 h 52"/>
                <a:gd name="T34" fmla="*/ 28 w 91"/>
                <a:gd name="T35" fmla="*/ 9 h 52"/>
                <a:gd name="T36" fmla="*/ 11 w 91"/>
                <a:gd name="T37" fmla="*/ 9 h 52"/>
                <a:gd name="T38" fmla="*/ 0 w 91"/>
                <a:gd name="T39" fmla="*/ 9 h 5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1"/>
                <a:gd name="T61" fmla="*/ 0 h 52"/>
                <a:gd name="T62" fmla="*/ 91 w 91"/>
                <a:gd name="T63" fmla="*/ 52 h 5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1" h="52">
                  <a:moveTo>
                    <a:pt x="0" y="9"/>
                  </a:moveTo>
                  <a:lnTo>
                    <a:pt x="0" y="35"/>
                  </a:lnTo>
                  <a:lnTo>
                    <a:pt x="0" y="44"/>
                  </a:lnTo>
                  <a:lnTo>
                    <a:pt x="11" y="52"/>
                  </a:lnTo>
                  <a:lnTo>
                    <a:pt x="28" y="52"/>
                  </a:lnTo>
                  <a:lnTo>
                    <a:pt x="45" y="52"/>
                  </a:lnTo>
                  <a:lnTo>
                    <a:pt x="45" y="44"/>
                  </a:lnTo>
                  <a:lnTo>
                    <a:pt x="62" y="44"/>
                  </a:lnTo>
                  <a:lnTo>
                    <a:pt x="74" y="44"/>
                  </a:lnTo>
                  <a:lnTo>
                    <a:pt x="91" y="44"/>
                  </a:lnTo>
                  <a:lnTo>
                    <a:pt x="91" y="35"/>
                  </a:lnTo>
                  <a:lnTo>
                    <a:pt x="91" y="18"/>
                  </a:lnTo>
                  <a:lnTo>
                    <a:pt x="79" y="18"/>
                  </a:lnTo>
                  <a:lnTo>
                    <a:pt x="68" y="9"/>
                  </a:lnTo>
                  <a:lnTo>
                    <a:pt x="62" y="0"/>
                  </a:lnTo>
                  <a:lnTo>
                    <a:pt x="51" y="9"/>
                  </a:lnTo>
                  <a:lnTo>
                    <a:pt x="34" y="0"/>
                  </a:lnTo>
                  <a:lnTo>
                    <a:pt x="28" y="9"/>
                  </a:lnTo>
                  <a:lnTo>
                    <a:pt x="1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77" name="Oval 102">
              <a:extLst>
                <a:ext uri="{FF2B5EF4-FFF2-40B4-BE49-F238E27FC236}">
                  <a16:creationId xmlns:a16="http://schemas.microsoft.com/office/drawing/2014/main" id="{767423BB-F0A3-3FDD-430A-259BCA928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3496"/>
              <a:ext cx="5" cy="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78" name="Oval 103">
              <a:extLst>
                <a:ext uri="{FF2B5EF4-FFF2-40B4-BE49-F238E27FC236}">
                  <a16:creationId xmlns:a16="http://schemas.microsoft.com/office/drawing/2014/main" id="{FCF66E54-26AC-8A30-4BD0-B49F5157A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3487"/>
              <a:ext cx="0" cy="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79" name="Freeform 104">
              <a:extLst>
                <a:ext uri="{FF2B5EF4-FFF2-40B4-BE49-F238E27FC236}">
                  <a16:creationId xmlns:a16="http://schemas.microsoft.com/office/drawing/2014/main" id="{6419C12C-255A-AE9D-D7DC-15EE9A6FE76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" y="3484"/>
              <a:ext cx="17" cy="35"/>
            </a:xfrm>
            <a:custGeom>
              <a:avLst/>
              <a:gdLst>
                <a:gd name="T0" fmla="*/ 11 w 17"/>
                <a:gd name="T1" fmla="*/ 35 h 35"/>
                <a:gd name="T2" fmla="*/ 17 w 17"/>
                <a:gd name="T3" fmla="*/ 17 h 35"/>
                <a:gd name="T4" fmla="*/ 11 w 17"/>
                <a:gd name="T5" fmla="*/ 9 h 35"/>
                <a:gd name="T6" fmla="*/ 0 w 17"/>
                <a:gd name="T7" fmla="*/ 9 h 35"/>
                <a:gd name="T8" fmla="*/ 0 w 17"/>
                <a:gd name="T9" fmla="*/ 0 h 35"/>
                <a:gd name="T10" fmla="*/ 11 w 17"/>
                <a:gd name="T11" fmla="*/ 35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35"/>
                <a:gd name="T20" fmla="*/ 17 w 17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35">
                  <a:moveTo>
                    <a:pt x="11" y="35"/>
                  </a:moveTo>
                  <a:lnTo>
                    <a:pt x="17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80" name="Freeform 105">
              <a:extLst>
                <a:ext uri="{FF2B5EF4-FFF2-40B4-BE49-F238E27FC236}">
                  <a16:creationId xmlns:a16="http://schemas.microsoft.com/office/drawing/2014/main" id="{AB461BC6-6CED-FCB1-DC47-017D0B73C0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" y="3484"/>
              <a:ext cx="17" cy="35"/>
            </a:xfrm>
            <a:custGeom>
              <a:avLst/>
              <a:gdLst>
                <a:gd name="T0" fmla="*/ 11 w 17"/>
                <a:gd name="T1" fmla="*/ 35 h 35"/>
                <a:gd name="T2" fmla="*/ 17 w 17"/>
                <a:gd name="T3" fmla="*/ 17 h 35"/>
                <a:gd name="T4" fmla="*/ 11 w 17"/>
                <a:gd name="T5" fmla="*/ 9 h 35"/>
                <a:gd name="T6" fmla="*/ 0 w 17"/>
                <a:gd name="T7" fmla="*/ 9 h 35"/>
                <a:gd name="T8" fmla="*/ 0 w 17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5"/>
                <a:gd name="T17" fmla="*/ 17 w 1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5">
                  <a:moveTo>
                    <a:pt x="11" y="35"/>
                  </a:moveTo>
                  <a:lnTo>
                    <a:pt x="17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81" name="Freeform 106">
              <a:extLst>
                <a:ext uri="{FF2B5EF4-FFF2-40B4-BE49-F238E27FC236}">
                  <a16:creationId xmlns:a16="http://schemas.microsoft.com/office/drawing/2014/main" id="{0CB6AE08-4CA5-CE2B-CAE3-5FE3C3C54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3259"/>
              <a:ext cx="80" cy="225"/>
            </a:xfrm>
            <a:custGeom>
              <a:avLst/>
              <a:gdLst>
                <a:gd name="T0" fmla="*/ 6 w 80"/>
                <a:gd name="T1" fmla="*/ 0 h 225"/>
                <a:gd name="T2" fmla="*/ 0 w 80"/>
                <a:gd name="T3" fmla="*/ 35 h 225"/>
                <a:gd name="T4" fmla="*/ 6 w 80"/>
                <a:gd name="T5" fmla="*/ 69 h 225"/>
                <a:gd name="T6" fmla="*/ 6 w 80"/>
                <a:gd name="T7" fmla="*/ 165 h 225"/>
                <a:gd name="T8" fmla="*/ 6 w 80"/>
                <a:gd name="T9" fmla="*/ 216 h 225"/>
                <a:gd name="T10" fmla="*/ 17 w 80"/>
                <a:gd name="T11" fmla="*/ 225 h 225"/>
                <a:gd name="T12" fmla="*/ 23 w 80"/>
                <a:gd name="T13" fmla="*/ 225 h 225"/>
                <a:gd name="T14" fmla="*/ 40 w 80"/>
                <a:gd name="T15" fmla="*/ 225 h 225"/>
                <a:gd name="T16" fmla="*/ 46 w 80"/>
                <a:gd name="T17" fmla="*/ 216 h 225"/>
                <a:gd name="T18" fmla="*/ 69 w 80"/>
                <a:gd name="T19" fmla="*/ 225 h 225"/>
                <a:gd name="T20" fmla="*/ 74 w 80"/>
                <a:gd name="T21" fmla="*/ 225 h 225"/>
                <a:gd name="T22" fmla="*/ 80 w 80"/>
                <a:gd name="T23" fmla="*/ 216 h 225"/>
                <a:gd name="T24" fmla="*/ 80 w 80"/>
                <a:gd name="T25" fmla="*/ 156 h 225"/>
                <a:gd name="T26" fmla="*/ 80 w 80"/>
                <a:gd name="T27" fmla="*/ 121 h 225"/>
                <a:gd name="T28" fmla="*/ 74 w 80"/>
                <a:gd name="T29" fmla="*/ 0 h 225"/>
                <a:gd name="T30" fmla="*/ 69 w 80"/>
                <a:gd name="T31" fmla="*/ 9 h 225"/>
                <a:gd name="T32" fmla="*/ 46 w 80"/>
                <a:gd name="T33" fmla="*/ 18 h 225"/>
                <a:gd name="T34" fmla="*/ 23 w 80"/>
                <a:gd name="T35" fmla="*/ 18 h 225"/>
                <a:gd name="T36" fmla="*/ 6 w 80"/>
                <a:gd name="T37" fmla="*/ 0 h 2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225"/>
                <a:gd name="T59" fmla="*/ 80 w 80"/>
                <a:gd name="T60" fmla="*/ 225 h 2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225">
                  <a:moveTo>
                    <a:pt x="6" y="0"/>
                  </a:moveTo>
                  <a:lnTo>
                    <a:pt x="0" y="35"/>
                  </a:lnTo>
                  <a:lnTo>
                    <a:pt x="6" y="69"/>
                  </a:lnTo>
                  <a:lnTo>
                    <a:pt x="6" y="165"/>
                  </a:lnTo>
                  <a:lnTo>
                    <a:pt x="6" y="216"/>
                  </a:lnTo>
                  <a:lnTo>
                    <a:pt x="17" y="225"/>
                  </a:lnTo>
                  <a:lnTo>
                    <a:pt x="23" y="225"/>
                  </a:lnTo>
                  <a:lnTo>
                    <a:pt x="40" y="225"/>
                  </a:lnTo>
                  <a:lnTo>
                    <a:pt x="46" y="216"/>
                  </a:lnTo>
                  <a:lnTo>
                    <a:pt x="69" y="225"/>
                  </a:lnTo>
                  <a:lnTo>
                    <a:pt x="74" y="225"/>
                  </a:lnTo>
                  <a:lnTo>
                    <a:pt x="80" y="216"/>
                  </a:lnTo>
                  <a:lnTo>
                    <a:pt x="80" y="156"/>
                  </a:lnTo>
                  <a:lnTo>
                    <a:pt x="80" y="121"/>
                  </a:lnTo>
                  <a:lnTo>
                    <a:pt x="74" y="0"/>
                  </a:lnTo>
                  <a:lnTo>
                    <a:pt x="69" y="9"/>
                  </a:lnTo>
                  <a:lnTo>
                    <a:pt x="46" y="18"/>
                  </a:lnTo>
                  <a:lnTo>
                    <a:pt x="23" y="18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82" name="Freeform 107">
              <a:extLst>
                <a:ext uri="{FF2B5EF4-FFF2-40B4-BE49-F238E27FC236}">
                  <a16:creationId xmlns:a16="http://schemas.microsoft.com/office/drawing/2014/main" id="{F9CC0B35-D8E3-ED22-E115-66BAA32F9A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" y="3337"/>
              <a:ext cx="5" cy="138"/>
            </a:xfrm>
            <a:custGeom>
              <a:avLst/>
              <a:gdLst>
                <a:gd name="T0" fmla="*/ 0 w 5"/>
                <a:gd name="T1" fmla="*/ 138 h 138"/>
                <a:gd name="T2" fmla="*/ 5 w 5"/>
                <a:gd name="T3" fmla="*/ 52 h 138"/>
                <a:gd name="T4" fmla="*/ 5 w 5"/>
                <a:gd name="T5" fmla="*/ 0 h 138"/>
                <a:gd name="T6" fmla="*/ 0 60000 65536"/>
                <a:gd name="T7" fmla="*/ 0 60000 65536"/>
                <a:gd name="T8" fmla="*/ 0 60000 65536"/>
                <a:gd name="T9" fmla="*/ 0 w 5"/>
                <a:gd name="T10" fmla="*/ 0 h 138"/>
                <a:gd name="T11" fmla="*/ 5 w 5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38">
                  <a:moveTo>
                    <a:pt x="0" y="138"/>
                  </a:moveTo>
                  <a:lnTo>
                    <a:pt x="5" y="52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83" name="Freeform 108">
              <a:extLst>
                <a:ext uri="{FF2B5EF4-FFF2-40B4-BE49-F238E27FC236}">
                  <a16:creationId xmlns:a16="http://schemas.microsoft.com/office/drawing/2014/main" id="{82124069-4BA5-BB09-7CEA-302683AC8A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3026"/>
              <a:ext cx="45" cy="78"/>
            </a:xfrm>
            <a:custGeom>
              <a:avLst/>
              <a:gdLst>
                <a:gd name="T0" fmla="*/ 5 w 45"/>
                <a:gd name="T1" fmla="*/ 26 h 78"/>
                <a:gd name="T2" fmla="*/ 0 w 45"/>
                <a:gd name="T3" fmla="*/ 26 h 78"/>
                <a:gd name="T4" fmla="*/ 0 w 45"/>
                <a:gd name="T5" fmla="*/ 34 h 78"/>
                <a:gd name="T6" fmla="*/ 0 w 45"/>
                <a:gd name="T7" fmla="*/ 43 h 78"/>
                <a:gd name="T8" fmla="*/ 5 w 45"/>
                <a:gd name="T9" fmla="*/ 43 h 78"/>
                <a:gd name="T10" fmla="*/ 11 w 45"/>
                <a:gd name="T11" fmla="*/ 60 h 78"/>
                <a:gd name="T12" fmla="*/ 22 w 45"/>
                <a:gd name="T13" fmla="*/ 78 h 78"/>
                <a:gd name="T14" fmla="*/ 39 w 45"/>
                <a:gd name="T15" fmla="*/ 78 h 78"/>
                <a:gd name="T16" fmla="*/ 45 w 45"/>
                <a:gd name="T17" fmla="*/ 60 h 78"/>
                <a:gd name="T18" fmla="*/ 45 w 45"/>
                <a:gd name="T19" fmla="*/ 52 h 78"/>
                <a:gd name="T20" fmla="*/ 45 w 45"/>
                <a:gd name="T21" fmla="*/ 17 h 78"/>
                <a:gd name="T22" fmla="*/ 39 w 45"/>
                <a:gd name="T23" fmla="*/ 0 h 78"/>
                <a:gd name="T24" fmla="*/ 17 w 45"/>
                <a:gd name="T25" fmla="*/ 17 h 78"/>
                <a:gd name="T26" fmla="*/ 5 w 45"/>
                <a:gd name="T27" fmla="*/ 8 h 78"/>
                <a:gd name="T28" fmla="*/ 5 w 45"/>
                <a:gd name="T29" fmla="*/ 2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"/>
                <a:gd name="T46" fmla="*/ 0 h 78"/>
                <a:gd name="T47" fmla="*/ 45 w 45"/>
                <a:gd name="T48" fmla="*/ 78 h 7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" h="78">
                  <a:moveTo>
                    <a:pt x="5" y="26"/>
                  </a:moveTo>
                  <a:lnTo>
                    <a:pt x="0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11" y="60"/>
                  </a:lnTo>
                  <a:lnTo>
                    <a:pt x="22" y="78"/>
                  </a:lnTo>
                  <a:lnTo>
                    <a:pt x="39" y="78"/>
                  </a:lnTo>
                  <a:lnTo>
                    <a:pt x="45" y="60"/>
                  </a:lnTo>
                  <a:lnTo>
                    <a:pt x="45" y="52"/>
                  </a:lnTo>
                  <a:lnTo>
                    <a:pt x="45" y="17"/>
                  </a:lnTo>
                  <a:lnTo>
                    <a:pt x="39" y="0"/>
                  </a:lnTo>
                  <a:lnTo>
                    <a:pt x="17" y="17"/>
                  </a:lnTo>
                  <a:lnTo>
                    <a:pt x="5" y="8"/>
                  </a:lnTo>
                  <a:lnTo>
                    <a:pt x="5" y="26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84" name="Freeform 109">
              <a:extLst>
                <a:ext uri="{FF2B5EF4-FFF2-40B4-BE49-F238E27FC236}">
                  <a16:creationId xmlns:a16="http://schemas.microsoft.com/office/drawing/2014/main" id="{06A22B4F-FF34-DB16-BE7B-5EA0873E4B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3000"/>
              <a:ext cx="63" cy="69"/>
            </a:xfrm>
            <a:custGeom>
              <a:avLst/>
              <a:gdLst>
                <a:gd name="T0" fmla="*/ 57 w 63"/>
                <a:gd name="T1" fmla="*/ 43 h 69"/>
                <a:gd name="T2" fmla="*/ 63 w 63"/>
                <a:gd name="T3" fmla="*/ 34 h 69"/>
                <a:gd name="T4" fmla="*/ 63 w 63"/>
                <a:gd name="T5" fmla="*/ 17 h 69"/>
                <a:gd name="T6" fmla="*/ 57 w 63"/>
                <a:gd name="T7" fmla="*/ 8 h 69"/>
                <a:gd name="T8" fmla="*/ 46 w 63"/>
                <a:gd name="T9" fmla="*/ 0 h 69"/>
                <a:gd name="T10" fmla="*/ 29 w 63"/>
                <a:gd name="T11" fmla="*/ 0 h 69"/>
                <a:gd name="T12" fmla="*/ 17 w 63"/>
                <a:gd name="T13" fmla="*/ 0 h 69"/>
                <a:gd name="T14" fmla="*/ 12 w 63"/>
                <a:gd name="T15" fmla="*/ 8 h 69"/>
                <a:gd name="T16" fmla="*/ 6 w 63"/>
                <a:gd name="T17" fmla="*/ 0 h 69"/>
                <a:gd name="T18" fmla="*/ 12 w 63"/>
                <a:gd name="T19" fmla="*/ 8 h 69"/>
                <a:gd name="T20" fmla="*/ 6 w 63"/>
                <a:gd name="T21" fmla="*/ 8 h 69"/>
                <a:gd name="T22" fmla="*/ 6 w 63"/>
                <a:gd name="T23" fmla="*/ 8 h 69"/>
                <a:gd name="T24" fmla="*/ 0 w 63"/>
                <a:gd name="T25" fmla="*/ 17 h 69"/>
                <a:gd name="T26" fmla="*/ 0 w 63"/>
                <a:gd name="T27" fmla="*/ 43 h 69"/>
                <a:gd name="T28" fmla="*/ 12 w 63"/>
                <a:gd name="T29" fmla="*/ 69 h 69"/>
                <a:gd name="T30" fmla="*/ 12 w 63"/>
                <a:gd name="T31" fmla="*/ 60 h 69"/>
                <a:gd name="T32" fmla="*/ 12 w 63"/>
                <a:gd name="T33" fmla="*/ 52 h 69"/>
                <a:gd name="T34" fmla="*/ 17 w 63"/>
                <a:gd name="T35" fmla="*/ 52 h 69"/>
                <a:gd name="T36" fmla="*/ 17 w 63"/>
                <a:gd name="T37" fmla="*/ 34 h 69"/>
                <a:gd name="T38" fmla="*/ 29 w 63"/>
                <a:gd name="T39" fmla="*/ 43 h 69"/>
                <a:gd name="T40" fmla="*/ 51 w 63"/>
                <a:gd name="T41" fmla="*/ 26 h 69"/>
                <a:gd name="T42" fmla="*/ 57 w 63"/>
                <a:gd name="T43" fmla="*/ 43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3"/>
                <a:gd name="T67" fmla="*/ 0 h 69"/>
                <a:gd name="T68" fmla="*/ 63 w 63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3" h="69">
                  <a:moveTo>
                    <a:pt x="57" y="43"/>
                  </a:moveTo>
                  <a:lnTo>
                    <a:pt x="63" y="34"/>
                  </a:lnTo>
                  <a:lnTo>
                    <a:pt x="63" y="17"/>
                  </a:lnTo>
                  <a:lnTo>
                    <a:pt x="57" y="8"/>
                  </a:lnTo>
                  <a:lnTo>
                    <a:pt x="46" y="0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2" y="8"/>
                  </a:lnTo>
                  <a:lnTo>
                    <a:pt x="6" y="0"/>
                  </a:lnTo>
                  <a:lnTo>
                    <a:pt x="12" y="8"/>
                  </a:lnTo>
                  <a:lnTo>
                    <a:pt x="6" y="8"/>
                  </a:lnTo>
                  <a:lnTo>
                    <a:pt x="0" y="17"/>
                  </a:lnTo>
                  <a:lnTo>
                    <a:pt x="0" y="43"/>
                  </a:lnTo>
                  <a:lnTo>
                    <a:pt x="12" y="69"/>
                  </a:lnTo>
                  <a:lnTo>
                    <a:pt x="12" y="60"/>
                  </a:lnTo>
                  <a:lnTo>
                    <a:pt x="12" y="52"/>
                  </a:lnTo>
                  <a:lnTo>
                    <a:pt x="17" y="52"/>
                  </a:lnTo>
                  <a:lnTo>
                    <a:pt x="17" y="34"/>
                  </a:lnTo>
                  <a:lnTo>
                    <a:pt x="29" y="43"/>
                  </a:lnTo>
                  <a:lnTo>
                    <a:pt x="51" y="26"/>
                  </a:lnTo>
                  <a:lnTo>
                    <a:pt x="57" y="4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85" name="Freeform 110">
              <a:extLst>
                <a:ext uri="{FF2B5EF4-FFF2-40B4-BE49-F238E27FC236}">
                  <a16:creationId xmlns:a16="http://schemas.microsoft.com/office/drawing/2014/main" id="{E6E24CA4-DF00-4988-6DA4-AE61EBC69B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3069"/>
              <a:ext cx="34" cy="52"/>
            </a:xfrm>
            <a:custGeom>
              <a:avLst/>
              <a:gdLst>
                <a:gd name="T0" fmla="*/ 0 w 34"/>
                <a:gd name="T1" fmla="*/ 0 h 52"/>
                <a:gd name="T2" fmla="*/ 0 w 34"/>
                <a:gd name="T3" fmla="*/ 35 h 52"/>
                <a:gd name="T4" fmla="*/ 12 w 34"/>
                <a:gd name="T5" fmla="*/ 43 h 52"/>
                <a:gd name="T6" fmla="*/ 23 w 34"/>
                <a:gd name="T7" fmla="*/ 52 h 52"/>
                <a:gd name="T8" fmla="*/ 29 w 34"/>
                <a:gd name="T9" fmla="*/ 43 h 52"/>
                <a:gd name="T10" fmla="*/ 34 w 34"/>
                <a:gd name="T11" fmla="*/ 35 h 52"/>
                <a:gd name="T12" fmla="*/ 29 w 34"/>
                <a:gd name="T13" fmla="*/ 35 h 52"/>
                <a:gd name="T14" fmla="*/ 17 w 34"/>
                <a:gd name="T15" fmla="*/ 35 h 52"/>
                <a:gd name="T16" fmla="*/ 6 w 34"/>
                <a:gd name="T17" fmla="*/ 17 h 52"/>
                <a:gd name="T18" fmla="*/ 0 w 34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52"/>
                <a:gd name="T32" fmla="*/ 34 w 34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52">
                  <a:moveTo>
                    <a:pt x="0" y="0"/>
                  </a:moveTo>
                  <a:lnTo>
                    <a:pt x="0" y="35"/>
                  </a:lnTo>
                  <a:lnTo>
                    <a:pt x="12" y="43"/>
                  </a:lnTo>
                  <a:lnTo>
                    <a:pt x="23" y="52"/>
                  </a:lnTo>
                  <a:lnTo>
                    <a:pt x="29" y="43"/>
                  </a:lnTo>
                  <a:lnTo>
                    <a:pt x="34" y="35"/>
                  </a:lnTo>
                  <a:lnTo>
                    <a:pt x="29" y="35"/>
                  </a:lnTo>
                  <a:lnTo>
                    <a:pt x="17" y="35"/>
                  </a:lnTo>
                  <a:lnTo>
                    <a:pt x="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86" name="Freeform 111">
              <a:extLst>
                <a:ext uri="{FF2B5EF4-FFF2-40B4-BE49-F238E27FC236}">
                  <a16:creationId xmlns:a16="http://schemas.microsoft.com/office/drawing/2014/main" id="{119F2713-7CA2-FE59-2EEF-8902FC6820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" y="3104"/>
              <a:ext cx="113" cy="173"/>
            </a:xfrm>
            <a:custGeom>
              <a:avLst/>
              <a:gdLst>
                <a:gd name="T0" fmla="*/ 39 w 113"/>
                <a:gd name="T1" fmla="*/ 0 h 173"/>
                <a:gd name="T2" fmla="*/ 22 w 113"/>
                <a:gd name="T3" fmla="*/ 8 h 173"/>
                <a:gd name="T4" fmla="*/ 11 w 113"/>
                <a:gd name="T5" fmla="*/ 25 h 173"/>
                <a:gd name="T6" fmla="*/ 0 w 113"/>
                <a:gd name="T7" fmla="*/ 60 h 173"/>
                <a:gd name="T8" fmla="*/ 0 w 113"/>
                <a:gd name="T9" fmla="*/ 103 h 173"/>
                <a:gd name="T10" fmla="*/ 11 w 113"/>
                <a:gd name="T11" fmla="*/ 112 h 173"/>
                <a:gd name="T12" fmla="*/ 22 w 113"/>
                <a:gd name="T13" fmla="*/ 103 h 173"/>
                <a:gd name="T14" fmla="*/ 22 w 113"/>
                <a:gd name="T15" fmla="*/ 86 h 173"/>
                <a:gd name="T16" fmla="*/ 22 w 113"/>
                <a:gd name="T17" fmla="*/ 155 h 173"/>
                <a:gd name="T18" fmla="*/ 45 w 113"/>
                <a:gd name="T19" fmla="*/ 173 h 173"/>
                <a:gd name="T20" fmla="*/ 68 w 113"/>
                <a:gd name="T21" fmla="*/ 173 h 173"/>
                <a:gd name="T22" fmla="*/ 91 w 113"/>
                <a:gd name="T23" fmla="*/ 173 h 173"/>
                <a:gd name="T24" fmla="*/ 102 w 113"/>
                <a:gd name="T25" fmla="*/ 155 h 173"/>
                <a:gd name="T26" fmla="*/ 96 w 113"/>
                <a:gd name="T27" fmla="*/ 86 h 173"/>
                <a:gd name="T28" fmla="*/ 108 w 113"/>
                <a:gd name="T29" fmla="*/ 95 h 173"/>
                <a:gd name="T30" fmla="*/ 113 w 113"/>
                <a:gd name="T31" fmla="*/ 86 h 173"/>
                <a:gd name="T32" fmla="*/ 108 w 113"/>
                <a:gd name="T33" fmla="*/ 43 h 173"/>
                <a:gd name="T34" fmla="*/ 96 w 113"/>
                <a:gd name="T35" fmla="*/ 17 h 173"/>
                <a:gd name="T36" fmla="*/ 85 w 113"/>
                <a:gd name="T37" fmla="*/ 0 h 173"/>
                <a:gd name="T38" fmla="*/ 68 w 113"/>
                <a:gd name="T39" fmla="*/ 0 h 173"/>
                <a:gd name="T40" fmla="*/ 68 w 113"/>
                <a:gd name="T41" fmla="*/ 8 h 173"/>
                <a:gd name="T42" fmla="*/ 62 w 113"/>
                <a:gd name="T43" fmla="*/ 17 h 173"/>
                <a:gd name="T44" fmla="*/ 51 w 113"/>
                <a:gd name="T45" fmla="*/ 8 h 173"/>
                <a:gd name="T46" fmla="*/ 39 w 113"/>
                <a:gd name="T47" fmla="*/ 0 h 1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3"/>
                <a:gd name="T73" fmla="*/ 0 h 173"/>
                <a:gd name="T74" fmla="*/ 113 w 113"/>
                <a:gd name="T75" fmla="*/ 173 h 17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3" h="173">
                  <a:moveTo>
                    <a:pt x="39" y="0"/>
                  </a:moveTo>
                  <a:lnTo>
                    <a:pt x="22" y="8"/>
                  </a:lnTo>
                  <a:lnTo>
                    <a:pt x="11" y="25"/>
                  </a:lnTo>
                  <a:lnTo>
                    <a:pt x="0" y="60"/>
                  </a:lnTo>
                  <a:lnTo>
                    <a:pt x="0" y="103"/>
                  </a:lnTo>
                  <a:lnTo>
                    <a:pt x="11" y="112"/>
                  </a:lnTo>
                  <a:lnTo>
                    <a:pt x="22" y="103"/>
                  </a:lnTo>
                  <a:lnTo>
                    <a:pt x="22" y="86"/>
                  </a:lnTo>
                  <a:lnTo>
                    <a:pt x="22" y="155"/>
                  </a:lnTo>
                  <a:lnTo>
                    <a:pt x="45" y="173"/>
                  </a:lnTo>
                  <a:lnTo>
                    <a:pt x="68" y="173"/>
                  </a:lnTo>
                  <a:lnTo>
                    <a:pt x="91" y="173"/>
                  </a:lnTo>
                  <a:lnTo>
                    <a:pt x="102" y="155"/>
                  </a:lnTo>
                  <a:lnTo>
                    <a:pt x="96" y="86"/>
                  </a:lnTo>
                  <a:lnTo>
                    <a:pt x="108" y="95"/>
                  </a:lnTo>
                  <a:lnTo>
                    <a:pt x="113" y="86"/>
                  </a:lnTo>
                  <a:lnTo>
                    <a:pt x="108" y="43"/>
                  </a:lnTo>
                  <a:lnTo>
                    <a:pt x="96" y="17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8"/>
                  </a:lnTo>
                  <a:lnTo>
                    <a:pt x="62" y="17"/>
                  </a:lnTo>
                  <a:lnTo>
                    <a:pt x="51" y="8"/>
                  </a:lnTo>
                  <a:lnTo>
                    <a:pt x="39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87" name="Line 112">
              <a:extLst>
                <a:ext uri="{FF2B5EF4-FFF2-40B4-BE49-F238E27FC236}">
                  <a16:creationId xmlns:a16="http://schemas.microsoft.com/office/drawing/2014/main" id="{AC5EC783-B1D8-E395-960B-158EC859CB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7" y="3173"/>
              <a:ext cx="1" cy="1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88" name="Freeform 113">
              <a:extLst>
                <a:ext uri="{FF2B5EF4-FFF2-40B4-BE49-F238E27FC236}">
                  <a16:creationId xmlns:a16="http://schemas.microsoft.com/office/drawing/2014/main" id="{DA99A441-207C-3768-8CB5-C8971E7F52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" y="3207"/>
              <a:ext cx="34" cy="95"/>
            </a:xfrm>
            <a:custGeom>
              <a:avLst/>
              <a:gdLst>
                <a:gd name="T0" fmla="*/ 22 w 34"/>
                <a:gd name="T1" fmla="*/ 0 h 95"/>
                <a:gd name="T2" fmla="*/ 22 w 34"/>
                <a:gd name="T3" fmla="*/ 35 h 95"/>
                <a:gd name="T4" fmla="*/ 34 w 34"/>
                <a:gd name="T5" fmla="*/ 78 h 95"/>
                <a:gd name="T6" fmla="*/ 28 w 34"/>
                <a:gd name="T7" fmla="*/ 95 h 95"/>
                <a:gd name="T8" fmla="*/ 5 w 34"/>
                <a:gd name="T9" fmla="*/ 44 h 95"/>
                <a:gd name="T10" fmla="*/ 0 w 34"/>
                <a:gd name="T11" fmla="*/ 0 h 95"/>
                <a:gd name="T12" fmla="*/ 11 w 34"/>
                <a:gd name="T13" fmla="*/ 9 h 95"/>
                <a:gd name="T14" fmla="*/ 22 w 34"/>
                <a:gd name="T15" fmla="*/ 0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95"/>
                <a:gd name="T26" fmla="*/ 34 w 34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95">
                  <a:moveTo>
                    <a:pt x="22" y="0"/>
                  </a:moveTo>
                  <a:lnTo>
                    <a:pt x="22" y="35"/>
                  </a:lnTo>
                  <a:lnTo>
                    <a:pt x="34" y="78"/>
                  </a:lnTo>
                  <a:lnTo>
                    <a:pt x="28" y="95"/>
                  </a:lnTo>
                  <a:lnTo>
                    <a:pt x="5" y="44"/>
                  </a:lnTo>
                  <a:lnTo>
                    <a:pt x="0" y="0"/>
                  </a:lnTo>
                  <a:lnTo>
                    <a:pt x="11" y="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89" name="Freeform 114">
              <a:extLst>
                <a:ext uri="{FF2B5EF4-FFF2-40B4-BE49-F238E27FC236}">
                  <a16:creationId xmlns:a16="http://schemas.microsoft.com/office/drawing/2014/main" id="{A02A80A1-08EE-79E7-02CC-91EA03D93D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" y="3190"/>
              <a:ext cx="17" cy="95"/>
            </a:xfrm>
            <a:custGeom>
              <a:avLst/>
              <a:gdLst>
                <a:gd name="T0" fmla="*/ 17 w 17"/>
                <a:gd name="T1" fmla="*/ 0 h 95"/>
                <a:gd name="T2" fmla="*/ 17 w 17"/>
                <a:gd name="T3" fmla="*/ 43 h 95"/>
                <a:gd name="T4" fmla="*/ 6 w 17"/>
                <a:gd name="T5" fmla="*/ 95 h 95"/>
                <a:gd name="T6" fmla="*/ 0 w 17"/>
                <a:gd name="T7" fmla="*/ 78 h 95"/>
                <a:gd name="T8" fmla="*/ 6 w 17"/>
                <a:gd name="T9" fmla="*/ 69 h 95"/>
                <a:gd name="T10" fmla="*/ 0 w 17"/>
                <a:gd name="T11" fmla="*/ 0 h 95"/>
                <a:gd name="T12" fmla="*/ 12 w 17"/>
                <a:gd name="T13" fmla="*/ 9 h 95"/>
                <a:gd name="T14" fmla="*/ 17 w 17"/>
                <a:gd name="T15" fmla="*/ 0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95"/>
                <a:gd name="T26" fmla="*/ 17 w 17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95">
                  <a:moveTo>
                    <a:pt x="17" y="0"/>
                  </a:moveTo>
                  <a:lnTo>
                    <a:pt x="17" y="43"/>
                  </a:lnTo>
                  <a:lnTo>
                    <a:pt x="6" y="95"/>
                  </a:lnTo>
                  <a:lnTo>
                    <a:pt x="0" y="78"/>
                  </a:lnTo>
                  <a:lnTo>
                    <a:pt x="6" y="69"/>
                  </a:lnTo>
                  <a:lnTo>
                    <a:pt x="0" y="0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90" name="Freeform 115">
              <a:extLst>
                <a:ext uri="{FF2B5EF4-FFF2-40B4-BE49-F238E27FC236}">
                  <a16:creationId xmlns:a16="http://schemas.microsoft.com/office/drawing/2014/main" id="{01B09288-4E2E-5697-FCB4-2BDDF9713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" y="3475"/>
              <a:ext cx="119" cy="70"/>
            </a:xfrm>
            <a:custGeom>
              <a:avLst/>
              <a:gdLst>
                <a:gd name="T0" fmla="*/ 6 w 119"/>
                <a:gd name="T1" fmla="*/ 18 h 70"/>
                <a:gd name="T2" fmla="*/ 0 w 119"/>
                <a:gd name="T3" fmla="*/ 44 h 70"/>
                <a:gd name="T4" fmla="*/ 0 w 119"/>
                <a:gd name="T5" fmla="*/ 52 h 70"/>
                <a:gd name="T6" fmla="*/ 17 w 119"/>
                <a:gd name="T7" fmla="*/ 61 h 70"/>
                <a:gd name="T8" fmla="*/ 34 w 119"/>
                <a:gd name="T9" fmla="*/ 70 h 70"/>
                <a:gd name="T10" fmla="*/ 57 w 119"/>
                <a:gd name="T11" fmla="*/ 61 h 70"/>
                <a:gd name="T12" fmla="*/ 63 w 119"/>
                <a:gd name="T13" fmla="*/ 52 h 70"/>
                <a:gd name="T14" fmla="*/ 85 w 119"/>
                <a:gd name="T15" fmla="*/ 52 h 70"/>
                <a:gd name="T16" fmla="*/ 91 w 119"/>
                <a:gd name="T17" fmla="*/ 52 h 70"/>
                <a:gd name="T18" fmla="*/ 114 w 119"/>
                <a:gd name="T19" fmla="*/ 52 h 70"/>
                <a:gd name="T20" fmla="*/ 119 w 119"/>
                <a:gd name="T21" fmla="*/ 44 h 70"/>
                <a:gd name="T22" fmla="*/ 114 w 119"/>
                <a:gd name="T23" fmla="*/ 26 h 70"/>
                <a:gd name="T24" fmla="*/ 102 w 119"/>
                <a:gd name="T25" fmla="*/ 18 h 70"/>
                <a:gd name="T26" fmla="*/ 91 w 119"/>
                <a:gd name="T27" fmla="*/ 9 h 70"/>
                <a:gd name="T28" fmla="*/ 80 w 119"/>
                <a:gd name="T29" fmla="*/ 0 h 70"/>
                <a:gd name="T30" fmla="*/ 68 w 119"/>
                <a:gd name="T31" fmla="*/ 9 h 70"/>
                <a:gd name="T32" fmla="*/ 46 w 119"/>
                <a:gd name="T33" fmla="*/ 9 h 70"/>
                <a:gd name="T34" fmla="*/ 34 w 119"/>
                <a:gd name="T35" fmla="*/ 9 h 70"/>
                <a:gd name="T36" fmla="*/ 17 w 119"/>
                <a:gd name="T37" fmla="*/ 18 h 70"/>
                <a:gd name="T38" fmla="*/ 6 w 119"/>
                <a:gd name="T39" fmla="*/ 18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9"/>
                <a:gd name="T61" fmla="*/ 0 h 70"/>
                <a:gd name="T62" fmla="*/ 119 w 119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9" h="70">
                  <a:moveTo>
                    <a:pt x="6" y="18"/>
                  </a:moveTo>
                  <a:lnTo>
                    <a:pt x="0" y="44"/>
                  </a:lnTo>
                  <a:lnTo>
                    <a:pt x="0" y="52"/>
                  </a:lnTo>
                  <a:lnTo>
                    <a:pt x="17" y="61"/>
                  </a:lnTo>
                  <a:lnTo>
                    <a:pt x="34" y="70"/>
                  </a:lnTo>
                  <a:lnTo>
                    <a:pt x="57" y="61"/>
                  </a:lnTo>
                  <a:lnTo>
                    <a:pt x="63" y="52"/>
                  </a:lnTo>
                  <a:lnTo>
                    <a:pt x="85" y="52"/>
                  </a:lnTo>
                  <a:lnTo>
                    <a:pt x="91" y="52"/>
                  </a:lnTo>
                  <a:lnTo>
                    <a:pt x="114" y="52"/>
                  </a:lnTo>
                  <a:lnTo>
                    <a:pt x="119" y="44"/>
                  </a:lnTo>
                  <a:lnTo>
                    <a:pt x="114" y="26"/>
                  </a:lnTo>
                  <a:lnTo>
                    <a:pt x="102" y="18"/>
                  </a:lnTo>
                  <a:lnTo>
                    <a:pt x="91" y="9"/>
                  </a:lnTo>
                  <a:lnTo>
                    <a:pt x="80" y="0"/>
                  </a:lnTo>
                  <a:lnTo>
                    <a:pt x="68" y="9"/>
                  </a:lnTo>
                  <a:lnTo>
                    <a:pt x="46" y="9"/>
                  </a:lnTo>
                  <a:lnTo>
                    <a:pt x="34" y="9"/>
                  </a:lnTo>
                  <a:lnTo>
                    <a:pt x="17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91" name="Oval 116">
              <a:extLst>
                <a:ext uri="{FF2B5EF4-FFF2-40B4-BE49-F238E27FC236}">
                  <a16:creationId xmlns:a16="http://schemas.microsoft.com/office/drawing/2014/main" id="{E6897B49-E838-0727-8DF0-F588589BF2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3493"/>
              <a:ext cx="5" cy="1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92" name="Oval 117">
              <a:extLst>
                <a:ext uri="{FF2B5EF4-FFF2-40B4-BE49-F238E27FC236}">
                  <a16:creationId xmlns:a16="http://schemas.microsoft.com/office/drawing/2014/main" id="{0F5F145C-4FB0-0CFB-45C4-C2EF3F689F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487"/>
              <a:ext cx="0" cy="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93" name="Freeform 118">
              <a:extLst>
                <a:ext uri="{FF2B5EF4-FFF2-40B4-BE49-F238E27FC236}">
                  <a16:creationId xmlns:a16="http://schemas.microsoft.com/office/drawing/2014/main" id="{4FDCCCB3-CBEC-6AB9-7074-0653D763F38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" y="3484"/>
              <a:ext cx="17" cy="43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26 h 43"/>
                <a:gd name="T4" fmla="*/ 11 w 17"/>
                <a:gd name="T5" fmla="*/ 17 h 43"/>
                <a:gd name="T6" fmla="*/ 0 w 17"/>
                <a:gd name="T7" fmla="*/ 17 h 43"/>
                <a:gd name="T8" fmla="*/ 0 w 17"/>
                <a:gd name="T9" fmla="*/ 0 h 43"/>
                <a:gd name="T10" fmla="*/ 17 w 17"/>
                <a:gd name="T11" fmla="*/ 43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43"/>
                <a:gd name="T20" fmla="*/ 17 w 17"/>
                <a:gd name="T21" fmla="*/ 43 h 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43">
                  <a:moveTo>
                    <a:pt x="17" y="43"/>
                  </a:moveTo>
                  <a:lnTo>
                    <a:pt x="17" y="26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7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94" name="Freeform 119">
              <a:extLst>
                <a:ext uri="{FF2B5EF4-FFF2-40B4-BE49-F238E27FC236}">
                  <a16:creationId xmlns:a16="http://schemas.microsoft.com/office/drawing/2014/main" id="{6B8647A9-2AE2-0E61-6318-26426F02D7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" y="3484"/>
              <a:ext cx="17" cy="43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26 h 43"/>
                <a:gd name="T4" fmla="*/ 11 w 17"/>
                <a:gd name="T5" fmla="*/ 17 h 43"/>
                <a:gd name="T6" fmla="*/ 0 w 17"/>
                <a:gd name="T7" fmla="*/ 17 h 43"/>
                <a:gd name="T8" fmla="*/ 0 w 1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3"/>
                <a:gd name="T17" fmla="*/ 17 w 1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3">
                  <a:moveTo>
                    <a:pt x="17" y="43"/>
                  </a:moveTo>
                  <a:lnTo>
                    <a:pt x="17" y="26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95" name="Freeform 120">
              <a:extLst>
                <a:ext uri="{FF2B5EF4-FFF2-40B4-BE49-F238E27FC236}">
                  <a16:creationId xmlns:a16="http://schemas.microsoft.com/office/drawing/2014/main" id="{E870B7B1-9B47-D434-0BC7-96E104427C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" y="3207"/>
              <a:ext cx="102" cy="286"/>
            </a:xfrm>
            <a:custGeom>
              <a:avLst/>
              <a:gdLst>
                <a:gd name="T0" fmla="*/ 5 w 102"/>
                <a:gd name="T1" fmla="*/ 0 h 286"/>
                <a:gd name="T2" fmla="*/ 0 w 102"/>
                <a:gd name="T3" fmla="*/ 44 h 286"/>
                <a:gd name="T4" fmla="*/ 5 w 102"/>
                <a:gd name="T5" fmla="*/ 87 h 286"/>
                <a:gd name="T6" fmla="*/ 11 w 102"/>
                <a:gd name="T7" fmla="*/ 199 h 286"/>
                <a:gd name="T8" fmla="*/ 11 w 102"/>
                <a:gd name="T9" fmla="*/ 268 h 286"/>
                <a:gd name="T10" fmla="*/ 17 w 102"/>
                <a:gd name="T11" fmla="*/ 286 h 286"/>
                <a:gd name="T12" fmla="*/ 28 w 102"/>
                <a:gd name="T13" fmla="*/ 286 h 286"/>
                <a:gd name="T14" fmla="*/ 51 w 102"/>
                <a:gd name="T15" fmla="*/ 277 h 286"/>
                <a:gd name="T16" fmla="*/ 57 w 102"/>
                <a:gd name="T17" fmla="*/ 268 h 286"/>
                <a:gd name="T18" fmla="*/ 79 w 102"/>
                <a:gd name="T19" fmla="*/ 277 h 286"/>
                <a:gd name="T20" fmla="*/ 91 w 102"/>
                <a:gd name="T21" fmla="*/ 277 h 286"/>
                <a:gd name="T22" fmla="*/ 96 w 102"/>
                <a:gd name="T23" fmla="*/ 260 h 286"/>
                <a:gd name="T24" fmla="*/ 102 w 102"/>
                <a:gd name="T25" fmla="*/ 191 h 286"/>
                <a:gd name="T26" fmla="*/ 102 w 102"/>
                <a:gd name="T27" fmla="*/ 147 h 286"/>
                <a:gd name="T28" fmla="*/ 96 w 102"/>
                <a:gd name="T29" fmla="*/ 0 h 286"/>
                <a:gd name="T30" fmla="*/ 85 w 102"/>
                <a:gd name="T31" fmla="*/ 9 h 286"/>
                <a:gd name="T32" fmla="*/ 57 w 102"/>
                <a:gd name="T33" fmla="*/ 18 h 286"/>
                <a:gd name="T34" fmla="*/ 28 w 102"/>
                <a:gd name="T35" fmla="*/ 18 h 286"/>
                <a:gd name="T36" fmla="*/ 5 w 102"/>
                <a:gd name="T37" fmla="*/ 0 h 2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2"/>
                <a:gd name="T58" fmla="*/ 0 h 286"/>
                <a:gd name="T59" fmla="*/ 102 w 102"/>
                <a:gd name="T60" fmla="*/ 286 h 28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2" h="286">
                  <a:moveTo>
                    <a:pt x="5" y="0"/>
                  </a:moveTo>
                  <a:lnTo>
                    <a:pt x="0" y="44"/>
                  </a:lnTo>
                  <a:lnTo>
                    <a:pt x="5" y="87"/>
                  </a:lnTo>
                  <a:lnTo>
                    <a:pt x="11" y="199"/>
                  </a:lnTo>
                  <a:lnTo>
                    <a:pt x="11" y="268"/>
                  </a:lnTo>
                  <a:lnTo>
                    <a:pt x="17" y="286"/>
                  </a:lnTo>
                  <a:lnTo>
                    <a:pt x="28" y="286"/>
                  </a:lnTo>
                  <a:lnTo>
                    <a:pt x="51" y="277"/>
                  </a:lnTo>
                  <a:lnTo>
                    <a:pt x="57" y="268"/>
                  </a:lnTo>
                  <a:lnTo>
                    <a:pt x="79" y="277"/>
                  </a:lnTo>
                  <a:lnTo>
                    <a:pt x="91" y="277"/>
                  </a:lnTo>
                  <a:lnTo>
                    <a:pt x="96" y="260"/>
                  </a:lnTo>
                  <a:lnTo>
                    <a:pt x="102" y="191"/>
                  </a:lnTo>
                  <a:lnTo>
                    <a:pt x="102" y="147"/>
                  </a:lnTo>
                  <a:lnTo>
                    <a:pt x="96" y="0"/>
                  </a:lnTo>
                  <a:lnTo>
                    <a:pt x="85" y="9"/>
                  </a:lnTo>
                  <a:lnTo>
                    <a:pt x="57" y="18"/>
                  </a:lnTo>
                  <a:lnTo>
                    <a:pt x="28" y="18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96" name="Freeform 121">
              <a:extLst>
                <a:ext uri="{FF2B5EF4-FFF2-40B4-BE49-F238E27FC236}">
                  <a16:creationId xmlns:a16="http://schemas.microsoft.com/office/drawing/2014/main" id="{22CAF8E4-2434-51FB-A486-7E1F21C443E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" y="3294"/>
              <a:ext cx="5" cy="181"/>
            </a:xfrm>
            <a:custGeom>
              <a:avLst/>
              <a:gdLst>
                <a:gd name="T0" fmla="*/ 0 w 5"/>
                <a:gd name="T1" fmla="*/ 181 h 181"/>
                <a:gd name="T2" fmla="*/ 5 w 5"/>
                <a:gd name="T3" fmla="*/ 69 h 181"/>
                <a:gd name="T4" fmla="*/ 5 w 5"/>
                <a:gd name="T5" fmla="*/ 0 h 181"/>
                <a:gd name="T6" fmla="*/ 0 60000 65536"/>
                <a:gd name="T7" fmla="*/ 0 60000 65536"/>
                <a:gd name="T8" fmla="*/ 0 60000 65536"/>
                <a:gd name="T9" fmla="*/ 0 w 5"/>
                <a:gd name="T10" fmla="*/ 0 h 181"/>
                <a:gd name="T11" fmla="*/ 5 w 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81">
                  <a:moveTo>
                    <a:pt x="0" y="181"/>
                  </a:moveTo>
                  <a:lnTo>
                    <a:pt x="5" y="69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97" name="Freeform 122">
              <a:extLst>
                <a:ext uri="{FF2B5EF4-FFF2-40B4-BE49-F238E27FC236}">
                  <a16:creationId xmlns:a16="http://schemas.microsoft.com/office/drawing/2014/main" id="{921B6FCD-098C-6FB5-14F8-267D7DCE13BF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" y="2905"/>
              <a:ext cx="63" cy="103"/>
            </a:xfrm>
            <a:custGeom>
              <a:avLst/>
              <a:gdLst>
                <a:gd name="T0" fmla="*/ 11 w 63"/>
                <a:gd name="T1" fmla="*/ 43 h 103"/>
                <a:gd name="T2" fmla="*/ 6 w 63"/>
                <a:gd name="T3" fmla="*/ 43 h 103"/>
                <a:gd name="T4" fmla="*/ 0 w 63"/>
                <a:gd name="T5" fmla="*/ 52 h 103"/>
                <a:gd name="T6" fmla="*/ 0 w 63"/>
                <a:gd name="T7" fmla="*/ 60 h 103"/>
                <a:gd name="T8" fmla="*/ 11 w 63"/>
                <a:gd name="T9" fmla="*/ 69 h 103"/>
                <a:gd name="T10" fmla="*/ 17 w 63"/>
                <a:gd name="T11" fmla="*/ 86 h 103"/>
                <a:gd name="T12" fmla="*/ 34 w 63"/>
                <a:gd name="T13" fmla="*/ 103 h 103"/>
                <a:gd name="T14" fmla="*/ 51 w 63"/>
                <a:gd name="T15" fmla="*/ 103 h 103"/>
                <a:gd name="T16" fmla="*/ 57 w 63"/>
                <a:gd name="T17" fmla="*/ 86 h 103"/>
                <a:gd name="T18" fmla="*/ 63 w 63"/>
                <a:gd name="T19" fmla="*/ 69 h 103"/>
                <a:gd name="T20" fmla="*/ 63 w 63"/>
                <a:gd name="T21" fmla="*/ 34 h 103"/>
                <a:gd name="T22" fmla="*/ 57 w 63"/>
                <a:gd name="T23" fmla="*/ 0 h 103"/>
                <a:gd name="T24" fmla="*/ 23 w 63"/>
                <a:gd name="T25" fmla="*/ 26 h 103"/>
                <a:gd name="T26" fmla="*/ 11 w 63"/>
                <a:gd name="T27" fmla="*/ 26 h 103"/>
                <a:gd name="T28" fmla="*/ 11 w 63"/>
                <a:gd name="T29" fmla="*/ 43 h 10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3"/>
                <a:gd name="T46" fmla="*/ 0 h 103"/>
                <a:gd name="T47" fmla="*/ 63 w 63"/>
                <a:gd name="T48" fmla="*/ 103 h 10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3" h="103">
                  <a:moveTo>
                    <a:pt x="11" y="43"/>
                  </a:moveTo>
                  <a:lnTo>
                    <a:pt x="6" y="43"/>
                  </a:lnTo>
                  <a:lnTo>
                    <a:pt x="0" y="52"/>
                  </a:lnTo>
                  <a:lnTo>
                    <a:pt x="0" y="60"/>
                  </a:lnTo>
                  <a:lnTo>
                    <a:pt x="11" y="69"/>
                  </a:lnTo>
                  <a:lnTo>
                    <a:pt x="17" y="86"/>
                  </a:lnTo>
                  <a:lnTo>
                    <a:pt x="34" y="103"/>
                  </a:lnTo>
                  <a:lnTo>
                    <a:pt x="51" y="103"/>
                  </a:lnTo>
                  <a:lnTo>
                    <a:pt x="57" y="86"/>
                  </a:lnTo>
                  <a:lnTo>
                    <a:pt x="63" y="69"/>
                  </a:lnTo>
                  <a:lnTo>
                    <a:pt x="63" y="34"/>
                  </a:lnTo>
                  <a:lnTo>
                    <a:pt x="57" y="0"/>
                  </a:lnTo>
                  <a:lnTo>
                    <a:pt x="23" y="26"/>
                  </a:lnTo>
                  <a:lnTo>
                    <a:pt x="11" y="26"/>
                  </a:lnTo>
                  <a:lnTo>
                    <a:pt x="11" y="43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98" name="Freeform 123">
              <a:extLst>
                <a:ext uri="{FF2B5EF4-FFF2-40B4-BE49-F238E27FC236}">
                  <a16:creationId xmlns:a16="http://schemas.microsoft.com/office/drawing/2014/main" id="{7066EAF7-F91E-5EB2-E0C7-B8D7756F0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" y="2879"/>
              <a:ext cx="79" cy="86"/>
            </a:xfrm>
            <a:custGeom>
              <a:avLst/>
              <a:gdLst>
                <a:gd name="T0" fmla="*/ 74 w 79"/>
                <a:gd name="T1" fmla="*/ 60 h 86"/>
                <a:gd name="T2" fmla="*/ 74 w 79"/>
                <a:gd name="T3" fmla="*/ 43 h 86"/>
                <a:gd name="T4" fmla="*/ 79 w 79"/>
                <a:gd name="T5" fmla="*/ 26 h 86"/>
                <a:gd name="T6" fmla="*/ 68 w 79"/>
                <a:gd name="T7" fmla="*/ 8 h 86"/>
                <a:gd name="T8" fmla="*/ 57 w 79"/>
                <a:gd name="T9" fmla="*/ 0 h 86"/>
                <a:gd name="T10" fmla="*/ 34 w 79"/>
                <a:gd name="T11" fmla="*/ 0 h 86"/>
                <a:gd name="T12" fmla="*/ 17 w 79"/>
                <a:gd name="T13" fmla="*/ 0 h 86"/>
                <a:gd name="T14" fmla="*/ 11 w 79"/>
                <a:gd name="T15" fmla="*/ 8 h 86"/>
                <a:gd name="T16" fmla="*/ 5 w 79"/>
                <a:gd name="T17" fmla="*/ 0 h 86"/>
                <a:gd name="T18" fmla="*/ 11 w 79"/>
                <a:gd name="T19" fmla="*/ 8 h 86"/>
                <a:gd name="T20" fmla="*/ 5 w 79"/>
                <a:gd name="T21" fmla="*/ 8 h 86"/>
                <a:gd name="T22" fmla="*/ 11 w 79"/>
                <a:gd name="T23" fmla="*/ 17 h 86"/>
                <a:gd name="T24" fmla="*/ 0 w 79"/>
                <a:gd name="T25" fmla="*/ 26 h 86"/>
                <a:gd name="T26" fmla="*/ 0 w 79"/>
                <a:gd name="T27" fmla="*/ 60 h 86"/>
                <a:gd name="T28" fmla="*/ 11 w 79"/>
                <a:gd name="T29" fmla="*/ 86 h 86"/>
                <a:gd name="T30" fmla="*/ 11 w 79"/>
                <a:gd name="T31" fmla="*/ 78 h 86"/>
                <a:gd name="T32" fmla="*/ 17 w 79"/>
                <a:gd name="T33" fmla="*/ 69 h 86"/>
                <a:gd name="T34" fmla="*/ 22 w 79"/>
                <a:gd name="T35" fmla="*/ 69 h 86"/>
                <a:gd name="T36" fmla="*/ 22 w 79"/>
                <a:gd name="T37" fmla="*/ 52 h 86"/>
                <a:gd name="T38" fmla="*/ 34 w 79"/>
                <a:gd name="T39" fmla="*/ 52 h 86"/>
                <a:gd name="T40" fmla="*/ 68 w 79"/>
                <a:gd name="T41" fmla="*/ 26 h 86"/>
                <a:gd name="T42" fmla="*/ 74 w 79"/>
                <a:gd name="T43" fmla="*/ 60 h 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9"/>
                <a:gd name="T67" fmla="*/ 0 h 86"/>
                <a:gd name="T68" fmla="*/ 79 w 79"/>
                <a:gd name="T69" fmla="*/ 86 h 8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9" h="86">
                  <a:moveTo>
                    <a:pt x="74" y="60"/>
                  </a:moveTo>
                  <a:lnTo>
                    <a:pt x="74" y="43"/>
                  </a:lnTo>
                  <a:lnTo>
                    <a:pt x="79" y="26"/>
                  </a:lnTo>
                  <a:lnTo>
                    <a:pt x="68" y="8"/>
                  </a:lnTo>
                  <a:lnTo>
                    <a:pt x="57" y="0"/>
                  </a:lnTo>
                  <a:lnTo>
                    <a:pt x="34" y="0"/>
                  </a:lnTo>
                  <a:lnTo>
                    <a:pt x="17" y="0"/>
                  </a:lnTo>
                  <a:lnTo>
                    <a:pt x="11" y="8"/>
                  </a:lnTo>
                  <a:lnTo>
                    <a:pt x="5" y="0"/>
                  </a:lnTo>
                  <a:lnTo>
                    <a:pt x="11" y="8"/>
                  </a:lnTo>
                  <a:lnTo>
                    <a:pt x="5" y="8"/>
                  </a:lnTo>
                  <a:lnTo>
                    <a:pt x="11" y="17"/>
                  </a:lnTo>
                  <a:lnTo>
                    <a:pt x="0" y="26"/>
                  </a:lnTo>
                  <a:lnTo>
                    <a:pt x="0" y="60"/>
                  </a:lnTo>
                  <a:lnTo>
                    <a:pt x="11" y="86"/>
                  </a:lnTo>
                  <a:lnTo>
                    <a:pt x="11" y="78"/>
                  </a:lnTo>
                  <a:lnTo>
                    <a:pt x="17" y="69"/>
                  </a:lnTo>
                  <a:lnTo>
                    <a:pt x="22" y="69"/>
                  </a:lnTo>
                  <a:lnTo>
                    <a:pt x="22" y="52"/>
                  </a:lnTo>
                  <a:lnTo>
                    <a:pt x="34" y="52"/>
                  </a:lnTo>
                  <a:lnTo>
                    <a:pt x="68" y="26"/>
                  </a:lnTo>
                  <a:lnTo>
                    <a:pt x="74" y="6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99" name="Freeform 124">
              <a:extLst>
                <a:ext uri="{FF2B5EF4-FFF2-40B4-BE49-F238E27FC236}">
                  <a16:creationId xmlns:a16="http://schemas.microsoft.com/office/drawing/2014/main" id="{F242F979-969D-4D22-27E8-23126D7D91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" y="2974"/>
              <a:ext cx="45" cy="52"/>
            </a:xfrm>
            <a:custGeom>
              <a:avLst/>
              <a:gdLst>
                <a:gd name="T0" fmla="*/ 5 w 45"/>
                <a:gd name="T1" fmla="*/ 0 h 52"/>
                <a:gd name="T2" fmla="*/ 0 w 45"/>
                <a:gd name="T3" fmla="*/ 34 h 52"/>
                <a:gd name="T4" fmla="*/ 17 w 45"/>
                <a:gd name="T5" fmla="*/ 52 h 52"/>
                <a:gd name="T6" fmla="*/ 28 w 45"/>
                <a:gd name="T7" fmla="*/ 52 h 52"/>
                <a:gd name="T8" fmla="*/ 40 w 45"/>
                <a:gd name="T9" fmla="*/ 43 h 52"/>
                <a:gd name="T10" fmla="*/ 45 w 45"/>
                <a:gd name="T11" fmla="*/ 43 h 52"/>
                <a:gd name="T12" fmla="*/ 40 w 45"/>
                <a:gd name="T13" fmla="*/ 34 h 52"/>
                <a:gd name="T14" fmla="*/ 28 w 45"/>
                <a:gd name="T15" fmla="*/ 34 h 52"/>
                <a:gd name="T16" fmla="*/ 11 w 45"/>
                <a:gd name="T17" fmla="*/ 17 h 52"/>
                <a:gd name="T18" fmla="*/ 5 w 45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"/>
                <a:gd name="T31" fmla="*/ 0 h 52"/>
                <a:gd name="T32" fmla="*/ 45 w 45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" h="52">
                  <a:moveTo>
                    <a:pt x="5" y="0"/>
                  </a:moveTo>
                  <a:lnTo>
                    <a:pt x="0" y="34"/>
                  </a:lnTo>
                  <a:lnTo>
                    <a:pt x="17" y="52"/>
                  </a:lnTo>
                  <a:lnTo>
                    <a:pt x="28" y="52"/>
                  </a:lnTo>
                  <a:lnTo>
                    <a:pt x="40" y="43"/>
                  </a:lnTo>
                  <a:lnTo>
                    <a:pt x="45" y="43"/>
                  </a:lnTo>
                  <a:lnTo>
                    <a:pt x="40" y="34"/>
                  </a:lnTo>
                  <a:lnTo>
                    <a:pt x="28" y="34"/>
                  </a:lnTo>
                  <a:lnTo>
                    <a:pt x="11" y="1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00" name="Freeform 125">
              <a:extLst>
                <a:ext uri="{FF2B5EF4-FFF2-40B4-BE49-F238E27FC236}">
                  <a16:creationId xmlns:a16="http://schemas.microsoft.com/office/drawing/2014/main" id="{992B164D-AA6D-BBE3-2FD0-C01BCCDB1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" y="3008"/>
              <a:ext cx="142" cy="217"/>
            </a:xfrm>
            <a:custGeom>
              <a:avLst/>
              <a:gdLst>
                <a:gd name="T0" fmla="*/ 46 w 142"/>
                <a:gd name="T1" fmla="*/ 0 h 217"/>
                <a:gd name="T2" fmla="*/ 29 w 142"/>
                <a:gd name="T3" fmla="*/ 18 h 217"/>
                <a:gd name="T4" fmla="*/ 12 w 142"/>
                <a:gd name="T5" fmla="*/ 35 h 217"/>
                <a:gd name="T6" fmla="*/ 0 w 142"/>
                <a:gd name="T7" fmla="*/ 78 h 217"/>
                <a:gd name="T8" fmla="*/ 0 w 142"/>
                <a:gd name="T9" fmla="*/ 130 h 217"/>
                <a:gd name="T10" fmla="*/ 12 w 142"/>
                <a:gd name="T11" fmla="*/ 139 h 217"/>
                <a:gd name="T12" fmla="*/ 29 w 142"/>
                <a:gd name="T13" fmla="*/ 130 h 217"/>
                <a:gd name="T14" fmla="*/ 29 w 142"/>
                <a:gd name="T15" fmla="*/ 113 h 217"/>
                <a:gd name="T16" fmla="*/ 29 w 142"/>
                <a:gd name="T17" fmla="*/ 199 h 217"/>
                <a:gd name="T18" fmla="*/ 57 w 142"/>
                <a:gd name="T19" fmla="*/ 217 h 217"/>
                <a:gd name="T20" fmla="*/ 86 w 142"/>
                <a:gd name="T21" fmla="*/ 217 h 217"/>
                <a:gd name="T22" fmla="*/ 114 w 142"/>
                <a:gd name="T23" fmla="*/ 217 h 217"/>
                <a:gd name="T24" fmla="*/ 125 w 142"/>
                <a:gd name="T25" fmla="*/ 199 h 217"/>
                <a:gd name="T26" fmla="*/ 120 w 142"/>
                <a:gd name="T27" fmla="*/ 113 h 217"/>
                <a:gd name="T28" fmla="*/ 137 w 142"/>
                <a:gd name="T29" fmla="*/ 113 h 217"/>
                <a:gd name="T30" fmla="*/ 142 w 142"/>
                <a:gd name="T31" fmla="*/ 104 h 217"/>
                <a:gd name="T32" fmla="*/ 137 w 142"/>
                <a:gd name="T33" fmla="*/ 61 h 217"/>
                <a:gd name="T34" fmla="*/ 125 w 142"/>
                <a:gd name="T35" fmla="*/ 18 h 217"/>
                <a:gd name="T36" fmla="*/ 103 w 142"/>
                <a:gd name="T37" fmla="*/ 9 h 217"/>
                <a:gd name="T38" fmla="*/ 86 w 142"/>
                <a:gd name="T39" fmla="*/ 0 h 217"/>
                <a:gd name="T40" fmla="*/ 86 w 142"/>
                <a:gd name="T41" fmla="*/ 9 h 217"/>
                <a:gd name="T42" fmla="*/ 74 w 142"/>
                <a:gd name="T43" fmla="*/ 18 h 217"/>
                <a:gd name="T44" fmla="*/ 63 w 142"/>
                <a:gd name="T45" fmla="*/ 18 h 217"/>
                <a:gd name="T46" fmla="*/ 46 w 142"/>
                <a:gd name="T47" fmla="*/ 0 h 21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42"/>
                <a:gd name="T73" fmla="*/ 0 h 217"/>
                <a:gd name="T74" fmla="*/ 142 w 142"/>
                <a:gd name="T75" fmla="*/ 217 h 21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42" h="217">
                  <a:moveTo>
                    <a:pt x="46" y="0"/>
                  </a:moveTo>
                  <a:lnTo>
                    <a:pt x="29" y="18"/>
                  </a:lnTo>
                  <a:lnTo>
                    <a:pt x="12" y="35"/>
                  </a:lnTo>
                  <a:lnTo>
                    <a:pt x="0" y="78"/>
                  </a:lnTo>
                  <a:lnTo>
                    <a:pt x="0" y="130"/>
                  </a:lnTo>
                  <a:lnTo>
                    <a:pt x="12" y="139"/>
                  </a:lnTo>
                  <a:lnTo>
                    <a:pt x="29" y="130"/>
                  </a:lnTo>
                  <a:lnTo>
                    <a:pt x="29" y="113"/>
                  </a:lnTo>
                  <a:lnTo>
                    <a:pt x="29" y="199"/>
                  </a:lnTo>
                  <a:lnTo>
                    <a:pt x="57" y="217"/>
                  </a:lnTo>
                  <a:lnTo>
                    <a:pt x="86" y="217"/>
                  </a:lnTo>
                  <a:lnTo>
                    <a:pt x="114" y="217"/>
                  </a:lnTo>
                  <a:lnTo>
                    <a:pt x="125" y="199"/>
                  </a:lnTo>
                  <a:lnTo>
                    <a:pt x="120" y="113"/>
                  </a:lnTo>
                  <a:lnTo>
                    <a:pt x="137" y="113"/>
                  </a:lnTo>
                  <a:lnTo>
                    <a:pt x="142" y="104"/>
                  </a:lnTo>
                  <a:lnTo>
                    <a:pt x="137" y="61"/>
                  </a:lnTo>
                  <a:lnTo>
                    <a:pt x="125" y="18"/>
                  </a:lnTo>
                  <a:lnTo>
                    <a:pt x="103" y="9"/>
                  </a:lnTo>
                  <a:lnTo>
                    <a:pt x="86" y="0"/>
                  </a:lnTo>
                  <a:lnTo>
                    <a:pt x="86" y="9"/>
                  </a:lnTo>
                  <a:lnTo>
                    <a:pt x="74" y="18"/>
                  </a:lnTo>
                  <a:lnTo>
                    <a:pt x="63" y="18"/>
                  </a:lnTo>
                  <a:lnTo>
                    <a:pt x="46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01" name="Line 126">
              <a:extLst>
                <a:ext uri="{FF2B5EF4-FFF2-40B4-BE49-F238E27FC236}">
                  <a16:creationId xmlns:a16="http://schemas.microsoft.com/office/drawing/2014/main" id="{DCF08B51-33BF-1DC5-4718-159A9DEC06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2" y="3095"/>
              <a:ext cx="1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02" name="Freeform 127">
              <a:extLst>
                <a:ext uri="{FF2B5EF4-FFF2-40B4-BE49-F238E27FC236}">
                  <a16:creationId xmlns:a16="http://schemas.microsoft.com/office/drawing/2014/main" id="{5A41770E-0CE9-AF5B-1CFA-1E2B6A510B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" y="3138"/>
              <a:ext cx="46" cy="113"/>
            </a:xfrm>
            <a:custGeom>
              <a:avLst/>
              <a:gdLst>
                <a:gd name="T0" fmla="*/ 23 w 46"/>
                <a:gd name="T1" fmla="*/ 0 h 113"/>
                <a:gd name="T2" fmla="*/ 29 w 46"/>
                <a:gd name="T3" fmla="*/ 52 h 113"/>
                <a:gd name="T4" fmla="*/ 46 w 46"/>
                <a:gd name="T5" fmla="*/ 95 h 113"/>
                <a:gd name="T6" fmla="*/ 40 w 46"/>
                <a:gd name="T7" fmla="*/ 113 h 113"/>
                <a:gd name="T8" fmla="*/ 6 w 46"/>
                <a:gd name="T9" fmla="*/ 52 h 113"/>
                <a:gd name="T10" fmla="*/ 0 w 46"/>
                <a:gd name="T11" fmla="*/ 0 h 113"/>
                <a:gd name="T12" fmla="*/ 12 w 46"/>
                <a:gd name="T13" fmla="*/ 9 h 113"/>
                <a:gd name="T14" fmla="*/ 23 w 46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"/>
                <a:gd name="T25" fmla="*/ 0 h 113"/>
                <a:gd name="T26" fmla="*/ 46 w 46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" h="113">
                  <a:moveTo>
                    <a:pt x="23" y="0"/>
                  </a:moveTo>
                  <a:lnTo>
                    <a:pt x="29" y="52"/>
                  </a:lnTo>
                  <a:lnTo>
                    <a:pt x="46" y="95"/>
                  </a:lnTo>
                  <a:lnTo>
                    <a:pt x="40" y="113"/>
                  </a:lnTo>
                  <a:lnTo>
                    <a:pt x="6" y="52"/>
                  </a:lnTo>
                  <a:lnTo>
                    <a:pt x="0" y="0"/>
                  </a:lnTo>
                  <a:lnTo>
                    <a:pt x="12" y="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03" name="Freeform 128">
              <a:extLst>
                <a:ext uri="{FF2B5EF4-FFF2-40B4-BE49-F238E27FC236}">
                  <a16:creationId xmlns:a16="http://schemas.microsoft.com/office/drawing/2014/main" id="{5452DB5C-83DC-2BB8-6775-6509EDA40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3121"/>
              <a:ext cx="22" cy="121"/>
            </a:xfrm>
            <a:custGeom>
              <a:avLst/>
              <a:gdLst>
                <a:gd name="T0" fmla="*/ 22 w 22"/>
                <a:gd name="T1" fmla="*/ 0 h 121"/>
                <a:gd name="T2" fmla="*/ 22 w 22"/>
                <a:gd name="T3" fmla="*/ 43 h 121"/>
                <a:gd name="T4" fmla="*/ 5 w 22"/>
                <a:gd name="T5" fmla="*/ 121 h 121"/>
                <a:gd name="T6" fmla="*/ 5 w 22"/>
                <a:gd name="T7" fmla="*/ 95 h 121"/>
                <a:gd name="T8" fmla="*/ 5 w 22"/>
                <a:gd name="T9" fmla="*/ 86 h 121"/>
                <a:gd name="T10" fmla="*/ 0 w 22"/>
                <a:gd name="T11" fmla="*/ 0 h 121"/>
                <a:gd name="T12" fmla="*/ 17 w 22"/>
                <a:gd name="T13" fmla="*/ 0 h 121"/>
                <a:gd name="T14" fmla="*/ 22 w 22"/>
                <a:gd name="T15" fmla="*/ 0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"/>
                <a:gd name="T25" fmla="*/ 0 h 121"/>
                <a:gd name="T26" fmla="*/ 22 w 22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" h="121">
                  <a:moveTo>
                    <a:pt x="22" y="0"/>
                  </a:moveTo>
                  <a:lnTo>
                    <a:pt x="22" y="43"/>
                  </a:lnTo>
                  <a:lnTo>
                    <a:pt x="5" y="121"/>
                  </a:lnTo>
                  <a:lnTo>
                    <a:pt x="5" y="95"/>
                  </a:lnTo>
                  <a:lnTo>
                    <a:pt x="5" y="8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04" name="Freeform 129">
              <a:extLst>
                <a:ext uri="{FF2B5EF4-FFF2-40B4-BE49-F238E27FC236}">
                  <a16:creationId xmlns:a16="http://schemas.microsoft.com/office/drawing/2014/main" id="{726365F2-15B3-CEF4-9298-E782E5A13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3501"/>
              <a:ext cx="68" cy="44"/>
            </a:xfrm>
            <a:custGeom>
              <a:avLst/>
              <a:gdLst>
                <a:gd name="T0" fmla="*/ 0 w 68"/>
                <a:gd name="T1" fmla="*/ 9 h 44"/>
                <a:gd name="T2" fmla="*/ 0 w 68"/>
                <a:gd name="T3" fmla="*/ 26 h 44"/>
                <a:gd name="T4" fmla="*/ 0 w 68"/>
                <a:gd name="T5" fmla="*/ 35 h 44"/>
                <a:gd name="T6" fmla="*/ 11 w 68"/>
                <a:gd name="T7" fmla="*/ 35 h 44"/>
                <a:gd name="T8" fmla="*/ 17 w 68"/>
                <a:gd name="T9" fmla="*/ 44 h 44"/>
                <a:gd name="T10" fmla="*/ 34 w 68"/>
                <a:gd name="T11" fmla="*/ 35 h 44"/>
                <a:gd name="T12" fmla="*/ 34 w 68"/>
                <a:gd name="T13" fmla="*/ 26 h 44"/>
                <a:gd name="T14" fmla="*/ 51 w 68"/>
                <a:gd name="T15" fmla="*/ 35 h 44"/>
                <a:gd name="T16" fmla="*/ 57 w 68"/>
                <a:gd name="T17" fmla="*/ 35 h 44"/>
                <a:gd name="T18" fmla="*/ 68 w 68"/>
                <a:gd name="T19" fmla="*/ 35 h 44"/>
                <a:gd name="T20" fmla="*/ 68 w 68"/>
                <a:gd name="T21" fmla="*/ 26 h 44"/>
                <a:gd name="T22" fmla="*/ 68 w 68"/>
                <a:gd name="T23" fmla="*/ 18 h 44"/>
                <a:gd name="T24" fmla="*/ 62 w 68"/>
                <a:gd name="T25" fmla="*/ 9 h 44"/>
                <a:gd name="T26" fmla="*/ 51 w 68"/>
                <a:gd name="T27" fmla="*/ 9 h 44"/>
                <a:gd name="T28" fmla="*/ 45 w 68"/>
                <a:gd name="T29" fmla="*/ 0 h 44"/>
                <a:gd name="T30" fmla="*/ 40 w 68"/>
                <a:gd name="T31" fmla="*/ 9 h 44"/>
                <a:gd name="T32" fmla="*/ 23 w 68"/>
                <a:gd name="T33" fmla="*/ 0 h 44"/>
                <a:gd name="T34" fmla="*/ 17 w 68"/>
                <a:gd name="T35" fmla="*/ 9 h 44"/>
                <a:gd name="T36" fmla="*/ 5 w 68"/>
                <a:gd name="T37" fmla="*/ 9 h 44"/>
                <a:gd name="T38" fmla="*/ 0 w 68"/>
                <a:gd name="T39" fmla="*/ 9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8"/>
                <a:gd name="T61" fmla="*/ 0 h 44"/>
                <a:gd name="T62" fmla="*/ 68 w 6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8" h="44">
                  <a:moveTo>
                    <a:pt x="0" y="9"/>
                  </a:moveTo>
                  <a:lnTo>
                    <a:pt x="0" y="26"/>
                  </a:lnTo>
                  <a:lnTo>
                    <a:pt x="0" y="35"/>
                  </a:lnTo>
                  <a:lnTo>
                    <a:pt x="11" y="35"/>
                  </a:lnTo>
                  <a:lnTo>
                    <a:pt x="17" y="44"/>
                  </a:lnTo>
                  <a:lnTo>
                    <a:pt x="34" y="35"/>
                  </a:lnTo>
                  <a:lnTo>
                    <a:pt x="34" y="26"/>
                  </a:lnTo>
                  <a:lnTo>
                    <a:pt x="51" y="35"/>
                  </a:lnTo>
                  <a:lnTo>
                    <a:pt x="57" y="35"/>
                  </a:lnTo>
                  <a:lnTo>
                    <a:pt x="68" y="35"/>
                  </a:lnTo>
                  <a:lnTo>
                    <a:pt x="68" y="26"/>
                  </a:lnTo>
                  <a:lnTo>
                    <a:pt x="68" y="18"/>
                  </a:lnTo>
                  <a:lnTo>
                    <a:pt x="62" y="9"/>
                  </a:lnTo>
                  <a:lnTo>
                    <a:pt x="51" y="9"/>
                  </a:lnTo>
                  <a:lnTo>
                    <a:pt x="45" y="0"/>
                  </a:lnTo>
                  <a:lnTo>
                    <a:pt x="40" y="9"/>
                  </a:lnTo>
                  <a:lnTo>
                    <a:pt x="23" y="0"/>
                  </a:lnTo>
                  <a:lnTo>
                    <a:pt x="17" y="9"/>
                  </a:lnTo>
                  <a:lnTo>
                    <a:pt x="5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05" name="Oval 130">
              <a:extLst>
                <a:ext uri="{FF2B5EF4-FFF2-40B4-BE49-F238E27FC236}">
                  <a16:creationId xmlns:a16="http://schemas.microsoft.com/office/drawing/2014/main" id="{B2DAC528-ADA8-3BD7-77ED-65B6874EC6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" y="3510"/>
              <a:ext cx="5" cy="1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306" name="Oval 131">
              <a:extLst>
                <a:ext uri="{FF2B5EF4-FFF2-40B4-BE49-F238E27FC236}">
                  <a16:creationId xmlns:a16="http://schemas.microsoft.com/office/drawing/2014/main" id="{8FAA881A-DE70-C6FA-9BC7-09EEFDEAFB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3513"/>
              <a:ext cx="0" cy="3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307" name="Freeform 132">
              <a:extLst>
                <a:ext uri="{FF2B5EF4-FFF2-40B4-BE49-F238E27FC236}">
                  <a16:creationId xmlns:a16="http://schemas.microsoft.com/office/drawing/2014/main" id="{7DFDD1EA-8633-89AB-2C52-447A0B0D3EBE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11 w 11"/>
                <a:gd name="T5" fmla="*/ 9 h 26"/>
                <a:gd name="T6" fmla="*/ 5 w 11"/>
                <a:gd name="T7" fmla="*/ 9 h 26"/>
                <a:gd name="T8" fmla="*/ 0 w 11"/>
                <a:gd name="T9" fmla="*/ 0 h 26"/>
                <a:gd name="T10" fmla="*/ 11 w 11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26"/>
                <a:gd name="T20" fmla="*/ 11 w 11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11" y="9"/>
                  </a:lnTo>
                  <a:lnTo>
                    <a:pt x="5" y="9"/>
                  </a:lnTo>
                  <a:lnTo>
                    <a:pt x="0" y="0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08" name="Freeform 133">
              <a:extLst>
                <a:ext uri="{FF2B5EF4-FFF2-40B4-BE49-F238E27FC236}">
                  <a16:creationId xmlns:a16="http://schemas.microsoft.com/office/drawing/2014/main" id="{3ACF3F7E-4101-AA46-259B-E0AAC386A5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11 w 11"/>
                <a:gd name="T5" fmla="*/ 9 h 26"/>
                <a:gd name="T6" fmla="*/ 5 w 11"/>
                <a:gd name="T7" fmla="*/ 9 h 26"/>
                <a:gd name="T8" fmla="*/ 0 w 11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6"/>
                <a:gd name="T17" fmla="*/ 11 w 1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11" y="9"/>
                  </a:lnTo>
                  <a:lnTo>
                    <a:pt x="5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09" name="Freeform 134">
              <a:extLst>
                <a:ext uri="{FF2B5EF4-FFF2-40B4-BE49-F238E27FC236}">
                  <a16:creationId xmlns:a16="http://schemas.microsoft.com/office/drawing/2014/main" id="{04126229-B6FC-7C66-2DEF-02244ADB14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" y="3346"/>
              <a:ext cx="57" cy="164"/>
            </a:xfrm>
            <a:custGeom>
              <a:avLst/>
              <a:gdLst>
                <a:gd name="T0" fmla="*/ 0 w 57"/>
                <a:gd name="T1" fmla="*/ 0 h 164"/>
                <a:gd name="T2" fmla="*/ 0 w 57"/>
                <a:gd name="T3" fmla="*/ 17 h 164"/>
                <a:gd name="T4" fmla="*/ 0 w 57"/>
                <a:gd name="T5" fmla="*/ 43 h 164"/>
                <a:gd name="T6" fmla="*/ 0 w 57"/>
                <a:gd name="T7" fmla="*/ 112 h 164"/>
                <a:gd name="T8" fmla="*/ 0 w 57"/>
                <a:gd name="T9" fmla="*/ 155 h 164"/>
                <a:gd name="T10" fmla="*/ 6 w 57"/>
                <a:gd name="T11" fmla="*/ 164 h 164"/>
                <a:gd name="T12" fmla="*/ 17 w 57"/>
                <a:gd name="T13" fmla="*/ 164 h 164"/>
                <a:gd name="T14" fmla="*/ 29 w 57"/>
                <a:gd name="T15" fmla="*/ 164 h 164"/>
                <a:gd name="T16" fmla="*/ 34 w 57"/>
                <a:gd name="T17" fmla="*/ 155 h 164"/>
                <a:gd name="T18" fmla="*/ 46 w 57"/>
                <a:gd name="T19" fmla="*/ 164 h 164"/>
                <a:gd name="T20" fmla="*/ 51 w 57"/>
                <a:gd name="T21" fmla="*/ 164 h 164"/>
                <a:gd name="T22" fmla="*/ 57 w 57"/>
                <a:gd name="T23" fmla="*/ 155 h 164"/>
                <a:gd name="T24" fmla="*/ 57 w 57"/>
                <a:gd name="T25" fmla="*/ 103 h 164"/>
                <a:gd name="T26" fmla="*/ 57 w 57"/>
                <a:gd name="T27" fmla="*/ 86 h 164"/>
                <a:gd name="T28" fmla="*/ 51 w 57"/>
                <a:gd name="T29" fmla="*/ 0 h 164"/>
                <a:gd name="T30" fmla="*/ 51 w 57"/>
                <a:gd name="T31" fmla="*/ 0 h 164"/>
                <a:gd name="T32" fmla="*/ 34 w 57"/>
                <a:gd name="T33" fmla="*/ 8 h 164"/>
                <a:gd name="T34" fmla="*/ 17 w 57"/>
                <a:gd name="T35" fmla="*/ 8 h 164"/>
                <a:gd name="T36" fmla="*/ 0 w 57"/>
                <a:gd name="T37" fmla="*/ 0 h 1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7"/>
                <a:gd name="T58" fmla="*/ 0 h 164"/>
                <a:gd name="T59" fmla="*/ 57 w 57"/>
                <a:gd name="T60" fmla="*/ 164 h 1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7" h="164">
                  <a:moveTo>
                    <a:pt x="0" y="0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0" y="112"/>
                  </a:lnTo>
                  <a:lnTo>
                    <a:pt x="0" y="155"/>
                  </a:lnTo>
                  <a:lnTo>
                    <a:pt x="6" y="164"/>
                  </a:lnTo>
                  <a:lnTo>
                    <a:pt x="17" y="164"/>
                  </a:lnTo>
                  <a:lnTo>
                    <a:pt x="29" y="164"/>
                  </a:lnTo>
                  <a:lnTo>
                    <a:pt x="34" y="155"/>
                  </a:lnTo>
                  <a:lnTo>
                    <a:pt x="46" y="164"/>
                  </a:lnTo>
                  <a:lnTo>
                    <a:pt x="51" y="164"/>
                  </a:lnTo>
                  <a:lnTo>
                    <a:pt x="57" y="155"/>
                  </a:lnTo>
                  <a:lnTo>
                    <a:pt x="57" y="103"/>
                  </a:lnTo>
                  <a:lnTo>
                    <a:pt x="57" y="86"/>
                  </a:lnTo>
                  <a:lnTo>
                    <a:pt x="51" y="0"/>
                  </a:lnTo>
                  <a:lnTo>
                    <a:pt x="34" y="8"/>
                  </a:lnTo>
                  <a:lnTo>
                    <a:pt x="1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10" name="Freeform 135">
              <a:extLst>
                <a:ext uri="{FF2B5EF4-FFF2-40B4-BE49-F238E27FC236}">
                  <a16:creationId xmlns:a16="http://schemas.microsoft.com/office/drawing/2014/main" id="{1DB77CC8-1405-B217-8721-52B25F0E4E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" y="3398"/>
              <a:ext cx="1" cy="103"/>
            </a:xfrm>
            <a:custGeom>
              <a:avLst/>
              <a:gdLst>
                <a:gd name="T0" fmla="*/ 0 w 1"/>
                <a:gd name="T1" fmla="*/ 103 h 103"/>
                <a:gd name="T2" fmla="*/ 0 w 1"/>
                <a:gd name="T3" fmla="*/ 34 h 103"/>
                <a:gd name="T4" fmla="*/ 0 w 1"/>
                <a:gd name="T5" fmla="*/ 0 h 103"/>
                <a:gd name="T6" fmla="*/ 0 60000 65536"/>
                <a:gd name="T7" fmla="*/ 0 60000 65536"/>
                <a:gd name="T8" fmla="*/ 0 60000 65536"/>
                <a:gd name="T9" fmla="*/ 0 w 1"/>
                <a:gd name="T10" fmla="*/ 0 h 103"/>
                <a:gd name="T11" fmla="*/ 1 w 1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3">
                  <a:moveTo>
                    <a:pt x="0" y="103"/>
                  </a:move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11" name="Freeform 136">
              <a:extLst>
                <a:ext uri="{FF2B5EF4-FFF2-40B4-BE49-F238E27FC236}">
                  <a16:creationId xmlns:a16="http://schemas.microsoft.com/office/drawing/2014/main" id="{7AF30580-9DBC-4C89-E168-43D96A870D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3164"/>
              <a:ext cx="34" cy="61"/>
            </a:xfrm>
            <a:custGeom>
              <a:avLst/>
              <a:gdLst>
                <a:gd name="T0" fmla="*/ 5 w 34"/>
                <a:gd name="T1" fmla="*/ 26 h 61"/>
                <a:gd name="T2" fmla="*/ 0 w 34"/>
                <a:gd name="T3" fmla="*/ 17 h 61"/>
                <a:gd name="T4" fmla="*/ 0 w 34"/>
                <a:gd name="T5" fmla="*/ 26 h 61"/>
                <a:gd name="T6" fmla="*/ 0 w 34"/>
                <a:gd name="T7" fmla="*/ 35 h 61"/>
                <a:gd name="T8" fmla="*/ 5 w 34"/>
                <a:gd name="T9" fmla="*/ 35 h 61"/>
                <a:gd name="T10" fmla="*/ 5 w 34"/>
                <a:gd name="T11" fmla="*/ 52 h 61"/>
                <a:gd name="T12" fmla="*/ 17 w 34"/>
                <a:gd name="T13" fmla="*/ 61 h 61"/>
                <a:gd name="T14" fmla="*/ 28 w 34"/>
                <a:gd name="T15" fmla="*/ 52 h 61"/>
                <a:gd name="T16" fmla="*/ 34 w 34"/>
                <a:gd name="T17" fmla="*/ 52 h 61"/>
                <a:gd name="T18" fmla="*/ 34 w 34"/>
                <a:gd name="T19" fmla="*/ 35 h 61"/>
                <a:gd name="T20" fmla="*/ 34 w 34"/>
                <a:gd name="T21" fmla="*/ 17 h 61"/>
                <a:gd name="T22" fmla="*/ 28 w 34"/>
                <a:gd name="T23" fmla="*/ 0 h 61"/>
                <a:gd name="T24" fmla="*/ 11 w 34"/>
                <a:gd name="T25" fmla="*/ 9 h 61"/>
                <a:gd name="T26" fmla="*/ 5 w 34"/>
                <a:gd name="T27" fmla="*/ 9 h 61"/>
                <a:gd name="T28" fmla="*/ 5 w 34"/>
                <a:gd name="T29" fmla="*/ 26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61"/>
                <a:gd name="T47" fmla="*/ 34 w 34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61">
                  <a:moveTo>
                    <a:pt x="5" y="26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5" y="35"/>
                  </a:lnTo>
                  <a:lnTo>
                    <a:pt x="5" y="52"/>
                  </a:lnTo>
                  <a:lnTo>
                    <a:pt x="17" y="61"/>
                  </a:lnTo>
                  <a:lnTo>
                    <a:pt x="28" y="52"/>
                  </a:lnTo>
                  <a:lnTo>
                    <a:pt x="34" y="52"/>
                  </a:lnTo>
                  <a:lnTo>
                    <a:pt x="34" y="35"/>
                  </a:lnTo>
                  <a:lnTo>
                    <a:pt x="34" y="17"/>
                  </a:lnTo>
                  <a:lnTo>
                    <a:pt x="28" y="0"/>
                  </a:lnTo>
                  <a:lnTo>
                    <a:pt x="11" y="9"/>
                  </a:lnTo>
                  <a:lnTo>
                    <a:pt x="5" y="9"/>
                  </a:lnTo>
                  <a:lnTo>
                    <a:pt x="5" y="26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12" name="Freeform 137">
              <a:extLst>
                <a:ext uri="{FF2B5EF4-FFF2-40B4-BE49-F238E27FC236}">
                  <a16:creationId xmlns:a16="http://schemas.microsoft.com/office/drawing/2014/main" id="{3F13256E-8328-FFE3-7B68-E6902C1BA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" y="3138"/>
              <a:ext cx="52" cy="61"/>
            </a:xfrm>
            <a:custGeom>
              <a:avLst/>
              <a:gdLst>
                <a:gd name="T0" fmla="*/ 46 w 52"/>
                <a:gd name="T1" fmla="*/ 43 h 61"/>
                <a:gd name="T2" fmla="*/ 46 w 52"/>
                <a:gd name="T3" fmla="*/ 35 h 61"/>
                <a:gd name="T4" fmla="*/ 52 w 52"/>
                <a:gd name="T5" fmla="*/ 17 h 61"/>
                <a:gd name="T6" fmla="*/ 46 w 52"/>
                <a:gd name="T7" fmla="*/ 9 h 61"/>
                <a:gd name="T8" fmla="*/ 40 w 52"/>
                <a:gd name="T9" fmla="*/ 9 h 61"/>
                <a:gd name="T10" fmla="*/ 23 w 52"/>
                <a:gd name="T11" fmla="*/ 0 h 61"/>
                <a:gd name="T12" fmla="*/ 12 w 52"/>
                <a:gd name="T13" fmla="*/ 9 h 61"/>
                <a:gd name="T14" fmla="*/ 12 w 52"/>
                <a:gd name="T15" fmla="*/ 9 h 61"/>
                <a:gd name="T16" fmla="*/ 6 w 52"/>
                <a:gd name="T17" fmla="*/ 9 h 61"/>
                <a:gd name="T18" fmla="*/ 12 w 52"/>
                <a:gd name="T19" fmla="*/ 9 h 61"/>
                <a:gd name="T20" fmla="*/ 6 w 52"/>
                <a:gd name="T21" fmla="*/ 9 h 61"/>
                <a:gd name="T22" fmla="*/ 6 w 52"/>
                <a:gd name="T23" fmla="*/ 17 h 61"/>
                <a:gd name="T24" fmla="*/ 6 w 52"/>
                <a:gd name="T25" fmla="*/ 17 h 61"/>
                <a:gd name="T26" fmla="*/ 0 w 52"/>
                <a:gd name="T27" fmla="*/ 43 h 61"/>
                <a:gd name="T28" fmla="*/ 12 w 52"/>
                <a:gd name="T29" fmla="*/ 61 h 61"/>
                <a:gd name="T30" fmla="*/ 12 w 52"/>
                <a:gd name="T31" fmla="*/ 52 h 61"/>
                <a:gd name="T32" fmla="*/ 12 w 52"/>
                <a:gd name="T33" fmla="*/ 43 h 61"/>
                <a:gd name="T34" fmla="*/ 17 w 52"/>
                <a:gd name="T35" fmla="*/ 52 h 61"/>
                <a:gd name="T36" fmla="*/ 17 w 52"/>
                <a:gd name="T37" fmla="*/ 35 h 61"/>
                <a:gd name="T38" fmla="*/ 23 w 52"/>
                <a:gd name="T39" fmla="*/ 35 h 61"/>
                <a:gd name="T40" fmla="*/ 40 w 52"/>
                <a:gd name="T41" fmla="*/ 26 h 61"/>
                <a:gd name="T42" fmla="*/ 46 w 52"/>
                <a:gd name="T43" fmla="*/ 43 h 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2"/>
                <a:gd name="T67" fmla="*/ 0 h 61"/>
                <a:gd name="T68" fmla="*/ 52 w 52"/>
                <a:gd name="T69" fmla="*/ 61 h 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2" h="61">
                  <a:moveTo>
                    <a:pt x="46" y="43"/>
                  </a:moveTo>
                  <a:lnTo>
                    <a:pt x="46" y="35"/>
                  </a:lnTo>
                  <a:lnTo>
                    <a:pt x="52" y="17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23" y="0"/>
                  </a:lnTo>
                  <a:lnTo>
                    <a:pt x="12" y="9"/>
                  </a:lnTo>
                  <a:lnTo>
                    <a:pt x="6" y="9"/>
                  </a:lnTo>
                  <a:lnTo>
                    <a:pt x="12" y="9"/>
                  </a:lnTo>
                  <a:lnTo>
                    <a:pt x="6" y="9"/>
                  </a:lnTo>
                  <a:lnTo>
                    <a:pt x="6" y="17"/>
                  </a:lnTo>
                  <a:lnTo>
                    <a:pt x="0" y="43"/>
                  </a:lnTo>
                  <a:lnTo>
                    <a:pt x="12" y="61"/>
                  </a:lnTo>
                  <a:lnTo>
                    <a:pt x="12" y="52"/>
                  </a:lnTo>
                  <a:lnTo>
                    <a:pt x="12" y="43"/>
                  </a:lnTo>
                  <a:lnTo>
                    <a:pt x="17" y="52"/>
                  </a:lnTo>
                  <a:lnTo>
                    <a:pt x="17" y="35"/>
                  </a:lnTo>
                  <a:lnTo>
                    <a:pt x="23" y="35"/>
                  </a:lnTo>
                  <a:lnTo>
                    <a:pt x="40" y="26"/>
                  </a:lnTo>
                  <a:lnTo>
                    <a:pt x="46" y="4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13" name="Freeform 138">
              <a:extLst>
                <a:ext uri="{FF2B5EF4-FFF2-40B4-BE49-F238E27FC236}">
                  <a16:creationId xmlns:a16="http://schemas.microsoft.com/office/drawing/2014/main" id="{561FED7F-46BD-6C01-53CA-BA00DF5CD00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3199"/>
              <a:ext cx="23" cy="34"/>
            </a:xfrm>
            <a:custGeom>
              <a:avLst/>
              <a:gdLst>
                <a:gd name="T0" fmla="*/ 0 w 23"/>
                <a:gd name="T1" fmla="*/ 0 h 34"/>
                <a:gd name="T2" fmla="*/ 0 w 23"/>
                <a:gd name="T3" fmla="*/ 26 h 34"/>
                <a:gd name="T4" fmla="*/ 6 w 23"/>
                <a:gd name="T5" fmla="*/ 34 h 34"/>
                <a:gd name="T6" fmla="*/ 12 w 23"/>
                <a:gd name="T7" fmla="*/ 34 h 34"/>
                <a:gd name="T8" fmla="*/ 18 w 23"/>
                <a:gd name="T9" fmla="*/ 34 h 34"/>
                <a:gd name="T10" fmla="*/ 23 w 23"/>
                <a:gd name="T11" fmla="*/ 26 h 34"/>
                <a:gd name="T12" fmla="*/ 23 w 23"/>
                <a:gd name="T13" fmla="*/ 17 h 34"/>
                <a:gd name="T14" fmla="*/ 12 w 23"/>
                <a:gd name="T15" fmla="*/ 26 h 34"/>
                <a:gd name="T16" fmla="*/ 0 w 23"/>
                <a:gd name="T17" fmla="*/ 17 h 34"/>
                <a:gd name="T18" fmla="*/ 0 w 23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34"/>
                <a:gd name="T32" fmla="*/ 23 w 23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34">
                  <a:moveTo>
                    <a:pt x="0" y="0"/>
                  </a:moveTo>
                  <a:lnTo>
                    <a:pt x="0" y="26"/>
                  </a:lnTo>
                  <a:lnTo>
                    <a:pt x="6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3" y="26"/>
                  </a:lnTo>
                  <a:lnTo>
                    <a:pt x="23" y="17"/>
                  </a:lnTo>
                  <a:lnTo>
                    <a:pt x="12" y="26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14" name="Freeform 139">
              <a:extLst>
                <a:ext uri="{FF2B5EF4-FFF2-40B4-BE49-F238E27FC236}">
                  <a16:creationId xmlns:a16="http://schemas.microsoft.com/office/drawing/2014/main" id="{63BE33C9-0707-CCA0-E858-525A3E884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3216"/>
              <a:ext cx="86" cy="138"/>
            </a:xfrm>
            <a:custGeom>
              <a:avLst/>
              <a:gdLst>
                <a:gd name="T0" fmla="*/ 34 w 86"/>
                <a:gd name="T1" fmla="*/ 9 h 138"/>
                <a:gd name="T2" fmla="*/ 17 w 86"/>
                <a:gd name="T3" fmla="*/ 17 h 138"/>
                <a:gd name="T4" fmla="*/ 12 w 86"/>
                <a:gd name="T5" fmla="*/ 26 h 138"/>
                <a:gd name="T6" fmla="*/ 6 w 86"/>
                <a:gd name="T7" fmla="*/ 52 h 138"/>
                <a:gd name="T8" fmla="*/ 0 w 86"/>
                <a:gd name="T9" fmla="*/ 78 h 138"/>
                <a:gd name="T10" fmla="*/ 12 w 86"/>
                <a:gd name="T11" fmla="*/ 86 h 138"/>
                <a:gd name="T12" fmla="*/ 17 w 86"/>
                <a:gd name="T13" fmla="*/ 86 h 138"/>
                <a:gd name="T14" fmla="*/ 23 w 86"/>
                <a:gd name="T15" fmla="*/ 69 h 138"/>
                <a:gd name="T16" fmla="*/ 23 w 86"/>
                <a:gd name="T17" fmla="*/ 130 h 138"/>
                <a:gd name="T18" fmla="*/ 40 w 86"/>
                <a:gd name="T19" fmla="*/ 138 h 138"/>
                <a:gd name="T20" fmla="*/ 57 w 86"/>
                <a:gd name="T21" fmla="*/ 138 h 138"/>
                <a:gd name="T22" fmla="*/ 74 w 86"/>
                <a:gd name="T23" fmla="*/ 130 h 138"/>
                <a:gd name="T24" fmla="*/ 80 w 86"/>
                <a:gd name="T25" fmla="*/ 130 h 138"/>
                <a:gd name="T26" fmla="*/ 74 w 86"/>
                <a:gd name="T27" fmla="*/ 78 h 138"/>
                <a:gd name="T28" fmla="*/ 86 w 86"/>
                <a:gd name="T29" fmla="*/ 78 h 138"/>
                <a:gd name="T30" fmla="*/ 86 w 86"/>
                <a:gd name="T31" fmla="*/ 69 h 138"/>
                <a:gd name="T32" fmla="*/ 86 w 86"/>
                <a:gd name="T33" fmla="*/ 43 h 138"/>
                <a:gd name="T34" fmla="*/ 74 w 86"/>
                <a:gd name="T35" fmla="*/ 17 h 138"/>
                <a:gd name="T36" fmla="*/ 63 w 86"/>
                <a:gd name="T37" fmla="*/ 9 h 138"/>
                <a:gd name="T38" fmla="*/ 57 w 86"/>
                <a:gd name="T39" fmla="*/ 0 h 138"/>
                <a:gd name="T40" fmla="*/ 52 w 86"/>
                <a:gd name="T41" fmla="*/ 17 h 138"/>
                <a:gd name="T42" fmla="*/ 46 w 86"/>
                <a:gd name="T43" fmla="*/ 17 h 138"/>
                <a:gd name="T44" fmla="*/ 40 w 86"/>
                <a:gd name="T45" fmla="*/ 17 h 138"/>
                <a:gd name="T46" fmla="*/ 34 w 86"/>
                <a:gd name="T47" fmla="*/ 9 h 1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6"/>
                <a:gd name="T73" fmla="*/ 0 h 138"/>
                <a:gd name="T74" fmla="*/ 86 w 86"/>
                <a:gd name="T75" fmla="*/ 138 h 1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6" h="138">
                  <a:moveTo>
                    <a:pt x="34" y="9"/>
                  </a:moveTo>
                  <a:lnTo>
                    <a:pt x="17" y="17"/>
                  </a:lnTo>
                  <a:lnTo>
                    <a:pt x="12" y="26"/>
                  </a:lnTo>
                  <a:lnTo>
                    <a:pt x="6" y="52"/>
                  </a:lnTo>
                  <a:lnTo>
                    <a:pt x="0" y="78"/>
                  </a:lnTo>
                  <a:lnTo>
                    <a:pt x="12" y="86"/>
                  </a:lnTo>
                  <a:lnTo>
                    <a:pt x="17" y="86"/>
                  </a:lnTo>
                  <a:lnTo>
                    <a:pt x="23" y="69"/>
                  </a:lnTo>
                  <a:lnTo>
                    <a:pt x="23" y="130"/>
                  </a:lnTo>
                  <a:lnTo>
                    <a:pt x="40" y="138"/>
                  </a:lnTo>
                  <a:lnTo>
                    <a:pt x="57" y="138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74" y="78"/>
                  </a:lnTo>
                  <a:lnTo>
                    <a:pt x="86" y="78"/>
                  </a:lnTo>
                  <a:lnTo>
                    <a:pt x="86" y="69"/>
                  </a:lnTo>
                  <a:lnTo>
                    <a:pt x="86" y="43"/>
                  </a:lnTo>
                  <a:lnTo>
                    <a:pt x="74" y="17"/>
                  </a:lnTo>
                  <a:lnTo>
                    <a:pt x="63" y="9"/>
                  </a:lnTo>
                  <a:lnTo>
                    <a:pt x="57" y="0"/>
                  </a:lnTo>
                  <a:lnTo>
                    <a:pt x="52" y="17"/>
                  </a:lnTo>
                  <a:lnTo>
                    <a:pt x="46" y="17"/>
                  </a:lnTo>
                  <a:lnTo>
                    <a:pt x="40" y="17"/>
                  </a:lnTo>
                  <a:lnTo>
                    <a:pt x="34" y="9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15" name="Line 140">
              <a:extLst>
                <a:ext uri="{FF2B5EF4-FFF2-40B4-BE49-F238E27FC236}">
                  <a16:creationId xmlns:a16="http://schemas.microsoft.com/office/drawing/2014/main" id="{729E9E11-9390-CAC0-2817-BAE421F450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6" y="3268"/>
              <a:ext cx="1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16" name="Freeform 141">
              <a:extLst>
                <a:ext uri="{FF2B5EF4-FFF2-40B4-BE49-F238E27FC236}">
                  <a16:creationId xmlns:a16="http://schemas.microsoft.com/office/drawing/2014/main" id="{EEB76D1A-ECBE-78EF-F86A-AAC0C1E37D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3302"/>
              <a:ext cx="23" cy="70"/>
            </a:xfrm>
            <a:custGeom>
              <a:avLst/>
              <a:gdLst>
                <a:gd name="T0" fmla="*/ 11 w 23"/>
                <a:gd name="T1" fmla="*/ 0 h 70"/>
                <a:gd name="T2" fmla="*/ 11 w 23"/>
                <a:gd name="T3" fmla="*/ 26 h 70"/>
                <a:gd name="T4" fmla="*/ 23 w 23"/>
                <a:gd name="T5" fmla="*/ 52 h 70"/>
                <a:gd name="T6" fmla="*/ 17 w 23"/>
                <a:gd name="T7" fmla="*/ 70 h 70"/>
                <a:gd name="T8" fmla="*/ 0 w 23"/>
                <a:gd name="T9" fmla="*/ 26 h 70"/>
                <a:gd name="T10" fmla="*/ 0 w 23"/>
                <a:gd name="T11" fmla="*/ 0 h 70"/>
                <a:gd name="T12" fmla="*/ 6 w 23"/>
                <a:gd name="T13" fmla="*/ 0 h 70"/>
                <a:gd name="T14" fmla="*/ 11 w 23"/>
                <a:gd name="T15" fmla="*/ 0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70"/>
                <a:gd name="T26" fmla="*/ 23 w 23"/>
                <a:gd name="T27" fmla="*/ 70 h 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70">
                  <a:moveTo>
                    <a:pt x="11" y="0"/>
                  </a:moveTo>
                  <a:lnTo>
                    <a:pt x="11" y="26"/>
                  </a:lnTo>
                  <a:lnTo>
                    <a:pt x="23" y="52"/>
                  </a:lnTo>
                  <a:lnTo>
                    <a:pt x="17" y="7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17" name="Freeform 142">
              <a:extLst>
                <a:ext uri="{FF2B5EF4-FFF2-40B4-BE49-F238E27FC236}">
                  <a16:creationId xmlns:a16="http://schemas.microsoft.com/office/drawing/2014/main" id="{AC5A5BE2-220F-EFB2-7A91-79DBCFB5A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3285"/>
              <a:ext cx="12" cy="78"/>
            </a:xfrm>
            <a:custGeom>
              <a:avLst/>
              <a:gdLst>
                <a:gd name="T0" fmla="*/ 12 w 12"/>
                <a:gd name="T1" fmla="*/ 0 h 78"/>
                <a:gd name="T2" fmla="*/ 12 w 12"/>
                <a:gd name="T3" fmla="*/ 35 h 78"/>
                <a:gd name="T4" fmla="*/ 6 w 12"/>
                <a:gd name="T5" fmla="*/ 78 h 78"/>
                <a:gd name="T6" fmla="*/ 0 w 12"/>
                <a:gd name="T7" fmla="*/ 61 h 78"/>
                <a:gd name="T8" fmla="*/ 6 w 12"/>
                <a:gd name="T9" fmla="*/ 61 h 78"/>
                <a:gd name="T10" fmla="*/ 0 w 12"/>
                <a:gd name="T11" fmla="*/ 9 h 78"/>
                <a:gd name="T12" fmla="*/ 12 w 12"/>
                <a:gd name="T13" fmla="*/ 9 h 78"/>
                <a:gd name="T14" fmla="*/ 12 w 12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8"/>
                <a:gd name="T26" fmla="*/ 12 w 12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8">
                  <a:moveTo>
                    <a:pt x="12" y="0"/>
                  </a:moveTo>
                  <a:lnTo>
                    <a:pt x="12" y="35"/>
                  </a:lnTo>
                  <a:lnTo>
                    <a:pt x="6" y="78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18" name="Freeform 143">
              <a:extLst>
                <a:ext uri="{FF2B5EF4-FFF2-40B4-BE49-F238E27FC236}">
                  <a16:creationId xmlns:a16="http://schemas.microsoft.com/office/drawing/2014/main" id="{1D9FCE33-B7C1-430E-FA04-B20C84A77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" y="3510"/>
              <a:ext cx="63" cy="35"/>
            </a:xfrm>
            <a:custGeom>
              <a:avLst/>
              <a:gdLst>
                <a:gd name="T0" fmla="*/ 6 w 63"/>
                <a:gd name="T1" fmla="*/ 9 h 35"/>
                <a:gd name="T2" fmla="*/ 0 w 63"/>
                <a:gd name="T3" fmla="*/ 17 h 35"/>
                <a:gd name="T4" fmla="*/ 0 w 63"/>
                <a:gd name="T5" fmla="*/ 26 h 35"/>
                <a:gd name="T6" fmla="*/ 11 w 63"/>
                <a:gd name="T7" fmla="*/ 26 h 35"/>
                <a:gd name="T8" fmla="*/ 17 w 63"/>
                <a:gd name="T9" fmla="*/ 35 h 35"/>
                <a:gd name="T10" fmla="*/ 28 w 63"/>
                <a:gd name="T11" fmla="*/ 26 h 35"/>
                <a:gd name="T12" fmla="*/ 34 w 63"/>
                <a:gd name="T13" fmla="*/ 26 h 35"/>
                <a:gd name="T14" fmla="*/ 40 w 63"/>
                <a:gd name="T15" fmla="*/ 26 h 35"/>
                <a:gd name="T16" fmla="*/ 46 w 63"/>
                <a:gd name="T17" fmla="*/ 26 h 35"/>
                <a:gd name="T18" fmla="*/ 57 w 63"/>
                <a:gd name="T19" fmla="*/ 26 h 35"/>
                <a:gd name="T20" fmla="*/ 63 w 63"/>
                <a:gd name="T21" fmla="*/ 17 h 35"/>
                <a:gd name="T22" fmla="*/ 57 w 63"/>
                <a:gd name="T23" fmla="*/ 9 h 35"/>
                <a:gd name="T24" fmla="*/ 51 w 63"/>
                <a:gd name="T25" fmla="*/ 9 h 35"/>
                <a:gd name="T26" fmla="*/ 46 w 63"/>
                <a:gd name="T27" fmla="*/ 0 h 35"/>
                <a:gd name="T28" fmla="*/ 40 w 63"/>
                <a:gd name="T29" fmla="*/ 0 h 35"/>
                <a:gd name="T30" fmla="*/ 34 w 63"/>
                <a:gd name="T31" fmla="*/ 0 h 35"/>
                <a:gd name="T32" fmla="*/ 23 w 63"/>
                <a:gd name="T33" fmla="*/ 0 h 35"/>
                <a:gd name="T34" fmla="*/ 17 w 63"/>
                <a:gd name="T35" fmla="*/ 0 h 35"/>
                <a:gd name="T36" fmla="*/ 11 w 63"/>
                <a:gd name="T37" fmla="*/ 9 h 35"/>
                <a:gd name="T38" fmla="*/ 6 w 63"/>
                <a:gd name="T39" fmla="*/ 9 h 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35"/>
                <a:gd name="T62" fmla="*/ 63 w 63"/>
                <a:gd name="T63" fmla="*/ 35 h 3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35">
                  <a:moveTo>
                    <a:pt x="6" y="9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7" y="26"/>
                  </a:lnTo>
                  <a:lnTo>
                    <a:pt x="63" y="17"/>
                  </a:lnTo>
                  <a:lnTo>
                    <a:pt x="57" y="9"/>
                  </a:lnTo>
                  <a:lnTo>
                    <a:pt x="51" y="9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1" y="9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19" name="Freeform 144">
              <a:extLst>
                <a:ext uri="{FF2B5EF4-FFF2-40B4-BE49-F238E27FC236}">
                  <a16:creationId xmlns:a16="http://schemas.microsoft.com/office/drawing/2014/main" id="{A73252DE-E61B-AD6C-93B8-CA482D2FD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5 w 11"/>
                <a:gd name="T5" fmla="*/ 9 h 26"/>
                <a:gd name="T6" fmla="*/ 0 w 11"/>
                <a:gd name="T7" fmla="*/ 9 h 26"/>
                <a:gd name="T8" fmla="*/ 0 w 11"/>
                <a:gd name="T9" fmla="*/ 0 h 26"/>
                <a:gd name="T10" fmla="*/ 11 w 11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26"/>
                <a:gd name="T20" fmla="*/ 11 w 11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0" name="Freeform 145">
              <a:extLst>
                <a:ext uri="{FF2B5EF4-FFF2-40B4-BE49-F238E27FC236}">
                  <a16:creationId xmlns:a16="http://schemas.microsoft.com/office/drawing/2014/main" id="{77E6DE67-7102-6DBE-D12B-2481A4AE7C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5 w 11"/>
                <a:gd name="T5" fmla="*/ 9 h 26"/>
                <a:gd name="T6" fmla="*/ 0 w 11"/>
                <a:gd name="T7" fmla="*/ 9 h 26"/>
                <a:gd name="T8" fmla="*/ 0 w 11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6"/>
                <a:gd name="T17" fmla="*/ 11 w 1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1" name="Freeform 146">
              <a:extLst>
                <a:ext uri="{FF2B5EF4-FFF2-40B4-BE49-F238E27FC236}">
                  <a16:creationId xmlns:a16="http://schemas.microsoft.com/office/drawing/2014/main" id="{37B5855D-F6C0-F355-2B04-C5BD08563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8" y="3372"/>
              <a:ext cx="52" cy="147"/>
            </a:xfrm>
            <a:custGeom>
              <a:avLst/>
              <a:gdLst>
                <a:gd name="T0" fmla="*/ 0 w 52"/>
                <a:gd name="T1" fmla="*/ 0 h 147"/>
                <a:gd name="T2" fmla="*/ 0 w 52"/>
                <a:gd name="T3" fmla="*/ 26 h 147"/>
                <a:gd name="T4" fmla="*/ 6 w 52"/>
                <a:gd name="T5" fmla="*/ 43 h 147"/>
                <a:gd name="T6" fmla="*/ 6 w 52"/>
                <a:gd name="T7" fmla="*/ 103 h 147"/>
                <a:gd name="T8" fmla="*/ 6 w 52"/>
                <a:gd name="T9" fmla="*/ 138 h 147"/>
                <a:gd name="T10" fmla="*/ 12 w 52"/>
                <a:gd name="T11" fmla="*/ 147 h 147"/>
                <a:gd name="T12" fmla="*/ 17 w 52"/>
                <a:gd name="T13" fmla="*/ 147 h 147"/>
                <a:gd name="T14" fmla="*/ 23 w 52"/>
                <a:gd name="T15" fmla="*/ 138 h 147"/>
                <a:gd name="T16" fmla="*/ 29 w 52"/>
                <a:gd name="T17" fmla="*/ 138 h 147"/>
                <a:gd name="T18" fmla="*/ 40 w 52"/>
                <a:gd name="T19" fmla="*/ 147 h 147"/>
                <a:gd name="T20" fmla="*/ 46 w 52"/>
                <a:gd name="T21" fmla="*/ 138 h 147"/>
                <a:gd name="T22" fmla="*/ 52 w 52"/>
                <a:gd name="T23" fmla="*/ 129 h 147"/>
                <a:gd name="T24" fmla="*/ 52 w 52"/>
                <a:gd name="T25" fmla="*/ 95 h 147"/>
                <a:gd name="T26" fmla="*/ 52 w 52"/>
                <a:gd name="T27" fmla="*/ 77 h 147"/>
                <a:gd name="T28" fmla="*/ 46 w 52"/>
                <a:gd name="T29" fmla="*/ 0 h 147"/>
                <a:gd name="T30" fmla="*/ 46 w 52"/>
                <a:gd name="T31" fmla="*/ 8 h 147"/>
                <a:gd name="T32" fmla="*/ 29 w 52"/>
                <a:gd name="T33" fmla="*/ 8 h 147"/>
                <a:gd name="T34" fmla="*/ 17 w 52"/>
                <a:gd name="T35" fmla="*/ 8 h 147"/>
                <a:gd name="T36" fmla="*/ 0 w 52"/>
                <a:gd name="T37" fmla="*/ 0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147"/>
                <a:gd name="T59" fmla="*/ 52 w 52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147">
                  <a:moveTo>
                    <a:pt x="0" y="0"/>
                  </a:moveTo>
                  <a:lnTo>
                    <a:pt x="0" y="26"/>
                  </a:lnTo>
                  <a:lnTo>
                    <a:pt x="6" y="43"/>
                  </a:lnTo>
                  <a:lnTo>
                    <a:pt x="6" y="103"/>
                  </a:lnTo>
                  <a:lnTo>
                    <a:pt x="6" y="138"/>
                  </a:lnTo>
                  <a:lnTo>
                    <a:pt x="12" y="147"/>
                  </a:lnTo>
                  <a:lnTo>
                    <a:pt x="17" y="147"/>
                  </a:lnTo>
                  <a:lnTo>
                    <a:pt x="23" y="138"/>
                  </a:lnTo>
                  <a:lnTo>
                    <a:pt x="29" y="138"/>
                  </a:lnTo>
                  <a:lnTo>
                    <a:pt x="40" y="147"/>
                  </a:lnTo>
                  <a:lnTo>
                    <a:pt x="46" y="138"/>
                  </a:lnTo>
                  <a:lnTo>
                    <a:pt x="52" y="129"/>
                  </a:lnTo>
                  <a:lnTo>
                    <a:pt x="52" y="95"/>
                  </a:lnTo>
                  <a:lnTo>
                    <a:pt x="52" y="77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29" y="8"/>
                  </a:lnTo>
                  <a:lnTo>
                    <a:pt x="1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22" name="Freeform 147">
              <a:extLst>
                <a:ext uri="{FF2B5EF4-FFF2-40B4-BE49-F238E27FC236}">
                  <a16:creationId xmlns:a16="http://schemas.microsoft.com/office/drawing/2014/main" id="{24138DD3-DD03-F888-70C2-16158BAA78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3415"/>
              <a:ext cx="5" cy="95"/>
            </a:xfrm>
            <a:custGeom>
              <a:avLst/>
              <a:gdLst>
                <a:gd name="T0" fmla="*/ 0 w 5"/>
                <a:gd name="T1" fmla="*/ 95 h 95"/>
                <a:gd name="T2" fmla="*/ 5 w 5"/>
                <a:gd name="T3" fmla="*/ 34 h 95"/>
                <a:gd name="T4" fmla="*/ 5 w 5"/>
                <a:gd name="T5" fmla="*/ 0 h 95"/>
                <a:gd name="T6" fmla="*/ 0 60000 65536"/>
                <a:gd name="T7" fmla="*/ 0 60000 65536"/>
                <a:gd name="T8" fmla="*/ 0 60000 65536"/>
                <a:gd name="T9" fmla="*/ 0 w 5"/>
                <a:gd name="T10" fmla="*/ 0 h 95"/>
                <a:gd name="T11" fmla="*/ 5 w 5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95">
                  <a:moveTo>
                    <a:pt x="0" y="95"/>
                  </a:moveTo>
                  <a:lnTo>
                    <a:pt x="5" y="34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3" name="Freeform 148">
              <a:extLst>
                <a:ext uri="{FF2B5EF4-FFF2-40B4-BE49-F238E27FC236}">
                  <a16:creationId xmlns:a16="http://schemas.microsoft.com/office/drawing/2014/main" id="{7DAB12E9-23F7-40C9-A041-178E4424572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" y="3225"/>
              <a:ext cx="28" cy="52"/>
            </a:xfrm>
            <a:custGeom>
              <a:avLst/>
              <a:gdLst>
                <a:gd name="T0" fmla="*/ 6 w 28"/>
                <a:gd name="T1" fmla="*/ 17 h 52"/>
                <a:gd name="T2" fmla="*/ 6 w 28"/>
                <a:gd name="T3" fmla="*/ 17 h 52"/>
                <a:gd name="T4" fmla="*/ 0 w 28"/>
                <a:gd name="T5" fmla="*/ 26 h 52"/>
                <a:gd name="T6" fmla="*/ 0 w 28"/>
                <a:gd name="T7" fmla="*/ 26 h 52"/>
                <a:gd name="T8" fmla="*/ 6 w 28"/>
                <a:gd name="T9" fmla="*/ 34 h 52"/>
                <a:gd name="T10" fmla="*/ 6 w 28"/>
                <a:gd name="T11" fmla="*/ 43 h 52"/>
                <a:gd name="T12" fmla="*/ 17 w 28"/>
                <a:gd name="T13" fmla="*/ 52 h 52"/>
                <a:gd name="T14" fmla="*/ 28 w 28"/>
                <a:gd name="T15" fmla="*/ 52 h 52"/>
                <a:gd name="T16" fmla="*/ 28 w 28"/>
                <a:gd name="T17" fmla="*/ 43 h 52"/>
                <a:gd name="T18" fmla="*/ 28 w 28"/>
                <a:gd name="T19" fmla="*/ 34 h 52"/>
                <a:gd name="T20" fmla="*/ 28 w 28"/>
                <a:gd name="T21" fmla="*/ 17 h 52"/>
                <a:gd name="T22" fmla="*/ 28 w 28"/>
                <a:gd name="T23" fmla="*/ 0 h 52"/>
                <a:gd name="T24" fmla="*/ 11 w 28"/>
                <a:gd name="T25" fmla="*/ 8 h 52"/>
                <a:gd name="T26" fmla="*/ 6 w 28"/>
                <a:gd name="T27" fmla="*/ 8 h 52"/>
                <a:gd name="T28" fmla="*/ 6 w 28"/>
                <a:gd name="T29" fmla="*/ 17 h 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52"/>
                <a:gd name="T47" fmla="*/ 28 w 28"/>
                <a:gd name="T48" fmla="*/ 52 h 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52">
                  <a:moveTo>
                    <a:pt x="6" y="17"/>
                  </a:moveTo>
                  <a:lnTo>
                    <a:pt x="6" y="17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6" y="43"/>
                  </a:lnTo>
                  <a:lnTo>
                    <a:pt x="17" y="52"/>
                  </a:lnTo>
                  <a:lnTo>
                    <a:pt x="28" y="52"/>
                  </a:lnTo>
                  <a:lnTo>
                    <a:pt x="28" y="43"/>
                  </a:lnTo>
                  <a:lnTo>
                    <a:pt x="28" y="34"/>
                  </a:lnTo>
                  <a:lnTo>
                    <a:pt x="28" y="17"/>
                  </a:lnTo>
                  <a:lnTo>
                    <a:pt x="28" y="0"/>
                  </a:lnTo>
                  <a:lnTo>
                    <a:pt x="11" y="8"/>
                  </a:lnTo>
                  <a:lnTo>
                    <a:pt x="6" y="8"/>
                  </a:lnTo>
                  <a:lnTo>
                    <a:pt x="6" y="17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4" name="Freeform 149">
              <a:extLst>
                <a:ext uri="{FF2B5EF4-FFF2-40B4-BE49-F238E27FC236}">
                  <a16:creationId xmlns:a16="http://schemas.microsoft.com/office/drawing/2014/main" id="{03978264-0E70-FE11-4A57-CFE8889FC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8" y="3207"/>
              <a:ext cx="40" cy="44"/>
            </a:xfrm>
            <a:custGeom>
              <a:avLst/>
              <a:gdLst>
                <a:gd name="T0" fmla="*/ 34 w 40"/>
                <a:gd name="T1" fmla="*/ 35 h 44"/>
                <a:gd name="T2" fmla="*/ 40 w 40"/>
                <a:gd name="T3" fmla="*/ 26 h 44"/>
                <a:gd name="T4" fmla="*/ 40 w 40"/>
                <a:gd name="T5" fmla="*/ 18 h 44"/>
                <a:gd name="T6" fmla="*/ 34 w 40"/>
                <a:gd name="T7" fmla="*/ 9 h 44"/>
                <a:gd name="T8" fmla="*/ 29 w 40"/>
                <a:gd name="T9" fmla="*/ 0 h 44"/>
                <a:gd name="T10" fmla="*/ 17 w 40"/>
                <a:gd name="T11" fmla="*/ 0 h 44"/>
                <a:gd name="T12" fmla="*/ 12 w 40"/>
                <a:gd name="T13" fmla="*/ 0 h 44"/>
                <a:gd name="T14" fmla="*/ 6 w 40"/>
                <a:gd name="T15" fmla="*/ 9 h 44"/>
                <a:gd name="T16" fmla="*/ 6 w 40"/>
                <a:gd name="T17" fmla="*/ 0 h 44"/>
                <a:gd name="T18" fmla="*/ 6 w 40"/>
                <a:gd name="T19" fmla="*/ 9 h 44"/>
                <a:gd name="T20" fmla="*/ 0 w 40"/>
                <a:gd name="T21" fmla="*/ 9 h 44"/>
                <a:gd name="T22" fmla="*/ 6 w 40"/>
                <a:gd name="T23" fmla="*/ 9 h 44"/>
                <a:gd name="T24" fmla="*/ 0 w 40"/>
                <a:gd name="T25" fmla="*/ 18 h 44"/>
                <a:gd name="T26" fmla="*/ 0 w 40"/>
                <a:gd name="T27" fmla="*/ 35 h 44"/>
                <a:gd name="T28" fmla="*/ 6 w 40"/>
                <a:gd name="T29" fmla="*/ 44 h 44"/>
                <a:gd name="T30" fmla="*/ 6 w 40"/>
                <a:gd name="T31" fmla="*/ 44 h 44"/>
                <a:gd name="T32" fmla="*/ 12 w 40"/>
                <a:gd name="T33" fmla="*/ 35 h 44"/>
                <a:gd name="T34" fmla="*/ 12 w 40"/>
                <a:gd name="T35" fmla="*/ 35 h 44"/>
                <a:gd name="T36" fmla="*/ 12 w 40"/>
                <a:gd name="T37" fmla="*/ 26 h 44"/>
                <a:gd name="T38" fmla="*/ 17 w 40"/>
                <a:gd name="T39" fmla="*/ 26 h 44"/>
                <a:gd name="T40" fmla="*/ 34 w 40"/>
                <a:gd name="T41" fmla="*/ 18 h 44"/>
                <a:gd name="T42" fmla="*/ 34 w 40"/>
                <a:gd name="T43" fmla="*/ 35 h 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44"/>
                <a:gd name="T68" fmla="*/ 40 w 40"/>
                <a:gd name="T69" fmla="*/ 44 h 4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44">
                  <a:moveTo>
                    <a:pt x="34" y="35"/>
                  </a:moveTo>
                  <a:lnTo>
                    <a:pt x="40" y="26"/>
                  </a:lnTo>
                  <a:lnTo>
                    <a:pt x="40" y="18"/>
                  </a:lnTo>
                  <a:lnTo>
                    <a:pt x="34" y="9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6" y="9"/>
                  </a:lnTo>
                  <a:lnTo>
                    <a:pt x="6" y="0"/>
                  </a:lnTo>
                  <a:lnTo>
                    <a:pt x="6" y="9"/>
                  </a:lnTo>
                  <a:lnTo>
                    <a:pt x="0" y="9"/>
                  </a:lnTo>
                  <a:lnTo>
                    <a:pt x="6" y="9"/>
                  </a:lnTo>
                  <a:lnTo>
                    <a:pt x="0" y="18"/>
                  </a:lnTo>
                  <a:lnTo>
                    <a:pt x="0" y="35"/>
                  </a:lnTo>
                  <a:lnTo>
                    <a:pt x="6" y="44"/>
                  </a:lnTo>
                  <a:lnTo>
                    <a:pt x="12" y="35"/>
                  </a:lnTo>
                  <a:lnTo>
                    <a:pt x="12" y="26"/>
                  </a:lnTo>
                  <a:lnTo>
                    <a:pt x="17" y="26"/>
                  </a:lnTo>
                  <a:lnTo>
                    <a:pt x="34" y="18"/>
                  </a:lnTo>
                  <a:lnTo>
                    <a:pt x="34" y="3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25" name="Freeform 150">
              <a:extLst>
                <a:ext uri="{FF2B5EF4-FFF2-40B4-BE49-F238E27FC236}">
                  <a16:creationId xmlns:a16="http://schemas.microsoft.com/office/drawing/2014/main" id="{43B36B95-9345-9C5E-6B39-17B51B101C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3259"/>
              <a:ext cx="17" cy="26"/>
            </a:xfrm>
            <a:custGeom>
              <a:avLst/>
              <a:gdLst>
                <a:gd name="T0" fmla="*/ 0 w 17"/>
                <a:gd name="T1" fmla="*/ 0 h 26"/>
                <a:gd name="T2" fmla="*/ 0 w 17"/>
                <a:gd name="T3" fmla="*/ 18 h 26"/>
                <a:gd name="T4" fmla="*/ 5 w 17"/>
                <a:gd name="T5" fmla="*/ 26 h 26"/>
                <a:gd name="T6" fmla="*/ 11 w 17"/>
                <a:gd name="T7" fmla="*/ 26 h 26"/>
                <a:gd name="T8" fmla="*/ 17 w 17"/>
                <a:gd name="T9" fmla="*/ 26 h 26"/>
                <a:gd name="T10" fmla="*/ 17 w 17"/>
                <a:gd name="T11" fmla="*/ 18 h 26"/>
                <a:gd name="T12" fmla="*/ 17 w 17"/>
                <a:gd name="T13" fmla="*/ 18 h 26"/>
                <a:gd name="T14" fmla="*/ 11 w 17"/>
                <a:gd name="T15" fmla="*/ 18 h 26"/>
                <a:gd name="T16" fmla="*/ 0 w 17"/>
                <a:gd name="T17" fmla="*/ 9 h 26"/>
                <a:gd name="T18" fmla="*/ 0 w 17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26"/>
                <a:gd name="T32" fmla="*/ 17 w 17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26">
                  <a:moveTo>
                    <a:pt x="0" y="0"/>
                  </a:moveTo>
                  <a:lnTo>
                    <a:pt x="0" y="18"/>
                  </a:lnTo>
                  <a:lnTo>
                    <a:pt x="5" y="26"/>
                  </a:lnTo>
                  <a:lnTo>
                    <a:pt x="11" y="26"/>
                  </a:lnTo>
                  <a:lnTo>
                    <a:pt x="17" y="26"/>
                  </a:lnTo>
                  <a:lnTo>
                    <a:pt x="17" y="18"/>
                  </a:lnTo>
                  <a:lnTo>
                    <a:pt x="11" y="1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26" name="Freeform 151">
              <a:extLst>
                <a:ext uri="{FF2B5EF4-FFF2-40B4-BE49-F238E27FC236}">
                  <a16:creationId xmlns:a16="http://schemas.microsoft.com/office/drawing/2014/main" id="{07F5D50B-C059-FD47-300A-5001602AE80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3277"/>
              <a:ext cx="68" cy="103"/>
            </a:xfrm>
            <a:custGeom>
              <a:avLst/>
              <a:gdLst>
                <a:gd name="T0" fmla="*/ 23 w 68"/>
                <a:gd name="T1" fmla="*/ 0 h 103"/>
                <a:gd name="T2" fmla="*/ 11 w 68"/>
                <a:gd name="T3" fmla="*/ 8 h 103"/>
                <a:gd name="T4" fmla="*/ 6 w 68"/>
                <a:gd name="T5" fmla="*/ 17 h 103"/>
                <a:gd name="T6" fmla="*/ 0 w 68"/>
                <a:gd name="T7" fmla="*/ 34 h 103"/>
                <a:gd name="T8" fmla="*/ 0 w 68"/>
                <a:gd name="T9" fmla="*/ 60 h 103"/>
                <a:gd name="T10" fmla="*/ 6 w 68"/>
                <a:gd name="T11" fmla="*/ 69 h 103"/>
                <a:gd name="T12" fmla="*/ 11 w 68"/>
                <a:gd name="T13" fmla="*/ 60 h 103"/>
                <a:gd name="T14" fmla="*/ 11 w 68"/>
                <a:gd name="T15" fmla="*/ 51 h 103"/>
                <a:gd name="T16" fmla="*/ 11 w 68"/>
                <a:gd name="T17" fmla="*/ 95 h 103"/>
                <a:gd name="T18" fmla="*/ 28 w 68"/>
                <a:gd name="T19" fmla="*/ 103 h 103"/>
                <a:gd name="T20" fmla="*/ 40 w 68"/>
                <a:gd name="T21" fmla="*/ 103 h 103"/>
                <a:gd name="T22" fmla="*/ 57 w 68"/>
                <a:gd name="T23" fmla="*/ 103 h 103"/>
                <a:gd name="T24" fmla="*/ 63 w 68"/>
                <a:gd name="T25" fmla="*/ 95 h 103"/>
                <a:gd name="T26" fmla="*/ 57 w 68"/>
                <a:gd name="T27" fmla="*/ 51 h 103"/>
                <a:gd name="T28" fmla="*/ 63 w 68"/>
                <a:gd name="T29" fmla="*/ 51 h 103"/>
                <a:gd name="T30" fmla="*/ 68 w 68"/>
                <a:gd name="T31" fmla="*/ 51 h 103"/>
                <a:gd name="T32" fmla="*/ 68 w 68"/>
                <a:gd name="T33" fmla="*/ 25 h 103"/>
                <a:gd name="T34" fmla="*/ 57 w 68"/>
                <a:gd name="T35" fmla="*/ 8 h 103"/>
                <a:gd name="T36" fmla="*/ 51 w 68"/>
                <a:gd name="T37" fmla="*/ 0 h 103"/>
                <a:gd name="T38" fmla="*/ 40 w 68"/>
                <a:gd name="T39" fmla="*/ 0 h 103"/>
                <a:gd name="T40" fmla="*/ 40 w 68"/>
                <a:gd name="T41" fmla="*/ 8 h 103"/>
                <a:gd name="T42" fmla="*/ 34 w 68"/>
                <a:gd name="T43" fmla="*/ 8 h 103"/>
                <a:gd name="T44" fmla="*/ 28 w 68"/>
                <a:gd name="T45" fmla="*/ 8 h 103"/>
                <a:gd name="T46" fmla="*/ 23 w 68"/>
                <a:gd name="T47" fmla="*/ 0 h 1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103"/>
                <a:gd name="T74" fmla="*/ 68 w 68"/>
                <a:gd name="T75" fmla="*/ 103 h 1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103">
                  <a:moveTo>
                    <a:pt x="23" y="0"/>
                  </a:moveTo>
                  <a:lnTo>
                    <a:pt x="11" y="8"/>
                  </a:lnTo>
                  <a:lnTo>
                    <a:pt x="6" y="17"/>
                  </a:lnTo>
                  <a:lnTo>
                    <a:pt x="0" y="34"/>
                  </a:lnTo>
                  <a:lnTo>
                    <a:pt x="0" y="60"/>
                  </a:lnTo>
                  <a:lnTo>
                    <a:pt x="6" y="69"/>
                  </a:lnTo>
                  <a:lnTo>
                    <a:pt x="11" y="60"/>
                  </a:lnTo>
                  <a:lnTo>
                    <a:pt x="11" y="51"/>
                  </a:lnTo>
                  <a:lnTo>
                    <a:pt x="11" y="95"/>
                  </a:lnTo>
                  <a:lnTo>
                    <a:pt x="28" y="103"/>
                  </a:lnTo>
                  <a:lnTo>
                    <a:pt x="40" y="103"/>
                  </a:lnTo>
                  <a:lnTo>
                    <a:pt x="57" y="103"/>
                  </a:lnTo>
                  <a:lnTo>
                    <a:pt x="63" y="95"/>
                  </a:lnTo>
                  <a:lnTo>
                    <a:pt x="57" y="51"/>
                  </a:lnTo>
                  <a:lnTo>
                    <a:pt x="63" y="51"/>
                  </a:lnTo>
                  <a:lnTo>
                    <a:pt x="68" y="51"/>
                  </a:lnTo>
                  <a:lnTo>
                    <a:pt x="68" y="25"/>
                  </a:lnTo>
                  <a:lnTo>
                    <a:pt x="57" y="8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28" y="8"/>
                  </a:lnTo>
                  <a:lnTo>
                    <a:pt x="23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27" name="Line 152">
              <a:extLst>
                <a:ext uri="{FF2B5EF4-FFF2-40B4-BE49-F238E27FC236}">
                  <a16:creationId xmlns:a16="http://schemas.microsoft.com/office/drawing/2014/main" id="{FE083BAA-8C05-0491-7A44-03A9F0FA49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4" y="3320"/>
              <a:ext cx="1" cy="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328" name="Freeform 153">
              <a:extLst>
                <a:ext uri="{FF2B5EF4-FFF2-40B4-BE49-F238E27FC236}">
                  <a16:creationId xmlns:a16="http://schemas.microsoft.com/office/drawing/2014/main" id="{DF04D85E-8281-C17B-245A-0D1BB96AE4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3337"/>
              <a:ext cx="23" cy="61"/>
            </a:xfrm>
            <a:custGeom>
              <a:avLst/>
              <a:gdLst>
                <a:gd name="T0" fmla="*/ 11 w 23"/>
                <a:gd name="T1" fmla="*/ 0 h 61"/>
                <a:gd name="T2" fmla="*/ 11 w 23"/>
                <a:gd name="T3" fmla="*/ 26 h 61"/>
                <a:gd name="T4" fmla="*/ 23 w 23"/>
                <a:gd name="T5" fmla="*/ 52 h 61"/>
                <a:gd name="T6" fmla="*/ 17 w 23"/>
                <a:gd name="T7" fmla="*/ 61 h 61"/>
                <a:gd name="T8" fmla="*/ 0 w 23"/>
                <a:gd name="T9" fmla="*/ 26 h 61"/>
                <a:gd name="T10" fmla="*/ 0 w 23"/>
                <a:gd name="T11" fmla="*/ 0 h 61"/>
                <a:gd name="T12" fmla="*/ 6 w 23"/>
                <a:gd name="T13" fmla="*/ 9 h 61"/>
                <a:gd name="T14" fmla="*/ 11 w 23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61"/>
                <a:gd name="T26" fmla="*/ 23 w 23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61">
                  <a:moveTo>
                    <a:pt x="11" y="0"/>
                  </a:moveTo>
                  <a:lnTo>
                    <a:pt x="11" y="26"/>
                  </a:lnTo>
                  <a:lnTo>
                    <a:pt x="23" y="52"/>
                  </a:lnTo>
                  <a:lnTo>
                    <a:pt x="17" y="6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329" name="Freeform 154">
              <a:extLst>
                <a:ext uri="{FF2B5EF4-FFF2-40B4-BE49-F238E27FC236}">
                  <a16:creationId xmlns:a16="http://schemas.microsoft.com/office/drawing/2014/main" id="{554AF61E-2FEB-D3DF-628C-9BBFB5DA3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3328"/>
              <a:ext cx="11" cy="61"/>
            </a:xfrm>
            <a:custGeom>
              <a:avLst/>
              <a:gdLst>
                <a:gd name="T0" fmla="*/ 11 w 11"/>
                <a:gd name="T1" fmla="*/ 0 h 61"/>
                <a:gd name="T2" fmla="*/ 11 w 11"/>
                <a:gd name="T3" fmla="*/ 26 h 61"/>
                <a:gd name="T4" fmla="*/ 0 w 11"/>
                <a:gd name="T5" fmla="*/ 61 h 61"/>
                <a:gd name="T6" fmla="*/ 0 w 11"/>
                <a:gd name="T7" fmla="*/ 52 h 61"/>
                <a:gd name="T8" fmla="*/ 6 w 11"/>
                <a:gd name="T9" fmla="*/ 44 h 61"/>
                <a:gd name="T10" fmla="*/ 0 w 11"/>
                <a:gd name="T11" fmla="*/ 0 h 61"/>
                <a:gd name="T12" fmla="*/ 6 w 11"/>
                <a:gd name="T13" fmla="*/ 0 h 61"/>
                <a:gd name="T14" fmla="*/ 11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61"/>
                <a:gd name="T26" fmla="*/ 11 w 11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61">
                  <a:moveTo>
                    <a:pt x="11" y="0"/>
                  </a:moveTo>
                  <a:lnTo>
                    <a:pt x="11" y="26"/>
                  </a:lnTo>
                  <a:lnTo>
                    <a:pt x="0" y="61"/>
                  </a:lnTo>
                  <a:lnTo>
                    <a:pt x="0" y="52"/>
                  </a:lnTo>
                  <a:lnTo>
                    <a:pt x="6" y="4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  <p:grpSp>
        <p:nvGrpSpPr>
          <p:cNvPr id="5221" name="Group 155">
            <a:extLst>
              <a:ext uri="{FF2B5EF4-FFF2-40B4-BE49-F238E27FC236}">
                <a16:creationId xmlns:a16="http://schemas.microsoft.com/office/drawing/2014/main" id="{9DE8B692-0A7C-E7D8-7678-E495B186DFF7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5029200"/>
            <a:ext cx="1009650" cy="1057275"/>
            <a:chOff x="1001" y="2879"/>
            <a:chExt cx="636" cy="666"/>
          </a:xfrm>
        </p:grpSpPr>
        <p:sp>
          <p:nvSpPr>
            <p:cNvPr id="5222" name="Freeform 156">
              <a:extLst>
                <a:ext uri="{FF2B5EF4-FFF2-40B4-BE49-F238E27FC236}">
                  <a16:creationId xmlns:a16="http://schemas.microsoft.com/office/drawing/2014/main" id="{1A56D66D-4047-FBC0-7649-D24EA4A696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3475"/>
              <a:ext cx="91" cy="52"/>
            </a:xfrm>
            <a:custGeom>
              <a:avLst/>
              <a:gdLst>
                <a:gd name="T0" fmla="*/ 0 w 91"/>
                <a:gd name="T1" fmla="*/ 9 h 52"/>
                <a:gd name="T2" fmla="*/ 0 w 91"/>
                <a:gd name="T3" fmla="*/ 35 h 52"/>
                <a:gd name="T4" fmla="*/ 0 w 91"/>
                <a:gd name="T5" fmla="*/ 44 h 52"/>
                <a:gd name="T6" fmla="*/ 11 w 91"/>
                <a:gd name="T7" fmla="*/ 52 h 52"/>
                <a:gd name="T8" fmla="*/ 28 w 91"/>
                <a:gd name="T9" fmla="*/ 52 h 52"/>
                <a:gd name="T10" fmla="*/ 45 w 91"/>
                <a:gd name="T11" fmla="*/ 52 h 52"/>
                <a:gd name="T12" fmla="*/ 45 w 91"/>
                <a:gd name="T13" fmla="*/ 44 h 52"/>
                <a:gd name="T14" fmla="*/ 62 w 91"/>
                <a:gd name="T15" fmla="*/ 44 h 52"/>
                <a:gd name="T16" fmla="*/ 74 w 91"/>
                <a:gd name="T17" fmla="*/ 44 h 52"/>
                <a:gd name="T18" fmla="*/ 91 w 91"/>
                <a:gd name="T19" fmla="*/ 44 h 52"/>
                <a:gd name="T20" fmla="*/ 91 w 91"/>
                <a:gd name="T21" fmla="*/ 35 h 52"/>
                <a:gd name="T22" fmla="*/ 91 w 91"/>
                <a:gd name="T23" fmla="*/ 18 h 52"/>
                <a:gd name="T24" fmla="*/ 79 w 91"/>
                <a:gd name="T25" fmla="*/ 18 h 52"/>
                <a:gd name="T26" fmla="*/ 68 w 91"/>
                <a:gd name="T27" fmla="*/ 9 h 52"/>
                <a:gd name="T28" fmla="*/ 62 w 91"/>
                <a:gd name="T29" fmla="*/ 0 h 52"/>
                <a:gd name="T30" fmla="*/ 51 w 91"/>
                <a:gd name="T31" fmla="*/ 9 h 52"/>
                <a:gd name="T32" fmla="*/ 34 w 91"/>
                <a:gd name="T33" fmla="*/ 0 h 52"/>
                <a:gd name="T34" fmla="*/ 28 w 91"/>
                <a:gd name="T35" fmla="*/ 9 h 52"/>
                <a:gd name="T36" fmla="*/ 11 w 91"/>
                <a:gd name="T37" fmla="*/ 9 h 52"/>
                <a:gd name="T38" fmla="*/ 0 w 91"/>
                <a:gd name="T39" fmla="*/ 9 h 5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1"/>
                <a:gd name="T61" fmla="*/ 0 h 52"/>
                <a:gd name="T62" fmla="*/ 91 w 91"/>
                <a:gd name="T63" fmla="*/ 52 h 5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1" h="52">
                  <a:moveTo>
                    <a:pt x="0" y="9"/>
                  </a:moveTo>
                  <a:lnTo>
                    <a:pt x="0" y="35"/>
                  </a:lnTo>
                  <a:lnTo>
                    <a:pt x="0" y="44"/>
                  </a:lnTo>
                  <a:lnTo>
                    <a:pt x="11" y="52"/>
                  </a:lnTo>
                  <a:lnTo>
                    <a:pt x="28" y="52"/>
                  </a:lnTo>
                  <a:lnTo>
                    <a:pt x="45" y="52"/>
                  </a:lnTo>
                  <a:lnTo>
                    <a:pt x="45" y="44"/>
                  </a:lnTo>
                  <a:lnTo>
                    <a:pt x="62" y="44"/>
                  </a:lnTo>
                  <a:lnTo>
                    <a:pt x="74" y="44"/>
                  </a:lnTo>
                  <a:lnTo>
                    <a:pt x="91" y="44"/>
                  </a:lnTo>
                  <a:lnTo>
                    <a:pt x="91" y="35"/>
                  </a:lnTo>
                  <a:lnTo>
                    <a:pt x="91" y="18"/>
                  </a:lnTo>
                  <a:lnTo>
                    <a:pt x="79" y="18"/>
                  </a:lnTo>
                  <a:lnTo>
                    <a:pt x="68" y="9"/>
                  </a:lnTo>
                  <a:lnTo>
                    <a:pt x="62" y="0"/>
                  </a:lnTo>
                  <a:lnTo>
                    <a:pt x="51" y="9"/>
                  </a:lnTo>
                  <a:lnTo>
                    <a:pt x="34" y="0"/>
                  </a:lnTo>
                  <a:lnTo>
                    <a:pt x="28" y="9"/>
                  </a:lnTo>
                  <a:lnTo>
                    <a:pt x="11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3" name="Oval 157">
              <a:extLst>
                <a:ext uri="{FF2B5EF4-FFF2-40B4-BE49-F238E27FC236}">
                  <a16:creationId xmlns:a16="http://schemas.microsoft.com/office/drawing/2014/main" id="{BF59EEE7-D56D-5F0A-D41C-053C1162ED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8" y="3496"/>
              <a:ext cx="5" cy="2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4" name="Oval 158">
              <a:extLst>
                <a:ext uri="{FF2B5EF4-FFF2-40B4-BE49-F238E27FC236}">
                  <a16:creationId xmlns:a16="http://schemas.microsoft.com/office/drawing/2014/main" id="{9556C7AB-989E-D8C5-F706-3B7386CCF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" y="3487"/>
              <a:ext cx="0" cy="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25" name="Freeform 159">
              <a:extLst>
                <a:ext uri="{FF2B5EF4-FFF2-40B4-BE49-F238E27FC236}">
                  <a16:creationId xmlns:a16="http://schemas.microsoft.com/office/drawing/2014/main" id="{7DC54A7E-08A7-4E6F-CDB8-26F3AC887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" y="3484"/>
              <a:ext cx="17" cy="35"/>
            </a:xfrm>
            <a:custGeom>
              <a:avLst/>
              <a:gdLst>
                <a:gd name="T0" fmla="*/ 11 w 17"/>
                <a:gd name="T1" fmla="*/ 35 h 35"/>
                <a:gd name="T2" fmla="*/ 17 w 17"/>
                <a:gd name="T3" fmla="*/ 17 h 35"/>
                <a:gd name="T4" fmla="*/ 11 w 17"/>
                <a:gd name="T5" fmla="*/ 9 h 35"/>
                <a:gd name="T6" fmla="*/ 0 w 17"/>
                <a:gd name="T7" fmla="*/ 9 h 35"/>
                <a:gd name="T8" fmla="*/ 0 w 17"/>
                <a:gd name="T9" fmla="*/ 0 h 35"/>
                <a:gd name="T10" fmla="*/ 11 w 17"/>
                <a:gd name="T11" fmla="*/ 35 h 3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35"/>
                <a:gd name="T20" fmla="*/ 17 w 17"/>
                <a:gd name="T21" fmla="*/ 35 h 3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35">
                  <a:moveTo>
                    <a:pt x="11" y="35"/>
                  </a:moveTo>
                  <a:lnTo>
                    <a:pt x="17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26" name="Freeform 160">
              <a:extLst>
                <a:ext uri="{FF2B5EF4-FFF2-40B4-BE49-F238E27FC236}">
                  <a16:creationId xmlns:a16="http://schemas.microsoft.com/office/drawing/2014/main" id="{BA3DEE57-099A-DEB8-35E6-C88238188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" y="3484"/>
              <a:ext cx="17" cy="35"/>
            </a:xfrm>
            <a:custGeom>
              <a:avLst/>
              <a:gdLst>
                <a:gd name="T0" fmla="*/ 11 w 17"/>
                <a:gd name="T1" fmla="*/ 35 h 35"/>
                <a:gd name="T2" fmla="*/ 17 w 17"/>
                <a:gd name="T3" fmla="*/ 17 h 35"/>
                <a:gd name="T4" fmla="*/ 11 w 17"/>
                <a:gd name="T5" fmla="*/ 9 h 35"/>
                <a:gd name="T6" fmla="*/ 0 w 17"/>
                <a:gd name="T7" fmla="*/ 9 h 35"/>
                <a:gd name="T8" fmla="*/ 0 w 17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35"/>
                <a:gd name="T17" fmla="*/ 17 w 17"/>
                <a:gd name="T18" fmla="*/ 35 h 3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35">
                  <a:moveTo>
                    <a:pt x="11" y="35"/>
                  </a:moveTo>
                  <a:lnTo>
                    <a:pt x="17" y="17"/>
                  </a:lnTo>
                  <a:lnTo>
                    <a:pt x="11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27" name="Freeform 161">
              <a:extLst>
                <a:ext uri="{FF2B5EF4-FFF2-40B4-BE49-F238E27FC236}">
                  <a16:creationId xmlns:a16="http://schemas.microsoft.com/office/drawing/2014/main" id="{5D3AC207-C38C-6A81-09FD-0A9E014FA9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3259"/>
              <a:ext cx="80" cy="225"/>
            </a:xfrm>
            <a:custGeom>
              <a:avLst/>
              <a:gdLst>
                <a:gd name="T0" fmla="*/ 6 w 80"/>
                <a:gd name="T1" fmla="*/ 0 h 225"/>
                <a:gd name="T2" fmla="*/ 0 w 80"/>
                <a:gd name="T3" fmla="*/ 35 h 225"/>
                <a:gd name="T4" fmla="*/ 6 w 80"/>
                <a:gd name="T5" fmla="*/ 69 h 225"/>
                <a:gd name="T6" fmla="*/ 6 w 80"/>
                <a:gd name="T7" fmla="*/ 165 h 225"/>
                <a:gd name="T8" fmla="*/ 6 w 80"/>
                <a:gd name="T9" fmla="*/ 216 h 225"/>
                <a:gd name="T10" fmla="*/ 17 w 80"/>
                <a:gd name="T11" fmla="*/ 225 h 225"/>
                <a:gd name="T12" fmla="*/ 23 w 80"/>
                <a:gd name="T13" fmla="*/ 225 h 225"/>
                <a:gd name="T14" fmla="*/ 40 w 80"/>
                <a:gd name="T15" fmla="*/ 225 h 225"/>
                <a:gd name="T16" fmla="*/ 46 w 80"/>
                <a:gd name="T17" fmla="*/ 216 h 225"/>
                <a:gd name="T18" fmla="*/ 69 w 80"/>
                <a:gd name="T19" fmla="*/ 225 h 225"/>
                <a:gd name="T20" fmla="*/ 74 w 80"/>
                <a:gd name="T21" fmla="*/ 225 h 225"/>
                <a:gd name="T22" fmla="*/ 80 w 80"/>
                <a:gd name="T23" fmla="*/ 216 h 225"/>
                <a:gd name="T24" fmla="*/ 80 w 80"/>
                <a:gd name="T25" fmla="*/ 156 h 225"/>
                <a:gd name="T26" fmla="*/ 80 w 80"/>
                <a:gd name="T27" fmla="*/ 121 h 225"/>
                <a:gd name="T28" fmla="*/ 74 w 80"/>
                <a:gd name="T29" fmla="*/ 0 h 225"/>
                <a:gd name="T30" fmla="*/ 69 w 80"/>
                <a:gd name="T31" fmla="*/ 9 h 225"/>
                <a:gd name="T32" fmla="*/ 46 w 80"/>
                <a:gd name="T33" fmla="*/ 18 h 225"/>
                <a:gd name="T34" fmla="*/ 23 w 80"/>
                <a:gd name="T35" fmla="*/ 18 h 225"/>
                <a:gd name="T36" fmla="*/ 6 w 80"/>
                <a:gd name="T37" fmla="*/ 0 h 225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225"/>
                <a:gd name="T59" fmla="*/ 80 w 80"/>
                <a:gd name="T60" fmla="*/ 225 h 225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225">
                  <a:moveTo>
                    <a:pt x="6" y="0"/>
                  </a:moveTo>
                  <a:lnTo>
                    <a:pt x="0" y="35"/>
                  </a:lnTo>
                  <a:lnTo>
                    <a:pt x="6" y="69"/>
                  </a:lnTo>
                  <a:lnTo>
                    <a:pt x="6" y="165"/>
                  </a:lnTo>
                  <a:lnTo>
                    <a:pt x="6" y="216"/>
                  </a:lnTo>
                  <a:lnTo>
                    <a:pt x="17" y="225"/>
                  </a:lnTo>
                  <a:lnTo>
                    <a:pt x="23" y="225"/>
                  </a:lnTo>
                  <a:lnTo>
                    <a:pt x="40" y="225"/>
                  </a:lnTo>
                  <a:lnTo>
                    <a:pt x="46" y="216"/>
                  </a:lnTo>
                  <a:lnTo>
                    <a:pt x="69" y="225"/>
                  </a:lnTo>
                  <a:lnTo>
                    <a:pt x="74" y="225"/>
                  </a:lnTo>
                  <a:lnTo>
                    <a:pt x="80" y="216"/>
                  </a:lnTo>
                  <a:lnTo>
                    <a:pt x="80" y="156"/>
                  </a:lnTo>
                  <a:lnTo>
                    <a:pt x="80" y="121"/>
                  </a:lnTo>
                  <a:lnTo>
                    <a:pt x="74" y="0"/>
                  </a:lnTo>
                  <a:lnTo>
                    <a:pt x="69" y="9"/>
                  </a:lnTo>
                  <a:lnTo>
                    <a:pt x="46" y="18"/>
                  </a:lnTo>
                  <a:lnTo>
                    <a:pt x="23" y="18"/>
                  </a:lnTo>
                  <a:lnTo>
                    <a:pt x="6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28" name="Freeform 162">
              <a:extLst>
                <a:ext uri="{FF2B5EF4-FFF2-40B4-BE49-F238E27FC236}">
                  <a16:creationId xmlns:a16="http://schemas.microsoft.com/office/drawing/2014/main" id="{0B2539C4-9722-7F2E-7091-8EA7BBF31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69" y="3337"/>
              <a:ext cx="5" cy="138"/>
            </a:xfrm>
            <a:custGeom>
              <a:avLst/>
              <a:gdLst>
                <a:gd name="T0" fmla="*/ 0 w 5"/>
                <a:gd name="T1" fmla="*/ 138 h 138"/>
                <a:gd name="T2" fmla="*/ 5 w 5"/>
                <a:gd name="T3" fmla="*/ 52 h 138"/>
                <a:gd name="T4" fmla="*/ 5 w 5"/>
                <a:gd name="T5" fmla="*/ 0 h 138"/>
                <a:gd name="T6" fmla="*/ 0 60000 65536"/>
                <a:gd name="T7" fmla="*/ 0 60000 65536"/>
                <a:gd name="T8" fmla="*/ 0 60000 65536"/>
                <a:gd name="T9" fmla="*/ 0 w 5"/>
                <a:gd name="T10" fmla="*/ 0 h 138"/>
                <a:gd name="T11" fmla="*/ 5 w 5"/>
                <a:gd name="T12" fmla="*/ 138 h 13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38">
                  <a:moveTo>
                    <a:pt x="0" y="138"/>
                  </a:moveTo>
                  <a:lnTo>
                    <a:pt x="5" y="52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29" name="Freeform 163">
              <a:extLst>
                <a:ext uri="{FF2B5EF4-FFF2-40B4-BE49-F238E27FC236}">
                  <a16:creationId xmlns:a16="http://schemas.microsoft.com/office/drawing/2014/main" id="{65504BCE-49C0-FDFF-C2AC-95BEDE605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5" y="3026"/>
              <a:ext cx="45" cy="78"/>
            </a:xfrm>
            <a:custGeom>
              <a:avLst/>
              <a:gdLst>
                <a:gd name="T0" fmla="*/ 5 w 45"/>
                <a:gd name="T1" fmla="*/ 26 h 78"/>
                <a:gd name="T2" fmla="*/ 0 w 45"/>
                <a:gd name="T3" fmla="*/ 26 h 78"/>
                <a:gd name="T4" fmla="*/ 0 w 45"/>
                <a:gd name="T5" fmla="*/ 34 h 78"/>
                <a:gd name="T6" fmla="*/ 0 w 45"/>
                <a:gd name="T7" fmla="*/ 43 h 78"/>
                <a:gd name="T8" fmla="*/ 5 w 45"/>
                <a:gd name="T9" fmla="*/ 43 h 78"/>
                <a:gd name="T10" fmla="*/ 11 w 45"/>
                <a:gd name="T11" fmla="*/ 60 h 78"/>
                <a:gd name="T12" fmla="*/ 22 w 45"/>
                <a:gd name="T13" fmla="*/ 78 h 78"/>
                <a:gd name="T14" fmla="*/ 39 w 45"/>
                <a:gd name="T15" fmla="*/ 78 h 78"/>
                <a:gd name="T16" fmla="*/ 45 w 45"/>
                <a:gd name="T17" fmla="*/ 60 h 78"/>
                <a:gd name="T18" fmla="*/ 45 w 45"/>
                <a:gd name="T19" fmla="*/ 52 h 78"/>
                <a:gd name="T20" fmla="*/ 45 w 45"/>
                <a:gd name="T21" fmla="*/ 17 h 78"/>
                <a:gd name="T22" fmla="*/ 39 w 45"/>
                <a:gd name="T23" fmla="*/ 0 h 78"/>
                <a:gd name="T24" fmla="*/ 17 w 45"/>
                <a:gd name="T25" fmla="*/ 17 h 78"/>
                <a:gd name="T26" fmla="*/ 5 w 45"/>
                <a:gd name="T27" fmla="*/ 8 h 78"/>
                <a:gd name="T28" fmla="*/ 5 w 45"/>
                <a:gd name="T29" fmla="*/ 26 h 7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5"/>
                <a:gd name="T46" fmla="*/ 0 h 78"/>
                <a:gd name="T47" fmla="*/ 45 w 45"/>
                <a:gd name="T48" fmla="*/ 78 h 7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5" h="78">
                  <a:moveTo>
                    <a:pt x="5" y="26"/>
                  </a:moveTo>
                  <a:lnTo>
                    <a:pt x="0" y="26"/>
                  </a:lnTo>
                  <a:lnTo>
                    <a:pt x="0" y="34"/>
                  </a:lnTo>
                  <a:lnTo>
                    <a:pt x="0" y="43"/>
                  </a:lnTo>
                  <a:lnTo>
                    <a:pt x="5" y="43"/>
                  </a:lnTo>
                  <a:lnTo>
                    <a:pt x="11" y="60"/>
                  </a:lnTo>
                  <a:lnTo>
                    <a:pt x="22" y="78"/>
                  </a:lnTo>
                  <a:lnTo>
                    <a:pt x="39" y="78"/>
                  </a:lnTo>
                  <a:lnTo>
                    <a:pt x="45" y="60"/>
                  </a:lnTo>
                  <a:lnTo>
                    <a:pt x="45" y="52"/>
                  </a:lnTo>
                  <a:lnTo>
                    <a:pt x="45" y="17"/>
                  </a:lnTo>
                  <a:lnTo>
                    <a:pt x="39" y="0"/>
                  </a:lnTo>
                  <a:lnTo>
                    <a:pt x="17" y="17"/>
                  </a:lnTo>
                  <a:lnTo>
                    <a:pt x="5" y="8"/>
                  </a:lnTo>
                  <a:lnTo>
                    <a:pt x="5" y="26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30" name="Freeform 164">
              <a:extLst>
                <a:ext uri="{FF2B5EF4-FFF2-40B4-BE49-F238E27FC236}">
                  <a16:creationId xmlns:a16="http://schemas.microsoft.com/office/drawing/2014/main" id="{2F40391B-FC74-E85E-7449-C4DCF72135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3" y="3000"/>
              <a:ext cx="63" cy="69"/>
            </a:xfrm>
            <a:custGeom>
              <a:avLst/>
              <a:gdLst>
                <a:gd name="T0" fmla="*/ 57 w 63"/>
                <a:gd name="T1" fmla="*/ 43 h 69"/>
                <a:gd name="T2" fmla="*/ 63 w 63"/>
                <a:gd name="T3" fmla="*/ 34 h 69"/>
                <a:gd name="T4" fmla="*/ 63 w 63"/>
                <a:gd name="T5" fmla="*/ 17 h 69"/>
                <a:gd name="T6" fmla="*/ 57 w 63"/>
                <a:gd name="T7" fmla="*/ 8 h 69"/>
                <a:gd name="T8" fmla="*/ 46 w 63"/>
                <a:gd name="T9" fmla="*/ 0 h 69"/>
                <a:gd name="T10" fmla="*/ 29 w 63"/>
                <a:gd name="T11" fmla="*/ 0 h 69"/>
                <a:gd name="T12" fmla="*/ 17 w 63"/>
                <a:gd name="T13" fmla="*/ 0 h 69"/>
                <a:gd name="T14" fmla="*/ 12 w 63"/>
                <a:gd name="T15" fmla="*/ 8 h 69"/>
                <a:gd name="T16" fmla="*/ 6 w 63"/>
                <a:gd name="T17" fmla="*/ 0 h 69"/>
                <a:gd name="T18" fmla="*/ 12 w 63"/>
                <a:gd name="T19" fmla="*/ 8 h 69"/>
                <a:gd name="T20" fmla="*/ 6 w 63"/>
                <a:gd name="T21" fmla="*/ 8 h 69"/>
                <a:gd name="T22" fmla="*/ 6 w 63"/>
                <a:gd name="T23" fmla="*/ 8 h 69"/>
                <a:gd name="T24" fmla="*/ 0 w 63"/>
                <a:gd name="T25" fmla="*/ 17 h 69"/>
                <a:gd name="T26" fmla="*/ 0 w 63"/>
                <a:gd name="T27" fmla="*/ 43 h 69"/>
                <a:gd name="T28" fmla="*/ 12 w 63"/>
                <a:gd name="T29" fmla="*/ 69 h 69"/>
                <a:gd name="T30" fmla="*/ 12 w 63"/>
                <a:gd name="T31" fmla="*/ 60 h 69"/>
                <a:gd name="T32" fmla="*/ 12 w 63"/>
                <a:gd name="T33" fmla="*/ 52 h 69"/>
                <a:gd name="T34" fmla="*/ 17 w 63"/>
                <a:gd name="T35" fmla="*/ 52 h 69"/>
                <a:gd name="T36" fmla="*/ 17 w 63"/>
                <a:gd name="T37" fmla="*/ 34 h 69"/>
                <a:gd name="T38" fmla="*/ 29 w 63"/>
                <a:gd name="T39" fmla="*/ 43 h 69"/>
                <a:gd name="T40" fmla="*/ 51 w 63"/>
                <a:gd name="T41" fmla="*/ 26 h 69"/>
                <a:gd name="T42" fmla="*/ 57 w 63"/>
                <a:gd name="T43" fmla="*/ 43 h 69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3"/>
                <a:gd name="T67" fmla="*/ 0 h 69"/>
                <a:gd name="T68" fmla="*/ 63 w 63"/>
                <a:gd name="T69" fmla="*/ 69 h 69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3" h="69">
                  <a:moveTo>
                    <a:pt x="57" y="43"/>
                  </a:moveTo>
                  <a:lnTo>
                    <a:pt x="63" y="34"/>
                  </a:lnTo>
                  <a:lnTo>
                    <a:pt x="63" y="17"/>
                  </a:lnTo>
                  <a:lnTo>
                    <a:pt x="57" y="8"/>
                  </a:lnTo>
                  <a:lnTo>
                    <a:pt x="46" y="0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2" y="8"/>
                  </a:lnTo>
                  <a:lnTo>
                    <a:pt x="6" y="0"/>
                  </a:lnTo>
                  <a:lnTo>
                    <a:pt x="12" y="8"/>
                  </a:lnTo>
                  <a:lnTo>
                    <a:pt x="6" y="8"/>
                  </a:lnTo>
                  <a:lnTo>
                    <a:pt x="0" y="17"/>
                  </a:lnTo>
                  <a:lnTo>
                    <a:pt x="0" y="43"/>
                  </a:lnTo>
                  <a:lnTo>
                    <a:pt x="12" y="69"/>
                  </a:lnTo>
                  <a:lnTo>
                    <a:pt x="12" y="60"/>
                  </a:lnTo>
                  <a:lnTo>
                    <a:pt x="12" y="52"/>
                  </a:lnTo>
                  <a:lnTo>
                    <a:pt x="17" y="52"/>
                  </a:lnTo>
                  <a:lnTo>
                    <a:pt x="17" y="34"/>
                  </a:lnTo>
                  <a:lnTo>
                    <a:pt x="29" y="43"/>
                  </a:lnTo>
                  <a:lnTo>
                    <a:pt x="51" y="26"/>
                  </a:lnTo>
                  <a:lnTo>
                    <a:pt x="57" y="4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31" name="Freeform 165">
              <a:extLst>
                <a:ext uri="{FF2B5EF4-FFF2-40B4-BE49-F238E27FC236}">
                  <a16:creationId xmlns:a16="http://schemas.microsoft.com/office/drawing/2014/main" id="{8C01947E-118B-E939-2EBF-CDC1A8546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40" y="3069"/>
              <a:ext cx="34" cy="52"/>
            </a:xfrm>
            <a:custGeom>
              <a:avLst/>
              <a:gdLst>
                <a:gd name="T0" fmla="*/ 0 w 34"/>
                <a:gd name="T1" fmla="*/ 0 h 52"/>
                <a:gd name="T2" fmla="*/ 0 w 34"/>
                <a:gd name="T3" fmla="*/ 35 h 52"/>
                <a:gd name="T4" fmla="*/ 12 w 34"/>
                <a:gd name="T5" fmla="*/ 43 h 52"/>
                <a:gd name="T6" fmla="*/ 23 w 34"/>
                <a:gd name="T7" fmla="*/ 52 h 52"/>
                <a:gd name="T8" fmla="*/ 29 w 34"/>
                <a:gd name="T9" fmla="*/ 43 h 52"/>
                <a:gd name="T10" fmla="*/ 34 w 34"/>
                <a:gd name="T11" fmla="*/ 35 h 52"/>
                <a:gd name="T12" fmla="*/ 29 w 34"/>
                <a:gd name="T13" fmla="*/ 35 h 52"/>
                <a:gd name="T14" fmla="*/ 17 w 34"/>
                <a:gd name="T15" fmla="*/ 35 h 52"/>
                <a:gd name="T16" fmla="*/ 6 w 34"/>
                <a:gd name="T17" fmla="*/ 17 h 52"/>
                <a:gd name="T18" fmla="*/ 0 w 34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34"/>
                <a:gd name="T31" fmla="*/ 0 h 52"/>
                <a:gd name="T32" fmla="*/ 34 w 34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34" h="52">
                  <a:moveTo>
                    <a:pt x="0" y="0"/>
                  </a:moveTo>
                  <a:lnTo>
                    <a:pt x="0" y="35"/>
                  </a:lnTo>
                  <a:lnTo>
                    <a:pt x="12" y="43"/>
                  </a:lnTo>
                  <a:lnTo>
                    <a:pt x="23" y="52"/>
                  </a:lnTo>
                  <a:lnTo>
                    <a:pt x="29" y="43"/>
                  </a:lnTo>
                  <a:lnTo>
                    <a:pt x="34" y="35"/>
                  </a:lnTo>
                  <a:lnTo>
                    <a:pt x="29" y="35"/>
                  </a:lnTo>
                  <a:lnTo>
                    <a:pt x="17" y="35"/>
                  </a:lnTo>
                  <a:lnTo>
                    <a:pt x="6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32" name="Freeform 166">
              <a:extLst>
                <a:ext uri="{FF2B5EF4-FFF2-40B4-BE49-F238E27FC236}">
                  <a16:creationId xmlns:a16="http://schemas.microsoft.com/office/drawing/2014/main" id="{14D9C606-2117-CFCE-81DF-334575A9E1B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" y="3104"/>
              <a:ext cx="113" cy="173"/>
            </a:xfrm>
            <a:custGeom>
              <a:avLst/>
              <a:gdLst>
                <a:gd name="T0" fmla="*/ 39 w 113"/>
                <a:gd name="T1" fmla="*/ 0 h 173"/>
                <a:gd name="T2" fmla="*/ 22 w 113"/>
                <a:gd name="T3" fmla="*/ 8 h 173"/>
                <a:gd name="T4" fmla="*/ 11 w 113"/>
                <a:gd name="T5" fmla="*/ 25 h 173"/>
                <a:gd name="T6" fmla="*/ 0 w 113"/>
                <a:gd name="T7" fmla="*/ 60 h 173"/>
                <a:gd name="T8" fmla="*/ 0 w 113"/>
                <a:gd name="T9" fmla="*/ 103 h 173"/>
                <a:gd name="T10" fmla="*/ 11 w 113"/>
                <a:gd name="T11" fmla="*/ 112 h 173"/>
                <a:gd name="T12" fmla="*/ 22 w 113"/>
                <a:gd name="T13" fmla="*/ 103 h 173"/>
                <a:gd name="T14" fmla="*/ 22 w 113"/>
                <a:gd name="T15" fmla="*/ 86 h 173"/>
                <a:gd name="T16" fmla="*/ 22 w 113"/>
                <a:gd name="T17" fmla="*/ 155 h 173"/>
                <a:gd name="T18" fmla="*/ 45 w 113"/>
                <a:gd name="T19" fmla="*/ 173 h 173"/>
                <a:gd name="T20" fmla="*/ 68 w 113"/>
                <a:gd name="T21" fmla="*/ 173 h 173"/>
                <a:gd name="T22" fmla="*/ 91 w 113"/>
                <a:gd name="T23" fmla="*/ 173 h 173"/>
                <a:gd name="T24" fmla="*/ 102 w 113"/>
                <a:gd name="T25" fmla="*/ 155 h 173"/>
                <a:gd name="T26" fmla="*/ 96 w 113"/>
                <a:gd name="T27" fmla="*/ 86 h 173"/>
                <a:gd name="T28" fmla="*/ 108 w 113"/>
                <a:gd name="T29" fmla="*/ 95 h 173"/>
                <a:gd name="T30" fmla="*/ 113 w 113"/>
                <a:gd name="T31" fmla="*/ 86 h 173"/>
                <a:gd name="T32" fmla="*/ 108 w 113"/>
                <a:gd name="T33" fmla="*/ 43 h 173"/>
                <a:gd name="T34" fmla="*/ 96 w 113"/>
                <a:gd name="T35" fmla="*/ 17 h 173"/>
                <a:gd name="T36" fmla="*/ 85 w 113"/>
                <a:gd name="T37" fmla="*/ 0 h 173"/>
                <a:gd name="T38" fmla="*/ 68 w 113"/>
                <a:gd name="T39" fmla="*/ 0 h 173"/>
                <a:gd name="T40" fmla="*/ 68 w 113"/>
                <a:gd name="T41" fmla="*/ 8 h 173"/>
                <a:gd name="T42" fmla="*/ 62 w 113"/>
                <a:gd name="T43" fmla="*/ 17 h 173"/>
                <a:gd name="T44" fmla="*/ 51 w 113"/>
                <a:gd name="T45" fmla="*/ 8 h 173"/>
                <a:gd name="T46" fmla="*/ 39 w 113"/>
                <a:gd name="T47" fmla="*/ 0 h 17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13"/>
                <a:gd name="T73" fmla="*/ 0 h 173"/>
                <a:gd name="T74" fmla="*/ 113 w 113"/>
                <a:gd name="T75" fmla="*/ 173 h 17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13" h="173">
                  <a:moveTo>
                    <a:pt x="39" y="0"/>
                  </a:moveTo>
                  <a:lnTo>
                    <a:pt x="22" y="8"/>
                  </a:lnTo>
                  <a:lnTo>
                    <a:pt x="11" y="25"/>
                  </a:lnTo>
                  <a:lnTo>
                    <a:pt x="0" y="60"/>
                  </a:lnTo>
                  <a:lnTo>
                    <a:pt x="0" y="103"/>
                  </a:lnTo>
                  <a:lnTo>
                    <a:pt x="11" y="112"/>
                  </a:lnTo>
                  <a:lnTo>
                    <a:pt x="22" y="103"/>
                  </a:lnTo>
                  <a:lnTo>
                    <a:pt x="22" y="86"/>
                  </a:lnTo>
                  <a:lnTo>
                    <a:pt x="22" y="155"/>
                  </a:lnTo>
                  <a:lnTo>
                    <a:pt x="45" y="173"/>
                  </a:lnTo>
                  <a:lnTo>
                    <a:pt x="68" y="173"/>
                  </a:lnTo>
                  <a:lnTo>
                    <a:pt x="91" y="173"/>
                  </a:lnTo>
                  <a:lnTo>
                    <a:pt x="102" y="155"/>
                  </a:lnTo>
                  <a:lnTo>
                    <a:pt x="96" y="86"/>
                  </a:lnTo>
                  <a:lnTo>
                    <a:pt x="108" y="95"/>
                  </a:lnTo>
                  <a:lnTo>
                    <a:pt x="113" y="86"/>
                  </a:lnTo>
                  <a:lnTo>
                    <a:pt x="108" y="43"/>
                  </a:lnTo>
                  <a:lnTo>
                    <a:pt x="96" y="17"/>
                  </a:lnTo>
                  <a:lnTo>
                    <a:pt x="85" y="0"/>
                  </a:lnTo>
                  <a:lnTo>
                    <a:pt x="68" y="0"/>
                  </a:lnTo>
                  <a:lnTo>
                    <a:pt x="68" y="8"/>
                  </a:lnTo>
                  <a:lnTo>
                    <a:pt x="62" y="17"/>
                  </a:lnTo>
                  <a:lnTo>
                    <a:pt x="51" y="8"/>
                  </a:lnTo>
                  <a:lnTo>
                    <a:pt x="39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33" name="Line 167">
              <a:extLst>
                <a:ext uri="{FF2B5EF4-FFF2-40B4-BE49-F238E27FC236}">
                  <a16:creationId xmlns:a16="http://schemas.microsoft.com/office/drawing/2014/main" id="{E0A659CF-F1D6-80F6-7386-841C4FF908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7" y="3173"/>
              <a:ext cx="1" cy="17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34" name="Freeform 168">
              <a:extLst>
                <a:ext uri="{FF2B5EF4-FFF2-40B4-BE49-F238E27FC236}">
                  <a16:creationId xmlns:a16="http://schemas.microsoft.com/office/drawing/2014/main" id="{401BC7B0-7D67-2CE0-B330-20225ACBF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" y="3207"/>
              <a:ext cx="34" cy="95"/>
            </a:xfrm>
            <a:custGeom>
              <a:avLst/>
              <a:gdLst>
                <a:gd name="T0" fmla="*/ 22 w 34"/>
                <a:gd name="T1" fmla="*/ 0 h 95"/>
                <a:gd name="T2" fmla="*/ 22 w 34"/>
                <a:gd name="T3" fmla="*/ 35 h 95"/>
                <a:gd name="T4" fmla="*/ 34 w 34"/>
                <a:gd name="T5" fmla="*/ 78 h 95"/>
                <a:gd name="T6" fmla="*/ 28 w 34"/>
                <a:gd name="T7" fmla="*/ 95 h 95"/>
                <a:gd name="T8" fmla="*/ 5 w 34"/>
                <a:gd name="T9" fmla="*/ 44 h 95"/>
                <a:gd name="T10" fmla="*/ 0 w 34"/>
                <a:gd name="T11" fmla="*/ 0 h 95"/>
                <a:gd name="T12" fmla="*/ 11 w 34"/>
                <a:gd name="T13" fmla="*/ 9 h 95"/>
                <a:gd name="T14" fmla="*/ 22 w 34"/>
                <a:gd name="T15" fmla="*/ 0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4"/>
                <a:gd name="T25" fmla="*/ 0 h 95"/>
                <a:gd name="T26" fmla="*/ 34 w 34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4" h="95">
                  <a:moveTo>
                    <a:pt x="22" y="0"/>
                  </a:moveTo>
                  <a:lnTo>
                    <a:pt x="22" y="35"/>
                  </a:lnTo>
                  <a:lnTo>
                    <a:pt x="34" y="78"/>
                  </a:lnTo>
                  <a:lnTo>
                    <a:pt x="28" y="95"/>
                  </a:lnTo>
                  <a:lnTo>
                    <a:pt x="5" y="44"/>
                  </a:lnTo>
                  <a:lnTo>
                    <a:pt x="0" y="0"/>
                  </a:lnTo>
                  <a:lnTo>
                    <a:pt x="11" y="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35" name="Freeform 169">
              <a:extLst>
                <a:ext uri="{FF2B5EF4-FFF2-40B4-BE49-F238E27FC236}">
                  <a16:creationId xmlns:a16="http://schemas.microsoft.com/office/drawing/2014/main" id="{FEE4B3C4-CA86-D0D9-8A60-E64B39FEE5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7" y="3190"/>
              <a:ext cx="17" cy="95"/>
            </a:xfrm>
            <a:custGeom>
              <a:avLst/>
              <a:gdLst>
                <a:gd name="T0" fmla="*/ 17 w 17"/>
                <a:gd name="T1" fmla="*/ 0 h 95"/>
                <a:gd name="T2" fmla="*/ 17 w 17"/>
                <a:gd name="T3" fmla="*/ 43 h 95"/>
                <a:gd name="T4" fmla="*/ 6 w 17"/>
                <a:gd name="T5" fmla="*/ 95 h 95"/>
                <a:gd name="T6" fmla="*/ 0 w 17"/>
                <a:gd name="T7" fmla="*/ 78 h 95"/>
                <a:gd name="T8" fmla="*/ 6 w 17"/>
                <a:gd name="T9" fmla="*/ 69 h 95"/>
                <a:gd name="T10" fmla="*/ 0 w 17"/>
                <a:gd name="T11" fmla="*/ 0 h 95"/>
                <a:gd name="T12" fmla="*/ 12 w 17"/>
                <a:gd name="T13" fmla="*/ 9 h 95"/>
                <a:gd name="T14" fmla="*/ 17 w 17"/>
                <a:gd name="T15" fmla="*/ 0 h 9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7"/>
                <a:gd name="T25" fmla="*/ 0 h 95"/>
                <a:gd name="T26" fmla="*/ 17 w 17"/>
                <a:gd name="T27" fmla="*/ 95 h 9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7" h="95">
                  <a:moveTo>
                    <a:pt x="17" y="0"/>
                  </a:moveTo>
                  <a:lnTo>
                    <a:pt x="17" y="43"/>
                  </a:lnTo>
                  <a:lnTo>
                    <a:pt x="6" y="95"/>
                  </a:lnTo>
                  <a:lnTo>
                    <a:pt x="0" y="78"/>
                  </a:lnTo>
                  <a:lnTo>
                    <a:pt x="6" y="69"/>
                  </a:lnTo>
                  <a:lnTo>
                    <a:pt x="0" y="0"/>
                  </a:lnTo>
                  <a:lnTo>
                    <a:pt x="12" y="9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36" name="Freeform 170">
              <a:extLst>
                <a:ext uri="{FF2B5EF4-FFF2-40B4-BE49-F238E27FC236}">
                  <a16:creationId xmlns:a16="http://schemas.microsoft.com/office/drawing/2014/main" id="{8113453A-D209-354D-6DB2-F5464437A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" y="3475"/>
              <a:ext cx="119" cy="70"/>
            </a:xfrm>
            <a:custGeom>
              <a:avLst/>
              <a:gdLst>
                <a:gd name="T0" fmla="*/ 6 w 119"/>
                <a:gd name="T1" fmla="*/ 18 h 70"/>
                <a:gd name="T2" fmla="*/ 0 w 119"/>
                <a:gd name="T3" fmla="*/ 44 h 70"/>
                <a:gd name="T4" fmla="*/ 0 w 119"/>
                <a:gd name="T5" fmla="*/ 52 h 70"/>
                <a:gd name="T6" fmla="*/ 17 w 119"/>
                <a:gd name="T7" fmla="*/ 61 h 70"/>
                <a:gd name="T8" fmla="*/ 34 w 119"/>
                <a:gd name="T9" fmla="*/ 70 h 70"/>
                <a:gd name="T10" fmla="*/ 57 w 119"/>
                <a:gd name="T11" fmla="*/ 61 h 70"/>
                <a:gd name="T12" fmla="*/ 63 w 119"/>
                <a:gd name="T13" fmla="*/ 52 h 70"/>
                <a:gd name="T14" fmla="*/ 85 w 119"/>
                <a:gd name="T15" fmla="*/ 52 h 70"/>
                <a:gd name="T16" fmla="*/ 91 w 119"/>
                <a:gd name="T17" fmla="*/ 52 h 70"/>
                <a:gd name="T18" fmla="*/ 114 w 119"/>
                <a:gd name="T19" fmla="*/ 52 h 70"/>
                <a:gd name="T20" fmla="*/ 119 w 119"/>
                <a:gd name="T21" fmla="*/ 44 h 70"/>
                <a:gd name="T22" fmla="*/ 114 w 119"/>
                <a:gd name="T23" fmla="*/ 26 h 70"/>
                <a:gd name="T24" fmla="*/ 102 w 119"/>
                <a:gd name="T25" fmla="*/ 18 h 70"/>
                <a:gd name="T26" fmla="*/ 91 w 119"/>
                <a:gd name="T27" fmla="*/ 9 h 70"/>
                <a:gd name="T28" fmla="*/ 80 w 119"/>
                <a:gd name="T29" fmla="*/ 0 h 70"/>
                <a:gd name="T30" fmla="*/ 68 w 119"/>
                <a:gd name="T31" fmla="*/ 9 h 70"/>
                <a:gd name="T32" fmla="*/ 46 w 119"/>
                <a:gd name="T33" fmla="*/ 9 h 70"/>
                <a:gd name="T34" fmla="*/ 34 w 119"/>
                <a:gd name="T35" fmla="*/ 9 h 70"/>
                <a:gd name="T36" fmla="*/ 17 w 119"/>
                <a:gd name="T37" fmla="*/ 18 h 70"/>
                <a:gd name="T38" fmla="*/ 6 w 119"/>
                <a:gd name="T39" fmla="*/ 18 h 70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9"/>
                <a:gd name="T61" fmla="*/ 0 h 70"/>
                <a:gd name="T62" fmla="*/ 119 w 119"/>
                <a:gd name="T63" fmla="*/ 70 h 70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9" h="70">
                  <a:moveTo>
                    <a:pt x="6" y="18"/>
                  </a:moveTo>
                  <a:lnTo>
                    <a:pt x="0" y="44"/>
                  </a:lnTo>
                  <a:lnTo>
                    <a:pt x="0" y="52"/>
                  </a:lnTo>
                  <a:lnTo>
                    <a:pt x="17" y="61"/>
                  </a:lnTo>
                  <a:lnTo>
                    <a:pt x="34" y="70"/>
                  </a:lnTo>
                  <a:lnTo>
                    <a:pt x="57" y="61"/>
                  </a:lnTo>
                  <a:lnTo>
                    <a:pt x="63" y="52"/>
                  </a:lnTo>
                  <a:lnTo>
                    <a:pt x="85" y="52"/>
                  </a:lnTo>
                  <a:lnTo>
                    <a:pt x="91" y="52"/>
                  </a:lnTo>
                  <a:lnTo>
                    <a:pt x="114" y="52"/>
                  </a:lnTo>
                  <a:lnTo>
                    <a:pt x="119" y="44"/>
                  </a:lnTo>
                  <a:lnTo>
                    <a:pt x="114" y="26"/>
                  </a:lnTo>
                  <a:lnTo>
                    <a:pt x="102" y="18"/>
                  </a:lnTo>
                  <a:lnTo>
                    <a:pt x="91" y="9"/>
                  </a:lnTo>
                  <a:lnTo>
                    <a:pt x="80" y="0"/>
                  </a:lnTo>
                  <a:lnTo>
                    <a:pt x="68" y="9"/>
                  </a:lnTo>
                  <a:lnTo>
                    <a:pt x="46" y="9"/>
                  </a:lnTo>
                  <a:lnTo>
                    <a:pt x="34" y="9"/>
                  </a:lnTo>
                  <a:lnTo>
                    <a:pt x="17" y="18"/>
                  </a:lnTo>
                  <a:lnTo>
                    <a:pt x="6" y="18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37" name="Oval 171">
              <a:extLst>
                <a:ext uri="{FF2B5EF4-FFF2-40B4-BE49-F238E27FC236}">
                  <a16:creationId xmlns:a16="http://schemas.microsoft.com/office/drawing/2014/main" id="{72B904EF-615E-AAC6-8D69-CA06A59F80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28" y="3493"/>
              <a:ext cx="5" cy="1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38" name="Oval 172">
              <a:extLst>
                <a:ext uri="{FF2B5EF4-FFF2-40B4-BE49-F238E27FC236}">
                  <a16:creationId xmlns:a16="http://schemas.microsoft.com/office/drawing/2014/main" id="{4AC07A76-FD6D-2026-7D33-8D168BA9AC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6" y="3487"/>
              <a:ext cx="0" cy="11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39" name="Freeform 173">
              <a:extLst>
                <a:ext uri="{FF2B5EF4-FFF2-40B4-BE49-F238E27FC236}">
                  <a16:creationId xmlns:a16="http://schemas.microsoft.com/office/drawing/2014/main" id="{8DBA8114-2626-74C8-187D-450A9A55B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" y="3484"/>
              <a:ext cx="17" cy="43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26 h 43"/>
                <a:gd name="T4" fmla="*/ 11 w 17"/>
                <a:gd name="T5" fmla="*/ 17 h 43"/>
                <a:gd name="T6" fmla="*/ 0 w 17"/>
                <a:gd name="T7" fmla="*/ 17 h 43"/>
                <a:gd name="T8" fmla="*/ 0 w 17"/>
                <a:gd name="T9" fmla="*/ 0 h 43"/>
                <a:gd name="T10" fmla="*/ 17 w 17"/>
                <a:gd name="T11" fmla="*/ 43 h 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7"/>
                <a:gd name="T19" fmla="*/ 0 h 43"/>
                <a:gd name="T20" fmla="*/ 17 w 17"/>
                <a:gd name="T21" fmla="*/ 43 h 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7" h="43">
                  <a:moveTo>
                    <a:pt x="17" y="43"/>
                  </a:moveTo>
                  <a:lnTo>
                    <a:pt x="17" y="26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0" y="0"/>
                  </a:lnTo>
                  <a:lnTo>
                    <a:pt x="17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40" name="Freeform 174">
              <a:extLst>
                <a:ext uri="{FF2B5EF4-FFF2-40B4-BE49-F238E27FC236}">
                  <a16:creationId xmlns:a16="http://schemas.microsoft.com/office/drawing/2014/main" id="{6D49C1D7-5AA9-C559-D4B0-DA5473C349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" y="3484"/>
              <a:ext cx="17" cy="43"/>
            </a:xfrm>
            <a:custGeom>
              <a:avLst/>
              <a:gdLst>
                <a:gd name="T0" fmla="*/ 17 w 17"/>
                <a:gd name="T1" fmla="*/ 43 h 43"/>
                <a:gd name="T2" fmla="*/ 17 w 17"/>
                <a:gd name="T3" fmla="*/ 26 h 43"/>
                <a:gd name="T4" fmla="*/ 11 w 17"/>
                <a:gd name="T5" fmla="*/ 17 h 43"/>
                <a:gd name="T6" fmla="*/ 0 w 17"/>
                <a:gd name="T7" fmla="*/ 17 h 43"/>
                <a:gd name="T8" fmla="*/ 0 w 17"/>
                <a:gd name="T9" fmla="*/ 0 h 4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"/>
                <a:gd name="T16" fmla="*/ 0 h 43"/>
                <a:gd name="T17" fmla="*/ 17 w 17"/>
                <a:gd name="T18" fmla="*/ 43 h 4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" h="43">
                  <a:moveTo>
                    <a:pt x="17" y="43"/>
                  </a:moveTo>
                  <a:lnTo>
                    <a:pt x="17" y="26"/>
                  </a:lnTo>
                  <a:lnTo>
                    <a:pt x="11" y="17"/>
                  </a:lnTo>
                  <a:lnTo>
                    <a:pt x="0" y="17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41" name="Freeform 175">
              <a:extLst>
                <a:ext uri="{FF2B5EF4-FFF2-40B4-BE49-F238E27FC236}">
                  <a16:creationId xmlns:a16="http://schemas.microsoft.com/office/drawing/2014/main" id="{EA3A4E40-D0CC-3A9C-CED5-1ED981E55AA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" y="3207"/>
              <a:ext cx="102" cy="286"/>
            </a:xfrm>
            <a:custGeom>
              <a:avLst/>
              <a:gdLst>
                <a:gd name="T0" fmla="*/ 5 w 102"/>
                <a:gd name="T1" fmla="*/ 0 h 286"/>
                <a:gd name="T2" fmla="*/ 0 w 102"/>
                <a:gd name="T3" fmla="*/ 44 h 286"/>
                <a:gd name="T4" fmla="*/ 5 w 102"/>
                <a:gd name="T5" fmla="*/ 87 h 286"/>
                <a:gd name="T6" fmla="*/ 11 w 102"/>
                <a:gd name="T7" fmla="*/ 199 h 286"/>
                <a:gd name="T8" fmla="*/ 11 w 102"/>
                <a:gd name="T9" fmla="*/ 268 h 286"/>
                <a:gd name="T10" fmla="*/ 17 w 102"/>
                <a:gd name="T11" fmla="*/ 286 h 286"/>
                <a:gd name="T12" fmla="*/ 28 w 102"/>
                <a:gd name="T13" fmla="*/ 286 h 286"/>
                <a:gd name="T14" fmla="*/ 51 w 102"/>
                <a:gd name="T15" fmla="*/ 277 h 286"/>
                <a:gd name="T16" fmla="*/ 57 w 102"/>
                <a:gd name="T17" fmla="*/ 268 h 286"/>
                <a:gd name="T18" fmla="*/ 79 w 102"/>
                <a:gd name="T19" fmla="*/ 277 h 286"/>
                <a:gd name="T20" fmla="*/ 91 w 102"/>
                <a:gd name="T21" fmla="*/ 277 h 286"/>
                <a:gd name="T22" fmla="*/ 96 w 102"/>
                <a:gd name="T23" fmla="*/ 260 h 286"/>
                <a:gd name="T24" fmla="*/ 102 w 102"/>
                <a:gd name="T25" fmla="*/ 191 h 286"/>
                <a:gd name="T26" fmla="*/ 102 w 102"/>
                <a:gd name="T27" fmla="*/ 147 h 286"/>
                <a:gd name="T28" fmla="*/ 96 w 102"/>
                <a:gd name="T29" fmla="*/ 0 h 286"/>
                <a:gd name="T30" fmla="*/ 85 w 102"/>
                <a:gd name="T31" fmla="*/ 9 h 286"/>
                <a:gd name="T32" fmla="*/ 57 w 102"/>
                <a:gd name="T33" fmla="*/ 18 h 286"/>
                <a:gd name="T34" fmla="*/ 28 w 102"/>
                <a:gd name="T35" fmla="*/ 18 h 286"/>
                <a:gd name="T36" fmla="*/ 5 w 102"/>
                <a:gd name="T37" fmla="*/ 0 h 28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02"/>
                <a:gd name="T58" fmla="*/ 0 h 286"/>
                <a:gd name="T59" fmla="*/ 102 w 102"/>
                <a:gd name="T60" fmla="*/ 286 h 28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02" h="286">
                  <a:moveTo>
                    <a:pt x="5" y="0"/>
                  </a:moveTo>
                  <a:lnTo>
                    <a:pt x="0" y="44"/>
                  </a:lnTo>
                  <a:lnTo>
                    <a:pt x="5" y="87"/>
                  </a:lnTo>
                  <a:lnTo>
                    <a:pt x="11" y="199"/>
                  </a:lnTo>
                  <a:lnTo>
                    <a:pt x="11" y="268"/>
                  </a:lnTo>
                  <a:lnTo>
                    <a:pt x="17" y="286"/>
                  </a:lnTo>
                  <a:lnTo>
                    <a:pt x="28" y="286"/>
                  </a:lnTo>
                  <a:lnTo>
                    <a:pt x="51" y="277"/>
                  </a:lnTo>
                  <a:lnTo>
                    <a:pt x="57" y="268"/>
                  </a:lnTo>
                  <a:lnTo>
                    <a:pt x="79" y="277"/>
                  </a:lnTo>
                  <a:lnTo>
                    <a:pt x="91" y="277"/>
                  </a:lnTo>
                  <a:lnTo>
                    <a:pt x="96" y="260"/>
                  </a:lnTo>
                  <a:lnTo>
                    <a:pt x="102" y="191"/>
                  </a:lnTo>
                  <a:lnTo>
                    <a:pt x="102" y="147"/>
                  </a:lnTo>
                  <a:lnTo>
                    <a:pt x="96" y="0"/>
                  </a:lnTo>
                  <a:lnTo>
                    <a:pt x="85" y="9"/>
                  </a:lnTo>
                  <a:lnTo>
                    <a:pt x="57" y="18"/>
                  </a:lnTo>
                  <a:lnTo>
                    <a:pt x="28" y="18"/>
                  </a:lnTo>
                  <a:lnTo>
                    <a:pt x="5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42" name="Freeform 176">
              <a:extLst>
                <a:ext uri="{FF2B5EF4-FFF2-40B4-BE49-F238E27FC236}">
                  <a16:creationId xmlns:a16="http://schemas.microsoft.com/office/drawing/2014/main" id="{BD4B5047-7717-0D13-5512-7CBADDC537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68" y="3294"/>
              <a:ext cx="5" cy="181"/>
            </a:xfrm>
            <a:custGeom>
              <a:avLst/>
              <a:gdLst>
                <a:gd name="T0" fmla="*/ 0 w 5"/>
                <a:gd name="T1" fmla="*/ 181 h 181"/>
                <a:gd name="T2" fmla="*/ 5 w 5"/>
                <a:gd name="T3" fmla="*/ 69 h 181"/>
                <a:gd name="T4" fmla="*/ 5 w 5"/>
                <a:gd name="T5" fmla="*/ 0 h 181"/>
                <a:gd name="T6" fmla="*/ 0 60000 65536"/>
                <a:gd name="T7" fmla="*/ 0 60000 65536"/>
                <a:gd name="T8" fmla="*/ 0 60000 65536"/>
                <a:gd name="T9" fmla="*/ 0 w 5"/>
                <a:gd name="T10" fmla="*/ 0 h 181"/>
                <a:gd name="T11" fmla="*/ 5 w 5"/>
                <a:gd name="T12" fmla="*/ 181 h 18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81">
                  <a:moveTo>
                    <a:pt x="0" y="181"/>
                  </a:moveTo>
                  <a:lnTo>
                    <a:pt x="5" y="69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43" name="Freeform 177">
              <a:extLst>
                <a:ext uri="{FF2B5EF4-FFF2-40B4-BE49-F238E27FC236}">
                  <a16:creationId xmlns:a16="http://schemas.microsoft.com/office/drawing/2014/main" id="{DB8B5F1B-4158-1BE1-181C-62E74BDB86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2" y="2905"/>
              <a:ext cx="63" cy="103"/>
            </a:xfrm>
            <a:custGeom>
              <a:avLst/>
              <a:gdLst>
                <a:gd name="T0" fmla="*/ 11 w 63"/>
                <a:gd name="T1" fmla="*/ 43 h 103"/>
                <a:gd name="T2" fmla="*/ 6 w 63"/>
                <a:gd name="T3" fmla="*/ 43 h 103"/>
                <a:gd name="T4" fmla="*/ 0 w 63"/>
                <a:gd name="T5" fmla="*/ 52 h 103"/>
                <a:gd name="T6" fmla="*/ 0 w 63"/>
                <a:gd name="T7" fmla="*/ 60 h 103"/>
                <a:gd name="T8" fmla="*/ 11 w 63"/>
                <a:gd name="T9" fmla="*/ 69 h 103"/>
                <a:gd name="T10" fmla="*/ 17 w 63"/>
                <a:gd name="T11" fmla="*/ 86 h 103"/>
                <a:gd name="T12" fmla="*/ 34 w 63"/>
                <a:gd name="T13" fmla="*/ 103 h 103"/>
                <a:gd name="T14" fmla="*/ 51 w 63"/>
                <a:gd name="T15" fmla="*/ 103 h 103"/>
                <a:gd name="T16" fmla="*/ 57 w 63"/>
                <a:gd name="T17" fmla="*/ 86 h 103"/>
                <a:gd name="T18" fmla="*/ 63 w 63"/>
                <a:gd name="T19" fmla="*/ 69 h 103"/>
                <a:gd name="T20" fmla="*/ 63 w 63"/>
                <a:gd name="T21" fmla="*/ 34 h 103"/>
                <a:gd name="T22" fmla="*/ 57 w 63"/>
                <a:gd name="T23" fmla="*/ 0 h 103"/>
                <a:gd name="T24" fmla="*/ 23 w 63"/>
                <a:gd name="T25" fmla="*/ 26 h 103"/>
                <a:gd name="T26" fmla="*/ 11 w 63"/>
                <a:gd name="T27" fmla="*/ 26 h 103"/>
                <a:gd name="T28" fmla="*/ 11 w 63"/>
                <a:gd name="T29" fmla="*/ 43 h 10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3"/>
                <a:gd name="T46" fmla="*/ 0 h 103"/>
                <a:gd name="T47" fmla="*/ 63 w 63"/>
                <a:gd name="T48" fmla="*/ 103 h 103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3" h="103">
                  <a:moveTo>
                    <a:pt x="11" y="43"/>
                  </a:moveTo>
                  <a:lnTo>
                    <a:pt x="6" y="43"/>
                  </a:lnTo>
                  <a:lnTo>
                    <a:pt x="0" y="52"/>
                  </a:lnTo>
                  <a:lnTo>
                    <a:pt x="0" y="60"/>
                  </a:lnTo>
                  <a:lnTo>
                    <a:pt x="11" y="69"/>
                  </a:lnTo>
                  <a:lnTo>
                    <a:pt x="17" y="86"/>
                  </a:lnTo>
                  <a:lnTo>
                    <a:pt x="34" y="103"/>
                  </a:lnTo>
                  <a:lnTo>
                    <a:pt x="51" y="103"/>
                  </a:lnTo>
                  <a:lnTo>
                    <a:pt x="57" y="86"/>
                  </a:lnTo>
                  <a:lnTo>
                    <a:pt x="63" y="69"/>
                  </a:lnTo>
                  <a:lnTo>
                    <a:pt x="63" y="34"/>
                  </a:lnTo>
                  <a:lnTo>
                    <a:pt x="57" y="0"/>
                  </a:lnTo>
                  <a:lnTo>
                    <a:pt x="23" y="26"/>
                  </a:lnTo>
                  <a:lnTo>
                    <a:pt x="11" y="26"/>
                  </a:lnTo>
                  <a:lnTo>
                    <a:pt x="11" y="43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44" name="Freeform 178">
              <a:extLst>
                <a:ext uri="{FF2B5EF4-FFF2-40B4-BE49-F238E27FC236}">
                  <a16:creationId xmlns:a16="http://schemas.microsoft.com/office/drawing/2014/main" id="{BF5E37FA-929B-837E-F0EE-A440160DF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1" y="2879"/>
              <a:ext cx="79" cy="86"/>
            </a:xfrm>
            <a:custGeom>
              <a:avLst/>
              <a:gdLst>
                <a:gd name="T0" fmla="*/ 74 w 79"/>
                <a:gd name="T1" fmla="*/ 60 h 86"/>
                <a:gd name="T2" fmla="*/ 74 w 79"/>
                <a:gd name="T3" fmla="*/ 43 h 86"/>
                <a:gd name="T4" fmla="*/ 79 w 79"/>
                <a:gd name="T5" fmla="*/ 26 h 86"/>
                <a:gd name="T6" fmla="*/ 68 w 79"/>
                <a:gd name="T7" fmla="*/ 8 h 86"/>
                <a:gd name="T8" fmla="*/ 57 w 79"/>
                <a:gd name="T9" fmla="*/ 0 h 86"/>
                <a:gd name="T10" fmla="*/ 34 w 79"/>
                <a:gd name="T11" fmla="*/ 0 h 86"/>
                <a:gd name="T12" fmla="*/ 17 w 79"/>
                <a:gd name="T13" fmla="*/ 0 h 86"/>
                <a:gd name="T14" fmla="*/ 11 w 79"/>
                <a:gd name="T15" fmla="*/ 8 h 86"/>
                <a:gd name="T16" fmla="*/ 5 w 79"/>
                <a:gd name="T17" fmla="*/ 0 h 86"/>
                <a:gd name="T18" fmla="*/ 11 w 79"/>
                <a:gd name="T19" fmla="*/ 8 h 86"/>
                <a:gd name="T20" fmla="*/ 5 w 79"/>
                <a:gd name="T21" fmla="*/ 8 h 86"/>
                <a:gd name="T22" fmla="*/ 11 w 79"/>
                <a:gd name="T23" fmla="*/ 17 h 86"/>
                <a:gd name="T24" fmla="*/ 0 w 79"/>
                <a:gd name="T25" fmla="*/ 26 h 86"/>
                <a:gd name="T26" fmla="*/ 0 w 79"/>
                <a:gd name="T27" fmla="*/ 60 h 86"/>
                <a:gd name="T28" fmla="*/ 11 w 79"/>
                <a:gd name="T29" fmla="*/ 86 h 86"/>
                <a:gd name="T30" fmla="*/ 11 w 79"/>
                <a:gd name="T31" fmla="*/ 78 h 86"/>
                <a:gd name="T32" fmla="*/ 17 w 79"/>
                <a:gd name="T33" fmla="*/ 69 h 86"/>
                <a:gd name="T34" fmla="*/ 22 w 79"/>
                <a:gd name="T35" fmla="*/ 69 h 86"/>
                <a:gd name="T36" fmla="*/ 22 w 79"/>
                <a:gd name="T37" fmla="*/ 52 h 86"/>
                <a:gd name="T38" fmla="*/ 34 w 79"/>
                <a:gd name="T39" fmla="*/ 52 h 86"/>
                <a:gd name="T40" fmla="*/ 68 w 79"/>
                <a:gd name="T41" fmla="*/ 26 h 86"/>
                <a:gd name="T42" fmla="*/ 74 w 79"/>
                <a:gd name="T43" fmla="*/ 60 h 8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79"/>
                <a:gd name="T67" fmla="*/ 0 h 86"/>
                <a:gd name="T68" fmla="*/ 79 w 79"/>
                <a:gd name="T69" fmla="*/ 86 h 8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79" h="86">
                  <a:moveTo>
                    <a:pt x="74" y="60"/>
                  </a:moveTo>
                  <a:lnTo>
                    <a:pt x="74" y="43"/>
                  </a:lnTo>
                  <a:lnTo>
                    <a:pt x="79" y="26"/>
                  </a:lnTo>
                  <a:lnTo>
                    <a:pt x="68" y="8"/>
                  </a:lnTo>
                  <a:lnTo>
                    <a:pt x="57" y="0"/>
                  </a:lnTo>
                  <a:lnTo>
                    <a:pt x="34" y="0"/>
                  </a:lnTo>
                  <a:lnTo>
                    <a:pt x="17" y="0"/>
                  </a:lnTo>
                  <a:lnTo>
                    <a:pt x="11" y="8"/>
                  </a:lnTo>
                  <a:lnTo>
                    <a:pt x="5" y="0"/>
                  </a:lnTo>
                  <a:lnTo>
                    <a:pt x="11" y="8"/>
                  </a:lnTo>
                  <a:lnTo>
                    <a:pt x="5" y="8"/>
                  </a:lnTo>
                  <a:lnTo>
                    <a:pt x="11" y="17"/>
                  </a:lnTo>
                  <a:lnTo>
                    <a:pt x="0" y="26"/>
                  </a:lnTo>
                  <a:lnTo>
                    <a:pt x="0" y="60"/>
                  </a:lnTo>
                  <a:lnTo>
                    <a:pt x="11" y="86"/>
                  </a:lnTo>
                  <a:lnTo>
                    <a:pt x="11" y="78"/>
                  </a:lnTo>
                  <a:lnTo>
                    <a:pt x="17" y="69"/>
                  </a:lnTo>
                  <a:lnTo>
                    <a:pt x="22" y="69"/>
                  </a:lnTo>
                  <a:lnTo>
                    <a:pt x="22" y="52"/>
                  </a:lnTo>
                  <a:lnTo>
                    <a:pt x="34" y="52"/>
                  </a:lnTo>
                  <a:lnTo>
                    <a:pt x="68" y="26"/>
                  </a:lnTo>
                  <a:lnTo>
                    <a:pt x="74" y="60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45" name="Freeform 179">
              <a:extLst>
                <a:ext uri="{FF2B5EF4-FFF2-40B4-BE49-F238E27FC236}">
                  <a16:creationId xmlns:a16="http://schemas.microsoft.com/office/drawing/2014/main" id="{83B1EDE8-8156-B372-71B8-8C353C472D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8" y="2974"/>
              <a:ext cx="45" cy="52"/>
            </a:xfrm>
            <a:custGeom>
              <a:avLst/>
              <a:gdLst>
                <a:gd name="T0" fmla="*/ 5 w 45"/>
                <a:gd name="T1" fmla="*/ 0 h 52"/>
                <a:gd name="T2" fmla="*/ 0 w 45"/>
                <a:gd name="T3" fmla="*/ 34 h 52"/>
                <a:gd name="T4" fmla="*/ 17 w 45"/>
                <a:gd name="T5" fmla="*/ 52 h 52"/>
                <a:gd name="T6" fmla="*/ 28 w 45"/>
                <a:gd name="T7" fmla="*/ 52 h 52"/>
                <a:gd name="T8" fmla="*/ 40 w 45"/>
                <a:gd name="T9" fmla="*/ 43 h 52"/>
                <a:gd name="T10" fmla="*/ 45 w 45"/>
                <a:gd name="T11" fmla="*/ 43 h 52"/>
                <a:gd name="T12" fmla="*/ 40 w 45"/>
                <a:gd name="T13" fmla="*/ 34 h 52"/>
                <a:gd name="T14" fmla="*/ 28 w 45"/>
                <a:gd name="T15" fmla="*/ 34 h 52"/>
                <a:gd name="T16" fmla="*/ 11 w 45"/>
                <a:gd name="T17" fmla="*/ 17 h 52"/>
                <a:gd name="T18" fmla="*/ 5 w 45"/>
                <a:gd name="T19" fmla="*/ 0 h 5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5"/>
                <a:gd name="T31" fmla="*/ 0 h 52"/>
                <a:gd name="T32" fmla="*/ 45 w 45"/>
                <a:gd name="T33" fmla="*/ 52 h 5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5" h="52">
                  <a:moveTo>
                    <a:pt x="5" y="0"/>
                  </a:moveTo>
                  <a:lnTo>
                    <a:pt x="0" y="34"/>
                  </a:lnTo>
                  <a:lnTo>
                    <a:pt x="17" y="52"/>
                  </a:lnTo>
                  <a:lnTo>
                    <a:pt x="28" y="52"/>
                  </a:lnTo>
                  <a:lnTo>
                    <a:pt x="40" y="43"/>
                  </a:lnTo>
                  <a:lnTo>
                    <a:pt x="45" y="43"/>
                  </a:lnTo>
                  <a:lnTo>
                    <a:pt x="40" y="34"/>
                  </a:lnTo>
                  <a:lnTo>
                    <a:pt x="28" y="34"/>
                  </a:lnTo>
                  <a:lnTo>
                    <a:pt x="11" y="17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46" name="Freeform 180">
              <a:extLst>
                <a:ext uri="{FF2B5EF4-FFF2-40B4-BE49-F238E27FC236}">
                  <a16:creationId xmlns:a16="http://schemas.microsoft.com/office/drawing/2014/main" id="{BA426CDD-0521-88E0-969D-576CA82089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" y="3008"/>
              <a:ext cx="142" cy="217"/>
            </a:xfrm>
            <a:custGeom>
              <a:avLst/>
              <a:gdLst>
                <a:gd name="T0" fmla="*/ 46 w 142"/>
                <a:gd name="T1" fmla="*/ 0 h 217"/>
                <a:gd name="T2" fmla="*/ 29 w 142"/>
                <a:gd name="T3" fmla="*/ 18 h 217"/>
                <a:gd name="T4" fmla="*/ 12 w 142"/>
                <a:gd name="T5" fmla="*/ 35 h 217"/>
                <a:gd name="T6" fmla="*/ 0 w 142"/>
                <a:gd name="T7" fmla="*/ 78 h 217"/>
                <a:gd name="T8" fmla="*/ 0 w 142"/>
                <a:gd name="T9" fmla="*/ 130 h 217"/>
                <a:gd name="T10" fmla="*/ 12 w 142"/>
                <a:gd name="T11" fmla="*/ 139 h 217"/>
                <a:gd name="T12" fmla="*/ 29 w 142"/>
                <a:gd name="T13" fmla="*/ 130 h 217"/>
                <a:gd name="T14" fmla="*/ 29 w 142"/>
                <a:gd name="T15" fmla="*/ 113 h 217"/>
                <a:gd name="T16" fmla="*/ 29 w 142"/>
                <a:gd name="T17" fmla="*/ 199 h 217"/>
                <a:gd name="T18" fmla="*/ 57 w 142"/>
                <a:gd name="T19" fmla="*/ 217 h 217"/>
                <a:gd name="T20" fmla="*/ 86 w 142"/>
                <a:gd name="T21" fmla="*/ 217 h 217"/>
                <a:gd name="T22" fmla="*/ 114 w 142"/>
                <a:gd name="T23" fmla="*/ 217 h 217"/>
                <a:gd name="T24" fmla="*/ 125 w 142"/>
                <a:gd name="T25" fmla="*/ 199 h 217"/>
                <a:gd name="T26" fmla="*/ 120 w 142"/>
                <a:gd name="T27" fmla="*/ 113 h 217"/>
                <a:gd name="T28" fmla="*/ 137 w 142"/>
                <a:gd name="T29" fmla="*/ 113 h 217"/>
                <a:gd name="T30" fmla="*/ 142 w 142"/>
                <a:gd name="T31" fmla="*/ 104 h 217"/>
                <a:gd name="T32" fmla="*/ 137 w 142"/>
                <a:gd name="T33" fmla="*/ 61 h 217"/>
                <a:gd name="T34" fmla="*/ 125 w 142"/>
                <a:gd name="T35" fmla="*/ 18 h 217"/>
                <a:gd name="T36" fmla="*/ 103 w 142"/>
                <a:gd name="T37" fmla="*/ 9 h 217"/>
                <a:gd name="T38" fmla="*/ 86 w 142"/>
                <a:gd name="T39" fmla="*/ 0 h 217"/>
                <a:gd name="T40" fmla="*/ 86 w 142"/>
                <a:gd name="T41" fmla="*/ 9 h 217"/>
                <a:gd name="T42" fmla="*/ 74 w 142"/>
                <a:gd name="T43" fmla="*/ 18 h 217"/>
                <a:gd name="T44" fmla="*/ 63 w 142"/>
                <a:gd name="T45" fmla="*/ 18 h 217"/>
                <a:gd name="T46" fmla="*/ 46 w 142"/>
                <a:gd name="T47" fmla="*/ 0 h 217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42"/>
                <a:gd name="T73" fmla="*/ 0 h 217"/>
                <a:gd name="T74" fmla="*/ 142 w 142"/>
                <a:gd name="T75" fmla="*/ 217 h 217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42" h="217">
                  <a:moveTo>
                    <a:pt x="46" y="0"/>
                  </a:moveTo>
                  <a:lnTo>
                    <a:pt x="29" y="18"/>
                  </a:lnTo>
                  <a:lnTo>
                    <a:pt x="12" y="35"/>
                  </a:lnTo>
                  <a:lnTo>
                    <a:pt x="0" y="78"/>
                  </a:lnTo>
                  <a:lnTo>
                    <a:pt x="0" y="130"/>
                  </a:lnTo>
                  <a:lnTo>
                    <a:pt x="12" y="139"/>
                  </a:lnTo>
                  <a:lnTo>
                    <a:pt x="29" y="130"/>
                  </a:lnTo>
                  <a:lnTo>
                    <a:pt x="29" y="113"/>
                  </a:lnTo>
                  <a:lnTo>
                    <a:pt x="29" y="199"/>
                  </a:lnTo>
                  <a:lnTo>
                    <a:pt x="57" y="217"/>
                  </a:lnTo>
                  <a:lnTo>
                    <a:pt x="86" y="217"/>
                  </a:lnTo>
                  <a:lnTo>
                    <a:pt x="114" y="217"/>
                  </a:lnTo>
                  <a:lnTo>
                    <a:pt x="125" y="199"/>
                  </a:lnTo>
                  <a:lnTo>
                    <a:pt x="120" y="113"/>
                  </a:lnTo>
                  <a:lnTo>
                    <a:pt x="137" y="113"/>
                  </a:lnTo>
                  <a:lnTo>
                    <a:pt x="142" y="104"/>
                  </a:lnTo>
                  <a:lnTo>
                    <a:pt x="137" y="61"/>
                  </a:lnTo>
                  <a:lnTo>
                    <a:pt x="125" y="18"/>
                  </a:lnTo>
                  <a:lnTo>
                    <a:pt x="103" y="9"/>
                  </a:lnTo>
                  <a:lnTo>
                    <a:pt x="86" y="0"/>
                  </a:lnTo>
                  <a:lnTo>
                    <a:pt x="86" y="9"/>
                  </a:lnTo>
                  <a:lnTo>
                    <a:pt x="74" y="18"/>
                  </a:lnTo>
                  <a:lnTo>
                    <a:pt x="63" y="18"/>
                  </a:lnTo>
                  <a:lnTo>
                    <a:pt x="46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47" name="Line 181">
              <a:extLst>
                <a:ext uri="{FF2B5EF4-FFF2-40B4-BE49-F238E27FC236}">
                  <a16:creationId xmlns:a16="http://schemas.microsoft.com/office/drawing/2014/main" id="{C0EE6171-44DE-64A1-A1B0-508182192BC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02" y="3095"/>
              <a:ext cx="1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48" name="Freeform 182">
              <a:extLst>
                <a:ext uri="{FF2B5EF4-FFF2-40B4-BE49-F238E27FC236}">
                  <a16:creationId xmlns:a16="http://schemas.microsoft.com/office/drawing/2014/main" id="{A4F7C70E-B25D-40A9-5C50-8F49E1C69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2" y="3138"/>
              <a:ext cx="46" cy="113"/>
            </a:xfrm>
            <a:custGeom>
              <a:avLst/>
              <a:gdLst>
                <a:gd name="T0" fmla="*/ 23 w 46"/>
                <a:gd name="T1" fmla="*/ 0 h 113"/>
                <a:gd name="T2" fmla="*/ 29 w 46"/>
                <a:gd name="T3" fmla="*/ 52 h 113"/>
                <a:gd name="T4" fmla="*/ 46 w 46"/>
                <a:gd name="T5" fmla="*/ 95 h 113"/>
                <a:gd name="T6" fmla="*/ 40 w 46"/>
                <a:gd name="T7" fmla="*/ 113 h 113"/>
                <a:gd name="T8" fmla="*/ 6 w 46"/>
                <a:gd name="T9" fmla="*/ 52 h 113"/>
                <a:gd name="T10" fmla="*/ 0 w 46"/>
                <a:gd name="T11" fmla="*/ 0 h 113"/>
                <a:gd name="T12" fmla="*/ 12 w 46"/>
                <a:gd name="T13" fmla="*/ 9 h 113"/>
                <a:gd name="T14" fmla="*/ 23 w 46"/>
                <a:gd name="T15" fmla="*/ 0 h 11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6"/>
                <a:gd name="T25" fmla="*/ 0 h 113"/>
                <a:gd name="T26" fmla="*/ 46 w 46"/>
                <a:gd name="T27" fmla="*/ 113 h 11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6" h="113">
                  <a:moveTo>
                    <a:pt x="23" y="0"/>
                  </a:moveTo>
                  <a:lnTo>
                    <a:pt x="29" y="52"/>
                  </a:lnTo>
                  <a:lnTo>
                    <a:pt x="46" y="95"/>
                  </a:lnTo>
                  <a:lnTo>
                    <a:pt x="40" y="113"/>
                  </a:lnTo>
                  <a:lnTo>
                    <a:pt x="6" y="52"/>
                  </a:lnTo>
                  <a:lnTo>
                    <a:pt x="0" y="0"/>
                  </a:lnTo>
                  <a:lnTo>
                    <a:pt x="12" y="9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49" name="Freeform 183">
              <a:extLst>
                <a:ext uri="{FF2B5EF4-FFF2-40B4-BE49-F238E27FC236}">
                  <a16:creationId xmlns:a16="http://schemas.microsoft.com/office/drawing/2014/main" id="{D4E002BE-7F97-AB11-3860-87625C291D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2" y="3121"/>
              <a:ext cx="22" cy="121"/>
            </a:xfrm>
            <a:custGeom>
              <a:avLst/>
              <a:gdLst>
                <a:gd name="T0" fmla="*/ 22 w 22"/>
                <a:gd name="T1" fmla="*/ 0 h 121"/>
                <a:gd name="T2" fmla="*/ 22 w 22"/>
                <a:gd name="T3" fmla="*/ 43 h 121"/>
                <a:gd name="T4" fmla="*/ 5 w 22"/>
                <a:gd name="T5" fmla="*/ 121 h 121"/>
                <a:gd name="T6" fmla="*/ 5 w 22"/>
                <a:gd name="T7" fmla="*/ 95 h 121"/>
                <a:gd name="T8" fmla="*/ 5 w 22"/>
                <a:gd name="T9" fmla="*/ 86 h 121"/>
                <a:gd name="T10" fmla="*/ 0 w 22"/>
                <a:gd name="T11" fmla="*/ 0 h 121"/>
                <a:gd name="T12" fmla="*/ 17 w 22"/>
                <a:gd name="T13" fmla="*/ 0 h 121"/>
                <a:gd name="T14" fmla="*/ 22 w 22"/>
                <a:gd name="T15" fmla="*/ 0 h 12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2"/>
                <a:gd name="T25" fmla="*/ 0 h 121"/>
                <a:gd name="T26" fmla="*/ 22 w 22"/>
                <a:gd name="T27" fmla="*/ 121 h 12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2" h="121">
                  <a:moveTo>
                    <a:pt x="22" y="0"/>
                  </a:moveTo>
                  <a:lnTo>
                    <a:pt x="22" y="43"/>
                  </a:lnTo>
                  <a:lnTo>
                    <a:pt x="5" y="121"/>
                  </a:lnTo>
                  <a:lnTo>
                    <a:pt x="5" y="95"/>
                  </a:lnTo>
                  <a:lnTo>
                    <a:pt x="5" y="86"/>
                  </a:lnTo>
                  <a:lnTo>
                    <a:pt x="0" y="0"/>
                  </a:lnTo>
                  <a:lnTo>
                    <a:pt x="17" y="0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50" name="Freeform 184">
              <a:extLst>
                <a:ext uri="{FF2B5EF4-FFF2-40B4-BE49-F238E27FC236}">
                  <a16:creationId xmlns:a16="http://schemas.microsoft.com/office/drawing/2014/main" id="{5B0F851B-A058-2B33-2E99-F6008A0B90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3501"/>
              <a:ext cx="68" cy="44"/>
            </a:xfrm>
            <a:custGeom>
              <a:avLst/>
              <a:gdLst>
                <a:gd name="T0" fmla="*/ 0 w 68"/>
                <a:gd name="T1" fmla="*/ 9 h 44"/>
                <a:gd name="T2" fmla="*/ 0 w 68"/>
                <a:gd name="T3" fmla="*/ 26 h 44"/>
                <a:gd name="T4" fmla="*/ 0 w 68"/>
                <a:gd name="T5" fmla="*/ 35 h 44"/>
                <a:gd name="T6" fmla="*/ 11 w 68"/>
                <a:gd name="T7" fmla="*/ 35 h 44"/>
                <a:gd name="T8" fmla="*/ 17 w 68"/>
                <a:gd name="T9" fmla="*/ 44 h 44"/>
                <a:gd name="T10" fmla="*/ 34 w 68"/>
                <a:gd name="T11" fmla="*/ 35 h 44"/>
                <a:gd name="T12" fmla="*/ 34 w 68"/>
                <a:gd name="T13" fmla="*/ 26 h 44"/>
                <a:gd name="T14" fmla="*/ 51 w 68"/>
                <a:gd name="T15" fmla="*/ 35 h 44"/>
                <a:gd name="T16" fmla="*/ 57 w 68"/>
                <a:gd name="T17" fmla="*/ 35 h 44"/>
                <a:gd name="T18" fmla="*/ 68 w 68"/>
                <a:gd name="T19" fmla="*/ 35 h 44"/>
                <a:gd name="T20" fmla="*/ 68 w 68"/>
                <a:gd name="T21" fmla="*/ 26 h 44"/>
                <a:gd name="T22" fmla="*/ 68 w 68"/>
                <a:gd name="T23" fmla="*/ 18 h 44"/>
                <a:gd name="T24" fmla="*/ 62 w 68"/>
                <a:gd name="T25" fmla="*/ 9 h 44"/>
                <a:gd name="T26" fmla="*/ 51 w 68"/>
                <a:gd name="T27" fmla="*/ 9 h 44"/>
                <a:gd name="T28" fmla="*/ 45 w 68"/>
                <a:gd name="T29" fmla="*/ 0 h 44"/>
                <a:gd name="T30" fmla="*/ 40 w 68"/>
                <a:gd name="T31" fmla="*/ 9 h 44"/>
                <a:gd name="T32" fmla="*/ 23 w 68"/>
                <a:gd name="T33" fmla="*/ 0 h 44"/>
                <a:gd name="T34" fmla="*/ 17 w 68"/>
                <a:gd name="T35" fmla="*/ 9 h 44"/>
                <a:gd name="T36" fmla="*/ 5 w 68"/>
                <a:gd name="T37" fmla="*/ 9 h 44"/>
                <a:gd name="T38" fmla="*/ 0 w 68"/>
                <a:gd name="T39" fmla="*/ 9 h 4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8"/>
                <a:gd name="T61" fmla="*/ 0 h 44"/>
                <a:gd name="T62" fmla="*/ 68 w 68"/>
                <a:gd name="T63" fmla="*/ 44 h 4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8" h="44">
                  <a:moveTo>
                    <a:pt x="0" y="9"/>
                  </a:moveTo>
                  <a:lnTo>
                    <a:pt x="0" y="26"/>
                  </a:lnTo>
                  <a:lnTo>
                    <a:pt x="0" y="35"/>
                  </a:lnTo>
                  <a:lnTo>
                    <a:pt x="11" y="35"/>
                  </a:lnTo>
                  <a:lnTo>
                    <a:pt x="17" y="44"/>
                  </a:lnTo>
                  <a:lnTo>
                    <a:pt x="34" y="35"/>
                  </a:lnTo>
                  <a:lnTo>
                    <a:pt x="34" y="26"/>
                  </a:lnTo>
                  <a:lnTo>
                    <a:pt x="51" y="35"/>
                  </a:lnTo>
                  <a:lnTo>
                    <a:pt x="57" y="35"/>
                  </a:lnTo>
                  <a:lnTo>
                    <a:pt x="68" y="35"/>
                  </a:lnTo>
                  <a:lnTo>
                    <a:pt x="68" y="26"/>
                  </a:lnTo>
                  <a:lnTo>
                    <a:pt x="68" y="18"/>
                  </a:lnTo>
                  <a:lnTo>
                    <a:pt x="62" y="9"/>
                  </a:lnTo>
                  <a:lnTo>
                    <a:pt x="51" y="9"/>
                  </a:lnTo>
                  <a:lnTo>
                    <a:pt x="45" y="0"/>
                  </a:lnTo>
                  <a:lnTo>
                    <a:pt x="40" y="9"/>
                  </a:lnTo>
                  <a:lnTo>
                    <a:pt x="23" y="0"/>
                  </a:lnTo>
                  <a:lnTo>
                    <a:pt x="17" y="9"/>
                  </a:lnTo>
                  <a:lnTo>
                    <a:pt x="5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51" name="Oval 185">
              <a:extLst>
                <a:ext uri="{FF2B5EF4-FFF2-40B4-BE49-F238E27FC236}">
                  <a16:creationId xmlns:a16="http://schemas.microsoft.com/office/drawing/2014/main" id="{23F51670-3F1D-A331-C8F9-0F7028E0A4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21" y="3510"/>
              <a:ext cx="5" cy="17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52" name="Oval 186">
              <a:extLst>
                <a:ext uri="{FF2B5EF4-FFF2-40B4-BE49-F238E27FC236}">
                  <a16:creationId xmlns:a16="http://schemas.microsoft.com/office/drawing/2014/main" id="{208C45DA-85EC-B893-F236-CF1A96C36F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2" y="3513"/>
              <a:ext cx="0" cy="3"/>
            </a:xfrm>
            <a:prstGeom prst="ellips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Blip>
                  <a:blip r:embed="rId2"/>
                </a:buBlip>
                <a:defRPr sz="2800">
                  <a:solidFill>
                    <a:schemeClr val="tx1"/>
                  </a:solidFill>
                  <a:latin typeface="Georgia" panose="02040502050405020303" pitchFamily="18" charset="0"/>
                </a:defRPr>
              </a:lvl1pPr>
              <a:lvl2pPr marL="742950" indent="-285750">
                <a:spcBef>
                  <a:spcPct val="20000"/>
                </a:spcBef>
                <a:buSzPct val="75000"/>
                <a:buBlip>
                  <a:blip r:embed="rId3"/>
                </a:buBlip>
                <a:defRPr sz="2400">
                  <a:solidFill>
                    <a:schemeClr val="tx1"/>
                  </a:solidFill>
                  <a:latin typeface="Georgia" panose="02040502050405020303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Georgia" panose="02040502050405020303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Char char="–"/>
                <a:defRPr>
                  <a:solidFill>
                    <a:schemeClr val="tx1"/>
                  </a:solidFill>
                  <a:latin typeface="Georgia" panose="02040502050405020303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5253" name="Freeform 187">
              <a:extLst>
                <a:ext uri="{FF2B5EF4-FFF2-40B4-BE49-F238E27FC236}">
                  <a16:creationId xmlns:a16="http://schemas.microsoft.com/office/drawing/2014/main" id="{2806C9E3-EB82-C9E5-A9AD-0D4298767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11 w 11"/>
                <a:gd name="T5" fmla="*/ 9 h 26"/>
                <a:gd name="T6" fmla="*/ 5 w 11"/>
                <a:gd name="T7" fmla="*/ 9 h 26"/>
                <a:gd name="T8" fmla="*/ 0 w 11"/>
                <a:gd name="T9" fmla="*/ 0 h 26"/>
                <a:gd name="T10" fmla="*/ 11 w 11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26"/>
                <a:gd name="T20" fmla="*/ 11 w 11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11" y="9"/>
                  </a:lnTo>
                  <a:lnTo>
                    <a:pt x="5" y="9"/>
                  </a:lnTo>
                  <a:lnTo>
                    <a:pt x="0" y="0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54" name="Freeform 188">
              <a:extLst>
                <a:ext uri="{FF2B5EF4-FFF2-40B4-BE49-F238E27FC236}">
                  <a16:creationId xmlns:a16="http://schemas.microsoft.com/office/drawing/2014/main" id="{E17A0D04-A0CB-65EB-9A76-79DAA76DE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4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11 w 11"/>
                <a:gd name="T5" fmla="*/ 9 h 26"/>
                <a:gd name="T6" fmla="*/ 5 w 11"/>
                <a:gd name="T7" fmla="*/ 9 h 26"/>
                <a:gd name="T8" fmla="*/ 0 w 11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6"/>
                <a:gd name="T17" fmla="*/ 11 w 1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11" y="9"/>
                  </a:lnTo>
                  <a:lnTo>
                    <a:pt x="5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55" name="Freeform 189">
              <a:extLst>
                <a:ext uri="{FF2B5EF4-FFF2-40B4-BE49-F238E27FC236}">
                  <a16:creationId xmlns:a16="http://schemas.microsoft.com/office/drawing/2014/main" id="{46AA9E02-CAC7-7145-4A73-8E1FC5113E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5" y="3346"/>
              <a:ext cx="57" cy="164"/>
            </a:xfrm>
            <a:custGeom>
              <a:avLst/>
              <a:gdLst>
                <a:gd name="T0" fmla="*/ 0 w 57"/>
                <a:gd name="T1" fmla="*/ 0 h 164"/>
                <a:gd name="T2" fmla="*/ 0 w 57"/>
                <a:gd name="T3" fmla="*/ 17 h 164"/>
                <a:gd name="T4" fmla="*/ 0 w 57"/>
                <a:gd name="T5" fmla="*/ 43 h 164"/>
                <a:gd name="T6" fmla="*/ 0 w 57"/>
                <a:gd name="T7" fmla="*/ 112 h 164"/>
                <a:gd name="T8" fmla="*/ 0 w 57"/>
                <a:gd name="T9" fmla="*/ 155 h 164"/>
                <a:gd name="T10" fmla="*/ 6 w 57"/>
                <a:gd name="T11" fmla="*/ 164 h 164"/>
                <a:gd name="T12" fmla="*/ 17 w 57"/>
                <a:gd name="T13" fmla="*/ 164 h 164"/>
                <a:gd name="T14" fmla="*/ 29 w 57"/>
                <a:gd name="T15" fmla="*/ 164 h 164"/>
                <a:gd name="T16" fmla="*/ 34 w 57"/>
                <a:gd name="T17" fmla="*/ 155 h 164"/>
                <a:gd name="T18" fmla="*/ 46 w 57"/>
                <a:gd name="T19" fmla="*/ 164 h 164"/>
                <a:gd name="T20" fmla="*/ 51 w 57"/>
                <a:gd name="T21" fmla="*/ 164 h 164"/>
                <a:gd name="T22" fmla="*/ 57 w 57"/>
                <a:gd name="T23" fmla="*/ 155 h 164"/>
                <a:gd name="T24" fmla="*/ 57 w 57"/>
                <a:gd name="T25" fmla="*/ 103 h 164"/>
                <a:gd name="T26" fmla="*/ 57 w 57"/>
                <a:gd name="T27" fmla="*/ 86 h 164"/>
                <a:gd name="T28" fmla="*/ 51 w 57"/>
                <a:gd name="T29" fmla="*/ 0 h 164"/>
                <a:gd name="T30" fmla="*/ 51 w 57"/>
                <a:gd name="T31" fmla="*/ 0 h 164"/>
                <a:gd name="T32" fmla="*/ 34 w 57"/>
                <a:gd name="T33" fmla="*/ 8 h 164"/>
                <a:gd name="T34" fmla="*/ 17 w 57"/>
                <a:gd name="T35" fmla="*/ 8 h 164"/>
                <a:gd name="T36" fmla="*/ 0 w 57"/>
                <a:gd name="T37" fmla="*/ 0 h 164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7"/>
                <a:gd name="T58" fmla="*/ 0 h 164"/>
                <a:gd name="T59" fmla="*/ 57 w 57"/>
                <a:gd name="T60" fmla="*/ 164 h 164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7" h="164">
                  <a:moveTo>
                    <a:pt x="0" y="0"/>
                  </a:moveTo>
                  <a:lnTo>
                    <a:pt x="0" y="17"/>
                  </a:lnTo>
                  <a:lnTo>
                    <a:pt x="0" y="43"/>
                  </a:lnTo>
                  <a:lnTo>
                    <a:pt x="0" y="112"/>
                  </a:lnTo>
                  <a:lnTo>
                    <a:pt x="0" y="155"/>
                  </a:lnTo>
                  <a:lnTo>
                    <a:pt x="6" y="164"/>
                  </a:lnTo>
                  <a:lnTo>
                    <a:pt x="17" y="164"/>
                  </a:lnTo>
                  <a:lnTo>
                    <a:pt x="29" y="164"/>
                  </a:lnTo>
                  <a:lnTo>
                    <a:pt x="34" y="155"/>
                  </a:lnTo>
                  <a:lnTo>
                    <a:pt x="46" y="164"/>
                  </a:lnTo>
                  <a:lnTo>
                    <a:pt x="51" y="164"/>
                  </a:lnTo>
                  <a:lnTo>
                    <a:pt x="57" y="155"/>
                  </a:lnTo>
                  <a:lnTo>
                    <a:pt x="57" y="103"/>
                  </a:lnTo>
                  <a:lnTo>
                    <a:pt x="57" y="86"/>
                  </a:lnTo>
                  <a:lnTo>
                    <a:pt x="51" y="0"/>
                  </a:lnTo>
                  <a:lnTo>
                    <a:pt x="34" y="8"/>
                  </a:lnTo>
                  <a:lnTo>
                    <a:pt x="1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56" name="Freeform 190">
              <a:extLst>
                <a:ext uri="{FF2B5EF4-FFF2-40B4-BE49-F238E27FC236}">
                  <a16:creationId xmlns:a16="http://schemas.microsoft.com/office/drawing/2014/main" id="{61BF5C25-A919-2E45-F004-980B17D31A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9" y="3398"/>
              <a:ext cx="1" cy="103"/>
            </a:xfrm>
            <a:custGeom>
              <a:avLst/>
              <a:gdLst>
                <a:gd name="T0" fmla="*/ 0 w 1"/>
                <a:gd name="T1" fmla="*/ 103 h 103"/>
                <a:gd name="T2" fmla="*/ 0 w 1"/>
                <a:gd name="T3" fmla="*/ 34 h 103"/>
                <a:gd name="T4" fmla="*/ 0 w 1"/>
                <a:gd name="T5" fmla="*/ 0 h 103"/>
                <a:gd name="T6" fmla="*/ 0 60000 65536"/>
                <a:gd name="T7" fmla="*/ 0 60000 65536"/>
                <a:gd name="T8" fmla="*/ 0 60000 65536"/>
                <a:gd name="T9" fmla="*/ 0 w 1"/>
                <a:gd name="T10" fmla="*/ 0 h 103"/>
                <a:gd name="T11" fmla="*/ 1 w 1"/>
                <a:gd name="T12" fmla="*/ 103 h 10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103">
                  <a:moveTo>
                    <a:pt x="0" y="103"/>
                  </a:moveTo>
                  <a:lnTo>
                    <a:pt x="0" y="34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57" name="Freeform 191">
              <a:extLst>
                <a:ext uri="{FF2B5EF4-FFF2-40B4-BE49-F238E27FC236}">
                  <a16:creationId xmlns:a16="http://schemas.microsoft.com/office/drawing/2014/main" id="{FC8EC25C-56A7-E1C7-045B-2D2F05D407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1" y="3164"/>
              <a:ext cx="34" cy="61"/>
            </a:xfrm>
            <a:custGeom>
              <a:avLst/>
              <a:gdLst>
                <a:gd name="T0" fmla="*/ 5 w 34"/>
                <a:gd name="T1" fmla="*/ 26 h 61"/>
                <a:gd name="T2" fmla="*/ 0 w 34"/>
                <a:gd name="T3" fmla="*/ 17 h 61"/>
                <a:gd name="T4" fmla="*/ 0 w 34"/>
                <a:gd name="T5" fmla="*/ 26 h 61"/>
                <a:gd name="T6" fmla="*/ 0 w 34"/>
                <a:gd name="T7" fmla="*/ 35 h 61"/>
                <a:gd name="T8" fmla="*/ 5 w 34"/>
                <a:gd name="T9" fmla="*/ 35 h 61"/>
                <a:gd name="T10" fmla="*/ 5 w 34"/>
                <a:gd name="T11" fmla="*/ 52 h 61"/>
                <a:gd name="T12" fmla="*/ 17 w 34"/>
                <a:gd name="T13" fmla="*/ 61 h 61"/>
                <a:gd name="T14" fmla="*/ 28 w 34"/>
                <a:gd name="T15" fmla="*/ 52 h 61"/>
                <a:gd name="T16" fmla="*/ 34 w 34"/>
                <a:gd name="T17" fmla="*/ 52 h 61"/>
                <a:gd name="T18" fmla="*/ 34 w 34"/>
                <a:gd name="T19" fmla="*/ 35 h 61"/>
                <a:gd name="T20" fmla="*/ 34 w 34"/>
                <a:gd name="T21" fmla="*/ 17 h 61"/>
                <a:gd name="T22" fmla="*/ 28 w 34"/>
                <a:gd name="T23" fmla="*/ 0 h 61"/>
                <a:gd name="T24" fmla="*/ 11 w 34"/>
                <a:gd name="T25" fmla="*/ 9 h 61"/>
                <a:gd name="T26" fmla="*/ 5 w 34"/>
                <a:gd name="T27" fmla="*/ 9 h 61"/>
                <a:gd name="T28" fmla="*/ 5 w 34"/>
                <a:gd name="T29" fmla="*/ 26 h 6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4"/>
                <a:gd name="T46" fmla="*/ 0 h 61"/>
                <a:gd name="T47" fmla="*/ 34 w 34"/>
                <a:gd name="T48" fmla="*/ 61 h 61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4" h="61">
                  <a:moveTo>
                    <a:pt x="5" y="26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0" y="35"/>
                  </a:lnTo>
                  <a:lnTo>
                    <a:pt x="5" y="35"/>
                  </a:lnTo>
                  <a:lnTo>
                    <a:pt x="5" y="52"/>
                  </a:lnTo>
                  <a:lnTo>
                    <a:pt x="17" y="61"/>
                  </a:lnTo>
                  <a:lnTo>
                    <a:pt x="28" y="52"/>
                  </a:lnTo>
                  <a:lnTo>
                    <a:pt x="34" y="52"/>
                  </a:lnTo>
                  <a:lnTo>
                    <a:pt x="34" y="35"/>
                  </a:lnTo>
                  <a:lnTo>
                    <a:pt x="34" y="17"/>
                  </a:lnTo>
                  <a:lnTo>
                    <a:pt x="28" y="0"/>
                  </a:lnTo>
                  <a:lnTo>
                    <a:pt x="11" y="9"/>
                  </a:lnTo>
                  <a:lnTo>
                    <a:pt x="5" y="9"/>
                  </a:lnTo>
                  <a:lnTo>
                    <a:pt x="5" y="26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58" name="Freeform 192">
              <a:extLst>
                <a:ext uri="{FF2B5EF4-FFF2-40B4-BE49-F238E27FC236}">
                  <a16:creationId xmlns:a16="http://schemas.microsoft.com/office/drawing/2014/main" id="{7A36C80B-8827-7E41-178A-8A102FC844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9" y="3138"/>
              <a:ext cx="52" cy="61"/>
            </a:xfrm>
            <a:custGeom>
              <a:avLst/>
              <a:gdLst>
                <a:gd name="T0" fmla="*/ 46 w 52"/>
                <a:gd name="T1" fmla="*/ 43 h 61"/>
                <a:gd name="T2" fmla="*/ 46 w 52"/>
                <a:gd name="T3" fmla="*/ 35 h 61"/>
                <a:gd name="T4" fmla="*/ 52 w 52"/>
                <a:gd name="T5" fmla="*/ 17 h 61"/>
                <a:gd name="T6" fmla="*/ 46 w 52"/>
                <a:gd name="T7" fmla="*/ 9 h 61"/>
                <a:gd name="T8" fmla="*/ 40 w 52"/>
                <a:gd name="T9" fmla="*/ 9 h 61"/>
                <a:gd name="T10" fmla="*/ 23 w 52"/>
                <a:gd name="T11" fmla="*/ 0 h 61"/>
                <a:gd name="T12" fmla="*/ 12 w 52"/>
                <a:gd name="T13" fmla="*/ 9 h 61"/>
                <a:gd name="T14" fmla="*/ 12 w 52"/>
                <a:gd name="T15" fmla="*/ 9 h 61"/>
                <a:gd name="T16" fmla="*/ 6 w 52"/>
                <a:gd name="T17" fmla="*/ 9 h 61"/>
                <a:gd name="T18" fmla="*/ 12 w 52"/>
                <a:gd name="T19" fmla="*/ 9 h 61"/>
                <a:gd name="T20" fmla="*/ 6 w 52"/>
                <a:gd name="T21" fmla="*/ 9 h 61"/>
                <a:gd name="T22" fmla="*/ 6 w 52"/>
                <a:gd name="T23" fmla="*/ 17 h 61"/>
                <a:gd name="T24" fmla="*/ 6 w 52"/>
                <a:gd name="T25" fmla="*/ 17 h 61"/>
                <a:gd name="T26" fmla="*/ 0 w 52"/>
                <a:gd name="T27" fmla="*/ 43 h 61"/>
                <a:gd name="T28" fmla="*/ 12 w 52"/>
                <a:gd name="T29" fmla="*/ 61 h 61"/>
                <a:gd name="T30" fmla="*/ 12 w 52"/>
                <a:gd name="T31" fmla="*/ 52 h 61"/>
                <a:gd name="T32" fmla="*/ 12 w 52"/>
                <a:gd name="T33" fmla="*/ 43 h 61"/>
                <a:gd name="T34" fmla="*/ 17 w 52"/>
                <a:gd name="T35" fmla="*/ 52 h 61"/>
                <a:gd name="T36" fmla="*/ 17 w 52"/>
                <a:gd name="T37" fmla="*/ 35 h 61"/>
                <a:gd name="T38" fmla="*/ 23 w 52"/>
                <a:gd name="T39" fmla="*/ 35 h 61"/>
                <a:gd name="T40" fmla="*/ 40 w 52"/>
                <a:gd name="T41" fmla="*/ 26 h 61"/>
                <a:gd name="T42" fmla="*/ 46 w 52"/>
                <a:gd name="T43" fmla="*/ 43 h 61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2"/>
                <a:gd name="T67" fmla="*/ 0 h 61"/>
                <a:gd name="T68" fmla="*/ 52 w 52"/>
                <a:gd name="T69" fmla="*/ 61 h 61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2" h="61">
                  <a:moveTo>
                    <a:pt x="46" y="43"/>
                  </a:moveTo>
                  <a:lnTo>
                    <a:pt x="46" y="35"/>
                  </a:lnTo>
                  <a:lnTo>
                    <a:pt x="52" y="17"/>
                  </a:lnTo>
                  <a:lnTo>
                    <a:pt x="46" y="9"/>
                  </a:lnTo>
                  <a:lnTo>
                    <a:pt x="40" y="9"/>
                  </a:lnTo>
                  <a:lnTo>
                    <a:pt x="23" y="0"/>
                  </a:lnTo>
                  <a:lnTo>
                    <a:pt x="12" y="9"/>
                  </a:lnTo>
                  <a:lnTo>
                    <a:pt x="6" y="9"/>
                  </a:lnTo>
                  <a:lnTo>
                    <a:pt x="12" y="9"/>
                  </a:lnTo>
                  <a:lnTo>
                    <a:pt x="6" y="9"/>
                  </a:lnTo>
                  <a:lnTo>
                    <a:pt x="6" y="17"/>
                  </a:lnTo>
                  <a:lnTo>
                    <a:pt x="0" y="43"/>
                  </a:lnTo>
                  <a:lnTo>
                    <a:pt x="12" y="61"/>
                  </a:lnTo>
                  <a:lnTo>
                    <a:pt x="12" y="52"/>
                  </a:lnTo>
                  <a:lnTo>
                    <a:pt x="12" y="43"/>
                  </a:lnTo>
                  <a:lnTo>
                    <a:pt x="17" y="52"/>
                  </a:lnTo>
                  <a:lnTo>
                    <a:pt x="17" y="35"/>
                  </a:lnTo>
                  <a:lnTo>
                    <a:pt x="23" y="35"/>
                  </a:lnTo>
                  <a:lnTo>
                    <a:pt x="40" y="26"/>
                  </a:lnTo>
                  <a:lnTo>
                    <a:pt x="46" y="43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59" name="Freeform 193">
              <a:extLst>
                <a:ext uri="{FF2B5EF4-FFF2-40B4-BE49-F238E27FC236}">
                  <a16:creationId xmlns:a16="http://schemas.microsoft.com/office/drawing/2014/main" id="{2141BD08-C4C6-D17A-CA43-176A63BB160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6" y="3199"/>
              <a:ext cx="23" cy="34"/>
            </a:xfrm>
            <a:custGeom>
              <a:avLst/>
              <a:gdLst>
                <a:gd name="T0" fmla="*/ 0 w 23"/>
                <a:gd name="T1" fmla="*/ 0 h 34"/>
                <a:gd name="T2" fmla="*/ 0 w 23"/>
                <a:gd name="T3" fmla="*/ 26 h 34"/>
                <a:gd name="T4" fmla="*/ 6 w 23"/>
                <a:gd name="T5" fmla="*/ 34 h 34"/>
                <a:gd name="T6" fmla="*/ 12 w 23"/>
                <a:gd name="T7" fmla="*/ 34 h 34"/>
                <a:gd name="T8" fmla="*/ 18 w 23"/>
                <a:gd name="T9" fmla="*/ 34 h 34"/>
                <a:gd name="T10" fmla="*/ 23 w 23"/>
                <a:gd name="T11" fmla="*/ 26 h 34"/>
                <a:gd name="T12" fmla="*/ 23 w 23"/>
                <a:gd name="T13" fmla="*/ 17 h 34"/>
                <a:gd name="T14" fmla="*/ 12 w 23"/>
                <a:gd name="T15" fmla="*/ 26 h 34"/>
                <a:gd name="T16" fmla="*/ 0 w 23"/>
                <a:gd name="T17" fmla="*/ 17 h 34"/>
                <a:gd name="T18" fmla="*/ 0 w 23"/>
                <a:gd name="T19" fmla="*/ 0 h 3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"/>
                <a:gd name="T31" fmla="*/ 0 h 34"/>
                <a:gd name="T32" fmla="*/ 23 w 23"/>
                <a:gd name="T33" fmla="*/ 34 h 3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" h="34">
                  <a:moveTo>
                    <a:pt x="0" y="0"/>
                  </a:moveTo>
                  <a:lnTo>
                    <a:pt x="0" y="26"/>
                  </a:lnTo>
                  <a:lnTo>
                    <a:pt x="6" y="34"/>
                  </a:lnTo>
                  <a:lnTo>
                    <a:pt x="12" y="34"/>
                  </a:lnTo>
                  <a:lnTo>
                    <a:pt x="18" y="34"/>
                  </a:lnTo>
                  <a:lnTo>
                    <a:pt x="23" y="26"/>
                  </a:lnTo>
                  <a:lnTo>
                    <a:pt x="23" y="17"/>
                  </a:lnTo>
                  <a:lnTo>
                    <a:pt x="12" y="26"/>
                  </a:lnTo>
                  <a:lnTo>
                    <a:pt x="0" y="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60" name="Freeform 194">
              <a:extLst>
                <a:ext uri="{FF2B5EF4-FFF2-40B4-BE49-F238E27FC236}">
                  <a16:creationId xmlns:a16="http://schemas.microsoft.com/office/drawing/2014/main" id="{D158780D-E986-D256-53D8-AAA759BEAE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2" y="3216"/>
              <a:ext cx="86" cy="138"/>
            </a:xfrm>
            <a:custGeom>
              <a:avLst/>
              <a:gdLst>
                <a:gd name="T0" fmla="*/ 34 w 86"/>
                <a:gd name="T1" fmla="*/ 9 h 138"/>
                <a:gd name="T2" fmla="*/ 17 w 86"/>
                <a:gd name="T3" fmla="*/ 17 h 138"/>
                <a:gd name="T4" fmla="*/ 12 w 86"/>
                <a:gd name="T5" fmla="*/ 26 h 138"/>
                <a:gd name="T6" fmla="*/ 6 w 86"/>
                <a:gd name="T7" fmla="*/ 52 h 138"/>
                <a:gd name="T8" fmla="*/ 0 w 86"/>
                <a:gd name="T9" fmla="*/ 78 h 138"/>
                <a:gd name="T10" fmla="*/ 12 w 86"/>
                <a:gd name="T11" fmla="*/ 86 h 138"/>
                <a:gd name="T12" fmla="*/ 17 w 86"/>
                <a:gd name="T13" fmla="*/ 86 h 138"/>
                <a:gd name="T14" fmla="*/ 23 w 86"/>
                <a:gd name="T15" fmla="*/ 69 h 138"/>
                <a:gd name="T16" fmla="*/ 23 w 86"/>
                <a:gd name="T17" fmla="*/ 130 h 138"/>
                <a:gd name="T18" fmla="*/ 40 w 86"/>
                <a:gd name="T19" fmla="*/ 138 h 138"/>
                <a:gd name="T20" fmla="*/ 57 w 86"/>
                <a:gd name="T21" fmla="*/ 138 h 138"/>
                <a:gd name="T22" fmla="*/ 74 w 86"/>
                <a:gd name="T23" fmla="*/ 130 h 138"/>
                <a:gd name="T24" fmla="*/ 80 w 86"/>
                <a:gd name="T25" fmla="*/ 130 h 138"/>
                <a:gd name="T26" fmla="*/ 74 w 86"/>
                <a:gd name="T27" fmla="*/ 78 h 138"/>
                <a:gd name="T28" fmla="*/ 86 w 86"/>
                <a:gd name="T29" fmla="*/ 78 h 138"/>
                <a:gd name="T30" fmla="*/ 86 w 86"/>
                <a:gd name="T31" fmla="*/ 69 h 138"/>
                <a:gd name="T32" fmla="*/ 86 w 86"/>
                <a:gd name="T33" fmla="*/ 43 h 138"/>
                <a:gd name="T34" fmla="*/ 74 w 86"/>
                <a:gd name="T35" fmla="*/ 17 h 138"/>
                <a:gd name="T36" fmla="*/ 63 w 86"/>
                <a:gd name="T37" fmla="*/ 9 h 138"/>
                <a:gd name="T38" fmla="*/ 57 w 86"/>
                <a:gd name="T39" fmla="*/ 0 h 138"/>
                <a:gd name="T40" fmla="*/ 52 w 86"/>
                <a:gd name="T41" fmla="*/ 17 h 138"/>
                <a:gd name="T42" fmla="*/ 46 w 86"/>
                <a:gd name="T43" fmla="*/ 17 h 138"/>
                <a:gd name="T44" fmla="*/ 40 w 86"/>
                <a:gd name="T45" fmla="*/ 17 h 138"/>
                <a:gd name="T46" fmla="*/ 34 w 86"/>
                <a:gd name="T47" fmla="*/ 9 h 13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6"/>
                <a:gd name="T73" fmla="*/ 0 h 138"/>
                <a:gd name="T74" fmla="*/ 86 w 86"/>
                <a:gd name="T75" fmla="*/ 138 h 13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6" h="138">
                  <a:moveTo>
                    <a:pt x="34" y="9"/>
                  </a:moveTo>
                  <a:lnTo>
                    <a:pt x="17" y="17"/>
                  </a:lnTo>
                  <a:lnTo>
                    <a:pt x="12" y="26"/>
                  </a:lnTo>
                  <a:lnTo>
                    <a:pt x="6" y="52"/>
                  </a:lnTo>
                  <a:lnTo>
                    <a:pt x="0" y="78"/>
                  </a:lnTo>
                  <a:lnTo>
                    <a:pt x="12" y="86"/>
                  </a:lnTo>
                  <a:lnTo>
                    <a:pt x="17" y="86"/>
                  </a:lnTo>
                  <a:lnTo>
                    <a:pt x="23" y="69"/>
                  </a:lnTo>
                  <a:lnTo>
                    <a:pt x="23" y="130"/>
                  </a:lnTo>
                  <a:lnTo>
                    <a:pt x="40" y="138"/>
                  </a:lnTo>
                  <a:lnTo>
                    <a:pt x="57" y="138"/>
                  </a:lnTo>
                  <a:lnTo>
                    <a:pt x="74" y="130"/>
                  </a:lnTo>
                  <a:lnTo>
                    <a:pt x="80" y="130"/>
                  </a:lnTo>
                  <a:lnTo>
                    <a:pt x="74" y="78"/>
                  </a:lnTo>
                  <a:lnTo>
                    <a:pt x="86" y="78"/>
                  </a:lnTo>
                  <a:lnTo>
                    <a:pt x="86" y="69"/>
                  </a:lnTo>
                  <a:lnTo>
                    <a:pt x="86" y="43"/>
                  </a:lnTo>
                  <a:lnTo>
                    <a:pt x="74" y="17"/>
                  </a:lnTo>
                  <a:lnTo>
                    <a:pt x="63" y="9"/>
                  </a:lnTo>
                  <a:lnTo>
                    <a:pt x="57" y="0"/>
                  </a:lnTo>
                  <a:lnTo>
                    <a:pt x="52" y="17"/>
                  </a:lnTo>
                  <a:lnTo>
                    <a:pt x="46" y="17"/>
                  </a:lnTo>
                  <a:lnTo>
                    <a:pt x="40" y="17"/>
                  </a:lnTo>
                  <a:lnTo>
                    <a:pt x="34" y="9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61" name="Line 195">
              <a:extLst>
                <a:ext uri="{FF2B5EF4-FFF2-40B4-BE49-F238E27FC236}">
                  <a16:creationId xmlns:a16="http://schemas.microsoft.com/office/drawing/2014/main" id="{B3325EA3-D0A2-DCE7-E7AD-AAB9ED58BC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66" y="3268"/>
              <a:ext cx="1" cy="26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62" name="Freeform 196">
              <a:extLst>
                <a:ext uri="{FF2B5EF4-FFF2-40B4-BE49-F238E27FC236}">
                  <a16:creationId xmlns:a16="http://schemas.microsoft.com/office/drawing/2014/main" id="{C11C9D16-BAEE-6803-C3A4-FAB15D8647E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8" y="3302"/>
              <a:ext cx="23" cy="70"/>
            </a:xfrm>
            <a:custGeom>
              <a:avLst/>
              <a:gdLst>
                <a:gd name="T0" fmla="*/ 11 w 23"/>
                <a:gd name="T1" fmla="*/ 0 h 70"/>
                <a:gd name="T2" fmla="*/ 11 w 23"/>
                <a:gd name="T3" fmla="*/ 26 h 70"/>
                <a:gd name="T4" fmla="*/ 23 w 23"/>
                <a:gd name="T5" fmla="*/ 52 h 70"/>
                <a:gd name="T6" fmla="*/ 17 w 23"/>
                <a:gd name="T7" fmla="*/ 70 h 70"/>
                <a:gd name="T8" fmla="*/ 0 w 23"/>
                <a:gd name="T9" fmla="*/ 26 h 70"/>
                <a:gd name="T10" fmla="*/ 0 w 23"/>
                <a:gd name="T11" fmla="*/ 0 h 70"/>
                <a:gd name="T12" fmla="*/ 6 w 23"/>
                <a:gd name="T13" fmla="*/ 0 h 70"/>
                <a:gd name="T14" fmla="*/ 11 w 23"/>
                <a:gd name="T15" fmla="*/ 0 h 7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70"/>
                <a:gd name="T26" fmla="*/ 23 w 23"/>
                <a:gd name="T27" fmla="*/ 70 h 7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70">
                  <a:moveTo>
                    <a:pt x="11" y="0"/>
                  </a:moveTo>
                  <a:lnTo>
                    <a:pt x="11" y="26"/>
                  </a:lnTo>
                  <a:lnTo>
                    <a:pt x="23" y="52"/>
                  </a:lnTo>
                  <a:lnTo>
                    <a:pt x="17" y="70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63" name="Freeform 197">
              <a:extLst>
                <a:ext uri="{FF2B5EF4-FFF2-40B4-BE49-F238E27FC236}">
                  <a16:creationId xmlns:a16="http://schemas.microsoft.com/office/drawing/2014/main" id="{95A9F3C4-0899-7CD3-EC9B-FB699E04A7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66" y="3285"/>
              <a:ext cx="12" cy="78"/>
            </a:xfrm>
            <a:custGeom>
              <a:avLst/>
              <a:gdLst>
                <a:gd name="T0" fmla="*/ 12 w 12"/>
                <a:gd name="T1" fmla="*/ 0 h 78"/>
                <a:gd name="T2" fmla="*/ 12 w 12"/>
                <a:gd name="T3" fmla="*/ 35 h 78"/>
                <a:gd name="T4" fmla="*/ 6 w 12"/>
                <a:gd name="T5" fmla="*/ 78 h 78"/>
                <a:gd name="T6" fmla="*/ 0 w 12"/>
                <a:gd name="T7" fmla="*/ 61 h 78"/>
                <a:gd name="T8" fmla="*/ 6 w 12"/>
                <a:gd name="T9" fmla="*/ 61 h 78"/>
                <a:gd name="T10" fmla="*/ 0 w 12"/>
                <a:gd name="T11" fmla="*/ 9 h 78"/>
                <a:gd name="T12" fmla="*/ 12 w 12"/>
                <a:gd name="T13" fmla="*/ 9 h 78"/>
                <a:gd name="T14" fmla="*/ 12 w 12"/>
                <a:gd name="T15" fmla="*/ 0 h 7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2"/>
                <a:gd name="T25" fmla="*/ 0 h 78"/>
                <a:gd name="T26" fmla="*/ 12 w 12"/>
                <a:gd name="T27" fmla="*/ 78 h 7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2" h="78">
                  <a:moveTo>
                    <a:pt x="12" y="0"/>
                  </a:moveTo>
                  <a:lnTo>
                    <a:pt x="12" y="35"/>
                  </a:lnTo>
                  <a:lnTo>
                    <a:pt x="6" y="78"/>
                  </a:lnTo>
                  <a:lnTo>
                    <a:pt x="0" y="61"/>
                  </a:lnTo>
                  <a:lnTo>
                    <a:pt x="6" y="61"/>
                  </a:lnTo>
                  <a:lnTo>
                    <a:pt x="0" y="9"/>
                  </a:lnTo>
                  <a:lnTo>
                    <a:pt x="12" y="9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64" name="Freeform 198">
              <a:extLst>
                <a:ext uri="{FF2B5EF4-FFF2-40B4-BE49-F238E27FC236}">
                  <a16:creationId xmlns:a16="http://schemas.microsoft.com/office/drawing/2014/main" id="{683F871C-4454-1053-367F-552606E7ACC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" y="3510"/>
              <a:ext cx="63" cy="35"/>
            </a:xfrm>
            <a:custGeom>
              <a:avLst/>
              <a:gdLst>
                <a:gd name="T0" fmla="*/ 6 w 63"/>
                <a:gd name="T1" fmla="*/ 9 h 35"/>
                <a:gd name="T2" fmla="*/ 0 w 63"/>
                <a:gd name="T3" fmla="*/ 17 h 35"/>
                <a:gd name="T4" fmla="*/ 0 w 63"/>
                <a:gd name="T5" fmla="*/ 26 h 35"/>
                <a:gd name="T6" fmla="*/ 11 w 63"/>
                <a:gd name="T7" fmla="*/ 26 h 35"/>
                <a:gd name="T8" fmla="*/ 17 w 63"/>
                <a:gd name="T9" fmla="*/ 35 h 35"/>
                <a:gd name="T10" fmla="*/ 28 w 63"/>
                <a:gd name="T11" fmla="*/ 26 h 35"/>
                <a:gd name="T12" fmla="*/ 34 w 63"/>
                <a:gd name="T13" fmla="*/ 26 h 35"/>
                <a:gd name="T14" fmla="*/ 40 w 63"/>
                <a:gd name="T15" fmla="*/ 26 h 35"/>
                <a:gd name="T16" fmla="*/ 46 w 63"/>
                <a:gd name="T17" fmla="*/ 26 h 35"/>
                <a:gd name="T18" fmla="*/ 57 w 63"/>
                <a:gd name="T19" fmla="*/ 26 h 35"/>
                <a:gd name="T20" fmla="*/ 63 w 63"/>
                <a:gd name="T21" fmla="*/ 17 h 35"/>
                <a:gd name="T22" fmla="*/ 57 w 63"/>
                <a:gd name="T23" fmla="*/ 9 h 35"/>
                <a:gd name="T24" fmla="*/ 51 w 63"/>
                <a:gd name="T25" fmla="*/ 9 h 35"/>
                <a:gd name="T26" fmla="*/ 46 w 63"/>
                <a:gd name="T27" fmla="*/ 0 h 35"/>
                <a:gd name="T28" fmla="*/ 40 w 63"/>
                <a:gd name="T29" fmla="*/ 0 h 35"/>
                <a:gd name="T30" fmla="*/ 34 w 63"/>
                <a:gd name="T31" fmla="*/ 0 h 35"/>
                <a:gd name="T32" fmla="*/ 23 w 63"/>
                <a:gd name="T33" fmla="*/ 0 h 35"/>
                <a:gd name="T34" fmla="*/ 17 w 63"/>
                <a:gd name="T35" fmla="*/ 0 h 35"/>
                <a:gd name="T36" fmla="*/ 11 w 63"/>
                <a:gd name="T37" fmla="*/ 9 h 35"/>
                <a:gd name="T38" fmla="*/ 6 w 63"/>
                <a:gd name="T39" fmla="*/ 9 h 35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63"/>
                <a:gd name="T61" fmla="*/ 0 h 35"/>
                <a:gd name="T62" fmla="*/ 63 w 63"/>
                <a:gd name="T63" fmla="*/ 35 h 35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63" h="35">
                  <a:moveTo>
                    <a:pt x="6" y="9"/>
                  </a:moveTo>
                  <a:lnTo>
                    <a:pt x="0" y="17"/>
                  </a:lnTo>
                  <a:lnTo>
                    <a:pt x="0" y="26"/>
                  </a:lnTo>
                  <a:lnTo>
                    <a:pt x="11" y="26"/>
                  </a:lnTo>
                  <a:lnTo>
                    <a:pt x="17" y="35"/>
                  </a:lnTo>
                  <a:lnTo>
                    <a:pt x="28" y="26"/>
                  </a:lnTo>
                  <a:lnTo>
                    <a:pt x="34" y="26"/>
                  </a:lnTo>
                  <a:lnTo>
                    <a:pt x="40" y="26"/>
                  </a:lnTo>
                  <a:lnTo>
                    <a:pt x="46" y="26"/>
                  </a:lnTo>
                  <a:lnTo>
                    <a:pt x="57" y="26"/>
                  </a:lnTo>
                  <a:lnTo>
                    <a:pt x="63" y="17"/>
                  </a:lnTo>
                  <a:lnTo>
                    <a:pt x="57" y="9"/>
                  </a:lnTo>
                  <a:lnTo>
                    <a:pt x="51" y="9"/>
                  </a:lnTo>
                  <a:lnTo>
                    <a:pt x="46" y="0"/>
                  </a:lnTo>
                  <a:lnTo>
                    <a:pt x="40" y="0"/>
                  </a:lnTo>
                  <a:lnTo>
                    <a:pt x="34" y="0"/>
                  </a:lnTo>
                  <a:lnTo>
                    <a:pt x="23" y="0"/>
                  </a:lnTo>
                  <a:lnTo>
                    <a:pt x="17" y="0"/>
                  </a:lnTo>
                  <a:lnTo>
                    <a:pt x="11" y="9"/>
                  </a:lnTo>
                  <a:lnTo>
                    <a:pt x="6" y="9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65" name="Freeform 199">
              <a:extLst>
                <a:ext uri="{FF2B5EF4-FFF2-40B4-BE49-F238E27FC236}">
                  <a16:creationId xmlns:a16="http://schemas.microsoft.com/office/drawing/2014/main" id="{50589959-F58D-87FB-D9D5-2727C5DD2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5 w 11"/>
                <a:gd name="T5" fmla="*/ 9 h 26"/>
                <a:gd name="T6" fmla="*/ 0 w 11"/>
                <a:gd name="T7" fmla="*/ 9 h 26"/>
                <a:gd name="T8" fmla="*/ 0 w 11"/>
                <a:gd name="T9" fmla="*/ 0 h 26"/>
                <a:gd name="T10" fmla="*/ 11 w 11"/>
                <a:gd name="T11" fmla="*/ 26 h 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1"/>
                <a:gd name="T19" fmla="*/ 0 h 26"/>
                <a:gd name="T20" fmla="*/ 11 w 11"/>
                <a:gd name="T21" fmla="*/ 26 h 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  <a:lnTo>
                    <a:pt x="11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66" name="Freeform 200">
              <a:extLst>
                <a:ext uri="{FF2B5EF4-FFF2-40B4-BE49-F238E27FC236}">
                  <a16:creationId xmlns:a16="http://schemas.microsoft.com/office/drawing/2014/main" id="{536EE533-0938-2D2D-C93A-85817487F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3510"/>
              <a:ext cx="11" cy="26"/>
            </a:xfrm>
            <a:custGeom>
              <a:avLst/>
              <a:gdLst>
                <a:gd name="T0" fmla="*/ 11 w 11"/>
                <a:gd name="T1" fmla="*/ 26 h 26"/>
                <a:gd name="T2" fmla="*/ 11 w 11"/>
                <a:gd name="T3" fmla="*/ 17 h 26"/>
                <a:gd name="T4" fmla="*/ 5 w 11"/>
                <a:gd name="T5" fmla="*/ 9 h 26"/>
                <a:gd name="T6" fmla="*/ 0 w 11"/>
                <a:gd name="T7" fmla="*/ 9 h 26"/>
                <a:gd name="T8" fmla="*/ 0 w 11"/>
                <a:gd name="T9" fmla="*/ 0 h 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"/>
                <a:gd name="T16" fmla="*/ 0 h 26"/>
                <a:gd name="T17" fmla="*/ 11 w 11"/>
                <a:gd name="T18" fmla="*/ 26 h 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" h="26">
                  <a:moveTo>
                    <a:pt x="11" y="26"/>
                  </a:moveTo>
                  <a:lnTo>
                    <a:pt x="11" y="17"/>
                  </a:lnTo>
                  <a:lnTo>
                    <a:pt x="5" y="9"/>
                  </a:lnTo>
                  <a:lnTo>
                    <a:pt x="0" y="9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67" name="Freeform 201">
              <a:extLst>
                <a:ext uri="{FF2B5EF4-FFF2-40B4-BE49-F238E27FC236}">
                  <a16:creationId xmlns:a16="http://schemas.microsoft.com/office/drawing/2014/main" id="{C27A8320-316A-5B41-26BE-1A123975552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8" y="3372"/>
              <a:ext cx="52" cy="147"/>
            </a:xfrm>
            <a:custGeom>
              <a:avLst/>
              <a:gdLst>
                <a:gd name="T0" fmla="*/ 0 w 52"/>
                <a:gd name="T1" fmla="*/ 0 h 147"/>
                <a:gd name="T2" fmla="*/ 0 w 52"/>
                <a:gd name="T3" fmla="*/ 26 h 147"/>
                <a:gd name="T4" fmla="*/ 6 w 52"/>
                <a:gd name="T5" fmla="*/ 43 h 147"/>
                <a:gd name="T6" fmla="*/ 6 w 52"/>
                <a:gd name="T7" fmla="*/ 103 h 147"/>
                <a:gd name="T8" fmla="*/ 6 w 52"/>
                <a:gd name="T9" fmla="*/ 138 h 147"/>
                <a:gd name="T10" fmla="*/ 12 w 52"/>
                <a:gd name="T11" fmla="*/ 147 h 147"/>
                <a:gd name="T12" fmla="*/ 17 w 52"/>
                <a:gd name="T13" fmla="*/ 147 h 147"/>
                <a:gd name="T14" fmla="*/ 23 w 52"/>
                <a:gd name="T15" fmla="*/ 138 h 147"/>
                <a:gd name="T16" fmla="*/ 29 w 52"/>
                <a:gd name="T17" fmla="*/ 138 h 147"/>
                <a:gd name="T18" fmla="*/ 40 w 52"/>
                <a:gd name="T19" fmla="*/ 147 h 147"/>
                <a:gd name="T20" fmla="*/ 46 w 52"/>
                <a:gd name="T21" fmla="*/ 138 h 147"/>
                <a:gd name="T22" fmla="*/ 52 w 52"/>
                <a:gd name="T23" fmla="*/ 129 h 147"/>
                <a:gd name="T24" fmla="*/ 52 w 52"/>
                <a:gd name="T25" fmla="*/ 95 h 147"/>
                <a:gd name="T26" fmla="*/ 52 w 52"/>
                <a:gd name="T27" fmla="*/ 77 h 147"/>
                <a:gd name="T28" fmla="*/ 46 w 52"/>
                <a:gd name="T29" fmla="*/ 0 h 147"/>
                <a:gd name="T30" fmla="*/ 46 w 52"/>
                <a:gd name="T31" fmla="*/ 8 h 147"/>
                <a:gd name="T32" fmla="*/ 29 w 52"/>
                <a:gd name="T33" fmla="*/ 8 h 147"/>
                <a:gd name="T34" fmla="*/ 17 w 52"/>
                <a:gd name="T35" fmla="*/ 8 h 147"/>
                <a:gd name="T36" fmla="*/ 0 w 52"/>
                <a:gd name="T37" fmla="*/ 0 h 147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52"/>
                <a:gd name="T58" fmla="*/ 0 h 147"/>
                <a:gd name="T59" fmla="*/ 52 w 52"/>
                <a:gd name="T60" fmla="*/ 147 h 147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52" h="147">
                  <a:moveTo>
                    <a:pt x="0" y="0"/>
                  </a:moveTo>
                  <a:lnTo>
                    <a:pt x="0" y="26"/>
                  </a:lnTo>
                  <a:lnTo>
                    <a:pt x="6" y="43"/>
                  </a:lnTo>
                  <a:lnTo>
                    <a:pt x="6" y="103"/>
                  </a:lnTo>
                  <a:lnTo>
                    <a:pt x="6" y="138"/>
                  </a:lnTo>
                  <a:lnTo>
                    <a:pt x="12" y="147"/>
                  </a:lnTo>
                  <a:lnTo>
                    <a:pt x="17" y="147"/>
                  </a:lnTo>
                  <a:lnTo>
                    <a:pt x="23" y="138"/>
                  </a:lnTo>
                  <a:lnTo>
                    <a:pt x="29" y="138"/>
                  </a:lnTo>
                  <a:lnTo>
                    <a:pt x="40" y="147"/>
                  </a:lnTo>
                  <a:lnTo>
                    <a:pt x="46" y="138"/>
                  </a:lnTo>
                  <a:lnTo>
                    <a:pt x="52" y="129"/>
                  </a:lnTo>
                  <a:lnTo>
                    <a:pt x="52" y="95"/>
                  </a:lnTo>
                  <a:lnTo>
                    <a:pt x="52" y="77"/>
                  </a:lnTo>
                  <a:lnTo>
                    <a:pt x="46" y="0"/>
                  </a:lnTo>
                  <a:lnTo>
                    <a:pt x="46" y="8"/>
                  </a:lnTo>
                  <a:lnTo>
                    <a:pt x="29" y="8"/>
                  </a:lnTo>
                  <a:lnTo>
                    <a:pt x="17" y="8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68" name="Freeform 202">
              <a:extLst>
                <a:ext uri="{FF2B5EF4-FFF2-40B4-BE49-F238E27FC236}">
                  <a16:creationId xmlns:a16="http://schemas.microsoft.com/office/drawing/2014/main" id="{0C815223-11C1-768C-4FAF-9CDC8182D2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97" y="3415"/>
              <a:ext cx="5" cy="95"/>
            </a:xfrm>
            <a:custGeom>
              <a:avLst/>
              <a:gdLst>
                <a:gd name="T0" fmla="*/ 0 w 5"/>
                <a:gd name="T1" fmla="*/ 95 h 95"/>
                <a:gd name="T2" fmla="*/ 5 w 5"/>
                <a:gd name="T3" fmla="*/ 34 h 95"/>
                <a:gd name="T4" fmla="*/ 5 w 5"/>
                <a:gd name="T5" fmla="*/ 0 h 95"/>
                <a:gd name="T6" fmla="*/ 0 60000 65536"/>
                <a:gd name="T7" fmla="*/ 0 60000 65536"/>
                <a:gd name="T8" fmla="*/ 0 60000 65536"/>
                <a:gd name="T9" fmla="*/ 0 w 5"/>
                <a:gd name="T10" fmla="*/ 0 h 95"/>
                <a:gd name="T11" fmla="*/ 5 w 5"/>
                <a:gd name="T12" fmla="*/ 95 h 9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95">
                  <a:moveTo>
                    <a:pt x="0" y="95"/>
                  </a:moveTo>
                  <a:lnTo>
                    <a:pt x="5" y="34"/>
                  </a:lnTo>
                  <a:lnTo>
                    <a:pt x="5" y="0"/>
                  </a:lnTo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69" name="Freeform 203">
              <a:extLst>
                <a:ext uri="{FF2B5EF4-FFF2-40B4-BE49-F238E27FC236}">
                  <a16:creationId xmlns:a16="http://schemas.microsoft.com/office/drawing/2014/main" id="{09084BA1-B201-A0FB-430D-DDE5CAA81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4" y="3225"/>
              <a:ext cx="28" cy="52"/>
            </a:xfrm>
            <a:custGeom>
              <a:avLst/>
              <a:gdLst>
                <a:gd name="T0" fmla="*/ 6 w 28"/>
                <a:gd name="T1" fmla="*/ 17 h 52"/>
                <a:gd name="T2" fmla="*/ 6 w 28"/>
                <a:gd name="T3" fmla="*/ 17 h 52"/>
                <a:gd name="T4" fmla="*/ 0 w 28"/>
                <a:gd name="T5" fmla="*/ 26 h 52"/>
                <a:gd name="T6" fmla="*/ 0 w 28"/>
                <a:gd name="T7" fmla="*/ 26 h 52"/>
                <a:gd name="T8" fmla="*/ 6 w 28"/>
                <a:gd name="T9" fmla="*/ 34 h 52"/>
                <a:gd name="T10" fmla="*/ 6 w 28"/>
                <a:gd name="T11" fmla="*/ 43 h 52"/>
                <a:gd name="T12" fmla="*/ 17 w 28"/>
                <a:gd name="T13" fmla="*/ 52 h 52"/>
                <a:gd name="T14" fmla="*/ 28 w 28"/>
                <a:gd name="T15" fmla="*/ 52 h 52"/>
                <a:gd name="T16" fmla="*/ 28 w 28"/>
                <a:gd name="T17" fmla="*/ 43 h 52"/>
                <a:gd name="T18" fmla="*/ 28 w 28"/>
                <a:gd name="T19" fmla="*/ 34 h 52"/>
                <a:gd name="T20" fmla="*/ 28 w 28"/>
                <a:gd name="T21" fmla="*/ 17 h 52"/>
                <a:gd name="T22" fmla="*/ 28 w 28"/>
                <a:gd name="T23" fmla="*/ 0 h 52"/>
                <a:gd name="T24" fmla="*/ 11 w 28"/>
                <a:gd name="T25" fmla="*/ 8 h 52"/>
                <a:gd name="T26" fmla="*/ 6 w 28"/>
                <a:gd name="T27" fmla="*/ 8 h 52"/>
                <a:gd name="T28" fmla="*/ 6 w 28"/>
                <a:gd name="T29" fmla="*/ 17 h 52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28"/>
                <a:gd name="T46" fmla="*/ 0 h 52"/>
                <a:gd name="T47" fmla="*/ 28 w 28"/>
                <a:gd name="T48" fmla="*/ 52 h 52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28" h="52">
                  <a:moveTo>
                    <a:pt x="6" y="17"/>
                  </a:moveTo>
                  <a:lnTo>
                    <a:pt x="6" y="17"/>
                  </a:lnTo>
                  <a:lnTo>
                    <a:pt x="0" y="26"/>
                  </a:lnTo>
                  <a:lnTo>
                    <a:pt x="6" y="34"/>
                  </a:lnTo>
                  <a:lnTo>
                    <a:pt x="6" y="43"/>
                  </a:lnTo>
                  <a:lnTo>
                    <a:pt x="17" y="52"/>
                  </a:lnTo>
                  <a:lnTo>
                    <a:pt x="28" y="52"/>
                  </a:lnTo>
                  <a:lnTo>
                    <a:pt x="28" y="43"/>
                  </a:lnTo>
                  <a:lnTo>
                    <a:pt x="28" y="34"/>
                  </a:lnTo>
                  <a:lnTo>
                    <a:pt x="28" y="17"/>
                  </a:lnTo>
                  <a:lnTo>
                    <a:pt x="28" y="0"/>
                  </a:lnTo>
                  <a:lnTo>
                    <a:pt x="11" y="8"/>
                  </a:lnTo>
                  <a:lnTo>
                    <a:pt x="6" y="8"/>
                  </a:lnTo>
                  <a:lnTo>
                    <a:pt x="6" y="17"/>
                  </a:lnTo>
                  <a:close/>
                </a:path>
              </a:pathLst>
            </a:custGeom>
            <a:noFill/>
            <a:ln w="9525">
              <a:solidFill>
                <a:srgbClr val="0000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70" name="Freeform 204">
              <a:extLst>
                <a:ext uri="{FF2B5EF4-FFF2-40B4-BE49-F238E27FC236}">
                  <a16:creationId xmlns:a16="http://schemas.microsoft.com/office/drawing/2014/main" id="{DCCF13FD-627A-8EAD-CE17-20EA316BA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8" y="3207"/>
              <a:ext cx="40" cy="44"/>
            </a:xfrm>
            <a:custGeom>
              <a:avLst/>
              <a:gdLst>
                <a:gd name="T0" fmla="*/ 34 w 40"/>
                <a:gd name="T1" fmla="*/ 35 h 44"/>
                <a:gd name="T2" fmla="*/ 40 w 40"/>
                <a:gd name="T3" fmla="*/ 26 h 44"/>
                <a:gd name="T4" fmla="*/ 40 w 40"/>
                <a:gd name="T5" fmla="*/ 18 h 44"/>
                <a:gd name="T6" fmla="*/ 34 w 40"/>
                <a:gd name="T7" fmla="*/ 9 h 44"/>
                <a:gd name="T8" fmla="*/ 29 w 40"/>
                <a:gd name="T9" fmla="*/ 0 h 44"/>
                <a:gd name="T10" fmla="*/ 17 w 40"/>
                <a:gd name="T11" fmla="*/ 0 h 44"/>
                <a:gd name="T12" fmla="*/ 12 w 40"/>
                <a:gd name="T13" fmla="*/ 0 h 44"/>
                <a:gd name="T14" fmla="*/ 6 w 40"/>
                <a:gd name="T15" fmla="*/ 9 h 44"/>
                <a:gd name="T16" fmla="*/ 6 w 40"/>
                <a:gd name="T17" fmla="*/ 0 h 44"/>
                <a:gd name="T18" fmla="*/ 6 w 40"/>
                <a:gd name="T19" fmla="*/ 9 h 44"/>
                <a:gd name="T20" fmla="*/ 0 w 40"/>
                <a:gd name="T21" fmla="*/ 9 h 44"/>
                <a:gd name="T22" fmla="*/ 6 w 40"/>
                <a:gd name="T23" fmla="*/ 9 h 44"/>
                <a:gd name="T24" fmla="*/ 0 w 40"/>
                <a:gd name="T25" fmla="*/ 18 h 44"/>
                <a:gd name="T26" fmla="*/ 0 w 40"/>
                <a:gd name="T27" fmla="*/ 35 h 44"/>
                <a:gd name="T28" fmla="*/ 6 w 40"/>
                <a:gd name="T29" fmla="*/ 44 h 44"/>
                <a:gd name="T30" fmla="*/ 6 w 40"/>
                <a:gd name="T31" fmla="*/ 44 h 44"/>
                <a:gd name="T32" fmla="*/ 12 w 40"/>
                <a:gd name="T33" fmla="*/ 35 h 44"/>
                <a:gd name="T34" fmla="*/ 12 w 40"/>
                <a:gd name="T35" fmla="*/ 35 h 44"/>
                <a:gd name="T36" fmla="*/ 12 w 40"/>
                <a:gd name="T37" fmla="*/ 26 h 44"/>
                <a:gd name="T38" fmla="*/ 17 w 40"/>
                <a:gd name="T39" fmla="*/ 26 h 44"/>
                <a:gd name="T40" fmla="*/ 34 w 40"/>
                <a:gd name="T41" fmla="*/ 18 h 44"/>
                <a:gd name="T42" fmla="*/ 34 w 40"/>
                <a:gd name="T43" fmla="*/ 35 h 4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44"/>
                <a:gd name="T68" fmla="*/ 40 w 40"/>
                <a:gd name="T69" fmla="*/ 44 h 4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44">
                  <a:moveTo>
                    <a:pt x="34" y="35"/>
                  </a:moveTo>
                  <a:lnTo>
                    <a:pt x="40" y="26"/>
                  </a:lnTo>
                  <a:lnTo>
                    <a:pt x="40" y="18"/>
                  </a:lnTo>
                  <a:lnTo>
                    <a:pt x="34" y="9"/>
                  </a:lnTo>
                  <a:lnTo>
                    <a:pt x="29" y="0"/>
                  </a:lnTo>
                  <a:lnTo>
                    <a:pt x="17" y="0"/>
                  </a:lnTo>
                  <a:lnTo>
                    <a:pt x="12" y="0"/>
                  </a:lnTo>
                  <a:lnTo>
                    <a:pt x="6" y="9"/>
                  </a:lnTo>
                  <a:lnTo>
                    <a:pt x="6" y="0"/>
                  </a:lnTo>
                  <a:lnTo>
                    <a:pt x="6" y="9"/>
                  </a:lnTo>
                  <a:lnTo>
                    <a:pt x="0" y="9"/>
                  </a:lnTo>
                  <a:lnTo>
                    <a:pt x="6" y="9"/>
                  </a:lnTo>
                  <a:lnTo>
                    <a:pt x="0" y="18"/>
                  </a:lnTo>
                  <a:lnTo>
                    <a:pt x="0" y="35"/>
                  </a:lnTo>
                  <a:lnTo>
                    <a:pt x="6" y="44"/>
                  </a:lnTo>
                  <a:lnTo>
                    <a:pt x="12" y="35"/>
                  </a:lnTo>
                  <a:lnTo>
                    <a:pt x="12" y="26"/>
                  </a:lnTo>
                  <a:lnTo>
                    <a:pt x="17" y="26"/>
                  </a:lnTo>
                  <a:lnTo>
                    <a:pt x="34" y="18"/>
                  </a:lnTo>
                  <a:lnTo>
                    <a:pt x="34" y="35"/>
                  </a:lnTo>
                  <a:close/>
                </a:path>
              </a:pathLst>
            </a:custGeom>
            <a:blipFill dpi="0" rotWithShape="0">
              <a:blip r:embed="rId5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71" name="Freeform 205">
              <a:extLst>
                <a:ext uri="{FF2B5EF4-FFF2-40B4-BE49-F238E27FC236}">
                  <a16:creationId xmlns:a16="http://schemas.microsoft.com/office/drawing/2014/main" id="{ED1EE6E9-EC50-AE59-2477-49ADB64007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80" y="3259"/>
              <a:ext cx="17" cy="26"/>
            </a:xfrm>
            <a:custGeom>
              <a:avLst/>
              <a:gdLst>
                <a:gd name="T0" fmla="*/ 0 w 17"/>
                <a:gd name="T1" fmla="*/ 0 h 26"/>
                <a:gd name="T2" fmla="*/ 0 w 17"/>
                <a:gd name="T3" fmla="*/ 18 h 26"/>
                <a:gd name="T4" fmla="*/ 5 w 17"/>
                <a:gd name="T5" fmla="*/ 26 h 26"/>
                <a:gd name="T6" fmla="*/ 11 w 17"/>
                <a:gd name="T7" fmla="*/ 26 h 26"/>
                <a:gd name="T8" fmla="*/ 17 w 17"/>
                <a:gd name="T9" fmla="*/ 26 h 26"/>
                <a:gd name="T10" fmla="*/ 17 w 17"/>
                <a:gd name="T11" fmla="*/ 18 h 26"/>
                <a:gd name="T12" fmla="*/ 17 w 17"/>
                <a:gd name="T13" fmla="*/ 18 h 26"/>
                <a:gd name="T14" fmla="*/ 11 w 17"/>
                <a:gd name="T15" fmla="*/ 18 h 26"/>
                <a:gd name="T16" fmla="*/ 0 w 17"/>
                <a:gd name="T17" fmla="*/ 9 h 26"/>
                <a:gd name="T18" fmla="*/ 0 w 17"/>
                <a:gd name="T19" fmla="*/ 0 h 2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7"/>
                <a:gd name="T31" fmla="*/ 0 h 26"/>
                <a:gd name="T32" fmla="*/ 17 w 17"/>
                <a:gd name="T33" fmla="*/ 26 h 2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7" h="26">
                  <a:moveTo>
                    <a:pt x="0" y="0"/>
                  </a:moveTo>
                  <a:lnTo>
                    <a:pt x="0" y="18"/>
                  </a:lnTo>
                  <a:lnTo>
                    <a:pt x="5" y="26"/>
                  </a:lnTo>
                  <a:lnTo>
                    <a:pt x="11" y="26"/>
                  </a:lnTo>
                  <a:lnTo>
                    <a:pt x="17" y="26"/>
                  </a:lnTo>
                  <a:lnTo>
                    <a:pt x="17" y="18"/>
                  </a:lnTo>
                  <a:lnTo>
                    <a:pt x="11" y="18"/>
                  </a:lnTo>
                  <a:lnTo>
                    <a:pt x="0" y="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72" name="Freeform 206">
              <a:extLst>
                <a:ext uri="{FF2B5EF4-FFF2-40B4-BE49-F238E27FC236}">
                  <a16:creationId xmlns:a16="http://schemas.microsoft.com/office/drawing/2014/main" id="{83919C69-0C42-B729-AF45-59F1BB01A4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3277"/>
              <a:ext cx="68" cy="103"/>
            </a:xfrm>
            <a:custGeom>
              <a:avLst/>
              <a:gdLst>
                <a:gd name="T0" fmla="*/ 23 w 68"/>
                <a:gd name="T1" fmla="*/ 0 h 103"/>
                <a:gd name="T2" fmla="*/ 11 w 68"/>
                <a:gd name="T3" fmla="*/ 8 h 103"/>
                <a:gd name="T4" fmla="*/ 6 w 68"/>
                <a:gd name="T5" fmla="*/ 17 h 103"/>
                <a:gd name="T6" fmla="*/ 0 w 68"/>
                <a:gd name="T7" fmla="*/ 34 h 103"/>
                <a:gd name="T8" fmla="*/ 0 w 68"/>
                <a:gd name="T9" fmla="*/ 60 h 103"/>
                <a:gd name="T10" fmla="*/ 6 w 68"/>
                <a:gd name="T11" fmla="*/ 69 h 103"/>
                <a:gd name="T12" fmla="*/ 11 w 68"/>
                <a:gd name="T13" fmla="*/ 60 h 103"/>
                <a:gd name="T14" fmla="*/ 11 w 68"/>
                <a:gd name="T15" fmla="*/ 51 h 103"/>
                <a:gd name="T16" fmla="*/ 11 w 68"/>
                <a:gd name="T17" fmla="*/ 95 h 103"/>
                <a:gd name="T18" fmla="*/ 28 w 68"/>
                <a:gd name="T19" fmla="*/ 103 h 103"/>
                <a:gd name="T20" fmla="*/ 40 w 68"/>
                <a:gd name="T21" fmla="*/ 103 h 103"/>
                <a:gd name="T22" fmla="*/ 57 w 68"/>
                <a:gd name="T23" fmla="*/ 103 h 103"/>
                <a:gd name="T24" fmla="*/ 63 w 68"/>
                <a:gd name="T25" fmla="*/ 95 h 103"/>
                <a:gd name="T26" fmla="*/ 57 w 68"/>
                <a:gd name="T27" fmla="*/ 51 h 103"/>
                <a:gd name="T28" fmla="*/ 63 w 68"/>
                <a:gd name="T29" fmla="*/ 51 h 103"/>
                <a:gd name="T30" fmla="*/ 68 w 68"/>
                <a:gd name="T31" fmla="*/ 51 h 103"/>
                <a:gd name="T32" fmla="*/ 68 w 68"/>
                <a:gd name="T33" fmla="*/ 25 h 103"/>
                <a:gd name="T34" fmla="*/ 57 w 68"/>
                <a:gd name="T35" fmla="*/ 8 h 103"/>
                <a:gd name="T36" fmla="*/ 51 w 68"/>
                <a:gd name="T37" fmla="*/ 0 h 103"/>
                <a:gd name="T38" fmla="*/ 40 w 68"/>
                <a:gd name="T39" fmla="*/ 0 h 103"/>
                <a:gd name="T40" fmla="*/ 40 w 68"/>
                <a:gd name="T41" fmla="*/ 8 h 103"/>
                <a:gd name="T42" fmla="*/ 34 w 68"/>
                <a:gd name="T43" fmla="*/ 8 h 103"/>
                <a:gd name="T44" fmla="*/ 28 w 68"/>
                <a:gd name="T45" fmla="*/ 8 h 103"/>
                <a:gd name="T46" fmla="*/ 23 w 68"/>
                <a:gd name="T47" fmla="*/ 0 h 103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68"/>
                <a:gd name="T73" fmla="*/ 0 h 103"/>
                <a:gd name="T74" fmla="*/ 68 w 68"/>
                <a:gd name="T75" fmla="*/ 103 h 103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68" h="103">
                  <a:moveTo>
                    <a:pt x="23" y="0"/>
                  </a:moveTo>
                  <a:lnTo>
                    <a:pt x="11" y="8"/>
                  </a:lnTo>
                  <a:lnTo>
                    <a:pt x="6" y="17"/>
                  </a:lnTo>
                  <a:lnTo>
                    <a:pt x="0" y="34"/>
                  </a:lnTo>
                  <a:lnTo>
                    <a:pt x="0" y="60"/>
                  </a:lnTo>
                  <a:lnTo>
                    <a:pt x="6" y="69"/>
                  </a:lnTo>
                  <a:lnTo>
                    <a:pt x="11" y="60"/>
                  </a:lnTo>
                  <a:lnTo>
                    <a:pt x="11" y="51"/>
                  </a:lnTo>
                  <a:lnTo>
                    <a:pt x="11" y="95"/>
                  </a:lnTo>
                  <a:lnTo>
                    <a:pt x="28" y="103"/>
                  </a:lnTo>
                  <a:lnTo>
                    <a:pt x="40" y="103"/>
                  </a:lnTo>
                  <a:lnTo>
                    <a:pt x="57" y="103"/>
                  </a:lnTo>
                  <a:lnTo>
                    <a:pt x="63" y="95"/>
                  </a:lnTo>
                  <a:lnTo>
                    <a:pt x="57" y="51"/>
                  </a:lnTo>
                  <a:lnTo>
                    <a:pt x="63" y="51"/>
                  </a:lnTo>
                  <a:lnTo>
                    <a:pt x="68" y="51"/>
                  </a:lnTo>
                  <a:lnTo>
                    <a:pt x="68" y="25"/>
                  </a:lnTo>
                  <a:lnTo>
                    <a:pt x="57" y="8"/>
                  </a:lnTo>
                  <a:lnTo>
                    <a:pt x="51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4" y="8"/>
                  </a:lnTo>
                  <a:lnTo>
                    <a:pt x="28" y="8"/>
                  </a:lnTo>
                  <a:lnTo>
                    <a:pt x="23" y="0"/>
                  </a:lnTo>
                  <a:close/>
                </a:path>
              </a:pathLst>
            </a:custGeom>
            <a:blipFill dpi="0" rotWithShape="0">
              <a:blip r:embed="rId6"/>
              <a:srcRect/>
              <a:tile tx="0" ty="0" sx="100000" sy="100000" flip="none" algn="tl"/>
            </a:blip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73" name="Line 207">
              <a:extLst>
                <a:ext uri="{FF2B5EF4-FFF2-40B4-BE49-F238E27FC236}">
                  <a16:creationId xmlns:a16="http://schemas.microsoft.com/office/drawing/2014/main" id="{7BBB8485-98B0-746B-78B3-F38EFE6301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14" y="3320"/>
              <a:ext cx="1" cy="8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5274" name="Freeform 208">
              <a:extLst>
                <a:ext uri="{FF2B5EF4-FFF2-40B4-BE49-F238E27FC236}">
                  <a16:creationId xmlns:a16="http://schemas.microsoft.com/office/drawing/2014/main" id="{9322CCB3-A834-0A2B-EAEF-234CFB7D4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3337"/>
              <a:ext cx="23" cy="61"/>
            </a:xfrm>
            <a:custGeom>
              <a:avLst/>
              <a:gdLst>
                <a:gd name="T0" fmla="*/ 11 w 23"/>
                <a:gd name="T1" fmla="*/ 0 h 61"/>
                <a:gd name="T2" fmla="*/ 11 w 23"/>
                <a:gd name="T3" fmla="*/ 26 h 61"/>
                <a:gd name="T4" fmla="*/ 23 w 23"/>
                <a:gd name="T5" fmla="*/ 52 h 61"/>
                <a:gd name="T6" fmla="*/ 17 w 23"/>
                <a:gd name="T7" fmla="*/ 61 h 61"/>
                <a:gd name="T8" fmla="*/ 0 w 23"/>
                <a:gd name="T9" fmla="*/ 26 h 61"/>
                <a:gd name="T10" fmla="*/ 0 w 23"/>
                <a:gd name="T11" fmla="*/ 0 h 61"/>
                <a:gd name="T12" fmla="*/ 6 w 23"/>
                <a:gd name="T13" fmla="*/ 9 h 61"/>
                <a:gd name="T14" fmla="*/ 11 w 23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23"/>
                <a:gd name="T25" fmla="*/ 0 h 61"/>
                <a:gd name="T26" fmla="*/ 23 w 23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23" h="61">
                  <a:moveTo>
                    <a:pt x="11" y="0"/>
                  </a:moveTo>
                  <a:lnTo>
                    <a:pt x="11" y="26"/>
                  </a:lnTo>
                  <a:lnTo>
                    <a:pt x="23" y="52"/>
                  </a:lnTo>
                  <a:lnTo>
                    <a:pt x="17" y="6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6" y="9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  <p:sp>
          <p:nvSpPr>
            <p:cNvPr id="5275" name="Freeform 209">
              <a:extLst>
                <a:ext uri="{FF2B5EF4-FFF2-40B4-BE49-F238E27FC236}">
                  <a16:creationId xmlns:a16="http://schemas.microsoft.com/office/drawing/2014/main" id="{B479A7C0-A5DB-B110-882A-ECC3D5223F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614" y="3328"/>
              <a:ext cx="11" cy="61"/>
            </a:xfrm>
            <a:custGeom>
              <a:avLst/>
              <a:gdLst>
                <a:gd name="T0" fmla="*/ 11 w 11"/>
                <a:gd name="T1" fmla="*/ 0 h 61"/>
                <a:gd name="T2" fmla="*/ 11 w 11"/>
                <a:gd name="T3" fmla="*/ 26 h 61"/>
                <a:gd name="T4" fmla="*/ 0 w 11"/>
                <a:gd name="T5" fmla="*/ 61 h 61"/>
                <a:gd name="T6" fmla="*/ 0 w 11"/>
                <a:gd name="T7" fmla="*/ 52 h 61"/>
                <a:gd name="T8" fmla="*/ 6 w 11"/>
                <a:gd name="T9" fmla="*/ 44 h 61"/>
                <a:gd name="T10" fmla="*/ 0 w 11"/>
                <a:gd name="T11" fmla="*/ 0 h 61"/>
                <a:gd name="T12" fmla="*/ 6 w 11"/>
                <a:gd name="T13" fmla="*/ 0 h 61"/>
                <a:gd name="T14" fmla="*/ 11 w 11"/>
                <a:gd name="T15" fmla="*/ 0 h 6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61"/>
                <a:gd name="T26" fmla="*/ 11 w 11"/>
                <a:gd name="T27" fmla="*/ 61 h 6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61">
                  <a:moveTo>
                    <a:pt x="11" y="0"/>
                  </a:moveTo>
                  <a:lnTo>
                    <a:pt x="11" y="26"/>
                  </a:lnTo>
                  <a:lnTo>
                    <a:pt x="0" y="61"/>
                  </a:lnTo>
                  <a:lnTo>
                    <a:pt x="0" y="52"/>
                  </a:lnTo>
                  <a:lnTo>
                    <a:pt x="6" y="44"/>
                  </a:lnTo>
                  <a:lnTo>
                    <a:pt x="0" y="0"/>
                  </a:lnTo>
                  <a:lnTo>
                    <a:pt x="6" y="0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GB"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D4EAA58A-2E18-357E-C9C0-FE319387E6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AD1E7D1E-55BA-263C-AF7B-EFD0851EED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Step 3: if front = =rear then</a:t>
            </a:r>
          </a:p>
          <a:p>
            <a:pPr>
              <a:buFontTx/>
              <a:buNone/>
            </a:pPr>
            <a:r>
              <a:rPr lang="en-US" altLang="en-US"/>
              <a:t>begin</a:t>
            </a:r>
          </a:p>
          <a:p>
            <a:pPr>
              <a:buFontTx/>
              <a:buNone/>
            </a:pPr>
            <a:r>
              <a:rPr lang="en-US" altLang="en-US"/>
              <a:t>front =0</a:t>
            </a:r>
          </a:p>
          <a:p>
            <a:pPr>
              <a:buFontTx/>
              <a:buNone/>
            </a:pPr>
            <a:r>
              <a:rPr lang="en-US" altLang="en-US"/>
              <a:t>rear=-1</a:t>
            </a:r>
          </a:p>
          <a:p>
            <a:pPr>
              <a:buFontTx/>
              <a:buNone/>
            </a:pPr>
            <a:r>
              <a:rPr lang="en-US" altLang="en-US"/>
              <a:t>end</a:t>
            </a:r>
          </a:p>
          <a:p>
            <a:pPr>
              <a:buFontTx/>
              <a:buNone/>
            </a:pPr>
            <a:r>
              <a:rPr lang="en-US" altLang="en-US"/>
              <a:t>goto step 5</a:t>
            </a:r>
          </a:p>
          <a:p>
            <a:pPr>
              <a:buFontTx/>
              <a:buNone/>
            </a:pPr>
            <a:r>
              <a:rPr lang="en-US" altLang="en-US"/>
              <a:t>Step 4: front =front+1</a:t>
            </a:r>
          </a:p>
          <a:p>
            <a:pPr>
              <a:buFontTx/>
              <a:buNone/>
            </a:pPr>
            <a:r>
              <a:rPr lang="en-US" altLang="en-US"/>
              <a:t>Step 5: return item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5D57C6FA-FDF7-F1BB-3C06-9125B5EFE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BE03D5AC-DA31-65FF-B7B2-612FCF48E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Queus are often used in simulation of real system, as experimenting with real time systems is expensive or dangerous.</a:t>
            </a:r>
          </a:p>
          <a:p>
            <a:r>
              <a:rPr lang="en-US" altLang="en-US"/>
              <a:t>Queues are used in BFS</a:t>
            </a:r>
          </a:p>
          <a:p>
            <a:r>
              <a:rPr lang="en-US" altLang="en-US"/>
              <a:t>In multiprogramming system, different programs are put in queue and are executed one after another in their respective time slots.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E316E444-55DC-52D0-0B83-6A7175A28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BBF95080-43FF-DDA3-F6D8-9DD2AC633E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Different process may request the same resource, in such case resource requests are queued and serviced one by one.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8CE1E20-64BC-FA6A-A154-0DE3C5651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Circular Queue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23783C63-80D5-460B-51B7-BC694A6E37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Circular queue are implemented sequentially using array, 0 to MAX-1 elements can be stored in circular queue. Where is the size of array used.</a:t>
            </a:r>
          </a:p>
          <a:p>
            <a:r>
              <a:rPr lang="en-US" altLang="en-US"/>
              <a:t>Initially when cqueue is empty, then front = 0 and rear=-1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8BD8AA39-C5F7-19A1-3F26-0550414FC0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B29A5345-40AE-D873-06DA-17C39C95CA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 two situations cqueue will be full.</a:t>
            </a:r>
          </a:p>
          <a:p>
            <a:r>
              <a:rPr lang="en-US" altLang="en-US"/>
              <a:t>A. when front==0 and rear == MAX-1</a:t>
            </a:r>
          </a:p>
          <a:p>
            <a:r>
              <a:rPr lang="en-US" altLang="en-US"/>
              <a:t>B. when front=rear+1 and front=0 and rear != -1</a:t>
            </a:r>
          </a:p>
          <a:p>
            <a:r>
              <a:rPr lang="en-US" altLang="en-US"/>
              <a:t>Other wise, finds next rear location by statement</a:t>
            </a:r>
          </a:p>
          <a:p>
            <a:r>
              <a:rPr lang="en-US" altLang="en-US"/>
              <a:t>Rear =(rear+1)%MAX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0931C3F8-F833-E65B-C0D1-DD2194C09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Insertion into a circular queue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821DCB74-AF43-A16B-8F07-75862903C0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Procedure CQinsert(CQ,max,front,rear,item)</a:t>
            </a:r>
          </a:p>
          <a:p>
            <a:pPr>
              <a:buFontTx/>
              <a:buNone/>
            </a:pPr>
            <a:r>
              <a:rPr lang="en-US" altLang="en-US"/>
              <a:t>1.[check for overflow]</a:t>
            </a:r>
          </a:p>
          <a:p>
            <a:pPr>
              <a:buFontTx/>
              <a:buNone/>
            </a:pPr>
            <a:r>
              <a:rPr lang="en-US" altLang="en-US"/>
              <a:t>If(rear==max-1 and front =0) OR (front==rear+1 and front≠ 0 and rear ≠ 0)</a:t>
            </a:r>
          </a:p>
          <a:p>
            <a:pPr>
              <a:buFontTx/>
              <a:buNone/>
            </a:pPr>
            <a:r>
              <a:rPr lang="en-US" altLang="en-US"/>
              <a:t>print( “Cqueue full”)</a:t>
            </a:r>
          </a:p>
          <a:p>
            <a:pPr>
              <a:buFontTx/>
              <a:buNone/>
            </a:pPr>
            <a:r>
              <a:rPr lang="en-US" altLang="en-US"/>
              <a:t>return</a:t>
            </a:r>
          </a:p>
          <a:p>
            <a:pPr>
              <a:buFontTx/>
              <a:buNone/>
            </a:pPr>
            <a:r>
              <a:rPr lang="en-US" altLang="en-US"/>
              <a:t>2.[find next rear location]</a:t>
            </a:r>
          </a:p>
          <a:p>
            <a:pPr>
              <a:buFontTx/>
              <a:buNone/>
            </a:pPr>
            <a:r>
              <a:rPr lang="en-US" altLang="en-US"/>
              <a:t>rear=(rear+1)%max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6B9A5DD8-BEFA-067F-E9B2-543A5F8E62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E61B64C7-5A25-415A-8F92-18CA63AE313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CQ[rear]=item</a:t>
            </a:r>
          </a:p>
          <a:p>
            <a:pPr>
              <a:buFontTx/>
              <a:buNone/>
            </a:pPr>
            <a:r>
              <a:rPr lang="en-US" altLang="en-US"/>
              <a:t>return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>
            <a:extLst>
              <a:ext uri="{FF2B5EF4-FFF2-40B4-BE49-F238E27FC236}">
                <a16:creationId xmlns:a16="http://schemas.microsoft.com/office/drawing/2014/main" id="{34A14FB1-70FE-8CCD-DF2D-F87FD7506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98989"/>
              </a:buClr>
              <a:buFont typeface="Calibri" panose="020F0502020204030204" pitchFamily="34" charset="0"/>
              <a:buNone/>
            </a:pPr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HG Mincho Light J"/>
              <a:cs typeface="HG Mincho Light J"/>
            </a:endParaRPr>
          </a:p>
        </p:txBody>
      </p:sp>
      <p:sp>
        <p:nvSpPr>
          <p:cNvPr id="21507" name="Text Box 3">
            <a:extLst>
              <a:ext uri="{FF2B5EF4-FFF2-40B4-BE49-F238E27FC236}">
                <a16:creationId xmlns:a16="http://schemas.microsoft.com/office/drawing/2014/main" id="{2347CC5B-323A-9628-E15B-0788E86455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898989"/>
              </a:buClr>
              <a:buFont typeface="Calibri" panose="020F0502020204030204" pitchFamily="34" charset="0"/>
              <a:buNone/>
            </a:pPr>
            <a:fld id="{CBDABA42-697B-44BD-86D7-09D2413A8731}" type="slidenum">
              <a:rPr lang="en-GB" altLang="en-US" sz="1200">
                <a:solidFill>
                  <a:srgbClr val="898989"/>
                </a:solidFill>
                <a:latin typeface="Calibri" panose="020F0502020204030204" pitchFamily="34" charset="0"/>
                <a:ea typeface="HG Mincho Light J"/>
                <a:cs typeface="HG Mincho Light J"/>
              </a:rPr>
              <a:pPr algn="r" eaLnBrk="1" hangingPunct="1">
                <a:spcBef>
                  <a:spcPct val="0"/>
                </a:spcBef>
                <a:buClr>
                  <a:srgbClr val="898989"/>
                </a:buClr>
                <a:buFont typeface="Calibri" panose="020F0502020204030204" pitchFamily="34" charset="0"/>
                <a:buNone/>
              </a:pPr>
              <a:t>17</a:t>
            </a:fld>
            <a:endParaRPr lang="en-GB" altLang="en-US" sz="1200">
              <a:solidFill>
                <a:srgbClr val="898989"/>
              </a:solidFill>
              <a:latin typeface="Calibri" panose="020F0502020204030204" pitchFamily="34" charset="0"/>
              <a:ea typeface="HG Mincho Light J"/>
              <a:cs typeface="HG Mincho Light J"/>
            </a:endParaRP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E43188A7-11E2-9099-0147-FFAEEE7A5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66688"/>
            <a:ext cx="8534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Example: Consider the following circular queue with N = 5.</a:t>
            </a:r>
          </a:p>
        </p:txBody>
      </p:sp>
      <p:pic>
        <p:nvPicPr>
          <p:cNvPr id="21509" name="Picture 5">
            <a:extLst>
              <a:ext uri="{FF2B5EF4-FFF2-40B4-BE49-F238E27FC236}">
                <a16:creationId xmlns:a16="http://schemas.microsoft.com/office/drawing/2014/main" id="{0EB8B788-A66B-2767-40F5-96178721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363" y="969963"/>
            <a:ext cx="1581150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0" name="Text Box 6">
            <a:extLst>
              <a:ext uri="{FF2B5EF4-FFF2-40B4-BE49-F238E27FC236}">
                <a16:creationId xmlns:a16="http://schemas.microsoft.com/office/drawing/2014/main" id="{D1C3B611-01C5-A858-BA06-6BD82E700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13" y="574675"/>
            <a:ext cx="33670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1. Initially, Rear = 0, Front = 0.</a:t>
            </a:r>
          </a:p>
        </p:txBody>
      </p:sp>
      <p:sp>
        <p:nvSpPr>
          <p:cNvPr id="21511" name="Text Box 7">
            <a:extLst>
              <a:ext uri="{FF2B5EF4-FFF2-40B4-BE49-F238E27FC236}">
                <a16:creationId xmlns:a16="http://schemas.microsoft.com/office/drawing/2014/main" id="{F1CDB73B-4257-9B56-1612-BF803A489E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3" y="2500313"/>
            <a:ext cx="3505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2. Insert 10, Rear = 1, Front = 1.</a:t>
            </a:r>
          </a:p>
        </p:txBody>
      </p:sp>
      <p:pic>
        <p:nvPicPr>
          <p:cNvPr id="21512" name="Picture 8">
            <a:extLst>
              <a:ext uri="{FF2B5EF4-FFF2-40B4-BE49-F238E27FC236}">
                <a16:creationId xmlns:a16="http://schemas.microsoft.com/office/drawing/2014/main" id="{5C7FADB9-EC6E-1B1B-04EF-1375BE4A4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2854325"/>
            <a:ext cx="1600200" cy="1476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3" name="Text Box 9">
            <a:extLst>
              <a:ext uri="{FF2B5EF4-FFF2-40B4-BE49-F238E27FC236}">
                <a16:creationId xmlns:a16="http://schemas.microsoft.com/office/drawing/2014/main" id="{941C49A5-B0F3-0B0D-7573-642978356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14825"/>
            <a:ext cx="3505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3. Insert 50, Rear = 2, Front = 1.</a:t>
            </a:r>
          </a:p>
        </p:txBody>
      </p:sp>
      <p:pic>
        <p:nvPicPr>
          <p:cNvPr id="21514" name="Picture 10">
            <a:extLst>
              <a:ext uri="{FF2B5EF4-FFF2-40B4-BE49-F238E27FC236}">
                <a16:creationId xmlns:a16="http://schemas.microsoft.com/office/drawing/2014/main" id="{27B30293-FE71-725B-C008-13290141E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4724400"/>
            <a:ext cx="1609725" cy="148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5" name="Text Box 11">
            <a:extLst>
              <a:ext uri="{FF2B5EF4-FFF2-40B4-BE49-F238E27FC236}">
                <a16:creationId xmlns:a16="http://schemas.microsoft.com/office/drawing/2014/main" id="{31FD304D-62EA-60D0-42A5-9AAE90CA4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5313" y="603250"/>
            <a:ext cx="3900487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4. Insert 20, Rear = 3, Front = 0.</a:t>
            </a:r>
          </a:p>
        </p:txBody>
      </p:sp>
      <p:pic>
        <p:nvPicPr>
          <p:cNvPr id="21516" name="Picture 12">
            <a:extLst>
              <a:ext uri="{FF2B5EF4-FFF2-40B4-BE49-F238E27FC236}">
                <a16:creationId xmlns:a16="http://schemas.microsoft.com/office/drawing/2014/main" id="{C3342DE0-5B70-833D-DF0B-D3FA1853DC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969963"/>
            <a:ext cx="146685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7" name="Text Box 13">
            <a:extLst>
              <a:ext uri="{FF2B5EF4-FFF2-40B4-BE49-F238E27FC236}">
                <a16:creationId xmlns:a16="http://schemas.microsoft.com/office/drawing/2014/main" id="{188606CA-63E2-2F20-B10A-A4E48DE95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14600"/>
            <a:ext cx="3657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5. Insert 70, Rear = 4, Front = 1.</a:t>
            </a:r>
          </a:p>
        </p:txBody>
      </p:sp>
      <p:pic>
        <p:nvPicPr>
          <p:cNvPr id="21518" name="Picture 14">
            <a:extLst>
              <a:ext uri="{FF2B5EF4-FFF2-40B4-BE49-F238E27FC236}">
                <a16:creationId xmlns:a16="http://schemas.microsoft.com/office/drawing/2014/main" id="{1098B8F2-566A-4E71-CBF3-20B1115631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7950" y="2895600"/>
            <a:ext cx="17145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19" name="Text Box 15">
            <a:extLst>
              <a:ext uri="{FF2B5EF4-FFF2-40B4-BE49-F238E27FC236}">
                <a16:creationId xmlns:a16="http://schemas.microsoft.com/office/drawing/2014/main" id="{E15CBFF4-C124-F906-2D9A-C336BA4557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267200"/>
            <a:ext cx="38862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6. Delete front, Rear = 4, Front = 2.</a:t>
            </a:r>
          </a:p>
        </p:txBody>
      </p:sp>
      <p:pic>
        <p:nvPicPr>
          <p:cNvPr id="21520" name="Picture 16">
            <a:extLst>
              <a:ext uri="{FF2B5EF4-FFF2-40B4-BE49-F238E27FC236}">
                <a16:creationId xmlns:a16="http://schemas.microsoft.com/office/drawing/2014/main" id="{FC6CB89D-6B16-1BE8-595C-3643D3E2E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150" y="4606925"/>
            <a:ext cx="1676400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1521" name="Text Box 17">
            <a:extLst>
              <a:ext uri="{FF2B5EF4-FFF2-40B4-BE49-F238E27FC236}">
                <a16:creationId xmlns:a16="http://schemas.microsoft.com/office/drawing/2014/main" id="{0AEE2964-9FB8-E71E-84C8-F3E193AC8B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2825750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Rear</a:t>
            </a:r>
          </a:p>
        </p:txBody>
      </p:sp>
      <p:sp>
        <p:nvSpPr>
          <p:cNvPr id="21522" name="Text Box 18">
            <a:extLst>
              <a:ext uri="{FF2B5EF4-FFF2-40B4-BE49-F238E27FC236}">
                <a16:creationId xmlns:a16="http://schemas.microsoft.com/office/drawing/2014/main" id="{6DB391C8-1B40-D221-C8BC-ACA262EDFF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724400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Rear</a:t>
            </a:r>
          </a:p>
        </p:txBody>
      </p:sp>
      <p:sp>
        <p:nvSpPr>
          <p:cNvPr id="21523" name="Text Box 19">
            <a:extLst>
              <a:ext uri="{FF2B5EF4-FFF2-40B4-BE49-F238E27FC236}">
                <a16:creationId xmlns:a16="http://schemas.microsoft.com/office/drawing/2014/main" id="{8FD6BF66-3105-D4B3-2F3B-7C3225E610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1814513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Rear</a:t>
            </a:r>
          </a:p>
        </p:txBody>
      </p:sp>
      <p:sp>
        <p:nvSpPr>
          <p:cNvPr id="21524" name="Text Box 20">
            <a:extLst>
              <a:ext uri="{FF2B5EF4-FFF2-40B4-BE49-F238E27FC236}">
                <a16:creationId xmlns:a16="http://schemas.microsoft.com/office/drawing/2014/main" id="{AD616BCC-CF64-1E1E-90CD-7173187498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0838" y="4100513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Rear</a:t>
            </a:r>
          </a:p>
        </p:txBody>
      </p:sp>
      <p:sp>
        <p:nvSpPr>
          <p:cNvPr id="21525" name="Text Box 21">
            <a:extLst>
              <a:ext uri="{FF2B5EF4-FFF2-40B4-BE49-F238E27FC236}">
                <a16:creationId xmlns:a16="http://schemas.microsoft.com/office/drawing/2014/main" id="{303C840E-DCF8-325D-A879-5F97D92A2F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895975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Rear</a:t>
            </a:r>
          </a:p>
        </p:txBody>
      </p:sp>
      <p:sp>
        <p:nvSpPr>
          <p:cNvPr id="21526" name="Text Box 22">
            <a:extLst>
              <a:ext uri="{FF2B5EF4-FFF2-40B4-BE49-F238E27FC236}">
                <a16:creationId xmlns:a16="http://schemas.microsoft.com/office/drawing/2014/main" id="{B948A9CB-7CEA-CC11-BA7A-CF7C8322B5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013075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Front</a:t>
            </a:r>
          </a:p>
        </p:txBody>
      </p:sp>
      <p:sp>
        <p:nvSpPr>
          <p:cNvPr id="21527" name="Text Box 23">
            <a:extLst>
              <a:ext uri="{FF2B5EF4-FFF2-40B4-BE49-F238E27FC236}">
                <a16:creationId xmlns:a16="http://schemas.microsoft.com/office/drawing/2014/main" id="{EB655612-EBF8-ED3A-8D6D-0D753BB4A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4676775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Front</a:t>
            </a:r>
          </a:p>
        </p:txBody>
      </p:sp>
      <p:sp>
        <p:nvSpPr>
          <p:cNvPr id="21528" name="Text Box 24">
            <a:extLst>
              <a:ext uri="{FF2B5EF4-FFF2-40B4-BE49-F238E27FC236}">
                <a16:creationId xmlns:a16="http://schemas.microsoft.com/office/drawing/2014/main" id="{915B2457-1269-B052-3506-F088629E7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1875" y="976313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Front</a:t>
            </a:r>
          </a:p>
        </p:txBody>
      </p:sp>
      <p:sp>
        <p:nvSpPr>
          <p:cNvPr id="21529" name="Text Box 25">
            <a:extLst>
              <a:ext uri="{FF2B5EF4-FFF2-40B4-BE49-F238E27FC236}">
                <a16:creationId xmlns:a16="http://schemas.microsoft.com/office/drawing/2014/main" id="{840D661E-A683-EA64-1D1D-5BB4B1DC9A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881313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Front</a:t>
            </a:r>
          </a:p>
        </p:txBody>
      </p:sp>
      <p:sp>
        <p:nvSpPr>
          <p:cNvPr id="21530" name="Text Box 26">
            <a:extLst>
              <a:ext uri="{FF2B5EF4-FFF2-40B4-BE49-F238E27FC236}">
                <a16:creationId xmlns:a16="http://schemas.microsoft.com/office/drawing/2014/main" id="{4C575BEF-7B28-D3EC-E485-BF293DA3F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654550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Front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>
            <a:extLst>
              <a:ext uri="{FF2B5EF4-FFF2-40B4-BE49-F238E27FC236}">
                <a16:creationId xmlns:a16="http://schemas.microsoft.com/office/drawing/2014/main" id="{A239CD41-FDAF-D051-B2E3-1501F40B2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Clr>
                <a:srgbClr val="898989"/>
              </a:buClr>
              <a:buFont typeface="Calibri" panose="020F0502020204030204" pitchFamily="34" charset="0"/>
              <a:buNone/>
            </a:pPr>
            <a:endParaRPr lang="en-US" altLang="en-US" sz="1200">
              <a:solidFill>
                <a:srgbClr val="898989"/>
              </a:solidFill>
              <a:latin typeface="Calibri" panose="020F0502020204030204" pitchFamily="34" charset="0"/>
              <a:ea typeface="HG Mincho Light J"/>
              <a:cs typeface="HG Mincho Light J"/>
            </a:endParaRPr>
          </a:p>
        </p:txBody>
      </p:sp>
      <p:sp>
        <p:nvSpPr>
          <p:cNvPr id="23555" name="Text Box 3">
            <a:extLst>
              <a:ext uri="{FF2B5EF4-FFF2-40B4-BE49-F238E27FC236}">
                <a16:creationId xmlns:a16="http://schemas.microsoft.com/office/drawing/2014/main" id="{C0B592C6-EB8D-43C3-6581-2B5FB2808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>
                <a:srgbClr val="898989"/>
              </a:buClr>
              <a:buFont typeface="Calibri" panose="020F0502020204030204" pitchFamily="34" charset="0"/>
              <a:buNone/>
            </a:pPr>
            <a:fld id="{25C84C69-9E34-4FCC-9E8D-7408E352DEF3}" type="slidenum">
              <a:rPr lang="en-GB" altLang="en-US" sz="1200">
                <a:solidFill>
                  <a:srgbClr val="898989"/>
                </a:solidFill>
                <a:latin typeface="Calibri" panose="020F0502020204030204" pitchFamily="34" charset="0"/>
                <a:ea typeface="HG Mincho Light J"/>
                <a:cs typeface="HG Mincho Light J"/>
              </a:rPr>
              <a:pPr algn="r" eaLnBrk="1" hangingPunct="1">
                <a:spcBef>
                  <a:spcPct val="0"/>
                </a:spcBef>
                <a:buClr>
                  <a:srgbClr val="898989"/>
                </a:buClr>
                <a:buFont typeface="Calibri" panose="020F0502020204030204" pitchFamily="34" charset="0"/>
                <a:buNone/>
              </a:pPr>
              <a:t>18</a:t>
            </a:fld>
            <a:endParaRPr lang="en-GB" altLang="en-US" sz="1200">
              <a:solidFill>
                <a:srgbClr val="898989"/>
              </a:solidFill>
              <a:latin typeface="Calibri" panose="020F0502020204030204" pitchFamily="34" charset="0"/>
              <a:ea typeface="HG Mincho Light J"/>
              <a:cs typeface="HG Mincho Light J"/>
            </a:endParaRPr>
          </a:p>
        </p:txBody>
      </p:sp>
      <p:sp>
        <p:nvSpPr>
          <p:cNvPr id="23556" name="Text Box 4">
            <a:extLst>
              <a:ext uri="{FF2B5EF4-FFF2-40B4-BE49-F238E27FC236}">
                <a16:creationId xmlns:a16="http://schemas.microsoft.com/office/drawing/2014/main" id="{D10318BD-D148-948C-F453-EBEB9745EC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733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7. Insert 100, Rear = 5, Front = 2.</a:t>
            </a:r>
          </a:p>
        </p:txBody>
      </p:sp>
      <p:pic>
        <p:nvPicPr>
          <p:cNvPr id="23557" name="Picture 5">
            <a:extLst>
              <a:ext uri="{FF2B5EF4-FFF2-40B4-BE49-F238E27FC236}">
                <a16:creationId xmlns:a16="http://schemas.microsoft.com/office/drawing/2014/main" id="{AB0021F6-8B72-E426-B5CA-132138122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768350"/>
            <a:ext cx="1676400" cy="151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58" name="Text Box 6">
            <a:extLst>
              <a:ext uri="{FF2B5EF4-FFF2-40B4-BE49-F238E27FC236}">
                <a16:creationId xmlns:a16="http://schemas.microsoft.com/office/drawing/2014/main" id="{0AB2F130-6228-9475-EB53-80290EB65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51075"/>
            <a:ext cx="37338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8. Insert 40, Rear = 1, Front = 2.</a:t>
            </a:r>
          </a:p>
        </p:txBody>
      </p:sp>
      <p:pic>
        <p:nvPicPr>
          <p:cNvPr id="23559" name="Picture 7">
            <a:extLst>
              <a:ext uri="{FF2B5EF4-FFF2-40B4-BE49-F238E27FC236}">
                <a16:creationId xmlns:a16="http://schemas.microsoft.com/office/drawing/2014/main" id="{1D25B836-FA36-6BBF-1202-8DE5B0803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87638"/>
            <a:ext cx="16002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0" name="Text Box 8">
            <a:extLst>
              <a:ext uri="{FF2B5EF4-FFF2-40B4-BE49-F238E27FC236}">
                <a16:creationId xmlns:a16="http://schemas.microsoft.com/office/drawing/2014/main" id="{392FEFD4-F0E1-7009-E56F-CCE8E15EF6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4164013"/>
            <a:ext cx="4981575" cy="64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9. Insert 140, Rear = 1, Front = 2.</a:t>
            </a:r>
          </a:p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    As Front = Rear + 1, so Queue overflow.</a:t>
            </a:r>
          </a:p>
        </p:txBody>
      </p:sp>
      <p:pic>
        <p:nvPicPr>
          <p:cNvPr id="23561" name="Picture 9">
            <a:extLst>
              <a:ext uri="{FF2B5EF4-FFF2-40B4-BE49-F238E27FC236}">
                <a16:creationId xmlns:a16="http://schemas.microsoft.com/office/drawing/2014/main" id="{FBBFD6E5-BCBF-E931-9A2F-2EDCA6CA4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800600"/>
            <a:ext cx="1600200" cy="149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2" name="Text Box 10">
            <a:extLst>
              <a:ext uri="{FF2B5EF4-FFF2-40B4-BE49-F238E27FC236}">
                <a16:creationId xmlns:a16="http://schemas.microsoft.com/office/drawing/2014/main" id="{3057E1A8-6876-E14B-AAE0-EC2F5273CE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81000"/>
            <a:ext cx="3962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10. Delete front, Rear = 1, Front = 3.</a:t>
            </a:r>
          </a:p>
        </p:txBody>
      </p:sp>
      <p:pic>
        <p:nvPicPr>
          <p:cNvPr id="23563" name="Picture 11">
            <a:extLst>
              <a:ext uri="{FF2B5EF4-FFF2-40B4-BE49-F238E27FC236}">
                <a16:creationId xmlns:a16="http://schemas.microsoft.com/office/drawing/2014/main" id="{11D85A31-7E48-8419-CC80-92E2C6854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706438"/>
            <a:ext cx="16764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64" name="Text Box 12">
            <a:extLst>
              <a:ext uri="{FF2B5EF4-FFF2-40B4-BE49-F238E27FC236}">
                <a16:creationId xmlns:a16="http://schemas.microsoft.com/office/drawing/2014/main" id="{B1AB7452-F5C9-2B7B-7A4F-D9CB8B87B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4388" y="838200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Front</a:t>
            </a:r>
          </a:p>
        </p:txBody>
      </p:sp>
      <p:sp>
        <p:nvSpPr>
          <p:cNvPr id="23565" name="Text Box 13">
            <a:extLst>
              <a:ext uri="{FF2B5EF4-FFF2-40B4-BE49-F238E27FC236}">
                <a16:creationId xmlns:a16="http://schemas.microsoft.com/office/drawing/2014/main" id="{FB8AE0CE-38E7-7864-8C65-4B53B879E5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1814513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Rear</a:t>
            </a:r>
          </a:p>
        </p:txBody>
      </p:sp>
      <p:sp>
        <p:nvSpPr>
          <p:cNvPr id="23566" name="Text Box 14">
            <a:extLst>
              <a:ext uri="{FF2B5EF4-FFF2-40B4-BE49-F238E27FC236}">
                <a16:creationId xmlns:a16="http://schemas.microsoft.com/office/drawing/2014/main" id="{53BEBD12-CBFA-74BC-14BE-CA7B35DF5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2743200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Front</a:t>
            </a:r>
          </a:p>
        </p:txBody>
      </p:sp>
      <p:sp>
        <p:nvSpPr>
          <p:cNvPr id="23567" name="Text Box 15">
            <a:extLst>
              <a:ext uri="{FF2B5EF4-FFF2-40B4-BE49-F238E27FC236}">
                <a16:creationId xmlns:a16="http://schemas.microsoft.com/office/drawing/2014/main" id="{32A436AC-E5E3-A596-0976-BB33AA2A1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743200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Rear</a:t>
            </a:r>
          </a:p>
        </p:txBody>
      </p:sp>
      <p:sp>
        <p:nvSpPr>
          <p:cNvPr id="23568" name="Text Box 16">
            <a:extLst>
              <a:ext uri="{FF2B5EF4-FFF2-40B4-BE49-F238E27FC236}">
                <a16:creationId xmlns:a16="http://schemas.microsoft.com/office/drawing/2014/main" id="{59E6B34C-8438-EBC5-6313-7039072DEC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" y="4829175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Rear</a:t>
            </a:r>
          </a:p>
        </p:txBody>
      </p:sp>
      <p:sp>
        <p:nvSpPr>
          <p:cNvPr id="23569" name="Text Box 17">
            <a:extLst>
              <a:ext uri="{FF2B5EF4-FFF2-40B4-BE49-F238E27FC236}">
                <a16:creationId xmlns:a16="http://schemas.microsoft.com/office/drawing/2014/main" id="{694890EC-9A80-4C62-3D99-635738575E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762000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Rear</a:t>
            </a:r>
          </a:p>
        </p:txBody>
      </p:sp>
      <p:sp>
        <p:nvSpPr>
          <p:cNvPr id="23570" name="Text Box 18">
            <a:extLst>
              <a:ext uri="{FF2B5EF4-FFF2-40B4-BE49-F238E27FC236}">
                <a16:creationId xmlns:a16="http://schemas.microsoft.com/office/drawing/2014/main" id="{BAA9DCDA-F109-15EF-95D9-AAD9E04E0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788" y="4905375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Front</a:t>
            </a:r>
          </a:p>
        </p:txBody>
      </p:sp>
      <p:sp>
        <p:nvSpPr>
          <p:cNvPr id="23571" name="Text Box 19">
            <a:extLst>
              <a:ext uri="{FF2B5EF4-FFF2-40B4-BE49-F238E27FC236}">
                <a16:creationId xmlns:a16="http://schemas.microsoft.com/office/drawing/2014/main" id="{C01793FA-6034-EF7E-2B55-95C968B56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1476375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Front</a:t>
            </a:r>
          </a:p>
        </p:txBody>
      </p:sp>
      <p:sp>
        <p:nvSpPr>
          <p:cNvPr id="23572" name="Text Box 20">
            <a:extLst>
              <a:ext uri="{FF2B5EF4-FFF2-40B4-BE49-F238E27FC236}">
                <a16:creationId xmlns:a16="http://schemas.microsoft.com/office/drawing/2014/main" id="{4ACC43A0-BD01-969A-E8B8-3CABA57F9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209800"/>
            <a:ext cx="39624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11. Delete front, Rear = 1, Front = 4.</a:t>
            </a:r>
          </a:p>
        </p:txBody>
      </p:sp>
      <p:pic>
        <p:nvPicPr>
          <p:cNvPr id="23573" name="Picture 21">
            <a:extLst>
              <a:ext uri="{FF2B5EF4-FFF2-40B4-BE49-F238E27FC236}">
                <a16:creationId xmlns:a16="http://schemas.microsoft.com/office/drawing/2014/main" id="{A6DDA8D6-3A0E-C7EF-71FF-3775A2C14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590800"/>
            <a:ext cx="16954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74" name="Text Box 22">
            <a:extLst>
              <a:ext uri="{FF2B5EF4-FFF2-40B4-BE49-F238E27FC236}">
                <a16:creationId xmlns:a16="http://schemas.microsoft.com/office/drawing/2014/main" id="{C9E2B3DC-F064-ED06-2EB3-DE3F1856F6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114800"/>
            <a:ext cx="4038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  <a:buFontTx/>
              <a:buNone/>
            </a:pPr>
            <a:r>
              <a:rPr lang="en-GB" altLang="en-US" sz="2400">
                <a:solidFill>
                  <a:srgbClr val="00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12. Delete front, Rear = 1, Front = 5.</a:t>
            </a:r>
          </a:p>
        </p:txBody>
      </p:sp>
      <p:pic>
        <p:nvPicPr>
          <p:cNvPr id="23575" name="Picture 23">
            <a:extLst>
              <a:ext uri="{FF2B5EF4-FFF2-40B4-BE49-F238E27FC236}">
                <a16:creationId xmlns:a16="http://schemas.microsoft.com/office/drawing/2014/main" id="{BEFBCEE6-88CA-38EB-3EB8-08754C5FDA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4419600"/>
            <a:ext cx="1752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3576" name="Text Box 24">
            <a:extLst>
              <a:ext uri="{FF2B5EF4-FFF2-40B4-BE49-F238E27FC236}">
                <a16:creationId xmlns:a16="http://schemas.microsoft.com/office/drawing/2014/main" id="{F3D42BE9-8629-88EA-DF67-6FAA9E47F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288" y="2563813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Rear</a:t>
            </a:r>
          </a:p>
        </p:txBody>
      </p:sp>
      <p:sp>
        <p:nvSpPr>
          <p:cNvPr id="23577" name="Text Box 25">
            <a:extLst>
              <a:ext uri="{FF2B5EF4-FFF2-40B4-BE49-F238E27FC236}">
                <a16:creationId xmlns:a16="http://schemas.microsoft.com/office/drawing/2014/main" id="{3111DFF1-2816-F33D-5B05-6D34E55E1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5125" y="4454525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Rear</a:t>
            </a:r>
          </a:p>
        </p:txBody>
      </p:sp>
      <p:sp>
        <p:nvSpPr>
          <p:cNvPr id="23578" name="Text Box 26">
            <a:extLst>
              <a:ext uri="{FF2B5EF4-FFF2-40B4-BE49-F238E27FC236}">
                <a16:creationId xmlns:a16="http://schemas.microsoft.com/office/drawing/2014/main" id="{7DE43B4A-20DD-3A96-96E8-9E9CA97D8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3859213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Front</a:t>
            </a:r>
          </a:p>
        </p:txBody>
      </p:sp>
      <p:sp>
        <p:nvSpPr>
          <p:cNvPr id="23579" name="Text Box 27">
            <a:extLst>
              <a:ext uri="{FF2B5EF4-FFF2-40B4-BE49-F238E27FC236}">
                <a16:creationId xmlns:a16="http://schemas.microsoft.com/office/drawing/2014/main" id="{4DC915B6-60CD-AD14-46BF-D8F4BA0CC4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5913" y="5410200"/>
            <a:ext cx="762000" cy="276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Blip>
                <a:blip r:embed="rId3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4"/>
              </a:buBlip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FF0000"/>
              </a:buClr>
              <a:buFontTx/>
              <a:buNone/>
            </a:pPr>
            <a:r>
              <a:rPr lang="en-GB" altLang="en-US" sz="1200">
                <a:solidFill>
                  <a:srgbClr val="FF0000"/>
                </a:solidFill>
                <a:latin typeface="Arial" panose="020B0604020202020204" pitchFamily="34" charset="0"/>
                <a:ea typeface="HG Mincho Light J"/>
                <a:cs typeface="HG Mincho Light J"/>
              </a:rPr>
              <a:t>Front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61C6214-1B0C-361D-D545-BC2AA32F99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79CAB25A-5F4E-FFBE-D3C4-655FF697DD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Deletion performs the following actions:</a:t>
            </a:r>
          </a:p>
          <a:p>
            <a:r>
              <a:rPr lang="en-US" altLang="en-US" sz="2400"/>
              <a:t>A. It checks if the queue is empty by the condition front==0 and rear==-1, which is the initial condition, of  empty queue. Its true prints queue underflow.</a:t>
            </a:r>
          </a:p>
          <a:p>
            <a:r>
              <a:rPr lang="en-US" altLang="en-US" sz="2400"/>
              <a:t>B. It checks if there is only one item in the queue by condition front==rear, it there is only one element then initializes front =0 and rear=-1</a:t>
            </a:r>
          </a:p>
          <a:p>
            <a:r>
              <a:rPr lang="en-US" altLang="en-US" sz="2400"/>
              <a:t>Otherwise increments front by 1</a:t>
            </a:r>
          </a:p>
          <a:p>
            <a:r>
              <a:rPr lang="en-US" altLang="en-US" sz="2400"/>
              <a:t>Front=(front+1)% MAX and returns deleted item.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04C5AFE-2415-6062-7652-CD5B1B22B2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Queue Applications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492E108A-C770-8D20-0AE3-8174135147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Real life examples</a:t>
            </a:r>
          </a:p>
          <a:p>
            <a:pPr lvl="1" eaLnBrk="1" hangingPunct="1"/>
            <a:r>
              <a:rPr lang="en-US" altLang="en-US"/>
              <a:t>Waiting in line</a:t>
            </a:r>
          </a:p>
          <a:p>
            <a:pPr lvl="1" eaLnBrk="1" hangingPunct="1"/>
            <a:r>
              <a:rPr lang="en-US" altLang="en-US"/>
              <a:t>Waiting on hold for tech support</a:t>
            </a:r>
          </a:p>
          <a:p>
            <a:pPr eaLnBrk="1" hangingPunct="1"/>
            <a:r>
              <a:rPr lang="en-US" altLang="en-US"/>
              <a:t>Applications related to Computer Science</a:t>
            </a:r>
          </a:p>
          <a:p>
            <a:pPr lvl="1" eaLnBrk="1" hangingPunct="1"/>
            <a:r>
              <a:rPr lang="en-US" altLang="en-US"/>
              <a:t>Threads</a:t>
            </a:r>
          </a:p>
          <a:p>
            <a:pPr lvl="1" eaLnBrk="1" hangingPunct="1"/>
            <a:r>
              <a:rPr lang="en-US" altLang="en-US"/>
              <a:t>Job scheduling (e.g. Round-Robin algorithm for CPU allocation)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29490A68-4ECE-B8B2-6F3D-D8D1C83666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Cqueue Deletion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EBAF07E-5DA8-3295-977D-B1430A3380A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1.[check for underflow]</a:t>
            </a:r>
          </a:p>
          <a:p>
            <a:pPr>
              <a:buFontTx/>
              <a:buNone/>
            </a:pPr>
            <a:r>
              <a:rPr lang="en-US" altLang="en-US"/>
              <a:t> if front==0 and rear==-1</a:t>
            </a:r>
          </a:p>
          <a:p>
            <a:pPr>
              <a:buFontTx/>
              <a:buNone/>
            </a:pPr>
            <a:r>
              <a:rPr lang="en-US" altLang="en-US"/>
              <a:t>print “Cqueue underflow”</a:t>
            </a:r>
          </a:p>
          <a:p>
            <a:pPr>
              <a:buFontTx/>
              <a:buNone/>
            </a:pPr>
            <a:r>
              <a:rPr lang="en-US" altLang="en-US"/>
              <a:t>return</a:t>
            </a:r>
          </a:p>
          <a:p>
            <a:pPr>
              <a:buFontTx/>
              <a:buNone/>
            </a:pPr>
            <a:r>
              <a:rPr lang="en-US" altLang="en-US"/>
              <a:t>2.[check if there is only one element in Cqueue]</a:t>
            </a:r>
          </a:p>
          <a:p>
            <a:pPr>
              <a:buFontTx/>
              <a:buNone/>
            </a:pPr>
            <a:r>
              <a:rPr lang="en-US" altLang="en-US"/>
              <a:t>if front==rear then</a:t>
            </a:r>
          </a:p>
          <a:p>
            <a:pPr>
              <a:buFontTx/>
              <a:buNone/>
            </a:pPr>
            <a:r>
              <a:rPr lang="en-US" altLang="en-US"/>
              <a:t>begin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4D205E79-1E1E-4A9A-4921-33AC33DD01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51589090-9A2C-A449-5ECD-94E43EA8A7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item=CQ[front]</a:t>
            </a:r>
          </a:p>
          <a:p>
            <a:pPr>
              <a:buFontTx/>
              <a:buNone/>
            </a:pPr>
            <a:r>
              <a:rPr lang="en-US" altLang="en-US"/>
              <a:t>front=0</a:t>
            </a:r>
          </a:p>
          <a:p>
            <a:pPr>
              <a:buFontTx/>
              <a:buNone/>
            </a:pPr>
            <a:r>
              <a:rPr lang="en-US" altLang="en-US"/>
              <a:t>rear=-1</a:t>
            </a:r>
          </a:p>
          <a:p>
            <a:pPr>
              <a:buFontTx/>
              <a:buNone/>
            </a:pPr>
            <a:r>
              <a:rPr lang="en-US" altLang="en-US"/>
              <a:t>return item</a:t>
            </a:r>
          </a:p>
          <a:p>
            <a:pPr>
              <a:buFontTx/>
              <a:buNone/>
            </a:pPr>
            <a:r>
              <a:rPr lang="en-US" altLang="en-US"/>
              <a:t>end</a:t>
            </a:r>
          </a:p>
          <a:p>
            <a:pPr>
              <a:buFontTx/>
              <a:buNone/>
            </a:pPr>
            <a:r>
              <a:rPr lang="en-US" altLang="en-US"/>
              <a:t>item=CQ[front]</a:t>
            </a:r>
          </a:p>
          <a:p>
            <a:pPr>
              <a:buFontTx/>
              <a:buNone/>
            </a:pPr>
            <a:r>
              <a:rPr lang="en-US" altLang="en-US"/>
              <a:t>front=(front +1)%Max</a:t>
            </a:r>
          </a:p>
          <a:p>
            <a:pPr>
              <a:buFontTx/>
              <a:buNone/>
            </a:pPr>
            <a:r>
              <a:rPr lang="en-US" altLang="en-US"/>
              <a:t>return(item)</a:t>
            </a:r>
          </a:p>
          <a:p>
            <a:pPr>
              <a:buFontTx/>
              <a:buNone/>
            </a:pPr>
            <a:r>
              <a:rPr lang="en-US" altLang="en-US"/>
              <a:t>end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val 2">
            <a:extLst>
              <a:ext uri="{FF2B5EF4-FFF2-40B4-BE49-F238E27FC236}">
                <a16:creationId xmlns:a16="http://schemas.microsoft.com/office/drawing/2014/main" id="{0817231D-2E92-62BE-B65C-C629EE105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9300" y="2336800"/>
            <a:ext cx="1858963" cy="1951038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TW" altLang="en-US" sz="20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8675" name="Line 3">
            <a:extLst>
              <a:ext uri="{FF2B5EF4-FFF2-40B4-BE49-F238E27FC236}">
                <a16:creationId xmlns:a16="http://schemas.microsoft.com/office/drawing/2014/main" id="{C03367D1-47FF-AB6D-77D0-10E0E36CE9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24175" y="2314575"/>
            <a:ext cx="1588" cy="197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0BDD7469-D910-8C5E-A94C-C1749CFF39A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063750" y="2971800"/>
            <a:ext cx="839788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2B2B3D09-497C-7400-C6B9-FB4BAD4A2BE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66950" y="3311525"/>
            <a:ext cx="636588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991584DC-89CB-F995-0ABC-A21423D10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03538" y="2971800"/>
            <a:ext cx="928687" cy="317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1E75E99A-5C8D-6093-E218-151F3AA992EF}"/>
              </a:ext>
            </a:extLst>
          </p:cNvPr>
          <p:cNvSpPr>
            <a:spLocks noChangeShapeType="1"/>
          </p:cNvSpPr>
          <p:nvPr/>
        </p:nvSpPr>
        <p:spPr bwMode="auto">
          <a:xfrm>
            <a:off x="2925763" y="3311525"/>
            <a:ext cx="749300" cy="611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680" name="Oval 8">
            <a:extLst>
              <a:ext uri="{FF2B5EF4-FFF2-40B4-BE49-F238E27FC236}">
                <a16:creationId xmlns:a16="http://schemas.microsoft.com/office/drawing/2014/main" id="{0816BDE1-669F-2704-305D-B2B292DD6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9850" y="2992438"/>
            <a:ext cx="703263" cy="7032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pic>
        <p:nvPicPr>
          <p:cNvPr id="28681" name="Picture 9" descr="未命名">
            <a:extLst>
              <a:ext uri="{FF2B5EF4-FFF2-40B4-BE49-F238E27FC236}">
                <a16:creationId xmlns:a16="http://schemas.microsoft.com/office/drawing/2014/main" id="{AE0D781F-1A45-BE6B-BF8D-EE46B6B70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695" r="62872" b="2951"/>
          <a:stretch>
            <a:fillRect/>
          </a:stretch>
        </p:blipFill>
        <p:spPr bwMode="auto">
          <a:xfrm>
            <a:off x="5387975" y="1997075"/>
            <a:ext cx="24384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Text Box 10">
            <a:extLst>
              <a:ext uri="{FF2B5EF4-FFF2-40B4-BE49-F238E27FC236}">
                <a16:creationId xmlns:a16="http://schemas.microsoft.com/office/drawing/2014/main" id="{108F5787-402F-2DEE-C84C-0AD2BF886A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905000"/>
            <a:ext cx="2630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EMPTY QUEUE</a:t>
            </a:r>
          </a:p>
        </p:txBody>
      </p:sp>
      <p:sp>
        <p:nvSpPr>
          <p:cNvPr id="28683" name="Text Box 11">
            <a:extLst>
              <a:ext uri="{FF2B5EF4-FFF2-40B4-BE49-F238E27FC236}">
                <a16:creationId xmlns:a16="http://schemas.microsoft.com/office/drawing/2014/main" id="{D609A1A5-0508-3855-F60A-6680F2382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" y="2190750"/>
            <a:ext cx="569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kumimoji="1" lang="zh-TW" altLang="en-US" sz="2000">
                <a:latin typeface="Times New Roman" panose="02020603050405020304" pitchFamily="18" charset="0"/>
                <a:ea typeface="PMingLiU" panose="02020500000000000000" pitchFamily="18" charset="-120"/>
              </a:rPr>
              <a:t>[2]</a:t>
            </a:r>
          </a:p>
        </p:txBody>
      </p:sp>
      <p:sp>
        <p:nvSpPr>
          <p:cNvPr id="28684" name="Text Box 12">
            <a:extLst>
              <a:ext uri="{FF2B5EF4-FFF2-40B4-BE49-F238E27FC236}">
                <a16:creationId xmlns:a16="http://schemas.microsoft.com/office/drawing/2014/main" id="{6098C1AC-3CF2-588D-C499-8933717176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36950" y="2181225"/>
            <a:ext cx="3927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TW" altLang="en-US" sz="2000">
                <a:latin typeface="Times New Roman" panose="02020603050405020304" pitchFamily="18" charset="0"/>
                <a:ea typeface="PMingLiU" panose="02020500000000000000" pitchFamily="18" charset="-120"/>
              </a:rPr>
              <a:t>[3]                         [2]                    [3]</a:t>
            </a:r>
          </a:p>
        </p:txBody>
      </p:sp>
      <p:sp>
        <p:nvSpPr>
          <p:cNvPr id="28685" name="Text Box 13">
            <a:extLst>
              <a:ext uri="{FF2B5EF4-FFF2-40B4-BE49-F238E27FC236}">
                <a16:creationId xmlns:a16="http://schemas.microsoft.com/office/drawing/2014/main" id="{877F7C69-26A7-E4C6-9822-087CAE81E1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0" y="3179763"/>
            <a:ext cx="65722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TW" altLang="en-US" sz="2000">
                <a:latin typeface="Times New Roman" panose="02020603050405020304" pitchFamily="18" charset="0"/>
                <a:ea typeface="PMingLiU" panose="02020500000000000000" pitchFamily="18" charset="-120"/>
              </a:rPr>
              <a:t>[1]                                  [4]           [1]                                  [4]   </a:t>
            </a:r>
          </a:p>
        </p:txBody>
      </p:sp>
      <p:sp>
        <p:nvSpPr>
          <p:cNvPr id="28686" name="Text Box 14">
            <a:extLst>
              <a:ext uri="{FF2B5EF4-FFF2-40B4-BE49-F238E27FC236}">
                <a16:creationId xmlns:a16="http://schemas.microsoft.com/office/drawing/2014/main" id="{DB6A9C3B-5FFB-ADE4-1F52-731F9086DA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9825" y="4149725"/>
            <a:ext cx="7402513" cy="222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TW" altLang="en-US" sz="2000">
                <a:latin typeface="Times New Roman" panose="02020603050405020304" pitchFamily="18" charset="0"/>
                <a:ea typeface="PMingLiU" panose="02020500000000000000" pitchFamily="18" charset="-120"/>
              </a:rPr>
              <a:t>                 [0]            [5]                                   [0]          [5]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TW" altLang="en-US" sz="20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zh-TW" altLang="en-US" sz="20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zh-TW" altLang="zh-TW" sz="2000" b="1">
                <a:latin typeface="Times New Roman" panose="02020603050405020304" pitchFamily="18" charset="0"/>
                <a:ea typeface="PMingLiU" panose="02020500000000000000" pitchFamily="18" charset="-120"/>
              </a:rPr>
              <a:t>                    </a:t>
            </a:r>
            <a:r>
              <a:rPr kumimoji="1" lang="en-US" altLang="zh-TW" sz="2000" b="1">
                <a:latin typeface="Times New Roman" panose="02020603050405020304" pitchFamily="18" charset="0"/>
                <a:ea typeface="PMingLiU" panose="02020500000000000000" pitchFamily="18" charset="-120"/>
              </a:rPr>
              <a:t>front = 0                                           front = 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000" b="1">
                <a:latin typeface="Times New Roman" panose="02020603050405020304" pitchFamily="18" charset="0"/>
                <a:ea typeface="PMingLiU" panose="02020500000000000000" pitchFamily="18" charset="-120"/>
              </a:rPr>
              <a:t>                    rear = -1                                             rear = 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TW" sz="2000" b="1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TW" sz="20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8687" name="Text Box 15">
            <a:extLst>
              <a:ext uri="{FF2B5EF4-FFF2-40B4-BE49-F238E27FC236}">
                <a16:creationId xmlns:a16="http://schemas.microsoft.com/office/drawing/2014/main" id="{A7E3B035-CF0C-BB50-9785-5A425F502D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1675" y="26130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000">
                <a:latin typeface="Times New Roman" panose="02020603050405020304" pitchFamily="18" charset="0"/>
                <a:ea typeface="PMingLiU" panose="02020500000000000000" pitchFamily="18" charset="-120"/>
              </a:rPr>
              <a:t>J2</a:t>
            </a:r>
          </a:p>
        </p:txBody>
      </p:sp>
      <p:sp>
        <p:nvSpPr>
          <p:cNvPr id="28688" name="Text Box 16">
            <a:extLst>
              <a:ext uri="{FF2B5EF4-FFF2-40B4-BE49-F238E27FC236}">
                <a16:creationId xmlns:a16="http://schemas.microsoft.com/office/drawing/2014/main" id="{FEACB5CF-7D25-2AEA-7740-394DCDD1D8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4175" y="3225800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000">
                <a:latin typeface="Times New Roman" panose="02020603050405020304" pitchFamily="18" charset="0"/>
                <a:ea typeface="PMingLiU" panose="02020500000000000000" pitchFamily="18" charset="-120"/>
              </a:rPr>
              <a:t>J1</a:t>
            </a:r>
          </a:p>
        </p:txBody>
      </p:sp>
      <p:sp>
        <p:nvSpPr>
          <p:cNvPr id="28689" name="Text Box 17">
            <a:extLst>
              <a:ext uri="{FF2B5EF4-FFF2-40B4-BE49-F238E27FC236}">
                <a16:creationId xmlns:a16="http://schemas.microsoft.com/office/drawing/2014/main" id="{DB936F02-4369-9338-9411-42B17A47F8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5425" y="2613025"/>
            <a:ext cx="40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000">
                <a:latin typeface="Times New Roman" panose="02020603050405020304" pitchFamily="18" charset="0"/>
                <a:ea typeface="PMingLiU" panose="02020500000000000000" pitchFamily="18" charset="-120"/>
              </a:rPr>
              <a:t>J3</a:t>
            </a:r>
          </a:p>
        </p:txBody>
      </p:sp>
      <p:sp>
        <p:nvSpPr>
          <p:cNvPr id="28690" name="Rectangle 20">
            <a:extLst>
              <a:ext uri="{FF2B5EF4-FFF2-40B4-BE49-F238E27FC236}">
                <a16:creationId xmlns:a16="http://schemas.microsoft.com/office/drawing/2014/main" id="{D2A0174C-A0B2-C31E-819C-B017DB8E6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i="1">
                <a:solidFill>
                  <a:schemeClr val="hlink"/>
                </a:solidFill>
              </a:rPr>
              <a:t>Implementation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i="1">
                <a:solidFill>
                  <a:schemeClr val="hlink"/>
                </a:solidFill>
              </a:rPr>
              <a:t>Wrapped Configuration</a:t>
            </a:r>
          </a:p>
        </p:txBody>
      </p:sp>
      <p:sp>
        <p:nvSpPr>
          <p:cNvPr id="28691" name="Text Box 21">
            <a:extLst>
              <a:ext uri="{FF2B5EF4-FFF2-40B4-BE49-F238E27FC236}">
                <a16:creationId xmlns:a16="http://schemas.microsoft.com/office/drawing/2014/main" id="{9C5F2CB0-EFB6-BBAE-C29C-C52D9C7A8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6061075"/>
            <a:ext cx="4005263" cy="4572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Can be seen as a circular queue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CDE1673F-7B65-328E-6A5C-430EF10A2A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Algorithm Analysis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87189B8-BC4A-9F33-E308-6A6BDF8D68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enqueue	O(?)</a:t>
            </a:r>
          </a:p>
          <a:p>
            <a:pPr eaLnBrk="1" hangingPunct="1"/>
            <a:r>
              <a:rPr lang="en-US" altLang="en-US"/>
              <a:t>dequeue  O(?)</a:t>
            </a:r>
          </a:p>
          <a:p>
            <a:pPr eaLnBrk="1" hangingPunct="1"/>
            <a:r>
              <a:rPr lang="en-US" altLang="en-US"/>
              <a:t>size	O(?)</a:t>
            </a:r>
          </a:p>
          <a:p>
            <a:pPr eaLnBrk="1" hangingPunct="1"/>
            <a:r>
              <a:rPr lang="en-US" altLang="en-US"/>
              <a:t>isEmpty	O(?)</a:t>
            </a:r>
          </a:p>
          <a:p>
            <a:pPr eaLnBrk="1" hangingPunct="1"/>
            <a:r>
              <a:rPr lang="en-US" altLang="en-US"/>
              <a:t>isFull	O(?)</a:t>
            </a:r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>
                <a:solidFill>
                  <a:srgbClr val="006600"/>
                </a:solidFill>
              </a:rPr>
              <a:t>What if I want the first element to be always at Q[0] ?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36223C4B-01E7-FF19-708D-25EC9D8073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TW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TW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TW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8F5F3881-BA94-9EDF-2221-76BB0C75A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TW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TW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F1ECF3CC-3A5A-9BEC-8973-06A7B84B1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TW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7173" name="Rectangle 5">
            <a:extLst>
              <a:ext uri="{FF2B5EF4-FFF2-40B4-BE49-F238E27FC236}">
                <a16:creationId xmlns:a16="http://schemas.microsoft.com/office/drawing/2014/main" id="{FCBB1954-E6F8-CDE8-3310-4D8CDA804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2606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B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A</a:t>
            </a:r>
          </a:p>
        </p:txBody>
      </p:sp>
      <p:sp>
        <p:nvSpPr>
          <p:cNvPr id="7174" name="Rectangle 6">
            <a:extLst>
              <a:ext uri="{FF2B5EF4-FFF2-40B4-BE49-F238E27FC236}">
                <a16:creationId xmlns:a16="http://schemas.microsoft.com/office/drawing/2014/main" id="{186C71D2-77DA-EBCC-327E-8D3773663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184400"/>
            <a:ext cx="609600" cy="1447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kumimoji="1" lang="zh-TW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D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C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B</a:t>
            </a:r>
          </a:p>
        </p:txBody>
      </p:sp>
      <p:sp>
        <p:nvSpPr>
          <p:cNvPr id="7175" name="Line 7">
            <a:extLst>
              <a:ext uri="{FF2B5EF4-FFF2-40B4-BE49-F238E27FC236}">
                <a16:creationId xmlns:a16="http://schemas.microsoft.com/office/drawing/2014/main" id="{BB3FEF97-3441-F367-3C7F-9AD19F24C4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16100" y="347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6" name="Line 8">
            <a:extLst>
              <a:ext uri="{FF2B5EF4-FFF2-40B4-BE49-F238E27FC236}">
                <a16:creationId xmlns:a16="http://schemas.microsoft.com/office/drawing/2014/main" id="{31FEBE47-BF68-43D9-2CDE-9735C8A39BF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90700" y="36576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7" name="Line 9">
            <a:extLst>
              <a:ext uri="{FF2B5EF4-FFF2-40B4-BE49-F238E27FC236}">
                <a16:creationId xmlns:a16="http://schemas.microsoft.com/office/drawing/2014/main" id="{3139FA04-07DB-FA37-8A93-FEDFFF590D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162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8" name="Line 10">
            <a:extLst>
              <a:ext uri="{FF2B5EF4-FFF2-40B4-BE49-F238E27FC236}">
                <a16:creationId xmlns:a16="http://schemas.microsoft.com/office/drawing/2014/main" id="{C36C3E04-B2DA-8AAC-670A-633E3C49FD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3543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79" name="Line 11">
            <a:extLst>
              <a:ext uri="{FF2B5EF4-FFF2-40B4-BE49-F238E27FC236}">
                <a16:creationId xmlns:a16="http://schemas.microsoft.com/office/drawing/2014/main" id="{EE3E4EB0-4C03-3DE3-2AFD-A567B125CF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794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0" name="Line 12">
            <a:extLst>
              <a:ext uri="{FF2B5EF4-FFF2-40B4-BE49-F238E27FC236}">
                <a16:creationId xmlns:a16="http://schemas.microsoft.com/office/drawing/2014/main" id="{BAFE2A62-CB6E-D729-E9EF-52845FA27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35560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1" name="Line 13">
            <a:extLst>
              <a:ext uri="{FF2B5EF4-FFF2-40B4-BE49-F238E27FC236}">
                <a16:creationId xmlns:a16="http://schemas.microsoft.com/office/drawing/2014/main" id="{5CA05469-E6B8-9340-17E6-26DDE59EF9E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3543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2" name="Line 14">
            <a:extLst>
              <a:ext uri="{FF2B5EF4-FFF2-40B4-BE49-F238E27FC236}">
                <a16:creationId xmlns:a16="http://schemas.microsoft.com/office/drawing/2014/main" id="{47CCC1AB-7243-A076-FD11-6C3FC0EF33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629400" y="24003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3" name="Line 15">
            <a:extLst>
              <a:ext uri="{FF2B5EF4-FFF2-40B4-BE49-F238E27FC236}">
                <a16:creationId xmlns:a16="http://schemas.microsoft.com/office/drawing/2014/main" id="{DA1E3330-C8B1-1199-AD5A-C7DD5C3795B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3479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4" name="Line 16">
            <a:extLst>
              <a:ext uri="{FF2B5EF4-FFF2-40B4-BE49-F238E27FC236}">
                <a16:creationId xmlns:a16="http://schemas.microsoft.com/office/drawing/2014/main" id="{3F3E5FBC-8EA1-BFA3-2D9F-1C7BFDD615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3400" y="2717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85" name="Text Box 17">
            <a:extLst>
              <a:ext uri="{FF2B5EF4-FFF2-40B4-BE49-F238E27FC236}">
                <a16:creationId xmlns:a16="http://schemas.microsoft.com/office/drawing/2014/main" id="{F4725F70-9570-1468-6117-9BA9D7E677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700" y="3124200"/>
            <a:ext cx="9144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rear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front</a:t>
            </a:r>
          </a:p>
        </p:txBody>
      </p:sp>
      <p:sp>
        <p:nvSpPr>
          <p:cNvPr id="7186" name="Rectangle 18">
            <a:extLst>
              <a:ext uri="{FF2B5EF4-FFF2-40B4-BE49-F238E27FC236}">
                <a16:creationId xmlns:a16="http://schemas.microsoft.com/office/drawing/2014/main" id="{93C9BF1D-927C-BA72-74AC-148503208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857500"/>
            <a:ext cx="77628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rear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front</a:t>
            </a:r>
            <a:endParaRPr kumimoji="1" lang="zh-TW" altLang="en-US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7187" name="Text Box 19">
            <a:extLst>
              <a:ext uri="{FF2B5EF4-FFF2-40B4-BE49-F238E27FC236}">
                <a16:creationId xmlns:a16="http://schemas.microsoft.com/office/drawing/2014/main" id="{A72BB3D1-9610-B98A-6FD4-E489D2F5EF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400" y="2552700"/>
            <a:ext cx="776288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rear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front</a:t>
            </a:r>
          </a:p>
        </p:txBody>
      </p:sp>
      <p:sp>
        <p:nvSpPr>
          <p:cNvPr id="7188" name="Text Box 20">
            <a:extLst>
              <a:ext uri="{FF2B5EF4-FFF2-40B4-BE49-F238E27FC236}">
                <a16:creationId xmlns:a16="http://schemas.microsoft.com/office/drawing/2014/main" id="{33BE0F6D-4DC1-B6EB-52E3-E97687424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67525" y="2187575"/>
            <a:ext cx="776288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rear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front</a:t>
            </a:r>
          </a:p>
        </p:txBody>
      </p:sp>
      <p:sp>
        <p:nvSpPr>
          <p:cNvPr id="7189" name="Text Box 21">
            <a:extLst>
              <a:ext uri="{FF2B5EF4-FFF2-40B4-BE49-F238E27FC236}">
                <a16:creationId xmlns:a16="http://schemas.microsoft.com/office/drawing/2014/main" id="{1B38DBDA-E615-E788-3C03-42AB78E6EA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7713" y="2466975"/>
            <a:ext cx="776287" cy="118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rear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kumimoji="1" lang="en-US" altLang="zh-TW" sz="2400">
              <a:latin typeface="Times New Roman" panose="02020603050405020304" pitchFamily="18" charset="0"/>
              <a:ea typeface="PMingLiU" panose="02020500000000000000" pitchFamily="18" charset="-12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kumimoji="1" lang="en-US" altLang="zh-TW" sz="2400">
                <a:latin typeface="Times New Roman" panose="02020603050405020304" pitchFamily="18" charset="0"/>
                <a:ea typeface="PMingLiU" panose="02020500000000000000" pitchFamily="18" charset="-120"/>
              </a:rPr>
              <a:t>front</a:t>
            </a:r>
          </a:p>
        </p:txBody>
      </p:sp>
      <p:sp>
        <p:nvSpPr>
          <p:cNvPr id="7190" name="Line 22">
            <a:extLst>
              <a:ext uri="{FF2B5EF4-FFF2-40B4-BE49-F238E27FC236}">
                <a16:creationId xmlns:a16="http://schemas.microsoft.com/office/drawing/2014/main" id="{84EA3350-11DF-0183-71F9-D16B36196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1" name="Line 23">
            <a:extLst>
              <a:ext uri="{FF2B5EF4-FFF2-40B4-BE49-F238E27FC236}">
                <a16:creationId xmlns:a16="http://schemas.microsoft.com/office/drawing/2014/main" id="{6A2B236E-DEC2-2C5C-BBCA-6A7A532BD6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2" name="Line 24">
            <a:extLst>
              <a:ext uri="{FF2B5EF4-FFF2-40B4-BE49-F238E27FC236}">
                <a16:creationId xmlns:a16="http://schemas.microsoft.com/office/drawing/2014/main" id="{02AF4D8B-2F41-A955-2A73-8C4DC715A56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3" name="Line 25">
            <a:extLst>
              <a:ext uri="{FF2B5EF4-FFF2-40B4-BE49-F238E27FC236}">
                <a16:creationId xmlns:a16="http://schemas.microsoft.com/office/drawing/2014/main" id="{38051C8C-F543-448F-719E-90CCD592FE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2606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4" name="Line 26">
            <a:extLst>
              <a:ext uri="{FF2B5EF4-FFF2-40B4-BE49-F238E27FC236}">
                <a16:creationId xmlns:a16="http://schemas.microsoft.com/office/drawing/2014/main" id="{E02E3AC5-654D-3130-7935-F0E05A36E0FE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2184400"/>
            <a:ext cx="60960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195" name="Rectangle 29">
            <a:extLst>
              <a:ext uri="{FF2B5EF4-FFF2-40B4-BE49-F238E27FC236}">
                <a16:creationId xmlns:a16="http://schemas.microsoft.com/office/drawing/2014/main" id="{F891E7AD-AD74-3EFD-A544-1EB474EC3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685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Blip>
                <a:blip r:embed="rId2"/>
              </a:buBlip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SzPct val="75000"/>
              <a:buBlip>
                <a:blip r:embed="rId3"/>
              </a:buBlip>
              <a:defRPr sz="2400">
                <a:solidFill>
                  <a:schemeClr val="tx1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–"/>
              <a:defRPr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4000" i="1">
                <a:solidFill>
                  <a:schemeClr val="hlink"/>
                </a:solidFill>
              </a:rPr>
              <a:t>First In First Out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333AFAB-223E-5394-A247-A07E8D8669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84DDDDF7-B6D2-445F-B102-2C6F335FAB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Queue can have 0 to size-1 elements where size is the size of array</a:t>
            </a:r>
          </a:p>
          <a:p>
            <a:r>
              <a:rPr lang="en-US" altLang="en-US"/>
              <a:t>Initially when queue is empty, front=0 and rear =-1, ie rear &lt; front.</a:t>
            </a:r>
          </a:p>
          <a:p>
            <a:r>
              <a:rPr lang="en-US" altLang="en-US"/>
              <a:t>Insert will be in rear</a:t>
            </a:r>
          </a:p>
          <a:p>
            <a:r>
              <a:rPr lang="en-US" altLang="en-US"/>
              <a:t>Deletion will be in front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195B113D-1084-7308-5B66-3CCCF00078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AEF73831-5853-3644-223E-B3D951D4717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Insert operation:</a:t>
            </a:r>
          </a:p>
          <a:p>
            <a:r>
              <a:rPr lang="en-US" altLang="en-US"/>
              <a:t>Insertion operation performs the following actions.</a:t>
            </a:r>
          </a:p>
          <a:p>
            <a:r>
              <a:rPr lang="en-US" altLang="en-US"/>
              <a:t>1. If rear==size-1 i.e queue is full then prints a message that queue is full and no new element can be added to queue.</a:t>
            </a:r>
          </a:p>
          <a:p>
            <a:r>
              <a:rPr lang="en-US" altLang="en-US"/>
              <a:t>Otherwise, increments rear by 1 and inserts new element at rear position.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468188E6-6E9C-283A-C7E5-675542B5CD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Algorithm:Qinsert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E3438F1-0A34-F0A2-0C61-CB2504668E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1.[check for overflow]</a:t>
            </a:r>
          </a:p>
          <a:p>
            <a:pPr>
              <a:buFontTx/>
              <a:buNone/>
            </a:pPr>
            <a:r>
              <a:rPr lang="en-US" altLang="en-US"/>
              <a:t>If rear &gt; size then</a:t>
            </a:r>
          </a:p>
          <a:p>
            <a:pPr>
              <a:buFontTx/>
              <a:buNone/>
            </a:pPr>
            <a:r>
              <a:rPr lang="en-US" altLang="en-US"/>
              <a:t>print “Queue Overflow”</a:t>
            </a:r>
          </a:p>
          <a:p>
            <a:pPr>
              <a:buFontTx/>
              <a:buNone/>
            </a:pPr>
            <a:r>
              <a:rPr lang="en-US" altLang="en-US"/>
              <a:t>return</a:t>
            </a:r>
          </a:p>
          <a:p>
            <a:pPr>
              <a:buFontTx/>
              <a:buNone/>
            </a:pPr>
            <a:r>
              <a:rPr lang="en-US" altLang="en-US"/>
              <a:t>2. otherwise</a:t>
            </a:r>
          </a:p>
          <a:p>
            <a:pPr>
              <a:buFontTx/>
              <a:buNone/>
            </a:pPr>
            <a:r>
              <a:rPr lang="en-US" altLang="en-US"/>
              <a:t>[increment rear]</a:t>
            </a:r>
          </a:p>
          <a:p>
            <a:pPr>
              <a:buFontTx/>
              <a:buNone/>
            </a:pPr>
            <a:r>
              <a:rPr lang="en-US" altLang="en-US"/>
              <a:t>rear=rear+1</a:t>
            </a:r>
          </a:p>
          <a:p>
            <a:pPr>
              <a:buFontTx/>
              <a:buNone/>
            </a:pPr>
            <a:r>
              <a:rPr lang="en-US" altLang="en-US"/>
              <a:t>3. [insert the element into queue]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0ECC6E86-A905-3D7F-7B38-17466E1C63E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1267" name="Content Placeholder 2">
            <a:extLst>
              <a:ext uri="{FF2B5EF4-FFF2-40B4-BE49-F238E27FC236}">
                <a16:creationId xmlns:a16="http://schemas.microsoft.com/office/drawing/2014/main" id="{36E583EE-A53C-EBBC-21E6-0CB911BC67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Q[rear]=item</a:t>
            </a:r>
          </a:p>
          <a:p>
            <a:pPr>
              <a:buFontTx/>
              <a:buNone/>
            </a:pPr>
            <a:r>
              <a:rPr lang="en-US" altLang="en-US"/>
              <a:t>4.return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A03B0F4D-5A87-F0CF-6869-822E6653C3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1B2A3498-D51B-3EF5-D86A-3DE5C6C13F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Deletion operations:</a:t>
            </a:r>
          </a:p>
          <a:p>
            <a:r>
              <a:rPr lang="en-US" altLang="en-US"/>
              <a:t>Deletion operation performs following actions.</a:t>
            </a:r>
          </a:p>
          <a:p>
            <a:r>
              <a:rPr lang="en-US" altLang="en-US"/>
              <a:t>1. if the queue is empty which is given by front&gt;rear, then prints a message that no deletion is possible.</a:t>
            </a:r>
          </a:p>
          <a:p>
            <a:r>
              <a:rPr lang="en-US" altLang="en-US"/>
              <a:t>Otherwise, retrieves the front element and then increments front by 1.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2B38E20E-DBE3-127F-45FF-13A1C27EFF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Algorithm: Qdelete</a:t>
            </a:r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73CACFB2-8B61-6A7F-016A-8B1F3D4071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Procedure qdelete(Q,front,rear)</a:t>
            </a:r>
          </a:p>
          <a:p>
            <a:pPr>
              <a:buFontTx/>
              <a:buNone/>
            </a:pPr>
            <a:r>
              <a:rPr lang="en-US" altLang="en-US"/>
              <a:t>1.[Check for underflow]</a:t>
            </a:r>
          </a:p>
          <a:p>
            <a:pPr>
              <a:buFontTx/>
              <a:buNone/>
            </a:pPr>
            <a:r>
              <a:rPr lang="en-US" altLang="en-US"/>
              <a:t>      If front &gt; rear</a:t>
            </a:r>
          </a:p>
          <a:p>
            <a:pPr>
              <a:buFontTx/>
              <a:buNone/>
            </a:pPr>
            <a:r>
              <a:rPr lang="en-US" altLang="en-US"/>
              <a:t>         print “Queue underflow”</a:t>
            </a:r>
          </a:p>
          <a:p>
            <a:pPr>
              <a:buFontTx/>
              <a:buNone/>
            </a:pPr>
            <a:r>
              <a:rPr lang="en-US" altLang="en-US"/>
              <a:t>2. Otherwise, [Retrieve element to be deleted]</a:t>
            </a:r>
          </a:p>
          <a:p>
            <a:pPr>
              <a:buFontTx/>
              <a:buNone/>
            </a:pPr>
            <a:r>
              <a:rPr lang="en-US" altLang="en-US"/>
              <a:t>     item = Q[front]</a:t>
            </a:r>
          </a:p>
          <a:p>
            <a:pPr>
              <a:buFontTx/>
              <a:buNone/>
            </a:pPr>
            <a:r>
              <a:rPr lang="en-US" altLang="en-US"/>
              <a:t>[when there is only single element in queue]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lobal">
  <a:themeElements>
    <a:clrScheme name="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AF6A5F"/>
      </a:hlink>
      <a:folHlink>
        <a:srgbClr val="CCB374"/>
      </a:folHlink>
    </a:clrScheme>
    <a:fontScheme name="Global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A06AB650870D14683C2E0C81D53E97C" ma:contentTypeVersion="9" ma:contentTypeDescription="Create a new document." ma:contentTypeScope="" ma:versionID="24f3f4f279e93235be8060eeeb785a09">
  <xsd:schema xmlns:xsd="http://www.w3.org/2001/XMLSchema" xmlns:xs="http://www.w3.org/2001/XMLSchema" xmlns:p="http://schemas.microsoft.com/office/2006/metadata/properties" xmlns:ns2="568bec11-dbd9-4d40-a10c-c6ec4eb7b11d" xmlns:ns3="ed45e3d2-0df7-4eff-9a14-e585899f4ac0" targetNamespace="http://schemas.microsoft.com/office/2006/metadata/properties" ma:root="true" ma:fieldsID="a78e496dbb088407c09a4080b28efb0a" ns2:_="" ns3:_="">
    <xsd:import namespace="568bec11-dbd9-4d40-a10c-c6ec4eb7b11d"/>
    <xsd:import namespace="ed45e3d2-0df7-4eff-9a14-e585899f4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bec11-dbd9-4d40-a10c-c6ec4eb7b1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d45e3d2-0df7-4eff-9a14-e585899f4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C69AE3-F886-4279-BD84-33DBC4C2ECEA}"/>
</file>

<file path=customXml/itemProps2.xml><?xml version="1.0" encoding="utf-8"?>
<ds:datastoreItem xmlns:ds="http://schemas.openxmlformats.org/officeDocument/2006/customXml" ds:itemID="{F9610319-687B-4CB0-9CDB-DC26D9877CEE}">
  <ds:schemaRefs>
    <ds:schemaRef ds:uri="http://schemas.microsoft.com/office/infopath/2007/PartnerControls"/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openxmlformats.org/package/2006/metadata/core-properties"/>
    <ds:schemaRef ds:uri="ed45e3d2-0df7-4eff-9a14-e585899f4ac0"/>
    <ds:schemaRef ds:uri="568bec11-dbd9-4d40-a10c-c6ec4eb7b11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739B7EC-F1C6-424D-962D-C5FE5410EA0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Designs\Global.pot</Template>
  <TotalTime>8807</TotalTime>
  <Words>1109</Words>
  <Application>Microsoft Office PowerPoint</Application>
  <PresentationFormat>On-screen Show (4:3)</PresentationFormat>
  <Paragraphs>200</Paragraphs>
  <Slides>23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Global</vt:lpstr>
      <vt:lpstr>Queue</vt:lpstr>
      <vt:lpstr>Queue Applications</vt:lpstr>
      <vt:lpstr>PowerPoint Presentation</vt:lpstr>
      <vt:lpstr>PowerPoint Presentation</vt:lpstr>
      <vt:lpstr>PowerPoint Presentation</vt:lpstr>
      <vt:lpstr>Algorithm:Qinsert</vt:lpstr>
      <vt:lpstr>PowerPoint Presentation</vt:lpstr>
      <vt:lpstr>PowerPoint Presentation</vt:lpstr>
      <vt:lpstr>Algorithm: Qdelete</vt:lpstr>
      <vt:lpstr>PowerPoint Presentation</vt:lpstr>
      <vt:lpstr>PowerPoint Presentation</vt:lpstr>
      <vt:lpstr>PowerPoint Presentation</vt:lpstr>
      <vt:lpstr>Circular Queue</vt:lpstr>
      <vt:lpstr>PowerPoint Presentation</vt:lpstr>
      <vt:lpstr>Insertion into a circular queue</vt:lpstr>
      <vt:lpstr>PowerPoint Presentation</vt:lpstr>
      <vt:lpstr>PowerPoint Presentation</vt:lpstr>
      <vt:lpstr>PowerPoint Presentation</vt:lpstr>
      <vt:lpstr>Deletion</vt:lpstr>
      <vt:lpstr>Cqueue Deletion</vt:lpstr>
      <vt:lpstr>PowerPoint Presentation</vt:lpstr>
      <vt:lpstr>PowerPoint Presentation</vt:lpstr>
      <vt:lpstr>Algorithm Analysis</vt:lpstr>
    </vt:vector>
  </TitlesOfParts>
  <Company>SMU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admin2</dc:creator>
  <cp:lastModifiedBy>Abhijith L Sudarsan D S</cp:lastModifiedBy>
  <cp:revision>50</cp:revision>
  <cp:lastPrinted>1601-01-01T00:00:00Z</cp:lastPrinted>
  <dcterms:created xsi:type="dcterms:W3CDTF">2002-01-10T23:53:35Z</dcterms:created>
  <dcterms:modified xsi:type="dcterms:W3CDTF">2023-10-02T17:38:01Z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0x0101002A06AB650870D14683C2E0C81D53E97C</vt:lpwstr>
  </property>
</Properties>
</file>