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60" r:id="rId1"/>
    <p:sldMasterId id="2147483672" r:id="rId2"/>
  </p:sldMasterIdLst>
  <p:notesMasterIdLst>
    <p:notesMasterId r:id="rId22"/>
  </p:notesMasterIdLst>
  <p:sldIdLst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Footlight MT Light" panose="0204060206030A020304" pitchFamily="18" charset="0"/>
      <p:regular r:id="rId27"/>
    </p:embeddedFont>
    <p:embeddedFont>
      <p:font typeface="Modern Love" panose="020B0604020202020204" charset="0"/>
      <p:regular r:id="rId28"/>
    </p:embeddedFont>
    <p:embeddedFont>
      <p:font typeface="Cambria Math" panose="02040503050406030204" pitchFamily="18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B94001-F6B2-4839-99B5-5EE1010C61ED}" v="12" dt="2022-09-28T08:08:20.7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51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50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shiya Rachel" userId="6070a754b32d724f" providerId="LiveId" clId="{18B94001-F6B2-4839-99B5-5EE1010C61ED}"/>
    <pc:docChg chg="custSel addSld delSld modSld">
      <pc:chgData name="Anushiya Rachel" userId="6070a754b32d724f" providerId="LiveId" clId="{18B94001-F6B2-4839-99B5-5EE1010C61ED}" dt="2022-09-28T08:07:46.291" v="11" actId="47"/>
      <pc:docMkLst>
        <pc:docMk/>
      </pc:docMkLst>
      <pc:sldChg chg="addSp delSp modSp mod">
        <pc:chgData name="Anushiya Rachel" userId="6070a754b32d724f" providerId="LiveId" clId="{18B94001-F6B2-4839-99B5-5EE1010C61ED}" dt="2022-09-28T08:04:06.488" v="4" actId="478"/>
        <pc:sldMkLst>
          <pc:docMk/>
          <pc:sldMk cId="2528647031" sldId="256"/>
        </pc:sldMkLst>
        <pc:spChg chg="del">
          <ac:chgData name="Anushiya Rachel" userId="6070a754b32d724f" providerId="LiveId" clId="{18B94001-F6B2-4839-99B5-5EE1010C61ED}" dt="2022-09-28T08:04:06.488" v="4" actId="478"/>
          <ac:spMkLst>
            <pc:docMk/>
            <pc:sldMk cId="2528647031" sldId="256"/>
            <ac:spMk id="3" creationId="{E7AB5AF3-CFFC-53C8-4107-730B00770435}"/>
          </ac:spMkLst>
        </pc:spChg>
        <pc:spChg chg="add mod">
          <ac:chgData name="Anushiya Rachel" userId="6070a754b32d724f" providerId="LiveId" clId="{18B94001-F6B2-4839-99B5-5EE1010C61ED}" dt="2022-09-28T08:04:06.488" v="4" actId="478"/>
          <ac:spMkLst>
            <pc:docMk/>
            <pc:sldMk cId="2528647031" sldId="256"/>
            <ac:spMk id="5" creationId="{0F1EC54B-A759-671B-BCF2-CA0F10C03564}"/>
          </ac:spMkLst>
        </pc:spChg>
      </pc:sldChg>
      <pc:sldChg chg="add del setBg">
        <pc:chgData name="Anushiya Rachel" userId="6070a754b32d724f" providerId="LiveId" clId="{18B94001-F6B2-4839-99B5-5EE1010C61ED}" dt="2022-09-28T08:03:44.624" v="1"/>
        <pc:sldMkLst>
          <pc:docMk/>
          <pc:sldMk cId="3491235235" sldId="272"/>
        </pc:sldMkLst>
      </pc:sldChg>
      <pc:sldChg chg="addSp delSp modSp add mod">
        <pc:chgData name="Anushiya Rachel" userId="6070a754b32d724f" providerId="LiveId" clId="{18B94001-F6B2-4839-99B5-5EE1010C61ED}" dt="2022-09-28T08:03:54.257" v="3" actId="478"/>
        <pc:sldMkLst>
          <pc:docMk/>
          <pc:sldMk cId="3813169088" sldId="272"/>
        </pc:sldMkLst>
        <pc:spChg chg="del">
          <ac:chgData name="Anushiya Rachel" userId="6070a754b32d724f" providerId="LiveId" clId="{18B94001-F6B2-4839-99B5-5EE1010C61ED}" dt="2022-09-28T08:03:54.257" v="3" actId="478"/>
          <ac:spMkLst>
            <pc:docMk/>
            <pc:sldMk cId="3813169088" sldId="272"/>
            <ac:spMk id="3" creationId="{E7AB5AF3-CFFC-53C8-4107-730B00770435}"/>
          </ac:spMkLst>
        </pc:spChg>
        <pc:spChg chg="add mod">
          <ac:chgData name="Anushiya Rachel" userId="6070a754b32d724f" providerId="LiveId" clId="{18B94001-F6B2-4839-99B5-5EE1010C61ED}" dt="2022-09-28T08:03:54.257" v="3" actId="478"/>
          <ac:spMkLst>
            <pc:docMk/>
            <pc:sldMk cId="3813169088" sldId="272"/>
            <ac:spMk id="5" creationId="{7E48D71F-7D1B-F337-1D03-D55A2A5D40D3}"/>
          </ac:spMkLst>
        </pc:spChg>
      </pc:sldChg>
      <pc:sldChg chg="add del">
        <pc:chgData name="Anushiya Rachel" userId="6070a754b32d724f" providerId="LiveId" clId="{18B94001-F6B2-4839-99B5-5EE1010C61ED}" dt="2022-09-28T08:03:44.658" v="2"/>
        <pc:sldMkLst>
          <pc:docMk/>
          <pc:sldMk cId="558743294" sldId="273"/>
        </pc:sldMkLst>
      </pc:sldChg>
      <pc:sldChg chg="add del">
        <pc:chgData name="Anushiya Rachel" userId="6070a754b32d724f" providerId="LiveId" clId="{18B94001-F6B2-4839-99B5-5EE1010C61ED}" dt="2022-09-28T08:03:44.658" v="2"/>
        <pc:sldMkLst>
          <pc:docMk/>
          <pc:sldMk cId="405319634" sldId="274"/>
        </pc:sldMkLst>
      </pc:sldChg>
      <pc:sldChg chg="add del">
        <pc:chgData name="Anushiya Rachel" userId="6070a754b32d724f" providerId="LiveId" clId="{18B94001-F6B2-4839-99B5-5EE1010C61ED}" dt="2022-09-28T08:03:44.658" v="2"/>
        <pc:sldMkLst>
          <pc:docMk/>
          <pc:sldMk cId="3831262005" sldId="275"/>
        </pc:sldMkLst>
      </pc:sldChg>
      <pc:sldChg chg="add del">
        <pc:chgData name="Anushiya Rachel" userId="6070a754b32d724f" providerId="LiveId" clId="{18B94001-F6B2-4839-99B5-5EE1010C61ED}" dt="2022-09-28T08:03:44.658" v="2"/>
        <pc:sldMkLst>
          <pc:docMk/>
          <pc:sldMk cId="2291542734" sldId="276"/>
        </pc:sldMkLst>
      </pc:sldChg>
      <pc:sldChg chg="add del">
        <pc:chgData name="Anushiya Rachel" userId="6070a754b32d724f" providerId="LiveId" clId="{18B94001-F6B2-4839-99B5-5EE1010C61ED}" dt="2022-09-28T08:03:44.658" v="2"/>
        <pc:sldMkLst>
          <pc:docMk/>
          <pc:sldMk cId="2658750584" sldId="277"/>
        </pc:sldMkLst>
      </pc:sldChg>
      <pc:sldChg chg="add del">
        <pc:chgData name="Anushiya Rachel" userId="6070a754b32d724f" providerId="LiveId" clId="{18B94001-F6B2-4839-99B5-5EE1010C61ED}" dt="2022-09-28T08:03:44.658" v="2"/>
        <pc:sldMkLst>
          <pc:docMk/>
          <pc:sldMk cId="2256706967" sldId="278"/>
        </pc:sldMkLst>
      </pc:sldChg>
      <pc:sldChg chg="add del">
        <pc:chgData name="Anushiya Rachel" userId="6070a754b32d724f" providerId="LiveId" clId="{18B94001-F6B2-4839-99B5-5EE1010C61ED}" dt="2022-09-28T08:03:44.658" v="2"/>
        <pc:sldMkLst>
          <pc:docMk/>
          <pc:sldMk cId="3716139297" sldId="279"/>
        </pc:sldMkLst>
      </pc:sldChg>
      <pc:sldChg chg="add del">
        <pc:chgData name="Anushiya Rachel" userId="6070a754b32d724f" providerId="LiveId" clId="{18B94001-F6B2-4839-99B5-5EE1010C61ED}" dt="2022-09-28T08:03:44.658" v="2"/>
        <pc:sldMkLst>
          <pc:docMk/>
          <pc:sldMk cId="4216231945" sldId="280"/>
        </pc:sldMkLst>
      </pc:sldChg>
      <pc:sldChg chg="add del">
        <pc:chgData name="Anushiya Rachel" userId="6070a754b32d724f" providerId="LiveId" clId="{18B94001-F6B2-4839-99B5-5EE1010C61ED}" dt="2022-09-28T08:06:35.675" v="8"/>
        <pc:sldMkLst>
          <pc:docMk/>
          <pc:sldMk cId="804767619" sldId="281"/>
        </pc:sldMkLst>
      </pc:sldChg>
      <pc:sldChg chg="add del setBg">
        <pc:chgData name="Anushiya Rachel" userId="6070a754b32d724f" providerId="LiveId" clId="{18B94001-F6B2-4839-99B5-5EE1010C61ED}" dt="2022-09-28T08:06:32.069" v="6"/>
        <pc:sldMkLst>
          <pc:docMk/>
          <pc:sldMk cId="2549250635" sldId="281"/>
        </pc:sldMkLst>
      </pc:sldChg>
      <pc:sldChg chg="add del">
        <pc:chgData name="Anushiya Rachel" userId="6070a754b32d724f" providerId="LiveId" clId="{18B94001-F6B2-4839-99B5-5EE1010C61ED}" dt="2022-09-28T08:06:35.675" v="8"/>
        <pc:sldMkLst>
          <pc:docMk/>
          <pc:sldMk cId="916400802" sldId="282"/>
        </pc:sldMkLst>
      </pc:sldChg>
      <pc:sldChg chg="add del">
        <pc:chgData name="Anushiya Rachel" userId="6070a754b32d724f" providerId="LiveId" clId="{18B94001-F6B2-4839-99B5-5EE1010C61ED}" dt="2022-09-28T08:06:32.069" v="6"/>
        <pc:sldMkLst>
          <pc:docMk/>
          <pc:sldMk cId="1050023646" sldId="282"/>
        </pc:sldMkLst>
      </pc:sldChg>
      <pc:sldChg chg="add del">
        <pc:chgData name="Anushiya Rachel" userId="6070a754b32d724f" providerId="LiveId" clId="{18B94001-F6B2-4839-99B5-5EE1010C61ED}" dt="2022-09-28T08:06:35.675" v="8"/>
        <pc:sldMkLst>
          <pc:docMk/>
          <pc:sldMk cId="3085817" sldId="283"/>
        </pc:sldMkLst>
      </pc:sldChg>
      <pc:sldChg chg="add del">
        <pc:chgData name="Anushiya Rachel" userId="6070a754b32d724f" providerId="LiveId" clId="{18B94001-F6B2-4839-99B5-5EE1010C61ED}" dt="2022-09-28T08:06:32.069" v="6"/>
        <pc:sldMkLst>
          <pc:docMk/>
          <pc:sldMk cId="3289534366" sldId="283"/>
        </pc:sldMkLst>
      </pc:sldChg>
      <pc:sldChg chg="add del">
        <pc:chgData name="Anushiya Rachel" userId="6070a754b32d724f" providerId="LiveId" clId="{18B94001-F6B2-4839-99B5-5EE1010C61ED}" dt="2022-09-28T08:06:35.675" v="8"/>
        <pc:sldMkLst>
          <pc:docMk/>
          <pc:sldMk cId="3185700470" sldId="284"/>
        </pc:sldMkLst>
      </pc:sldChg>
      <pc:sldChg chg="add del">
        <pc:chgData name="Anushiya Rachel" userId="6070a754b32d724f" providerId="LiveId" clId="{18B94001-F6B2-4839-99B5-5EE1010C61ED}" dt="2022-09-28T08:06:32.069" v="6"/>
        <pc:sldMkLst>
          <pc:docMk/>
          <pc:sldMk cId="3881613813" sldId="284"/>
        </pc:sldMkLst>
      </pc:sldChg>
      <pc:sldChg chg="add del">
        <pc:chgData name="Anushiya Rachel" userId="6070a754b32d724f" providerId="LiveId" clId="{18B94001-F6B2-4839-99B5-5EE1010C61ED}" dt="2022-09-28T08:06:35.675" v="8"/>
        <pc:sldMkLst>
          <pc:docMk/>
          <pc:sldMk cId="130294905" sldId="285"/>
        </pc:sldMkLst>
      </pc:sldChg>
      <pc:sldChg chg="add del">
        <pc:chgData name="Anushiya Rachel" userId="6070a754b32d724f" providerId="LiveId" clId="{18B94001-F6B2-4839-99B5-5EE1010C61ED}" dt="2022-09-28T08:06:32.069" v="6"/>
        <pc:sldMkLst>
          <pc:docMk/>
          <pc:sldMk cId="1575887468" sldId="285"/>
        </pc:sldMkLst>
      </pc:sldChg>
      <pc:sldChg chg="add del">
        <pc:chgData name="Anushiya Rachel" userId="6070a754b32d724f" providerId="LiveId" clId="{18B94001-F6B2-4839-99B5-5EE1010C61ED}" dt="2022-09-28T08:06:35.675" v="8"/>
        <pc:sldMkLst>
          <pc:docMk/>
          <pc:sldMk cId="3467172237" sldId="286"/>
        </pc:sldMkLst>
      </pc:sldChg>
      <pc:sldChg chg="add del">
        <pc:chgData name="Anushiya Rachel" userId="6070a754b32d724f" providerId="LiveId" clId="{18B94001-F6B2-4839-99B5-5EE1010C61ED}" dt="2022-09-28T08:06:32.069" v="6"/>
        <pc:sldMkLst>
          <pc:docMk/>
          <pc:sldMk cId="3476418889" sldId="286"/>
        </pc:sldMkLst>
      </pc:sldChg>
      <pc:sldChg chg="add del">
        <pc:chgData name="Anushiya Rachel" userId="6070a754b32d724f" providerId="LiveId" clId="{18B94001-F6B2-4839-99B5-5EE1010C61ED}" dt="2022-09-28T08:06:35.675" v="8"/>
        <pc:sldMkLst>
          <pc:docMk/>
          <pc:sldMk cId="327517129" sldId="287"/>
        </pc:sldMkLst>
      </pc:sldChg>
      <pc:sldChg chg="add del">
        <pc:chgData name="Anushiya Rachel" userId="6070a754b32d724f" providerId="LiveId" clId="{18B94001-F6B2-4839-99B5-5EE1010C61ED}" dt="2022-09-28T08:06:32.069" v="6"/>
        <pc:sldMkLst>
          <pc:docMk/>
          <pc:sldMk cId="1231945935" sldId="287"/>
        </pc:sldMkLst>
      </pc:sldChg>
      <pc:sldChg chg="modTransition">
        <pc:chgData name="Anushiya Rachel" userId="6070a754b32d724f" providerId="LiveId" clId="{18B94001-F6B2-4839-99B5-5EE1010C61ED}" dt="2022-09-28T08:07:15.860" v="10"/>
        <pc:sldMkLst>
          <pc:docMk/>
          <pc:sldMk cId="1362997030" sldId="287"/>
        </pc:sldMkLst>
      </pc:sldChg>
      <pc:sldChg chg="add del">
        <pc:chgData name="Anushiya Rachel" userId="6070a754b32d724f" providerId="LiveId" clId="{18B94001-F6B2-4839-99B5-5EE1010C61ED}" dt="2022-09-28T08:06:35.675" v="8"/>
        <pc:sldMkLst>
          <pc:docMk/>
          <pc:sldMk cId="934355377" sldId="288"/>
        </pc:sldMkLst>
      </pc:sldChg>
      <pc:sldChg chg="modTransition">
        <pc:chgData name="Anushiya Rachel" userId="6070a754b32d724f" providerId="LiveId" clId="{18B94001-F6B2-4839-99B5-5EE1010C61ED}" dt="2022-09-28T08:07:02.945" v="9"/>
        <pc:sldMkLst>
          <pc:docMk/>
          <pc:sldMk cId="1630294923" sldId="288"/>
        </pc:sldMkLst>
      </pc:sldChg>
      <pc:sldChg chg="add del">
        <pc:chgData name="Anushiya Rachel" userId="6070a754b32d724f" providerId="LiveId" clId="{18B94001-F6B2-4839-99B5-5EE1010C61ED}" dt="2022-09-28T08:06:32.069" v="6"/>
        <pc:sldMkLst>
          <pc:docMk/>
          <pc:sldMk cId="2707752259" sldId="288"/>
        </pc:sldMkLst>
      </pc:sldChg>
      <pc:sldChg chg="modTransition">
        <pc:chgData name="Anushiya Rachel" userId="6070a754b32d724f" providerId="LiveId" clId="{18B94001-F6B2-4839-99B5-5EE1010C61ED}" dt="2022-09-28T08:07:02.945" v="9"/>
        <pc:sldMkLst>
          <pc:docMk/>
          <pc:sldMk cId="1985873236" sldId="289"/>
        </pc:sldMkLst>
      </pc:sldChg>
      <pc:sldChg chg="add del">
        <pc:chgData name="Anushiya Rachel" userId="6070a754b32d724f" providerId="LiveId" clId="{18B94001-F6B2-4839-99B5-5EE1010C61ED}" dt="2022-09-28T08:06:32.069" v="6"/>
        <pc:sldMkLst>
          <pc:docMk/>
          <pc:sldMk cId="2675547381" sldId="289"/>
        </pc:sldMkLst>
      </pc:sldChg>
      <pc:sldChg chg="add del">
        <pc:chgData name="Anushiya Rachel" userId="6070a754b32d724f" providerId="LiveId" clId="{18B94001-F6B2-4839-99B5-5EE1010C61ED}" dt="2022-09-28T08:06:35.675" v="8"/>
        <pc:sldMkLst>
          <pc:docMk/>
          <pc:sldMk cId="3529354271" sldId="289"/>
        </pc:sldMkLst>
      </pc:sldChg>
      <pc:sldChg chg="modTransition">
        <pc:chgData name="Anushiya Rachel" userId="6070a754b32d724f" providerId="LiveId" clId="{18B94001-F6B2-4839-99B5-5EE1010C61ED}" dt="2022-09-28T08:07:02.945" v="9"/>
        <pc:sldMkLst>
          <pc:docMk/>
          <pc:sldMk cId="2844475929" sldId="290"/>
        </pc:sldMkLst>
      </pc:sldChg>
      <pc:sldChg chg="modTransition">
        <pc:chgData name="Anushiya Rachel" userId="6070a754b32d724f" providerId="LiveId" clId="{18B94001-F6B2-4839-99B5-5EE1010C61ED}" dt="2022-09-28T08:07:02.945" v="9"/>
        <pc:sldMkLst>
          <pc:docMk/>
          <pc:sldMk cId="4137917195" sldId="291"/>
        </pc:sldMkLst>
      </pc:sldChg>
      <pc:sldChg chg="modTransition">
        <pc:chgData name="Anushiya Rachel" userId="6070a754b32d724f" providerId="LiveId" clId="{18B94001-F6B2-4839-99B5-5EE1010C61ED}" dt="2022-09-28T08:07:02.945" v="9"/>
        <pc:sldMkLst>
          <pc:docMk/>
          <pc:sldMk cId="10830513" sldId="292"/>
        </pc:sldMkLst>
      </pc:sldChg>
      <pc:sldChg chg="modTransition">
        <pc:chgData name="Anushiya Rachel" userId="6070a754b32d724f" providerId="LiveId" clId="{18B94001-F6B2-4839-99B5-5EE1010C61ED}" dt="2022-09-28T08:07:02.945" v="9"/>
        <pc:sldMkLst>
          <pc:docMk/>
          <pc:sldMk cId="2569251228" sldId="293"/>
        </pc:sldMkLst>
      </pc:sldChg>
      <pc:sldChg chg="modTransition">
        <pc:chgData name="Anushiya Rachel" userId="6070a754b32d724f" providerId="LiveId" clId="{18B94001-F6B2-4839-99B5-5EE1010C61ED}" dt="2022-09-28T08:07:02.945" v="9"/>
        <pc:sldMkLst>
          <pc:docMk/>
          <pc:sldMk cId="1418330136" sldId="294"/>
        </pc:sldMkLst>
      </pc:sldChg>
      <pc:sldChg chg="modTransition">
        <pc:chgData name="Anushiya Rachel" userId="6070a754b32d724f" providerId="LiveId" clId="{18B94001-F6B2-4839-99B5-5EE1010C61ED}" dt="2022-09-28T08:07:02.945" v="9"/>
        <pc:sldMkLst>
          <pc:docMk/>
          <pc:sldMk cId="593168963" sldId="295"/>
        </pc:sldMkLst>
      </pc:sldChg>
      <pc:sldChg chg="modTransition">
        <pc:chgData name="Anushiya Rachel" userId="6070a754b32d724f" providerId="LiveId" clId="{18B94001-F6B2-4839-99B5-5EE1010C61ED}" dt="2022-09-28T08:07:02.945" v="9"/>
        <pc:sldMkLst>
          <pc:docMk/>
          <pc:sldMk cId="1456779734" sldId="296"/>
        </pc:sldMkLst>
      </pc:sldChg>
      <pc:sldChg chg="del modTransition">
        <pc:chgData name="Anushiya Rachel" userId="6070a754b32d724f" providerId="LiveId" clId="{18B94001-F6B2-4839-99B5-5EE1010C61ED}" dt="2022-09-28T08:07:46.291" v="11" actId="47"/>
        <pc:sldMkLst>
          <pc:docMk/>
          <pc:sldMk cId="528870398" sldId="2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F3D9A-C0A9-43D7-B5D1-25268D51423B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FB217-9052-4565-9BAA-DB7241033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79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DBBE92-9BED-8C97-4300-D500B0234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E213CE7-C3CA-5AB1-3326-8EC6B5E97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8A8337B-E937-DDDE-6F1A-496F2347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1ADE-0098-4B7E-BE4E-26E161808398}" type="datetime1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5C39244-2FAF-AF69-357D-6208447B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Prepared by Dr. R.V. Aswiga, Dr. K.M. Monica, Dr. G. Anushiya Rachel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A616D2-2DCF-1313-90F7-7EA582E5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5EE-A8AD-41BE-A6C6-F2C80F94F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01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34BBBC-4991-667B-D1D2-3843EF66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AB089FE-C6B6-0CBE-BBE7-5CA8313CF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22899F5-E90A-6475-2F6F-512B748A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BEF4-CCE6-4720-B399-9BF043BB8ADC}" type="datetime1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F4F9B9E-4EB9-8216-EC62-56F5D3C6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Prepared by Dr. R.V. Aswiga, Dr. K.M. Monica, Dr. G. Anushiya Rachel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CA2ED1B-27C0-2705-560A-964E18DB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5EE-A8AD-41BE-A6C6-F2C80F94F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3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4EC020C-3D0C-E58A-4F4F-E8DA4ACAC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86129FF-7928-0FF8-24F5-7FB74FB8D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4A8C794-B7E1-4FE2-8B5D-2E372E7C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A0D9-662E-48D2-AF63-42739688EBC3}" type="datetime1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D72DAFD-6C56-3F6B-0991-E609A1A61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Prepared by Dr. R.V. Aswiga, Dr. K.M. Monica, Dr. G. Anushiya Rachel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50BE5CF-E0BE-DDD7-EA9F-16CA44FB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5EE-A8AD-41BE-A6C6-F2C80F94F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807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DBBE92-9BED-8C97-4300-D500B0234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E213CE7-C3CA-5AB1-3326-8EC6B5E97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8A8337B-E937-DDDE-6F1A-496F2347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0A51-D801-4F70-8B18-BD83CFCC82C0}" type="datetime1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5C39244-2FAF-AF69-357D-6208447B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Dr. R.V. Aswiga, Dr. K.M. Monica, Dr. G. Anushiya Rachel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A616D2-2DCF-1313-90F7-7EA582E5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5EE-A8AD-41BE-A6C6-F2C80F94F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216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8CB4EB-37A7-1CAE-F274-E51CBC27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8E19E7-6D55-409B-662F-A2202DF49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391A82E-1580-68B3-DBEA-4F7BB216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10673" cy="365125"/>
          </a:xfrm>
        </p:spPr>
        <p:txBody>
          <a:bodyPr/>
          <a:lstStyle/>
          <a:p>
            <a:fld id="{0386668D-F250-44BA-B683-42281C429DF0}" type="datetime1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E0CF24-7554-7C78-F064-25BA4F19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4435" y="6356350"/>
            <a:ext cx="8054109" cy="365125"/>
          </a:xfrm>
        </p:spPr>
        <p:txBody>
          <a:bodyPr/>
          <a:lstStyle/>
          <a:p>
            <a:r>
              <a:rPr lang="en-IN"/>
              <a:t>Prepared by Dr. R.V. Aswiga, Dr. K.M. Monica, Dr. G. Anushiya Rachel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926128-63F1-4371-2482-8C3419B6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6326" y="6356350"/>
            <a:ext cx="907473" cy="365125"/>
          </a:xfrm>
        </p:spPr>
        <p:txBody>
          <a:bodyPr/>
          <a:lstStyle/>
          <a:p>
            <a:fld id="{42AF35EE-A8AD-41BE-A6C6-F2C80F94F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939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CCE0F9-E70E-91DA-9E05-52FEEABA2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454117C-C6FB-8C04-741A-2E82D6BB8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1631AA-D378-EFF1-8CBC-B81A13E27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F0AD-036B-422C-B8A5-6DC892CA73D3}" type="datetime1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05A6923-DC60-C445-FD12-DF1D3411A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Dr. R.V. Aswiga, Dr. K.M. Monica, Dr. G. Anushiya Rachel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ED0F75E-DB4C-0648-9262-0BB9CCE4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5EE-A8AD-41BE-A6C6-F2C80F94F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282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535474-BE07-7ABA-5702-1E6396C37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38E037-094E-C662-06C8-8A5EDEAB3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E78756E-918B-424E-CCE7-DA7285A4E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7ADDC73-DE34-ADE7-D300-C8AA4D67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9195-00B5-4A60-8E87-25B506AF7B5C}" type="datetime1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83DAA93-8349-6E1C-BB8F-BB86F0CF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Dr. R.V. Aswiga, Dr. K.M. Monica, Dr. G. Anushiya Rachel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0A6AE91-DC82-D85C-A535-BF8F29BC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5EE-A8AD-41BE-A6C6-F2C80F94F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971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0AB838-851D-34DA-9FB9-59AD3B77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D254023-9B7F-BF20-3A1A-866AB912C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DFAB82E-3A03-C354-9748-B596F4B91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8C448EB-2058-CCF6-37F1-EA9899667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AA17915-3B98-F296-72A1-720667042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216F76C-0034-3C56-A3A0-9FC72346A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4674-7FDE-402E-903A-834F12455C1F}" type="datetime1">
              <a:rPr lang="en-IN" smtClean="0"/>
              <a:t>19-02-2024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57684C8-1BBA-5DB6-2CC3-40D632CC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Dr. R.V. Aswiga, Dr. K.M. Monica, Dr. G. Anushiya Rachel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EB44DD8-757E-210E-277F-5D0BEE7B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5EE-A8AD-41BE-A6C6-F2C80F94F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853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F69540-9AE6-0101-ED11-ED19D445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8097FEB-77EE-0CB7-1DFF-E824DCD0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4A82-BAA9-4F4E-A397-2CBEE5707FE1}" type="datetime1">
              <a:rPr lang="en-IN" smtClean="0"/>
              <a:t>19-02-2024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001A445-ADF3-33C9-D1F4-411FDA4C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Dr. R.V. Aswiga, Dr. K.M. Monica, Dr. G. Anushiya Rachel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B89DD3-8C69-1F0E-6A71-AA0CBA46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5EE-A8AD-41BE-A6C6-F2C80F94F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957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6EA87AF-C923-1856-438A-401C3FBC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F0F-E34B-4DF9-9B58-88F17A1EE204}" type="datetime1">
              <a:rPr lang="en-IN" smtClean="0"/>
              <a:t>19-02-2024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9C40712-F141-44F2-C437-184871D3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Dr. R.V. Aswiga, Dr. K.M. Monica, Dr. G. Anushiya Rachel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0A78390-20AC-56F8-1C8B-9CB8D210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5EE-A8AD-41BE-A6C6-F2C80F94F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2558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B92816-7C88-9FB3-7726-A79E182FB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7E89F4-A3CE-2A50-2E51-D3D9AB3A2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ADFB4C1-D506-F18B-704F-E8A0B28AE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5F6F633-3DB5-0889-563A-B98229190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F95B-B8BA-4F90-B045-7922E8A0E487}" type="datetime1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818E96-2EBD-4AA7-0126-8C30B610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Dr. R.V. Aswiga, Dr. K.M. Monica, Dr. G. Anushiya Rachel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1128CC8-FE1A-651E-2F1A-BC37ECCE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5EE-A8AD-41BE-A6C6-F2C80F94F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00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8CB4EB-37A7-1CAE-F274-E51CBC27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8E19E7-6D55-409B-662F-A2202DF49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391A82E-1580-68B3-DBEA-4F7BB216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10673" cy="365125"/>
          </a:xfrm>
        </p:spPr>
        <p:txBody>
          <a:bodyPr/>
          <a:lstStyle/>
          <a:p>
            <a:fld id="{747B13AC-04DA-429F-A24A-9C061C46B7D8}" type="datetime1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E0CF24-7554-7C78-F064-25BA4F19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4435" y="6356350"/>
            <a:ext cx="8054109" cy="365125"/>
          </a:xfrm>
        </p:spPr>
        <p:txBody>
          <a:bodyPr/>
          <a:lstStyle/>
          <a:p>
            <a:r>
              <a:rPr lang="fr-FR"/>
              <a:t>Prepared by Dr. R.V. Aswiga, Dr. K.M. Monica, Dr. G. Anushiya Rachel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926128-63F1-4371-2482-8C3419B6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6326" y="6356350"/>
            <a:ext cx="907473" cy="365125"/>
          </a:xfrm>
        </p:spPr>
        <p:txBody>
          <a:bodyPr/>
          <a:lstStyle/>
          <a:p>
            <a:fld id="{42AF35EE-A8AD-41BE-A6C6-F2C80F94F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226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2B849F-D3A5-54D6-1A28-97C9DABD8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CA2F965-CA3D-4108-FFFD-6E44482A1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48D7036-792D-7691-7B4C-4FB024CD1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8A69B3-9421-7801-F31D-DBB60D49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2BEE-C0E5-471D-8F9D-42A9FA055B43}" type="datetime1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6CC1374-1378-D34A-987F-948A31E4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Dr. R.V. Aswiga, Dr. K.M. Monica, Dr. G. Anushiya Rachel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FC1538E-32F4-1DBC-31F3-A61AE17F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5EE-A8AD-41BE-A6C6-F2C80F94F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3713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34BBBC-4991-667B-D1D2-3843EF66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AB089FE-C6B6-0CBE-BBE7-5CA8313CF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22899F5-E90A-6475-2F6F-512B748A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ACE1-FD51-45DE-83C2-01D765BC89EC}" type="datetime1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F4F9B9E-4EB9-8216-EC62-56F5D3C6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Dr. R.V. Aswiga, Dr. K.M. Monica, Dr. G. Anushiya Rachel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CA2ED1B-27C0-2705-560A-964E18DB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5EE-A8AD-41BE-A6C6-F2C80F94F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6332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4EC020C-3D0C-E58A-4F4F-E8DA4ACAC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86129FF-7928-0FF8-24F5-7FB74FB8D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4A8C794-B7E1-4FE2-8B5D-2E372E7C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2F38-CF2C-4CF0-B949-80E660A1FE27}" type="datetime1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D72DAFD-6C56-3F6B-0991-E609A1A61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Dr. R.V. Aswiga, Dr. K.M. Monica, Dr. G. Anushiya Rachel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50BE5CF-E0BE-DDD7-EA9F-16CA44FB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5EE-A8AD-41BE-A6C6-F2C80F94F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71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CCE0F9-E70E-91DA-9E05-52FEEABA2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454117C-C6FB-8C04-741A-2E82D6BB8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1631AA-D378-EFF1-8CBC-B81A13E27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8B95-14A6-4B24-BDB3-2A6594113966}" type="datetime1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05A6923-DC60-C445-FD12-DF1D3411A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Prepared by Dr. R.V. Aswiga, Dr. K.M. Monica, Dr. G. Anushiya Rachel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ED0F75E-DB4C-0648-9262-0BB9CCE4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5EE-A8AD-41BE-A6C6-F2C80F94F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65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535474-BE07-7ABA-5702-1E6396C37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38E037-094E-C662-06C8-8A5EDEAB3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E78756E-918B-424E-CCE7-DA7285A4E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7ADDC73-DE34-ADE7-D300-C8AA4D67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D0D7-51CC-4B55-807C-7508DBF401F0}" type="datetime1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83DAA93-8349-6E1C-BB8F-BB86F0CF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Prepared by Dr. R.V. Aswiga, Dr. K.M. Monica, Dr. G. Anushiya Rachel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0A6AE91-DC82-D85C-A535-BF8F29BC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5EE-A8AD-41BE-A6C6-F2C80F94F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17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0AB838-851D-34DA-9FB9-59AD3B77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D254023-9B7F-BF20-3A1A-866AB912C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DFAB82E-3A03-C354-9748-B596F4B91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8C448EB-2058-CCF6-37F1-EA9899667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AA17915-3B98-F296-72A1-720667042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216F76C-0034-3C56-A3A0-9FC72346A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E0DB-5AB2-42A1-9255-C90A6304E413}" type="datetime1">
              <a:rPr lang="en-IN" smtClean="0"/>
              <a:t>19-02-2024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57684C8-1BBA-5DB6-2CC3-40D632CC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Prepared by Dr. R.V. Aswiga, Dr. K.M. Monica, Dr. G. Anushiya Rachel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EB44DD8-757E-210E-277F-5D0BEE7B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5EE-A8AD-41BE-A6C6-F2C80F94F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38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F69540-9AE6-0101-ED11-ED19D445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8097FEB-77EE-0CB7-1DFF-E824DCD0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C665-4BE7-4F11-841A-A3544B973276}" type="datetime1">
              <a:rPr lang="en-IN" smtClean="0"/>
              <a:t>19-02-2024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001A445-ADF3-33C9-D1F4-411FDA4C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Prepared by Dr. R.V. Aswiga, Dr. K.M. Monica, Dr. G. Anushiya Rachel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B89DD3-8C69-1F0E-6A71-AA0CBA46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5EE-A8AD-41BE-A6C6-F2C80F94F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71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6EA87AF-C923-1856-438A-401C3FBC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393A-4154-4771-9A17-257A8F0F345F}" type="datetime1">
              <a:rPr lang="en-IN" smtClean="0"/>
              <a:t>19-02-2024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9C40712-F141-44F2-C437-184871D3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Prepared by Dr. R.V. Aswiga, Dr. K.M. Monica, Dr. G. Anushiya Rachel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0A78390-20AC-56F8-1C8B-9CB8D210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5EE-A8AD-41BE-A6C6-F2C80F94F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90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B92816-7C88-9FB3-7726-A79E182FB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7E89F4-A3CE-2A50-2E51-D3D9AB3A2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ADFB4C1-D506-F18B-704F-E8A0B28AE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5F6F633-3DB5-0889-563A-B98229190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F097-6B10-4D2A-B4CB-DA3D9E411738}" type="datetime1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818E96-2EBD-4AA7-0126-8C30B610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Prepared by Dr. R.V. Aswiga, Dr. K.M. Monica, Dr. G. Anushiya Rachel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1128CC8-FE1A-651E-2F1A-BC37ECCE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5EE-A8AD-41BE-A6C6-F2C80F94F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20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2B849F-D3A5-54D6-1A28-97C9DABD8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CA2F965-CA3D-4108-FFFD-6E44482A1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48D7036-792D-7691-7B4C-4FB024CD1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8A69B3-9421-7801-F31D-DBB60D49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834A-0F77-4628-9D84-574591F0851E}" type="datetime1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6CC1374-1378-D34A-987F-948A31E4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Prepared by Dr. R.V. Aswiga, Dr. K.M. Monica, Dr. G. Anushiya Rachel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FC1538E-32F4-1DBC-31F3-A61AE17F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35EE-A8AD-41BE-A6C6-F2C80F94F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12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1B8D1C0-1796-7A45-5711-7162464F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85C7CB7-AAFB-01A0-6EBF-5D1B9F78A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7745"/>
            <a:ext cx="10515600" cy="4856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86C96EA-AD02-56E9-D3C5-581F15E74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129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otlight MT Light" panose="0204060206030A020304" pitchFamily="18" charset="0"/>
              </a:defRPr>
            </a:lvl1pPr>
          </a:lstStyle>
          <a:p>
            <a:fld id="{4F0FBDEA-02C7-43CC-91E4-888B2E6A9CFF}" type="datetime1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8F921AF-39C5-6682-962C-56711E127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05891" y="6356350"/>
            <a:ext cx="8127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ootlight MT Light" panose="0204060206030A020304" pitchFamily="18" charset="0"/>
              </a:defRPr>
            </a:lvl1pPr>
          </a:lstStyle>
          <a:p>
            <a:r>
              <a:rPr lang="fr-FR"/>
              <a:t>Prepared by Dr. R.V. Aswiga, Dr. K.M. Monica, Dr. G. Anushiya Rachel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D9E688B-8EBF-387B-8123-31E51D2C9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72436" y="6356350"/>
            <a:ext cx="981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otlight MT Light" panose="0204060206030A020304" pitchFamily="18" charset="0"/>
              </a:defRPr>
            </a:lvl1pPr>
          </a:lstStyle>
          <a:p>
            <a:fld id="{42AF35EE-A8AD-41BE-A6C6-F2C80F94F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74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dern Love" panose="04090805081005020601" pitchFamily="82" charset="0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ootlight MT Light" panose="0204060206030A020304" pitchFamily="18" charset="0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ootlight MT Light" panose="0204060206030A020304" pitchFamily="18" charset="0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ootlight MT Light" panose="0204060206030A020304" pitchFamily="18" charset="0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ootlight MT Light" panose="0204060206030A020304" pitchFamily="18" charset="0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ootlight MT Light" panose="0204060206030A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1B8D1C0-1796-7A45-5711-7162464F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85C7CB7-AAFB-01A0-6EBF-5D1B9F78A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7745"/>
            <a:ext cx="10515600" cy="4856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86C96EA-AD02-56E9-D3C5-581F15E74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129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otlight MT Light" panose="0204060206030A020304" pitchFamily="18" charset="0"/>
              </a:defRPr>
            </a:lvl1pPr>
          </a:lstStyle>
          <a:p>
            <a:fld id="{A26A4E2A-47B9-4080-8B01-A7D98FF2B14B}" type="datetime1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8F921AF-39C5-6682-962C-56711E127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05891" y="6356350"/>
            <a:ext cx="8127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ootlight MT Light" panose="0204060206030A020304" pitchFamily="18" charset="0"/>
              </a:defRPr>
            </a:lvl1pPr>
          </a:lstStyle>
          <a:p>
            <a:r>
              <a:rPr lang="en-IN"/>
              <a:t>Prepared by Dr. R.V. Aswiga, Dr. K.M. Monica, Dr. G. Anushiya Rachel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D9E688B-8EBF-387B-8123-31E51D2C9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72436" y="6356350"/>
            <a:ext cx="981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otlight MT Light" panose="0204060206030A020304" pitchFamily="18" charset="0"/>
              </a:defRPr>
            </a:lvl1pPr>
          </a:lstStyle>
          <a:p>
            <a:fld id="{42AF35EE-A8AD-41BE-A6C6-F2C80F94F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98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dern Love" panose="04090805081005020601" pitchFamily="82" charset="0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ootlight MT Light" panose="0204060206030A020304" pitchFamily="18" charset="0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ootlight MT Light" panose="0204060206030A020304" pitchFamily="18" charset="0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ootlight MT Light" panose="0204060206030A020304" pitchFamily="18" charset="0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ootlight MT Light" panose="0204060206030A020304" pitchFamily="18" charset="0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ootlight MT Light" panose="0204060206030A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727732-B74A-6523-B2AB-77944A10F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1757024"/>
          </a:xfrm>
          <a:solidFill>
            <a:schemeClr val="tx1">
              <a:alpha val="20000"/>
            </a:schemeClr>
          </a:solidFill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Datapath</a:t>
            </a:r>
          </a:p>
        </p:txBody>
      </p:sp>
    </p:spTree>
    <p:extLst>
      <p:ext uri="{BB962C8B-B14F-4D97-AF65-F5344CB8AC3E}">
        <p14:creationId xmlns:p14="http://schemas.microsoft.com/office/powerpoint/2010/main" val="381316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09801"/>
            <a:ext cx="9753600" cy="11540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Multi Cycle Data Path Architecture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ootlight MT Light" panose="0204060206030A020304" pitchFamily="18" charset="0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0E3F605-012A-155D-3417-3F797433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Dr. R.V. Aswiga, Dr. K.M. Monica, Dr. G. Anushiya Rachel</a:t>
            </a:r>
          </a:p>
        </p:txBody>
      </p:sp>
    </p:spTree>
    <p:extLst>
      <p:ext uri="{BB962C8B-B14F-4D97-AF65-F5344CB8AC3E}">
        <p14:creationId xmlns:p14="http://schemas.microsoft.com/office/powerpoint/2010/main" val="136299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0" y="279401"/>
            <a:ext cx="10248900" cy="1015999"/>
          </a:xfrm>
        </p:spPr>
        <p:txBody>
          <a:bodyPr>
            <a:normAutofit/>
          </a:bodyPr>
          <a:lstStyle/>
          <a:p>
            <a:r>
              <a:rPr lang="en-US" dirty="0"/>
              <a:t>Why Multi Cycle Data Path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1663700"/>
            <a:ext cx="11645900" cy="4950460"/>
          </a:xfrm>
        </p:spPr>
        <p:txBody>
          <a:bodyPr>
            <a:normAutofit/>
          </a:bodyPr>
          <a:lstStyle/>
          <a:p>
            <a:r>
              <a:rPr lang="en-US" dirty="0"/>
              <a:t>In a single cycle data path architecture , exclusively single data word could be moved through the bus in a given clock cycle</a:t>
            </a:r>
          </a:p>
          <a:p>
            <a:endParaRPr lang="en-US" dirty="0"/>
          </a:p>
          <a:p>
            <a:r>
              <a:rPr lang="en-US" dirty="0"/>
              <a:t>Because of this no of steps needed to execute the inst  increases</a:t>
            </a:r>
          </a:p>
          <a:p>
            <a:endParaRPr lang="en-US" dirty="0"/>
          </a:p>
          <a:p>
            <a:r>
              <a:rPr lang="en-US" dirty="0"/>
              <a:t>To decrease the no of steps needed to execute the inst and to transfer more than one word in a clock cycle we go for multicycle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ootlight MT Light" panose="0204060206030A020304" pitchFamily="18" charset="0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5F215BF-155F-75C7-79B7-AB6973B8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Dr. R.V. Aswiga, Dr. K.M. Monica, Dr. G. Anushiya Rachel</a:t>
            </a:r>
          </a:p>
        </p:txBody>
      </p:sp>
    </p:spTree>
    <p:extLst>
      <p:ext uri="{BB962C8B-B14F-4D97-AF65-F5344CB8AC3E}">
        <p14:creationId xmlns:p14="http://schemas.microsoft.com/office/powerpoint/2010/main" val="163029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177801"/>
            <a:ext cx="9753600" cy="1003299"/>
          </a:xfrm>
        </p:spPr>
        <p:txBody>
          <a:bodyPr/>
          <a:lstStyle/>
          <a:p>
            <a:r>
              <a:rPr lang="en-US" dirty="0"/>
              <a:t>How Multi Cycle Data Path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5900"/>
            <a:ext cx="11430000" cy="4991100"/>
          </a:xfrm>
        </p:spPr>
        <p:txBody>
          <a:bodyPr>
            <a:normAutofit/>
          </a:bodyPr>
          <a:lstStyle/>
          <a:p>
            <a:r>
              <a:rPr lang="en-US" dirty="0"/>
              <a:t>Three buses are used to link reg and ALU of the CPU</a:t>
            </a:r>
          </a:p>
          <a:p>
            <a:endParaRPr lang="en-US" dirty="0"/>
          </a:p>
          <a:p>
            <a:r>
              <a:rPr lang="en-US" dirty="0"/>
              <a:t>All GPR , </a:t>
            </a:r>
          </a:p>
          <a:p>
            <a:pPr marL="60958" indent="0">
              <a:buNone/>
            </a:pPr>
            <a:r>
              <a:rPr lang="en-US" dirty="0"/>
              <a:t>   R</a:t>
            </a:r>
            <a:r>
              <a:rPr lang="en-US" baseline="-25000" dirty="0"/>
              <a:t>1</a:t>
            </a:r>
            <a:r>
              <a:rPr lang="en-US" dirty="0"/>
              <a:t>, R</a:t>
            </a:r>
            <a:r>
              <a:rPr lang="en-US" baseline="-25000" dirty="0"/>
              <a:t>2</a:t>
            </a:r>
            <a:r>
              <a:rPr lang="en-US" dirty="0"/>
              <a:t>…R</a:t>
            </a:r>
            <a:r>
              <a:rPr lang="en-US" baseline="-25000" dirty="0"/>
              <a:t>n</a:t>
            </a:r>
            <a:r>
              <a:rPr lang="en-US" dirty="0"/>
              <a:t> are presented in one block known as reg files</a:t>
            </a:r>
          </a:p>
          <a:p>
            <a:endParaRPr lang="en-US" dirty="0"/>
          </a:p>
          <a:p>
            <a:r>
              <a:rPr lang="en-US" dirty="0"/>
              <a:t>Figure 2. shows the register files has three ports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ootlight MT Light" panose="0204060206030A020304" pitchFamily="18" charset="0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DE910BF-F84D-37C4-FFD7-758FAF09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Dr. R.V. Aswiga, Dr. K.M. Monica, Dr. G. Anushiya Rachel</a:t>
            </a:r>
          </a:p>
        </p:txBody>
      </p:sp>
    </p:spTree>
    <p:extLst>
      <p:ext uri="{BB962C8B-B14F-4D97-AF65-F5344CB8AC3E}">
        <p14:creationId xmlns:p14="http://schemas.microsoft.com/office/powerpoint/2010/main" val="198587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077" y="296009"/>
            <a:ext cx="9753600" cy="275199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Multi Cycle</a:t>
            </a:r>
            <a:r>
              <a:rPr lang="en-US" sz="3200" dirty="0"/>
              <a:t> </a:t>
            </a:r>
            <a:r>
              <a:rPr lang="en-US" sz="3200" dirty="0" smtClean="0"/>
              <a:t>Data </a:t>
            </a:r>
            <a:r>
              <a:rPr lang="en-US" sz="3200" dirty="0"/>
              <a:t>Path</a:t>
            </a:r>
            <a:br>
              <a:rPr lang="en-US" sz="3200" dirty="0"/>
            </a:br>
            <a:r>
              <a:rPr lang="en-US" sz="3200" dirty="0"/>
              <a:t>Architecture</a:t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Add R</a:t>
            </a:r>
            <a:r>
              <a:rPr lang="en-US" sz="3200" baseline="-25000" dirty="0"/>
              <a:t>6</a:t>
            </a:r>
            <a:r>
              <a:rPr lang="en-US" sz="3200" dirty="0"/>
              <a:t>, R</a:t>
            </a:r>
            <a:r>
              <a:rPr lang="en-US" sz="3200" baseline="-25000" dirty="0"/>
              <a:t>4</a:t>
            </a:r>
            <a:r>
              <a:rPr lang="en-US" sz="3200" dirty="0"/>
              <a:t>, R</a:t>
            </a:r>
            <a:r>
              <a:rPr lang="en-US" sz="3200" baseline="-25000" dirty="0"/>
              <a:t>5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ootlight MT Light" panose="0204060206030A020304" pitchFamily="18" charset="0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7620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69" y="2936631"/>
            <a:ext cx="4528039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47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177801"/>
            <a:ext cx="9753600" cy="952499"/>
          </a:xfrm>
        </p:spPr>
        <p:txBody>
          <a:bodyPr/>
          <a:lstStyle/>
          <a:p>
            <a:r>
              <a:rPr lang="en-US" dirty="0"/>
              <a:t>How Multi Cycle Data Path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485900"/>
            <a:ext cx="11315700" cy="4991100"/>
          </a:xfrm>
        </p:spPr>
        <p:txBody>
          <a:bodyPr>
            <a:normAutofit/>
          </a:bodyPr>
          <a:lstStyle/>
          <a:p>
            <a:r>
              <a:rPr lang="en-US" dirty="0"/>
              <a:t>One input and two output ports</a:t>
            </a:r>
          </a:p>
          <a:p>
            <a:endParaRPr lang="en-US" dirty="0"/>
          </a:p>
          <a:p>
            <a:r>
              <a:rPr lang="en-US" dirty="0"/>
              <a:t>Therefore data of three registers are possible to access in single clk cycle</a:t>
            </a:r>
          </a:p>
          <a:p>
            <a:endParaRPr lang="en-US" dirty="0"/>
          </a:p>
          <a:p>
            <a:r>
              <a:rPr lang="en-US" dirty="0"/>
              <a:t>Through Bus C, the value could be put in one reg</a:t>
            </a:r>
          </a:p>
          <a:p>
            <a:endParaRPr lang="en-US" dirty="0"/>
          </a:p>
          <a:p>
            <a:r>
              <a:rPr lang="en-US" dirty="0"/>
              <a:t>Data from two regs is available through Bus A and Bus B</a:t>
            </a:r>
          </a:p>
          <a:p>
            <a:endParaRPr lang="en-US" dirty="0"/>
          </a:p>
          <a:p>
            <a:endParaRPr lang="en-US" dirty="0"/>
          </a:p>
          <a:p>
            <a:pPr marL="60958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ootlight MT Light" panose="0204060206030A020304" pitchFamily="18" charset="0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4EEC6B2-908A-F2C6-BA96-434E5FEB7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Dr. R.V. Aswiga, Dr. K.M. Monica, Dr. G. Anushiya Rachel</a:t>
            </a:r>
          </a:p>
        </p:txBody>
      </p:sp>
    </p:spTree>
    <p:extLst>
      <p:ext uri="{BB962C8B-B14F-4D97-AF65-F5344CB8AC3E}">
        <p14:creationId xmlns:p14="http://schemas.microsoft.com/office/powerpoint/2010/main" val="413791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177801"/>
            <a:ext cx="9753600" cy="1154097"/>
          </a:xfrm>
        </p:spPr>
        <p:txBody>
          <a:bodyPr/>
          <a:lstStyle/>
          <a:p>
            <a:r>
              <a:rPr lang="en-US" dirty="0"/>
              <a:t>How Multi Cycle Data Path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422400"/>
            <a:ext cx="11277600" cy="51562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Bus A and B are used to move the source operands to i/ps of the ALU  A and B</a:t>
            </a:r>
          </a:p>
          <a:p>
            <a:endParaRPr lang="en-US" dirty="0"/>
          </a:p>
          <a:p>
            <a:r>
              <a:rPr lang="en-US" dirty="0"/>
              <a:t>After ALU process is executed the resultant is moved to destination operand through the bus C</a:t>
            </a:r>
          </a:p>
          <a:p>
            <a:endParaRPr lang="en-US" dirty="0"/>
          </a:p>
          <a:p>
            <a:r>
              <a:rPr lang="en-US" dirty="0"/>
              <a:t>Separate incremental unit is provided to increment the value of PC  after every instruction is executed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ootlight MT Light" panose="0204060206030A020304" pitchFamily="18" charset="0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AF813FE-F821-1633-6FC9-8C5BF91D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Dr. R.V. Aswiga, Dr. K.M. Monica, Dr. G. Anushiya Rachel</a:t>
            </a:r>
          </a:p>
        </p:txBody>
      </p:sp>
    </p:spTree>
    <p:extLst>
      <p:ext uri="{BB962C8B-B14F-4D97-AF65-F5344CB8AC3E}">
        <p14:creationId xmlns:p14="http://schemas.microsoft.com/office/powerpoint/2010/main" val="1083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1"/>
            <a:ext cx="9753600" cy="1154097"/>
          </a:xfrm>
        </p:spPr>
        <p:txBody>
          <a:bodyPr>
            <a:noAutofit/>
          </a:bodyPr>
          <a:lstStyle/>
          <a:p>
            <a:r>
              <a:rPr lang="en-US" sz="2800" dirty="0"/>
              <a:t>Execution of Instruction using Multi Cycle Data Path Add </a:t>
            </a:r>
            <a:r>
              <a:rPr lang="en-US" sz="2800" dirty="0" smtClean="0"/>
              <a:t>R</a:t>
            </a:r>
            <a:r>
              <a:rPr lang="en-US" sz="2800" baseline="-25000" dirty="0"/>
              <a:t>6</a:t>
            </a:r>
            <a:r>
              <a:rPr lang="en-US" sz="2800" dirty="0" smtClean="0"/>
              <a:t>, R</a:t>
            </a:r>
            <a:r>
              <a:rPr lang="en-US" sz="2800" baseline="-25000" dirty="0"/>
              <a:t>4</a:t>
            </a:r>
            <a:r>
              <a:rPr lang="en-US" sz="2800" dirty="0" smtClean="0"/>
              <a:t>, R</a:t>
            </a:r>
            <a:r>
              <a:rPr lang="en-US" sz="2800" baseline="-25000" dirty="0"/>
              <a:t>5</a:t>
            </a:r>
            <a:r>
              <a:rPr lang="en-US" sz="2800" baseline="-25000" dirty="0" smtClean="0"/>
              <a:t> </a:t>
            </a:r>
            <a:r>
              <a:rPr lang="en-US" sz="2800" dirty="0"/>
              <a:t>Control Sequence</a:t>
            </a:r>
            <a:endParaRPr lang="en-US" sz="2800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8600"/>
            <a:ext cx="11379200" cy="50800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inst adds the values of  register </a:t>
            </a:r>
            <a:r>
              <a:rPr lang="en-US" dirty="0" smtClean="0"/>
              <a:t>R</a:t>
            </a:r>
            <a:r>
              <a:rPr lang="en-US" baseline="-25000" dirty="0"/>
              <a:t>4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smtClean="0"/>
              <a:t>R</a:t>
            </a:r>
            <a:r>
              <a:rPr lang="en-US" baseline="-25000" dirty="0"/>
              <a:t>5</a:t>
            </a:r>
            <a:r>
              <a:rPr lang="en-US" dirty="0" smtClean="0"/>
              <a:t> </a:t>
            </a:r>
            <a:r>
              <a:rPr lang="en-US" dirty="0"/>
              <a:t>and stores the resultant in R</a:t>
            </a:r>
            <a:r>
              <a:rPr lang="en-US" baseline="-25000" dirty="0"/>
              <a:t>1</a:t>
            </a:r>
            <a:r>
              <a:rPr lang="en-US" dirty="0"/>
              <a:t> </a:t>
            </a:r>
          </a:p>
          <a:p>
            <a:pPr marL="60958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ootlight MT Light" panose="0204060206030A020304" pitchFamily="18" charset="0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1C3F93F-7E02-BA29-33C2-F96293C2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Dr. R.V. Aswiga, Dr. K.M. Monica, Dr. G. Anushiya Rachel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2936631"/>
            <a:ext cx="58674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25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1"/>
            <a:ext cx="9753600" cy="888999"/>
          </a:xfrm>
        </p:spPr>
        <p:txBody>
          <a:bodyPr>
            <a:noAutofit/>
          </a:bodyPr>
          <a:lstStyle/>
          <a:p>
            <a:r>
              <a:rPr lang="en-US" sz="4300" dirty="0"/>
              <a:t>Multi Cycle Data Path Add R</a:t>
            </a:r>
            <a:r>
              <a:rPr lang="en-US" sz="4300" baseline="-25000" dirty="0"/>
              <a:t>1</a:t>
            </a:r>
            <a:r>
              <a:rPr lang="en-US" sz="4300" dirty="0"/>
              <a:t>, R</a:t>
            </a:r>
            <a:r>
              <a:rPr lang="en-US" sz="4300" baseline="-25000" dirty="0"/>
              <a:t>2</a:t>
            </a:r>
            <a:r>
              <a:rPr lang="en-US" sz="4300" dirty="0"/>
              <a:t>, R</a:t>
            </a:r>
            <a:r>
              <a:rPr lang="en-US" sz="4300" baseline="-25000" dirty="0"/>
              <a:t>3 </a:t>
            </a:r>
            <a:r>
              <a:rPr lang="en-US" sz="4300" dirty="0"/>
              <a:t>Control Sequence Explanation</a:t>
            </a:r>
            <a:endParaRPr lang="en-US" sz="4300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1" y="1714500"/>
            <a:ext cx="10502900" cy="53721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/>
              <a:t>Step 1</a:t>
            </a:r>
            <a:r>
              <a:rPr lang="en-US" b="1" dirty="0">
                <a:solidFill>
                  <a:srgbClr val="FFFF00"/>
                </a:solidFill>
              </a:rPr>
              <a:t>: </a:t>
            </a:r>
            <a:r>
              <a:rPr lang="en-US" dirty="0"/>
              <a:t>The value of the PC are moved to MAR by means of Bus B to begin Read operation. </a:t>
            </a:r>
            <a:r>
              <a:rPr lang="en-US" b="1" dirty="0">
                <a:solidFill>
                  <a:srgbClr val="00B0F0"/>
                </a:solidFill>
              </a:rPr>
              <a:t>PC</a:t>
            </a:r>
            <a:r>
              <a:rPr lang="en-US" b="1" dirty="0">
                <a:solidFill>
                  <a:srgbClr val="00B0F0"/>
                </a:solidFill>
                <a:sym typeface="Wingdings" panose="05000000000000000000" pitchFamily="2" charset="2"/>
              </a:rPr>
              <a:t>MAR</a:t>
            </a:r>
            <a:endParaRPr lang="en-US" b="1" dirty="0">
              <a:solidFill>
                <a:srgbClr val="00B0F0"/>
              </a:solidFill>
            </a:endParaRPr>
          </a:p>
          <a:p>
            <a:endParaRPr lang="en-US" dirty="0"/>
          </a:p>
          <a:p>
            <a:r>
              <a:rPr lang="en-US" dirty="0"/>
              <a:t>Parallelly PC is incremented point towards the next instruction </a:t>
            </a:r>
            <a:r>
              <a:rPr lang="en-US" b="1" dirty="0">
                <a:solidFill>
                  <a:srgbClr val="00B0F0"/>
                </a:solidFill>
              </a:rPr>
              <a:t>PC</a:t>
            </a:r>
            <a:r>
              <a:rPr lang="en-US" b="1" dirty="0">
                <a:solidFill>
                  <a:srgbClr val="00B0F0"/>
                </a:solidFill>
                <a:sym typeface="Wingdings" panose="05000000000000000000" pitchFamily="2" charset="2"/>
              </a:rPr>
              <a:t>PC+1</a:t>
            </a:r>
            <a:endParaRPr lang="en-US" b="1" dirty="0">
              <a:solidFill>
                <a:srgbClr val="00B0F0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ootlight MT Light" panose="0204060206030A020304" pitchFamily="18" charset="0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3C75C8A-5DFD-15D4-93EC-9195792C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Dr. R.V. Aswiga, Dr. K.M. Monica, Dr. G. Anushiya Rachel</a:t>
            </a:r>
          </a:p>
        </p:txBody>
      </p:sp>
    </p:spTree>
    <p:extLst>
      <p:ext uri="{BB962C8B-B14F-4D97-AF65-F5344CB8AC3E}">
        <p14:creationId xmlns:p14="http://schemas.microsoft.com/office/powerpoint/2010/main" val="141833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1"/>
            <a:ext cx="9753600" cy="622299"/>
          </a:xfrm>
        </p:spPr>
        <p:txBody>
          <a:bodyPr>
            <a:noAutofit/>
          </a:bodyPr>
          <a:lstStyle/>
          <a:p>
            <a:r>
              <a:rPr lang="en-US" sz="3200" dirty="0"/>
              <a:t>Multi Cycle Data Path Add R</a:t>
            </a:r>
            <a:r>
              <a:rPr lang="en-US" sz="3200" baseline="-25000" dirty="0"/>
              <a:t>1</a:t>
            </a:r>
            <a:r>
              <a:rPr lang="en-US" sz="3200" dirty="0"/>
              <a:t>, R</a:t>
            </a:r>
            <a:r>
              <a:rPr lang="en-US" sz="3200" baseline="-25000" dirty="0"/>
              <a:t>2</a:t>
            </a:r>
            <a:r>
              <a:rPr lang="en-US" sz="3200" dirty="0"/>
              <a:t>, R</a:t>
            </a:r>
            <a:r>
              <a:rPr lang="en-US" sz="3200" baseline="-25000" dirty="0"/>
              <a:t>3 </a:t>
            </a:r>
            <a:r>
              <a:rPr lang="en-US" sz="3200" dirty="0"/>
              <a:t>Control Sequence Explanation</a:t>
            </a:r>
            <a:endParaRPr lang="en-US" sz="3200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778000"/>
            <a:ext cx="11341100" cy="45085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/>
              <a:t>Step 2: </a:t>
            </a:r>
            <a:r>
              <a:rPr lang="en-US" dirty="0"/>
              <a:t>The processor waits for </a:t>
            </a:r>
            <a:r>
              <a:rPr lang="en-US" b="1" dirty="0">
                <a:solidFill>
                  <a:srgbClr val="00B0F0"/>
                </a:solidFill>
              </a:rPr>
              <a:t>WMFC </a:t>
            </a:r>
            <a:r>
              <a:rPr lang="en-US" dirty="0"/>
              <a:t>signal from the memory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/>
              <a:t>Step 3: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/>
              <a:t>The inst code is moved from MDR to IR  </a:t>
            </a:r>
            <a:r>
              <a:rPr lang="en-US" b="1" dirty="0">
                <a:solidFill>
                  <a:srgbClr val="00B0F0"/>
                </a:solidFill>
              </a:rPr>
              <a:t>MDR</a:t>
            </a:r>
            <a:r>
              <a:rPr lang="en-US" b="1" dirty="0">
                <a:solidFill>
                  <a:srgbClr val="00B0F0"/>
                </a:solidFill>
                <a:sym typeface="Wingdings" panose="05000000000000000000" pitchFamily="2" charset="2"/>
              </a:rPr>
              <a:t> IR</a:t>
            </a:r>
            <a:endParaRPr lang="en-US" b="1" dirty="0">
              <a:solidFill>
                <a:srgbClr val="00B0F0"/>
              </a:solidFill>
            </a:endParaRPr>
          </a:p>
          <a:p>
            <a:endParaRPr lang="en-US" dirty="0"/>
          </a:p>
          <a:p>
            <a:r>
              <a:rPr lang="en-US" b="1" dirty="0"/>
              <a:t>Step 4: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/>
              <a:t>The inst decoder decodes the IR contents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ootlight MT Light" panose="0204060206030A020304" pitchFamily="18" charset="0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24810E-A669-872E-FE41-F0545310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Dr. R.V. Aswiga, Dr. K.M. Monica, Dr. G. Anushiya Rachel</a:t>
            </a:r>
          </a:p>
        </p:txBody>
      </p:sp>
    </p:spTree>
    <p:extLst>
      <p:ext uri="{BB962C8B-B14F-4D97-AF65-F5344CB8AC3E}">
        <p14:creationId xmlns:p14="http://schemas.microsoft.com/office/powerpoint/2010/main" val="59316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1"/>
            <a:ext cx="9753600" cy="1154097"/>
          </a:xfrm>
        </p:spPr>
        <p:txBody>
          <a:bodyPr>
            <a:noAutofit/>
          </a:bodyPr>
          <a:lstStyle/>
          <a:p>
            <a:r>
              <a:rPr lang="en-US" sz="4300" dirty="0"/>
              <a:t>Multi Cycle Data Path Add </a:t>
            </a:r>
            <a:r>
              <a:rPr lang="en-US" sz="4300" dirty="0" smtClean="0"/>
              <a:t>R</a:t>
            </a:r>
            <a:r>
              <a:rPr lang="en-US" sz="4300" baseline="-25000" dirty="0"/>
              <a:t>6</a:t>
            </a:r>
            <a:r>
              <a:rPr lang="en-US" sz="4300" dirty="0" smtClean="0"/>
              <a:t>, R</a:t>
            </a:r>
            <a:r>
              <a:rPr lang="en-US" sz="4300" baseline="-25000" dirty="0"/>
              <a:t>4</a:t>
            </a:r>
            <a:r>
              <a:rPr lang="en-US" sz="4300" dirty="0" smtClean="0"/>
              <a:t>, R</a:t>
            </a:r>
            <a:r>
              <a:rPr lang="en-US" sz="4300" baseline="-25000" dirty="0"/>
              <a:t>5</a:t>
            </a:r>
            <a:r>
              <a:rPr lang="en-US" sz="4300" baseline="-25000" dirty="0" smtClean="0"/>
              <a:t> </a:t>
            </a:r>
            <a:r>
              <a:rPr lang="en-US" sz="4300" dirty="0"/>
              <a:t>Control Sequence Explanation</a:t>
            </a:r>
            <a:endParaRPr lang="en-US" sz="4300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820839"/>
            <a:ext cx="11188700" cy="4351361"/>
          </a:xfrm>
        </p:spPr>
        <p:txBody>
          <a:bodyPr>
            <a:normAutofit/>
          </a:bodyPr>
          <a:lstStyle/>
          <a:p>
            <a:pPr marL="60958" indent="0">
              <a:buNone/>
            </a:pPr>
            <a:endParaRPr lang="en-US" dirty="0"/>
          </a:p>
          <a:p>
            <a:r>
              <a:rPr lang="en-US" b="1" dirty="0"/>
              <a:t>Step 4: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/>
              <a:t>Two values from </a:t>
            </a:r>
            <a:r>
              <a:rPr lang="en-US" dirty="0" err="1"/>
              <a:t>reg</a:t>
            </a:r>
            <a:r>
              <a:rPr lang="en-US" dirty="0"/>
              <a:t> </a:t>
            </a:r>
            <a:r>
              <a:rPr lang="en-US" dirty="0" smtClean="0"/>
              <a:t>R</a:t>
            </a:r>
            <a:r>
              <a:rPr lang="en-US" baseline="-25000" dirty="0"/>
              <a:t>4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smtClean="0"/>
              <a:t>R</a:t>
            </a:r>
            <a:r>
              <a:rPr lang="en-US" baseline="-25000" dirty="0"/>
              <a:t>5</a:t>
            </a:r>
            <a:r>
              <a:rPr lang="en-US" dirty="0" smtClean="0"/>
              <a:t> </a:t>
            </a:r>
            <a:r>
              <a:rPr lang="en-US" dirty="0"/>
              <a:t>are made accessible at inputs A and B of ALU by means of Bus A &amp; B</a:t>
            </a:r>
          </a:p>
          <a:p>
            <a:endParaRPr lang="en-US" dirty="0"/>
          </a:p>
          <a:p>
            <a:r>
              <a:rPr lang="en-US" dirty="0"/>
              <a:t>By activating the Add signal two inputs are added </a:t>
            </a:r>
          </a:p>
          <a:p>
            <a:endParaRPr lang="en-US" dirty="0"/>
          </a:p>
          <a:p>
            <a:r>
              <a:rPr lang="en-US" dirty="0"/>
              <a:t>Through Bus C the resultant is stored in R1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ootlight MT Light" panose="0204060206030A020304" pitchFamily="18" charset="0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5423958-9AED-3726-A10F-B8EAC49C3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Dr. R.V. Aswiga, Dr. K.M. Monica, Dr. G. Anushiya Rachel</a:t>
            </a:r>
          </a:p>
        </p:txBody>
      </p:sp>
    </p:spTree>
    <p:extLst>
      <p:ext uri="{BB962C8B-B14F-4D97-AF65-F5344CB8AC3E}">
        <p14:creationId xmlns:p14="http://schemas.microsoft.com/office/powerpoint/2010/main" val="145677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4A35EE-D251-8F84-6633-2371551A9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028E18-9F9B-C178-A5BA-CC550AC57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5135130"/>
          </a:xfrm>
        </p:spPr>
        <p:txBody>
          <a:bodyPr>
            <a:normAutofit/>
          </a:bodyPr>
          <a:lstStyle/>
          <a:p>
            <a:r>
              <a:rPr lang="en-IN" dirty="0"/>
              <a:t>Movement of data within a processor from one component to another </a:t>
            </a:r>
          </a:p>
          <a:p>
            <a:r>
              <a:rPr lang="en-IN" dirty="0"/>
              <a:t>Registers, ALU, and the interconnecting bus collectively form the </a:t>
            </a:r>
            <a:r>
              <a:rPr lang="en-IN" dirty="0" err="1"/>
              <a:t>datapath</a:t>
            </a:r>
            <a:endParaRPr lang="en-IN" dirty="0"/>
          </a:p>
          <a:p>
            <a:pPr lvl="1"/>
            <a:r>
              <a:rPr lang="en-IN" dirty="0"/>
              <a:t>ALU</a:t>
            </a:r>
          </a:p>
          <a:p>
            <a:pPr lvl="2"/>
            <a:r>
              <a:rPr lang="en-IN" dirty="0"/>
              <a:t>Performs arithmetic and logical operations</a:t>
            </a:r>
          </a:p>
          <a:p>
            <a:pPr lvl="2"/>
            <a:r>
              <a:rPr lang="en-IN" dirty="0"/>
              <a:t>Contains control lines to select one of the possible ALU operations</a:t>
            </a:r>
          </a:p>
          <a:p>
            <a:pPr lvl="1"/>
            <a:r>
              <a:rPr lang="en-IN" dirty="0"/>
              <a:t>Registers</a:t>
            </a:r>
          </a:p>
          <a:p>
            <a:pPr lvl="2"/>
            <a:r>
              <a:rPr lang="en-IN" dirty="0"/>
              <a:t>General purpose registers to store data, memory address register (MAR), memory data register (MDR), program counter (PC), instruction register (IR), temporary registers (optional)</a:t>
            </a:r>
          </a:p>
          <a:p>
            <a:pPr lvl="1"/>
            <a:r>
              <a:rPr lang="en-IN" dirty="0"/>
              <a:t>Buses</a:t>
            </a:r>
          </a:p>
          <a:p>
            <a:pPr lvl="2"/>
            <a:r>
              <a:rPr lang="en-IN" dirty="0"/>
              <a:t>Internal (one or more) and external to carry the data from one component to another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E27F943-1E25-8B7E-2107-17CB7C8B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F35EE-A8AD-41BE-A6C6-F2C80F94FA79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ootlight MT Light" panose="0204060206030A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874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F226B-51FB-E968-A465-8A91FEBB1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13570" cy="59912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dirty="0"/>
              <a:t>Single Bus Organization of Datapath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78D2153-8A07-164C-71D3-91D9ABCE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F35EE-A8AD-41BE-A6C6-F2C80F94FA79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ootlight MT Light" panose="0204060206030A020304" pitchFamily="18" charset="0"/>
              <a:ea typeface="+mn-ea"/>
              <a:cs typeface="+mn-c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0339DD3F-B27C-13AC-6A6B-E545410F5F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67" y="0"/>
            <a:ext cx="621631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787473-06BF-8D82-F3DD-AB97112A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Steps in Instruction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3A4034-26E9-EE76-24E8-53BFEEB58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Fetch the contents of the memory location pointed to by the PC. Load these contents into the IR to be interpreted.</a:t>
            </a:r>
          </a:p>
          <a:p>
            <a:pPr marL="457200" lvl="1" indent="0" algn="ctr">
              <a:buNone/>
            </a:pPr>
            <a:r>
              <a:rPr lang="en-IN" dirty="0"/>
              <a:t>IR </a:t>
            </a:r>
            <a:r>
              <a:rPr lang="en-IN" dirty="0">
                <a:sym typeface="Wingdings" panose="05000000000000000000" pitchFamily="2" charset="2"/>
              </a:rPr>
              <a:t> [PC]</a:t>
            </a:r>
            <a:endParaRPr lang="en-IN" dirty="0"/>
          </a:p>
          <a:p>
            <a:endParaRPr lang="en-IN" dirty="0"/>
          </a:p>
          <a:p>
            <a:r>
              <a:rPr lang="en-IN" dirty="0"/>
              <a:t>Assuming that the memory is byte addressable, increment the contents of the PC by 4.</a:t>
            </a:r>
          </a:p>
          <a:p>
            <a:pPr marL="457200" lvl="1" indent="0" algn="ctr">
              <a:buNone/>
            </a:pPr>
            <a:r>
              <a:rPr lang="en-IN" dirty="0"/>
              <a:t>PC </a:t>
            </a:r>
            <a:r>
              <a:rPr lang="en-IN" dirty="0">
                <a:sym typeface="Wingdings" panose="05000000000000000000" pitchFamily="2" charset="2"/>
              </a:rPr>
              <a:t> PC + 4</a:t>
            </a:r>
            <a:endParaRPr lang="en-IN" dirty="0"/>
          </a:p>
          <a:p>
            <a:endParaRPr lang="en-IN" dirty="0"/>
          </a:p>
          <a:p>
            <a:r>
              <a:rPr lang="en-IN" dirty="0"/>
              <a:t>Carry out the actions specified by the instruction.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079AA8E-352E-9540-44D3-D973B349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t>Prepared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t> by Dr. R.V.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t>Aswiga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t>, Dr. K.M. Monica, Dr. G.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t>Anushiya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t> Rachel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ootlight MT Light" panose="0204060206030A020304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BC9E268-D649-59F3-1531-1EA3353E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F35EE-A8AD-41BE-A6C6-F2C80F94FA79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ootlight MT Light" panose="0204060206030A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12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DD2810-276D-01B1-7E64-D933D6C3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Steps in Instruction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3ED255-81A5-63C6-056F-4EDDCB6C1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Most instructions involve the following operations:</a:t>
            </a:r>
          </a:p>
          <a:p>
            <a:pPr lvl="1"/>
            <a:r>
              <a:rPr lang="en-IN" dirty="0"/>
              <a:t>Transfer a word of data from one processor register to another or the ALU</a:t>
            </a:r>
          </a:p>
          <a:p>
            <a:pPr lvl="1"/>
            <a:r>
              <a:rPr lang="en-IN" dirty="0"/>
              <a:t>Perform an arithmetic or logical operation and store the result in a processor register</a:t>
            </a:r>
          </a:p>
          <a:p>
            <a:pPr lvl="1"/>
            <a:r>
              <a:rPr lang="en-IN" dirty="0"/>
              <a:t>Fetch the contents of a memory location and load them into a processor register</a:t>
            </a:r>
          </a:p>
          <a:p>
            <a:pPr lvl="1"/>
            <a:r>
              <a:rPr lang="en-IN" dirty="0"/>
              <a:t>Store a word of data from a processor register into a memory 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D7E6C6B-7183-5480-979C-78BE8996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t>Prepared by Dr. R.V. Aswiga, Dr. K.M. Monica, Dr. G. Anushiya Rachel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ootlight MT Light" panose="0204060206030A020304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11B8D6E-16E8-8FFC-453B-364FBD40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F35EE-A8AD-41BE-A6C6-F2C80F94FA79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ootlight MT Light" panose="0204060206030A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54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5BFBE4-3A53-2BEC-7A03-CEF2CA97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Transfer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713C1A8D-180C-FB61-EC64-894515773E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26467"/>
                <a:ext cx="5105400" cy="3587441"/>
              </a:xfrm>
            </p:spPr>
            <p:txBody>
              <a:bodyPr/>
              <a:lstStyle/>
              <a:p>
                <a:r>
                  <a:rPr lang="en-IN" dirty="0"/>
                  <a:t>Enable the output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/>
                  <a:t> by setting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IN" dirty="0"/>
                  <a:t> to 1. This places the contents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/>
                  <a:t> on the processor bus.</a:t>
                </a:r>
              </a:p>
              <a:p>
                <a:r>
                  <a:rPr lang="en-IN" dirty="0"/>
                  <a:t>Enable the input of the register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IN" dirty="0"/>
                  <a:t> b setting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IN" dirty="0"/>
                  <a:t> to 1. This loads data from the processor into register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IN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3C1A8D-180C-FB61-EC64-894515773E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26467"/>
                <a:ext cx="5105400" cy="3587441"/>
              </a:xfrm>
              <a:blipFill>
                <a:blip r:embed="rId2"/>
                <a:stretch>
                  <a:fillRect l="-1673" t="-1531" r="-17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931AC3D-2581-E915-4633-833342E5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t>Prepared by Dr. R.V. Aswiga, Dr. K.M. Monica, Dr. G. Anushiya Rachel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ootlight MT Light" panose="0204060206030A020304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9C27EF5-E7CC-7E5E-3B7F-E23F8932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F35EE-A8AD-41BE-A6C6-F2C80F94FA79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ootlight MT Light" panose="0204060206030A020304" pitchFamily="18" charset="0"/>
              <a:ea typeface="+mn-ea"/>
              <a:cs typeface="+mn-cs"/>
            </a:endParaRPr>
          </a:p>
        </p:txBody>
      </p:sp>
      <p:pic>
        <p:nvPicPr>
          <p:cNvPr id="115" name="Picture 114">
            <a:extLst>
              <a:ext uri="{FF2B5EF4-FFF2-40B4-BE49-F238E27FC236}">
                <a16:creationId xmlns="" xmlns:a16="http://schemas.microsoft.com/office/drawing/2014/main" id="{BBA95848-7E7E-1CCB-ABC7-11A3FC5AC9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49227" y="54010"/>
            <a:ext cx="4904572" cy="6749979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="" xmlns:a16="http://schemas.microsoft.com/office/drawing/2014/main" id="{315CA2C6-B4DD-21C3-ECE5-7BD3BABD704C}"/>
              </a:ext>
            </a:extLst>
          </p:cNvPr>
          <p:cNvSpPr/>
          <p:nvPr/>
        </p:nvSpPr>
        <p:spPr>
          <a:xfrm>
            <a:off x="2003898" y="1566153"/>
            <a:ext cx="2801566" cy="7198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t>MOV R1, R4</a:t>
            </a:r>
          </a:p>
        </p:txBody>
      </p:sp>
    </p:spTree>
    <p:extLst>
      <p:ext uri="{BB962C8B-B14F-4D97-AF65-F5344CB8AC3E}">
        <p14:creationId xmlns:p14="http://schemas.microsoft.com/office/powerpoint/2010/main" val="265875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6C0A2A-D0AE-569B-6707-620C99A63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and Logic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1FA175D8-F6C1-A648-8AE1-CCA57CDB41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52928"/>
                <a:ext cx="5727970" cy="346098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𝑆𝑒𝑙𝑒𝑐𝑡𝑌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𝐴𝑑𝑑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A175D8-F6C1-A648-8AE1-CCA57CDB4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52928"/>
                <a:ext cx="5727970" cy="3460981"/>
              </a:xfrm>
              <a:blipFill>
                <a:blip r:embed="rId2"/>
                <a:stretch>
                  <a:fillRect l="-1491" t="-15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B14B227-394F-0BC4-CD2B-88CA2A47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t>Prepared by Dr. R.V. Aswiga, Dr. K.M. Monica, Dr. G. Anushiya Rachel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ootlight MT Light" panose="0204060206030A020304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CE6EAC1-C884-2824-7A1B-E5912578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F35EE-A8AD-41BE-A6C6-F2C80F94FA79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ootlight MT Light" panose="0204060206030A020304" pitchFamily="18" charset="0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E93FC25-3FE2-B71E-3684-0565077C570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59348" y="54010"/>
            <a:ext cx="4904572" cy="67499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C9A6236-5D95-55D1-0F90-B33F48BFFB1C}"/>
              </a:ext>
            </a:extLst>
          </p:cNvPr>
          <p:cNvSpPr/>
          <p:nvPr/>
        </p:nvSpPr>
        <p:spPr>
          <a:xfrm>
            <a:off x="2003898" y="1566153"/>
            <a:ext cx="2801566" cy="7198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t>ADD R1, R2, R3</a:t>
            </a:r>
          </a:p>
        </p:txBody>
      </p:sp>
    </p:spTree>
    <p:extLst>
      <p:ext uri="{BB962C8B-B14F-4D97-AF65-F5344CB8AC3E}">
        <p14:creationId xmlns:p14="http://schemas.microsoft.com/office/powerpoint/2010/main" val="225670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F0A9CE-AF43-0FD8-0E37-98FE3D46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 Read and Write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EB28DFB3-3816-D332-9AE9-B1F8803023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7745"/>
                <a:ext cx="5037306" cy="5135130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Memory Read </a:t>
                </a:r>
              </a:p>
              <a:p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𝑀𝐴</m:t>
                    </m:r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𝑅𝑒𝑎𝑑</m:t>
                    </m:r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𝑀𝐷</m:t>
                    </m:r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𝑖𝑛𝐸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𝑊𝑀𝐹𝐶</m:t>
                    </m:r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𝑀𝐷</m:t>
                    </m:r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IN" dirty="0"/>
              </a:p>
              <a:p>
                <a:r>
                  <a:rPr lang="en-IN" dirty="0"/>
                  <a:t>Memory Write</a:t>
                </a:r>
              </a:p>
              <a:p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𝑀𝐴</m:t>
                    </m:r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I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𝑀𝐷</m:t>
                    </m:r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𝑊𝑟𝑖𝑡𝑒</m:t>
                    </m:r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𝑀𝐷</m:t>
                    </m:r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𝑜𝑢𝑡𝐸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𝑊𝑀𝐹𝐶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28DFB3-3816-D332-9AE9-B1F8803023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7745"/>
                <a:ext cx="5037306" cy="5135130"/>
              </a:xfrm>
              <a:blipFill>
                <a:blip r:embed="rId2"/>
                <a:stretch>
                  <a:fillRect l="-1695" t="-10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B190C6E-6B69-2C23-BD49-419D6982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t>Prepared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t> by Dr. R.V.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t>Aswiga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t>, Dr. K.M. Monica, Dr. G.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t>Anushiya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t> Rachel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ootlight MT Light" panose="0204060206030A020304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9021060-211F-8AE4-4C56-8B13E244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F35EE-A8AD-41BE-A6C6-F2C80F94FA79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ootlight MT Light" panose="0204060206030A020304" pitchFamily="18" charset="0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058BEBC-1CE6-E2C2-8799-FBAA1D94FAA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18307" y="2110816"/>
            <a:ext cx="6040212" cy="33275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23497D2-936F-15B5-9488-AE7416F8469F}"/>
              </a:ext>
            </a:extLst>
          </p:cNvPr>
          <p:cNvSpPr/>
          <p:nvPr/>
        </p:nvSpPr>
        <p:spPr>
          <a:xfrm>
            <a:off x="2134005" y="1809798"/>
            <a:ext cx="2445695" cy="4372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t>MOV (R1), R2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1B56279-537E-26FB-2644-85A675A11835}"/>
              </a:ext>
            </a:extLst>
          </p:cNvPr>
          <p:cNvSpPr/>
          <p:nvPr/>
        </p:nvSpPr>
        <p:spPr>
          <a:xfrm>
            <a:off x="2134005" y="4083074"/>
            <a:ext cx="2445695" cy="4372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t>MOV R2, (R1)</a:t>
            </a:r>
          </a:p>
        </p:txBody>
      </p:sp>
    </p:spTree>
    <p:extLst>
      <p:ext uri="{BB962C8B-B14F-4D97-AF65-F5344CB8AC3E}">
        <p14:creationId xmlns:p14="http://schemas.microsoft.com/office/powerpoint/2010/main" val="371613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B99466-7E76-F709-FD36-44BD6CCEA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Execution of a Complete Instruction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7EA7CE-BADA-148E-AC15-BBFD1E53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F35EE-A8AD-41BE-A6C6-F2C80F94FA79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ootlight MT Light" panose="0204060206030A020304" pitchFamily="18" charset="0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E1D9AD1-1534-5DBF-1E91-AD5CC53EB306}"/>
              </a:ext>
            </a:extLst>
          </p:cNvPr>
          <p:cNvSpPr/>
          <p:nvPr/>
        </p:nvSpPr>
        <p:spPr>
          <a:xfrm>
            <a:off x="1207851" y="1592119"/>
            <a:ext cx="2801566" cy="7198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t>ADD (R3), R1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80D5A40-20BF-D5DB-A973-49941874037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7030" y="2614511"/>
            <a:ext cx="5075360" cy="3871295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0339DD3F-B27C-13AC-6A6B-E545410F5F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136" y="0"/>
            <a:ext cx="621631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23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module1_2-functional_components</Template>
  <TotalTime>29214</TotalTime>
  <Words>1150</Words>
  <Application>Microsoft Office PowerPoint</Application>
  <PresentationFormat>Custom</PresentationFormat>
  <Paragraphs>154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Footlight MT Light</vt:lpstr>
      <vt:lpstr>Wingdings</vt:lpstr>
      <vt:lpstr>Modern Love</vt:lpstr>
      <vt:lpstr>Cambria Math</vt:lpstr>
      <vt:lpstr>1_Office Theme</vt:lpstr>
      <vt:lpstr>2_Office Theme</vt:lpstr>
      <vt:lpstr>Datapath</vt:lpstr>
      <vt:lpstr>Introduction</vt:lpstr>
      <vt:lpstr>Single Bus Organization of Datapath</vt:lpstr>
      <vt:lpstr>Basic Steps in Instruction Execution</vt:lpstr>
      <vt:lpstr>Basic Steps in Instruction Execution</vt:lpstr>
      <vt:lpstr>Register Transfer</vt:lpstr>
      <vt:lpstr>Arithmetic and Logic Operations</vt:lpstr>
      <vt:lpstr>Memory Read and Write</vt:lpstr>
      <vt:lpstr>Execution of a Complete Instruction</vt:lpstr>
      <vt:lpstr>Multi Cycle Data Path Architecture</vt:lpstr>
      <vt:lpstr>Why Multi Cycle Data Path ?</vt:lpstr>
      <vt:lpstr>How Multi Cycle Data Path Works</vt:lpstr>
      <vt:lpstr>Multi Cycle Data Path Architecture  Add R6, R4, R5</vt:lpstr>
      <vt:lpstr>How Multi Cycle Data Path Works</vt:lpstr>
      <vt:lpstr>How Multi Cycle Data Path Works</vt:lpstr>
      <vt:lpstr>Execution of Instruction using Multi Cycle Data Path Add R6, R4, R5 Control Sequence</vt:lpstr>
      <vt:lpstr>Multi Cycle Data Path Add R1, R2, R3 Control Sequence Explanation</vt:lpstr>
      <vt:lpstr>Multi Cycle Data Path Add R1, R2, R3 Control Sequence Explanation</vt:lpstr>
      <vt:lpstr>Multi Cycle Data Path Add R6, R4, R5 Control Sequence Explanation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IAS Computer</dc:title>
  <dc:creator>Anushiya Rachel</dc:creator>
  <cp:lastModifiedBy>Windows User</cp:lastModifiedBy>
  <cp:revision>13</cp:revision>
  <dcterms:created xsi:type="dcterms:W3CDTF">2022-08-15T11:43:28Z</dcterms:created>
  <dcterms:modified xsi:type="dcterms:W3CDTF">2024-02-21T03:13:42Z</dcterms:modified>
</cp:coreProperties>
</file>