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4" r:id="rId6"/>
    <p:sldId id="270" r:id="rId7"/>
    <p:sldId id="271" r:id="rId8"/>
    <p:sldId id="272" r:id="rId9"/>
    <p:sldId id="273" r:id="rId10"/>
    <p:sldId id="275" r:id="rId11"/>
    <p:sldId id="276" r:id="rId12"/>
    <p:sldId id="257" r:id="rId13"/>
    <p:sldId id="281" r:id="rId14"/>
    <p:sldId id="259" r:id="rId15"/>
    <p:sldId id="258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4B7C4-23D4-4D30-8FA9-754FF20DE3C2}" v="1" dt="2023-09-12T15:08:48.630"/>
    <p1510:client id="{2B3EF8EC-F846-4062-92B1-34377B75B53E}" v="2" dt="2023-09-12T17:58:04.048"/>
    <p1510:client id="{34A3A373-A4EB-443F-B366-DA6C4D0ECB90}" v="7" dt="2023-09-12T10:11:57.016"/>
    <p1510:client id="{53B6477B-C0FA-45C4-A3E3-1DA607811248}" v="4" dt="2023-09-12T16:50:26.938"/>
    <p1510:client id="{6B9047B2-FE16-47A5-8AF7-8674659DB0B6}" v="2" dt="2023-09-12T13:38:44.325"/>
    <p1510:client id="{AE87FF4B-AA88-4E3A-9309-C5D3DF9C730D}" v="1" dt="2023-09-12T15:39:15.030"/>
    <p1510:client id="{D619B1FA-8679-4D08-888F-C43C0F108588}" v="3" dt="2023-09-12T17:54:50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dit Mani" userId="S::aadit.mani2022@vitstudent.ac.in::5e31c36c-e953-4d27-8e28-74e6cf70a12b" providerId="AD" clId="Web-{AE87FF4B-AA88-4E3A-9309-C5D3DF9C730D}"/>
    <pc:docChg chg="sldOrd">
      <pc:chgData name="Aadit Mani" userId="S::aadit.mani2022@vitstudent.ac.in::5e31c36c-e953-4d27-8e28-74e6cf70a12b" providerId="AD" clId="Web-{AE87FF4B-AA88-4E3A-9309-C5D3DF9C730D}" dt="2023-09-12T15:39:15.030" v="0"/>
      <pc:docMkLst>
        <pc:docMk/>
      </pc:docMkLst>
      <pc:sldChg chg="ord">
        <pc:chgData name="Aadit Mani" userId="S::aadit.mani2022@vitstudent.ac.in::5e31c36c-e953-4d27-8e28-74e6cf70a12b" providerId="AD" clId="Web-{AE87FF4B-AA88-4E3A-9309-C5D3DF9C730D}" dt="2023-09-12T15:39:15.030" v="0"/>
        <pc:sldMkLst>
          <pc:docMk/>
          <pc:sldMk cId="2923678902" sldId="258"/>
        </pc:sldMkLst>
      </pc:sldChg>
    </pc:docChg>
  </pc:docChgLst>
  <pc:docChgLst>
    <pc:chgData name="Mukunda Hosangadi" userId="S::mukunda.hosangadi2022@vitstudent.ac.in::546197e8-d206-421f-a336-47653a129419" providerId="AD" clId="Web-{D619B1FA-8679-4D08-888F-C43C0F108588}"/>
    <pc:docChg chg="modSld">
      <pc:chgData name="Mukunda Hosangadi" userId="S::mukunda.hosangadi2022@vitstudent.ac.in::546197e8-d206-421f-a336-47653a129419" providerId="AD" clId="Web-{D619B1FA-8679-4D08-888F-C43C0F108588}" dt="2023-09-12T17:54:50.331" v="2" actId="1076"/>
      <pc:docMkLst>
        <pc:docMk/>
      </pc:docMkLst>
      <pc:sldChg chg="modSp">
        <pc:chgData name="Mukunda Hosangadi" userId="S::mukunda.hosangadi2022@vitstudent.ac.in::546197e8-d206-421f-a336-47653a129419" providerId="AD" clId="Web-{D619B1FA-8679-4D08-888F-C43C0F108588}" dt="2023-09-12T17:54:50.331" v="2" actId="1076"/>
        <pc:sldMkLst>
          <pc:docMk/>
          <pc:sldMk cId="1767832255" sldId="274"/>
        </pc:sldMkLst>
        <pc:picChg chg="mod">
          <ac:chgData name="Mukunda Hosangadi" userId="S::mukunda.hosangadi2022@vitstudent.ac.in::546197e8-d206-421f-a336-47653a129419" providerId="AD" clId="Web-{D619B1FA-8679-4D08-888F-C43C0F108588}" dt="2023-09-12T17:54:50.331" v="2" actId="1076"/>
          <ac:picMkLst>
            <pc:docMk/>
            <pc:sldMk cId="1767832255" sldId="274"/>
            <ac:picMk id="1026" creationId="{00000000-0000-0000-0000-000000000000}"/>
          </ac:picMkLst>
        </pc:picChg>
      </pc:sldChg>
    </pc:docChg>
  </pc:docChgLst>
  <pc:docChgLst>
    <pc:chgData name="Beedam Prasanth Sai" userId="S::beedamprasanth.sai2022@vitstudent.ac.in::36a1a84b-345f-4226-b8f3-5f8b0d4c5994" providerId="AD" clId="Web-{2B3EF8EC-F846-4062-92B1-34377B75B53E}"/>
    <pc:docChg chg="modSld">
      <pc:chgData name="Beedam Prasanth Sai" userId="S::beedamprasanth.sai2022@vitstudent.ac.in::36a1a84b-345f-4226-b8f3-5f8b0d4c5994" providerId="AD" clId="Web-{2B3EF8EC-F846-4062-92B1-34377B75B53E}" dt="2023-09-12T17:58:04.048" v="1" actId="1076"/>
      <pc:docMkLst>
        <pc:docMk/>
      </pc:docMkLst>
      <pc:sldChg chg="modSp">
        <pc:chgData name="Beedam Prasanth Sai" userId="S::beedamprasanth.sai2022@vitstudent.ac.in::36a1a84b-345f-4226-b8f3-5f8b0d4c5994" providerId="AD" clId="Web-{2B3EF8EC-F846-4062-92B1-34377B75B53E}" dt="2023-09-12T17:58:04.048" v="1" actId="1076"/>
        <pc:sldMkLst>
          <pc:docMk/>
          <pc:sldMk cId="367931665" sldId="276"/>
        </pc:sldMkLst>
        <pc:picChg chg="mod">
          <ac:chgData name="Beedam Prasanth Sai" userId="S::beedamprasanth.sai2022@vitstudent.ac.in::36a1a84b-345f-4226-b8f3-5f8b0d4c5994" providerId="AD" clId="Web-{2B3EF8EC-F846-4062-92B1-34377B75B53E}" dt="2023-09-12T17:58:04.048" v="1" actId="1076"/>
          <ac:picMkLst>
            <pc:docMk/>
            <pc:sldMk cId="367931665" sldId="276"/>
            <ac:picMk id="3075" creationId="{00000000-0000-0000-0000-000000000000}"/>
          </ac:picMkLst>
        </pc:picChg>
      </pc:sldChg>
    </pc:docChg>
  </pc:docChgLst>
  <pc:docChgLst>
    <pc:chgData name="Jackson Solomon" userId="S::jackson.solomon2022@vitstudent.ac.in::acd4e1dc-6a52-4187-9a2e-6671441fb7c9" providerId="AD" clId="Web-{6B9047B2-FE16-47A5-8AF7-8674659DB0B6}"/>
    <pc:docChg chg="modSld">
      <pc:chgData name="Jackson Solomon" userId="S::jackson.solomon2022@vitstudent.ac.in::acd4e1dc-6a52-4187-9a2e-6671441fb7c9" providerId="AD" clId="Web-{6B9047B2-FE16-47A5-8AF7-8674659DB0B6}" dt="2023-09-12T13:38:44.325" v="1" actId="1076"/>
      <pc:docMkLst>
        <pc:docMk/>
      </pc:docMkLst>
      <pc:sldChg chg="modSp">
        <pc:chgData name="Jackson Solomon" userId="S::jackson.solomon2022@vitstudent.ac.in::acd4e1dc-6a52-4187-9a2e-6671441fb7c9" providerId="AD" clId="Web-{6B9047B2-FE16-47A5-8AF7-8674659DB0B6}" dt="2023-09-12T13:38:44.325" v="1" actId="1076"/>
        <pc:sldMkLst>
          <pc:docMk/>
          <pc:sldMk cId="2040177098" sldId="270"/>
        </pc:sldMkLst>
        <pc:picChg chg="mod">
          <ac:chgData name="Jackson Solomon" userId="S::jackson.solomon2022@vitstudent.ac.in::acd4e1dc-6a52-4187-9a2e-6671441fb7c9" providerId="AD" clId="Web-{6B9047B2-FE16-47A5-8AF7-8674659DB0B6}" dt="2023-09-12T13:38:44.325" v="1" actId="1076"/>
          <ac:picMkLst>
            <pc:docMk/>
            <pc:sldMk cId="2040177098" sldId="270"/>
            <ac:picMk id="1026" creationId="{00000000-0000-0000-0000-000000000000}"/>
          </ac:picMkLst>
        </pc:picChg>
      </pc:sldChg>
    </pc:docChg>
  </pc:docChgLst>
  <pc:docChgLst>
    <pc:chgData name="Palem Ganga Joshika Reddy" userId="S::palem.ganga2022@vitstudent.ac.in::995b9b80-c8c9-48df-a9c3-70a62dddb854" providerId="AD" clId="Web-{0A74B7C4-23D4-4D30-8FA9-754FF20DE3C2}"/>
    <pc:docChg chg="addSld">
      <pc:chgData name="Palem Ganga Joshika Reddy" userId="S::palem.ganga2022@vitstudent.ac.in::995b9b80-c8c9-48df-a9c3-70a62dddb854" providerId="AD" clId="Web-{0A74B7C4-23D4-4D30-8FA9-754FF20DE3C2}" dt="2023-09-12T15:08:48.630" v="0"/>
      <pc:docMkLst>
        <pc:docMk/>
      </pc:docMkLst>
      <pc:sldChg chg="new">
        <pc:chgData name="Palem Ganga Joshika Reddy" userId="S::palem.ganga2022@vitstudent.ac.in::995b9b80-c8c9-48df-a9c3-70a62dddb854" providerId="AD" clId="Web-{0A74B7C4-23D4-4D30-8FA9-754FF20DE3C2}" dt="2023-09-12T15:08:48.630" v="0"/>
        <pc:sldMkLst>
          <pc:docMk/>
          <pc:sldMk cId="3682112965" sldId="281"/>
        </pc:sldMkLst>
      </pc:sldChg>
    </pc:docChg>
  </pc:docChgLst>
  <pc:docChgLst>
    <pc:chgData name="Abbas Khan" userId="S::abbaskhab.p2022@vitstudent.ac.in::3fad4d68-1cc5-486a-8313-a8c0fa0f4a8d" providerId="AD" clId="Web-{53B6477B-C0FA-45C4-A3E3-1DA607811248}"/>
    <pc:docChg chg="modSld">
      <pc:chgData name="Abbas Khan" userId="S::abbaskhab.p2022@vitstudent.ac.in::3fad4d68-1cc5-486a-8313-a8c0fa0f4a8d" providerId="AD" clId="Web-{53B6477B-C0FA-45C4-A3E3-1DA607811248}" dt="2023-09-12T16:50:26.938" v="3" actId="1076"/>
      <pc:docMkLst>
        <pc:docMk/>
      </pc:docMkLst>
      <pc:sldChg chg="modSp">
        <pc:chgData name="Abbas Khan" userId="S::abbaskhab.p2022@vitstudent.ac.in::3fad4d68-1cc5-486a-8313-a8c0fa0f4a8d" providerId="AD" clId="Web-{53B6477B-C0FA-45C4-A3E3-1DA607811248}" dt="2023-09-12T16:50:26.938" v="3" actId="1076"/>
        <pc:sldMkLst>
          <pc:docMk/>
          <pc:sldMk cId="1767832255" sldId="274"/>
        </pc:sldMkLst>
        <pc:picChg chg="mod">
          <ac:chgData name="Abbas Khan" userId="S::abbaskhab.p2022@vitstudent.ac.in::3fad4d68-1cc5-486a-8313-a8c0fa0f4a8d" providerId="AD" clId="Web-{53B6477B-C0FA-45C4-A3E3-1DA607811248}" dt="2023-09-12T16:50:26.938" v="3" actId="1076"/>
          <ac:picMkLst>
            <pc:docMk/>
            <pc:sldMk cId="1767832255" sldId="274"/>
            <ac:picMk id="1026" creationId="{00000000-0000-0000-0000-000000000000}"/>
          </ac:picMkLst>
        </pc:picChg>
      </pc:sldChg>
      <pc:sldChg chg="modSp">
        <pc:chgData name="Abbas Khan" userId="S::abbaskhab.p2022@vitstudent.ac.in::3fad4d68-1cc5-486a-8313-a8c0fa0f4a8d" providerId="AD" clId="Web-{53B6477B-C0FA-45C4-A3E3-1DA607811248}" dt="2023-09-12T16:47:52.134" v="1" actId="1076"/>
        <pc:sldMkLst>
          <pc:docMk/>
          <pc:sldMk cId="130490384" sldId="280"/>
        </pc:sldMkLst>
        <pc:picChg chg="mod">
          <ac:chgData name="Abbas Khan" userId="S::abbaskhab.p2022@vitstudent.ac.in::3fad4d68-1cc5-486a-8313-a8c0fa0f4a8d" providerId="AD" clId="Web-{53B6477B-C0FA-45C4-A3E3-1DA607811248}" dt="2023-09-12T16:47:52.134" v="1" actId="1076"/>
          <ac:picMkLst>
            <pc:docMk/>
            <pc:sldMk cId="130490384" sldId="280"/>
            <ac:picMk id="11266" creationId="{00000000-0000-0000-0000-000000000000}"/>
          </ac:picMkLst>
        </pc:picChg>
      </pc:sldChg>
    </pc:docChg>
  </pc:docChgLst>
  <pc:docChgLst>
    <pc:chgData name="Vasanth Sankarapavanasam" userId="S::vasanth.2022@vitstudent.ac.in::359dfd85-5293-4dc8-9c0f-22162b13b8a7" providerId="AD" clId="Web-{34A3A373-A4EB-443F-B366-DA6C4D0ECB90}"/>
    <pc:docChg chg="modSld">
      <pc:chgData name="Vasanth Sankarapavanasam" userId="S::vasanth.2022@vitstudent.ac.in::359dfd85-5293-4dc8-9c0f-22162b13b8a7" providerId="AD" clId="Web-{34A3A373-A4EB-443F-B366-DA6C4D0ECB90}" dt="2023-09-12T10:11:57.016" v="6" actId="1076"/>
      <pc:docMkLst>
        <pc:docMk/>
      </pc:docMkLst>
      <pc:sldChg chg="delSp modSp">
        <pc:chgData name="Vasanth Sankarapavanasam" userId="S::vasanth.2022@vitstudent.ac.in::359dfd85-5293-4dc8-9c0f-22162b13b8a7" providerId="AD" clId="Web-{34A3A373-A4EB-443F-B366-DA6C4D0ECB90}" dt="2023-09-12T10:11:57.016" v="6" actId="1076"/>
        <pc:sldMkLst>
          <pc:docMk/>
          <pc:sldMk cId="2923678902" sldId="258"/>
        </pc:sldMkLst>
        <pc:spChg chg="del">
          <ac:chgData name="Vasanth Sankarapavanasam" userId="S::vasanth.2022@vitstudent.ac.in::359dfd85-5293-4dc8-9c0f-22162b13b8a7" providerId="AD" clId="Web-{34A3A373-A4EB-443F-B366-DA6C4D0ECB90}" dt="2023-09-12T10:11:41.906" v="1"/>
          <ac:spMkLst>
            <pc:docMk/>
            <pc:sldMk cId="2923678902" sldId="258"/>
            <ac:spMk id="2" creationId="{00000000-0000-0000-0000-000000000000}"/>
          </ac:spMkLst>
        </pc:spChg>
        <pc:spChg chg="del">
          <ac:chgData name="Vasanth Sankarapavanasam" userId="S::vasanth.2022@vitstudent.ac.in::359dfd85-5293-4dc8-9c0f-22162b13b8a7" providerId="AD" clId="Web-{34A3A373-A4EB-443F-B366-DA6C4D0ECB90}" dt="2023-09-12T10:11:48.422" v="2"/>
          <ac:spMkLst>
            <pc:docMk/>
            <pc:sldMk cId="2923678902" sldId="258"/>
            <ac:spMk id="3" creationId="{00000000-0000-0000-0000-000000000000}"/>
          </ac:spMkLst>
        </pc:spChg>
        <pc:picChg chg="mod">
          <ac:chgData name="Vasanth Sankarapavanasam" userId="S::vasanth.2022@vitstudent.ac.in::359dfd85-5293-4dc8-9c0f-22162b13b8a7" providerId="AD" clId="Web-{34A3A373-A4EB-443F-B366-DA6C4D0ECB90}" dt="2023-09-12T10:11:57.016" v="6" actId="1076"/>
          <ac:picMkLst>
            <pc:docMk/>
            <pc:sldMk cId="2923678902" sldId="258"/>
            <ac:picMk id="205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5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9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0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2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9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7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DF749-18E5-4499-8A11-8E9834E2906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97B79-8736-463C-971E-2E80CA01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6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Master’s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4FF5-C066-998E-723A-938F4649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39DE-1096-33D7-E2C5-48DD00D1F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1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76400"/>
            <a:ext cx="522514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01" y="2618509"/>
            <a:ext cx="8071799" cy="378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01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7" y="-5902"/>
            <a:ext cx="6463384" cy="587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3678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4" y="1524000"/>
            <a:ext cx="842322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01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76400"/>
            <a:ext cx="425767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38" y="2375188"/>
            <a:ext cx="8214062" cy="402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714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67" y="1732927"/>
            <a:ext cx="7501533" cy="405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06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799"/>
            <a:ext cx="5029200" cy="926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18509"/>
            <a:ext cx="8229600" cy="378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5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9" y="2057400"/>
            <a:ext cx="792631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89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56388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86470"/>
            <a:ext cx="8153400" cy="366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83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70" y="1676400"/>
            <a:ext cx="782303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261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7" y="666750"/>
            <a:ext cx="850978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832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162776" cy="126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92812"/>
            <a:ext cx="7543800" cy="224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91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6500800" cy="1026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483685"/>
            <a:ext cx="8321103" cy="391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585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4348"/>
            <a:ext cx="8305800" cy="515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38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990600"/>
            <a:ext cx="8166100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4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95388"/>
            <a:ext cx="8001000" cy="5575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11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0" y="1795463"/>
            <a:ext cx="8011439" cy="399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51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Master Theorem for Subtract and Conquer Recurrences</a:t>
            </a:r>
            <a:endParaRPr lang="en-US"/>
          </a:p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81" y="2581275"/>
            <a:ext cx="762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4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31580"/>
            <a:ext cx="837927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17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77476"/>
            <a:ext cx="8382000" cy="524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41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1" y="1371600"/>
            <a:ext cx="8380639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15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2296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39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57" y="1295400"/>
            <a:ext cx="799934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17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844"/>
            <a:ext cx="8610600" cy="641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93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400"/>
              <a:t>To solve recurrence relations using Master’s theorem, we </a:t>
            </a:r>
          </a:p>
          <a:p>
            <a:pPr marL="0" indent="0">
              <a:buNone/>
            </a:pPr>
            <a:r>
              <a:rPr lang="en-US" sz="2400"/>
              <a:t>      compare a with b</a:t>
            </a:r>
            <a:r>
              <a:rPr lang="en-US" sz="2400" baseline="30000"/>
              <a:t>k</a:t>
            </a:r>
            <a:r>
              <a:rPr lang="en-US" sz="240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4862513" cy="264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16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6AB650870D14683C2E0C81D53E97C" ma:contentTypeVersion="9" ma:contentTypeDescription="Create a new document." ma:contentTypeScope="" ma:versionID="24f3f4f279e93235be8060eeeb785a09">
  <xsd:schema xmlns:xsd="http://www.w3.org/2001/XMLSchema" xmlns:xs="http://www.w3.org/2001/XMLSchema" xmlns:p="http://schemas.microsoft.com/office/2006/metadata/properties" xmlns:ns2="568bec11-dbd9-4d40-a10c-c6ec4eb7b11d" xmlns:ns3="ed45e3d2-0df7-4eff-9a14-e585899f4ac0" targetNamespace="http://schemas.microsoft.com/office/2006/metadata/properties" ma:root="true" ma:fieldsID="a78e496dbb088407c09a4080b28efb0a" ns2:_="" ns3:_="">
    <xsd:import namespace="568bec11-dbd9-4d40-a10c-c6ec4eb7b11d"/>
    <xsd:import namespace="ed45e3d2-0df7-4eff-9a14-e585899f4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bec11-dbd9-4d40-a10c-c6ec4eb7b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5e3d2-0df7-4eff-9a14-e585899f4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7BE48D-6173-4F51-92EB-C8A2544BF30A}"/>
</file>

<file path=customXml/itemProps2.xml><?xml version="1.0" encoding="utf-8"?>
<ds:datastoreItem xmlns:ds="http://schemas.openxmlformats.org/officeDocument/2006/customXml" ds:itemID="{0FDC30E1-594D-4E6E-A0B5-737BB503BE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D3706A-6DE0-41D9-AA0B-08236274238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Master’s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revision>1</cp:revision>
  <dcterms:created xsi:type="dcterms:W3CDTF">2022-09-02T11:41:42Z</dcterms:created>
  <dcterms:modified xsi:type="dcterms:W3CDTF">2023-09-12T17:58:50Z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0x0101002A06AB650870D14683C2E0C81D53E97C</vt:lpwstr>
  </property>
</Properties>
</file>