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8E4722-2090-4409-9FEC-E0F2B9F02D82}"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E4722-2090-4409-9FEC-E0F2B9F02D82}"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E4722-2090-4409-9FEC-E0F2B9F02D82}"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E4722-2090-4409-9FEC-E0F2B9F02D82}"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18E4722-2090-4409-9FEC-E0F2B9F02D82}"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8E4722-2090-4409-9FEC-E0F2B9F02D82}"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0ED6A-75DF-47D7-BABE-DF4EECAA861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E4722-2090-4409-9FEC-E0F2B9F02D82}" type="datetimeFigureOut">
              <a:rPr lang="en-US"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E4722-2090-4409-9FEC-E0F2B9F02D82}" type="datetimeFigureOut">
              <a:rPr lang="en-US" smtClean="0"/>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E4722-2090-4409-9FEC-E0F2B9F02D82}" type="datetimeFigureOut">
              <a:rPr lang="en-US" smtClean="0"/>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18E4722-2090-4409-9FEC-E0F2B9F02D82}" type="datetimeFigureOut">
              <a:rPr lang="en-US" smtClean="0"/>
              <a:t>8/30/2017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8A0ED6A-75DF-47D7-BABE-DF4EECAA8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E4722-2090-4409-9FEC-E0F2B9F02D82}"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0ED6A-75DF-47D7-BABE-DF4EECAA8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18E4722-2090-4409-9FEC-E0F2B9F02D82}" type="datetimeFigureOut">
              <a:rPr lang="en-US" smtClean="0"/>
              <a:t>8/30/2017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8A0ED6A-75DF-47D7-BABE-DF4EECAA86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t>SOLUTION FOR POLLUTION CONTROL</a:t>
            </a:r>
            <a:endParaRPr lang="en-US" dirty="0"/>
          </a:p>
        </p:txBody>
      </p:sp>
      <p:sp>
        <p:nvSpPr>
          <p:cNvPr id="3" name="Subtitle 2"/>
          <p:cNvSpPr>
            <a:spLocks noGrp="1"/>
          </p:cNvSpPr>
          <p:nvPr>
            <p:ph type="subTitle" idx="1"/>
          </p:nvPr>
        </p:nvSpPr>
        <p:spPr/>
        <p:txBody>
          <a:bodyPr>
            <a:normAutofit fontScale="25000" lnSpcReduction="20000"/>
          </a:bodyPr>
          <a:lstStyle/>
          <a:p>
            <a:r>
              <a:rPr lang="en-US" dirty="0" smtClean="0"/>
              <a:t>BY</a:t>
            </a:r>
          </a:p>
          <a:p>
            <a:r>
              <a:rPr lang="en-US" dirty="0" err="1" smtClean="0"/>
              <a:t>Rohit</a:t>
            </a:r>
            <a:r>
              <a:rPr lang="en-US" dirty="0"/>
              <a:t> </a:t>
            </a:r>
            <a:r>
              <a:rPr lang="en-US" dirty="0" smtClean="0"/>
              <a:t>S</a:t>
            </a:r>
          </a:p>
          <a:p>
            <a:r>
              <a:rPr lang="en-US" dirty="0" err="1" smtClean="0"/>
              <a:t>Ashwin</a:t>
            </a:r>
            <a:r>
              <a:rPr lang="en-US" dirty="0" smtClean="0"/>
              <a:t> H</a:t>
            </a:r>
          </a:p>
          <a:p>
            <a:r>
              <a:rPr lang="en-US" dirty="0" err="1" smtClean="0"/>
              <a:t>Anirudha</a:t>
            </a:r>
            <a:r>
              <a:rPr lang="en-US" dirty="0" smtClean="0"/>
              <a:t> </a:t>
            </a:r>
            <a:r>
              <a:rPr lang="en-US" dirty="0" err="1" smtClean="0"/>
              <a:t>Tiwari</a:t>
            </a:r>
            <a:endParaRPr lang="en-US" dirty="0"/>
          </a:p>
        </p:txBody>
      </p:sp>
    </p:spTree>
    <p:extLst>
      <p:ext uri="{BB962C8B-B14F-4D97-AF65-F5344CB8AC3E}">
        <p14:creationId xmlns:p14="http://schemas.microsoft.com/office/powerpoint/2010/main" val="223365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Scenario</a:t>
            </a:r>
            <a:endParaRPr lang="en-US" dirty="0"/>
          </a:p>
        </p:txBody>
      </p:sp>
      <p:sp>
        <p:nvSpPr>
          <p:cNvPr id="3" name="Content Placeholder 2"/>
          <p:cNvSpPr>
            <a:spLocks noGrp="1"/>
          </p:cNvSpPr>
          <p:nvPr>
            <p:ph idx="1"/>
          </p:nvPr>
        </p:nvSpPr>
        <p:spPr/>
        <p:txBody>
          <a:bodyPr>
            <a:normAutofit/>
          </a:bodyPr>
          <a:lstStyle/>
          <a:p>
            <a:r>
              <a:rPr lang="en-US" dirty="0" smtClean="0"/>
              <a:t>Bangalore has approximately 10 million residents.</a:t>
            </a:r>
          </a:p>
          <a:p>
            <a:r>
              <a:rPr lang="en-US" dirty="0" smtClean="0"/>
              <a:t>With growing population ,</a:t>
            </a:r>
            <a:r>
              <a:rPr lang="en-US" dirty="0"/>
              <a:t>a</a:t>
            </a:r>
            <a:r>
              <a:rPr lang="en-US" dirty="0" smtClean="0"/>
              <a:t>ir and sound pollution is a serious issue these days. It is necessary to monitor air quality and keep it under control for a better future and healthy living for all. </a:t>
            </a:r>
          </a:p>
          <a:p>
            <a:r>
              <a:rPr lang="en-US" dirty="0" smtClean="0"/>
              <a:t>Here we propose an air quality as well as sound pollution monitoring system that allows us to monitor and check live air quality as well as sound pollution in a particular areas through IOT.</a:t>
            </a:r>
            <a:endParaRPr lang="en-US" dirty="0"/>
          </a:p>
        </p:txBody>
      </p:sp>
    </p:spTree>
    <p:extLst>
      <p:ext uri="{BB962C8B-B14F-4D97-AF65-F5344CB8AC3E}">
        <p14:creationId xmlns:p14="http://schemas.microsoft.com/office/powerpoint/2010/main" val="130581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p:txBody>
          <a:bodyPr>
            <a:normAutofit/>
          </a:bodyPr>
          <a:lstStyle/>
          <a:p>
            <a:r>
              <a:rPr lang="en-US" dirty="0" smtClean="0"/>
              <a:t>Our system </a:t>
            </a:r>
            <a:r>
              <a:rPr lang="en-US" dirty="0"/>
              <a:t>uses air sensors to sense presence of harmful gases/compounds in the air and constantly transmit this data to microcontroller</a:t>
            </a:r>
            <a:r>
              <a:rPr lang="en-US" dirty="0" smtClean="0"/>
              <a:t>.</a:t>
            </a:r>
          </a:p>
          <a:p>
            <a:r>
              <a:rPr lang="en-US" dirty="0" smtClean="0"/>
              <a:t>Also, this system </a:t>
            </a:r>
            <a:r>
              <a:rPr lang="en-US" dirty="0"/>
              <a:t>keeps measuring sound level and reports it to the online server over IOT. </a:t>
            </a:r>
            <a:endParaRPr lang="en-US" dirty="0" smtClean="0"/>
          </a:p>
          <a:p>
            <a:r>
              <a:rPr lang="en-US" dirty="0" smtClean="0"/>
              <a:t>The </a:t>
            </a:r>
            <a:r>
              <a:rPr lang="en-US" dirty="0"/>
              <a:t>sensors interact with microcontroller which processes this data and transmits it over internet. </a:t>
            </a:r>
            <a:endParaRPr lang="en-US" dirty="0" smtClean="0"/>
          </a:p>
          <a:p>
            <a:r>
              <a:rPr lang="en-US" dirty="0" smtClean="0"/>
              <a:t>This </a:t>
            </a:r>
            <a:r>
              <a:rPr lang="en-US" dirty="0"/>
              <a:t>allows authorities to monitor air pollution in different areas and take action against it. </a:t>
            </a:r>
            <a:endParaRPr lang="en-US" dirty="0" smtClean="0"/>
          </a:p>
          <a:p>
            <a:r>
              <a:rPr lang="en-US" dirty="0" smtClean="0"/>
              <a:t>Also, </a:t>
            </a:r>
            <a:r>
              <a:rPr lang="en-US" dirty="0"/>
              <a:t>authorities can keep a watch on the noise pollution near schools, hospitals and no honking areas, and if system detects air quality and noise issues it alerts authorities so they can take measures to control the issue.</a:t>
            </a:r>
          </a:p>
        </p:txBody>
      </p:sp>
    </p:spTree>
    <p:extLst>
      <p:ext uri="{BB962C8B-B14F-4D97-AF65-F5344CB8AC3E}">
        <p14:creationId xmlns:p14="http://schemas.microsoft.com/office/powerpoint/2010/main" val="265347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LL\Desktop\IOTAirSoundPollutionMonitoringblock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602" cy="647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49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 and Software Specifications</a:t>
            </a:r>
            <a:endParaRPr lang="en-US" dirty="0"/>
          </a:p>
        </p:txBody>
      </p:sp>
      <p:sp>
        <p:nvSpPr>
          <p:cNvPr id="3" name="Content Placeholder 2"/>
          <p:cNvSpPr>
            <a:spLocks noGrp="1"/>
          </p:cNvSpPr>
          <p:nvPr>
            <p:ph idx="1"/>
          </p:nvPr>
        </p:nvSpPr>
        <p:spPr>
          <a:xfrm>
            <a:off x="4671002" y="1602510"/>
            <a:ext cx="4267200" cy="4525963"/>
          </a:xfrm>
        </p:spPr>
        <p:txBody>
          <a:bodyPr>
            <a:normAutofit/>
          </a:bodyPr>
          <a:lstStyle/>
          <a:p>
            <a:r>
              <a:rPr lang="en-US" sz="2800" b="1" i="1" u="sng" dirty="0"/>
              <a:t>S</a:t>
            </a:r>
            <a:r>
              <a:rPr lang="en-US" sz="2800" b="1" i="1" u="sng" dirty="0" smtClean="0"/>
              <a:t>oftware:-</a:t>
            </a:r>
          </a:p>
          <a:p>
            <a:r>
              <a:rPr lang="it-IT" sz="2800" dirty="0"/>
              <a:t>Arduino Compiler</a:t>
            </a:r>
          </a:p>
          <a:p>
            <a:r>
              <a:rPr lang="it-IT" sz="2800" dirty="0" smtClean="0"/>
              <a:t>Microcontroller </a:t>
            </a:r>
            <a:r>
              <a:rPr lang="it-IT" sz="2800" dirty="0"/>
              <a:t>Programming Language: </a:t>
            </a:r>
            <a:r>
              <a:rPr lang="it-IT" sz="2800" dirty="0" smtClean="0"/>
              <a:t>Embedded C</a:t>
            </a:r>
            <a:endParaRPr lang="it-IT" sz="2800" dirty="0"/>
          </a:p>
          <a:p>
            <a:r>
              <a:rPr lang="it-IT" sz="2800" dirty="0"/>
              <a:t>IOTGecko</a:t>
            </a:r>
          </a:p>
          <a:p>
            <a:pPr marL="514350" indent="-514350">
              <a:buFont typeface="+mj-lt"/>
              <a:buAutoNum type="arabicPeriod"/>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18673"/>
            <a:ext cx="4359275"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94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6632" y="2967335"/>
            <a:ext cx="3630738"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048351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TotalTime>
  <Words>224</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SOLUTION FOR POLLUTION CONTROL</vt:lpstr>
      <vt:lpstr>Current Scenario</vt:lpstr>
      <vt:lpstr>Solution Approach</vt:lpstr>
      <vt:lpstr>PowerPoint Presentation</vt:lpstr>
      <vt:lpstr>Hardware and Software Specifications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POLLUTION CONTROL</dc:title>
  <dc:creator>DELL</dc:creator>
  <cp:lastModifiedBy>DELL</cp:lastModifiedBy>
  <cp:revision>3</cp:revision>
  <dcterms:created xsi:type="dcterms:W3CDTF">2017-08-30T16:10:12Z</dcterms:created>
  <dcterms:modified xsi:type="dcterms:W3CDTF">2017-08-30T16:33:10Z</dcterms:modified>
</cp:coreProperties>
</file>