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256" r:id="rId2"/>
    <p:sldId id="284" r:id="rId3"/>
    <p:sldId id="257" r:id="rId4"/>
    <p:sldId id="258" r:id="rId5"/>
    <p:sldId id="265" r:id="rId6"/>
    <p:sldId id="266" r:id="rId7"/>
    <p:sldId id="267" r:id="rId8"/>
    <p:sldId id="285" r:id="rId9"/>
    <p:sldId id="264" r:id="rId10"/>
    <p:sldId id="269" r:id="rId11"/>
    <p:sldId id="270" r:id="rId12"/>
    <p:sldId id="263" r:id="rId13"/>
    <p:sldId id="271" r:id="rId14"/>
    <p:sldId id="272" r:id="rId15"/>
    <p:sldId id="281" r:id="rId16"/>
    <p:sldId id="282" r:id="rId17"/>
    <p:sldId id="283" r:id="rId18"/>
    <p:sldId id="273" r:id="rId19"/>
    <p:sldId id="274" r:id="rId20"/>
    <p:sldId id="275" r:id="rId21"/>
    <p:sldId id="261" r:id="rId22"/>
    <p:sldId id="259" r:id="rId23"/>
    <p:sldId id="278" r:id="rId24"/>
    <p:sldId id="277" r:id="rId25"/>
    <p:sldId id="279" r:id="rId26"/>
    <p:sldId id="280"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63" autoAdjust="0"/>
    <p:restoredTop sz="94660"/>
  </p:normalViewPr>
  <p:slideViewPr>
    <p:cSldViewPr>
      <p:cViewPr varScale="1">
        <p:scale>
          <a:sx n="74" d="100"/>
          <a:sy n="74" d="100"/>
        </p:scale>
        <p:origin x="-10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8BDB7-0113-40DF-BF57-598AB5196B5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F5597CE-CD42-41D3-B6F5-0545A1E0794E}">
      <dgm:prSet custT="1"/>
      <dgm:spPr/>
      <dgm:t>
        <a:bodyPr/>
        <a:lstStyle/>
        <a:p>
          <a:pPr rtl="0"/>
          <a:r>
            <a:rPr lang="en-US" sz="3600" dirty="0" smtClean="0"/>
            <a:t>Problem Statement</a:t>
          </a:r>
          <a:endParaRPr lang="en-US" sz="3600" dirty="0"/>
        </a:p>
      </dgm:t>
    </dgm:pt>
    <dgm:pt modelId="{FC9743A9-CEA0-4F67-841C-41271911C594}" type="parTrans" cxnId="{DBA74060-CAB5-4F71-AA4A-1F3E28C07F88}">
      <dgm:prSet/>
      <dgm:spPr/>
      <dgm:t>
        <a:bodyPr/>
        <a:lstStyle/>
        <a:p>
          <a:endParaRPr lang="en-US"/>
        </a:p>
      </dgm:t>
    </dgm:pt>
    <dgm:pt modelId="{E48B9B08-5A84-495A-905A-BF5CDDF39082}" type="sibTrans" cxnId="{DBA74060-CAB5-4F71-AA4A-1F3E28C07F88}">
      <dgm:prSet/>
      <dgm:spPr/>
      <dgm:t>
        <a:bodyPr/>
        <a:lstStyle/>
        <a:p>
          <a:endParaRPr lang="en-US"/>
        </a:p>
      </dgm:t>
    </dgm:pt>
    <dgm:pt modelId="{DEB2372D-B7E5-4766-9278-4780F1441B65}">
      <dgm:prSet custT="1"/>
      <dgm:spPr/>
      <dgm:t>
        <a:bodyPr/>
        <a:lstStyle/>
        <a:p>
          <a:pPr rtl="0"/>
          <a:r>
            <a:rPr lang="en-US" sz="3600" dirty="0" smtClean="0"/>
            <a:t>Our Solution</a:t>
          </a:r>
          <a:endParaRPr lang="en-US" sz="3600" dirty="0"/>
        </a:p>
      </dgm:t>
    </dgm:pt>
    <dgm:pt modelId="{CFA86EC8-FC3E-4F67-969A-D4DD47B1131C}" type="parTrans" cxnId="{27AE6B0B-C170-4935-81EB-C108DDDB33B2}">
      <dgm:prSet/>
      <dgm:spPr/>
      <dgm:t>
        <a:bodyPr/>
        <a:lstStyle/>
        <a:p>
          <a:endParaRPr lang="en-US"/>
        </a:p>
      </dgm:t>
    </dgm:pt>
    <dgm:pt modelId="{2DFDA4B7-C2E5-413E-A940-4ADDAB682E0D}" type="sibTrans" cxnId="{27AE6B0B-C170-4935-81EB-C108DDDB33B2}">
      <dgm:prSet/>
      <dgm:spPr/>
      <dgm:t>
        <a:bodyPr/>
        <a:lstStyle/>
        <a:p>
          <a:endParaRPr lang="en-US"/>
        </a:p>
      </dgm:t>
    </dgm:pt>
    <dgm:pt modelId="{0E6240B6-9098-496B-B5FE-128125CD9558}">
      <dgm:prSet custT="1"/>
      <dgm:spPr/>
      <dgm:t>
        <a:bodyPr/>
        <a:lstStyle/>
        <a:p>
          <a:pPr rtl="0"/>
          <a:r>
            <a:rPr lang="en-US" sz="3600" dirty="0" smtClean="0"/>
            <a:t>Implementation of solution</a:t>
          </a:r>
          <a:endParaRPr lang="en-US" sz="3600" dirty="0"/>
        </a:p>
      </dgm:t>
    </dgm:pt>
    <dgm:pt modelId="{8DB6AAE7-31E5-401B-A549-DBC81029C6E8}" type="parTrans" cxnId="{A55150C9-AD5E-4AD4-933C-7DFC249AB562}">
      <dgm:prSet/>
      <dgm:spPr/>
      <dgm:t>
        <a:bodyPr/>
        <a:lstStyle/>
        <a:p>
          <a:endParaRPr lang="en-US"/>
        </a:p>
      </dgm:t>
    </dgm:pt>
    <dgm:pt modelId="{B17AB71B-7509-432A-B59F-EE8E9AD35B40}" type="sibTrans" cxnId="{A55150C9-AD5E-4AD4-933C-7DFC249AB562}">
      <dgm:prSet/>
      <dgm:spPr/>
      <dgm:t>
        <a:bodyPr/>
        <a:lstStyle/>
        <a:p>
          <a:endParaRPr lang="en-US"/>
        </a:p>
      </dgm:t>
    </dgm:pt>
    <dgm:pt modelId="{FC67F548-1506-4A4B-BB5D-7B16D350BF6D}" type="pres">
      <dgm:prSet presAssocID="{BA68BDB7-0113-40DF-BF57-598AB5196B57}" presName="linear" presStyleCnt="0">
        <dgm:presLayoutVars>
          <dgm:animLvl val="lvl"/>
          <dgm:resizeHandles val="exact"/>
        </dgm:presLayoutVars>
      </dgm:prSet>
      <dgm:spPr/>
      <dgm:t>
        <a:bodyPr/>
        <a:lstStyle/>
        <a:p>
          <a:endParaRPr lang="en-US"/>
        </a:p>
      </dgm:t>
    </dgm:pt>
    <dgm:pt modelId="{AF83A816-BF55-4087-8287-FB0390FA7B44}" type="pres">
      <dgm:prSet presAssocID="{9F5597CE-CD42-41D3-B6F5-0545A1E0794E}" presName="parentText" presStyleLbl="node1" presStyleIdx="0" presStyleCnt="3">
        <dgm:presLayoutVars>
          <dgm:chMax val="0"/>
          <dgm:bulletEnabled val="1"/>
        </dgm:presLayoutVars>
      </dgm:prSet>
      <dgm:spPr/>
      <dgm:t>
        <a:bodyPr/>
        <a:lstStyle/>
        <a:p>
          <a:endParaRPr lang="en-US"/>
        </a:p>
      </dgm:t>
    </dgm:pt>
    <dgm:pt modelId="{EB5C8DB4-3648-458F-887D-907FB31790E9}" type="pres">
      <dgm:prSet presAssocID="{E48B9B08-5A84-495A-905A-BF5CDDF39082}" presName="spacer" presStyleCnt="0"/>
      <dgm:spPr/>
      <dgm:t>
        <a:bodyPr/>
        <a:lstStyle/>
        <a:p>
          <a:endParaRPr lang="en-US"/>
        </a:p>
      </dgm:t>
    </dgm:pt>
    <dgm:pt modelId="{D9A503F0-F49D-4D61-8944-C5CD88FECDD0}" type="pres">
      <dgm:prSet presAssocID="{DEB2372D-B7E5-4766-9278-4780F1441B65}" presName="parentText" presStyleLbl="node1" presStyleIdx="1" presStyleCnt="3">
        <dgm:presLayoutVars>
          <dgm:chMax val="0"/>
          <dgm:bulletEnabled val="1"/>
        </dgm:presLayoutVars>
      </dgm:prSet>
      <dgm:spPr/>
      <dgm:t>
        <a:bodyPr/>
        <a:lstStyle/>
        <a:p>
          <a:endParaRPr lang="en-US"/>
        </a:p>
      </dgm:t>
    </dgm:pt>
    <dgm:pt modelId="{6347D45C-111C-43AC-9E23-F794A204EBA5}" type="pres">
      <dgm:prSet presAssocID="{2DFDA4B7-C2E5-413E-A940-4ADDAB682E0D}" presName="spacer" presStyleCnt="0"/>
      <dgm:spPr/>
      <dgm:t>
        <a:bodyPr/>
        <a:lstStyle/>
        <a:p>
          <a:endParaRPr lang="en-US"/>
        </a:p>
      </dgm:t>
    </dgm:pt>
    <dgm:pt modelId="{1AA02EAC-D170-42AC-B1EF-DFB2D4270D2D}" type="pres">
      <dgm:prSet presAssocID="{0E6240B6-9098-496B-B5FE-128125CD9558}" presName="parentText" presStyleLbl="node1" presStyleIdx="2" presStyleCnt="3">
        <dgm:presLayoutVars>
          <dgm:chMax val="0"/>
          <dgm:bulletEnabled val="1"/>
        </dgm:presLayoutVars>
      </dgm:prSet>
      <dgm:spPr/>
      <dgm:t>
        <a:bodyPr/>
        <a:lstStyle/>
        <a:p>
          <a:endParaRPr lang="en-US"/>
        </a:p>
      </dgm:t>
    </dgm:pt>
  </dgm:ptLst>
  <dgm:cxnLst>
    <dgm:cxn modelId="{27AE6B0B-C170-4935-81EB-C108DDDB33B2}" srcId="{BA68BDB7-0113-40DF-BF57-598AB5196B57}" destId="{DEB2372D-B7E5-4766-9278-4780F1441B65}" srcOrd="1" destOrd="0" parTransId="{CFA86EC8-FC3E-4F67-969A-D4DD47B1131C}" sibTransId="{2DFDA4B7-C2E5-413E-A940-4ADDAB682E0D}"/>
    <dgm:cxn modelId="{6A88EEF5-F112-4852-AEB8-E004AE54BB38}" type="presOf" srcId="{9F5597CE-CD42-41D3-B6F5-0545A1E0794E}" destId="{AF83A816-BF55-4087-8287-FB0390FA7B44}" srcOrd="0" destOrd="0" presId="urn:microsoft.com/office/officeart/2005/8/layout/vList2"/>
    <dgm:cxn modelId="{1AF2A160-138F-4F28-9A58-8128336219DA}" type="presOf" srcId="{DEB2372D-B7E5-4766-9278-4780F1441B65}" destId="{D9A503F0-F49D-4D61-8944-C5CD88FECDD0}" srcOrd="0" destOrd="0" presId="urn:microsoft.com/office/officeart/2005/8/layout/vList2"/>
    <dgm:cxn modelId="{A55150C9-AD5E-4AD4-933C-7DFC249AB562}" srcId="{BA68BDB7-0113-40DF-BF57-598AB5196B57}" destId="{0E6240B6-9098-496B-B5FE-128125CD9558}" srcOrd="2" destOrd="0" parTransId="{8DB6AAE7-31E5-401B-A549-DBC81029C6E8}" sibTransId="{B17AB71B-7509-432A-B59F-EE8E9AD35B40}"/>
    <dgm:cxn modelId="{8D99620A-FCBC-417D-A4AD-96A429AFE884}" type="presOf" srcId="{0E6240B6-9098-496B-B5FE-128125CD9558}" destId="{1AA02EAC-D170-42AC-B1EF-DFB2D4270D2D}" srcOrd="0" destOrd="0" presId="urn:microsoft.com/office/officeart/2005/8/layout/vList2"/>
    <dgm:cxn modelId="{DBA74060-CAB5-4F71-AA4A-1F3E28C07F88}" srcId="{BA68BDB7-0113-40DF-BF57-598AB5196B57}" destId="{9F5597CE-CD42-41D3-B6F5-0545A1E0794E}" srcOrd="0" destOrd="0" parTransId="{FC9743A9-CEA0-4F67-841C-41271911C594}" sibTransId="{E48B9B08-5A84-495A-905A-BF5CDDF39082}"/>
    <dgm:cxn modelId="{88A1BC12-B4D9-4830-B088-29C599C42D44}" type="presOf" srcId="{BA68BDB7-0113-40DF-BF57-598AB5196B57}" destId="{FC67F548-1506-4A4B-BB5D-7B16D350BF6D}" srcOrd="0" destOrd="0" presId="urn:microsoft.com/office/officeart/2005/8/layout/vList2"/>
    <dgm:cxn modelId="{1DB98108-BB82-4B3A-B9A4-FF080559E1F2}" type="presParOf" srcId="{FC67F548-1506-4A4B-BB5D-7B16D350BF6D}" destId="{AF83A816-BF55-4087-8287-FB0390FA7B44}" srcOrd="0" destOrd="0" presId="urn:microsoft.com/office/officeart/2005/8/layout/vList2"/>
    <dgm:cxn modelId="{A61A1E52-B71A-47E1-AC14-59DBAB40F4BB}" type="presParOf" srcId="{FC67F548-1506-4A4B-BB5D-7B16D350BF6D}" destId="{EB5C8DB4-3648-458F-887D-907FB31790E9}" srcOrd="1" destOrd="0" presId="urn:microsoft.com/office/officeart/2005/8/layout/vList2"/>
    <dgm:cxn modelId="{71E11FE8-39C9-4866-AECB-FD8CF1967150}" type="presParOf" srcId="{FC67F548-1506-4A4B-BB5D-7B16D350BF6D}" destId="{D9A503F0-F49D-4D61-8944-C5CD88FECDD0}" srcOrd="2" destOrd="0" presId="urn:microsoft.com/office/officeart/2005/8/layout/vList2"/>
    <dgm:cxn modelId="{84C8F5AD-9EC8-4CAF-8362-CB690FD0E7CD}" type="presParOf" srcId="{FC67F548-1506-4A4B-BB5D-7B16D350BF6D}" destId="{6347D45C-111C-43AC-9E23-F794A204EBA5}" srcOrd="3" destOrd="0" presId="urn:microsoft.com/office/officeart/2005/8/layout/vList2"/>
    <dgm:cxn modelId="{F2E26094-D348-4BDE-B94F-922D82FE31C3}" type="presParOf" srcId="{FC67F548-1506-4A4B-BB5D-7B16D350BF6D}" destId="{1AA02EAC-D170-42AC-B1EF-DFB2D4270D2D}" srcOrd="4"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2B0E5A2C-4E8E-4B73-A705-B54CFE9CA81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FF90B4FB-02FE-49AD-808C-EE9BC0ADDC90}">
      <dgm:prSet custT="1"/>
      <dgm:spPr/>
      <dgm:t>
        <a:bodyPr/>
        <a:lstStyle/>
        <a:p>
          <a:pPr rtl="0"/>
          <a:r>
            <a:rPr lang="en-US" sz="2800" dirty="0" smtClean="0"/>
            <a:t>Every device needs plug-ins to play multimedia content.</a:t>
          </a:r>
          <a:endParaRPr lang="en-US" sz="2800" dirty="0"/>
        </a:p>
      </dgm:t>
    </dgm:pt>
    <dgm:pt modelId="{D294EDE1-15E5-44BB-B009-A6C6C0E27E9B}" type="parTrans" cxnId="{6F0FEFB7-65A1-4121-BD1F-9D0E7D2337A4}">
      <dgm:prSet/>
      <dgm:spPr/>
      <dgm:t>
        <a:bodyPr/>
        <a:lstStyle/>
        <a:p>
          <a:endParaRPr lang="en-US"/>
        </a:p>
      </dgm:t>
    </dgm:pt>
    <dgm:pt modelId="{1BEBAEBE-6CAA-4067-A9C1-D1FC74CAC62B}" type="sibTrans" cxnId="{6F0FEFB7-65A1-4121-BD1F-9D0E7D2337A4}">
      <dgm:prSet/>
      <dgm:spPr/>
      <dgm:t>
        <a:bodyPr/>
        <a:lstStyle/>
        <a:p>
          <a:endParaRPr lang="en-US"/>
        </a:p>
      </dgm:t>
    </dgm:pt>
    <dgm:pt modelId="{C77E3F8A-0965-408D-B903-48CF6AC49D0A}">
      <dgm:prSet custT="1"/>
      <dgm:spPr/>
      <dgm:t>
        <a:bodyPr/>
        <a:lstStyle/>
        <a:p>
          <a:pPr rtl="0"/>
          <a:r>
            <a:rPr lang="en-US" sz="2800" dirty="0" smtClean="0"/>
            <a:t>Hundreds of format in the market</a:t>
          </a:r>
          <a:endParaRPr lang="en-US" sz="2800" dirty="0"/>
        </a:p>
      </dgm:t>
    </dgm:pt>
    <dgm:pt modelId="{B631424D-16A0-4853-97C6-76340829891E}" type="parTrans" cxnId="{E97E125C-4B2A-49E5-95DF-271AC2587A65}">
      <dgm:prSet/>
      <dgm:spPr/>
      <dgm:t>
        <a:bodyPr/>
        <a:lstStyle/>
        <a:p>
          <a:endParaRPr lang="en-US"/>
        </a:p>
      </dgm:t>
    </dgm:pt>
    <dgm:pt modelId="{BFF0C80A-B15F-451B-8823-7607B91CC39B}" type="sibTrans" cxnId="{E97E125C-4B2A-49E5-95DF-271AC2587A65}">
      <dgm:prSet/>
      <dgm:spPr/>
      <dgm:t>
        <a:bodyPr/>
        <a:lstStyle/>
        <a:p>
          <a:endParaRPr lang="en-US"/>
        </a:p>
      </dgm:t>
    </dgm:pt>
    <dgm:pt modelId="{E5D8206E-A6FF-4DE0-B85E-8DCB78944F5C}">
      <dgm:prSet custT="1"/>
      <dgm:spPr/>
      <dgm:t>
        <a:bodyPr/>
        <a:lstStyle/>
        <a:p>
          <a:pPr rtl="0"/>
          <a:r>
            <a:rPr lang="en-US" sz="2800" dirty="0" smtClean="0"/>
            <a:t>Not possible to install plug-ins for every media format.</a:t>
          </a:r>
          <a:endParaRPr lang="en-US" sz="2800" dirty="0"/>
        </a:p>
      </dgm:t>
    </dgm:pt>
    <dgm:pt modelId="{8A411E3B-A437-4484-AD02-D716408E6DE5}" type="parTrans" cxnId="{F352CCBD-289A-4376-BA2A-2F52F1345752}">
      <dgm:prSet/>
      <dgm:spPr/>
      <dgm:t>
        <a:bodyPr/>
        <a:lstStyle/>
        <a:p>
          <a:endParaRPr lang="en-US"/>
        </a:p>
      </dgm:t>
    </dgm:pt>
    <dgm:pt modelId="{94297C84-AD8C-472C-A82A-6ABA3C7141F8}" type="sibTrans" cxnId="{F352CCBD-289A-4376-BA2A-2F52F1345752}">
      <dgm:prSet/>
      <dgm:spPr/>
      <dgm:t>
        <a:bodyPr/>
        <a:lstStyle/>
        <a:p>
          <a:endParaRPr lang="en-US"/>
        </a:p>
      </dgm:t>
    </dgm:pt>
    <dgm:pt modelId="{E6567FF5-1500-410B-AE91-6385E1785EC5}">
      <dgm:prSet custT="1"/>
      <dgm:spPr/>
      <dgm:t>
        <a:bodyPr/>
        <a:lstStyle/>
        <a:p>
          <a:pPr rtl="0"/>
          <a:r>
            <a:rPr lang="en-US" sz="2800" dirty="0" smtClean="0"/>
            <a:t>The problem gets bigger when it comes to mobile devices.</a:t>
          </a:r>
          <a:endParaRPr lang="en-US" sz="2800" dirty="0"/>
        </a:p>
      </dgm:t>
    </dgm:pt>
    <dgm:pt modelId="{B6E9CC87-79C5-403E-AC94-64B608CF2F08}" type="parTrans" cxnId="{8A981D03-0E67-4D57-8D89-15D81F5D7265}">
      <dgm:prSet/>
      <dgm:spPr/>
      <dgm:t>
        <a:bodyPr/>
        <a:lstStyle/>
        <a:p>
          <a:endParaRPr lang="en-US"/>
        </a:p>
      </dgm:t>
    </dgm:pt>
    <dgm:pt modelId="{C1CBAD93-C2EC-487B-96BB-1FC06AB8BC0D}" type="sibTrans" cxnId="{8A981D03-0E67-4D57-8D89-15D81F5D7265}">
      <dgm:prSet/>
      <dgm:spPr/>
      <dgm:t>
        <a:bodyPr/>
        <a:lstStyle/>
        <a:p>
          <a:endParaRPr lang="en-US"/>
        </a:p>
      </dgm:t>
    </dgm:pt>
    <dgm:pt modelId="{D3E2F296-319E-4F21-A3CF-10FA11325A82}" type="pres">
      <dgm:prSet presAssocID="{2B0E5A2C-4E8E-4B73-A705-B54CFE9CA818}" presName="Name0" presStyleCnt="0">
        <dgm:presLayoutVars>
          <dgm:dir/>
          <dgm:animLvl val="lvl"/>
          <dgm:resizeHandles val="exact"/>
        </dgm:presLayoutVars>
      </dgm:prSet>
      <dgm:spPr/>
      <dgm:t>
        <a:bodyPr/>
        <a:lstStyle/>
        <a:p>
          <a:endParaRPr lang="en-US"/>
        </a:p>
      </dgm:t>
    </dgm:pt>
    <dgm:pt modelId="{2738B9DD-7EE4-41E1-A8AA-56282DDB18DE}" type="pres">
      <dgm:prSet presAssocID="{FF90B4FB-02FE-49AD-808C-EE9BC0ADDC90}" presName="linNode" presStyleCnt="0"/>
      <dgm:spPr/>
      <dgm:t>
        <a:bodyPr/>
        <a:lstStyle/>
        <a:p>
          <a:endParaRPr lang="en-US"/>
        </a:p>
      </dgm:t>
    </dgm:pt>
    <dgm:pt modelId="{C2BC1E96-F0FA-42C5-8312-A95E49BAC74B}" type="pres">
      <dgm:prSet presAssocID="{FF90B4FB-02FE-49AD-808C-EE9BC0ADDC90}" presName="parentText" presStyleLbl="node1" presStyleIdx="0" presStyleCnt="4" custScaleX="277778">
        <dgm:presLayoutVars>
          <dgm:chMax val="1"/>
          <dgm:bulletEnabled val="1"/>
        </dgm:presLayoutVars>
      </dgm:prSet>
      <dgm:spPr/>
      <dgm:t>
        <a:bodyPr/>
        <a:lstStyle/>
        <a:p>
          <a:endParaRPr lang="en-US"/>
        </a:p>
      </dgm:t>
    </dgm:pt>
    <dgm:pt modelId="{424BC0F1-E992-4D92-A49F-B5AC4CA7A309}" type="pres">
      <dgm:prSet presAssocID="{1BEBAEBE-6CAA-4067-A9C1-D1FC74CAC62B}" presName="sp" presStyleCnt="0"/>
      <dgm:spPr/>
      <dgm:t>
        <a:bodyPr/>
        <a:lstStyle/>
        <a:p>
          <a:endParaRPr lang="en-US"/>
        </a:p>
      </dgm:t>
    </dgm:pt>
    <dgm:pt modelId="{F1F49437-08D0-40D1-9F04-FF1313E324BA}" type="pres">
      <dgm:prSet presAssocID="{C77E3F8A-0965-408D-B903-48CF6AC49D0A}" presName="linNode" presStyleCnt="0"/>
      <dgm:spPr/>
      <dgm:t>
        <a:bodyPr/>
        <a:lstStyle/>
        <a:p>
          <a:endParaRPr lang="en-US"/>
        </a:p>
      </dgm:t>
    </dgm:pt>
    <dgm:pt modelId="{FCCD64FC-84FA-49FF-9A30-D03E7BA7B71B}" type="pres">
      <dgm:prSet presAssocID="{C77E3F8A-0965-408D-B903-48CF6AC49D0A}" presName="parentText" presStyleLbl="node1" presStyleIdx="1" presStyleCnt="4" custScaleX="277778">
        <dgm:presLayoutVars>
          <dgm:chMax val="1"/>
          <dgm:bulletEnabled val="1"/>
        </dgm:presLayoutVars>
      </dgm:prSet>
      <dgm:spPr/>
      <dgm:t>
        <a:bodyPr/>
        <a:lstStyle/>
        <a:p>
          <a:endParaRPr lang="en-US"/>
        </a:p>
      </dgm:t>
    </dgm:pt>
    <dgm:pt modelId="{87DDC524-1FF3-496D-9DD8-2D3B463BBC17}" type="pres">
      <dgm:prSet presAssocID="{BFF0C80A-B15F-451B-8823-7607B91CC39B}" presName="sp" presStyleCnt="0"/>
      <dgm:spPr/>
      <dgm:t>
        <a:bodyPr/>
        <a:lstStyle/>
        <a:p>
          <a:endParaRPr lang="en-US"/>
        </a:p>
      </dgm:t>
    </dgm:pt>
    <dgm:pt modelId="{E68C1D34-8933-4C7D-B532-0CCC897B31F3}" type="pres">
      <dgm:prSet presAssocID="{E5D8206E-A6FF-4DE0-B85E-8DCB78944F5C}" presName="linNode" presStyleCnt="0"/>
      <dgm:spPr/>
      <dgm:t>
        <a:bodyPr/>
        <a:lstStyle/>
        <a:p>
          <a:endParaRPr lang="en-US"/>
        </a:p>
      </dgm:t>
    </dgm:pt>
    <dgm:pt modelId="{DFC3BD97-364F-44DD-A88C-C8B9A2EA900B}" type="pres">
      <dgm:prSet presAssocID="{E5D8206E-A6FF-4DE0-B85E-8DCB78944F5C}" presName="parentText" presStyleLbl="node1" presStyleIdx="2" presStyleCnt="4" custScaleX="277778">
        <dgm:presLayoutVars>
          <dgm:chMax val="1"/>
          <dgm:bulletEnabled val="1"/>
        </dgm:presLayoutVars>
      </dgm:prSet>
      <dgm:spPr/>
      <dgm:t>
        <a:bodyPr/>
        <a:lstStyle/>
        <a:p>
          <a:endParaRPr lang="en-US"/>
        </a:p>
      </dgm:t>
    </dgm:pt>
    <dgm:pt modelId="{66013094-9A70-42B9-B538-D9853890E91C}" type="pres">
      <dgm:prSet presAssocID="{94297C84-AD8C-472C-A82A-6ABA3C7141F8}" presName="sp" presStyleCnt="0"/>
      <dgm:spPr/>
      <dgm:t>
        <a:bodyPr/>
        <a:lstStyle/>
        <a:p>
          <a:endParaRPr lang="en-US"/>
        </a:p>
      </dgm:t>
    </dgm:pt>
    <dgm:pt modelId="{C4338DDA-9A8A-467E-9F38-1DEB9F8CA3BE}" type="pres">
      <dgm:prSet presAssocID="{E6567FF5-1500-410B-AE91-6385E1785EC5}" presName="linNode" presStyleCnt="0"/>
      <dgm:spPr/>
      <dgm:t>
        <a:bodyPr/>
        <a:lstStyle/>
        <a:p>
          <a:endParaRPr lang="en-US"/>
        </a:p>
      </dgm:t>
    </dgm:pt>
    <dgm:pt modelId="{BA966BB1-6DDE-43CA-BED4-B93260E10D54}" type="pres">
      <dgm:prSet presAssocID="{E6567FF5-1500-410B-AE91-6385E1785EC5}" presName="parentText" presStyleLbl="node1" presStyleIdx="3" presStyleCnt="4" custScaleX="277778">
        <dgm:presLayoutVars>
          <dgm:chMax val="1"/>
          <dgm:bulletEnabled val="1"/>
        </dgm:presLayoutVars>
      </dgm:prSet>
      <dgm:spPr/>
      <dgm:t>
        <a:bodyPr/>
        <a:lstStyle/>
        <a:p>
          <a:endParaRPr lang="en-US"/>
        </a:p>
      </dgm:t>
    </dgm:pt>
  </dgm:ptLst>
  <dgm:cxnLst>
    <dgm:cxn modelId="{E97E125C-4B2A-49E5-95DF-271AC2587A65}" srcId="{2B0E5A2C-4E8E-4B73-A705-B54CFE9CA818}" destId="{C77E3F8A-0965-408D-B903-48CF6AC49D0A}" srcOrd="1" destOrd="0" parTransId="{B631424D-16A0-4853-97C6-76340829891E}" sibTransId="{BFF0C80A-B15F-451B-8823-7607B91CC39B}"/>
    <dgm:cxn modelId="{F352CCBD-289A-4376-BA2A-2F52F1345752}" srcId="{2B0E5A2C-4E8E-4B73-A705-B54CFE9CA818}" destId="{E5D8206E-A6FF-4DE0-B85E-8DCB78944F5C}" srcOrd="2" destOrd="0" parTransId="{8A411E3B-A437-4484-AD02-D716408E6DE5}" sibTransId="{94297C84-AD8C-472C-A82A-6ABA3C7141F8}"/>
    <dgm:cxn modelId="{6F0FEFB7-65A1-4121-BD1F-9D0E7D2337A4}" srcId="{2B0E5A2C-4E8E-4B73-A705-B54CFE9CA818}" destId="{FF90B4FB-02FE-49AD-808C-EE9BC0ADDC90}" srcOrd="0" destOrd="0" parTransId="{D294EDE1-15E5-44BB-B009-A6C6C0E27E9B}" sibTransId="{1BEBAEBE-6CAA-4067-A9C1-D1FC74CAC62B}"/>
    <dgm:cxn modelId="{EB28DE9E-F648-4348-9BEC-642A84C94118}" type="presOf" srcId="{2B0E5A2C-4E8E-4B73-A705-B54CFE9CA818}" destId="{D3E2F296-319E-4F21-A3CF-10FA11325A82}" srcOrd="0" destOrd="0" presId="urn:microsoft.com/office/officeart/2005/8/layout/vList5"/>
    <dgm:cxn modelId="{C16A6183-8B3B-4AC4-A530-B9547CCF297C}" type="presOf" srcId="{E6567FF5-1500-410B-AE91-6385E1785EC5}" destId="{BA966BB1-6DDE-43CA-BED4-B93260E10D54}" srcOrd="0" destOrd="0" presId="urn:microsoft.com/office/officeart/2005/8/layout/vList5"/>
    <dgm:cxn modelId="{8A981D03-0E67-4D57-8D89-15D81F5D7265}" srcId="{2B0E5A2C-4E8E-4B73-A705-B54CFE9CA818}" destId="{E6567FF5-1500-410B-AE91-6385E1785EC5}" srcOrd="3" destOrd="0" parTransId="{B6E9CC87-79C5-403E-AC94-64B608CF2F08}" sibTransId="{C1CBAD93-C2EC-487B-96BB-1FC06AB8BC0D}"/>
    <dgm:cxn modelId="{04A18A3F-7C1C-495A-A4C4-BFDDE31B3102}" type="presOf" srcId="{C77E3F8A-0965-408D-B903-48CF6AC49D0A}" destId="{FCCD64FC-84FA-49FF-9A30-D03E7BA7B71B}" srcOrd="0" destOrd="0" presId="urn:microsoft.com/office/officeart/2005/8/layout/vList5"/>
    <dgm:cxn modelId="{1394765C-035E-4768-9551-4FBADF643096}" type="presOf" srcId="{FF90B4FB-02FE-49AD-808C-EE9BC0ADDC90}" destId="{C2BC1E96-F0FA-42C5-8312-A95E49BAC74B}" srcOrd="0" destOrd="0" presId="urn:microsoft.com/office/officeart/2005/8/layout/vList5"/>
    <dgm:cxn modelId="{3EE2C81F-FC3D-4E61-ADE1-9D8107E9F5AD}" type="presOf" srcId="{E5D8206E-A6FF-4DE0-B85E-8DCB78944F5C}" destId="{DFC3BD97-364F-44DD-A88C-C8B9A2EA900B}" srcOrd="0" destOrd="0" presId="urn:microsoft.com/office/officeart/2005/8/layout/vList5"/>
    <dgm:cxn modelId="{41B0B0DE-A6AA-4144-94EB-7FC8F27CC717}" type="presParOf" srcId="{D3E2F296-319E-4F21-A3CF-10FA11325A82}" destId="{2738B9DD-7EE4-41E1-A8AA-56282DDB18DE}" srcOrd="0" destOrd="0" presId="urn:microsoft.com/office/officeart/2005/8/layout/vList5"/>
    <dgm:cxn modelId="{366AD47A-C0DC-4521-A34E-EDF0AFA7923B}" type="presParOf" srcId="{2738B9DD-7EE4-41E1-A8AA-56282DDB18DE}" destId="{C2BC1E96-F0FA-42C5-8312-A95E49BAC74B}" srcOrd="0" destOrd="0" presId="urn:microsoft.com/office/officeart/2005/8/layout/vList5"/>
    <dgm:cxn modelId="{AD765E1D-5B04-4919-8F40-787A8604CAC6}" type="presParOf" srcId="{D3E2F296-319E-4F21-A3CF-10FA11325A82}" destId="{424BC0F1-E992-4D92-A49F-B5AC4CA7A309}" srcOrd="1" destOrd="0" presId="urn:microsoft.com/office/officeart/2005/8/layout/vList5"/>
    <dgm:cxn modelId="{03F82D0E-7614-40F0-9F49-28F9647FEE20}" type="presParOf" srcId="{D3E2F296-319E-4F21-A3CF-10FA11325A82}" destId="{F1F49437-08D0-40D1-9F04-FF1313E324BA}" srcOrd="2" destOrd="0" presId="urn:microsoft.com/office/officeart/2005/8/layout/vList5"/>
    <dgm:cxn modelId="{68E92803-A2F7-4A99-B359-C740CC6129EE}" type="presParOf" srcId="{F1F49437-08D0-40D1-9F04-FF1313E324BA}" destId="{FCCD64FC-84FA-49FF-9A30-D03E7BA7B71B}" srcOrd="0" destOrd="0" presId="urn:microsoft.com/office/officeart/2005/8/layout/vList5"/>
    <dgm:cxn modelId="{30E36C60-D788-43C1-9346-78A23098EBB1}" type="presParOf" srcId="{D3E2F296-319E-4F21-A3CF-10FA11325A82}" destId="{87DDC524-1FF3-496D-9DD8-2D3B463BBC17}" srcOrd="3" destOrd="0" presId="urn:microsoft.com/office/officeart/2005/8/layout/vList5"/>
    <dgm:cxn modelId="{A8304377-4C42-4B4D-BE37-D992A24A02CE}" type="presParOf" srcId="{D3E2F296-319E-4F21-A3CF-10FA11325A82}" destId="{E68C1D34-8933-4C7D-B532-0CCC897B31F3}" srcOrd="4" destOrd="0" presId="urn:microsoft.com/office/officeart/2005/8/layout/vList5"/>
    <dgm:cxn modelId="{062C3AC2-7AB1-4BBE-935E-CC6D5B27710A}" type="presParOf" srcId="{E68C1D34-8933-4C7D-B532-0CCC897B31F3}" destId="{DFC3BD97-364F-44DD-A88C-C8B9A2EA900B}" srcOrd="0" destOrd="0" presId="urn:microsoft.com/office/officeart/2005/8/layout/vList5"/>
    <dgm:cxn modelId="{1E6C1235-56A1-4B6E-8802-FA105A55756E}" type="presParOf" srcId="{D3E2F296-319E-4F21-A3CF-10FA11325A82}" destId="{66013094-9A70-42B9-B538-D9853890E91C}" srcOrd="5" destOrd="0" presId="urn:microsoft.com/office/officeart/2005/8/layout/vList5"/>
    <dgm:cxn modelId="{508FA73B-2563-45EA-8968-B1071A5766A1}" type="presParOf" srcId="{D3E2F296-319E-4F21-A3CF-10FA11325A82}" destId="{C4338DDA-9A8A-467E-9F38-1DEB9F8CA3BE}" srcOrd="6" destOrd="0" presId="urn:microsoft.com/office/officeart/2005/8/layout/vList5"/>
    <dgm:cxn modelId="{CFED09D8-9B5A-4862-A303-5F15E67D205E}" type="presParOf" srcId="{C4338DDA-9A8A-467E-9F38-1DEB9F8CA3BE}" destId="{BA966BB1-6DDE-43CA-BED4-B93260E10D54}" srcOrd="0"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C0267B2A-807A-442C-A29E-386D9F987D0B}" type="doc">
      <dgm:prSet loTypeId="urn:microsoft.com/office/officeart/2005/8/layout/hProcess9" loCatId="process" qsTypeId="urn:microsoft.com/office/officeart/2005/8/quickstyle/simple3" qsCatId="simple" csTypeId="urn:microsoft.com/office/officeart/2005/8/colors/accent1_2" csCatId="accent1" phldr="1"/>
      <dgm:spPr/>
      <dgm:t>
        <a:bodyPr/>
        <a:lstStyle/>
        <a:p>
          <a:endParaRPr lang="en-US"/>
        </a:p>
      </dgm:t>
    </dgm:pt>
    <dgm:pt modelId="{A5605408-1114-47E4-8DEF-04F532A12128}">
      <dgm:prSet/>
      <dgm:spPr/>
      <dgm:t>
        <a:bodyPr/>
        <a:lstStyle/>
        <a:p>
          <a:pPr rtl="0"/>
          <a:r>
            <a:rPr lang="en-US" baseline="0" dirty="0" smtClean="0">
              <a:solidFill>
                <a:schemeClr val="tx1"/>
              </a:solidFill>
            </a:rPr>
            <a:t>Detect what the client can play</a:t>
          </a:r>
          <a:endParaRPr lang="en-US" baseline="0" dirty="0">
            <a:solidFill>
              <a:schemeClr val="tx1"/>
            </a:solidFill>
          </a:endParaRPr>
        </a:p>
      </dgm:t>
    </dgm:pt>
    <dgm:pt modelId="{63E37016-1EEC-4713-B249-E6D31FE0AB04}" type="parTrans" cxnId="{CBF1EBF0-3DF7-4FBF-9B90-7C8D4CEE60C5}">
      <dgm:prSet/>
      <dgm:spPr/>
      <dgm:t>
        <a:bodyPr/>
        <a:lstStyle/>
        <a:p>
          <a:endParaRPr lang="en-US"/>
        </a:p>
      </dgm:t>
    </dgm:pt>
    <dgm:pt modelId="{7576991C-83EA-4145-A320-32C25B784872}" type="sibTrans" cxnId="{CBF1EBF0-3DF7-4FBF-9B90-7C8D4CEE60C5}">
      <dgm:prSet/>
      <dgm:spPr/>
      <dgm:t>
        <a:bodyPr/>
        <a:lstStyle/>
        <a:p>
          <a:endParaRPr lang="en-US"/>
        </a:p>
      </dgm:t>
    </dgm:pt>
    <dgm:pt modelId="{EDC8246F-BC42-49DF-AE47-C74C8AE35AB8}">
      <dgm:prSet/>
      <dgm:spPr/>
      <dgm:t>
        <a:bodyPr/>
        <a:lstStyle/>
        <a:p>
          <a:pPr rtl="0"/>
          <a:r>
            <a:rPr lang="en-US" dirty="0" smtClean="0">
              <a:solidFill>
                <a:schemeClr val="tx1"/>
              </a:solidFill>
            </a:rPr>
            <a:t>Trans-code </a:t>
          </a:r>
          <a:r>
            <a:rPr lang="en-US" dirty="0" smtClean="0">
              <a:solidFill>
                <a:schemeClr val="tx1"/>
              </a:solidFill>
            </a:rPr>
            <a:t>multimedia stream before it reaches the client</a:t>
          </a:r>
          <a:endParaRPr lang="en-US" dirty="0">
            <a:solidFill>
              <a:schemeClr val="tx1"/>
            </a:solidFill>
          </a:endParaRPr>
        </a:p>
      </dgm:t>
    </dgm:pt>
    <dgm:pt modelId="{950A10A7-9FF0-4A7E-A852-F71722689FD1}" type="parTrans" cxnId="{A63F44A3-E2B5-4648-8C9A-BF555979B3F6}">
      <dgm:prSet/>
      <dgm:spPr/>
      <dgm:t>
        <a:bodyPr/>
        <a:lstStyle/>
        <a:p>
          <a:endParaRPr lang="en-US"/>
        </a:p>
      </dgm:t>
    </dgm:pt>
    <dgm:pt modelId="{4E7AE506-F0F2-45CC-A7AC-DD2B3B11A15D}" type="sibTrans" cxnId="{A63F44A3-E2B5-4648-8C9A-BF555979B3F6}">
      <dgm:prSet/>
      <dgm:spPr/>
      <dgm:t>
        <a:bodyPr/>
        <a:lstStyle/>
        <a:p>
          <a:endParaRPr lang="en-US"/>
        </a:p>
      </dgm:t>
    </dgm:pt>
    <dgm:pt modelId="{F5F601C9-538A-4B6E-82B2-FAD3DECF93EA}">
      <dgm:prSet/>
      <dgm:spPr/>
      <dgm:t>
        <a:bodyPr/>
        <a:lstStyle/>
        <a:p>
          <a:pPr rtl="0"/>
          <a:r>
            <a:rPr lang="en-US" dirty="0" smtClean="0"/>
            <a:t>Stream the trans-coded contents to the client</a:t>
          </a:r>
          <a:endParaRPr lang="en-US" dirty="0"/>
        </a:p>
      </dgm:t>
    </dgm:pt>
    <dgm:pt modelId="{5884F0D3-C8C8-4A56-9552-74C51D4457C1}" type="parTrans" cxnId="{9B5A0CCB-BC45-4311-A7B6-F5C36900A821}">
      <dgm:prSet/>
      <dgm:spPr/>
      <dgm:t>
        <a:bodyPr/>
        <a:lstStyle/>
        <a:p>
          <a:endParaRPr lang="en-US"/>
        </a:p>
      </dgm:t>
    </dgm:pt>
    <dgm:pt modelId="{03DC7578-77A7-4F84-8A60-56A149BF1BD3}" type="sibTrans" cxnId="{9B5A0CCB-BC45-4311-A7B6-F5C36900A821}">
      <dgm:prSet/>
      <dgm:spPr/>
      <dgm:t>
        <a:bodyPr/>
        <a:lstStyle/>
        <a:p>
          <a:endParaRPr lang="en-US"/>
        </a:p>
      </dgm:t>
    </dgm:pt>
    <dgm:pt modelId="{02F82738-309C-48DF-994B-664E96038EC0}" type="pres">
      <dgm:prSet presAssocID="{C0267B2A-807A-442C-A29E-386D9F987D0B}" presName="CompostProcess" presStyleCnt="0">
        <dgm:presLayoutVars>
          <dgm:dir/>
          <dgm:resizeHandles val="exact"/>
        </dgm:presLayoutVars>
      </dgm:prSet>
      <dgm:spPr/>
      <dgm:t>
        <a:bodyPr/>
        <a:lstStyle/>
        <a:p>
          <a:endParaRPr lang="en-US"/>
        </a:p>
      </dgm:t>
    </dgm:pt>
    <dgm:pt modelId="{9A77B9BD-F602-488F-9D74-FB7179F9F635}" type="pres">
      <dgm:prSet presAssocID="{C0267B2A-807A-442C-A29E-386D9F987D0B}" presName="arrow" presStyleLbl="bgShp" presStyleIdx="0" presStyleCnt="1" custScaleX="117647"/>
      <dgm:spPr/>
      <dgm:t>
        <a:bodyPr/>
        <a:lstStyle/>
        <a:p>
          <a:endParaRPr lang="en-US"/>
        </a:p>
      </dgm:t>
    </dgm:pt>
    <dgm:pt modelId="{81A8223D-9971-45C1-B2EF-ED97A335B568}" type="pres">
      <dgm:prSet presAssocID="{C0267B2A-807A-442C-A29E-386D9F987D0B}" presName="linearProcess" presStyleCnt="0"/>
      <dgm:spPr/>
      <dgm:t>
        <a:bodyPr/>
        <a:lstStyle/>
        <a:p>
          <a:endParaRPr lang="en-US"/>
        </a:p>
      </dgm:t>
    </dgm:pt>
    <dgm:pt modelId="{6D1D431F-C10F-4725-9544-C732CE83C679}" type="pres">
      <dgm:prSet presAssocID="{A5605408-1114-47E4-8DEF-04F532A12128}" presName="textNode" presStyleLbl="node1" presStyleIdx="0" presStyleCnt="3" custScaleY="125235">
        <dgm:presLayoutVars>
          <dgm:bulletEnabled val="1"/>
        </dgm:presLayoutVars>
      </dgm:prSet>
      <dgm:spPr/>
      <dgm:t>
        <a:bodyPr/>
        <a:lstStyle/>
        <a:p>
          <a:endParaRPr lang="en-US"/>
        </a:p>
      </dgm:t>
    </dgm:pt>
    <dgm:pt modelId="{3F8BDF42-A916-4300-B489-DD31CCB3D402}" type="pres">
      <dgm:prSet presAssocID="{7576991C-83EA-4145-A320-32C25B784872}" presName="sibTrans" presStyleCnt="0"/>
      <dgm:spPr/>
      <dgm:t>
        <a:bodyPr/>
        <a:lstStyle/>
        <a:p>
          <a:endParaRPr lang="en-US"/>
        </a:p>
      </dgm:t>
    </dgm:pt>
    <dgm:pt modelId="{B4446B0C-A589-4D8B-9723-782B12A16255}" type="pres">
      <dgm:prSet presAssocID="{EDC8246F-BC42-49DF-AE47-C74C8AE35AB8}" presName="textNode" presStyleLbl="node1" presStyleIdx="1" presStyleCnt="3" custScaleY="118887" custLinFactNeighborX="-18997" custLinFactNeighborY="-735">
        <dgm:presLayoutVars>
          <dgm:bulletEnabled val="1"/>
        </dgm:presLayoutVars>
      </dgm:prSet>
      <dgm:spPr/>
      <dgm:t>
        <a:bodyPr/>
        <a:lstStyle/>
        <a:p>
          <a:endParaRPr lang="en-US"/>
        </a:p>
      </dgm:t>
    </dgm:pt>
    <dgm:pt modelId="{C8B8E362-2B84-49F3-9C8B-ED23555BDB50}" type="pres">
      <dgm:prSet presAssocID="{4E7AE506-F0F2-45CC-A7AC-DD2B3B11A15D}" presName="sibTrans" presStyleCnt="0"/>
      <dgm:spPr/>
      <dgm:t>
        <a:bodyPr/>
        <a:lstStyle/>
        <a:p>
          <a:endParaRPr lang="en-US"/>
        </a:p>
      </dgm:t>
    </dgm:pt>
    <dgm:pt modelId="{E243B7E3-4689-476D-BC92-6A490851ACCD}" type="pres">
      <dgm:prSet presAssocID="{F5F601C9-538A-4B6E-82B2-FAD3DECF93EA}" presName="textNode" presStyleLbl="node1" presStyleIdx="2" presStyleCnt="3" custScaleY="117417">
        <dgm:presLayoutVars>
          <dgm:bulletEnabled val="1"/>
        </dgm:presLayoutVars>
      </dgm:prSet>
      <dgm:spPr/>
      <dgm:t>
        <a:bodyPr/>
        <a:lstStyle/>
        <a:p>
          <a:endParaRPr lang="en-US"/>
        </a:p>
      </dgm:t>
    </dgm:pt>
  </dgm:ptLst>
  <dgm:cxnLst>
    <dgm:cxn modelId="{9D93C46E-E09F-43D9-9D8D-E8B044DC91D9}" type="presOf" srcId="{EDC8246F-BC42-49DF-AE47-C74C8AE35AB8}" destId="{B4446B0C-A589-4D8B-9723-782B12A16255}" srcOrd="0" destOrd="0" presId="urn:microsoft.com/office/officeart/2005/8/layout/hProcess9"/>
    <dgm:cxn modelId="{5734D641-EE2A-4412-97DC-D506E3C4D82B}" type="presOf" srcId="{C0267B2A-807A-442C-A29E-386D9F987D0B}" destId="{02F82738-309C-48DF-994B-664E96038EC0}" srcOrd="0" destOrd="0" presId="urn:microsoft.com/office/officeart/2005/8/layout/hProcess9"/>
    <dgm:cxn modelId="{A63F44A3-E2B5-4648-8C9A-BF555979B3F6}" srcId="{C0267B2A-807A-442C-A29E-386D9F987D0B}" destId="{EDC8246F-BC42-49DF-AE47-C74C8AE35AB8}" srcOrd="1" destOrd="0" parTransId="{950A10A7-9FF0-4A7E-A852-F71722689FD1}" sibTransId="{4E7AE506-F0F2-45CC-A7AC-DD2B3B11A15D}"/>
    <dgm:cxn modelId="{087C68A2-C681-474F-AA08-E71395E7B8DC}" type="presOf" srcId="{A5605408-1114-47E4-8DEF-04F532A12128}" destId="{6D1D431F-C10F-4725-9544-C732CE83C679}" srcOrd="0" destOrd="0" presId="urn:microsoft.com/office/officeart/2005/8/layout/hProcess9"/>
    <dgm:cxn modelId="{9B5A0CCB-BC45-4311-A7B6-F5C36900A821}" srcId="{C0267B2A-807A-442C-A29E-386D9F987D0B}" destId="{F5F601C9-538A-4B6E-82B2-FAD3DECF93EA}" srcOrd="2" destOrd="0" parTransId="{5884F0D3-C8C8-4A56-9552-74C51D4457C1}" sibTransId="{03DC7578-77A7-4F84-8A60-56A149BF1BD3}"/>
    <dgm:cxn modelId="{834D74AF-ACE4-4C03-B7EC-36A7BA644BAA}" type="presOf" srcId="{F5F601C9-538A-4B6E-82B2-FAD3DECF93EA}" destId="{E243B7E3-4689-476D-BC92-6A490851ACCD}" srcOrd="0" destOrd="0" presId="urn:microsoft.com/office/officeart/2005/8/layout/hProcess9"/>
    <dgm:cxn modelId="{CBF1EBF0-3DF7-4FBF-9B90-7C8D4CEE60C5}" srcId="{C0267B2A-807A-442C-A29E-386D9F987D0B}" destId="{A5605408-1114-47E4-8DEF-04F532A12128}" srcOrd="0" destOrd="0" parTransId="{63E37016-1EEC-4713-B249-E6D31FE0AB04}" sibTransId="{7576991C-83EA-4145-A320-32C25B784872}"/>
    <dgm:cxn modelId="{F0214723-7E00-4FA8-984C-28BA8EF9FA53}" type="presParOf" srcId="{02F82738-309C-48DF-994B-664E96038EC0}" destId="{9A77B9BD-F602-488F-9D74-FB7179F9F635}" srcOrd="0" destOrd="0" presId="urn:microsoft.com/office/officeart/2005/8/layout/hProcess9"/>
    <dgm:cxn modelId="{11CE3BE7-0B05-4BF7-B39E-D7CBD7ABFB3F}" type="presParOf" srcId="{02F82738-309C-48DF-994B-664E96038EC0}" destId="{81A8223D-9971-45C1-B2EF-ED97A335B568}" srcOrd="1" destOrd="0" presId="urn:microsoft.com/office/officeart/2005/8/layout/hProcess9"/>
    <dgm:cxn modelId="{04270EDA-A730-4D70-824B-5151A8A410C3}" type="presParOf" srcId="{81A8223D-9971-45C1-B2EF-ED97A335B568}" destId="{6D1D431F-C10F-4725-9544-C732CE83C679}" srcOrd="0" destOrd="0" presId="urn:microsoft.com/office/officeart/2005/8/layout/hProcess9"/>
    <dgm:cxn modelId="{DD42A737-959C-474C-950C-1A7942B9D4A0}" type="presParOf" srcId="{81A8223D-9971-45C1-B2EF-ED97A335B568}" destId="{3F8BDF42-A916-4300-B489-DD31CCB3D402}" srcOrd="1" destOrd="0" presId="urn:microsoft.com/office/officeart/2005/8/layout/hProcess9"/>
    <dgm:cxn modelId="{95105063-6697-4F7C-8B76-D93285D9B5A0}" type="presParOf" srcId="{81A8223D-9971-45C1-B2EF-ED97A335B568}" destId="{B4446B0C-A589-4D8B-9723-782B12A16255}" srcOrd="2" destOrd="0" presId="urn:microsoft.com/office/officeart/2005/8/layout/hProcess9"/>
    <dgm:cxn modelId="{32CE9C64-E236-4A4C-8030-BEB42D934141}" type="presParOf" srcId="{81A8223D-9971-45C1-B2EF-ED97A335B568}" destId="{C8B8E362-2B84-49F3-9C8B-ED23555BDB50}" srcOrd="3" destOrd="0" presId="urn:microsoft.com/office/officeart/2005/8/layout/hProcess9"/>
    <dgm:cxn modelId="{E060177B-BCFB-40A0-9BC3-1FBF0F7E7EFF}" type="presParOf" srcId="{81A8223D-9971-45C1-B2EF-ED97A335B568}" destId="{E243B7E3-4689-476D-BC92-6A490851ACCD}" srcOrd="4"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D15240F2-E392-43E9-A043-F918475FF99E}"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C7BEA398-168B-445E-B6E5-A70EBA8B1E81}">
      <dgm:prSet/>
      <dgm:spPr/>
      <dgm:t>
        <a:bodyPr/>
        <a:lstStyle/>
        <a:p>
          <a:pPr rtl="0"/>
          <a:r>
            <a:rPr lang="en-US" dirty="0" smtClean="0"/>
            <a:t>Client sets the software as a proxy server by changing the settings of the browser it is using.</a:t>
          </a:r>
          <a:endParaRPr lang="en-US" dirty="0"/>
        </a:p>
      </dgm:t>
    </dgm:pt>
    <dgm:pt modelId="{022EDEBD-6ACD-4370-A9CA-98ADB983710B}" type="parTrans" cxnId="{D1F212E5-5667-4FB2-B59E-CC36FCB77E6A}">
      <dgm:prSet/>
      <dgm:spPr/>
      <dgm:t>
        <a:bodyPr/>
        <a:lstStyle/>
        <a:p>
          <a:endParaRPr lang="en-US"/>
        </a:p>
      </dgm:t>
    </dgm:pt>
    <dgm:pt modelId="{4465C4AE-B1A6-48E5-8BAC-65B5C21CEB04}" type="sibTrans" cxnId="{D1F212E5-5667-4FB2-B59E-CC36FCB77E6A}">
      <dgm:prSet/>
      <dgm:spPr/>
      <dgm:t>
        <a:bodyPr/>
        <a:lstStyle/>
        <a:p>
          <a:endParaRPr lang="en-US"/>
        </a:p>
      </dgm:t>
    </dgm:pt>
    <dgm:pt modelId="{00FBAF29-50D5-4679-AD97-F10495B78915}">
      <dgm:prSet/>
      <dgm:spPr/>
      <dgm:t>
        <a:bodyPr/>
        <a:lstStyle/>
        <a:p>
          <a:pPr rtl="0"/>
          <a:r>
            <a:rPr lang="en-US" dirty="0" smtClean="0"/>
            <a:t>Software proxy module receives the request and forwards it to actual server after storing session state </a:t>
          </a:r>
          <a:endParaRPr lang="en-US" dirty="0"/>
        </a:p>
      </dgm:t>
    </dgm:pt>
    <dgm:pt modelId="{1E836DF5-6479-44AB-8DA8-6403AE8880EB}" type="parTrans" cxnId="{B6102E0F-E664-4CE2-9A69-B004B9C20D23}">
      <dgm:prSet/>
      <dgm:spPr/>
      <dgm:t>
        <a:bodyPr/>
        <a:lstStyle/>
        <a:p>
          <a:endParaRPr lang="en-US"/>
        </a:p>
      </dgm:t>
    </dgm:pt>
    <dgm:pt modelId="{2B4E3061-DE21-4D68-9C9F-3628A270F5A5}" type="sibTrans" cxnId="{B6102E0F-E664-4CE2-9A69-B004B9C20D23}">
      <dgm:prSet/>
      <dgm:spPr/>
      <dgm:t>
        <a:bodyPr/>
        <a:lstStyle/>
        <a:p>
          <a:endParaRPr lang="en-US"/>
        </a:p>
      </dgm:t>
    </dgm:pt>
    <dgm:pt modelId="{12D5E4A3-4978-48E6-9DE6-61FA76986465}">
      <dgm:prSet/>
      <dgm:spPr/>
      <dgm:t>
        <a:bodyPr/>
        <a:lstStyle/>
        <a:p>
          <a:pPr rtl="0"/>
          <a:r>
            <a:rPr lang="en-US" dirty="0" smtClean="0"/>
            <a:t>After sending request, Software is waiting for the reply.</a:t>
          </a:r>
          <a:endParaRPr lang="en-US" dirty="0"/>
        </a:p>
      </dgm:t>
    </dgm:pt>
    <dgm:pt modelId="{3FC556DC-FCF1-4EDD-90C9-A33CED76C45C}" type="parTrans" cxnId="{7C4E8ADC-C1D5-40BB-B882-C79ECBADFCFD}">
      <dgm:prSet/>
      <dgm:spPr/>
      <dgm:t>
        <a:bodyPr/>
        <a:lstStyle/>
        <a:p>
          <a:endParaRPr lang="en-US"/>
        </a:p>
      </dgm:t>
    </dgm:pt>
    <dgm:pt modelId="{006600FC-38CA-4B1E-8792-7803CC3AD506}" type="sibTrans" cxnId="{7C4E8ADC-C1D5-40BB-B882-C79ECBADFCFD}">
      <dgm:prSet/>
      <dgm:spPr/>
      <dgm:t>
        <a:bodyPr/>
        <a:lstStyle/>
        <a:p>
          <a:endParaRPr lang="en-US"/>
        </a:p>
      </dgm:t>
    </dgm:pt>
    <dgm:pt modelId="{E4A7BFC4-55BB-4D85-9E35-23B824F8ED42}" type="pres">
      <dgm:prSet presAssocID="{D15240F2-E392-43E9-A043-F918475FF99E}" presName="linearFlow" presStyleCnt="0">
        <dgm:presLayoutVars>
          <dgm:dir/>
          <dgm:resizeHandles val="exact"/>
        </dgm:presLayoutVars>
      </dgm:prSet>
      <dgm:spPr/>
      <dgm:t>
        <a:bodyPr/>
        <a:lstStyle/>
        <a:p>
          <a:endParaRPr lang="en-US"/>
        </a:p>
      </dgm:t>
    </dgm:pt>
    <dgm:pt modelId="{0217A1D5-68F2-4088-81D3-9DC0B0F7151D}" type="pres">
      <dgm:prSet presAssocID="{C7BEA398-168B-445E-B6E5-A70EBA8B1E81}" presName="composite" presStyleCnt="0"/>
      <dgm:spPr/>
      <dgm:t>
        <a:bodyPr/>
        <a:lstStyle/>
        <a:p>
          <a:endParaRPr lang="en-US"/>
        </a:p>
      </dgm:t>
    </dgm:pt>
    <dgm:pt modelId="{009F5A2F-119D-4F23-8C87-4CAC9F9EC17A}" type="pres">
      <dgm:prSet presAssocID="{C7BEA398-168B-445E-B6E5-A70EBA8B1E81}" presName="imgShp" presStyleLbl="fgImgPlace1" presStyleIdx="0" presStyleCnt="3"/>
      <dgm:spPr/>
      <dgm:t>
        <a:bodyPr/>
        <a:lstStyle/>
        <a:p>
          <a:endParaRPr lang="en-US"/>
        </a:p>
      </dgm:t>
    </dgm:pt>
    <dgm:pt modelId="{1BB49B7F-9411-4192-8929-9CAB1E2CA13F}" type="pres">
      <dgm:prSet presAssocID="{C7BEA398-168B-445E-B6E5-A70EBA8B1E81}" presName="txShp" presStyleLbl="node1" presStyleIdx="0" presStyleCnt="3">
        <dgm:presLayoutVars>
          <dgm:bulletEnabled val="1"/>
        </dgm:presLayoutVars>
      </dgm:prSet>
      <dgm:spPr/>
      <dgm:t>
        <a:bodyPr/>
        <a:lstStyle/>
        <a:p>
          <a:endParaRPr lang="en-US"/>
        </a:p>
      </dgm:t>
    </dgm:pt>
    <dgm:pt modelId="{15D99517-A550-4846-B790-1F56AF1E8755}" type="pres">
      <dgm:prSet presAssocID="{4465C4AE-B1A6-48E5-8BAC-65B5C21CEB04}" presName="spacing" presStyleCnt="0"/>
      <dgm:spPr/>
      <dgm:t>
        <a:bodyPr/>
        <a:lstStyle/>
        <a:p>
          <a:endParaRPr lang="en-US"/>
        </a:p>
      </dgm:t>
    </dgm:pt>
    <dgm:pt modelId="{34AC813A-46A9-4E28-8D63-C3E66156C6D5}" type="pres">
      <dgm:prSet presAssocID="{00FBAF29-50D5-4679-AD97-F10495B78915}" presName="composite" presStyleCnt="0"/>
      <dgm:spPr/>
      <dgm:t>
        <a:bodyPr/>
        <a:lstStyle/>
        <a:p>
          <a:endParaRPr lang="en-US"/>
        </a:p>
      </dgm:t>
    </dgm:pt>
    <dgm:pt modelId="{0BD977D6-32FB-4FEF-99C8-1817FB3CE736}" type="pres">
      <dgm:prSet presAssocID="{00FBAF29-50D5-4679-AD97-F10495B78915}" presName="imgShp" presStyleLbl="fgImgPlace1" presStyleIdx="1" presStyleCnt="3"/>
      <dgm:spPr/>
      <dgm:t>
        <a:bodyPr/>
        <a:lstStyle/>
        <a:p>
          <a:endParaRPr lang="en-US"/>
        </a:p>
      </dgm:t>
    </dgm:pt>
    <dgm:pt modelId="{7B667D55-142B-4234-8DF6-B9F13F87D5FB}" type="pres">
      <dgm:prSet presAssocID="{00FBAF29-50D5-4679-AD97-F10495B78915}" presName="txShp" presStyleLbl="node1" presStyleIdx="1" presStyleCnt="3">
        <dgm:presLayoutVars>
          <dgm:bulletEnabled val="1"/>
        </dgm:presLayoutVars>
      </dgm:prSet>
      <dgm:spPr/>
      <dgm:t>
        <a:bodyPr/>
        <a:lstStyle/>
        <a:p>
          <a:endParaRPr lang="en-US"/>
        </a:p>
      </dgm:t>
    </dgm:pt>
    <dgm:pt modelId="{4F06CEAC-4398-47EF-880D-58F3745A6563}" type="pres">
      <dgm:prSet presAssocID="{2B4E3061-DE21-4D68-9C9F-3628A270F5A5}" presName="spacing" presStyleCnt="0"/>
      <dgm:spPr/>
      <dgm:t>
        <a:bodyPr/>
        <a:lstStyle/>
        <a:p>
          <a:endParaRPr lang="en-US"/>
        </a:p>
      </dgm:t>
    </dgm:pt>
    <dgm:pt modelId="{02072DC2-19B2-429A-8E79-5C2103141E7E}" type="pres">
      <dgm:prSet presAssocID="{12D5E4A3-4978-48E6-9DE6-61FA76986465}" presName="composite" presStyleCnt="0"/>
      <dgm:spPr/>
      <dgm:t>
        <a:bodyPr/>
        <a:lstStyle/>
        <a:p>
          <a:endParaRPr lang="en-US"/>
        </a:p>
      </dgm:t>
    </dgm:pt>
    <dgm:pt modelId="{DFDE08E5-D52B-465A-B772-57A633B70262}" type="pres">
      <dgm:prSet presAssocID="{12D5E4A3-4978-48E6-9DE6-61FA76986465}" presName="imgShp" presStyleLbl="fgImgPlace1" presStyleIdx="2" presStyleCnt="3"/>
      <dgm:spPr/>
      <dgm:t>
        <a:bodyPr/>
        <a:lstStyle/>
        <a:p>
          <a:endParaRPr lang="en-US"/>
        </a:p>
      </dgm:t>
    </dgm:pt>
    <dgm:pt modelId="{A48C38B4-35C5-419B-A336-47457E3E3EEC}" type="pres">
      <dgm:prSet presAssocID="{12D5E4A3-4978-48E6-9DE6-61FA76986465}" presName="txShp" presStyleLbl="node1" presStyleIdx="2" presStyleCnt="3">
        <dgm:presLayoutVars>
          <dgm:bulletEnabled val="1"/>
        </dgm:presLayoutVars>
      </dgm:prSet>
      <dgm:spPr/>
      <dgm:t>
        <a:bodyPr/>
        <a:lstStyle/>
        <a:p>
          <a:endParaRPr lang="en-US"/>
        </a:p>
      </dgm:t>
    </dgm:pt>
  </dgm:ptLst>
  <dgm:cxnLst>
    <dgm:cxn modelId="{D1F212E5-5667-4FB2-B59E-CC36FCB77E6A}" srcId="{D15240F2-E392-43E9-A043-F918475FF99E}" destId="{C7BEA398-168B-445E-B6E5-A70EBA8B1E81}" srcOrd="0" destOrd="0" parTransId="{022EDEBD-6ACD-4370-A9CA-98ADB983710B}" sibTransId="{4465C4AE-B1A6-48E5-8BAC-65B5C21CEB04}"/>
    <dgm:cxn modelId="{52A30837-ECE3-4BE6-977C-A6309FC55AC7}" type="presOf" srcId="{00FBAF29-50D5-4679-AD97-F10495B78915}" destId="{7B667D55-142B-4234-8DF6-B9F13F87D5FB}" srcOrd="0" destOrd="0" presId="urn:microsoft.com/office/officeart/2005/8/layout/vList3"/>
    <dgm:cxn modelId="{B6102E0F-E664-4CE2-9A69-B004B9C20D23}" srcId="{D15240F2-E392-43E9-A043-F918475FF99E}" destId="{00FBAF29-50D5-4679-AD97-F10495B78915}" srcOrd="1" destOrd="0" parTransId="{1E836DF5-6479-44AB-8DA8-6403AE8880EB}" sibTransId="{2B4E3061-DE21-4D68-9C9F-3628A270F5A5}"/>
    <dgm:cxn modelId="{7C4E8ADC-C1D5-40BB-B882-C79ECBADFCFD}" srcId="{D15240F2-E392-43E9-A043-F918475FF99E}" destId="{12D5E4A3-4978-48E6-9DE6-61FA76986465}" srcOrd="2" destOrd="0" parTransId="{3FC556DC-FCF1-4EDD-90C9-A33CED76C45C}" sibTransId="{006600FC-38CA-4B1E-8792-7803CC3AD506}"/>
    <dgm:cxn modelId="{79A6FEF3-D75C-4C05-BBED-EDB79EA1498F}" type="presOf" srcId="{C7BEA398-168B-445E-B6E5-A70EBA8B1E81}" destId="{1BB49B7F-9411-4192-8929-9CAB1E2CA13F}" srcOrd="0" destOrd="0" presId="urn:microsoft.com/office/officeart/2005/8/layout/vList3"/>
    <dgm:cxn modelId="{94C80FCD-A2B5-4411-A266-D2B0812EC9CD}" type="presOf" srcId="{D15240F2-E392-43E9-A043-F918475FF99E}" destId="{E4A7BFC4-55BB-4D85-9E35-23B824F8ED42}" srcOrd="0" destOrd="0" presId="urn:microsoft.com/office/officeart/2005/8/layout/vList3"/>
    <dgm:cxn modelId="{43349FEB-DA93-405B-8130-624221E55C39}" type="presOf" srcId="{12D5E4A3-4978-48E6-9DE6-61FA76986465}" destId="{A48C38B4-35C5-419B-A336-47457E3E3EEC}" srcOrd="0" destOrd="0" presId="urn:microsoft.com/office/officeart/2005/8/layout/vList3"/>
    <dgm:cxn modelId="{13495E81-76BA-4435-B09C-597F1AD039F3}" type="presParOf" srcId="{E4A7BFC4-55BB-4D85-9E35-23B824F8ED42}" destId="{0217A1D5-68F2-4088-81D3-9DC0B0F7151D}" srcOrd="0" destOrd="0" presId="urn:microsoft.com/office/officeart/2005/8/layout/vList3"/>
    <dgm:cxn modelId="{F8EF07ED-CAB3-424F-96A3-2A4DA95B33EC}" type="presParOf" srcId="{0217A1D5-68F2-4088-81D3-9DC0B0F7151D}" destId="{009F5A2F-119D-4F23-8C87-4CAC9F9EC17A}" srcOrd="0" destOrd="0" presId="urn:microsoft.com/office/officeart/2005/8/layout/vList3"/>
    <dgm:cxn modelId="{6268719D-A044-4C87-A0DE-830D5336C91B}" type="presParOf" srcId="{0217A1D5-68F2-4088-81D3-9DC0B0F7151D}" destId="{1BB49B7F-9411-4192-8929-9CAB1E2CA13F}" srcOrd="1" destOrd="0" presId="urn:microsoft.com/office/officeart/2005/8/layout/vList3"/>
    <dgm:cxn modelId="{EDA54867-DD4D-4FC0-A80C-EF2AA9192CEE}" type="presParOf" srcId="{E4A7BFC4-55BB-4D85-9E35-23B824F8ED42}" destId="{15D99517-A550-4846-B790-1F56AF1E8755}" srcOrd="1" destOrd="0" presId="urn:microsoft.com/office/officeart/2005/8/layout/vList3"/>
    <dgm:cxn modelId="{6D63105E-D1CA-4822-9241-E81C8A80D69E}" type="presParOf" srcId="{E4A7BFC4-55BB-4D85-9E35-23B824F8ED42}" destId="{34AC813A-46A9-4E28-8D63-C3E66156C6D5}" srcOrd="2" destOrd="0" presId="urn:microsoft.com/office/officeart/2005/8/layout/vList3"/>
    <dgm:cxn modelId="{2A7DE473-765D-4888-AE56-678E25D575B3}" type="presParOf" srcId="{34AC813A-46A9-4E28-8D63-C3E66156C6D5}" destId="{0BD977D6-32FB-4FEF-99C8-1817FB3CE736}" srcOrd="0" destOrd="0" presId="urn:microsoft.com/office/officeart/2005/8/layout/vList3"/>
    <dgm:cxn modelId="{92637495-6CF0-4D29-8F4A-56FD5628351C}" type="presParOf" srcId="{34AC813A-46A9-4E28-8D63-C3E66156C6D5}" destId="{7B667D55-142B-4234-8DF6-B9F13F87D5FB}" srcOrd="1" destOrd="0" presId="urn:microsoft.com/office/officeart/2005/8/layout/vList3"/>
    <dgm:cxn modelId="{539DF8AF-639C-4280-95A8-BB5444289B02}" type="presParOf" srcId="{E4A7BFC4-55BB-4D85-9E35-23B824F8ED42}" destId="{4F06CEAC-4398-47EF-880D-58F3745A6563}" srcOrd="3" destOrd="0" presId="urn:microsoft.com/office/officeart/2005/8/layout/vList3"/>
    <dgm:cxn modelId="{3A763180-721D-4BB5-A249-B962887A8FDA}" type="presParOf" srcId="{E4A7BFC4-55BB-4D85-9E35-23B824F8ED42}" destId="{02072DC2-19B2-429A-8E79-5C2103141E7E}" srcOrd="4" destOrd="0" presId="urn:microsoft.com/office/officeart/2005/8/layout/vList3"/>
    <dgm:cxn modelId="{E669D894-0A7D-4DD0-ADEC-A598D5D350BA}" type="presParOf" srcId="{02072DC2-19B2-429A-8E79-5C2103141E7E}" destId="{DFDE08E5-D52B-465A-B772-57A633B70262}" srcOrd="0" destOrd="0" presId="urn:microsoft.com/office/officeart/2005/8/layout/vList3"/>
    <dgm:cxn modelId="{2CCCEE37-6101-4DFF-A6B0-4F68572FFF18}" type="presParOf" srcId="{02072DC2-19B2-429A-8E79-5C2103141E7E}" destId="{A48C38B4-35C5-419B-A336-47457E3E3EEC}" srcOrd="1" destOrd="0" presId="urn:microsoft.com/office/officeart/2005/8/layout/vList3"/>
  </dgm:cxnLst>
  <dgm:bg/>
  <dgm:whole/>
</dgm:dataModel>
</file>

<file path=ppt/diagrams/data5.xml><?xml version="1.0" encoding="utf-8"?>
<dgm:dataModel xmlns:dgm="http://schemas.openxmlformats.org/drawingml/2006/diagram" xmlns:a="http://schemas.openxmlformats.org/drawingml/2006/main">
  <dgm:ptLst>
    <dgm:pt modelId="{93832E74-7F66-4FC9-A7B8-004CA37B2109}"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3FE69698-37AD-4EEF-B73F-1735E72F288E}">
      <dgm:prSet/>
      <dgm:spPr/>
      <dgm:t>
        <a:bodyPr/>
        <a:lstStyle/>
        <a:p>
          <a:pPr rtl="0"/>
          <a:r>
            <a:rPr lang="en-US" dirty="0" smtClean="0"/>
            <a:t>Software sends capability finding JavaScript to the client.</a:t>
          </a:r>
          <a:endParaRPr lang="en-US" dirty="0"/>
        </a:p>
      </dgm:t>
    </dgm:pt>
    <dgm:pt modelId="{33DCE73F-3D94-4B46-8F31-CB0B77D2043B}" type="parTrans" cxnId="{652DB4CA-2086-46D6-89AD-40FE7D60E51D}">
      <dgm:prSet/>
      <dgm:spPr/>
      <dgm:t>
        <a:bodyPr/>
        <a:lstStyle/>
        <a:p>
          <a:endParaRPr lang="en-US"/>
        </a:p>
      </dgm:t>
    </dgm:pt>
    <dgm:pt modelId="{A51BAE37-ED0C-4DBF-BFBD-0356094BE72D}" type="sibTrans" cxnId="{652DB4CA-2086-46D6-89AD-40FE7D60E51D}">
      <dgm:prSet/>
      <dgm:spPr/>
      <dgm:t>
        <a:bodyPr/>
        <a:lstStyle/>
        <a:p>
          <a:endParaRPr lang="en-US"/>
        </a:p>
      </dgm:t>
    </dgm:pt>
    <dgm:pt modelId="{DBAC449A-6168-4221-BAD1-695EF7734F49}">
      <dgm:prSet/>
      <dgm:spPr/>
      <dgm:t>
        <a:bodyPr/>
        <a:lstStyle/>
        <a:p>
          <a:pPr rtl="0"/>
          <a:r>
            <a:rPr lang="en-US" dirty="0" smtClean="0"/>
            <a:t>JS gets executed on the client browser and sends the capabilities to the software.  </a:t>
          </a:r>
          <a:endParaRPr lang="en-US" dirty="0"/>
        </a:p>
      </dgm:t>
    </dgm:pt>
    <dgm:pt modelId="{D64BC26B-3380-46C1-B697-3536AF5C94CF}" type="parTrans" cxnId="{5D257313-B062-4135-8ADF-B6911DEC9BB5}">
      <dgm:prSet/>
      <dgm:spPr/>
      <dgm:t>
        <a:bodyPr/>
        <a:lstStyle/>
        <a:p>
          <a:endParaRPr lang="en-US"/>
        </a:p>
      </dgm:t>
    </dgm:pt>
    <dgm:pt modelId="{8256D5DA-ED81-46E4-B00E-2996DCCB83FC}" type="sibTrans" cxnId="{5D257313-B062-4135-8ADF-B6911DEC9BB5}">
      <dgm:prSet/>
      <dgm:spPr/>
      <dgm:t>
        <a:bodyPr/>
        <a:lstStyle/>
        <a:p>
          <a:endParaRPr lang="en-US"/>
        </a:p>
      </dgm:t>
    </dgm:pt>
    <dgm:pt modelId="{9A90FEAE-F541-4767-A98A-CE5EAD4A68CE}">
      <dgm:prSet/>
      <dgm:spPr/>
      <dgm:t>
        <a:bodyPr/>
        <a:lstStyle/>
        <a:p>
          <a:pPr rtl="0"/>
          <a:r>
            <a:rPr lang="en-US" dirty="0" smtClean="0"/>
            <a:t>The software creates an entry for the client capabilities in the database for further use. (valid only for 30 </a:t>
          </a:r>
          <a:r>
            <a:rPr lang="en-US" dirty="0" err="1" smtClean="0"/>
            <a:t>mins</a:t>
          </a:r>
          <a:r>
            <a:rPr lang="en-US" dirty="0" smtClean="0"/>
            <a:t>)</a:t>
          </a:r>
          <a:endParaRPr lang="en-US" dirty="0"/>
        </a:p>
      </dgm:t>
    </dgm:pt>
    <dgm:pt modelId="{8BA83A9E-4E0D-49CB-9A54-DCF07D45F5CD}" type="parTrans" cxnId="{10482015-249E-412D-8252-66AEC5CD4C38}">
      <dgm:prSet/>
      <dgm:spPr/>
      <dgm:t>
        <a:bodyPr/>
        <a:lstStyle/>
        <a:p>
          <a:endParaRPr lang="en-US"/>
        </a:p>
      </dgm:t>
    </dgm:pt>
    <dgm:pt modelId="{E1040A8D-EA78-43A1-A589-275699FB63DA}" type="sibTrans" cxnId="{10482015-249E-412D-8252-66AEC5CD4C38}">
      <dgm:prSet/>
      <dgm:spPr/>
      <dgm:t>
        <a:bodyPr/>
        <a:lstStyle/>
        <a:p>
          <a:endParaRPr lang="en-US"/>
        </a:p>
      </dgm:t>
    </dgm:pt>
    <dgm:pt modelId="{4EEE9C93-5615-4833-9276-4666A7883C6E}">
      <dgm:prSet/>
      <dgm:spPr/>
      <dgm:t>
        <a:bodyPr/>
        <a:lstStyle/>
        <a:p>
          <a:pPr rtl="0"/>
          <a:r>
            <a:rPr lang="en-US" dirty="0" smtClean="0"/>
            <a:t>Software then sends the actual page to the client.</a:t>
          </a:r>
          <a:endParaRPr lang="en-US" dirty="0"/>
        </a:p>
      </dgm:t>
    </dgm:pt>
    <dgm:pt modelId="{432E70C9-68A3-43D1-A28B-3E5B2594863F}" type="parTrans" cxnId="{94446DEA-D1CC-437C-B3C5-BDAD40C7C97B}">
      <dgm:prSet/>
      <dgm:spPr/>
      <dgm:t>
        <a:bodyPr/>
        <a:lstStyle/>
        <a:p>
          <a:endParaRPr lang="en-US"/>
        </a:p>
      </dgm:t>
    </dgm:pt>
    <dgm:pt modelId="{5CD98339-98C0-41A0-9A8D-1A6FD95998E0}" type="sibTrans" cxnId="{94446DEA-D1CC-437C-B3C5-BDAD40C7C97B}">
      <dgm:prSet/>
      <dgm:spPr/>
      <dgm:t>
        <a:bodyPr/>
        <a:lstStyle/>
        <a:p>
          <a:endParaRPr lang="en-US"/>
        </a:p>
      </dgm:t>
    </dgm:pt>
    <dgm:pt modelId="{BB4FEE53-10C6-4DDE-8E60-4A7DAD1CE254}" type="pres">
      <dgm:prSet presAssocID="{93832E74-7F66-4FC9-A7B8-004CA37B2109}" presName="linearFlow" presStyleCnt="0">
        <dgm:presLayoutVars>
          <dgm:dir/>
          <dgm:resizeHandles val="exact"/>
        </dgm:presLayoutVars>
      </dgm:prSet>
      <dgm:spPr/>
      <dgm:t>
        <a:bodyPr/>
        <a:lstStyle/>
        <a:p>
          <a:endParaRPr lang="en-US"/>
        </a:p>
      </dgm:t>
    </dgm:pt>
    <dgm:pt modelId="{CFFD1BBA-EA8C-49B3-B345-503D043547A3}" type="pres">
      <dgm:prSet presAssocID="{3FE69698-37AD-4EEF-B73F-1735E72F288E}" presName="composite" presStyleCnt="0"/>
      <dgm:spPr/>
      <dgm:t>
        <a:bodyPr/>
        <a:lstStyle/>
        <a:p>
          <a:endParaRPr lang="en-US"/>
        </a:p>
      </dgm:t>
    </dgm:pt>
    <dgm:pt modelId="{67D93059-5EB9-49B0-9ADB-36DDAE49D0FE}" type="pres">
      <dgm:prSet presAssocID="{3FE69698-37AD-4EEF-B73F-1735E72F288E}" presName="imgShp" presStyleLbl="fgImgPlace1" presStyleIdx="0" presStyleCnt="4"/>
      <dgm:spPr/>
      <dgm:t>
        <a:bodyPr/>
        <a:lstStyle/>
        <a:p>
          <a:endParaRPr lang="en-US"/>
        </a:p>
      </dgm:t>
    </dgm:pt>
    <dgm:pt modelId="{1B1D1A46-B2FA-4897-AE6C-58A4452E1A5D}" type="pres">
      <dgm:prSet presAssocID="{3FE69698-37AD-4EEF-B73F-1735E72F288E}" presName="txShp" presStyleLbl="node1" presStyleIdx="0" presStyleCnt="4">
        <dgm:presLayoutVars>
          <dgm:bulletEnabled val="1"/>
        </dgm:presLayoutVars>
      </dgm:prSet>
      <dgm:spPr/>
      <dgm:t>
        <a:bodyPr/>
        <a:lstStyle/>
        <a:p>
          <a:endParaRPr lang="en-US"/>
        </a:p>
      </dgm:t>
    </dgm:pt>
    <dgm:pt modelId="{741EFF70-1A6F-4CF3-A303-47839B597459}" type="pres">
      <dgm:prSet presAssocID="{A51BAE37-ED0C-4DBF-BFBD-0356094BE72D}" presName="spacing" presStyleCnt="0"/>
      <dgm:spPr/>
      <dgm:t>
        <a:bodyPr/>
        <a:lstStyle/>
        <a:p>
          <a:endParaRPr lang="en-US"/>
        </a:p>
      </dgm:t>
    </dgm:pt>
    <dgm:pt modelId="{7CB2C405-4CF2-4969-847E-ED20EE48BC2F}" type="pres">
      <dgm:prSet presAssocID="{DBAC449A-6168-4221-BAD1-695EF7734F49}" presName="composite" presStyleCnt="0"/>
      <dgm:spPr/>
      <dgm:t>
        <a:bodyPr/>
        <a:lstStyle/>
        <a:p>
          <a:endParaRPr lang="en-US"/>
        </a:p>
      </dgm:t>
    </dgm:pt>
    <dgm:pt modelId="{02C39841-A5D1-4C7A-A297-2ED8EF307B15}" type="pres">
      <dgm:prSet presAssocID="{DBAC449A-6168-4221-BAD1-695EF7734F49}" presName="imgShp" presStyleLbl="fgImgPlace1" presStyleIdx="1" presStyleCnt="4"/>
      <dgm:spPr/>
      <dgm:t>
        <a:bodyPr/>
        <a:lstStyle/>
        <a:p>
          <a:endParaRPr lang="en-US"/>
        </a:p>
      </dgm:t>
    </dgm:pt>
    <dgm:pt modelId="{A790330D-2C54-4EE0-AEB7-2609A3A931C8}" type="pres">
      <dgm:prSet presAssocID="{DBAC449A-6168-4221-BAD1-695EF7734F49}" presName="txShp" presStyleLbl="node1" presStyleIdx="1" presStyleCnt="4">
        <dgm:presLayoutVars>
          <dgm:bulletEnabled val="1"/>
        </dgm:presLayoutVars>
      </dgm:prSet>
      <dgm:spPr/>
      <dgm:t>
        <a:bodyPr/>
        <a:lstStyle/>
        <a:p>
          <a:endParaRPr lang="en-US"/>
        </a:p>
      </dgm:t>
    </dgm:pt>
    <dgm:pt modelId="{847A9FF4-A6C1-411B-BD74-2525E97F0DF4}" type="pres">
      <dgm:prSet presAssocID="{8256D5DA-ED81-46E4-B00E-2996DCCB83FC}" presName="spacing" presStyleCnt="0"/>
      <dgm:spPr/>
      <dgm:t>
        <a:bodyPr/>
        <a:lstStyle/>
        <a:p>
          <a:endParaRPr lang="en-US"/>
        </a:p>
      </dgm:t>
    </dgm:pt>
    <dgm:pt modelId="{10A2C6F4-408B-47FD-826F-DE831A1627B1}" type="pres">
      <dgm:prSet presAssocID="{9A90FEAE-F541-4767-A98A-CE5EAD4A68CE}" presName="composite" presStyleCnt="0"/>
      <dgm:spPr/>
      <dgm:t>
        <a:bodyPr/>
        <a:lstStyle/>
        <a:p>
          <a:endParaRPr lang="en-US"/>
        </a:p>
      </dgm:t>
    </dgm:pt>
    <dgm:pt modelId="{36DC6E88-FEB4-474D-B8E5-D16E207AD59E}" type="pres">
      <dgm:prSet presAssocID="{9A90FEAE-F541-4767-A98A-CE5EAD4A68CE}" presName="imgShp" presStyleLbl="fgImgPlace1" presStyleIdx="2" presStyleCnt="4"/>
      <dgm:spPr/>
      <dgm:t>
        <a:bodyPr/>
        <a:lstStyle/>
        <a:p>
          <a:endParaRPr lang="en-US"/>
        </a:p>
      </dgm:t>
    </dgm:pt>
    <dgm:pt modelId="{7AF054DE-B28B-4FE8-9171-9D8F29D13E82}" type="pres">
      <dgm:prSet presAssocID="{9A90FEAE-F541-4767-A98A-CE5EAD4A68CE}" presName="txShp" presStyleLbl="node1" presStyleIdx="2" presStyleCnt="4">
        <dgm:presLayoutVars>
          <dgm:bulletEnabled val="1"/>
        </dgm:presLayoutVars>
      </dgm:prSet>
      <dgm:spPr/>
      <dgm:t>
        <a:bodyPr/>
        <a:lstStyle/>
        <a:p>
          <a:endParaRPr lang="en-US"/>
        </a:p>
      </dgm:t>
    </dgm:pt>
    <dgm:pt modelId="{DAFAEE1D-6C05-4E8F-89C9-23B07FF8ED8B}" type="pres">
      <dgm:prSet presAssocID="{E1040A8D-EA78-43A1-A589-275699FB63DA}" presName="spacing" presStyleCnt="0"/>
      <dgm:spPr/>
      <dgm:t>
        <a:bodyPr/>
        <a:lstStyle/>
        <a:p>
          <a:endParaRPr lang="en-US"/>
        </a:p>
      </dgm:t>
    </dgm:pt>
    <dgm:pt modelId="{9C798F4F-4964-409C-8FB2-DFB244703F23}" type="pres">
      <dgm:prSet presAssocID="{4EEE9C93-5615-4833-9276-4666A7883C6E}" presName="composite" presStyleCnt="0"/>
      <dgm:spPr/>
      <dgm:t>
        <a:bodyPr/>
        <a:lstStyle/>
        <a:p>
          <a:endParaRPr lang="en-US"/>
        </a:p>
      </dgm:t>
    </dgm:pt>
    <dgm:pt modelId="{E105BBEE-5A6A-4A88-9754-9E1E72A46A22}" type="pres">
      <dgm:prSet presAssocID="{4EEE9C93-5615-4833-9276-4666A7883C6E}" presName="imgShp" presStyleLbl="fgImgPlace1" presStyleIdx="3" presStyleCnt="4"/>
      <dgm:spPr/>
      <dgm:t>
        <a:bodyPr/>
        <a:lstStyle/>
        <a:p>
          <a:endParaRPr lang="en-US"/>
        </a:p>
      </dgm:t>
    </dgm:pt>
    <dgm:pt modelId="{C3D84CF9-DC97-451F-B2FA-386280BB00D1}" type="pres">
      <dgm:prSet presAssocID="{4EEE9C93-5615-4833-9276-4666A7883C6E}" presName="txShp" presStyleLbl="node1" presStyleIdx="3" presStyleCnt="4">
        <dgm:presLayoutVars>
          <dgm:bulletEnabled val="1"/>
        </dgm:presLayoutVars>
      </dgm:prSet>
      <dgm:spPr/>
      <dgm:t>
        <a:bodyPr/>
        <a:lstStyle/>
        <a:p>
          <a:endParaRPr lang="en-US"/>
        </a:p>
      </dgm:t>
    </dgm:pt>
  </dgm:ptLst>
  <dgm:cxnLst>
    <dgm:cxn modelId="{10482015-249E-412D-8252-66AEC5CD4C38}" srcId="{93832E74-7F66-4FC9-A7B8-004CA37B2109}" destId="{9A90FEAE-F541-4767-A98A-CE5EAD4A68CE}" srcOrd="2" destOrd="0" parTransId="{8BA83A9E-4E0D-49CB-9A54-DCF07D45F5CD}" sibTransId="{E1040A8D-EA78-43A1-A589-275699FB63DA}"/>
    <dgm:cxn modelId="{652DB4CA-2086-46D6-89AD-40FE7D60E51D}" srcId="{93832E74-7F66-4FC9-A7B8-004CA37B2109}" destId="{3FE69698-37AD-4EEF-B73F-1735E72F288E}" srcOrd="0" destOrd="0" parTransId="{33DCE73F-3D94-4B46-8F31-CB0B77D2043B}" sibTransId="{A51BAE37-ED0C-4DBF-BFBD-0356094BE72D}"/>
    <dgm:cxn modelId="{2427EA7C-CB20-43C1-8292-EE8A7023A7D2}" type="presOf" srcId="{4EEE9C93-5615-4833-9276-4666A7883C6E}" destId="{C3D84CF9-DC97-451F-B2FA-386280BB00D1}" srcOrd="0" destOrd="0" presId="urn:microsoft.com/office/officeart/2005/8/layout/vList3"/>
    <dgm:cxn modelId="{5D257313-B062-4135-8ADF-B6911DEC9BB5}" srcId="{93832E74-7F66-4FC9-A7B8-004CA37B2109}" destId="{DBAC449A-6168-4221-BAD1-695EF7734F49}" srcOrd="1" destOrd="0" parTransId="{D64BC26B-3380-46C1-B697-3536AF5C94CF}" sibTransId="{8256D5DA-ED81-46E4-B00E-2996DCCB83FC}"/>
    <dgm:cxn modelId="{598F89BE-4121-4252-8D08-209480ACA736}" type="presOf" srcId="{3FE69698-37AD-4EEF-B73F-1735E72F288E}" destId="{1B1D1A46-B2FA-4897-AE6C-58A4452E1A5D}" srcOrd="0" destOrd="0" presId="urn:microsoft.com/office/officeart/2005/8/layout/vList3"/>
    <dgm:cxn modelId="{2462DB23-80A0-4349-A7A3-503F436D6D52}" type="presOf" srcId="{9A90FEAE-F541-4767-A98A-CE5EAD4A68CE}" destId="{7AF054DE-B28B-4FE8-9171-9D8F29D13E82}" srcOrd="0" destOrd="0" presId="urn:microsoft.com/office/officeart/2005/8/layout/vList3"/>
    <dgm:cxn modelId="{5B3F13B2-ECEA-42CF-BF6E-55E868E7E203}" type="presOf" srcId="{DBAC449A-6168-4221-BAD1-695EF7734F49}" destId="{A790330D-2C54-4EE0-AEB7-2609A3A931C8}" srcOrd="0" destOrd="0" presId="urn:microsoft.com/office/officeart/2005/8/layout/vList3"/>
    <dgm:cxn modelId="{94446DEA-D1CC-437C-B3C5-BDAD40C7C97B}" srcId="{93832E74-7F66-4FC9-A7B8-004CA37B2109}" destId="{4EEE9C93-5615-4833-9276-4666A7883C6E}" srcOrd="3" destOrd="0" parTransId="{432E70C9-68A3-43D1-A28B-3E5B2594863F}" sibTransId="{5CD98339-98C0-41A0-9A8D-1A6FD95998E0}"/>
    <dgm:cxn modelId="{06102D98-74E0-4A2D-8061-A9D86D4117EE}" type="presOf" srcId="{93832E74-7F66-4FC9-A7B8-004CA37B2109}" destId="{BB4FEE53-10C6-4DDE-8E60-4A7DAD1CE254}" srcOrd="0" destOrd="0" presId="urn:microsoft.com/office/officeart/2005/8/layout/vList3"/>
    <dgm:cxn modelId="{CAA04F9A-0DCA-4716-858B-379D5BEBB7A5}" type="presParOf" srcId="{BB4FEE53-10C6-4DDE-8E60-4A7DAD1CE254}" destId="{CFFD1BBA-EA8C-49B3-B345-503D043547A3}" srcOrd="0" destOrd="0" presId="urn:microsoft.com/office/officeart/2005/8/layout/vList3"/>
    <dgm:cxn modelId="{B8A06625-985F-4A2B-89C7-877F17DED303}" type="presParOf" srcId="{CFFD1BBA-EA8C-49B3-B345-503D043547A3}" destId="{67D93059-5EB9-49B0-9ADB-36DDAE49D0FE}" srcOrd="0" destOrd="0" presId="urn:microsoft.com/office/officeart/2005/8/layout/vList3"/>
    <dgm:cxn modelId="{13588510-E80A-477F-AE17-330BCD753AA0}" type="presParOf" srcId="{CFFD1BBA-EA8C-49B3-B345-503D043547A3}" destId="{1B1D1A46-B2FA-4897-AE6C-58A4452E1A5D}" srcOrd="1" destOrd="0" presId="urn:microsoft.com/office/officeart/2005/8/layout/vList3"/>
    <dgm:cxn modelId="{41E10557-40A6-40F4-A382-FA072F3F9FD7}" type="presParOf" srcId="{BB4FEE53-10C6-4DDE-8E60-4A7DAD1CE254}" destId="{741EFF70-1A6F-4CF3-A303-47839B597459}" srcOrd="1" destOrd="0" presId="urn:microsoft.com/office/officeart/2005/8/layout/vList3"/>
    <dgm:cxn modelId="{79C87ED5-3AE9-441C-8192-133811A0B703}" type="presParOf" srcId="{BB4FEE53-10C6-4DDE-8E60-4A7DAD1CE254}" destId="{7CB2C405-4CF2-4969-847E-ED20EE48BC2F}" srcOrd="2" destOrd="0" presId="urn:microsoft.com/office/officeart/2005/8/layout/vList3"/>
    <dgm:cxn modelId="{184F8422-BFFD-4D73-B392-B215ECA52A13}" type="presParOf" srcId="{7CB2C405-4CF2-4969-847E-ED20EE48BC2F}" destId="{02C39841-A5D1-4C7A-A297-2ED8EF307B15}" srcOrd="0" destOrd="0" presId="urn:microsoft.com/office/officeart/2005/8/layout/vList3"/>
    <dgm:cxn modelId="{BC21C9D2-F13F-4250-8EBD-1AE5BDB4BA51}" type="presParOf" srcId="{7CB2C405-4CF2-4969-847E-ED20EE48BC2F}" destId="{A790330D-2C54-4EE0-AEB7-2609A3A931C8}" srcOrd="1" destOrd="0" presId="urn:microsoft.com/office/officeart/2005/8/layout/vList3"/>
    <dgm:cxn modelId="{5B4514B9-615F-481D-BD88-85B2130A5562}" type="presParOf" srcId="{BB4FEE53-10C6-4DDE-8E60-4A7DAD1CE254}" destId="{847A9FF4-A6C1-411B-BD74-2525E97F0DF4}" srcOrd="3" destOrd="0" presId="urn:microsoft.com/office/officeart/2005/8/layout/vList3"/>
    <dgm:cxn modelId="{EBF2E5DA-0216-43B9-8139-0D719B22AD67}" type="presParOf" srcId="{BB4FEE53-10C6-4DDE-8E60-4A7DAD1CE254}" destId="{10A2C6F4-408B-47FD-826F-DE831A1627B1}" srcOrd="4" destOrd="0" presId="urn:microsoft.com/office/officeart/2005/8/layout/vList3"/>
    <dgm:cxn modelId="{411827A3-5C91-4E10-AC87-0F4E9A869E57}" type="presParOf" srcId="{10A2C6F4-408B-47FD-826F-DE831A1627B1}" destId="{36DC6E88-FEB4-474D-B8E5-D16E207AD59E}" srcOrd="0" destOrd="0" presId="urn:microsoft.com/office/officeart/2005/8/layout/vList3"/>
    <dgm:cxn modelId="{B933EDB0-5F32-4B82-9369-4F1CA488BE3C}" type="presParOf" srcId="{10A2C6F4-408B-47FD-826F-DE831A1627B1}" destId="{7AF054DE-B28B-4FE8-9171-9D8F29D13E82}" srcOrd="1" destOrd="0" presId="urn:microsoft.com/office/officeart/2005/8/layout/vList3"/>
    <dgm:cxn modelId="{185269C1-94F8-46B3-A1F9-1D479FDD97C3}" type="presParOf" srcId="{BB4FEE53-10C6-4DDE-8E60-4A7DAD1CE254}" destId="{DAFAEE1D-6C05-4E8F-89C9-23B07FF8ED8B}" srcOrd="5" destOrd="0" presId="urn:microsoft.com/office/officeart/2005/8/layout/vList3"/>
    <dgm:cxn modelId="{B5AB646C-CF89-4AFD-A633-D69C33D1A618}" type="presParOf" srcId="{BB4FEE53-10C6-4DDE-8E60-4A7DAD1CE254}" destId="{9C798F4F-4964-409C-8FB2-DFB244703F23}" srcOrd="6" destOrd="0" presId="urn:microsoft.com/office/officeart/2005/8/layout/vList3"/>
    <dgm:cxn modelId="{04ADA15D-B607-428C-8E28-EC985E91145F}" type="presParOf" srcId="{9C798F4F-4964-409C-8FB2-DFB244703F23}" destId="{E105BBEE-5A6A-4A88-9754-9E1E72A46A22}" srcOrd="0" destOrd="0" presId="urn:microsoft.com/office/officeart/2005/8/layout/vList3"/>
    <dgm:cxn modelId="{D68360D9-FFC8-487A-BDFF-C368C5DEA83C}" type="presParOf" srcId="{9C798F4F-4964-409C-8FB2-DFB244703F23}" destId="{C3D84CF9-DC97-451F-B2FA-386280BB00D1}" srcOrd="1" destOrd="0" presId="urn:microsoft.com/office/officeart/2005/8/layout/vList3"/>
  </dgm:cxnLst>
  <dgm:bg/>
  <dgm:whole/>
</dgm:dataModel>
</file>

<file path=ppt/diagrams/data6.xml><?xml version="1.0" encoding="utf-8"?>
<dgm:dataModel xmlns:dgm="http://schemas.openxmlformats.org/drawingml/2006/diagram" xmlns:a="http://schemas.openxmlformats.org/drawingml/2006/main">
  <dgm:ptLst>
    <dgm:pt modelId="{CF74B006-3939-4123-89B1-4B6EADC91345}"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644714E4-5163-469A-B461-45BC3C115C8D}">
      <dgm:prSet custT="1"/>
      <dgm:spPr/>
      <dgm:t>
        <a:bodyPr/>
        <a:lstStyle/>
        <a:p>
          <a:pPr rtl="0"/>
          <a:r>
            <a:rPr lang="en-US" sz="2400" dirty="0" smtClean="0"/>
            <a:t>If request for any video goes through the software it checks the database to check if the client would be able to play the video</a:t>
          </a:r>
          <a:endParaRPr lang="en-US" sz="2400" dirty="0"/>
        </a:p>
      </dgm:t>
    </dgm:pt>
    <dgm:pt modelId="{516BE2BA-B486-4B73-8A9E-8FA16B9D5EE3}" type="parTrans" cxnId="{C5936796-20A5-4617-8D5D-EB7003F802CC}">
      <dgm:prSet/>
      <dgm:spPr/>
      <dgm:t>
        <a:bodyPr/>
        <a:lstStyle/>
        <a:p>
          <a:endParaRPr lang="en-US"/>
        </a:p>
      </dgm:t>
    </dgm:pt>
    <dgm:pt modelId="{F24324B3-E6CF-46CA-82BD-C9057B72BA2E}" type="sibTrans" cxnId="{C5936796-20A5-4617-8D5D-EB7003F802CC}">
      <dgm:prSet/>
      <dgm:spPr/>
      <dgm:t>
        <a:bodyPr/>
        <a:lstStyle/>
        <a:p>
          <a:endParaRPr lang="en-US"/>
        </a:p>
      </dgm:t>
    </dgm:pt>
    <dgm:pt modelId="{3561C991-3A52-4462-AADF-AC981667DBD7}">
      <dgm:prSet custT="1"/>
      <dgm:spPr/>
      <dgm:t>
        <a:bodyPr/>
        <a:lstStyle/>
        <a:p>
          <a:pPr rtl="0"/>
          <a:r>
            <a:rPr lang="en-US" sz="2400" dirty="0" smtClean="0"/>
            <a:t>If it finds that the client would be incapable then it </a:t>
          </a:r>
          <a:r>
            <a:rPr lang="en-US" sz="2400" dirty="0" err="1" smtClean="0"/>
            <a:t>transcodes</a:t>
          </a:r>
          <a:r>
            <a:rPr lang="en-US" sz="2400" dirty="0" smtClean="0"/>
            <a:t> the incoming stream and sends the </a:t>
          </a:r>
          <a:r>
            <a:rPr lang="en-US" sz="2400" dirty="0" err="1" smtClean="0"/>
            <a:t>transcoded</a:t>
          </a:r>
          <a:r>
            <a:rPr lang="en-US" sz="2400" dirty="0" smtClean="0"/>
            <a:t> stream to the client.</a:t>
          </a:r>
          <a:endParaRPr lang="en-US" sz="2400" dirty="0"/>
        </a:p>
      </dgm:t>
    </dgm:pt>
    <dgm:pt modelId="{BE927A21-2CB8-4A77-B1BF-35BED4BBDA2D}" type="parTrans" cxnId="{E57B6062-B8DA-4A4E-A9C4-B2AAF7494534}">
      <dgm:prSet/>
      <dgm:spPr/>
      <dgm:t>
        <a:bodyPr/>
        <a:lstStyle/>
        <a:p>
          <a:endParaRPr lang="en-US"/>
        </a:p>
      </dgm:t>
    </dgm:pt>
    <dgm:pt modelId="{99B6F284-6971-482C-9F51-57BFEAEFF721}" type="sibTrans" cxnId="{E57B6062-B8DA-4A4E-A9C4-B2AAF7494534}">
      <dgm:prSet/>
      <dgm:spPr/>
      <dgm:t>
        <a:bodyPr/>
        <a:lstStyle/>
        <a:p>
          <a:endParaRPr lang="en-US"/>
        </a:p>
      </dgm:t>
    </dgm:pt>
    <dgm:pt modelId="{58039406-101A-490E-88ED-C9FE9D4EBC80}" type="pres">
      <dgm:prSet presAssocID="{CF74B006-3939-4123-89B1-4B6EADC91345}" presName="linearFlow" presStyleCnt="0">
        <dgm:presLayoutVars>
          <dgm:dir/>
          <dgm:resizeHandles val="exact"/>
        </dgm:presLayoutVars>
      </dgm:prSet>
      <dgm:spPr/>
      <dgm:t>
        <a:bodyPr/>
        <a:lstStyle/>
        <a:p>
          <a:endParaRPr lang="en-US"/>
        </a:p>
      </dgm:t>
    </dgm:pt>
    <dgm:pt modelId="{7B631A98-7392-4BBC-ACD7-434EEEAE8B6B}" type="pres">
      <dgm:prSet presAssocID="{644714E4-5163-469A-B461-45BC3C115C8D}" presName="composite" presStyleCnt="0"/>
      <dgm:spPr/>
      <dgm:t>
        <a:bodyPr/>
        <a:lstStyle/>
        <a:p>
          <a:endParaRPr lang="en-US"/>
        </a:p>
      </dgm:t>
    </dgm:pt>
    <dgm:pt modelId="{B21F9D92-4CC5-4732-8855-7AADE82AF70D}" type="pres">
      <dgm:prSet presAssocID="{644714E4-5163-469A-B461-45BC3C115C8D}" presName="imgShp" presStyleLbl="fgImgPlace1" presStyleIdx="0" presStyleCnt="2"/>
      <dgm:spPr/>
      <dgm:t>
        <a:bodyPr/>
        <a:lstStyle/>
        <a:p>
          <a:endParaRPr lang="en-US"/>
        </a:p>
      </dgm:t>
    </dgm:pt>
    <dgm:pt modelId="{4964AE9F-0089-435A-B57D-9F5D7D1AFFF9}" type="pres">
      <dgm:prSet presAssocID="{644714E4-5163-469A-B461-45BC3C115C8D}" presName="txShp" presStyleLbl="node1" presStyleIdx="0" presStyleCnt="2" custScaleX="113705">
        <dgm:presLayoutVars>
          <dgm:bulletEnabled val="1"/>
        </dgm:presLayoutVars>
      </dgm:prSet>
      <dgm:spPr/>
      <dgm:t>
        <a:bodyPr/>
        <a:lstStyle/>
        <a:p>
          <a:endParaRPr lang="en-US"/>
        </a:p>
      </dgm:t>
    </dgm:pt>
    <dgm:pt modelId="{3917DE02-515D-4C96-9D51-4794DAF012BD}" type="pres">
      <dgm:prSet presAssocID="{F24324B3-E6CF-46CA-82BD-C9057B72BA2E}" presName="spacing" presStyleCnt="0"/>
      <dgm:spPr/>
      <dgm:t>
        <a:bodyPr/>
        <a:lstStyle/>
        <a:p>
          <a:endParaRPr lang="en-US"/>
        </a:p>
      </dgm:t>
    </dgm:pt>
    <dgm:pt modelId="{A06CC99D-F2A1-4782-AAE7-97C423883AE6}" type="pres">
      <dgm:prSet presAssocID="{3561C991-3A52-4462-AADF-AC981667DBD7}" presName="composite" presStyleCnt="0"/>
      <dgm:spPr/>
      <dgm:t>
        <a:bodyPr/>
        <a:lstStyle/>
        <a:p>
          <a:endParaRPr lang="en-US"/>
        </a:p>
      </dgm:t>
    </dgm:pt>
    <dgm:pt modelId="{DA11E977-3A66-4EC9-A716-915E7465E95F}" type="pres">
      <dgm:prSet presAssocID="{3561C991-3A52-4462-AADF-AC981667DBD7}" presName="imgShp" presStyleLbl="fgImgPlace1" presStyleIdx="1" presStyleCnt="2"/>
      <dgm:spPr/>
      <dgm:t>
        <a:bodyPr/>
        <a:lstStyle/>
        <a:p>
          <a:endParaRPr lang="en-US"/>
        </a:p>
      </dgm:t>
    </dgm:pt>
    <dgm:pt modelId="{1CF7EB00-9725-4635-8537-263BD4C97FB9}" type="pres">
      <dgm:prSet presAssocID="{3561C991-3A52-4462-AADF-AC981667DBD7}" presName="txShp" presStyleLbl="node1" presStyleIdx="1" presStyleCnt="2" custScaleX="111352">
        <dgm:presLayoutVars>
          <dgm:bulletEnabled val="1"/>
        </dgm:presLayoutVars>
      </dgm:prSet>
      <dgm:spPr/>
      <dgm:t>
        <a:bodyPr/>
        <a:lstStyle/>
        <a:p>
          <a:endParaRPr lang="en-US"/>
        </a:p>
      </dgm:t>
    </dgm:pt>
  </dgm:ptLst>
  <dgm:cxnLst>
    <dgm:cxn modelId="{ED6F9128-F048-4AFB-821C-3C83EAA64891}" type="presOf" srcId="{3561C991-3A52-4462-AADF-AC981667DBD7}" destId="{1CF7EB00-9725-4635-8537-263BD4C97FB9}" srcOrd="0" destOrd="0" presId="urn:microsoft.com/office/officeart/2005/8/layout/vList3"/>
    <dgm:cxn modelId="{3B85115D-9041-48B9-AC39-74BED60D9E34}" type="presOf" srcId="{CF74B006-3939-4123-89B1-4B6EADC91345}" destId="{58039406-101A-490E-88ED-C9FE9D4EBC80}" srcOrd="0" destOrd="0" presId="urn:microsoft.com/office/officeart/2005/8/layout/vList3"/>
    <dgm:cxn modelId="{C5936796-20A5-4617-8D5D-EB7003F802CC}" srcId="{CF74B006-3939-4123-89B1-4B6EADC91345}" destId="{644714E4-5163-469A-B461-45BC3C115C8D}" srcOrd="0" destOrd="0" parTransId="{516BE2BA-B486-4B73-8A9E-8FA16B9D5EE3}" sibTransId="{F24324B3-E6CF-46CA-82BD-C9057B72BA2E}"/>
    <dgm:cxn modelId="{E57B6062-B8DA-4A4E-A9C4-B2AAF7494534}" srcId="{CF74B006-3939-4123-89B1-4B6EADC91345}" destId="{3561C991-3A52-4462-AADF-AC981667DBD7}" srcOrd="1" destOrd="0" parTransId="{BE927A21-2CB8-4A77-B1BF-35BED4BBDA2D}" sibTransId="{99B6F284-6971-482C-9F51-57BFEAEFF721}"/>
    <dgm:cxn modelId="{AF93DA69-5A92-40BC-A86D-611B5B7494FD}" type="presOf" srcId="{644714E4-5163-469A-B461-45BC3C115C8D}" destId="{4964AE9F-0089-435A-B57D-9F5D7D1AFFF9}" srcOrd="0" destOrd="0" presId="urn:microsoft.com/office/officeart/2005/8/layout/vList3"/>
    <dgm:cxn modelId="{BDDD8D36-6074-4C0C-949B-D744E0063FC5}" type="presParOf" srcId="{58039406-101A-490E-88ED-C9FE9D4EBC80}" destId="{7B631A98-7392-4BBC-ACD7-434EEEAE8B6B}" srcOrd="0" destOrd="0" presId="urn:microsoft.com/office/officeart/2005/8/layout/vList3"/>
    <dgm:cxn modelId="{1A047840-83E5-43EE-BD8B-BB9C761E5A46}" type="presParOf" srcId="{7B631A98-7392-4BBC-ACD7-434EEEAE8B6B}" destId="{B21F9D92-4CC5-4732-8855-7AADE82AF70D}" srcOrd="0" destOrd="0" presId="urn:microsoft.com/office/officeart/2005/8/layout/vList3"/>
    <dgm:cxn modelId="{B28BE387-599E-4C6F-B263-F7D52F83B645}" type="presParOf" srcId="{7B631A98-7392-4BBC-ACD7-434EEEAE8B6B}" destId="{4964AE9F-0089-435A-B57D-9F5D7D1AFFF9}" srcOrd="1" destOrd="0" presId="urn:microsoft.com/office/officeart/2005/8/layout/vList3"/>
    <dgm:cxn modelId="{A151BA3A-42F2-49F2-9663-4E0CFE6F339C}" type="presParOf" srcId="{58039406-101A-490E-88ED-C9FE9D4EBC80}" destId="{3917DE02-515D-4C96-9D51-4794DAF012BD}" srcOrd="1" destOrd="0" presId="urn:microsoft.com/office/officeart/2005/8/layout/vList3"/>
    <dgm:cxn modelId="{1BA5056F-4B3D-4923-86D2-B51FFC325B3E}" type="presParOf" srcId="{58039406-101A-490E-88ED-C9FE9D4EBC80}" destId="{A06CC99D-F2A1-4782-AAE7-97C423883AE6}" srcOrd="2" destOrd="0" presId="urn:microsoft.com/office/officeart/2005/8/layout/vList3"/>
    <dgm:cxn modelId="{653E2683-710A-48F2-824D-ED856E84990F}" type="presParOf" srcId="{A06CC99D-F2A1-4782-AAE7-97C423883AE6}" destId="{DA11E977-3A66-4EC9-A716-915E7465E95F}" srcOrd="0" destOrd="0" presId="urn:microsoft.com/office/officeart/2005/8/layout/vList3"/>
    <dgm:cxn modelId="{CB6C162F-B4B9-44C9-A713-0B2BF49349CF}" type="presParOf" srcId="{A06CC99D-F2A1-4782-AAE7-97C423883AE6}" destId="{1CF7EB00-9725-4635-8537-263BD4C97FB9}" srcOrd="1" destOrd="0" presId="urn:microsoft.com/office/officeart/2005/8/layout/vList3"/>
  </dgm:cxnLst>
  <dgm:bg/>
  <dgm:whole/>
</dgm:dataModel>
</file>

<file path=ppt/diagrams/data7.xml><?xml version="1.0" encoding="utf-8"?>
<dgm:dataModel xmlns:dgm="http://schemas.openxmlformats.org/drawingml/2006/diagram" xmlns:a="http://schemas.openxmlformats.org/drawingml/2006/main">
  <dgm:ptLst>
    <dgm:pt modelId="{0F7395A1-9AC2-4C9A-B35D-4A4717485069}" type="doc">
      <dgm:prSet loTypeId="urn:microsoft.com/office/officeart/2005/8/layout/gear1" loCatId="process" qsTypeId="urn:microsoft.com/office/officeart/2005/8/quickstyle/simple3" qsCatId="simple" csTypeId="urn:microsoft.com/office/officeart/2005/8/colors/accent1_2" csCatId="accent1" phldr="1"/>
      <dgm:spPr/>
    </dgm:pt>
    <dgm:pt modelId="{49A9AE81-8C4A-48C9-92E1-0F01409A56DB}">
      <dgm:prSet phldrT="[Text]"/>
      <dgm:spPr/>
      <dgm:t>
        <a:bodyPr/>
        <a:lstStyle/>
        <a:p>
          <a:r>
            <a:rPr lang="en-US" dirty="0" smtClean="0"/>
            <a:t>Controller</a:t>
          </a:r>
          <a:endParaRPr lang="en-US" dirty="0"/>
        </a:p>
      </dgm:t>
    </dgm:pt>
    <dgm:pt modelId="{C42D661F-F591-4108-B98C-C18148BB02AC}" type="parTrans" cxnId="{C6186D2F-F06D-46D0-BC90-207976D528B3}">
      <dgm:prSet/>
      <dgm:spPr/>
      <dgm:t>
        <a:bodyPr/>
        <a:lstStyle/>
        <a:p>
          <a:endParaRPr lang="en-US"/>
        </a:p>
      </dgm:t>
    </dgm:pt>
    <dgm:pt modelId="{025702AD-B425-4E48-803F-5F8F3ECD5F49}" type="sibTrans" cxnId="{C6186D2F-F06D-46D0-BC90-207976D528B3}">
      <dgm:prSet/>
      <dgm:spPr/>
      <dgm:t>
        <a:bodyPr/>
        <a:lstStyle/>
        <a:p>
          <a:endParaRPr lang="en-US"/>
        </a:p>
      </dgm:t>
    </dgm:pt>
    <dgm:pt modelId="{E271FFBB-2C50-4789-A78D-C7C209BC2211}">
      <dgm:prSet phldrT="[Text]"/>
      <dgm:spPr/>
      <dgm:t>
        <a:bodyPr/>
        <a:lstStyle/>
        <a:p>
          <a:r>
            <a:rPr lang="en-US" dirty="0" smtClean="0"/>
            <a:t>Trans-code </a:t>
          </a:r>
          <a:r>
            <a:rPr lang="en-US" dirty="0" smtClean="0"/>
            <a:t>Handler</a:t>
          </a:r>
          <a:endParaRPr lang="en-US" dirty="0"/>
        </a:p>
      </dgm:t>
    </dgm:pt>
    <dgm:pt modelId="{29487FA0-2F7F-44E3-BF07-C567FD582F4D}" type="parTrans" cxnId="{F30CBDD1-04FD-4AB5-86F6-380C2BE7337B}">
      <dgm:prSet/>
      <dgm:spPr/>
      <dgm:t>
        <a:bodyPr/>
        <a:lstStyle/>
        <a:p>
          <a:endParaRPr lang="en-US"/>
        </a:p>
      </dgm:t>
    </dgm:pt>
    <dgm:pt modelId="{61D6D66B-6915-4EFB-97B7-0E985DF63ED3}" type="sibTrans" cxnId="{F30CBDD1-04FD-4AB5-86F6-380C2BE7337B}">
      <dgm:prSet/>
      <dgm:spPr/>
      <dgm:t>
        <a:bodyPr/>
        <a:lstStyle/>
        <a:p>
          <a:endParaRPr lang="en-US"/>
        </a:p>
      </dgm:t>
    </dgm:pt>
    <dgm:pt modelId="{83EF16A8-A056-4F69-95CF-4CB18A50E613}">
      <dgm:prSet phldrT="[Text]"/>
      <dgm:spPr/>
      <dgm:t>
        <a:bodyPr/>
        <a:lstStyle/>
        <a:p>
          <a:r>
            <a:rPr lang="en-US" dirty="0" smtClean="0"/>
            <a:t>Trans-coder</a:t>
          </a:r>
          <a:endParaRPr lang="en-US" dirty="0"/>
        </a:p>
      </dgm:t>
    </dgm:pt>
    <dgm:pt modelId="{489C6B33-00D5-4316-94BD-61BAA353E586}" type="parTrans" cxnId="{895185B5-C5EE-45C5-A440-342F5AFC2AAE}">
      <dgm:prSet/>
      <dgm:spPr/>
      <dgm:t>
        <a:bodyPr/>
        <a:lstStyle/>
        <a:p>
          <a:endParaRPr lang="en-US"/>
        </a:p>
      </dgm:t>
    </dgm:pt>
    <dgm:pt modelId="{C692BF72-CACF-4E23-BBB7-642AE90EEE9D}" type="sibTrans" cxnId="{895185B5-C5EE-45C5-A440-342F5AFC2AAE}">
      <dgm:prSet/>
      <dgm:spPr/>
      <dgm:t>
        <a:bodyPr/>
        <a:lstStyle/>
        <a:p>
          <a:endParaRPr lang="en-US"/>
        </a:p>
      </dgm:t>
    </dgm:pt>
    <dgm:pt modelId="{3B8507FB-5182-4B6B-A024-20E4AFFC65D6}" type="pres">
      <dgm:prSet presAssocID="{0F7395A1-9AC2-4C9A-B35D-4A4717485069}" presName="composite" presStyleCnt="0">
        <dgm:presLayoutVars>
          <dgm:chMax val="3"/>
          <dgm:animLvl val="lvl"/>
          <dgm:resizeHandles val="exact"/>
        </dgm:presLayoutVars>
      </dgm:prSet>
      <dgm:spPr/>
    </dgm:pt>
    <dgm:pt modelId="{ABE9697B-72EB-4EF7-A606-566CA4EC6632}" type="pres">
      <dgm:prSet presAssocID="{49A9AE81-8C4A-48C9-92E1-0F01409A56DB}" presName="gear1" presStyleLbl="node1" presStyleIdx="0" presStyleCnt="3">
        <dgm:presLayoutVars>
          <dgm:chMax val="1"/>
          <dgm:bulletEnabled val="1"/>
        </dgm:presLayoutVars>
      </dgm:prSet>
      <dgm:spPr/>
      <dgm:t>
        <a:bodyPr/>
        <a:lstStyle/>
        <a:p>
          <a:endParaRPr lang="en-US"/>
        </a:p>
      </dgm:t>
    </dgm:pt>
    <dgm:pt modelId="{EB5006A0-EEFC-4A6F-A023-D4E2E7B876EE}" type="pres">
      <dgm:prSet presAssocID="{49A9AE81-8C4A-48C9-92E1-0F01409A56DB}" presName="gear1srcNode" presStyleLbl="node1" presStyleIdx="0" presStyleCnt="3"/>
      <dgm:spPr/>
      <dgm:t>
        <a:bodyPr/>
        <a:lstStyle/>
        <a:p>
          <a:endParaRPr lang="en-US"/>
        </a:p>
      </dgm:t>
    </dgm:pt>
    <dgm:pt modelId="{0E6072B2-BEAF-44DF-8811-CD1D941BC0E5}" type="pres">
      <dgm:prSet presAssocID="{49A9AE81-8C4A-48C9-92E1-0F01409A56DB}" presName="gear1dstNode" presStyleLbl="node1" presStyleIdx="0" presStyleCnt="3"/>
      <dgm:spPr/>
      <dgm:t>
        <a:bodyPr/>
        <a:lstStyle/>
        <a:p>
          <a:endParaRPr lang="en-US"/>
        </a:p>
      </dgm:t>
    </dgm:pt>
    <dgm:pt modelId="{09FF7D5F-31B2-4150-A6B3-3D000D47FA45}" type="pres">
      <dgm:prSet presAssocID="{E271FFBB-2C50-4789-A78D-C7C209BC2211}" presName="gear2" presStyleLbl="node1" presStyleIdx="1" presStyleCnt="3">
        <dgm:presLayoutVars>
          <dgm:chMax val="1"/>
          <dgm:bulletEnabled val="1"/>
        </dgm:presLayoutVars>
      </dgm:prSet>
      <dgm:spPr/>
      <dgm:t>
        <a:bodyPr/>
        <a:lstStyle/>
        <a:p>
          <a:endParaRPr lang="en-US"/>
        </a:p>
      </dgm:t>
    </dgm:pt>
    <dgm:pt modelId="{6B5C36FC-AD4E-4E03-85EC-C3C93B249F2B}" type="pres">
      <dgm:prSet presAssocID="{E271FFBB-2C50-4789-A78D-C7C209BC2211}" presName="gear2srcNode" presStyleLbl="node1" presStyleIdx="1" presStyleCnt="3"/>
      <dgm:spPr/>
      <dgm:t>
        <a:bodyPr/>
        <a:lstStyle/>
        <a:p>
          <a:endParaRPr lang="en-US"/>
        </a:p>
      </dgm:t>
    </dgm:pt>
    <dgm:pt modelId="{9EFC7F44-D226-436F-95EA-330DC44DC30C}" type="pres">
      <dgm:prSet presAssocID="{E271FFBB-2C50-4789-A78D-C7C209BC2211}" presName="gear2dstNode" presStyleLbl="node1" presStyleIdx="1" presStyleCnt="3"/>
      <dgm:spPr/>
      <dgm:t>
        <a:bodyPr/>
        <a:lstStyle/>
        <a:p>
          <a:endParaRPr lang="en-US"/>
        </a:p>
      </dgm:t>
    </dgm:pt>
    <dgm:pt modelId="{2D905CAA-0557-48EB-A519-3137146BD463}" type="pres">
      <dgm:prSet presAssocID="{83EF16A8-A056-4F69-95CF-4CB18A50E613}" presName="gear3" presStyleLbl="node1" presStyleIdx="2" presStyleCnt="3" custLinFactNeighborX="-2761" custLinFactNeighborY="0"/>
      <dgm:spPr/>
      <dgm:t>
        <a:bodyPr/>
        <a:lstStyle/>
        <a:p>
          <a:endParaRPr lang="en-US"/>
        </a:p>
      </dgm:t>
    </dgm:pt>
    <dgm:pt modelId="{9E1D9C22-F143-44E3-91E8-D04BF3BE377D}" type="pres">
      <dgm:prSet presAssocID="{83EF16A8-A056-4F69-95CF-4CB18A50E613}" presName="gear3tx" presStyleLbl="node1" presStyleIdx="2" presStyleCnt="3">
        <dgm:presLayoutVars>
          <dgm:chMax val="1"/>
          <dgm:bulletEnabled val="1"/>
        </dgm:presLayoutVars>
      </dgm:prSet>
      <dgm:spPr/>
      <dgm:t>
        <a:bodyPr/>
        <a:lstStyle/>
        <a:p>
          <a:endParaRPr lang="en-US"/>
        </a:p>
      </dgm:t>
    </dgm:pt>
    <dgm:pt modelId="{C62CBD2F-AB7D-4891-AFB8-7038B15F5FED}" type="pres">
      <dgm:prSet presAssocID="{83EF16A8-A056-4F69-95CF-4CB18A50E613}" presName="gear3srcNode" presStyleLbl="node1" presStyleIdx="2" presStyleCnt="3"/>
      <dgm:spPr/>
      <dgm:t>
        <a:bodyPr/>
        <a:lstStyle/>
        <a:p>
          <a:endParaRPr lang="en-US"/>
        </a:p>
      </dgm:t>
    </dgm:pt>
    <dgm:pt modelId="{5D1B6D56-8733-453A-B6FB-B23A8050B8A6}" type="pres">
      <dgm:prSet presAssocID="{83EF16A8-A056-4F69-95CF-4CB18A50E613}" presName="gear3dstNode" presStyleLbl="node1" presStyleIdx="2" presStyleCnt="3"/>
      <dgm:spPr/>
      <dgm:t>
        <a:bodyPr/>
        <a:lstStyle/>
        <a:p>
          <a:endParaRPr lang="en-US"/>
        </a:p>
      </dgm:t>
    </dgm:pt>
    <dgm:pt modelId="{F089E5F0-9665-46F6-A246-2A494FE9A51A}" type="pres">
      <dgm:prSet presAssocID="{025702AD-B425-4E48-803F-5F8F3ECD5F49}" presName="connector1" presStyleLbl="sibTrans2D1" presStyleIdx="0" presStyleCnt="3"/>
      <dgm:spPr/>
      <dgm:t>
        <a:bodyPr/>
        <a:lstStyle/>
        <a:p>
          <a:endParaRPr lang="en-US"/>
        </a:p>
      </dgm:t>
    </dgm:pt>
    <dgm:pt modelId="{EC6F6738-5B82-47F2-BCA6-2A0D4240FA4A}" type="pres">
      <dgm:prSet presAssocID="{61D6D66B-6915-4EFB-97B7-0E985DF63ED3}" presName="connector2" presStyleLbl="sibTrans2D1" presStyleIdx="1" presStyleCnt="3"/>
      <dgm:spPr/>
      <dgm:t>
        <a:bodyPr/>
        <a:lstStyle/>
        <a:p>
          <a:endParaRPr lang="en-US"/>
        </a:p>
      </dgm:t>
    </dgm:pt>
    <dgm:pt modelId="{7DA6450D-BE95-4682-8068-E71816004C6B}" type="pres">
      <dgm:prSet presAssocID="{C692BF72-CACF-4E23-BBB7-642AE90EEE9D}" presName="connector3" presStyleLbl="sibTrans2D1" presStyleIdx="2" presStyleCnt="3"/>
      <dgm:spPr/>
      <dgm:t>
        <a:bodyPr/>
        <a:lstStyle/>
        <a:p>
          <a:endParaRPr lang="en-US"/>
        </a:p>
      </dgm:t>
    </dgm:pt>
  </dgm:ptLst>
  <dgm:cxnLst>
    <dgm:cxn modelId="{C6186D2F-F06D-46D0-BC90-207976D528B3}" srcId="{0F7395A1-9AC2-4C9A-B35D-4A4717485069}" destId="{49A9AE81-8C4A-48C9-92E1-0F01409A56DB}" srcOrd="0" destOrd="0" parTransId="{C42D661F-F591-4108-B98C-C18148BB02AC}" sibTransId="{025702AD-B425-4E48-803F-5F8F3ECD5F49}"/>
    <dgm:cxn modelId="{9585DAE0-FC4A-4404-999C-A1F977DA1ECB}" type="presOf" srcId="{C692BF72-CACF-4E23-BBB7-642AE90EEE9D}" destId="{7DA6450D-BE95-4682-8068-E71816004C6B}" srcOrd="0" destOrd="0" presId="urn:microsoft.com/office/officeart/2005/8/layout/gear1"/>
    <dgm:cxn modelId="{16786956-07F9-4601-B3F5-3107E81F20F1}" type="presOf" srcId="{E271FFBB-2C50-4789-A78D-C7C209BC2211}" destId="{09FF7D5F-31B2-4150-A6B3-3D000D47FA45}" srcOrd="0" destOrd="0" presId="urn:microsoft.com/office/officeart/2005/8/layout/gear1"/>
    <dgm:cxn modelId="{EB2C8512-4047-453D-B45E-15F6530214B7}" type="presOf" srcId="{025702AD-B425-4E48-803F-5F8F3ECD5F49}" destId="{F089E5F0-9665-46F6-A246-2A494FE9A51A}" srcOrd="0" destOrd="0" presId="urn:microsoft.com/office/officeart/2005/8/layout/gear1"/>
    <dgm:cxn modelId="{75B92C29-A302-4213-9870-C3F51173DE64}" type="presOf" srcId="{E271FFBB-2C50-4789-A78D-C7C209BC2211}" destId="{9EFC7F44-D226-436F-95EA-330DC44DC30C}" srcOrd="2" destOrd="0" presId="urn:microsoft.com/office/officeart/2005/8/layout/gear1"/>
    <dgm:cxn modelId="{34D7F926-5FEF-4558-9C64-1E4928EE609D}" type="presOf" srcId="{61D6D66B-6915-4EFB-97B7-0E985DF63ED3}" destId="{EC6F6738-5B82-47F2-BCA6-2A0D4240FA4A}" srcOrd="0" destOrd="0" presId="urn:microsoft.com/office/officeart/2005/8/layout/gear1"/>
    <dgm:cxn modelId="{EC962682-ED24-4D27-8153-F5CD0F2C1F7D}" type="presOf" srcId="{83EF16A8-A056-4F69-95CF-4CB18A50E613}" destId="{2D905CAA-0557-48EB-A519-3137146BD463}" srcOrd="0" destOrd="0" presId="urn:microsoft.com/office/officeart/2005/8/layout/gear1"/>
    <dgm:cxn modelId="{D1C952CA-55E3-4285-80FE-91C6DBEF2924}" type="presOf" srcId="{83EF16A8-A056-4F69-95CF-4CB18A50E613}" destId="{C62CBD2F-AB7D-4891-AFB8-7038B15F5FED}" srcOrd="2" destOrd="0" presId="urn:microsoft.com/office/officeart/2005/8/layout/gear1"/>
    <dgm:cxn modelId="{5BDE8B9B-FA76-4B9D-9EB9-0DAAA9108A89}" type="presOf" srcId="{83EF16A8-A056-4F69-95CF-4CB18A50E613}" destId="{5D1B6D56-8733-453A-B6FB-B23A8050B8A6}" srcOrd="3" destOrd="0" presId="urn:microsoft.com/office/officeart/2005/8/layout/gear1"/>
    <dgm:cxn modelId="{9F67736B-1E7E-41A8-A0CB-9C322D9AA007}" type="presOf" srcId="{0F7395A1-9AC2-4C9A-B35D-4A4717485069}" destId="{3B8507FB-5182-4B6B-A024-20E4AFFC65D6}" srcOrd="0" destOrd="0" presId="urn:microsoft.com/office/officeart/2005/8/layout/gear1"/>
    <dgm:cxn modelId="{A5BAB666-E74A-4561-870D-5B1CFB4D9E03}" type="presOf" srcId="{E271FFBB-2C50-4789-A78D-C7C209BC2211}" destId="{6B5C36FC-AD4E-4E03-85EC-C3C93B249F2B}" srcOrd="1" destOrd="0" presId="urn:microsoft.com/office/officeart/2005/8/layout/gear1"/>
    <dgm:cxn modelId="{F30CBDD1-04FD-4AB5-86F6-380C2BE7337B}" srcId="{0F7395A1-9AC2-4C9A-B35D-4A4717485069}" destId="{E271FFBB-2C50-4789-A78D-C7C209BC2211}" srcOrd="1" destOrd="0" parTransId="{29487FA0-2F7F-44E3-BF07-C567FD582F4D}" sibTransId="{61D6D66B-6915-4EFB-97B7-0E985DF63ED3}"/>
    <dgm:cxn modelId="{91676FB2-E3D2-42B0-BD10-763F22007652}" type="presOf" srcId="{49A9AE81-8C4A-48C9-92E1-0F01409A56DB}" destId="{0E6072B2-BEAF-44DF-8811-CD1D941BC0E5}" srcOrd="2" destOrd="0" presId="urn:microsoft.com/office/officeart/2005/8/layout/gear1"/>
    <dgm:cxn modelId="{895185B5-C5EE-45C5-A440-342F5AFC2AAE}" srcId="{0F7395A1-9AC2-4C9A-B35D-4A4717485069}" destId="{83EF16A8-A056-4F69-95CF-4CB18A50E613}" srcOrd="2" destOrd="0" parTransId="{489C6B33-00D5-4316-94BD-61BAA353E586}" sibTransId="{C692BF72-CACF-4E23-BBB7-642AE90EEE9D}"/>
    <dgm:cxn modelId="{21274318-7680-46B3-98B5-CBFE62848DF1}" type="presOf" srcId="{83EF16A8-A056-4F69-95CF-4CB18A50E613}" destId="{9E1D9C22-F143-44E3-91E8-D04BF3BE377D}" srcOrd="1" destOrd="0" presId="urn:microsoft.com/office/officeart/2005/8/layout/gear1"/>
    <dgm:cxn modelId="{5113218A-8AB1-4F7B-B704-86658211D6B6}" type="presOf" srcId="{49A9AE81-8C4A-48C9-92E1-0F01409A56DB}" destId="{ABE9697B-72EB-4EF7-A606-566CA4EC6632}" srcOrd="0" destOrd="0" presId="urn:microsoft.com/office/officeart/2005/8/layout/gear1"/>
    <dgm:cxn modelId="{485506BF-9CE8-430A-BF58-B4E656A01DAE}" type="presOf" srcId="{49A9AE81-8C4A-48C9-92E1-0F01409A56DB}" destId="{EB5006A0-EEFC-4A6F-A023-D4E2E7B876EE}" srcOrd="1" destOrd="0" presId="urn:microsoft.com/office/officeart/2005/8/layout/gear1"/>
    <dgm:cxn modelId="{FC3E5955-C17F-423C-AD10-82B7F227CA0E}" type="presParOf" srcId="{3B8507FB-5182-4B6B-A024-20E4AFFC65D6}" destId="{ABE9697B-72EB-4EF7-A606-566CA4EC6632}" srcOrd="0" destOrd="0" presId="urn:microsoft.com/office/officeart/2005/8/layout/gear1"/>
    <dgm:cxn modelId="{6C0F7DFF-F6BD-49DE-9AB7-D9782CD2A16D}" type="presParOf" srcId="{3B8507FB-5182-4B6B-A024-20E4AFFC65D6}" destId="{EB5006A0-EEFC-4A6F-A023-D4E2E7B876EE}" srcOrd="1" destOrd="0" presId="urn:microsoft.com/office/officeart/2005/8/layout/gear1"/>
    <dgm:cxn modelId="{40B5537B-E402-4BB8-8C25-9A9D80B644CA}" type="presParOf" srcId="{3B8507FB-5182-4B6B-A024-20E4AFFC65D6}" destId="{0E6072B2-BEAF-44DF-8811-CD1D941BC0E5}" srcOrd="2" destOrd="0" presId="urn:microsoft.com/office/officeart/2005/8/layout/gear1"/>
    <dgm:cxn modelId="{F13D880F-F7DE-4429-8741-3A95354B6577}" type="presParOf" srcId="{3B8507FB-5182-4B6B-A024-20E4AFFC65D6}" destId="{09FF7D5F-31B2-4150-A6B3-3D000D47FA45}" srcOrd="3" destOrd="0" presId="urn:microsoft.com/office/officeart/2005/8/layout/gear1"/>
    <dgm:cxn modelId="{119D2899-2330-4F98-AF49-CBB127825291}" type="presParOf" srcId="{3B8507FB-5182-4B6B-A024-20E4AFFC65D6}" destId="{6B5C36FC-AD4E-4E03-85EC-C3C93B249F2B}" srcOrd="4" destOrd="0" presId="urn:microsoft.com/office/officeart/2005/8/layout/gear1"/>
    <dgm:cxn modelId="{914CBCB9-6FC2-40F6-801A-157560CB6D24}" type="presParOf" srcId="{3B8507FB-5182-4B6B-A024-20E4AFFC65D6}" destId="{9EFC7F44-D226-436F-95EA-330DC44DC30C}" srcOrd="5" destOrd="0" presId="urn:microsoft.com/office/officeart/2005/8/layout/gear1"/>
    <dgm:cxn modelId="{1EBD8782-A5E3-4BA3-9E48-D29365A40B19}" type="presParOf" srcId="{3B8507FB-5182-4B6B-A024-20E4AFFC65D6}" destId="{2D905CAA-0557-48EB-A519-3137146BD463}" srcOrd="6" destOrd="0" presId="urn:microsoft.com/office/officeart/2005/8/layout/gear1"/>
    <dgm:cxn modelId="{4CA5A8FB-472C-4266-B0F1-148F4A88843D}" type="presParOf" srcId="{3B8507FB-5182-4B6B-A024-20E4AFFC65D6}" destId="{9E1D9C22-F143-44E3-91E8-D04BF3BE377D}" srcOrd="7" destOrd="0" presId="urn:microsoft.com/office/officeart/2005/8/layout/gear1"/>
    <dgm:cxn modelId="{BFF85BD9-7463-4D4B-9284-1C7A6BB52C6B}" type="presParOf" srcId="{3B8507FB-5182-4B6B-A024-20E4AFFC65D6}" destId="{C62CBD2F-AB7D-4891-AFB8-7038B15F5FED}" srcOrd="8" destOrd="0" presId="urn:microsoft.com/office/officeart/2005/8/layout/gear1"/>
    <dgm:cxn modelId="{4ABD7F59-873D-4CAA-BD59-3E2C5C0B21CA}" type="presParOf" srcId="{3B8507FB-5182-4B6B-A024-20E4AFFC65D6}" destId="{5D1B6D56-8733-453A-B6FB-B23A8050B8A6}" srcOrd="9" destOrd="0" presId="urn:microsoft.com/office/officeart/2005/8/layout/gear1"/>
    <dgm:cxn modelId="{D23246DE-8091-46E6-847E-976F0A691F4F}" type="presParOf" srcId="{3B8507FB-5182-4B6B-A024-20E4AFFC65D6}" destId="{F089E5F0-9665-46F6-A246-2A494FE9A51A}" srcOrd="10" destOrd="0" presId="urn:microsoft.com/office/officeart/2005/8/layout/gear1"/>
    <dgm:cxn modelId="{6F8E3A63-99DB-4695-8CFD-293F2544406B}" type="presParOf" srcId="{3B8507FB-5182-4B6B-A024-20E4AFFC65D6}" destId="{EC6F6738-5B82-47F2-BCA6-2A0D4240FA4A}" srcOrd="11" destOrd="0" presId="urn:microsoft.com/office/officeart/2005/8/layout/gear1"/>
    <dgm:cxn modelId="{5499BE85-2081-4917-8F42-1177E68252E4}" type="presParOf" srcId="{3B8507FB-5182-4B6B-A024-20E4AFFC65D6}" destId="{7DA6450D-BE95-4682-8068-E71816004C6B}" srcOrd="12" destOrd="0" presId="urn:microsoft.com/office/officeart/2005/8/layout/gear1"/>
  </dgm:cxnLst>
  <dgm:bg/>
  <dgm:whole/>
</dgm:dataModel>
</file>

<file path=ppt/diagrams/data8.xml><?xml version="1.0" encoding="utf-8"?>
<dgm:dataModel xmlns:dgm="http://schemas.openxmlformats.org/drawingml/2006/diagram" xmlns:a="http://schemas.openxmlformats.org/drawingml/2006/main">
  <dgm:ptLst>
    <dgm:pt modelId="{6750BD13-EA6C-4F19-AD73-7C2E3DDB0F66}" type="doc">
      <dgm:prSet loTypeId="urn:microsoft.com/office/officeart/2005/8/layout/pyramid1" loCatId="pyramid" qsTypeId="urn:microsoft.com/office/officeart/2005/8/quickstyle/simple3" qsCatId="simple" csTypeId="urn:microsoft.com/office/officeart/2005/8/colors/accent1_2" csCatId="accent1" phldr="1"/>
      <dgm:spPr/>
      <dgm:t>
        <a:bodyPr/>
        <a:lstStyle/>
        <a:p>
          <a:endParaRPr lang="en-US"/>
        </a:p>
      </dgm:t>
    </dgm:pt>
    <dgm:pt modelId="{5574846F-1652-4621-B7BD-F0F53C4C7A2D}">
      <dgm:prSet custT="1"/>
      <dgm:spPr/>
      <dgm:t>
        <a:bodyPr/>
        <a:lstStyle/>
        <a:p>
          <a:pPr rtl="0"/>
          <a:r>
            <a:rPr lang="en-US" sz="2400" dirty="0" smtClean="0"/>
            <a:t>Proxy Server</a:t>
          </a:r>
          <a:endParaRPr lang="en-US" sz="2400" dirty="0"/>
        </a:p>
      </dgm:t>
    </dgm:pt>
    <dgm:pt modelId="{7C0933B7-2F29-4A2C-BEF8-D1288D64D7B8}" type="parTrans" cxnId="{7CA4C98C-E7B0-4242-B8B3-A84DCAE2D146}">
      <dgm:prSet/>
      <dgm:spPr/>
      <dgm:t>
        <a:bodyPr/>
        <a:lstStyle/>
        <a:p>
          <a:endParaRPr lang="en-US"/>
        </a:p>
      </dgm:t>
    </dgm:pt>
    <dgm:pt modelId="{75DA86FE-963E-4610-B729-1BD3075E5B9A}" type="sibTrans" cxnId="{7CA4C98C-E7B0-4242-B8B3-A84DCAE2D146}">
      <dgm:prSet/>
      <dgm:spPr/>
      <dgm:t>
        <a:bodyPr/>
        <a:lstStyle/>
        <a:p>
          <a:endParaRPr lang="en-US"/>
        </a:p>
      </dgm:t>
    </dgm:pt>
    <dgm:pt modelId="{F6AF6060-1DF5-4D81-B3EF-8FD8353966E5}">
      <dgm:prSet/>
      <dgm:spPr/>
      <dgm:t>
        <a:bodyPr/>
        <a:lstStyle/>
        <a:p>
          <a:pPr rtl="0"/>
          <a:r>
            <a:rPr lang="en-US" dirty="0" smtClean="0"/>
            <a:t>Thread for communication between controller and </a:t>
          </a:r>
          <a:r>
            <a:rPr lang="en-US" dirty="0" err="1" smtClean="0"/>
            <a:t>transcode</a:t>
          </a:r>
          <a:r>
            <a:rPr lang="en-US" dirty="0" smtClean="0"/>
            <a:t> handler</a:t>
          </a:r>
          <a:endParaRPr lang="en-US" dirty="0"/>
        </a:p>
      </dgm:t>
    </dgm:pt>
    <dgm:pt modelId="{35933CB0-1327-4D27-9EBF-938A7D2EB730}" type="parTrans" cxnId="{788A93C3-3A66-4B22-B7E7-BF7D31768D07}">
      <dgm:prSet/>
      <dgm:spPr/>
      <dgm:t>
        <a:bodyPr/>
        <a:lstStyle/>
        <a:p>
          <a:endParaRPr lang="en-US"/>
        </a:p>
      </dgm:t>
    </dgm:pt>
    <dgm:pt modelId="{E4C3A335-11D9-4D3F-955D-409A40AF51BC}" type="sibTrans" cxnId="{788A93C3-3A66-4B22-B7E7-BF7D31768D07}">
      <dgm:prSet/>
      <dgm:spPr/>
      <dgm:t>
        <a:bodyPr/>
        <a:lstStyle/>
        <a:p>
          <a:endParaRPr lang="en-US"/>
        </a:p>
      </dgm:t>
    </dgm:pt>
    <dgm:pt modelId="{20FE15A4-1B19-4B95-B11A-A3B21A276EB7}">
      <dgm:prSet/>
      <dgm:spPr/>
      <dgm:t>
        <a:bodyPr/>
        <a:lstStyle/>
        <a:p>
          <a:pPr rtl="0"/>
          <a:r>
            <a:rPr lang="en-US" dirty="0" smtClean="0">
              <a:solidFill>
                <a:schemeClr val="tx1"/>
              </a:solidFill>
            </a:rPr>
            <a:t>Help And quit</a:t>
          </a:r>
          <a:endParaRPr lang="en-US" dirty="0">
            <a:solidFill>
              <a:schemeClr val="tx1"/>
            </a:solidFill>
          </a:endParaRPr>
        </a:p>
      </dgm:t>
    </dgm:pt>
    <dgm:pt modelId="{E9F3983A-D09E-47BA-B19A-4BD44448655D}" type="parTrans" cxnId="{76B907BA-038E-4A3C-BDE3-6A53F90C2966}">
      <dgm:prSet/>
      <dgm:spPr/>
      <dgm:t>
        <a:bodyPr/>
        <a:lstStyle/>
        <a:p>
          <a:endParaRPr lang="en-US"/>
        </a:p>
      </dgm:t>
    </dgm:pt>
    <dgm:pt modelId="{3D7AB2E6-EFDA-43F5-9F4E-18AF0E35FA5C}" type="sibTrans" cxnId="{76B907BA-038E-4A3C-BDE3-6A53F90C2966}">
      <dgm:prSet/>
      <dgm:spPr/>
      <dgm:t>
        <a:bodyPr/>
        <a:lstStyle/>
        <a:p>
          <a:endParaRPr lang="en-US"/>
        </a:p>
      </dgm:t>
    </dgm:pt>
    <dgm:pt modelId="{72E52436-951C-4A05-ACF6-B380E3D79BB3}">
      <dgm:prSet/>
      <dgm:spPr/>
      <dgm:t>
        <a:bodyPr/>
        <a:lstStyle/>
        <a:p>
          <a:pPr rtl="0"/>
          <a:r>
            <a:rPr lang="en-US" baseline="0" dirty="0" smtClean="0"/>
            <a:t>A reply handler</a:t>
          </a:r>
          <a:endParaRPr lang="en-US" baseline="0" dirty="0"/>
        </a:p>
      </dgm:t>
    </dgm:pt>
    <dgm:pt modelId="{1A9E2DE9-C9B7-4B57-B88A-8BC90B133F99}" type="sibTrans" cxnId="{0230A5DC-D208-4207-A645-7B791A58EA92}">
      <dgm:prSet/>
      <dgm:spPr/>
      <dgm:t>
        <a:bodyPr/>
        <a:lstStyle/>
        <a:p>
          <a:endParaRPr lang="en-US"/>
        </a:p>
      </dgm:t>
    </dgm:pt>
    <dgm:pt modelId="{6A645C11-7B19-4B28-83BE-7B7FC29C7138}" type="parTrans" cxnId="{0230A5DC-D208-4207-A645-7B791A58EA92}">
      <dgm:prSet/>
      <dgm:spPr/>
      <dgm:t>
        <a:bodyPr/>
        <a:lstStyle/>
        <a:p>
          <a:endParaRPr lang="en-US"/>
        </a:p>
      </dgm:t>
    </dgm:pt>
    <dgm:pt modelId="{6CA7B45E-BAF2-4308-BB50-C36BF6C4A288}" type="pres">
      <dgm:prSet presAssocID="{6750BD13-EA6C-4F19-AD73-7C2E3DDB0F66}" presName="Name0" presStyleCnt="0">
        <dgm:presLayoutVars>
          <dgm:dir/>
          <dgm:animLvl val="lvl"/>
          <dgm:resizeHandles val="exact"/>
        </dgm:presLayoutVars>
      </dgm:prSet>
      <dgm:spPr/>
      <dgm:t>
        <a:bodyPr/>
        <a:lstStyle/>
        <a:p>
          <a:endParaRPr lang="en-US"/>
        </a:p>
      </dgm:t>
    </dgm:pt>
    <dgm:pt modelId="{4A6633A7-F411-4645-A703-D249400C4E12}" type="pres">
      <dgm:prSet presAssocID="{5574846F-1652-4621-B7BD-F0F53C4C7A2D}" presName="Name8" presStyleCnt="0"/>
      <dgm:spPr/>
      <dgm:t>
        <a:bodyPr/>
        <a:lstStyle/>
        <a:p>
          <a:endParaRPr lang="en-US"/>
        </a:p>
      </dgm:t>
    </dgm:pt>
    <dgm:pt modelId="{31690383-21BE-446B-9591-B7E7A0DC8849}" type="pres">
      <dgm:prSet presAssocID="{5574846F-1652-4621-B7BD-F0F53C4C7A2D}" presName="level" presStyleLbl="node1" presStyleIdx="0" presStyleCnt="4">
        <dgm:presLayoutVars>
          <dgm:chMax val="1"/>
          <dgm:bulletEnabled val="1"/>
        </dgm:presLayoutVars>
      </dgm:prSet>
      <dgm:spPr/>
      <dgm:t>
        <a:bodyPr/>
        <a:lstStyle/>
        <a:p>
          <a:endParaRPr lang="en-US"/>
        </a:p>
      </dgm:t>
    </dgm:pt>
    <dgm:pt modelId="{D0822C2C-9CAF-4F57-9ED6-7402E3EF4965}" type="pres">
      <dgm:prSet presAssocID="{5574846F-1652-4621-B7BD-F0F53C4C7A2D}" presName="levelTx" presStyleLbl="revTx" presStyleIdx="0" presStyleCnt="0">
        <dgm:presLayoutVars>
          <dgm:chMax val="1"/>
          <dgm:bulletEnabled val="1"/>
        </dgm:presLayoutVars>
      </dgm:prSet>
      <dgm:spPr/>
      <dgm:t>
        <a:bodyPr/>
        <a:lstStyle/>
        <a:p>
          <a:endParaRPr lang="en-US"/>
        </a:p>
      </dgm:t>
    </dgm:pt>
    <dgm:pt modelId="{38079B27-1073-4B85-8D34-17E853C80FC2}" type="pres">
      <dgm:prSet presAssocID="{72E52436-951C-4A05-ACF6-B380E3D79BB3}" presName="Name8" presStyleCnt="0"/>
      <dgm:spPr/>
      <dgm:t>
        <a:bodyPr/>
        <a:lstStyle/>
        <a:p>
          <a:endParaRPr lang="en-US"/>
        </a:p>
      </dgm:t>
    </dgm:pt>
    <dgm:pt modelId="{2BDD459B-A8B1-4DD1-A718-025ED9C35FF2}" type="pres">
      <dgm:prSet presAssocID="{72E52436-951C-4A05-ACF6-B380E3D79BB3}" presName="level" presStyleLbl="node1" presStyleIdx="1" presStyleCnt="4">
        <dgm:presLayoutVars>
          <dgm:chMax val="1"/>
          <dgm:bulletEnabled val="1"/>
        </dgm:presLayoutVars>
      </dgm:prSet>
      <dgm:spPr/>
      <dgm:t>
        <a:bodyPr/>
        <a:lstStyle/>
        <a:p>
          <a:endParaRPr lang="en-US"/>
        </a:p>
      </dgm:t>
    </dgm:pt>
    <dgm:pt modelId="{8D456642-7E8E-43FE-9698-BCF86AFCCC53}" type="pres">
      <dgm:prSet presAssocID="{72E52436-951C-4A05-ACF6-B380E3D79BB3}" presName="levelTx" presStyleLbl="revTx" presStyleIdx="0" presStyleCnt="0">
        <dgm:presLayoutVars>
          <dgm:chMax val="1"/>
          <dgm:bulletEnabled val="1"/>
        </dgm:presLayoutVars>
      </dgm:prSet>
      <dgm:spPr/>
      <dgm:t>
        <a:bodyPr/>
        <a:lstStyle/>
        <a:p>
          <a:endParaRPr lang="en-US"/>
        </a:p>
      </dgm:t>
    </dgm:pt>
    <dgm:pt modelId="{A39182A1-5081-407B-9463-BD045ADA555E}" type="pres">
      <dgm:prSet presAssocID="{F6AF6060-1DF5-4D81-B3EF-8FD8353966E5}" presName="Name8" presStyleCnt="0"/>
      <dgm:spPr/>
      <dgm:t>
        <a:bodyPr/>
        <a:lstStyle/>
        <a:p>
          <a:endParaRPr lang="en-US"/>
        </a:p>
      </dgm:t>
    </dgm:pt>
    <dgm:pt modelId="{8039389D-00B8-4BC7-8C61-4CBCB1699547}" type="pres">
      <dgm:prSet presAssocID="{F6AF6060-1DF5-4D81-B3EF-8FD8353966E5}" presName="level" presStyleLbl="node1" presStyleIdx="2" presStyleCnt="4">
        <dgm:presLayoutVars>
          <dgm:chMax val="1"/>
          <dgm:bulletEnabled val="1"/>
        </dgm:presLayoutVars>
      </dgm:prSet>
      <dgm:spPr/>
      <dgm:t>
        <a:bodyPr/>
        <a:lstStyle/>
        <a:p>
          <a:endParaRPr lang="en-US"/>
        </a:p>
      </dgm:t>
    </dgm:pt>
    <dgm:pt modelId="{0087FA48-64EA-4A2C-BA6F-47657AA42EE9}" type="pres">
      <dgm:prSet presAssocID="{F6AF6060-1DF5-4D81-B3EF-8FD8353966E5}" presName="levelTx" presStyleLbl="revTx" presStyleIdx="0" presStyleCnt="0">
        <dgm:presLayoutVars>
          <dgm:chMax val="1"/>
          <dgm:bulletEnabled val="1"/>
        </dgm:presLayoutVars>
      </dgm:prSet>
      <dgm:spPr/>
      <dgm:t>
        <a:bodyPr/>
        <a:lstStyle/>
        <a:p>
          <a:endParaRPr lang="en-US"/>
        </a:p>
      </dgm:t>
    </dgm:pt>
    <dgm:pt modelId="{10CD77B0-A011-4974-B03F-3217EC527DB3}" type="pres">
      <dgm:prSet presAssocID="{20FE15A4-1B19-4B95-B11A-A3B21A276EB7}" presName="Name8" presStyleCnt="0"/>
      <dgm:spPr/>
      <dgm:t>
        <a:bodyPr/>
        <a:lstStyle/>
        <a:p>
          <a:endParaRPr lang="en-US"/>
        </a:p>
      </dgm:t>
    </dgm:pt>
    <dgm:pt modelId="{D6FC724B-1F43-45A7-A2B7-4574EE68B81D}" type="pres">
      <dgm:prSet presAssocID="{20FE15A4-1B19-4B95-B11A-A3B21A276EB7}" presName="level" presStyleLbl="node1" presStyleIdx="3" presStyleCnt="4" custLinFactNeighborX="-1020" custLinFactNeighborY="196">
        <dgm:presLayoutVars>
          <dgm:chMax val="1"/>
          <dgm:bulletEnabled val="1"/>
        </dgm:presLayoutVars>
      </dgm:prSet>
      <dgm:spPr/>
      <dgm:t>
        <a:bodyPr/>
        <a:lstStyle/>
        <a:p>
          <a:endParaRPr lang="en-US"/>
        </a:p>
      </dgm:t>
    </dgm:pt>
    <dgm:pt modelId="{7AC3787C-9C05-454D-A9DE-B3396DCDA83D}" type="pres">
      <dgm:prSet presAssocID="{20FE15A4-1B19-4B95-B11A-A3B21A276EB7}" presName="levelTx" presStyleLbl="revTx" presStyleIdx="0" presStyleCnt="0">
        <dgm:presLayoutVars>
          <dgm:chMax val="1"/>
          <dgm:bulletEnabled val="1"/>
        </dgm:presLayoutVars>
      </dgm:prSet>
      <dgm:spPr/>
      <dgm:t>
        <a:bodyPr/>
        <a:lstStyle/>
        <a:p>
          <a:endParaRPr lang="en-US"/>
        </a:p>
      </dgm:t>
    </dgm:pt>
  </dgm:ptLst>
  <dgm:cxnLst>
    <dgm:cxn modelId="{7CA4C98C-E7B0-4242-B8B3-A84DCAE2D146}" srcId="{6750BD13-EA6C-4F19-AD73-7C2E3DDB0F66}" destId="{5574846F-1652-4621-B7BD-F0F53C4C7A2D}" srcOrd="0" destOrd="0" parTransId="{7C0933B7-2F29-4A2C-BEF8-D1288D64D7B8}" sibTransId="{75DA86FE-963E-4610-B729-1BD3075E5B9A}"/>
    <dgm:cxn modelId="{CBA889A6-2EAC-4323-AFC7-C2360A80B3B1}" type="presOf" srcId="{5574846F-1652-4621-B7BD-F0F53C4C7A2D}" destId="{31690383-21BE-446B-9591-B7E7A0DC8849}" srcOrd="0" destOrd="0" presId="urn:microsoft.com/office/officeart/2005/8/layout/pyramid1"/>
    <dgm:cxn modelId="{B9B66DF2-2EF2-41AE-BB2D-7CDAA8D23CDB}" type="presOf" srcId="{72E52436-951C-4A05-ACF6-B380E3D79BB3}" destId="{8D456642-7E8E-43FE-9698-BCF86AFCCC53}" srcOrd="1" destOrd="0" presId="urn:microsoft.com/office/officeart/2005/8/layout/pyramid1"/>
    <dgm:cxn modelId="{3476B045-3ACA-47CD-8863-6947363E8CF5}" type="presOf" srcId="{72E52436-951C-4A05-ACF6-B380E3D79BB3}" destId="{2BDD459B-A8B1-4DD1-A718-025ED9C35FF2}" srcOrd="0" destOrd="0" presId="urn:microsoft.com/office/officeart/2005/8/layout/pyramid1"/>
    <dgm:cxn modelId="{0230A5DC-D208-4207-A645-7B791A58EA92}" srcId="{6750BD13-EA6C-4F19-AD73-7C2E3DDB0F66}" destId="{72E52436-951C-4A05-ACF6-B380E3D79BB3}" srcOrd="1" destOrd="0" parTransId="{6A645C11-7B19-4B28-83BE-7B7FC29C7138}" sibTransId="{1A9E2DE9-C9B7-4B57-B88A-8BC90B133F99}"/>
    <dgm:cxn modelId="{BCA42ACD-1ADC-47F8-BA0B-C97A2F37445C}" type="presOf" srcId="{F6AF6060-1DF5-4D81-B3EF-8FD8353966E5}" destId="{8039389D-00B8-4BC7-8C61-4CBCB1699547}" srcOrd="0" destOrd="0" presId="urn:microsoft.com/office/officeart/2005/8/layout/pyramid1"/>
    <dgm:cxn modelId="{A83877DF-E385-4B1E-B571-E76B4D5A38F5}" type="presOf" srcId="{5574846F-1652-4621-B7BD-F0F53C4C7A2D}" destId="{D0822C2C-9CAF-4F57-9ED6-7402E3EF4965}" srcOrd="1" destOrd="0" presId="urn:microsoft.com/office/officeart/2005/8/layout/pyramid1"/>
    <dgm:cxn modelId="{B686B3FD-5EB0-4AF4-894C-38E7F992EF82}" type="presOf" srcId="{6750BD13-EA6C-4F19-AD73-7C2E3DDB0F66}" destId="{6CA7B45E-BAF2-4308-BB50-C36BF6C4A288}" srcOrd="0" destOrd="0" presId="urn:microsoft.com/office/officeart/2005/8/layout/pyramid1"/>
    <dgm:cxn modelId="{4D9B5748-3AD4-4EC9-AC61-BFB5B7973AEF}" type="presOf" srcId="{F6AF6060-1DF5-4D81-B3EF-8FD8353966E5}" destId="{0087FA48-64EA-4A2C-BA6F-47657AA42EE9}" srcOrd="1" destOrd="0" presId="urn:microsoft.com/office/officeart/2005/8/layout/pyramid1"/>
    <dgm:cxn modelId="{788A93C3-3A66-4B22-B7E7-BF7D31768D07}" srcId="{6750BD13-EA6C-4F19-AD73-7C2E3DDB0F66}" destId="{F6AF6060-1DF5-4D81-B3EF-8FD8353966E5}" srcOrd="2" destOrd="0" parTransId="{35933CB0-1327-4D27-9EBF-938A7D2EB730}" sibTransId="{E4C3A335-11D9-4D3F-955D-409A40AF51BC}"/>
    <dgm:cxn modelId="{FC25786B-8492-4EBC-B093-05AF5CD84F25}" type="presOf" srcId="{20FE15A4-1B19-4B95-B11A-A3B21A276EB7}" destId="{7AC3787C-9C05-454D-A9DE-B3396DCDA83D}" srcOrd="1" destOrd="0" presId="urn:microsoft.com/office/officeart/2005/8/layout/pyramid1"/>
    <dgm:cxn modelId="{48A0F471-F0B1-49C2-8B20-49AA982CC6A7}" type="presOf" srcId="{20FE15A4-1B19-4B95-B11A-A3B21A276EB7}" destId="{D6FC724B-1F43-45A7-A2B7-4574EE68B81D}" srcOrd="0" destOrd="0" presId="urn:microsoft.com/office/officeart/2005/8/layout/pyramid1"/>
    <dgm:cxn modelId="{76B907BA-038E-4A3C-BDE3-6A53F90C2966}" srcId="{6750BD13-EA6C-4F19-AD73-7C2E3DDB0F66}" destId="{20FE15A4-1B19-4B95-B11A-A3B21A276EB7}" srcOrd="3" destOrd="0" parTransId="{E9F3983A-D09E-47BA-B19A-4BD44448655D}" sibTransId="{3D7AB2E6-EFDA-43F5-9F4E-18AF0E35FA5C}"/>
    <dgm:cxn modelId="{A1E6300E-599C-4883-B4A9-EEC920CFE7A0}" type="presParOf" srcId="{6CA7B45E-BAF2-4308-BB50-C36BF6C4A288}" destId="{4A6633A7-F411-4645-A703-D249400C4E12}" srcOrd="0" destOrd="0" presId="urn:microsoft.com/office/officeart/2005/8/layout/pyramid1"/>
    <dgm:cxn modelId="{38F59AB0-E9B1-4C88-B676-96D311D1534A}" type="presParOf" srcId="{4A6633A7-F411-4645-A703-D249400C4E12}" destId="{31690383-21BE-446B-9591-B7E7A0DC8849}" srcOrd="0" destOrd="0" presId="urn:microsoft.com/office/officeart/2005/8/layout/pyramid1"/>
    <dgm:cxn modelId="{4D3B002E-702A-4AE6-A760-E191AF02655F}" type="presParOf" srcId="{4A6633A7-F411-4645-A703-D249400C4E12}" destId="{D0822C2C-9CAF-4F57-9ED6-7402E3EF4965}" srcOrd="1" destOrd="0" presId="urn:microsoft.com/office/officeart/2005/8/layout/pyramid1"/>
    <dgm:cxn modelId="{DA785B62-0E0C-4FD0-A6AA-4F4A34982043}" type="presParOf" srcId="{6CA7B45E-BAF2-4308-BB50-C36BF6C4A288}" destId="{38079B27-1073-4B85-8D34-17E853C80FC2}" srcOrd="1" destOrd="0" presId="urn:microsoft.com/office/officeart/2005/8/layout/pyramid1"/>
    <dgm:cxn modelId="{576ED4CB-3F58-49B0-8695-C4EC325E511D}" type="presParOf" srcId="{38079B27-1073-4B85-8D34-17E853C80FC2}" destId="{2BDD459B-A8B1-4DD1-A718-025ED9C35FF2}" srcOrd="0" destOrd="0" presId="urn:microsoft.com/office/officeart/2005/8/layout/pyramid1"/>
    <dgm:cxn modelId="{EBB45573-28CA-4C21-BFD9-86962865B260}" type="presParOf" srcId="{38079B27-1073-4B85-8D34-17E853C80FC2}" destId="{8D456642-7E8E-43FE-9698-BCF86AFCCC53}" srcOrd="1" destOrd="0" presId="urn:microsoft.com/office/officeart/2005/8/layout/pyramid1"/>
    <dgm:cxn modelId="{4AF4B061-F8FC-42D8-AC4F-C2B0A3B2E0D2}" type="presParOf" srcId="{6CA7B45E-BAF2-4308-BB50-C36BF6C4A288}" destId="{A39182A1-5081-407B-9463-BD045ADA555E}" srcOrd="2" destOrd="0" presId="urn:microsoft.com/office/officeart/2005/8/layout/pyramid1"/>
    <dgm:cxn modelId="{EA79CCA6-27A0-4260-8A49-40244A5B4298}" type="presParOf" srcId="{A39182A1-5081-407B-9463-BD045ADA555E}" destId="{8039389D-00B8-4BC7-8C61-4CBCB1699547}" srcOrd="0" destOrd="0" presId="urn:microsoft.com/office/officeart/2005/8/layout/pyramid1"/>
    <dgm:cxn modelId="{89D2AB02-4894-4FB6-87A6-C07B79BD764D}" type="presParOf" srcId="{A39182A1-5081-407B-9463-BD045ADA555E}" destId="{0087FA48-64EA-4A2C-BA6F-47657AA42EE9}" srcOrd="1" destOrd="0" presId="urn:microsoft.com/office/officeart/2005/8/layout/pyramid1"/>
    <dgm:cxn modelId="{A38E2015-1523-407C-A202-E95993EF616D}" type="presParOf" srcId="{6CA7B45E-BAF2-4308-BB50-C36BF6C4A288}" destId="{10CD77B0-A011-4974-B03F-3217EC527DB3}" srcOrd="3" destOrd="0" presId="urn:microsoft.com/office/officeart/2005/8/layout/pyramid1"/>
    <dgm:cxn modelId="{B319EDAB-71AE-4459-8EE2-F8D4E2FF74FF}" type="presParOf" srcId="{10CD77B0-A011-4974-B03F-3217EC527DB3}" destId="{D6FC724B-1F43-45A7-A2B7-4574EE68B81D}" srcOrd="0" destOrd="0" presId="urn:microsoft.com/office/officeart/2005/8/layout/pyramid1"/>
    <dgm:cxn modelId="{1D047BF8-A616-4F81-8193-A2A1144028FF}" type="presParOf" srcId="{10CD77B0-A011-4974-B03F-3217EC527DB3}" destId="{7AC3787C-9C05-454D-A9DE-B3396DCDA83D}" srcOrd="1" destOrd="0" presId="urn:microsoft.com/office/officeart/2005/8/layout/pyramid1"/>
  </dgm:cxnLst>
  <dgm:bg/>
  <dgm:whole/>
</dgm:dataModel>
</file>

<file path=ppt/diagrams/data9.xml><?xml version="1.0" encoding="utf-8"?>
<dgm:dataModel xmlns:dgm="http://schemas.openxmlformats.org/drawingml/2006/diagram" xmlns:a="http://schemas.openxmlformats.org/drawingml/2006/main">
  <dgm:ptLst>
    <dgm:pt modelId="{0D89E8BF-855F-4EEA-9E7D-722DE434EF95}"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3EC1D1F3-1753-4FFE-B337-FC5657484FBE}">
      <dgm:prSet/>
      <dgm:spPr/>
      <dgm:t>
        <a:bodyPr/>
        <a:lstStyle/>
        <a:p>
          <a:pPr rtl="0"/>
          <a:r>
            <a:rPr lang="en-US" dirty="0" smtClean="0"/>
            <a:t>A thread for communication with controller. </a:t>
          </a:r>
          <a:endParaRPr lang="en-US" dirty="0"/>
        </a:p>
      </dgm:t>
    </dgm:pt>
    <dgm:pt modelId="{B8899A20-55FE-4D75-ABDA-EB1BB136EAD7}" type="parTrans" cxnId="{A37310F3-440E-4CE6-B810-27A9EDE50B9C}">
      <dgm:prSet/>
      <dgm:spPr/>
      <dgm:t>
        <a:bodyPr/>
        <a:lstStyle/>
        <a:p>
          <a:endParaRPr lang="en-US"/>
        </a:p>
      </dgm:t>
    </dgm:pt>
    <dgm:pt modelId="{FC07AB5B-40D7-4E6C-8070-BBE077D00CD7}" type="sibTrans" cxnId="{A37310F3-440E-4CE6-B810-27A9EDE50B9C}">
      <dgm:prSet/>
      <dgm:spPr/>
      <dgm:t>
        <a:bodyPr/>
        <a:lstStyle/>
        <a:p>
          <a:endParaRPr lang="en-US"/>
        </a:p>
      </dgm:t>
    </dgm:pt>
    <dgm:pt modelId="{2E5EC2E8-FCF3-44BE-97B0-D5169CEE0D9B}">
      <dgm:prSet/>
      <dgm:spPr/>
      <dgm:t>
        <a:bodyPr/>
        <a:lstStyle/>
        <a:p>
          <a:pPr rtl="0"/>
          <a:r>
            <a:rPr lang="en-US" dirty="0" smtClean="0"/>
            <a:t>Thread for communication with the </a:t>
          </a:r>
          <a:r>
            <a:rPr lang="en-US" dirty="0" err="1" smtClean="0"/>
            <a:t>transcoder</a:t>
          </a:r>
          <a:r>
            <a:rPr lang="en-US" dirty="0" smtClean="0"/>
            <a:t> process.</a:t>
          </a:r>
          <a:endParaRPr lang="en-US" dirty="0"/>
        </a:p>
      </dgm:t>
    </dgm:pt>
    <dgm:pt modelId="{37DA360A-7FDF-44A3-8898-9CE0D87BB393}" type="parTrans" cxnId="{0DA2A488-0E39-4AA8-959C-6FDA9D6D229A}">
      <dgm:prSet/>
      <dgm:spPr/>
      <dgm:t>
        <a:bodyPr/>
        <a:lstStyle/>
        <a:p>
          <a:endParaRPr lang="en-US"/>
        </a:p>
      </dgm:t>
    </dgm:pt>
    <dgm:pt modelId="{45806F46-5E5C-42F4-A2BA-6BF24D9B258F}" type="sibTrans" cxnId="{0DA2A488-0E39-4AA8-959C-6FDA9D6D229A}">
      <dgm:prSet/>
      <dgm:spPr/>
      <dgm:t>
        <a:bodyPr/>
        <a:lstStyle/>
        <a:p>
          <a:endParaRPr lang="en-US"/>
        </a:p>
      </dgm:t>
    </dgm:pt>
    <dgm:pt modelId="{1A634B91-9BAC-41E2-AF3C-35A70D83C8F2}" type="pres">
      <dgm:prSet presAssocID="{0D89E8BF-855F-4EEA-9E7D-722DE434EF95}" presName="compositeShape" presStyleCnt="0">
        <dgm:presLayoutVars>
          <dgm:chMax val="7"/>
          <dgm:dir/>
          <dgm:resizeHandles val="exact"/>
        </dgm:presLayoutVars>
      </dgm:prSet>
      <dgm:spPr/>
      <dgm:t>
        <a:bodyPr/>
        <a:lstStyle/>
        <a:p>
          <a:endParaRPr lang="en-US"/>
        </a:p>
      </dgm:t>
    </dgm:pt>
    <dgm:pt modelId="{EC8858BF-4A7A-4B97-A4CA-C542C2562447}" type="pres">
      <dgm:prSet presAssocID="{3EC1D1F3-1753-4FFE-B337-FC5657484FBE}" presName="circ1" presStyleLbl="vennNode1" presStyleIdx="0" presStyleCnt="2" custLinFactNeighborX="-4054" custLinFactNeighborY="395"/>
      <dgm:spPr/>
      <dgm:t>
        <a:bodyPr/>
        <a:lstStyle/>
        <a:p>
          <a:endParaRPr lang="en-US"/>
        </a:p>
      </dgm:t>
    </dgm:pt>
    <dgm:pt modelId="{E2C37793-22C3-4FD8-BD89-00179B0B40F3}" type="pres">
      <dgm:prSet presAssocID="{3EC1D1F3-1753-4FFE-B337-FC5657484FBE}" presName="circ1Tx" presStyleLbl="revTx" presStyleIdx="0" presStyleCnt="0">
        <dgm:presLayoutVars>
          <dgm:chMax val="0"/>
          <dgm:chPref val="0"/>
          <dgm:bulletEnabled val="1"/>
        </dgm:presLayoutVars>
      </dgm:prSet>
      <dgm:spPr/>
      <dgm:t>
        <a:bodyPr/>
        <a:lstStyle/>
        <a:p>
          <a:endParaRPr lang="en-US"/>
        </a:p>
      </dgm:t>
    </dgm:pt>
    <dgm:pt modelId="{19C080A6-868B-4BB7-9709-15B066D60C1E}" type="pres">
      <dgm:prSet presAssocID="{2E5EC2E8-FCF3-44BE-97B0-D5169CEE0D9B}" presName="circ2" presStyleLbl="vennNode1" presStyleIdx="1" presStyleCnt="2" custLinFactNeighborX="4771" custLinFactNeighborY="395"/>
      <dgm:spPr/>
      <dgm:t>
        <a:bodyPr/>
        <a:lstStyle/>
        <a:p>
          <a:endParaRPr lang="en-US"/>
        </a:p>
      </dgm:t>
    </dgm:pt>
    <dgm:pt modelId="{43C0C3EE-B8C2-43F4-8DEA-E99E9ADE5F7E}" type="pres">
      <dgm:prSet presAssocID="{2E5EC2E8-FCF3-44BE-97B0-D5169CEE0D9B}" presName="circ2Tx" presStyleLbl="revTx" presStyleIdx="0" presStyleCnt="0">
        <dgm:presLayoutVars>
          <dgm:chMax val="0"/>
          <dgm:chPref val="0"/>
          <dgm:bulletEnabled val="1"/>
        </dgm:presLayoutVars>
      </dgm:prSet>
      <dgm:spPr/>
      <dgm:t>
        <a:bodyPr/>
        <a:lstStyle/>
        <a:p>
          <a:endParaRPr lang="en-US"/>
        </a:p>
      </dgm:t>
    </dgm:pt>
  </dgm:ptLst>
  <dgm:cxnLst>
    <dgm:cxn modelId="{A37310F3-440E-4CE6-B810-27A9EDE50B9C}" srcId="{0D89E8BF-855F-4EEA-9E7D-722DE434EF95}" destId="{3EC1D1F3-1753-4FFE-B337-FC5657484FBE}" srcOrd="0" destOrd="0" parTransId="{B8899A20-55FE-4D75-ABDA-EB1BB136EAD7}" sibTransId="{FC07AB5B-40D7-4E6C-8070-BBE077D00CD7}"/>
    <dgm:cxn modelId="{BF109788-893F-4E0F-93E5-6C8AC152534B}" type="presOf" srcId="{3EC1D1F3-1753-4FFE-B337-FC5657484FBE}" destId="{E2C37793-22C3-4FD8-BD89-00179B0B40F3}" srcOrd="1" destOrd="0" presId="urn:microsoft.com/office/officeart/2005/8/layout/venn1"/>
    <dgm:cxn modelId="{3CFDD2F6-D0AA-456C-B2A4-1A5EB3CB75BA}" type="presOf" srcId="{2E5EC2E8-FCF3-44BE-97B0-D5169CEE0D9B}" destId="{19C080A6-868B-4BB7-9709-15B066D60C1E}" srcOrd="0" destOrd="0" presId="urn:microsoft.com/office/officeart/2005/8/layout/venn1"/>
    <dgm:cxn modelId="{CC5C4D45-78D0-4AA1-89B9-CEE80B37D6E1}" type="presOf" srcId="{2E5EC2E8-FCF3-44BE-97B0-D5169CEE0D9B}" destId="{43C0C3EE-B8C2-43F4-8DEA-E99E9ADE5F7E}" srcOrd="1" destOrd="0" presId="urn:microsoft.com/office/officeart/2005/8/layout/venn1"/>
    <dgm:cxn modelId="{99D39224-4DA7-42FE-AA28-BC3FA3116FF3}" type="presOf" srcId="{3EC1D1F3-1753-4FFE-B337-FC5657484FBE}" destId="{EC8858BF-4A7A-4B97-A4CA-C542C2562447}" srcOrd="0" destOrd="0" presId="urn:microsoft.com/office/officeart/2005/8/layout/venn1"/>
    <dgm:cxn modelId="{BD07D39D-3153-4610-B764-7F20402B7B8C}" type="presOf" srcId="{0D89E8BF-855F-4EEA-9E7D-722DE434EF95}" destId="{1A634B91-9BAC-41E2-AF3C-35A70D83C8F2}" srcOrd="0" destOrd="0" presId="urn:microsoft.com/office/officeart/2005/8/layout/venn1"/>
    <dgm:cxn modelId="{0DA2A488-0E39-4AA8-959C-6FDA9D6D229A}" srcId="{0D89E8BF-855F-4EEA-9E7D-722DE434EF95}" destId="{2E5EC2E8-FCF3-44BE-97B0-D5169CEE0D9B}" srcOrd="1" destOrd="0" parTransId="{37DA360A-7FDF-44A3-8898-9CE0D87BB393}" sibTransId="{45806F46-5E5C-42F4-A2BA-6BF24D9B258F}"/>
    <dgm:cxn modelId="{D6C4DC30-7BE2-4784-A0AE-3B72B6BE6A7E}" type="presParOf" srcId="{1A634B91-9BAC-41E2-AF3C-35A70D83C8F2}" destId="{EC8858BF-4A7A-4B97-A4CA-C542C2562447}" srcOrd="0" destOrd="0" presId="urn:microsoft.com/office/officeart/2005/8/layout/venn1"/>
    <dgm:cxn modelId="{72E77EF6-8F2A-4A16-8AF2-26688572429F}" type="presParOf" srcId="{1A634B91-9BAC-41E2-AF3C-35A70D83C8F2}" destId="{E2C37793-22C3-4FD8-BD89-00179B0B40F3}" srcOrd="1" destOrd="0" presId="urn:microsoft.com/office/officeart/2005/8/layout/venn1"/>
    <dgm:cxn modelId="{D0563323-82BB-4A9E-A609-5A77F7FD02F9}" type="presParOf" srcId="{1A634B91-9BAC-41E2-AF3C-35A70D83C8F2}" destId="{19C080A6-868B-4BB7-9709-15B066D60C1E}" srcOrd="2" destOrd="0" presId="urn:microsoft.com/office/officeart/2005/8/layout/venn1"/>
    <dgm:cxn modelId="{0E6BB9F9-8C15-4F0A-8C8C-7EA06EB67558}" type="presParOf" srcId="{1A634B91-9BAC-41E2-AF3C-35A70D83C8F2}" destId="{43C0C3EE-B8C2-43F4-8DEA-E99E9ADE5F7E}" srcOrd="3"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74BF5-FAF9-4A38-8372-6AB248B0D880}" type="datetimeFigureOut">
              <a:rPr lang="en-US" smtClean="0"/>
              <a:pPr/>
              <a:t>6/17/2011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E4333-709D-4D73-82E2-E73E0C3F3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1E4333-709D-4D73-82E2-E73E0C3F38F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6/17/2011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6/17/2011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6/17/2011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6/17/2011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6/17/2011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6/17/2011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6/17/2011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diagramLayout" Target="../diagrams/layout7.xml"/><Relationship Id="rId7" Type="http://schemas.openxmlformats.org/officeDocument/2006/relationships/slide" Target="slide1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slide" Target="slide20.xml"/></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diagramLayout" Target="../diagrams/layout8.xml"/><Relationship Id="rId7" Type="http://schemas.openxmlformats.org/officeDocument/2006/relationships/slide" Target="slide16.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diagramLayout" Target="../diagrams/layout3.xml"/><Relationship Id="rId7" Type="http://schemas.openxmlformats.org/officeDocument/2006/relationships/slide" Target="slide5.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219200"/>
            <a:ext cx="7315200" cy="990600"/>
          </a:xfrm>
        </p:spPr>
        <p:txBody>
          <a:bodyPr>
            <a:noAutofit/>
          </a:bodyPr>
          <a:lstStyle/>
          <a:p>
            <a:r>
              <a:rPr lang="en-US" sz="3200" dirty="0" smtClean="0"/>
              <a:t>Device Capability Based Multimedia </a:t>
            </a:r>
            <a:r>
              <a:rPr lang="en-US" sz="3200" dirty="0" err="1" smtClean="0"/>
              <a:t>Transcoding</a:t>
            </a:r>
            <a:r>
              <a:rPr lang="en-US" sz="3200" dirty="0" smtClean="0"/>
              <a:t> Over Network</a:t>
            </a:r>
            <a:endParaRPr lang="en-US" sz="3200" dirty="0"/>
          </a:p>
        </p:txBody>
      </p:sp>
      <p:sp>
        <p:nvSpPr>
          <p:cNvPr id="3" name="Subtitle 2"/>
          <p:cNvSpPr>
            <a:spLocks noGrp="1"/>
          </p:cNvSpPr>
          <p:nvPr>
            <p:ph type="subTitle" idx="1"/>
          </p:nvPr>
        </p:nvSpPr>
        <p:spPr>
          <a:xfrm>
            <a:off x="2362200" y="2971800"/>
            <a:ext cx="6132576" cy="3581400"/>
          </a:xfrm>
        </p:spPr>
        <p:txBody>
          <a:bodyPr>
            <a:normAutofit fontScale="85000" lnSpcReduction="20000"/>
          </a:bodyPr>
          <a:lstStyle/>
          <a:p>
            <a:pPr algn="l"/>
            <a:r>
              <a:rPr lang="en-US" dirty="0" smtClean="0">
                <a:latin typeface="Calibri" pitchFamily="34" charset="0"/>
                <a:cs typeface="Calibri" pitchFamily="34" charset="0"/>
              </a:rPr>
              <a:t>Project Team:</a:t>
            </a:r>
          </a:p>
          <a:p>
            <a:pPr algn="l"/>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      </a:t>
            </a:r>
            <a:r>
              <a:rPr lang="en-US" dirty="0" err="1" smtClean="0">
                <a:latin typeface="Calibri" pitchFamily="34" charset="0"/>
                <a:cs typeface="Calibri" pitchFamily="34" charset="0"/>
              </a:rPr>
              <a:t>Ananya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Anurag</a:t>
            </a:r>
            <a:r>
              <a:rPr lang="en-US" dirty="0" smtClean="0">
                <a:latin typeface="Calibri" pitchFamily="34" charset="0"/>
                <a:cs typeface="Calibri" pitchFamily="34" charset="0"/>
              </a:rPr>
              <a:t> </a:t>
            </a:r>
          </a:p>
          <a:p>
            <a:pPr algn="l"/>
            <a:r>
              <a:rPr lang="en-US" dirty="0" smtClean="0">
                <a:latin typeface="Calibri" pitchFamily="34" charset="0"/>
                <a:cs typeface="Calibri" pitchFamily="34" charset="0"/>
              </a:rPr>
              <a:t>      </a:t>
            </a:r>
            <a:r>
              <a:rPr lang="en-US" dirty="0" err="1" smtClean="0">
                <a:latin typeface="Calibri" pitchFamily="34" charset="0"/>
                <a:cs typeface="Calibri" pitchFamily="34" charset="0"/>
              </a:rPr>
              <a:t>Anirudh</a:t>
            </a:r>
            <a:r>
              <a:rPr lang="en-US" dirty="0" smtClean="0">
                <a:latin typeface="Calibri" pitchFamily="34" charset="0"/>
                <a:cs typeface="Calibri" pitchFamily="34" charset="0"/>
              </a:rPr>
              <a:t> </a:t>
            </a:r>
            <a:r>
              <a:rPr lang="en-US" dirty="0" err="1" smtClean="0">
                <a:latin typeface="Calibri" pitchFamily="34" charset="0"/>
                <a:cs typeface="Calibri" pitchFamily="34" charset="0"/>
              </a:rPr>
              <a:t>Tomer</a:t>
            </a:r>
            <a:endParaRPr lang="en-US" dirty="0" smtClean="0">
              <a:latin typeface="Calibri" pitchFamily="34" charset="0"/>
              <a:cs typeface="Calibri" pitchFamily="34" charset="0"/>
            </a:endParaRPr>
          </a:p>
          <a:p>
            <a:pPr algn="l"/>
            <a:r>
              <a:rPr lang="en-US" dirty="0" smtClean="0">
                <a:latin typeface="Calibri" pitchFamily="34" charset="0"/>
                <a:cs typeface="Calibri" pitchFamily="34" charset="0"/>
              </a:rPr>
              <a:t>      </a:t>
            </a:r>
            <a:r>
              <a:rPr lang="en-US" dirty="0" err="1" smtClean="0">
                <a:latin typeface="Calibri" pitchFamily="34" charset="0"/>
                <a:cs typeface="Calibri" pitchFamily="34" charset="0"/>
              </a:rPr>
              <a:t>Toshish</a:t>
            </a:r>
            <a:r>
              <a:rPr lang="en-US" dirty="0" smtClean="0">
                <a:latin typeface="Calibri" pitchFamily="34" charset="0"/>
                <a:cs typeface="Calibri" pitchFamily="34" charset="0"/>
              </a:rPr>
              <a:t> </a:t>
            </a:r>
            <a:r>
              <a:rPr lang="en-US" dirty="0" err="1" smtClean="0">
                <a:latin typeface="Calibri" pitchFamily="34" charset="0"/>
                <a:cs typeface="Calibri" pitchFamily="34" charset="0"/>
              </a:rPr>
              <a:t>Jawale</a:t>
            </a:r>
            <a:endParaRPr lang="en-US" dirty="0" smtClean="0">
              <a:latin typeface="Calibri" pitchFamily="34" charset="0"/>
              <a:cs typeface="Calibri" pitchFamily="34" charset="0"/>
            </a:endParaRPr>
          </a:p>
          <a:p>
            <a:pPr algn="l"/>
            <a:endParaRPr lang="en-US" dirty="0" smtClean="0">
              <a:latin typeface="Calibri" pitchFamily="34" charset="0"/>
              <a:cs typeface="Calibri" pitchFamily="34" charset="0"/>
            </a:endParaRPr>
          </a:p>
          <a:p>
            <a:pPr algn="l"/>
            <a:r>
              <a:rPr lang="en-US" dirty="0" smtClean="0">
                <a:latin typeface="Calibri" pitchFamily="34" charset="0"/>
                <a:cs typeface="Calibri" pitchFamily="34" charset="0"/>
              </a:rPr>
              <a:t>Project Guides:</a:t>
            </a:r>
          </a:p>
          <a:p>
            <a:r>
              <a:rPr lang="en-US" dirty="0" smtClean="0">
                <a:latin typeface="Calibri" pitchFamily="34" charset="0"/>
                <a:cs typeface="Calibri" pitchFamily="34" charset="0"/>
              </a:rPr>
              <a:t>      </a:t>
            </a:r>
            <a:r>
              <a:rPr lang="en-US" dirty="0" err="1" smtClean="0">
                <a:latin typeface="Calibri" pitchFamily="34" charset="0"/>
                <a:cs typeface="Calibri" pitchFamily="34" charset="0"/>
              </a:rPr>
              <a:t>Kapil</a:t>
            </a:r>
            <a:r>
              <a:rPr lang="en-US" dirty="0" smtClean="0">
                <a:latin typeface="Calibri" pitchFamily="34" charset="0"/>
                <a:cs typeface="Calibri" pitchFamily="34" charset="0"/>
              </a:rPr>
              <a:t> </a:t>
            </a:r>
            <a:r>
              <a:rPr lang="en-US" dirty="0" err="1" smtClean="0">
                <a:latin typeface="Calibri" pitchFamily="34" charset="0"/>
                <a:cs typeface="Calibri" pitchFamily="34" charset="0"/>
              </a:rPr>
              <a:t>Agrawal</a:t>
            </a:r>
            <a:r>
              <a:rPr lang="en-US" dirty="0" smtClean="0">
                <a:latin typeface="Calibri" pitchFamily="34" charset="0"/>
                <a:cs typeface="Calibri" pitchFamily="34" charset="0"/>
              </a:rPr>
              <a:t>, CEO Media Magic Technologies, </a:t>
            </a:r>
            <a:r>
              <a:rPr lang="en-US" dirty="0" err="1" smtClean="0">
                <a:latin typeface="Calibri" pitchFamily="34" charset="0"/>
                <a:cs typeface="Calibri" pitchFamily="34" charset="0"/>
              </a:rPr>
              <a:t>Pune</a:t>
            </a:r>
            <a:r>
              <a:rPr lang="en-US" dirty="0" smtClean="0">
                <a:latin typeface="Calibri" pitchFamily="34" charset="0"/>
                <a:cs typeface="Calibri" pitchFamily="34" charset="0"/>
              </a:rPr>
              <a:t>   </a:t>
            </a:r>
            <a:br>
              <a:rPr lang="en-US" dirty="0" smtClean="0">
                <a:latin typeface="Calibri" pitchFamily="34" charset="0"/>
                <a:cs typeface="Calibri" pitchFamily="34" charset="0"/>
              </a:rPr>
            </a:br>
            <a:r>
              <a:rPr lang="en-US" dirty="0" smtClean="0">
                <a:latin typeface="Calibri" pitchFamily="34" charset="0"/>
                <a:cs typeface="Calibri" pitchFamily="34" charset="0"/>
              </a:rPr>
              <a:t>      Prof.  S.S. </a:t>
            </a:r>
            <a:r>
              <a:rPr lang="en-US" dirty="0" err="1" smtClean="0">
                <a:latin typeface="Calibri" pitchFamily="34" charset="0"/>
                <a:cs typeface="Calibri" pitchFamily="34" charset="0"/>
              </a:rPr>
              <a:t>Paygude</a:t>
            </a:r>
            <a:r>
              <a:rPr lang="en-US" dirty="0" smtClean="0">
                <a:latin typeface="Calibri" pitchFamily="34" charset="0"/>
                <a:cs typeface="Calibri" pitchFamily="34" charset="0"/>
              </a:rPr>
              <a:t>, Dept. of Computer Engineering, MIT </a:t>
            </a:r>
            <a:r>
              <a:rPr lang="en-US" dirty="0" err="1" smtClean="0">
                <a:latin typeface="Calibri" pitchFamily="34" charset="0"/>
                <a:cs typeface="Calibri" pitchFamily="34" charset="0"/>
              </a:rPr>
              <a:t>Pune</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Special Thanks to:</a:t>
            </a:r>
          </a:p>
          <a:p>
            <a:pPr algn="l"/>
            <a:r>
              <a:rPr lang="en-US" dirty="0" smtClean="0">
                <a:latin typeface="Calibri" pitchFamily="34" charset="0"/>
                <a:cs typeface="Calibri" pitchFamily="34" charset="0"/>
              </a:rPr>
              <a:t>      </a:t>
            </a:r>
            <a:r>
              <a:rPr lang="en-US" dirty="0" err="1" smtClean="0">
                <a:latin typeface="Calibri" pitchFamily="34" charset="0"/>
                <a:cs typeface="Calibri" pitchFamily="34" charset="0"/>
              </a:rPr>
              <a:t>Vaibhav</a:t>
            </a:r>
            <a:r>
              <a:rPr lang="en-US" dirty="0" smtClean="0">
                <a:latin typeface="Calibri" pitchFamily="34" charset="0"/>
                <a:cs typeface="Calibri" pitchFamily="34" charset="0"/>
              </a:rPr>
              <a:t> </a:t>
            </a:r>
            <a:r>
              <a:rPr lang="en-US" dirty="0" err="1" smtClean="0">
                <a:latin typeface="Calibri" pitchFamily="34" charset="0"/>
                <a:cs typeface="Calibri" pitchFamily="34" charset="0"/>
              </a:rPr>
              <a:t>Ingale</a:t>
            </a:r>
            <a:r>
              <a:rPr lang="en-US" dirty="0" smtClean="0">
                <a:latin typeface="Calibri" pitchFamily="34" charset="0"/>
                <a:cs typeface="Calibri" pitchFamily="34" charset="0"/>
              </a:rPr>
              <a:t> </a:t>
            </a:r>
          </a:p>
          <a:p>
            <a:pPr algn="l"/>
            <a:r>
              <a:rPr lang="en-US" dirty="0" smtClean="0">
                <a:latin typeface="Calibri" pitchFamily="34" charset="0"/>
                <a:cs typeface="Calibri" pitchFamily="34" charset="0"/>
              </a:rPr>
              <a:t>      </a:t>
            </a:r>
            <a:r>
              <a:rPr lang="en-US" dirty="0" err="1" smtClean="0">
                <a:latin typeface="Calibri" pitchFamily="34" charset="0"/>
                <a:cs typeface="Calibri" pitchFamily="34" charset="0"/>
              </a:rPr>
              <a:t>Shyam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Kundapurkar</a:t>
            </a:r>
            <a:endParaRPr lang="en-US" dirty="0" smtClean="0">
              <a:latin typeface="Calibri" pitchFamily="34" charset="0"/>
              <a:cs typeface="Calibri" pitchFamily="34" charset="0"/>
            </a:endParaRPr>
          </a:p>
          <a:p>
            <a:pPr algn="l"/>
            <a:r>
              <a:rPr lang="en-US" dirty="0" smtClean="0">
                <a:latin typeface="Calibri" pitchFamily="34" charset="0"/>
                <a:cs typeface="Calibri" pitchFamily="34" charset="0"/>
              </a:rPr>
              <a:t/>
            </a:r>
            <a:br>
              <a:rPr lang="en-US" dirty="0" smtClean="0">
                <a:latin typeface="Calibri" pitchFamily="34" charset="0"/>
                <a:cs typeface="Calibri" pitchFamily="34" charset="0"/>
              </a:rPr>
            </a:b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adding an entry for the client…saving multimedia playing capabilities of the client</a:t>
            </a:r>
            <a:endParaRPr lang="en-US"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err="1" smtClean="0"/>
              <a:t>transcoding</a:t>
            </a:r>
            <a:r>
              <a:rPr lang="en-US" dirty="0" smtClean="0"/>
              <a:t> if needed</a:t>
            </a:r>
            <a:endParaRPr lang="en-US"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dirty="0" smtClean="0"/>
              <a:t>How We did it</a:t>
            </a:r>
            <a:br>
              <a:rPr lang="en-US" dirty="0" smtClean="0"/>
            </a:br>
            <a:r>
              <a:rPr lang="en-US" dirty="0" smtClean="0"/>
              <a:t>(sub-index)</a:t>
            </a:r>
            <a:endParaRPr lang="en-US" dirty="0"/>
          </a:p>
        </p:txBody>
      </p:sp>
      <p:sp>
        <p:nvSpPr>
          <p:cNvPr id="3" name="Content Placeholder 2"/>
          <p:cNvSpPr>
            <a:spLocks noGrp="1"/>
          </p:cNvSpPr>
          <p:nvPr>
            <p:ph sz="quarter" idx="1"/>
          </p:nvPr>
        </p:nvSpPr>
        <p:spPr/>
        <p:txBody>
          <a:bodyPr>
            <a:normAutofit/>
          </a:bodyPr>
          <a:lstStyle/>
          <a:p>
            <a:r>
              <a:rPr lang="en-US" dirty="0" smtClean="0"/>
              <a:t>1. Modules</a:t>
            </a:r>
          </a:p>
          <a:p>
            <a:r>
              <a:rPr lang="en-US" dirty="0" smtClean="0"/>
              <a:t>2. Explanation of the role of each modules</a:t>
            </a:r>
          </a:p>
          <a:p>
            <a:r>
              <a:rPr lang="en-US" dirty="0" smtClean="0"/>
              <a:t>3. Communication between the modules</a:t>
            </a:r>
          </a:p>
          <a:p>
            <a:r>
              <a:rPr lang="en-US" dirty="0" smtClean="0"/>
              <a:t>4. Implementation of each module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hlinkClick r:id="rId6" action="ppaction://hlinksldjump"/>
          </p:cNvPr>
          <p:cNvSpPr/>
          <p:nvPr/>
        </p:nvSpPr>
        <p:spPr>
          <a:xfrm>
            <a:off x="4800600" y="4953000"/>
            <a:ext cx="1066800" cy="304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7" action="ppaction://hlinksldjump"/>
          </p:cNvPr>
          <p:cNvSpPr/>
          <p:nvPr/>
        </p:nvSpPr>
        <p:spPr>
          <a:xfrm>
            <a:off x="3048000" y="3810000"/>
            <a:ext cx="685800" cy="685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8" action="ppaction://hlinksldjump"/>
          </p:cNvPr>
          <p:cNvSpPr/>
          <p:nvPr/>
        </p:nvSpPr>
        <p:spPr>
          <a:xfrm>
            <a:off x="4038600" y="2438400"/>
            <a:ext cx="685800" cy="609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9" action="ppaction://hlinksldjump"/>
          </p:cNvPr>
          <p:cNvSpPr/>
          <p:nvPr/>
        </p:nvSpPr>
        <p:spPr>
          <a:xfrm>
            <a:off x="533400" y="838200"/>
            <a:ext cx="1752600" cy="533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graphicFrame>
        <p:nvGraphicFramePr>
          <p:cNvPr id="7" name="Content Placeholder 6"/>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hlinkClick r:id="rId6" action="ppaction://hlinksldjump"/>
          </p:cNvPr>
          <p:cNvSpPr/>
          <p:nvPr/>
        </p:nvSpPr>
        <p:spPr>
          <a:xfrm>
            <a:off x="2362200" y="4114800"/>
            <a:ext cx="3657600" cy="990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7" action="ppaction://hlinksldjump"/>
          </p:cNvPr>
          <p:cNvSpPr/>
          <p:nvPr/>
        </p:nvSpPr>
        <p:spPr>
          <a:xfrm>
            <a:off x="3124200" y="3200400"/>
            <a:ext cx="21336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8" action="ppaction://hlinksldjump"/>
          </p:cNvPr>
          <p:cNvSpPr/>
          <p:nvPr/>
        </p:nvSpPr>
        <p:spPr>
          <a:xfrm>
            <a:off x="3657600" y="1905000"/>
            <a:ext cx="1066800" cy="609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9" action="ppaction://hlinksldjump"/>
          </p:cNvPr>
          <p:cNvSpPr/>
          <p:nvPr/>
        </p:nvSpPr>
        <p:spPr>
          <a:xfrm>
            <a:off x="533400" y="914400"/>
            <a:ext cx="24384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server</a:t>
            </a:r>
            <a:endParaRPr lang="en-US" dirty="0"/>
          </a:p>
        </p:txBody>
      </p:sp>
      <p:sp>
        <p:nvSpPr>
          <p:cNvPr id="3" name="Content Placeholder 2"/>
          <p:cNvSpPr>
            <a:spLocks noGrp="1"/>
          </p:cNvSpPr>
          <p:nvPr>
            <p:ph sz="quarter" idx="1"/>
          </p:nvPr>
        </p:nvSpPr>
        <p:spPr/>
        <p:txBody>
          <a:bodyPr/>
          <a:lstStyle/>
          <a:p>
            <a:r>
              <a:rPr lang="en-US" dirty="0" smtClean="0"/>
              <a:t>A proxy server which keeps on listening to requests and invoke a new thread for sending the reply for each request.</a:t>
            </a:r>
            <a:endParaRPr lang="en-US" dirty="0"/>
          </a:p>
        </p:txBody>
      </p:sp>
      <p:sp>
        <p:nvSpPr>
          <p:cNvPr id="4" name="Rectangle 3">
            <a:hlinkClick r:id="rId2" action="ppaction://hlinksldjump"/>
          </p:cNvPr>
          <p:cNvSpPr/>
          <p:nvPr/>
        </p:nvSpPr>
        <p:spPr>
          <a:xfrm>
            <a:off x="533400" y="990600"/>
            <a:ext cx="26670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Reply handler</a:t>
            </a:r>
            <a:endParaRPr lang="en-US" dirty="0"/>
          </a:p>
        </p:txBody>
      </p:sp>
      <p:sp>
        <p:nvSpPr>
          <p:cNvPr id="3" name="Content Placeholder 2"/>
          <p:cNvSpPr>
            <a:spLocks noGrp="1"/>
          </p:cNvSpPr>
          <p:nvPr>
            <p:ph sz="quarter" idx="1"/>
          </p:nvPr>
        </p:nvSpPr>
        <p:spPr/>
        <p:txBody>
          <a:bodyPr/>
          <a:lstStyle/>
          <a:p>
            <a:r>
              <a:rPr lang="en-US" dirty="0" smtClean="0"/>
              <a:t>A reply handler invoked by the proxy server for each request. It does the communication between the actual server and the client. It parses the requests, forwards them, waits for the reply, maintains  the database, acts as a live streaming server and invokes the process of </a:t>
            </a:r>
            <a:r>
              <a:rPr lang="en-US" dirty="0" err="1" smtClean="0"/>
              <a:t>transcoding</a:t>
            </a:r>
            <a:r>
              <a:rPr lang="en-US" dirty="0" smtClean="0"/>
              <a:t>.</a:t>
            </a:r>
          </a:p>
          <a:p>
            <a:endParaRPr lang="en-US" dirty="0"/>
          </a:p>
        </p:txBody>
      </p:sp>
      <p:sp>
        <p:nvSpPr>
          <p:cNvPr id="4" name="Rectangle 3">
            <a:hlinkClick r:id="rId2" action="ppaction://hlinksldjump"/>
          </p:cNvPr>
          <p:cNvSpPr/>
          <p:nvPr/>
        </p:nvSpPr>
        <p:spPr>
          <a:xfrm>
            <a:off x="533400" y="990600"/>
            <a:ext cx="2971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Thread for communication between controller and </a:t>
            </a:r>
            <a:r>
              <a:rPr lang="en-US" dirty="0" err="1" smtClean="0"/>
              <a:t>transcode</a:t>
            </a:r>
            <a:r>
              <a:rPr lang="en-US" dirty="0" smtClean="0"/>
              <a:t> handler</a:t>
            </a:r>
            <a:endParaRPr lang="en-US" dirty="0"/>
          </a:p>
        </p:txBody>
      </p:sp>
      <p:sp>
        <p:nvSpPr>
          <p:cNvPr id="3" name="Content Placeholder 2"/>
          <p:cNvSpPr>
            <a:spLocks noGrp="1"/>
          </p:cNvSpPr>
          <p:nvPr>
            <p:ph sz="quarter" idx="1"/>
          </p:nvPr>
        </p:nvSpPr>
        <p:spPr/>
        <p:txBody>
          <a:bodyPr/>
          <a:lstStyle/>
          <a:p>
            <a:r>
              <a:rPr lang="en-US" dirty="0" smtClean="0"/>
              <a:t> Thread for communication between controller and the process which handles the job of </a:t>
            </a:r>
            <a:r>
              <a:rPr lang="en-US" dirty="0" err="1" smtClean="0"/>
              <a:t>transcoding</a:t>
            </a:r>
            <a:r>
              <a:rPr lang="en-US" dirty="0" smtClean="0"/>
              <a:t>  (we call it </a:t>
            </a:r>
            <a:r>
              <a:rPr lang="en-US" dirty="0" err="1" smtClean="0"/>
              <a:t>trancode</a:t>
            </a:r>
            <a:r>
              <a:rPr lang="en-US" dirty="0" smtClean="0"/>
              <a:t> handler). </a:t>
            </a:r>
          </a:p>
          <a:p>
            <a:endParaRPr lang="en-US" dirty="0" smtClean="0"/>
          </a:p>
          <a:p>
            <a:r>
              <a:rPr lang="en-US" dirty="0" smtClean="0"/>
              <a:t>Whenever controller requires a video to be </a:t>
            </a:r>
            <a:r>
              <a:rPr lang="en-US" dirty="0" err="1" smtClean="0"/>
              <a:t>transcoded</a:t>
            </a:r>
            <a:r>
              <a:rPr lang="en-US" dirty="0" smtClean="0"/>
              <a:t> it sends the parameters to the </a:t>
            </a:r>
            <a:r>
              <a:rPr lang="en-US" dirty="0" err="1" smtClean="0"/>
              <a:t>transcode</a:t>
            </a:r>
            <a:r>
              <a:rPr lang="en-US" dirty="0" smtClean="0"/>
              <a:t> handler. </a:t>
            </a:r>
            <a:endParaRPr lang="en-US" dirty="0"/>
          </a:p>
        </p:txBody>
      </p:sp>
      <p:sp>
        <p:nvSpPr>
          <p:cNvPr id="4" name="Rectangle 3">
            <a:hlinkClick r:id="rId2" action="ppaction://hlinksldjump"/>
          </p:cNvPr>
          <p:cNvSpPr/>
          <p:nvPr/>
        </p:nvSpPr>
        <p:spPr>
          <a:xfrm>
            <a:off x="533400" y="457200"/>
            <a:ext cx="7010400" cy="914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Trans-code handler</a:t>
            </a:r>
            <a:endParaRPr lang="en-US" dirty="0"/>
          </a:p>
        </p:txBody>
      </p:sp>
      <p:graphicFrame>
        <p:nvGraphicFramePr>
          <p:cNvPr id="5" name="Content Placeholder 4"/>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hlinkClick r:id="rId6" action="ppaction://hlinksldjump"/>
          </p:cNvPr>
          <p:cNvSpPr/>
          <p:nvPr/>
        </p:nvSpPr>
        <p:spPr>
          <a:xfrm>
            <a:off x="533400" y="914400"/>
            <a:ext cx="39624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Trans-coder</a:t>
            </a:r>
            <a:endParaRPr lang="en-US" dirty="0"/>
          </a:p>
        </p:txBody>
      </p:sp>
      <p:sp>
        <p:nvSpPr>
          <p:cNvPr id="3" name="Content Placeholder 2"/>
          <p:cNvSpPr>
            <a:spLocks noGrp="1"/>
          </p:cNvSpPr>
          <p:nvPr>
            <p:ph sz="quarter" idx="1"/>
          </p:nvPr>
        </p:nvSpPr>
        <p:spPr/>
        <p:txBody>
          <a:bodyPr>
            <a:normAutofit/>
          </a:bodyPr>
          <a:lstStyle/>
          <a:p>
            <a:r>
              <a:rPr lang="en-US" dirty="0" smtClean="0"/>
              <a:t>It uses </a:t>
            </a:r>
            <a:r>
              <a:rPr lang="en-US" dirty="0" err="1" smtClean="0"/>
              <a:t>gstreamer</a:t>
            </a:r>
            <a:r>
              <a:rPr lang="en-US" dirty="0" smtClean="0"/>
              <a:t> for </a:t>
            </a:r>
            <a:r>
              <a:rPr lang="en-US" dirty="0" err="1" smtClean="0"/>
              <a:t>transcoding</a:t>
            </a:r>
            <a:r>
              <a:rPr lang="en-US" dirty="0" smtClean="0"/>
              <a:t> purpose.</a:t>
            </a:r>
          </a:p>
          <a:p>
            <a:endParaRPr lang="en-US" dirty="0" smtClean="0"/>
          </a:p>
          <a:p>
            <a:r>
              <a:rPr lang="en-US" dirty="0" smtClean="0"/>
              <a:t>There may be many such processes working simultaneously.</a:t>
            </a:r>
          </a:p>
          <a:p>
            <a:endParaRPr lang="en-US" dirty="0" smtClean="0"/>
          </a:p>
          <a:p>
            <a:r>
              <a:rPr lang="en-US" sz="1800" dirty="0" smtClean="0">
                <a:latin typeface="Courier New" pitchFamily="49" charset="0"/>
                <a:cs typeface="Courier New" pitchFamily="49" charset="0"/>
              </a:rPr>
              <a:t>gst-launch-0.10 </a:t>
            </a:r>
            <a:r>
              <a:rPr lang="en-US" sz="1800" dirty="0" err="1" smtClean="0">
                <a:latin typeface="Courier New" pitchFamily="49" charset="0"/>
                <a:cs typeface="Courier New" pitchFamily="49" charset="0"/>
              </a:rPr>
              <a:t>webmmux</a:t>
            </a:r>
            <a:r>
              <a:rPr lang="en-US" sz="1800" dirty="0" smtClean="0">
                <a:latin typeface="Courier New" pitchFamily="49" charset="0"/>
                <a:cs typeface="Courier New" pitchFamily="49" charset="0"/>
              </a:rPr>
              <a:t> name=</a:t>
            </a:r>
            <a:r>
              <a:rPr lang="en-US" sz="1800" dirty="0" err="1" smtClean="0">
                <a:latin typeface="Courier New" pitchFamily="49" charset="0"/>
                <a:cs typeface="Courier New" pitchFamily="49" charset="0"/>
              </a:rPr>
              <a:t>mux</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filesink</a:t>
            </a:r>
            <a:r>
              <a:rPr lang="en-US" sz="1800" dirty="0" smtClean="0">
                <a:latin typeface="Courier New" pitchFamily="49" charset="0"/>
                <a:cs typeface="Courier New" pitchFamily="49" charset="0"/>
              </a:rPr>
              <a:t> location=</a:t>
            </a:r>
            <a:r>
              <a:rPr lang="en-US" sz="1800" dirty="0" err="1" smtClean="0">
                <a:latin typeface="Courier New" pitchFamily="49" charset="0"/>
                <a:cs typeface="Courier New" pitchFamily="49" charset="0"/>
              </a:rPr>
              <a:t>newfile.webm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uridecodebin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uri</a:t>
            </a:r>
            <a:r>
              <a:rPr lang="en-US" sz="1800" dirty="0" smtClean="0">
                <a:latin typeface="Courier New" pitchFamily="49" charset="0"/>
                <a:cs typeface="Courier New" pitchFamily="49" charset="0"/>
              </a:rPr>
              <a:t>=</a:t>
            </a:r>
            <a:r>
              <a:rPr lang="en-US" sz="1800" u="sng" dirty="0" smtClean="0">
                <a:solidFill>
                  <a:schemeClr val="accent1"/>
                </a:solidFill>
                <a:latin typeface="Courier New" pitchFamily="49" charset="0"/>
                <a:cs typeface="Courier New" pitchFamily="49" charset="0"/>
              </a:rPr>
              <a:t>http://localhost:81/av.ogg</a:t>
            </a:r>
            <a:r>
              <a:rPr lang="en-US" sz="1800" dirty="0" smtClean="0">
                <a:latin typeface="Courier New" pitchFamily="49" charset="0"/>
                <a:cs typeface="Courier New" pitchFamily="49" charset="0"/>
              </a:rPr>
              <a:t> name=</a:t>
            </a:r>
            <a:r>
              <a:rPr lang="en-US" sz="1800" dirty="0" err="1" smtClean="0">
                <a:latin typeface="Courier New" pitchFamily="49" charset="0"/>
                <a:cs typeface="Courier New" pitchFamily="49" charset="0"/>
              </a:rPr>
              <a:t>demux</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demux</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ffmpegcolorspace</a:t>
            </a:r>
            <a:r>
              <a:rPr lang="en-US" sz="1800" dirty="0" smtClean="0">
                <a:latin typeface="Courier New" pitchFamily="49" charset="0"/>
                <a:cs typeface="Courier New" pitchFamily="49" charset="0"/>
              </a:rPr>
              <a:t> ! vp8enc ! queue ! mux.video_0  </a:t>
            </a:r>
            <a:r>
              <a:rPr lang="en-US" sz="1800" dirty="0" err="1" smtClean="0">
                <a:latin typeface="Courier New" pitchFamily="49" charset="0"/>
                <a:cs typeface="Courier New" pitchFamily="49" charset="0"/>
              </a:rPr>
              <a:t>demux</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progressreport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audioconvert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audiorate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vorbisenc</a:t>
            </a:r>
            <a:r>
              <a:rPr lang="en-US" sz="1800" dirty="0" smtClean="0">
                <a:latin typeface="Courier New" pitchFamily="49" charset="0"/>
                <a:cs typeface="Courier New" pitchFamily="49" charset="0"/>
              </a:rPr>
              <a:t> ! queue ! mux.audio_0</a:t>
            </a:r>
            <a:endParaRPr lang="en-US" sz="1800" b="1" i="1" u="sng" dirty="0">
              <a:solidFill>
                <a:srgbClr val="FF0000"/>
              </a:solidFill>
              <a:latin typeface="Courier New" pitchFamily="49" charset="0"/>
              <a:cs typeface="Courier New" pitchFamily="49" charset="0"/>
            </a:endParaRPr>
          </a:p>
        </p:txBody>
      </p:sp>
      <p:sp>
        <p:nvSpPr>
          <p:cNvPr id="4" name="Rectangle 3">
            <a:hlinkClick r:id="rId2" action="ppaction://hlinksldjump"/>
          </p:cNvPr>
          <p:cNvSpPr/>
          <p:nvPr/>
        </p:nvSpPr>
        <p:spPr>
          <a:xfrm>
            <a:off x="533400" y="838200"/>
            <a:ext cx="2667000" cy="685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Contents of presentation</a:t>
            </a:r>
            <a:endParaRPr lang="en-US" sz="4000" b="1"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the 3 modules</a:t>
            </a:r>
            <a:endParaRPr lang="en-US" dirty="0"/>
          </a:p>
        </p:txBody>
      </p:sp>
      <p:sp>
        <p:nvSpPr>
          <p:cNvPr id="3" name="Content Placeholder 2"/>
          <p:cNvSpPr>
            <a:spLocks noGrp="1"/>
          </p:cNvSpPr>
          <p:nvPr>
            <p:ph sz="quarter" idx="1"/>
          </p:nvPr>
        </p:nvSpPr>
        <p:spPr/>
        <p:txBody>
          <a:bodyPr/>
          <a:lstStyle/>
          <a:p>
            <a:pPr marL="457200" indent="-457200">
              <a:buAutoNum type="arabicPeriod"/>
            </a:pPr>
            <a:r>
              <a:rPr lang="en-US" dirty="0" smtClean="0"/>
              <a:t>Multithreading used (</a:t>
            </a:r>
            <a:r>
              <a:rPr lang="en-US" dirty="0" err="1" smtClean="0"/>
              <a:t>libpthread</a:t>
            </a:r>
            <a:r>
              <a:rPr lang="en-US" dirty="0" smtClean="0"/>
              <a:t> used)</a:t>
            </a:r>
          </a:p>
          <a:p>
            <a:pPr marL="457200" indent="-457200">
              <a:buAutoNum type="arabicPeriod"/>
            </a:pPr>
            <a:r>
              <a:rPr lang="en-US" dirty="0" smtClean="0"/>
              <a:t>IPC done via pipe</a:t>
            </a:r>
          </a:p>
          <a:p>
            <a:pPr marL="457200" indent="-457200">
              <a:buAutoNum type="arabicPeriod"/>
            </a:pPr>
            <a:r>
              <a:rPr lang="en-US" dirty="0" err="1" smtClean="0"/>
              <a:t>Transcoding</a:t>
            </a:r>
            <a:r>
              <a:rPr lang="en-US" dirty="0" smtClean="0"/>
              <a:t>  is done via </a:t>
            </a:r>
            <a:r>
              <a:rPr lang="en-US" dirty="0" err="1" smtClean="0"/>
              <a:t>gstreamer</a:t>
            </a:r>
            <a:endParaRPr lang="en-US" dirty="0" smtClean="0"/>
          </a:p>
          <a:p>
            <a:pPr marL="457200" indent="-457200">
              <a:buAutoNum type="arabicPeriod"/>
            </a:pPr>
            <a:r>
              <a:rPr lang="en-US" dirty="0" err="1" smtClean="0"/>
              <a:t>libmysqlclient</a:t>
            </a:r>
            <a:r>
              <a:rPr lang="en-US" dirty="0" smtClean="0"/>
              <a:t> used for communicating with </a:t>
            </a:r>
            <a:r>
              <a:rPr lang="en-US" dirty="0" err="1" smtClean="0"/>
              <a:t>mysql</a:t>
            </a:r>
            <a:r>
              <a:rPr lang="en-US" dirty="0" smtClean="0"/>
              <a:t> 5.0</a:t>
            </a:r>
          </a:p>
          <a:p>
            <a:pPr marL="457200" indent="-457200">
              <a:buAutoNum type="arabicPeriod"/>
            </a:pPr>
            <a:r>
              <a:rPr lang="en-US" dirty="0" smtClean="0"/>
              <a:t>Live streaming and proxy written by us in C</a:t>
            </a:r>
          </a:p>
          <a:p>
            <a:pPr marL="457200" indent="-457200">
              <a:buAutoNum type="arabicPeriod"/>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sz="quarter" idx="1"/>
          </p:nvPr>
        </p:nvSpPr>
        <p:spPr/>
        <p:txBody>
          <a:bodyPr/>
          <a:lstStyle/>
          <a:p>
            <a:r>
              <a:rPr lang="en-US" dirty="0" smtClean="0"/>
              <a:t>C++ </a:t>
            </a:r>
          </a:p>
          <a:p>
            <a:r>
              <a:rPr lang="en-US" dirty="0" err="1" smtClean="0"/>
              <a:t>Javascript</a:t>
            </a:r>
            <a:endParaRPr lang="en-US" dirty="0" smtClean="0"/>
          </a:p>
          <a:p>
            <a:r>
              <a:rPr lang="en-US" dirty="0" smtClean="0"/>
              <a:t>Html 5  </a:t>
            </a:r>
          </a:p>
          <a:p>
            <a:r>
              <a:rPr lang="en-US" dirty="0" err="1" smtClean="0"/>
              <a:t>Gstreamer</a:t>
            </a:r>
            <a:r>
              <a:rPr lang="en-US" dirty="0" smtClean="0"/>
              <a:t> 0.10</a:t>
            </a:r>
          </a:p>
          <a:p>
            <a:r>
              <a:rPr lang="en-US" dirty="0" err="1" smtClean="0"/>
              <a:t>Mysql</a:t>
            </a:r>
            <a:r>
              <a:rPr lang="en-US" dirty="0" smtClean="0"/>
              <a:t> 5.0</a:t>
            </a:r>
          </a:p>
          <a:p>
            <a:r>
              <a:rPr lang="en-US" dirty="0" smtClean="0"/>
              <a:t>Linux </a:t>
            </a:r>
            <a:r>
              <a:rPr lang="en-US" dirty="0" err="1" smtClean="0"/>
              <a:t>ubuntu</a:t>
            </a:r>
            <a:r>
              <a:rPr lang="en-US" dirty="0" smtClean="0"/>
              <a:t> 10.10</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lstStyle/>
          <a:p>
            <a:r>
              <a:rPr lang="en-US" dirty="0" smtClean="0"/>
              <a:t>Written our own proxy server in C</a:t>
            </a:r>
          </a:p>
          <a:p>
            <a:r>
              <a:rPr lang="en-US" dirty="0" smtClean="0"/>
              <a:t>Written our own Live Streaming Server in C</a:t>
            </a:r>
          </a:p>
          <a:p>
            <a:r>
              <a:rPr lang="en-US" dirty="0" smtClean="0"/>
              <a:t>VOD and HTTP chunked encoding in C</a:t>
            </a:r>
          </a:p>
          <a:p>
            <a:r>
              <a:rPr lang="en-US" dirty="0" smtClean="0"/>
              <a:t>Can be provided as an application or  a web service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Usefulness and business perspective</a:t>
            </a:r>
            <a:endParaRPr lang="en-US" dirty="0"/>
          </a:p>
        </p:txBody>
      </p:sp>
      <p:sp>
        <p:nvSpPr>
          <p:cNvPr id="3" name="Content Placeholder 2"/>
          <p:cNvSpPr>
            <a:spLocks noGrp="1"/>
          </p:cNvSpPr>
          <p:nvPr>
            <p:ph sz="quarter" idx="1"/>
          </p:nvPr>
        </p:nvSpPr>
        <p:spPr/>
        <p:txBody>
          <a:bodyPr/>
          <a:lstStyle/>
          <a:p>
            <a:pPr lvl="0"/>
            <a:r>
              <a:rPr lang="en-US" dirty="0" smtClean="0"/>
              <a:t>Online News(various news channels stream the news online)</a:t>
            </a:r>
          </a:p>
          <a:p>
            <a:pPr lvl="0"/>
            <a:r>
              <a:rPr lang="en-US" dirty="0" smtClean="0"/>
              <a:t>Live cricket, football etc. matches</a:t>
            </a:r>
          </a:p>
          <a:p>
            <a:pPr lvl="0"/>
            <a:r>
              <a:rPr lang="en-US" dirty="0" smtClean="0"/>
              <a:t>On-Demand videos from sites like </a:t>
            </a:r>
            <a:r>
              <a:rPr lang="en-US" dirty="0" err="1" smtClean="0"/>
              <a:t>youtube</a:t>
            </a:r>
            <a:endParaRPr lang="en-US" dirty="0" smtClean="0"/>
          </a:p>
          <a:p>
            <a:pPr lvl="0"/>
            <a:r>
              <a:rPr lang="en-US" dirty="0" smtClean="0"/>
              <a:t>Video chatting</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sz="quarter" idx="1"/>
          </p:nvPr>
        </p:nvSpPr>
        <p:spPr/>
        <p:txBody>
          <a:bodyPr/>
          <a:lstStyle/>
          <a:p>
            <a:r>
              <a:rPr lang="en-US" dirty="0" smtClean="0"/>
              <a:t>Cluster of machines can be used.</a:t>
            </a:r>
          </a:p>
          <a:p>
            <a:r>
              <a:rPr lang="en-US" dirty="0" smtClean="0"/>
              <a:t>Load balancing can be done.</a:t>
            </a:r>
          </a:p>
          <a:p>
            <a:r>
              <a:rPr lang="en-US" dirty="0" smtClean="0"/>
              <a:t>Peer to peer network can be  designed.</a:t>
            </a:r>
          </a:p>
          <a:p>
            <a:r>
              <a:rPr lang="en-US" dirty="0" smtClean="0"/>
              <a:t>Some sort of artificial intelligence can be given to the software to increase efficiency.</a:t>
            </a:r>
          </a:p>
          <a:p>
            <a:r>
              <a:rPr lang="en-US" dirty="0" smtClean="0"/>
              <a:t>The number of formats supported can be increased.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smtClean="0"/>
              <a:t> Online references</a:t>
            </a:r>
            <a:endParaRPr lang="en-US" dirty="0" smtClean="0"/>
          </a:p>
          <a:p>
            <a:r>
              <a:rPr lang="en-US" dirty="0" smtClean="0"/>
              <a:t>1. </a:t>
            </a:r>
            <a:r>
              <a:rPr lang="en-US" dirty="0" err="1" smtClean="0"/>
              <a:t>gstreamer</a:t>
            </a:r>
            <a:r>
              <a:rPr lang="en-US" dirty="0" smtClean="0"/>
              <a:t> Documentation (</a:t>
            </a:r>
            <a:r>
              <a:rPr lang="en-US" u="sng" dirty="0" smtClean="0">
                <a:solidFill>
                  <a:schemeClr val="accent1"/>
                </a:solidFill>
              </a:rPr>
              <a:t>http://gstreamer.freedesktop.org/documentation/</a:t>
            </a:r>
            <a:r>
              <a:rPr lang="en-US" dirty="0" smtClean="0"/>
              <a:t>)</a:t>
            </a:r>
          </a:p>
          <a:p>
            <a:r>
              <a:rPr lang="en-US" dirty="0" smtClean="0"/>
              <a:t>2. </a:t>
            </a:r>
            <a:r>
              <a:rPr lang="en-US" u="sng" dirty="0" smtClean="0">
                <a:solidFill>
                  <a:schemeClr val="accent1"/>
                </a:solidFill>
              </a:rPr>
              <a:t>www.stackoverflow.com</a:t>
            </a:r>
            <a:endParaRPr lang="en-US" dirty="0" smtClean="0">
              <a:solidFill>
                <a:schemeClr val="accent1"/>
              </a:solidFill>
            </a:endParaRPr>
          </a:p>
          <a:p>
            <a:r>
              <a:rPr lang="en-US" dirty="0" smtClean="0"/>
              <a:t>3. Survey literature from </a:t>
            </a:r>
            <a:r>
              <a:rPr lang="en-US" u="sng" dirty="0" smtClean="0">
                <a:solidFill>
                  <a:schemeClr val="accent1"/>
                </a:solidFill>
              </a:rPr>
              <a:t>www.google.com</a:t>
            </a:r>
            <a:endParaRPr lang="en-US" dirty="0" smtClean="0">
              <a:solidFill>
                <a:schemeClr val="accent1"/>
              </a:solidFill>
            </a:endParaRPr>
          </a:p>
          <a:p>
            <a:r>
              <a:rPr lang="en-US" dirty="0" smtClean="0"/>
              <a:t>4. Survey literature from </a:t>
            </a:r>
            <a:r>
              <a:rPr lang="en-US" u="sng" dirty="0" smtClean="0">
                <a:solidFill>
                  <a:schemeClr val="accent1"/>
                </a:solidFill>
              </a:rPr>
              <a:t>www.wikipedia.com</a:t>
            </a:r>
            <a:endParaRPr lang="en-US" dirty="0" smtClean="0">
              <a:solidFill>
                <a:schemeClr val="accent1"/>
              </a:solidFill>
            </a:endParaRPr>
          </a:p>
          <a:p>
            <a:r>
              <a:rPr lang="en-US" dirty="0" smtClean="0"/>
              <a:t>5. </a:t>
            </a:r>
            <a:r>
              <a:rPr lang="en-US" dirty="0" err="1" smtClean="0"/>
              <a:t>MySQL</a:t>
            </a:r>
            <a:r>
              <a:rPr lang="en-US" dirty="0" smtClean="0"/>
              <a:t> documentation (</a:t>
            </a:r>
            <a:r>
              <a:rPr lang="en-US" u="sng" dirty="0" smtClean="0">
                <a:solidFill>
                  <a:schemeClr val="accent1"/>
                </a:solidFill>
              </a:rPr>
              <a:t>http://dev.mysql.com/doc/</a:t>
            </a:r>
            <a:r>
              <a:rPr lang="en-US" dirty="0" smtClean="0"/>
              <a:t>)</a:t>
            </a:r>
          </a:p>
          <a:p>
            <a:r>
              <a:rPr lang="en-US" dirty="0" smtClean="0"/>
              <a:t>6. RFC-2616 (HTTP protocol)</a:t>
            </a:r>
          </a:p>
          <a:p>
            <a:pPr>
              <a:buNone/>
            </a:pPr>
            <a:endParaRPr lang="en-US" b="1" dirty="0" smtClean="0"/>
          </a:p>
          <a:p>
            <a:pPr>
              <a:buNone/>
            </a:pPr>
            <a:r>
              <a:rPr lang="en-US" b="1" dirty="0" smtClean="0"/>
              <a:t>Books</a:t>
            </a:r>
            <a:endParaRPr lang="en-US" dirty="0" smtClean="0"/>
          </a:p>
          <a:p>
            <a:r>
              <a:rPr lang="en-US" dirty="0" smtClean="0"/>
              <a:t>1. Beginning Linux Programming – Neil Matthew, Richard Stones, </a:t>
            </a:r>
          </a:p>
          <a:p>
            <a:pPr>
              <a:buNone/>
            </a:pPr>
            <a:r>
              <a:rPr lang="en-US" dirty="0" smtClean="0"/>
              <a:t>         Wiley Publishing</a:t>
            </a:r>
          </a:p>
          <a:p>
            <a:r>
              <a:rPr lang="en-US" dirty="0" smtClean="0"/>
              <a:t>2. Linux System Programming – Robert Love, O’Reilly</a:t>
            </a:r>
          </a:p>
          <a:p>
            <a:r>
              <a:rPr lang="en-US" dirty="0" smtClean="0"/>
              <a:t>3. Unix Network Programming – W. Richard Stevens, Prentice Hall</a:t>
            </a:r>
          </a:p>
          <a:p>
            <a:r>
              <a:rPr lang="en-US" dirty="0" smtClean="0"/>
              <a:t>4. The Design of Unix Operating System – Maurice Bach, Prentice Hall</a:t>
            </a:r>
          </a:p>
          <a:p>
            <a:r>
              <a:rPr lang="en-US" dirty="0" smtClean="0"/>
              <a:t>5. Debugging with GDB – Richard Stallman, Roland </a:t>
            </a:r>
            <a:r>
              <a:rPr lang="en-US" dirty="0" err="1" smtClean="0"/>
              <a:t>Pesch</a:t>
            </a:r>
            <a:r>
              <a:rPr lang="en-US" dirty="0" smtClean="0"/>
              <a:t>, Stan </a:t>
            </a:r>
            <a:r>
              <a:rPr lang="en-US" dirty="0" err="1" smtClean="0"/>
              <a:t>Shebs</a:t>
            </a:r>
            <a:r>
              <a:rPr lang="en-US" dirty="0" smtClean="0"/>
              <a:t>, et al,   </a:t>
            </a:r>
          </a:p>
          <a:p>
            <a:pPr>
              <a:buNone/>
            </a:pPr>
            <a:r>
              <a:rPr lang="en-US" dirty="0" smtClean="0"/>
              <a:t>         GNU Press</a:t>
            </a:r>
          </a:p>
          <a:p>
            <a:r>
              <a:rPr lang="en-US" dirty="0" smtClean="0"/>
              <a:t>6. The fundamentals of Multimedia – </a:t>
            </a:r>
            <a:r>
              <a:rPr lang="en-US" dirty="0" err="1" smtClean="0"/>
              <a:t>ze-Nian</a:t>
            </a:r>
            <a:r>
              <a:rPr lang="en-US" dirty="0" smtClean="0"/>
              <a:t> Lee, Mark S. Drew, Prentice Hall</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further information</a:t>
            </a:r>
            <a:endParaRPr lang="en-US" dirty="0"/>
          </a:p>
        </p:txBody>
      </p:sp>
      <p:sp>
        <p:nvSpPr>
          <p:cNvPr id="3" name="Content Placeholder 2"/>
          <p:cNvSpPr>
            <a:spLocks noGrp="1"/>
          </p:cNvSpPr>
          <p:nvPr>
            <p:ph sz="quarter" idx="1"/>
          </p:nvPr>
        </p:nvSpPr>
        <p:spPr/>
        <p:txBody>
          <a:bodyPr/>
          <a:lstStyle/>
          <a:p>
            <a:r>
              <a:rPr lang="en-US" u="sng" dirty="0" smtClean="0">
                <a:solidFill>
                  <a:schemeClr val="accent1"/>
                </a:solidFill>
              </a:rPr>
              <a:t>https://sites.google.com/site/beproj2011mitpune/</a:t>
            </a:r>
          </a:p>
          <a:p>
            <a:r>
              <a:rPr lang="en-US" u="sng" dirty="0" smtClean="0">
                <a:solidFill>
                  <a:schemeClr val="accent1"/>
                </a:solidFill>
              </a:rPr>
              <a:t>http://systemsdaemon.blogspot.com</a:t>
            </a:r>
            <a:endParaRPr lang="en-US" u="sng" dirty="0">
              <a:solidFill>
                <a:schemeClr val="accent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ctr">
              <a:lnSpc>
                <a:spcPct val="500000"/>
              </a:lnSpc>
            </a:pPr>
            <a:r>
              <a:rPr lang="en-US" sz="3600" b="1" dirty="0" smtClean="0"/>
              <a:t>Thank</a:t>
            </a:r>
            <a:r>
              <a:rPr lang="en-US" sz="4000" b="1" dirty="0" smtClean="0"/>
              <a:t> You!!</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graphicFrame>
        <p:nvGraphicFramePr>
          <p:cNvPr id="4" name="Content Placeholder 3"/>
          <p:cNvGraphicFramePr>
            <a:graphicFrameLocks noGrp="1"/>
          </p:cNvGraphicFramePr>
          <p:nvPr>
            <p:ph sz="quarter" idx="1"/>
          </p:nvPr>
        </p:nvGraphicFramePr>
        <p:xfrm>
          <a:off x="457200" y="1524000"/>
          <a:ext cx="8153400" cy="4949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33400" y="990600"/>
            <a:ext cx="2667000" cy="38100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6" action="ppaction://hlinksldjump"/>
          </p:cNvPr>
          <p:cNvSpPr/>
          <p:nvPr/>
        </p:nvSpPr>
        <p:spPr>
          <a:xfrm>
            <a:off x="533400" y="990600"/>
            <a:ext cx="2667000" cy="30480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6" action="ppaction://hlinksldjump"/>
          </p:cNvPr>
          <p:cNvSpPr/>
          <p:nvPr/>
        </p:nvSpPr>
        <p:spPr>
          <a:xfrm>
            <a:off x="457200" y="990600"/>
            <a:ext cx="27432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7" action="ppaction://hlinksldjump"/>
          </p:cNvPr>
          <p:cNvSpPr/>
          <p:nvPr/>
        </p:nvSpPr>
        <p:spPr>
          <a:xfrm>
            <a:off x="762000" y="3352800"/>
            <a:ext cx="21336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8" action="ppaction://hlinksldjump"/>
          </p:cNvPr>
          <p:cNvSpPr/>
          <p:nvPr/>
        </p:nvSpPr>
        <p:spPr>
          <a:xfrm>
            <a:off x="3429000" y="3048000"/>
            <a:ext cx="2133600" cy="1828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9" action="ppaction://hlinksldjump"/>
          </p:cNvPr>
          <p:cNvSpPr/>
          <p:nvPr/>
        </p:nvSpPr>
        <p:spPr>
          <a:xfrm>
            <a:off x="6248400" y="3124200"/>
            <a:ext cx="1981200" cy="1600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Multimedia formats for video</a:t>
            </a:r>
            <a:endParaRPr lang="en-US" dirty="0"/>
          </a:p>
        </p:txBody>
      </p:sp>
      <p:sp>
        <p:nvSpPr>
          <p:cNvPr id="3" name="Content Placeholder 2"/>
          <p:cNvSpPr>
            <a:spLocks noGrp="1"/>
          </p:cNvSpPr>
          <p:nvPr>
            <p:ph sz="quarter" idx="1"/>
          </p:nvPr>
        </p:nvSpPr>
        <p:spPr/>
        <p:txBody>
          <a:bodyPr/>
          <a:lstStyle/>
          <a:p>
            <a:r>
              <a:rPr lang="en-US" dirty="0" smtClean="0"/>
              <a:t>Container format = audio format + video format</a:t>
            </a:r>
          </a:p>
          <a:p>
            <a:endParaRPr lang="en-US" dirty="0" smtClean="0"/>
          </a:p>
        </p:txBody>
      </p:sp>
      <p:pic>
        <p:nvPicPr>
          <p:cNvPr id="4" name="Picture 3" descr="video-container.png"/>
          <p:cNvPicPr>
            <a:picLocks noChangeAspect="1"/>
          </p:cNvPicPr>
          <p:nvPr/>
        </p:nvPicPr>
        <p:blipFill>
          <a:blip r:embed="rId3"/>
          <a:stretch>
            <a:fillRect/>
          </a:stretch>
        </p:blipFill>
        <p:spPr>
          <a:xfrm>
            <a:off x="685800" y="2209800"/>
            <a:ext cx="7682540" cy="3936508"/>
          </a:xfrm>
          <a:prstGeom prst="rect">
            <a:avLst/>
          </a:prstGeom>
        </p:spPr>
      </p:pic>
      <p:sp>
        <p:nvSpPr>
          <p:cNvPr id="5" name="Rectangle 4">
            <a:hlinkClick r:id="rId4" action="ppaction://hlinksldjump"/>
          </p:cNvPr>
          <p:cNvSpPr/>
          <p:nvPr/>
        </p:nvSpPr>
        <p:spPr>
          <a:xfrm>
            <a:off x="533400" y="838200"/>
            <a:ext cx="5867400" cy="533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Multimedia stream</a:t>
            </a:r>
            <a:endParaRPr lang="en-US" dirty="0"/>
          </a:p>
        </p:txBody>
      </p:sp>
      <p:sp>
        <p:nvSpPr>
          <p:cNvPr id="3" name="Content Placeholder 2"/>
          <p:cNvSpPr>
            <a:spLocks noGrp="1"/>
          </p:cNvSpPr>
          <p:nvPr>
            <p:ph sz="quarter" idx="1"/>
          </p:nvPr>
        </p:nvSpPr>
        <p:spPr>
          <a:xfrm>
            <a:off x="457200" y="1143000"/>
            <a:ext cx="7467600" cy="4953000"/>
          </a:xfrm>
        </p:spPr>
        <p:txBody>
          <a:bodyPr/>
          <a:lstStyle/>
          <a:p>
            <a:pPr algn="just">
              <a:buNone/>
            </a:pPr>
            <a:r>
              <a:rPr lang="en-US" dirty="0" smtClean="0"/>
              <a:t>Streaming media is multimedia that is constantly received by and presented to an end-user while being delivered by a streaming provider.</a:t>
            </a:r>
            <a:endParaRPr lang="en-US" i="1" dirty="0" smtClean="0"/>
          </a:p>
          <a:p>
            <a:pPr>
              <a:buNone/>
            </a:pPr>
            <a:endParaRPr lang="en-US" i="1" dirty="0" smtClean="0"/>
          </a:p>
        </p:txBody>
      </p:sp>
      <p:pic>
        <p:nvPicPr>
          <p:cNvPr id="4" name="Picture 3" descr="streaming-video-audio-9.gif"/>
          <p:cNvPicPr>
            <a:picLocks noChangeAspect="1"/>
          </p:cNvPicPr>
          <p:nvPr/>
        </p:nvPicPr>
        <p:blipFill>
          <a:blip r:embed="rId2"/>
          <a:stretch>
            <a:fillRect/>
          </a:stretch>
        </p:blipFill>
        <p:spPr>
          <a:xfrm>
            <a:off x="2286000" y="2286000"/>
            <a:ext cx="3810000" cy="3810000"/>
          </a:xfrm>
          <a:prstGeom prst="rect">
            <a:avLst/>
          </a:prstGeom>
        </p:spPr>
      </p:pic>
      <p:sp>
        <p:nvSpPr>
          <p:cNvPr id="5" name="Rectangle 4">
            <a:hlinkClick r:id="rId3" action="ppaction://hlinksldjump"/>
          </p:cNvPr>
          <p:cNvSpPr/>
          <p:nvPr/>
        </p:nvSpPr>
        <p:spPr>
          <a:xfrm>
            <a:off x="533400" y="533400"/>
            <a:ext cx="38862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Trans-coding</a:t>
            </a:r>
            <a:endParaRPr lang="en-US" dirty="0"/>
          </a:p>
        </p:txBody>
      </p:sp>
      <p:sp>
        <p:nvSpPr>
          <p:cNvPr id="3" name="Content Placeholder 2"/>
          <p:cNvSpPr>
            <a:spLocks noGrp="1"/>
          </p:cNvSpPr>
          <p:nvPr>
            <p:ph sz="quarter" idx="1"/>
          </p:nvPr>
        </p:nvSpPr>
        <p:spPr/>
        <p:txBody>
          <a:bodyPr/>
          <a:lstStyle/>
          <a:p>
            <a:pPr>
              <a:buNone/>
            </a:pPr>
            <a:r>
              <a:rPr lang="en-US" dirty="0" smtClean="0"/>
              <a:t>Trans-coding is the digital-raw-digital conversion of one encoding to another</a:t>
            </a:r>
            <a:endParaRPr lang="en-US" dirty="0"/>
          </a:p>
        </p:txBody>
      </p:sp>
      <p:sp>
        <p:nvSpPr>
          <p:cNvPr id="4" name="Oval 3"/>
          <p:cNvSpPr/>
          <p:nvPr/>
        </p:nvSpPr>
        <p:spPr>
          <a:xfrm>
            <a:off x="533400" y="3200400"/>
            <a:ext cx="1828800" cy="1752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Format A</a:t>
            </a:r>
            <a:endParaRPr lang="en-US" dirty="0"/>
          </a:p>
        </p:txBody>
      </p:sp>
      <p:sp>
        <p:nvSpPr>
          <p:cNvPr id="5" name="Oval 4"/>
          <p:cNvSpPr/>
          <p:nvPr/>
        </p:nvSpPr>
        <p:spPr>
          <a:xfrm>
            <a:off x="3352800" y="3200400"/>
            <a:ext cx="1828800" cy="1752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Raw Format </a:t>
            </a:r>
            <a:endParaRPr lang="en-US" dirty="0"/>
          </a:p>
        </p:txBody>
      </p:sp>
      <p:sp>
        <p:nvSpPr>
          <p:cNvPr id="7" name="Oval 6"/>
          <p:cNvSpPr/>
          <p:nvPr/>
        </p:nvSpPr>
        <p:spPr>
          <a:xfrm>
            <a:off x="6019800" y="3200400"/>
            <a:ext cx="1828800" cy="1752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Format B</a:t>
            </a:r>
            <a:endParaRPr lang="en-US" dirty="0"/>
          </a:p>
        </p:txBody>
      </p:sp>
      <p:cxnSp>
        <p:nvCxnSpPr>
          <p:cNvPr id="9" name="Straight Arrow Connector 8"/>
          <p:cNvCxnSpPr>
            <a:stCxn id="4" idx="6"/>
            <a:endCxn id="5" idx="2"/>
          </p:cNvCxnSpPr>
          <p:nvPr/>
        </p:nvCxnSpPr>
        <p:spPr>
          <a:xfrm>
            <a:off x="2362200" y="40767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7" idx="2"/>
          </p:cNvCxnSpPr>
          <p:nvPr/>
        </p:nvCxnSpPr>
        <p:spPr>
          <a:xfrm>
            <a:off x="5181600" y="40767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a:hlinkClick r:id="rId2" action="ppaction://hlinksldjump"/>
          </p:cNvPr>
          <p:cNvSpPr/>
          <p:nvPr/>
        </p:nvSpPr>
        <p:spPr>
          <a:xfrm>
            <a:off x="533400" y="914400"/>
            <a:ext cx="27432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working</a:t>
            </a:r>
            <a:endParaRPr lang="en-US" dirty="0"/>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762000" y="3224212"/>
            <a:ext cx="1371600" cy="1247775"/>
          </a:xfrm>
        </p:spPr>
      </p:pic>
      <p:cxnSp>
        <p:nvCxnSpPr>
          <p:cNvPr id="41" name="Curved Connector 40"/>
          <p:cNvCxnSpPr/>
          <p:nvPr/>
        </p:nvCxnSpPr>
        <p:spPr>
          <a:xfrm rot="16200000" flipH="1">
            <a:off x="2870057" y="1688957"/>
            <a:ext cx="12986" cy="2857500"/>
          </a:xfrm>
          <a:prstGeom prst="curvedConnector3">
            <a:avLst>
              <a:gd name="adj1" fmla="val -1760357"/>
            </a:avLst>
          </a:prstGeom>
          <a:ln w="88900" cap="sq" cmpd="sng">
            <a:gradFill>
              <a:gsLst>
                <a:gs pos="0">
                  <a:schemeClr val="bg2"/>
                </a:gs>
                <a:gs pos="50000">
                  <a:schemeClr val="accent1">
                    <a:lumMod val="60000"/>
                    <a:lumOff val="40000"/>
                  </a:schemeClr>
                </a:gs>
                <a:gs pos="100000">
                  <a:schemeClr val="accent1">
                    <a:lumMod val="75000"/>
                  </a:schemeClr>
                </a:gs>
              </a:gsLst>
              <a:lin ang="5400000" scaled="0"/>
            </a:gradFill>
            <a:prstDash val="sysDot"/>
            <a:round/>
            <a:tailEnd type="triangle" w="med" len="med"/>
          </a:ln>
          <a:effectLst>
            <a:outerShdw dist="50800"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51" name="Rounded Rectangular Callout 50"/>
          <p:cNvSpPr/>
          <p:nvPr/>
        </p:nvSpPr>
        <p:spPr>
          <a:xfrm>
            <a:off x="1143000" y="1872996"/>
            <a:ext cx="2819400" cy="612648"/>
          </a:xfrm>
          <a:prstGeom prst="wedgeRoundRectCallout">
            <a:avLst>
              <a:gd name="adj1" fmla="val -13049"/>
              <a:gd name="adj2" fmla="val 10130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Request sent to  Server</a:t>
            </a:r>
            <a:endParaRPr lang="en-US" dirty="0"/>
          </a:p>
        </p:txBody>
      </p:sp>
      <p:sp>
        <p:nvSpPr>
          <p:cNvPr id="52" name="Rounded Rectangular Callout 51"/>
          <p:cNvSpPr/>
          <p:nvPr/>
        </p:nvSpPr>
        <p:spPr>
          <a:xfrm>
            <a:off x="4446827" y="1827276"/>
            <a:ext cx="3733800" cy="612648"/>
          </a:xfrm>
          <a:prstGeom prst="wedgeRoundRectCallout">
            <a:avLst>
              <a:gd name="adj1" fmla="val -19853"/>
              <a:gd name="adj2" fmla="val 11623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Gateway stores and forwards the request</a:t>
            </a:r>
            <a:endParaRPr lang="en-US" dirty="0"/>
          </a:p>
        </p:txBody>
      </p:sp>
      <p:sp>
        <p:nvSpPr>
          <p:cNvPr id="53" name="Rounded Rectangular Callout 52"/>
          <p:cNvSpPr/>
          <p:nvPr/>
        </p:nvSpPr>
        <p:spPr>
          <a:xfrm>
            <a:off x="4446827" y="5181600"/>
            <a:ext cx="3581400" cy="612648"/>
          </a:xfrm>
          <a:prstGeom prst="wedgeRoundRectCallout">
            <a:avLst>
              <a:gd name="adj1" fmla="val -12663"/>
              <a:gd name="adj2" fmla="val -9272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Server Responds back</a:t>
            </a:r>
            <a:endParaRPr lang="en-US" dirty="0"/>
          </a:p>
        </p:txBody>
      </p:sp>
      <p:sp>
        <p:nvSpPr>
          <p:cNvPr id="54" name="Rounded Rectangular Callout 53"/>
          <p:cNvSpPr/>
          <p:nvPr/>
        </p:nvSpPr>
        <p:spPr>
          <a:xfrm>
            <a:off x="685801" y="5181600"/>
            <a:ext cx="3352800" cy="1066800"/>
          </a:xfrm>
          <a:prstGeom prst="wedgeRoundRectCallout">
            <a:avLst>
              <a:gd name="adj1" fmla="val -2833"/>
              <a:gd name="adj2" fmla="val -9022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Gateway checks for the format of the reply and </a:t>
            </a:r>
            <a:r>
              <a:rPr lang="en-US" dirty="0" err="1" smtClean="0"/>
              <a:t>transocdes</a:t>
            </a:r>
            <a:r>
              <a:rPr lang="en-US" dirty="0" smtClean="0"/>
              <a:t> the stream if needed</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29000" y="3117706"/>
            <a:ext cx="1983839" cy="117560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58000" y="3177540"/>
            <a:ext cx="1118616" cy="1432560"/>
          </a:xfrm>
          <a:prstGeom prst="rect">
            <a:avLst/>
          </a:prstGeom>
        </p:spPr>
      </p:pic>
      <p:cxnSp>
        <p:nvCxnSpPr>
          <p:cNvPr id="20" name="Curved Connector 19"/>
          <p:cNvCxnSpPr/>
          <p:nvPr/>
        </p:nvCxnSpPr>
        <p:spPr>
          <a:xfrm rot="16200000" flipH="1">
            <a:off x="5992003" y="1717183"/>
            <a:ext cx="12986" cy="2857500"/>
          </a:xfrm>
          <a:prstGeom prst="curvedConnector3">
            <a:avLst>
              <a:gd name="adj1" fmla="val -1760357"/>
            </a:avLst>
          </a:prstGeom>
          <a:ln w="88900" cap="sq" cmpd="sng">
            <a:gradFill>
              <a:gsLst>
                <a:gs pos="0">
                  <a:schemeClr val="bg2"/>
                </a:gs>
                <a:gs pos="50000">
                  <a:schemeClr val="accent1">
                    <a:lumMod val="60000"/>
                    <a:lumOff val="40000"/>
                  </a:schemeClr>
                </a:gs>
                <a:gs pos="100000">
                  <a:schemeClr val="accent1">
                    <a:lumMod val="75000"/>
                  </a:schemeClr>
                </a:gs>
              </a:gsLst>
              <a:lin ang="5400000" scaled="0"/>
            </a:gradFill>
            <a:prstDash val="sysDot"/>
            <a:round/>
            <a:tailEnd type="triangle" w="med" len="med"/>
          </a:ln>
          <a:effectLst>
            <a:outerShdw dist="50800"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6200000" flipH="1">
            <a:off x="5899007" y="3187843"/>
            <a:ext cx="12986" cy="2857500"/>
          </a:xfrm>
          <a:prstGeom prst="curvedConnector3">
            <a:avLst>
              <a:gd name="adj1" fmla="val -1760357"/>
            </a:avLst>
          </a:prstGeom>
          <a:ln w="88900" cap="sq" cmpd="sng">
            <a:gradFill>
              <a:gsLst>
                <a:gs pos="0">
                  <a:schemeClr val="bg2"/>
                </a:gs>
                <a:gs pos="50000">
                  <a:schemeClr val="accent1">
                    <a:lumMod val="60000"/>
                    <a:lumOff val="40000"/>
                  </a:schemeClr>
                </a:gs>
                <a:gs pos="100000">
                  <a:schemeClr val="accent1">
                    <a:lumMod val="75000"/>
                  </a:schemeClr>
                </a:gs>
              </a:gsLst>
              <a:lin ang="5400000" scaled="0"/>
            </a:gradFill>
            <a:prstDash val="sysDot"/>
            <a:round/>
            <a:tailEnd type="triangle" w="med" len="med"/>
          </a:ln>
          <a:effectLst>
            <a:outerShdw dist="50800" sx="1000" sy="1000" algn="ctr" rotWithShape="0">
              <a:srgbClr val="000000"/>
            </a:outerShdw>
          </a:effectLst>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16200000" flipH="1">
            <a:off x="2851769" y="3200829"/>
            <a:ext cx="12986" cy="2857500"/>
          </a:xfrm>
          <a:prstGeom prst="curvedConnector3">
            <a:avLst>
              <a:gd name="adj1" fmla="val -1760357"/>
            </a:avLst>
          </a:prstGeom>
          <a:ln w="88900" cap="sq" cmpd="sng">
            <a:gradFill>
              <a:gsLst>
                <a:gs pos="0">
                  <a:schemeClr val="bg2"/>
                </a:gs>
                <a:gs pos="50000">
                  <a:schemeClr val="accent1">
                    <a:lumMod val="60000"/>
                    <a:lumOff val="40000"/>
                  </a:schemeClr>
                </a:gs>
                <a:gs pos="100000">
                  <a:schemeClr val="accent1">
                    <a:lumMod val="75000"/>
                  </a:schemeClr>
                </a:gs>
              </a:gsLst>
              <a:lin ang="5400000" scaled="0"/>
            </a:gradFill>
            <a:prstDash val="sysDot"/>
            <a:round/>
            <a:tailEnd type="triangle" w="med" len="med"/>
          </a:ln>
          <a:effectLst>
            <a:outerShdw dist="50800" sx="1000" sy="1000" algn="ctr" rotWithShape="0">
              <a:srgbClr val="000000"/>
            </a:outerShdw>
          </a:effectLst>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 Working as a proxy server</a:t>
            </a:r>
            <a:endParaRPr lang="en-US" dirty="0"/>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4617B"/>
      </a:hlink>
      <a:folHlink>
        <a:srgbClr val="04617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454</TotalTime>
  <Words>843</Words>
  <Application>Microsoft Office PowerPoint</Application>
  <PresentationFormat>On-screen Show (4:3)</PresentationFormat>
  <Paragraphs>133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Device Capability Based Multimedia Transcoding Over Network</vt:lpstr>
      <vt:lpstr>Contents of presentation</vt:lpstr>
      <vt:lpstr>Problem statement</vt:lpstr>
      <vt:lpstr>Our solution</vt:lpstr>
      <vt:lpstr>Multimedia formats for video</vt:lpstr>
      <vt:lpstr>Multimedia stream</vt:lpstr>
      <vt:lpstr>Trans-coding</vt:lpstr>
      <vt:lpstr>Flow of working</vt:lpstr>
      <vt:lpstr>Step1: Working as a proxy server</vt:lpstr>
      <vt:lpstr>Step 2: adding an entry for the client…saving multimedia playing capabilities of the client</vt:lpstr>
      <vt:lpstr>Step 3: transcoding if needed</vt:lpstr>
      <vt:lpstr>How We did it (sub-index)</vt:lpstr>
      <vt:lpstr>Modules</vt:lpstr>
      <vt:lpstr>Controller</vt:lpstr>
      <vt:lpstr>Proxy server</vt:lpstr>
      <vt:lpstr>Reply handler</vt:lpstr>
      <vt:lpstr>Thread for communication between controller and transcode handler</vt:lpstr>
      <vt:lpstr>Trans-code handler</vt:lpstr>
      <vt:lpstr>Trans-coder</vt:lpstr>
      <vt:lpstr>Implementation of the 3 modules</vt:lpstr>
      <vt:lpstr>Technology Used</vt:lpstr>
      <vt:lpstr>Features</vt:lpstr>
      <vt:lpstr>Usefulness and business perspective</vt:lpstr>
      <vt:lpstr>Future enhancement</vt:lpstr>
      <vt:lpstr>references</vt:lpstr>
      <vt:lpstr>For further information</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Capability Based Multimedia Transcoding Over Network</dc:title>
  <dc:creator>Anirudh</dc:creator>
  <cp:lastModifiedBy>user</cp:lastModifiedBy>
  <cp:revision>220</cp:revision>
  <dcterms:created xsi:type="dcterms:W3CDTF">2006-08-16T00:00:00Z</dcterms:created>
  <dcterms:modified xsi:type="dcterms:W3CDTF">2011-06-17T13:45:33Z</dcterms:modified>
</cp:coreProperties>
</file>