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25"/>
  </p:notesMasterIdLst>
  <p:sldIdLst>
    <p:sldId id="271" r:id="rId2"/>
    <p:sldId id="265" r:id="rId3"/>
    <p:sldId id="275" r:id="rId4"/>
    <p:sldId id="276" r:id="rId5"/>
    <p:sldId id="280" r:id="rId6"/>
    <p:sldId id="277" r:id="rId7"/>
    <p:sldId id="278" r:id="rId8"/>
    <p:sldId id="283" r:id="rId9"/>
    <p:sldId id="289" r:id="rId10"/>
    <p:sldId id="290" r:id="rId11"/>
    <p:sldId id="285" r:id="rId12"/>
    <p:sldId id="295" r:id="rId13"/>
    <p:sldId id="294" r:id="rId14"/>
    <p:sldId id="287" r:id="rId15"/>
    <p:sldId id="286" r:id="rId16"/>
    <p:sldId id="296" r:id="rId17"/>
    <p:sldId id="297" r:id="rId18"/>
    <p:sldId id="288" r:id="rId19"/>
    <p:sldId id="292" r:id="rId20"/>
    <p:sldId id="273" r:id="rId21"/>
    <p:sldId id="291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:r>
                <a:rPr lang="en-IN" b="0" i="0" smtClean="0">
                  <a:latin typeface="Cambria Math" panose="02040503050406030204" pitchFamily="18" charset="0"/>
                </a:rPr>
                <a:t>𝜃_𝐺</a:t>
              </a:r>
              <a:endParaRPr lang="en-IN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</a:t>
          </a:r>
          <a:r>
            <a:rPr lang="en-IN" dirty="0" smtClean="0"/>
            <a:t>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AAF79-AECB-4F5C-A51E-35A29FCEAD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6BED-0E05-4DBF-97A4-0D6D98893186}">
      <dgm:prSet phldrT="[Text]"/>
      <dgm:spPr/>
      <dgm:t>
        <a:bodyPr/>
        <a:lstStyle/>
        <a:p>
          <a:r>
            <a:rPr lang="en-IN" dirty="0" smtClean="0"/>
            <a:t>Conditional</a:t>
          </a:r>
          <a:endParaRPr lang="en-IN" dirty="0"/>
        </a:p>
      </dgm:t>
    </dgm:pt>
    <dgm:pt modelId="{FE69F323-5F77-492F-9726-AB09733C2665}" type="parTrans" cxnId="{41FBF7D9-E772-4E1C-8165-C334AF86DA8B}">
      <dgm:prSet/>
      <dgm:spPr/>
      <dgm:t>
        <a:bodyPr/>
        <a:lstStyle/>
        <a:p>
          <a:endParaRPr lang="en-IN"/>
        </a:p>
      </dgm:t>
    </dgm:pt>
    <dgm:pt modelId="{E61643EA-7BAB-4CB5-B905-120BD1400789}" type="sibTrans" cxnId="{41FBF7D9-E772-4E1C-8165-C334AF86DA8B}">
      <dgm:prSet/>
      <dgm:spPr/>
      <dgm:t>
        <a:bodyPr/>
        <a:lstStyle/>
        <a:p>
          <a:endParaRPr lang="en-IN"/>
        </a:p>
      </dgm:t>
    </dgm:pt>
    <dgm:pt modelId="{1554EAF1-E3FC-4CCE-BC28-983130BD2352}">
      <dgm:prSet phldrT="[Text]"/>
      <dgm:spPr/>
      <dgm:t>
        <a:bodyPr/>
        <a:lstStyle/>
        <a:p>
          <a:r>
            <a:rPr lang="en-IN" dirty="0" smtClean="0"/>
            <a:t>Conditional on knowing allocations.</a:t>
          </a:r>
          <a:endParaRPr lang="en-IN" dirty="0"/>
        </a:p>
      </dgm:t>
    </dgm:pt>
    <dgm:pt modelId="{1B394C4C-A7BE-4E6E-9E5B-AE754443597B}" type="parTrans" cxnId="{96082C30-7293-4D81-9454-426856767F26}">
      <dgm:prSet/>
      <dgm:spPr/>
      <dgm:t>
        <a:bodyPr/>
        <a:lstStyle/>
        <a:p>
          <a:endParaRPr lang="en-IN"/>
        </a:p>
      </dgm:t>
    </dgm:pt>
    <dgm:pt modelId="{30823A44-F6C0-430B-925A-B7600850A4EE}" type="sibTrans" cxnId="{96082C30-7293-4D81-9454-426856767F26}">
      <dgm:prSet/>
      <dgm:spPr/>
      <dgm:t>
        <a:bodyPr/>
        <a:lstStyle/>
        <a:p>
          <a:endParaRPr lang="en-IN"/>
        </a:p>
      </dgm:t>
    </dgm:pt>
    <dgm:pt modelId="{8794B30C-9A2C-4A52-B8F1-0A25412CFA9A}">
      <dgm:prSet phldrT="[Text]"/>
      <dgm:spPr/>
      <dgm:t>
        <a:bodyPr/>
        <a:lstStyle/>
        <a:p>
          <a:r>
            <a:rPr lang="en-IN" dirty="0" smtClean="0"/>
            <a:t>Conditional on knowing the random effect.</a:t>
          </a:r>
          <a:endParaRPr lang="en-IN" dirty="0"/>
        </a:p>
      </dgm:t>
    </dgm:pt>
    <dgm:pt modelId="{F9C0F5BE-2B64-438D-BBAD-EAFA279FE1B3}" type="parTrans" cxnId="{196DB98D-F554-4B6B-ACE8-B2CB33CFB3F5}">
      <dgm:prSet/>
      <dgm:spPr/>
      <dgm:t>
        <a:bodyPr/>
        <a:lstStyle/>
        <a:p>
          <a:endParaRPr lang="en-IN"/>
        </a:p>
      </dgm:t>
    </dgm:pt>
    <dgm:pt modelId="{934D03AE-BB10-4DC9-8EC4-D3EDF14A157B}" type="sibTrans" cxnId="{196DB98D-F554-4B6B-ACE8-B2CB33CFB3F5}">
      <dgm:prSet/>
      <dgm:spPr/>
      <dgm:t>
        <a:bodyPr/>
        <a:lstStyle/>
        <a:p>
          <a:endParaRPr lang="en-IN"/>
        </a:p>
      </dgm:t>
    </dgm:pt>
    <dgm:pt modelId="{E70AFAC4-48B3-437B-A8FC-FB9CC3A33169}">
      <dgm:prSet phldrT="[Text]"/>
      <dgm:spPr/>
      <dgm:t>
        <a:bodyPr/>
        <a:lstStyle/>
        <a:p>
          <a:r>
            <a:rPr lang="en-IN" dirty="0" smtClean="0"/>
            <a:t>Observed</a:t>
          </a:r>
          <a:endParaRPr lang="en-IN" dirty="0"/>
        </a:p>
      </dgm:t>
    </dgm:pt>
    <dgm:pt modelId="{0DD4E94B-F730-4889-8AC3-0176213B9117}" type="parTrans" cxnId="{4E9C569B-3249-44E4-8D64-A624F5F2EFAA}">
      <dgm:prSet/>
      <dgm:spPr/>
      <dgm:t>
        <a:bodyPr/>
        <a:lstStyle/>
        <a:p>
          <a:endParaRPr lang="en-IN"/>
        </a:p>
      </dgm:t>
    </dgm:pt>
    <dgm:pt modelId="{88B65F7F-02C1-4C4D-A0F3-40406D0A8940}" type="sibTrans" cxnId="{4E9C569B-3249-44E4-8D64-A624F5F2EFAA}">
      <dgm:prSet/>
      <dgm:spPr/>
      <dgm:t>
        <a:bodyPr/>
        <a:lstStyle/>
        <a:p>
          <a:endParaRPr lang="en-IN"/>
        </a:p>
      </dgm:t>
    </dgm:pt>
    <dgm:pt modelId="{1D1C508E-4EDD-4FC0-96E1-797DBBB0BC29}">
      <dgm:prSet phldrT="[Text]"/>
      <dgm:spPr/>
      <dgm:t>
        <a:bodyPr/>
        <a:lstStyle/>
        <a:p>
          <a:r>
            <a:rPr lang="en-IN" dirty="0" smtClean="0"/>
            <a:t>Likelihood based on observed part of the data.</a:t>
          </a:r>
          <a:endParaRPr lang="en-IN" dirty="0"/>
        </a:p>
      </dgm:t>
    </dgm:pt>
    <dgm:pt modelId="{ECF3196B-DB79-44EC-9321-8D6736CE8A94}" type="parTrans" cxnId="{54EA8DF6-10AF-4203-99CB-F45841D0FFB7}">
      <dgm:prSet/>
      <dgm:spPr/>
      <dgm:t>
        <a:bodyPr/>
        <a:lstStyle/>
        <a:p>
          <a:endParaRPr lang="en-IN"/>
        </a:p>
      </dgm:t>
    </dgm:pt>
    <dgm:pt modelId="{9A7EEDCB-7310-404B-95A0-92FB7064C34E}" type="sibTrans" cxnId="{54EA8DF6-10AF-4203-99CB-F45841D0FFB7}">
      <dgm:prSet/>
      <dgm:spPr/>
      <dgm:t>
        <a:bodyPr/>
        <a:lstStyle/>
        <a:p>
          <a:endParaRPr lang="en-IN"/>
        </a:p>
      </dgm:t>
    </dgm:pt>
    <dgm:pt modelId="{2A18F71D-1AD2-4C8E-8FB6-AA844EE8182D}">
      <dgm:prSet phldrT="[Text]"/>
      <dgm:spPr/>
      <dgm:t>
        <a:bodyPr/>
        <a:lstStyle/>
        <a:p>
          <a:r>
            <a:rPr lang="en-IN" dirty="0" smtClean="0"/>
            <a:t>Complete</a:t>
          </a:r>
          <a:endParaRPr lang="en-IN" dirty="0"/>
        </a:p>
      </dgm:t>
    </dgm:pt>
    <dgm:pt modelId="{53A8AEE7-BC73-42D3-BABC-3B936D13E500}" type="parTrans" cxnId="{51BADF6A-72EA-40C3-8B63-5BE1221A45BA}">
      <dgm:prSet/>
      <dgm:spPr/>
      <dgm:t>
        <a:bodyPr/>
        <a:lstStyle/>
        <a:p>
          <a:endParaRPr lang="en-IN"/>
        </a:p>
      </dgm:t>
    </dgm:pt>
    <dgm:pt modelId="{38A01C73-D7D3-44CA-98AF-8D5CD9569405}" type="sibTrans" cxnId="{51BADF6A-72EA-40C3-8B63-5BE1221A45BA}">
      <dgm:prSet/>
      <dgm:spPr/>
      <dgm:t>
        <a:bodyPr/>
        <a:lstStyle/>
        <a:p>
          <a:endParaRPr lang="en-IN"/>
        </a:p>
      </dgm:t>
    </dgm:pt>
    <dgm:pt modelId="{4E926E99-F1ED-4395-908E-99225F98C3F3}">
      <dgm:prSet phldrT="[Text]"/>
      <dgm:spPr/>
      <dgm:t>
        <a:bodyPr/>
        <a:lstStyle/>
        <a:p>
          <a:r>
            <a:rPr lang="en-IN" dirty="0" smtClean="0"/>
            <a:t>Model observed and unobserved data both.</a:t>
          </a:r>
          <a:endParaRPr lang="en-IN" dirty="0"/>
        </a:p>
      </dgm:t>
    </dgm:pt>
    <dgm:pt modelId="{5F519CB6-7CBB-42B8-8D62-896E8D7A8CB7}" type="parTrans" cxnId="{F9761EFF-5FBC-4D6B-9429-CF43B5B02BA6}">
      <dgm:prSet/>
      <dgm:spPr/>
      <dgm:t>
        <a:bodyPr/>
        <a:lstStyle/>
        <a:p>
          <a:endParaRPr lang="en-IN"/>
        </a:p>
      </dgm:t>
    </dgm:pt>
    <dgm:pt modelId="{F4B584C0-2851-4A36-8580-3357A275F7B6}" type="sibTrans" cxnId="{F9761EFF-5FBC-4D6B-9429-CF43B5B02BA6}">
      <dgm:prSet/>
      <dgm:spPr/>
      <dgm:t>
        <a:bodyPr/>
        <a:lstStyle/>
        <a:p>
          <a:endParaRPr lang="en-IN"/>
        </a:p>
      </dgm:t>
    </dgm:pt>
    <dgm:pt modelId="{4E061B69-DD1C-4D8E-A16E-C33E80C531F0}">
      <dgm:prSet phldrT="[Text]"/>
      <dgm:spPr/>
      <dgm:t>
        <a:bodyPr/>
        <a:lstStyle/>
        <a:p>
          <a:r>
            <a:rPr lang="en-IN" dirty="0" smtClean="0"/>
            <a:t>Random effect and allocations are unobserved.</a:t>
          </a:r>
          <a:endParaRPr lang="en-IN" dirty="0"/>
        </a:p>
      </dgm:t>
    </dgm:pt>
    <dgm:pt modelId="{7CC45565-E0AA-4829-B223-1DC54B5D679F}" type="parTrans" cxnId="{511D06C7-127C-4021-AED4-719987DFD698}">
      <dgm:prSet/>
      <dgm:spPr/>
      <dgm:t>
        <a:bodyPr/>
        <a:lstStyle/>
        <a:p>
          <a:endParaRPr lang="en-IN"/>
        </a:p>
      </dgm:t>
    </dgm:pt>
    <dgm:pt modelId="{8F3CCAE6-1AA7-4D9A-A8C6-238466DA5396}" type="sibTrans" cxnId="{511D06C7-127C-4021-AED4-719987DFD698}">
      <dgm:prSet/>
      <dgm:spPr/>
      <dgm:t>
        <a:bodyPr/>
        <a:lstStyle/>
        <a:p>
          <a:endParaRPr lang="en-IN"/>
        </a:p>
      </dgm:t>
    </dgm:pt>
    <dgm:pt modelId="{1749580F-6EB3-4CA9-AF02-873B8E9883BE}" type="pres">
      <dgm:prSet presAssocID="{F72AAF79-AECB-4F5C-A51E-35A29FCEAD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8FC98E-BB7F-4508-B1E7-C9A5C3AF8619}" type="pres">
      <dgm:prSet presAssocID="{E61F6BED-0E05-4DBF-97A4-0D6D98893186}" presName="node" presStyleLbl="node1" presStyleIdx="0" presStyleCnt="3" custLinFactNeighborX="-514" custLinFactNeighborY="3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17359-54B9-4D37-9C73-A53CF1166280}" type="pres">
      <dgm:prSet presAssocID="{E61643EA-7BAB-4CB5-B905-120BD1400789}" presName="sibTrans" presStyleCnt="0"/>
      <dgm:spPr/>
    </dgm:pt>
    <dgm:pt modelId="{1F6469E8-BD07-4791-B30B-E1B5321D0275}" type="pres">
      <dgm:prSet presAssocID="{E70AFAC4-48B3-437B-A8FC-FB9CC3A33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92B13-E873-4011-A396-FD69F98258CF}" type="pres">
      <dgm:prSet presAssocID="{88B65F7F-02C1-4C4D-A0F3-40406D0A8940}" presName="sibTrans" presStyleCnt="0"/>
      <dgm:spPr/>
    </dgm:pt>
    <dgm:pt modelId="{2DF2BD4A-13ED-4CC9-A7E5-FF1BCCF8D53D}" type="pres">
      <dgm:prSet presAssocID="{2A18F71D-1AD2-4C8E-8FB6-AA844EE818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5B929C-C6E1-462C-9464-E83080A623E7}" type="presOf" srcId="{4E926E99-F1ED-4395-908E-99225F98C3F3}" destId="{2DF2BD4A-13ED-4CC9-A7E5-FF1BCCF8D53D}" srcOrd="0" destOrd="1" presId="urn:microsoft.com/office/officeart/2005/8/layout/hList6"/>
    <dgm:cxn modelId="{0B18967B-3572-4680-A49E-FA07A29C388D}" type="presOf" srcId="{F72AAF79-AECB-4F5C-A51E-35A29FCEAD85}" destId="{1749580F-6EB3-4CA9-AF02-873B8E9883BE}" srcOrd="0" destOrd="0" presId="urn:microsoft.com/office/officeart/2005/8/layout/hList6"/>
    <dgm:cxn modelId="{196DB98D-F554-4B6B-ACE8-B2CB33CFB3F5}" srcId="{E61F6BED-0E05-4DBF-97A4-0D6D98893186}" destId="{8794B30C-9A2C-4A52-B8F1-0A25412CFA9A}" srcOrd="1" destOrd="0" parTransId="{F9C0F5BE-2B64-438D-BBAD-EAFA279FE1B3}" sibTransId="{934D03AE-BB10-4DC9-8EC4-D3EDF14A157B}"/>
    <dgm:cxn modelId="{F9761EFF-5FBC-4D6B-9429-CF43B5B02BA6}" srcId="{2A18F71D-1AD2-4C8E-8FB6-AA844EE8182D}" destId="{4E926E99-F1ED-4395-908E-99225F98C3F3}" srcOrd="0" destOrd="0" parTransId="{5F519CB6-7CBB-42B8-8D62-896E8D7A8CB7}" sibTransId="{F4B584C0-2851-4A36-8580-3357A275F7B6}"/>
    <dgm:cxn modelId="{54EA8DF6-10AF-4203-99CB-F45841D0FFB7}" srcId="{E70AFAC4-48B3-437B-A8FC-FB9CC3A33169}" destId="{1D1C508E-4EDD-4FC0-96E1-797DBBB0BC29}" srcOrd="0" destOrd="0" parTransId="{ECF3196B-DB79-44EC-9321-8D6736CE8A94}" sibTransId="{9A7EEDCB-7310-404B-95A0-92FB7064C34E}"/>
    <dgm:cxn modelId="{51BADF6A-72EA-40C3-8B63-5BE1221A45BA}" srcId="{F72AAF79-AECB-4F5C-A51E-35A29FCEAD85}" destId="{2A18F71D-1AD2-4C8E-8FB6-AA844EE8182D}" srcOrd="2" destOrd="0" parTransId="{53A8AEE7-BC73-42D3-BABC-3B936D13E500}" sibTransId="{38A01C73-D7D3-44CA-98AF-8D5CD9569405}"/>
    <dgm:cxn modelId="{57F9A55F-5452-4ABC-82CA-CEDC1D1826D5}" type="presOf" srcId="{2A18F71D-1AD2-4C8E-8FB6-AA844EE8182D}" destId="{2DF2BD4A-13ED-4CC9-A7E5-FF1BCCF8D53D}" srcOrd="0" destOrd="0" presId="urn:microsoft.com/office/officeart/2005/8/layout/hList6"/>
    <dgm:cxn modelId="{EEB88222-8F36-4725-99FE-D654AE016BA7}" type="presOf" srcId="{4E061B69-DD1C-4D8E-A16E-C33E80C531F0}" destId="{2DF2BD4A-13ED-4CC9-A7E5-FF1BCCF8D53D}" srcOrd="0" destOrd="2" presId="urn:microsoft.com/office/officeart/2005/8/layout/hList6"/>
    <dgm:cxn modelId="{4E9C569B-3249-44E4-8D64-A624F5F2EFAA}" srcId="{F72AAF79-AECB-4F5C-A51E-35A29FCEAD85}" destId="{E70AFAC4-48B3-437B-A8FC-FB9CC3A33169}" srcOrd="1" destOrd="0" parTransId="{0DD4E94B-F730-4889-8AC3-0176213B9117}" sibTransId="{88B65F7F-02C1-4C4D-A0F3-40406D0A8940}"/>
    <dgm:cxn modelId="{8564FBA3-F941-4064-9096-60686B9F70C8}" type="presOf" srcId="{1D1C508E-4EDD-4FC0-96E1-797DBBB0BC29}" destId="{1F6469E8-BD07-4791-B30B-E1B5321D0275}" srcOrd="0" destOrd="1" presId="urn:microsoft.com/office/officeart/2005/8/layout/hList6"/>
    <dgm:cxn modelId="{8EF43984-722B-4762-989E-76C1430290DC}" type="presOf" srcId="{1554EAF1-E3FC-4CCE-BC28-983130BD2352}" destId="{EE8FC98E-BB7F-4508-B1E7-C9A5C3AF8619}" srcOrd="0" destOrd="1" presId="urn:microsoft.com/office/officeart/2005/8/layout/hList6"/>
    <dgm:cxn modelId="{1B15D7A6-9AD3-477D-938A-94E1539F8214}" type="presOf" srcId="{E70AFAC4-48B3-437B-A8FC-FB9CC3A33169}" destId="{1F6469E8-BD07-4791-B30B-E1B5321D0275}" srcOrd="0" destOrd="0" presId="urn:microsoft.com/office/officeart/2005/8/layout/hList6"/>
    <dgm:cxn modelId="{41FBF7D9-E772-4E1C-8165-C334AF86DA8B}" srcId="{F72AAF79-AECB-4F5C-A51E-35A29FCEAD85}" destId="{E61F6BED-0E05-4DBF-97A4-0D6D98893186}" srcOrd="0" destOrd="0" parTransId="{FE69F323-5F77-492F-9726-AB09733C2665}" sibTransId="{E61643EA-7BAB-4CB5-B905-120BD1400789}"/>
    <dgm:cxn modelId="{96082C30-7293-4D81-9454-426856767F26}" srcId="{E61F6BED-0E05-4DBF-97A4-0D6D98893186}" destId="{1554EAF1-E3FC-4CCE-BC28-983130BD2352}" srcOrd="0" destOrd="0" parTransId="{1B394C4C-A7BE-4E6E-9E5B-AE754443597B}" sibTransId="{30823A44-F6C0-430B-925A-B7600850A4EE}"/>
    <dgm:cxn modelId="{4CDAE5E9-5407-489E-8F80-90F8B241A2D2}" type="presOf" srcId="{E61F6BED-0E05-4DBF-97A4-0D6D98893186}" destId="{EE8FC98E-BB7F-4508-B1E7-C9A5C3AF8619}" srcOrd="0" destOrd="0" presId="urn:microsoft.com/office/officeart/2005/8/layout/hList6"/>
    <dgm:cxn modelId="{DFC146A0-B9A3-4061-9098-AF5348A64478}" type="presOf" srcId="{8794B30C-9A2C-4A52-B8F1-0A25412CFA9A}" destId="{EE8FC98E-BB7F-4508-B1E7-C9A5C3AF8619}" srcOrd="0" destOrd="2" presId="urn:microsoft.com/office/officeart/2005/8/layout/hList6"/>
    <dgm:cxn modelId="{511D06C7-127C-4021-AED4-719987DFD698}" srcId="{2A18F71D-1AD2-4C8E-8FB6-AA844EE8182D}" destId="{4E061B69-DD1C-4D8E-A16E-C33E80C531F0}" srcOrd="1" destOrd="0" parTransId="{7CC45565-E0AA-4829-B223-1DC54B5D679F}" sibTransId="{8F3CCAE6-1AA7-4D9A-A8C6-238466DA5396}"/>
    <dgm:cxn modelId="{1F4BBD0E-B31F-4D46-AD6F-248CC935DBFF}" type="presParOf" srcId="{1749580F-6EB3-4CA9-AF02-873B8E9883BE}" destId="{EE8FC98E-BB7F-4508-B1E7-C9A5C3AF8619}" srcOrd="0" destOrd="0" presId="urn:microsoft.com/office/officeart/2005/8/layout/hList6"/>
    <dgm:cxn modelId="{C449C8B7-27F1-4AE7-8DCE-AF6E6279B9DA}" type="presParOf" srcId="{1749580F-6EB3-4CA9-AF02-873B8E9883BE}" destId="{53017359-54B9-4D37-9C73-A53CF1166280}" srcOrd="1" destOrd="0" presId="urn:microsoft.com/office/officeart/2005/8/layout/hList6"/>
    <dgm:cxn modelId="{7CEAE114-40B3-428B-947B-BF5DE8C6D535}" type="presParOf" srcId="{1749580F-6EB3-4CA9-AF02-873B8E9883BE}" destId="{1F6469E8-BD07-4791-B30B-E1B5321D0275}" srcOrd="2" destOrd="0" presId="urn:microsoft.com/office/officeart/2005/8/layout/hList6"/>
    <dgm:cxn modelId="{9E4ABB00-6828-4907-AA35-552C0E969AB3}" type="presParOf" srcId="{1749580F-6EB3-4CA9-AF02-873B8E9883BE}" destId="{7CE92B13-E873-4011-A396-FD69F98258CF}" srcOrd="3" destOrd="0" presId="urn:microsoft.com/office/officeart/2005/8/layout/hList6"/>
    <dgm:cxn modelId="{27FC22DC-6D04-4F7C-83F3-02BCD6E4588F}" type="presParOf" srcId="{1749580F-6EB3-4CA9-AF02-873B8E9883BE}" destId="{2DF2BD4A-13ED-4CC9-A7E5-FF1BCCF8D53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FFB2C3-AE84-4B29-8D88-9BF437BA17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D293A7-95E4-4AAE-8471-DB36821093D5}">
      <dgm:prSet phldrT="[Text]"/>
      <dgm:spPr/>
      <dgm:t>
        <a:bodyPr/>
        <a:lstStyle/>
        <a:p>
          <a:r>
            <a:rPr lang="en-IN" dirty="0" smtClean="0"/>
            <a:t>DIC 4 works best when components are well separated </a:t>
          </a:r>
          <a:endParaRPr lang="en-IN" dirty="0"/>
        </a:p>
      </dgm:t>
    </dgm:pt>
    <dgm:pt modelId="{24D43FB9-1638-4AD8-8CBF-C918EAC8E231}" type="parTrans" cxnId="{0AD31D5B-AB16-4844-A096-A8E9620C0148}">
      <dgm:prSet/>
      <dgm:spPr/>
      <dgm:t>
        <a:bodyPr/>
        <a:lstStyle/>
        <a:p>
          <a:endParaRPr lang="en-IN"/>
        </a:p>
      </dgm:t>
    </dgm:pt>
    <dgm:pt modelId="{4DA495AF-39E3-41D4-ACA7-2C5B284836E9}" type="sibTrans" cxnId="{0AD31D5B-AB16-4844-A096-A8E9620C0148}">
      <dgm:prSet/>
      <dgm:spPr/>
      <dgm:t>
        <a:bodyPr/>
        <a:lstStyle/>
        <a:p>
          <a:endParaRPr lang="en-IN"/>
        </a:p>
      </dgm:t>
    </dgm:pt>
    <dgm:pt modelId="{97BD3130-5128-45D8-951A-0A2CAD70BEFC}">
      <dgm:prSet phldrT="[Text]"/>
      <dgm:spPr/>
      <dgm:t>
        <a:bodyPr/>
        <a:lstStyle/>
        <a:p>
          <a:r>
            <a:rPr lang="en-IN" dirty="0" err="1" smtClean="0"/>
            <a:t>pD</a:t>
          </a:r>
          <a:r>
            <a:rPr lang="en-IN" dirty="0" smtClean="0"/>
            <a:t> in DIC1 gives an indication when components are well separated?</a:t>
          </a:r>
          <a:endParaRPr lang="en-IN" dirty="0"/>
        </a:p>
      </dgm:t>
    </dgm:pt>
    <dgm:pt modelId="{3985D8B1-B994-4692-B383-6B09D8790FC2}" type="parTrans" cxnId="{A0094D51-9B65-4C61-B9EF-3C7D69E37BB8}">
      <dgm:prSet/>
      <dgm:spPr/>
      <dgm:t>
        <a:bodyPr/>
        <a:lstStyle/>
        <a:p>
          <a:endParaRPr lang="en-IN"/>
        </a:p>
      </dgm:t>
    </dgm:pt>
    <dgm:pt modelId="{C729E4A4-7C6E-4E8B-B3F1-9203A37BE6A5}" type="sibTrans" cxnId="{A0094D51-9B65-4C61-B9EF-3C7D69E37BB8}">
      <dgm:prSet/>
      <dgm:spPr/>
      <dgm:t>
        <a:bodyPr/>
        <a:lstStyle/>
        <a:p>
          <a:endParaRPr lang="en-IN"/>
        </a:p>
      </dgm:t>
    </dgm:pt>
    <dgm:pt modelId="{BCBCE5F7-11BF-4CB5-B998-82283E498044}">
      <dgm:prSet phldrT="[Text]"/>
      <dgm:spPr/>
      <dgm:t>
        <a:bodyPr/>
        <a:lstStyle/>
        <a:p>
          <a:endParaRPr lang="en-IN" dirty="0"/>
        </a:p>
      </dgm:t>
    </dgm:pt>
    <dgm:pt modelId="{1DEE8EA6-F707-4BB2-80FE-6A83A88DD0F9}" type="parTrans" cxnId="{984E6023-430A-4332-8E4B-A21D01869BC7}">
      <dgm:prSet/>
      <dgm:spPr/>
      <dgm:t>
        <a:bodyPr/>
        <a:lstStyle/>
        <a:p>
          <a:endParaRPr lang="en-IN"/>
        </a:p>
      </dgm:t>
    </dgm:pt>
    <dgm:pt modelId="{49B62931-E3F3-4DB4-B80C-9F7929A57687}" type="sibTrans" cxnId="{984E6023-430A-4332-8E4B-A21D01869BC7}">
      <dgm:prSet/>
      <dgm:spPr/>
      <dgm:t>
        <a:bodyPr/>
        <a:lstStyle/>
        <a:p>
          <a:endParaRPr lang="en-IN"/>
        </a:p>
      </dgm:t>
    </dgm:pt>
    <dgm:pt modelId="{F7CCF8BE-C5C6-480C-941F-BC51210439A6}">
      <dgm:prSet phldrT="[Text]"/>
      <dgm:spPr/>
      <dgm:t>
        <a:bodyPr/>
        <a:lstStyle/>
        <a:p>
          <a:r>
            <a:rPr lang="en-IN" dirty="0" smtClean="0"/>
            <a:t>HW test passed</a:t>
          </a:r>
          <a:endParaRPr lang="en-IN" dirty="0"/>
        </a:p>
      </dgm:t>
    </dgm:pt>
    <dgm:pt modelId="{EE8AC459-4E2C-493D-AE06-E37065324B2C}" type="parTrans" cxnId="{B26D6D46-E2C8-41AA-BA24-343A63FD9CD5}">
      <dgm:prSet/>
      <dgm:spPr/>
      <dgm:t>
        <a:bodyPr/>
        <a:lstStyle/>
        <a:p>
          <a:endParaRPr lang="en-IN"/>
        </a:p>
      </dgm:t>
    </dgm:pt>
    <dgm:pt modelId="{DCA37244-2F31-4AA1-AD01-989F02B6FC2B}" type="sibTrans" cxnId="{B26D6D46-E2C8-41AA-BA24-343A63FD9CD5}">
      <dgm:prSet/>
      <dgm:spPr/>
      <dgm:t>
        <a:bodyPr/>
        <a:lstStyle/>
        <a:p>
          <a:endParaRPr lang="en-IN"/>
        </a:p>
      </dgm:t>
    </dgm:pt>
    <dgm:pt modelId="{48A2258D-150D-4459-ACA6-18E0E13E41B6}" type="pres">
      <dgm:prSet presAssocID="{19FFB2C3-AE84-4B29-8D88-9BF437BA173E}" presName="linear" presStyleCnt="0">
        <dgm:presLayoutVars>
          <dgm:dir/>
          <dgm:animLvl val="lvl"/>
          <dgm:resizeHandles val="exact"/>
        </dgm:presLayoutVars>
      </dgm:prSet>
      <dgm:spPr/>
    </dgm:pt>
    <dgm:pt modelId="{4360558E-1B8F-42CD-9536-FA42452A5B9B}" type="pres">
      <dgm:prSet presAssocID="{F7CCF8BE-C5C6-480C-941F-BC51210439A6}" presName="parentLin" presStyleCnt="0"/>
      <dgm:spPr/>
    </dgm:pt>
    <dgm:pt modelId="{D2687CAC-8E36-4BAD-9805-FCA2FD3ECE51}" type="pres">
      <dgm:prSet presAssocID="{F7CCF8BE-C5C6-480C-941F-BC51210439A6}" presName="parentLeftMargin" presStyleLbl="node1" presStyleIdx="0" presStyleCnt="4"/>
      <dgm:spPr/>
    </dgm:pt>
    <dgm:pt modelId="{08B9ECD3-4292-44A0-A85B-B39FA3A13DC1}" type="pres">
      <dgm:prSet presAssocID="{F7CCF8BE-C5C6-480C-941F-BC51210439A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7E54B4-B786-4AC2-856C-9D8DB33EE800}" type="pres">
      <dgm:prSet presAssocID="{F7CCF8BE-C5C6-480C-941F-BC51210439A6}" presName="negativeSpace" presStyleCnt="0"/>
      <dgm:spPr/>
    </dgm:pt>
    <dgm:pt modelId="{24653161-CF7B-4828-9373-2E24672E7D0F}" type="pres">
      <dgm:prSet presAssocID="{F7CCF8BE-C5C6-480C-941F-BC51210439A6}" presName="childText" presStyleLbl="conFgAcc1" presStyleIdx="0" presStyleCnt="4">
        <dgm:presLayoutVars>
          <dgm:bulletEnabled val="1"/>
        </dgm:presLayoutVars>
      </dgm:prSet>
      <dgm:spPr/>
    </dgm:pt>
    <dgm:pt modelId="{6EEF6F4A-F8F3-4922-A749-A3C33C612547}" type="pres">
      <dgm:prSet presAssocID="{DCA37244-2F31-4AA1-AD01-989F02B6FC2B}" presName="spaceBetweenRectangles" presStyleCnt="0"/>
      <dgm:spPr/>
    </dgm:pt>
    <dgm:pt modelId="{E2DE4C07-A4F0-42B1-B02C-9EC991727FBC}" type="pres">
      <dgm:prSet presAssocID="{43D293A7-95E4-4AAE-8471-DB36821093D5}" presName="parentLin" presStyleCnt="0"/>
      <dgm:spPr/>
    </dgm:pt>
    <dgm:pt modelId="{65A58C6A-D911-4915-AB4C-F5ACA426AFA6}" type="pres">
      <dgm:prSet presAssocID="{43D293A7-95E4-4AAE-8471-DB36821093D5}" presName="parentLeftMargin" presStyleLbl="node1" presStyleIdx="0" presStyleCnt="4"/>
      <dgm:spPr/>
    </dgm:pt>
    <dgm:pt modelId="{020BF3BE-0C0F-4990-A4AF-33945C7D902D}" type="pres">
      <dgm:prSet presAssocID="{43D293A7-95E4-4AAE-8471-DB36821093D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962889-B4B4-47E0-B650-14D926973573}" type="pres">
      <dgm:prSet presAssocID="{43D293A7-95E4-4AAE-8471-DB36821093D5}" presName="negativeSpace" presStyleCnt="0"/>
      <dgm:spPr/>
    </dgm:pt>
    <dgm:pt modelId="{03F82894-C00F-4296-A79D-2DDEDDD789A0}" type="pres">
      <dgm:prSet presAssocID="{43D293A7-95E4-4AAE-8471-DB36821093D5}" presName="childText" presStyleLbl="conFgAcc1" presStyleIdx="1" presStyleCnt="4">
        <dgm:presLayoutVars>
          <dgm:bulletEnabled val="1"/>
        </dgm:presLayoutVars>
      </dgm:prSet>
      <dgm:spPr/>
    </dgm:pt>
    <dgm:pt modelId="{2E236FE2-BFE5-4CBB-A49E-73F9CFA370FD}" type="pres">
      <dgm:prSet presAssocID="{4DA495AF-39E3-41D4-ACA7-2C5B284836E9}" presName="spaceBetweenRectangles" presStyleCnt="0"/>
      <dgm:spPr/>
    </dgm:pt>
    <dgm:pt modelId="{69A5533A-FF69-458C-9FDC-861874601622}" type="pres">
      <dgm:prSet presAssocID="{97BD3130-5128-45D8-951A-0A2CAD70BEFC}" presName="parentLin" presStyleCnt="0"/>
      <dgm:spPr/>
    </dgm:pt>
    <dgm:pt modelId="{23C1F804-1563-4A5B-B323-A3092D211405}" type="pres">
      <dgm:prSet presAssocID="{97BD3130-5128-45D8-951A-0A2CAD70BEFC}" presName="parentLeftMargin" presStyleLbl="node1" presStyleIdx="1" presStyleCnt="4"/>
      <dgm:spPr/>
    </dgm:pt>
    <dgm:pt modelId="{31119444-DBF7-4401-9EE7-9AC62541184F}" type="pres">
      <dgm:prSet presAssocID="{97BD3130-5128-45D8-951A-0A2CAD70BEF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4EE11B-A278-4339-81F1-D54ED2F446CF}" type="pres">
      <dgm:prSet presAssocID="{97BD3130-5128-45D8-951A-0A2CAD70BEFC}" presName="negativeSpace" presStyleCnt="0"/>
      <dgm:spPr/>
    </dgm:pt>
    <dgm:pt modelId="{56C4644B-55C4-4738-962D-8486393AD584}" type="pres">
      <dgm:prSet presAssocID="{97BD3130-5128-45D8-951A-0A2CAD70BEFC}" presName="childText" presStyleLbl="conFgAcc1" presStyleIdx="2" presStyleCnt="4">
        <dgm:presLayoutVars>
          <dgm:bulletEnabled val="1"/>
        </dgm:presLayoutVars>
      </dgm:prSet>
      <dgm:spPr/>
    </dgm:pt>
    <dgm:pt modelId="{86E8C414-012B-4B19-9B14-C10442B51A2E}" type="pres">
      <dgm:prSet presAssocID="{C729E4A4-7C6E-4E8B-B3F1-9203A37BE6A5}" presName="spaceBetweenRectangles" presStyleCnt="0"/>
      <dgm:spPr/>
    </dgm:pt>
    <dgm:pt modelId="{0D48F3DC-6ABE-4A37-9D55-588CE9C8CC8B}" type="pres">
      <dgm:prSet presAssocID="{BCBCE5F7-11BF-4CB5-B998-82283E498044}" presName="parentLin" presStyleCnt="0"/>
      <dgm:spPr/>
    </dgm:pt>
    <dgm:pt modelId="{6F927957-66E8-4AC3-A377-8139F1EF6196}" type="pres">
      <dgm:prSet presAssocID="{BCBCE5F7-11BF-4CB5-B998-82283E498044}" presName="parentLeftMargin" presStyleLbl="node1" presStyleIdx="2" presStyleCnt="4"/>
      <dgm:spPr/>
    </dgm:pt>
    <dgm:pt modelId="{4CA68685-41EA-423D-8D51-7D146AA6D434}" type="pres">
      <dgm:prSet presAssocID="{BCBCE5F7-11BF-4CB5-B998-82283E4980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AF7BA3-2712-44F2-8B49-9250E169CB2A}" type="pres">
      <dgm:prSet presAssocID="{BCBCE5F7-11BF-4CB5-B998-82283E498044}" presName="negativeSpace" presStyleCnt="0"/>
      <dgm:spPr/>
    </dgm:pt>
    <dgm:pt modelId="{76CE9F42-B308-4DB4-A3D1-BB9B1BB970E6}" type="pres">
      <dgm:prSet presAssocID="{BCBCE5F7-11BF-4CB5-B998-82283E4980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58CDE8A-6FA1-462D-9F50-E3A315634B7C}" type="presOf" srcId="{19FFB2C3-AE84-4B29-8D88-9BF437BA173E}" destId="{48A2258D-150D-4459-ACA6-18E0E13E41B6}" srcOrd="0" destOrd="0" presId="urn:microsoft.com/office/officeart/2005/8/layout/list1"/>
    <dgm:cxn modelId="{104AD764-C7D4-4332-9CDB-9BA15D392158}" type="presOf" srcId="{97BD3130-5128-45D8-951A-0A2CAD70BEFC}" destId="{23C1F804-1563-4A5B-B323-A3092D211405}" srcOrd="0" destOrd="0" presId="urn:microsoft.com/office/officeart/2005/8/layout/list1"/>
    <dgm:cxn modelId="{8698ADDD-5230-45BF-9FE5-732D53D84CD1}" type="presOf" srcId="{BCBCE5F7-11BF-4CB5-B998-82283E498044}" destId="{6F927957-66E8-4AC3-A377-8139F1EF6196}" srcOrd="0" destOrd="0" presId="urn:microsoft.com/office/officeart/2005/8/layout/list1"/>
    <dgm:cxn modelId="{332827FE-B3DC-4214-BD86-D8719A2547A0}" type="presOf" srcId="{43D293A7-95E4-4AAE-8471-DB36821093D5}" destId="{65A58C6A-D911-4915-AB4C-F5ACA426AFA6}" srcOrd="0" destOrd="0" presId="urn:microsoft.com/office/officeart/2005/8/layout/list1"/>
    <dgm:cxn modelId="{0BEE0264-4FE3-4295-B806-5A2AD31D0BCE}" type="presOf" srcId="{97BD3130-5128-45D8-951A-0A2CAD70BEFC}" destId="{31119444-DBF7-4401-9EE7-9AC62541184F}" srcOrd="1" destOrd="0" presId="urn:microsoft.com/office/officeart/2005/8/layout/list1"/>
    <dgm:cxn modelId="{984E6023-430A-4332-8E4B-A21D01869BC7}" srcId="{19FFB2C3-AE84-4B29-8D88-9BF437BA173E}" destId="{BCBCE5F7-11BF-4CB5-B998-82283E498044}" srcOrd="3" destOrd="0" parTransId="{1DEE8EA6-F707-4BB2-80FE-6A83A88DD0F9}" sibTransId="{49B62931-E3F3-4DB4-B80C-9F7929A57687}"/>
    <dgm:cxn modelId="{C22FE31B-9AAD-4A53-BB20-218920BD99B6}" type="presOf" srcId="{F7CCF8BE-C5C6-480C-941F-BC51210439A6}" destId="{08B9ECD3-4292-44A0-A85B-B39FA3A13DC1}" srcOrd="1" destOrd="0" presId="urn:microsoft.com/office/officeart/2005/8/layout/list1"/>
    <dgm:cxn modelId="{A0094D51-9B65-4C61-B9EF-3C7D69E37BB8}" srcId="{19FFB2C3-AE84-4B29-8D88-9BF437BA173E}" destId="{97BD3130-5128-45D8-951A-0A2CAD70BEFC}" srcOrd="2" destOrd="0" parTransId="{3985D8B1-B994-4692-B383-6B09D8790FC2}" sibTransId="{C729E4A4-7C6E-4E8B-B3F1-9203A37BE6A5}"/>
    <dgm:cxn modelId="{0AD31D5B-AB16-4844-A096-A8E9620C0148}" srcId="{19FFB2C3-AE84-4B29-8D88-9BF437BA173E}" destId="{43D293A7-95E4-4AAE-8471-DB36821093D5}" srcOrd="1" destOrd="0" parTransId="{24D43FB9-1638-4AD8-8CBF-C918EAC8E231}" sibTransId="{4DA495AF-39E3-41D4-ACA7-2C5B284836E9}"/>
    <dgm:cxn modelId="{480DDA25-F6B1-4607-92B7-3B4D2DC1EAB3}" type="presOf" srcId="{F7CCF8BE-C5C6-480C-941F-BC51210439A6}" destId="{D2687CAC-8E36-4BAD-9805-FCA2FD3ECE51}" srcOrd="0" destOrd="0" presId="urn:microsoft.com/office/officeart/2005/8/layout/list1"/>
    <dgm:cxn modelId="{33C3694C-E1F5-45AA-A8CA-A94E5D7B26D2}" type="presOf" srcId="{BCBCE5F7-11BF-4CB5-B998-82283E498044}" destId="{4CA68685-41EA-423D-8D51-7D146AA6D434}" srcOrd="1" destOrd="0" presId="urn:microsoft.com/office/officeart/2005/8/layout/list1"/>
    <dgm:cxn modelId="{B26D6D46-E2C8-41AA-BA24-343A63FD9CD5}" srcId="{19FFB2C3-AE84-4B29-8D88-9BF437BA173E}" destId="{F7CCF8BE-C5C6-480C-941F-BC51210439A6}" srcOrd="0" destOrd="0" parTransId="{EE8AC459-4E2C-493D-AE06-E37065324B2C}" sibTransId="{DCA37244-2F31-4AA1-AD01-989F02B6FC2B}"/>
    <dgm:cxn modelId="{C99603E1-B0C9-409F-86B8-117975EC5D48}" type="presOf" srcId="{43D293A7-95E4-4AAE-8471-DB36821093D5}" destId="{020BF3BE-0C0F-4990-A4AF-33945C7D902D}" srcOrd="1" destOrd="0" presId="urn:microsoft.com/office/officeart/2005/8/layout/list1"/>
    <dgm:cxn modelId="{7641F53F-6405-420B-9833-3AD947023322}" type="presParOf" srcId="{48A2258D-150D-4459-ACA6-18E0E13E41B6}" destId="{4360558E-1B8F-42CD-9536-FA42452A5B9B}" srcOrd="0" destOrd="0" presId="urn:microsoft.com/office/officeart/2005/8/layout/list1"/>
    <dgm:cxn modelId="{12A00C23-9B98-4163-93E9-3615FF29E4CF}" type="presParOf" srcId="{4360558E-1B8F-42CD-9536-FA42452A5B9B}" destId="{D2687CAC-8E36-4BAD-9805-FCA2FD3ECE51}" srcOrd="0" destOrd="0" presId="urn:microsoft.com/office/officeart/2005/8/layout/list1"/>
    <dgm:cxn modelId="{84D4D741-1847-46E2-8D93-06FF1B06B44E}" type="presParOf" srcId="{4360558E-1B8F-42CD-9536-FA42452A5B9B}" destId="{08B9ECD3-4292-44A0-A85B-B39FA3A13DC1}" srcOrd="1" destOrd="0" presId="urn:microsoft.com/office/officeart/2005/8/layout/list1"/>
    <dgm:cxn modelId="{DF4AB8C1-035A-4685-BCC5-D03B23790D8D}" type="presParOf" srcId="{48A2258D-150D-4459-ACA6-18E0E13E41B6}" destId="{E87E54B4-B786-4AC2-856C-9D8DB33EE800}" srcOrd="1" destOrd="0" presId="urn:microsoft.com/office/officeart/2005/8/layout/list1"/>
    <dgm:cxn modelId="{6085D165-3311-43C9-B354-0DF4DD298EFE}" type="presParOf" srcId="{48A2258D-150D-4459-ACA6-18E0E13E41B6}" destId="{24653161-CF7B-4828-9373-2E24672E7D0F}" srcOrd="2" destOrd="0" presId="urn:microsoft.com/office/officeart/2005/8/layout/list1"/>
    <dgm:cxn modelId="{E2AB53F3-7B60-41DE-B228-1E10F160135E}" type="presParOf" srcId="{48A2258D-150D-4459-ACA6-18E0E13E41B6}" destId="{6EEF6F4A-F8F3-4922-A749-A3C33C612547}" srcOrd="3" destOrd="0" presId="urn:microsoft.com/office/officeart/2005/8/layout/list1"/>
    <dgm:cxn modelId="{EA783BB9-D88B-4257-BC65-9517BBDA8227}" type="presParOf" srcId="{48A2258D-150D-4459-ACA6-18E0E13E41B6}" destId="{E2DE4C07-A4F0-42B1-B02C-9EC991727FBC}" srcOrd="4" destOrd="0" presId="urn:microsoft.com/office/officeart/2005/8/layout/list1"/>
    <dgm:cxn modelId="{74B77C5C-8BC2-4D91-ACEF-748D0CDEC7C3}" type="presParOf" srcId="{E2DE4C07-A4F0-42B1-B02C-9EC991727FBC}" destId="{65A58C6A-D911-4915-AB4C-F5ACA426AFA6}" srcOrd="0" destOrd="0" presId="urn:microsoft.com/office/officeart/2005/8/layout/list1"/>
    <dgm:cxn modelId="{B1E47813-4FC3-4DEC-80D9-ED5119F30983}" type="presParOf" srcId="{E2DE4C07-A4F0-42B1-B02C-9EC991727FBC}" destId="{020BF3BE-0C0F-4990-A4AF-33945C7D902D}" srcOrd="1" destOrd="0" presId="urn:microsoft.com/office/officeart/2005/8/layout/list1"/>
    <dgm:cxn modelId="{D1C83BB7-1B7F-4719-A613-D8213BF7889A}" type="presParOf" srcId="{48A2258D-150D-4459-ACA6-18E0E13E41B6}" destId="{16962889-B4B4-47E0-B650-14D926973573}" srcOrd="5" destOrd="0" presId="urn:microsoft.com/office/officeart/2005/8/layout/list1"/>
    <dgm:cxn modelId="{0E93DC6F-779D-4C75-A03E-D42A1F9ED226}" type="presParOf" srcId="{48A2258D-150D-4459-ACA6-18E0E13E41B6}" destId="{03F82894-C00F-4296-A79D-2DDEDDD789A0}" srcOrd="6" destOrd="0" presId="urn:microsoft.com/office/officeart/2005/8/layout/list1"/>
    <dgm:cxn modelId="{A27E192A-DE02-4BCE-A7DD-B03B12E73DCA}" type="presParOf" srcId="{48A2258D-150D-4459-ACA6-18E0E13E41B6}" destId="{2E236FE2-BFE5-4CBB-A49E-73F9CFA370FD}" srcOrd="7" destOrd="0" presId="urn:microsoft.com/office/officeart/2005/8/layout/list1"/>
    <dgm:cxn modelId="{92E8DBB6-1CBB-4785-8CAE-A801606A1794}" type="presParOf" srcId="{48A2258D-150D-4459-ACA6-18E0E13E41B6}" destId="{69A5533A-FF69-458C-9FDC-861874601622}" srcOrd="8" destOrd="0" presId="urn:microsoft.com/office/officeart/2005/8/layout/list1"/>
    <dgm:cxn modelId="{4EC32D9E-2144-44E6-B39D-672FDB974248}" type="presParOf" srcId="{69A5533A-FF69-458C-9FDC-861874601622}" destId="{23C1F804-1563-4A5B-B323-A3092D211405}" srcOrd="0" destOrd="0" presId="urn:microsoft.com/office/officeart/2005/8/layout/list1"/>
    <dgm:cxn modelId="{FFDC3ECE-9D4C-4A8C-AD37-447A7BED3B4B}" type="presParOf" srcId="{69A5533A-FF69-458C-9FDC-861874601622}" destId="{31119444-DBF7-4401-9EE7-9AC62541184F}" srcOrd="1" destOrd="0" presId="urn:microsoft.com/office/officeart/2005/8/layout/list1"/>
    <dgm:cxn modelId="{6D0EEFFE-3DD7-41B5-9F52-C88E80F15943}" type="presParOf" srcId="{48A2258D-150D-4459-ACA6-18E0E13E41B6}" destId="{FE4EE11B-A278-4339-81F1-D54ED2F446CF}" srcOrd="9" destOrd="0" presId="urn:microsoft.com/office/officeart/2005/8/layout/list1"/>
    <dgm:cxn modelId="{647BDEC1-5957-48FF-9329-1212E5F08667}" type="presParOf" srcId="{48A2258D-150D-4459-ACA6-18E0E13E41B6}" destId="{56C4644B-55C4-4738-962D-8486393AD584}" srcOrd="10" destOrd="0" presId="urn:microsoft.com/office/officeart/2005/8/layout/list1"/>
    <dgm:cxn modelId="{EEE75485-A0DA-46A5-A5F1-07DD14F6C8A2}" type="presParOf" srcId="{48A2258D-150D-4459-ACA6-18E0E13E41B6}" destId="{86E8C414-012B-4B19-9B14-C10442B51A2E}" srcOrd="11" destOrd="0" presId="urn:microsoft.com/office/officeart/2005/8/layout/list1"/>
    <dgm:cxn modelId="{3D2F98BC-FE52-416A-81A1-0CF8C690A3E9}" type="presParOf" srcId="{48A2258D-150D-4459-ACA6-18E0E13E41B6}" destId="{0D48F3DC-6ABE-4A37-9D55-588CE9C8CC8B}" srcOrd="12" destOrd="0" presId="urn:microsoft.com/office/officeart/2005/8/layout/list1"/>
    <dgm:cxn modelId="{91709D86-0D36-4B9E-A49F-E693CCE29231}" type="presParOf" srcId="{0D48F3DC-6ABE-4A37-9D55-588CE9C8CC8B}" destId="{6F927957-66E8-4AC3-A377-8139F1EF6196}" srcOrd="0" destOrd="0" presId="urn:microsoft.com/office/officeart/2005/8/layout/list1"/>
    <dgm:cxn modelId="{2B774225-AE6C-427C-B7A8-6B1FD8B2020A}" type="presParOf" srcId="{0D48F3DC-6ABE-4A37-9D55-588CE9C8CC8B}" destId="{4CA68685-41EA-423D-8D51-7D146AA6D434}" srcOrd="1" destOrd="0" presId="urn:microsoft.com/office/officeart/2005/8/layout/list1"/>
    <dgm:cxn modelId="{C8A62411-4E6E-43E9-B105-061A273D4E70}" type="presParOf" srcId="{48A2258D-150D-4459-ACA6-18E0E13E41B6}" destId="{48AF7BA3-2712-44F2-8B49-9250E169CB2A}" srcOrd="13" destOrd="0" presId="urn:microsoft.com/office/officeart/2005/8/layout/list1"/>
    <dgm:cxn modelId="{62B3C02C-5EFD-468D-8472-FE5A3087DA07}" type="presParOf" srcId="{48A2258D-150D-4459-ACA6-18E0E13E41B6}" destId="{76CE9F42-B308-4DB4-A3D1-BB9B1BB970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7051F-4A21-48F4-8915-4916A32164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42CED3-BD59-4AD1-8F08-B46DC9AEC251}">
      <dgm:prSet phldrT="[Text]"/>
      <dgm:spPr/>
      <dgm:t>
        <a:bodyPr/>
        <a:lstStyle/>
        <a:p>
          <a:r>
            <a:rPr lang="en-IN" dirty="0" smtClean="0"/>
            <a:t>JAGS (just another Gibbs sampler)</a:t>
          </a:r>
          <a:endParaRPr lang="en-IN" dirty="0"/>
        </a:p>
      </dgm:t>
    </dgm:pt>
    <dgm:pt modelId="{474362D9-31D3-4E8A-983C-4424A9D6D2C8}" type="parTrans" cxnId="{F33F5097-157F-4548-9A28-709FECABD480}">
      <dgm:prSet/>
      <dgm:spPr/>
      <dgm:t>
        <a:bodyPr/>
        <a:lstStyle/>
        <a:p>
          <a:endParaRPr lang="en-IN"/>
        </a:p>
      </dgm:t>
    </dgm:pt>
    <dgm:pt modelId="{C9001C8A-FBF7-41A0-BADD-BF8895B844BD}" type="sibTrans" cxnId="{F33F5097-157F-4548-9A28-709FECABD480}">
      <dgm:prSet/>
      <dgm:spPr/>
      <dgm:t>
        <a:bodyPr/>
        <a:lstStyle/>
        <a:p>
          <a:endParaRPr lang="en-IN"/>
        </a:p>
      </dgm:t>
    </dgm:pt>
    <dgm:pt modelId="{6C10E8EC-C7CE-489D-8145-B2C05782B9CF}">
      <dgm:prSet phldrT="[Text]"/>
      <dgm:spPr/>
      <dgm:t>
        <a:bodyPr/>
        <a:lstStyle/>
        <a:p>
          <a:r>
            <a:rPr lang="en-IN" dirty="0" smtClean="0"/>
            <a:t>R and the various packages</a:t>
          </a:r>
          <a:endParaRPr lang="en-IN" dirty="0"/>
        </a:p>
      </dgm:t>
    </dgm:pt>
    <dgm:pt modelId="{F4E5E018-976D-4B9C-B81D-B190A10706D1}" type="parTrans" cxnId="{E4F63187-AAE0-4554-A07D-1BDCF0A1FBE5}">
      <dgm:prSet/>
      <dgm:spPr/>
      <dgm:t>
        <a:bodyPr/>
        <a:lstStyle/>
        <a:p>
          <a:endParaRPr lang="en-IN"/>
        </a:p>
      </dgm:t>
    </dgm:pt>
    <dgm:pt modelId="{30E8B5A7-E3AB-41F0-92B0-A2A67608E6B7}" type="sibTrans" cxnId="{E4F63187-AAE0-4554-A07D-1BDCF0A1FBE5}">
      <dgm:prSet/>
      <dgm:spPr/>
      <dgm:t>
        <a:bodyPr/>
        <a:lstStyle/>
        <a:p>
          <a:endParaRPr lang="en-IN"/>
        </a:p>
      </dgm:t>
    </dgm:pt>
    <dgm:pt modelId="{E7588D9B-6F8B-4806-9030-1665EAB07543}" type="pres">
      <dgm:prSet presAssocID="{D997051F-4A21-48F4-8915-4916A3216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F75FBCB-0256-4630-84C1-10BEC1FD4E1B}" type="pres">
      <dgm:prSet presAssocID="{9B42CED3-BD59-4AD1-8F08-B46DC9AEC251}" presName="parentLin" presStyleCnt="0"/>
      <dgm:spPr/>
    </dgm:pt>
    <dgm:pt modelId="{9A3FA08A-A536-4656-8057-5ADF7C1B6D02}" type="pres">
      <dgm:prSet presAssocID="{9B42CED3-BD59-4AD1-8F08-B46DC9AEC251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CAC4913-284D-4267-B389-14932CC72AD9}" type="pres">
      <dgm:prSet presAssocID="{9B42CED3-BD59-4AD1-8F08-B46DC9AEC25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B38DFA-C8FB-4070-82D8-C5902C20ADC8}" type="pres">
      <dgm:prSet presAssocID="{9B42CED3-BD59-4AD1-8F08-B46DC9AEC251}" presName="negativeSpace" presStyleCnt="0"/>
      <dgm:spPr/>
    </dgm:pt>
    <dgm:pt modelId="{19EBEFF9-C7F7-41DA-8673-5438FF827474}" type="pres">
      <dgm:prSet presAssocID="{9B42CED3-BD59-4AD1-8F08-B46DC9AEC251}" presName="childText" presStyleLbl="conFgAcc1" presStyleIdx="0" presStyleCnt="2">
        <dgm:presLayoutVars>
          <dgm:bulletEnabled val="1"/>
        </dgm:presLayoutVars>
      </dgm:prSet>
      <dgm:spPr/>
    </dgm:pt>
    <dgm:pt modelId="{C6BF1A9E-D757-419C-A35E-8377031D75A0}" type="pres">
      <dgm:prSet presAssocID="{C9001C8A-FBF7-41A0-BADD-BF8895B844BD}" presName="spaceBetweenRectangles" presStyleCnt="0"/>
      <dgm:spPr/>
    </dgm:pt>
    <dgm:pt modelId="{3CEDD76A-427C-40B0-AFF4-B3FD30BB779F}" type="pres">
      <dgm:prSet presAssocID="{6C10E8EC-C7CE-489D-8145-B2C05782B9CF}" presName="parentLin" presStyleCnt="0"/>
      <dgm:spPr/>
    </dgm:pt>
    <dgm:pt modelId="{428D7772-2861-40B1-9BEF-9748747CE89E}" type="pres">
      <dgm:prSet presAssocID="{6C10E8EC-C7CE-489D-8145-B2C05782B9C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8517EE7-70BC-4FB6-A672-29E09D032A47}" type="pres">
      <dgm:prSet presAssocID="{6C10E8EC-C7CE-489D-8145-B2C05782B9C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64A605-9C4A-4FC2-933E-5F3AD2D46406}" type="pres">
      <dgm:prSet presAssocID="{6C10E8EC-C7CE-489D-8145-B2C05782B9CF}" presName="negativeSpace" presStyleCnt="0"/>
      <dgm:spPr/>
    </dgm:pt>
    <dgm:pt modelId="{27A2DFA7-F80A-4DF7-AECA-C814F2629745}" type="pres">
      <dgm:prSet presAssocID="{6C10E8EC-C7CE-489D-8145-B2C05782B9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3E85D5-07B8-4A2E-9075-89FD43F5DBA5}" type="presOf" srcId="{6C10E8EC-C7CE-489D-8145-B2C05782B9CF}" destId="{428D7772-2861-40B1-9BEF-9748747CE89E}" srcOrd="0" destOrd="0" presId="urn:microsoft.com/office/officeart/2005/8/layout/list1"/>
    <dgm:cxn modelId="{E4F63187-AAE0-4554-A07D-1BDCF0A1FBE5}" srcId="{D997051F-4A21-48F4-8915-4916A32164DF}" destId="{6C10E8EC-C7CE-489D-8145-B2C05782B9CF}" srcOrd="1" destOrd="0" parTransId="{F4E5E018-976D-4B9C-B81D-B190A10706D1}" sibTransId="{30E8B5A7-E3AB-41F0-92B0-A2A67608E6B7}"/>
    <dgm:cxn modelId="{F33F5097-157F-4548-9A28-709FECABD480}" srcId="{D997051F-4A21-48F4-8915-4916A32164DF}" destId="{9B42CED3-BD59-4AD1-8F08-B46DC9AEC251}" srcOrd="0" destOrd="0" parTransId="{474362D9-31D3-4E8A-983C-4424A9D6D2C8}" sibTransId="{C9001C8A-FBF7-41A0-BADD-BF8895B844BD}"/>
    <dgm:cxn modelId="{BEDDE65A-69E3-48C6-BB35-61180337C03C}" type="presOf" srcId="{D997051F-4A21-48F4-8915-4916A32164DF}" destId="{E7588D9B-6F8B-4806-9030-1665EAB07543}" srcOrd="0" destOrd="0" presId="urn:microsoft.com/office/officeart/2005/8/layout/list1"/>
    <dgm:cxn modelId="{FCEA0EC0-10A6-4B3C-B7DB-B0AA57BBAC3D}" type="presOf" srcId="{9B42CED3-BD59-4AD1-8F08-B46DC9AEC251}" destId="{CCAC4913-284D-4267-B389-14932CC72AD9}" srcOrd="1" destOrd="0" presId="urn:microsoft.com/office/officeart/2005/8/layout/list1"/>
    <dgm:cxn modelId="{15C19013-1B2E-4403-8010-10E5A085A160}" type="presOf" srcId="{9B42CED3-BD59-4AD1-8F08-B46DC9AEC251}" destId="{9A3FA08A-A536-4656-8057-5ADF7C1B6D02}" srcOrd="0" destOrd="0" presId="urn:microsoft.com/office/officeart/2005/8/layout/list1"/>
    <dgm:cxn modelId="{4C5B2108-14D6-4663-87B0-53FFF09D2E33}" type="presOf" srcId="{6C10E8EC-C7CE-489D-8145-B2C05782B9CF}" destId="{68517EE7-70BC-4FB6-A672-29E09D032A47}" srcOrd="1" destOrd="0" presId="urn:microsoft.com/office/officeart/2005/8/layout/list1"/>
    <dgm:cxn modelId="{6DA9F964-47B3-4D61-B9C5-BFE71BB67B2D}" type="presParOf" srcId="{E7588D9B-6F8B-4806-9030-1665EAB07543}" destId="{DF75FBCB-0256-4630-84C1-10BEC1FD4E1B}" srcOrd="0" destOrd="0" presId="urn:microsoft.com/office/officeart/2005/8/layout/list1"/>
    <dgm:cxn modelId="{5E7CBCCC-D117-4FDE-A419-130BE2AAA083}" type="presParOf" srcId="{DF75FBCB-0256-4630-84C1-10BEC1FD4E1B}" destId="{9A3FA08A-A536-4656-8057-5ADF7C1B6D02}" srcOrd="0" destOrd="0" presId="urn:microsoft.com/office/officeart/2005/8/layout/list1"/>
    <dgm:cxn modelId="{ACD152FB-6416-4B24-919E-60B9DFC76579}" type="presParOf" srcId="{DF75FBCB-0256-4630-84C1-10BEC1FD4E1B}" destId="{CCAC4913-284D-4267-B389-14932CC72AD9}" srcOrd="1" destOrd="0" presId="urn:microsoft.com/office/officeart/2005/8/layout/list1"/>
    <dgm:cxn modelId="{B50E9C45-9507-4C95-B046-AC28895F1D9B}" type="presParOf" srcId="{E7588D9B-6F8B-4806-9030-1665EAB07543}" destId="{07B38DFA-C8FB-4070-82D8-C5902C20ADC8}" srcOrd="1" destOrd="0" presId="urn:microsoft.com/office/officeart/2005/8/layout/list1"/>
    <dgm:cxn modelId="{03A3970D-DEEB-4D17-B73E-D935F7428F43}" type="presParOf" srcId="{E7588D9B-6F8B-4806-9030-1665EAB07543}" destId="{19EBEFF9-C7F7-41DA-8673-5438FF827474}" srcOrd="2" destOrd="0" presId="urn:microsoft.com/office/officeart/2005/8/layout/list1"/>
    <dgm:cxn modelId="{3953A308-79D7-4866-B7F8-1B8D73FD5CFE}" type="presParOf" srcId="{E7588D9B-6F8B-4806-9030-1665EAB07543}" destId="{C6BF1A9E-D757-419C-A35E-8377031D75A0}" srcOrd="3" destOrd="0" presId="urn:microsoft.com/office/officeart/2005/8/layout/list1"/>
    <dgm:cxn modelId="{340D6340-28EE-4110-A62F-6C2F383017F0}" type="presParOf" srcId="{E7588D9B-6F8B-4806-9030-1665EAB07543}" destId="{3CEDD76A-427C-40B0-AFF4-B3FD30BB779F}" srcOrd="4" destOrd="0" presId="urn:microsoft.com/office/officeart/2005/8/layout/list1"/>
    <dgm:cxn modelId="{5E78BAAC-7FA3-475E-857E-D1222192405A}" type="presParOf" srcId="{3CEDD76A-427C-40B0-AFF4-B3FD30BB779F}" destId="{428D7772-2861-40B1-9BEF-9748747CE89E}" srcOrd="0" destOrd="0" presId="urn:microsoft.com/office/officeart/2005/8/layout/list1"/>
    <dgm:cxn modelId="{5F2498E4-4677-4B7B-8E6E-3356502783A0}" type="presParOf" srcId="{3CEDD76A-427C-40B0-AFF4-B3FD30BB779F}" destId="{68517EE7-70BC-4FB6-A672-29E09D032A47}" srcOrd="1" destOrd="0" presId="urn:microsoft.com/office/officeart/2005/8/layout/list1"/>
    <dgm:cxn modelId="{E25E2A4E-60FC-4ACD-8CF2-E9F51A921DD8}" type="presParOf" srcId="{E7588D9B-6F8B-4806-9030-1665EAB07543}" destId="{7964A605-9C4A-4FC2-933E-5F3AD2D46406}" srcOrd="5" destOrd="0" presId="urn:microsoft.com/office/officeart/2005/8/layout/list1"/>
    <dgm:cxn modelId="{F069480B-C512-40A2-8318-BB56974C7008}" type="presParOf" srcId="{E7588D9B-6F8B-4806-9030-1665EAB07543}" destId="{27A2DFA7-F80A-4DF7-AECA-C814F26297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120208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96592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Estimation of component density 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600" kern="1200" dirty="0"/>
        </a:p>
      </dsp:txBody>
      <dsp:txXfrm>
        <a:off x="525977" y="988979"/>
        <a:ext cx="6994766" cy="426206"/>
      </dsp:txXfrm>
    </dsp:sp>
    <dsp:sp modelId="{76C90AD7-D93C-431C-B72C-D919FFD6017B}">
      <dsp:nvSpPr>
        <dsp:cNvPr id="0" name=""/>
        <dsp:cNvSpPr/>
      </dsp:nvSpPr>
      <dsp:spPr>
        <a:xfrm>
          <a:off x="0" y="192784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691682"/>
          <a:ext cx="7040880" cy="47232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Criteria for choice of number of components (DIC, Bayes Factor, PPD checks)</a:t>
          </a:r>
          <a:endParaRPr lang="en-IN" sz="1600" kern="1200" dirty="0"/>
        </a:p>
      </dsp:txBody>
      <dsp:txXfrm>
        <a:off x="525977" y="1714739"/>
        <a:ext cx="6994766" cy="426206"/>
      </dsp:txXfrm>
    </dsp:sp>
    <dsp:sp modelId="{9841D275-70F8-4DFE-86AA-BF99D2DA3C8E}">
      <dsp:nvSpPr>
        <dsp:cNvPr id="0" name=""/>
        <dsp:cNvSpPr/>
      </dsp:nvSpPr>
      <dsp:spPr>
        <a:xfrm>
          <a:off x="0" y="265360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41744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of observations into groups</a:t>
          </a:r>
          <a:endParaRPr lang="en-IN" sz="1600" kern="1200" dirty="0"/>
        </a:p>
      </dsp:txBody>
      <dsp:txXfrm>
        <a:off x="525977" y="2440499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3161-CF7B-4828-9373-2E24672E7D0F}">
      <dsp:nvSpPr>
        <dsp:cNvPr id="0" name=""/>
        <dsp:cNvSpPr/>
      </dsp:nvSpPr>
      <dsp:spPr>
        <a:xfrm>
          <a:off x="0" y="69268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9ECD3-4292-44A0-A85B-B39FA3A13DC1}">
      <dsp:nvSpPr>
        <dsp:cNvPr id="0" name=""/>
        <dsp:cNvSpPr/>
      </dsp:nvSpPr>
      <dsp:spPr>
        <a:xfrm>
          <a:off x="502920" y="42700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HW test passed</a:t>
          </a:r>
          <a:endParaRPr lang="en-IN" sz="1800" kern="1200" dirty="0"/>
        </a:p>
      </dsp:txBody>
      <dsp:txXfrm>
        <a:off x="528859" y="452941"/>
        <a:ext cx="6989002" cy="479482"/>
      </dsp:txXfrm>
    </dsp:sp>
    <dsp:sp modelId="{03F82894-C00F-4296-A79D-2DDEDDD789A0}">
      <dsp:nvSpPr>
        <dsp:cNvPr id="0" name=""/>
        <dsp:cNvSpPr/>
      </dsp:nvSpPr>
      <dsp:spPr>
        <a:xfrm>
          <a:off x="0" y="150916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BF3BE-0C0F-4990-A4AF-33945C7D902D}">
      <dsp:nvSpPr>
        <dsp:cNvPr id="0" name=""/>
        <dsp:cNvSpPr/>
      </dsp:nvSpPr>
      <dsp:spPr>
        <a:xfrm>
          <a:off x="502920" y="124348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DIC 4 works best when components are well separated </a:t>
          </a:r>
          <a:endParaRPr lang="en-IN" sz="1800" kern="1200" dirty="0"/>
        </a:p>
      </dsp:txBody>
      <dsp:txXfrm>
        <a:off x="528859" y="1269421"/>
        <a:ext cx="6989002" cy="479482"/>
      </dsp:txXfrm>
    </dsp:sp>
    <dsp:sp modelId="{56C4644B-55C4-4738-962D-8486393AD584}">
      <dsp:nvSpPr>
        <dsp:cNvPr id="0" name=""/>
        <dsp:cNvSpPr/>
      </dsp:nvSpPr>
      <dsp:spPr>
        <a:xfrm>
          <a:off x="0" y="232564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19444-DBF7-4401-9EE7-9AC62541184F}">
      <dsp:nvSpPr>
        <dsp:cNvPr id="0" name=""/>
        <dsp:cNvSpPr/>
      </dsp:nvSpPr>
      <dsp:spPr>
        <a:xfrm>
          <a:off x="502920" y="205996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err="1" smtClean="0"/>
            <a:t>pD</a:t>
          </a:r>
          <a:r>
            <a:rPr lang="en-IN" sz="1800" kern="1200" dirty="0" smtClean="0"/>
            <a:t> in DIC1 gives an indication when components are well separated?</a:t>
          </a:r>
          <a:endParaRPr lang="en-IN" sz="1800" kern="1200" dirty="0"/>
        </a:p>
      </dsp:txBody>
      <dsp:txXfrm>
        <a:off x="528859" y="2085901"/>
        <a:ext cx="6989002" cy="479482"/>
      </dsp:txXfrm>
    </dsp:sp>
    <dsp:sp modelId="{76CE9F42-B308-4DB4-A3D1-BB9B1BB970E6}">
      <dsp:nvSpPr>
        <dsp:cNvPr id="0" name=""/>
        <dsp:cNvSpPr/>
      </dsp:nvSpPr>
      <dsp:spPr>
        <a:xfrm>
          <a:off x="0" y="3142122"/>
          <a:ext cx="1005839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68685-41EA-423D-8D51-7D146AA6D434}">
      <dsp:nvSpPr>
        <dsp:cNvPr id="0" name=""/>
        <dsp:cNvSpPr/>
      </dsp:nvSpPr>
      <dsp:spPr>
        <a:xfrm>
          <a:off x="502920" y="2876442"/>
          <a:ext cx="704088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 dirty="0"/>
        </a:p>
      </dsp:txBody>
      <dsp:txXfrm>
        <a:off x="528859" y="2902381"/>
        <a:ext cx="698900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BEFF9-C7F7-41DA-8673-5438FF827474}">
      <dsp:nvSpPr>
        <dsp:cNvPr id="0" name=""/>
        <dsp:cNvSpPr/>
      </dsp:nvSpPr>
      <dsp:spPr>
        <a:xfrm>
          <a:off x="0" y="1006962"/>
          <a:ext cx="100583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C4913-284D-4267-B389-14932CC72AD9}">
      <dsp:nvSpPr>
        <dsp:cNvPr id="0" name=""/>
        <dsp:cNvSpPr/>
      </dsp:nvSpPr>
      <dsp:spPr>
        <a:xfrm>
          <a:off x="502920" y="475602"/>
          <a:ext cx="704088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JAGS (just another Gibbs sampler)</a:t>
          </a:r>
          <a:endParaRPr lang="en-IN" sz="3600" kern="1200" dirty="0"/>
        </a:p>
      </dsp:txBody>
      <dsp:txXfrm>
        <a:off x="554798" y="527480"/>
        <a:ext cx="6937124" cy="958964"/>
      </dsp:txXfrm>
    </dsp:sp>
    <dsp:sp modelId="{27A2DFA7-F80A-4DF7-AECA-C814F2629745}">
      <dsp:nvSpPr>
        <dsp:cNvPr id="0" name=""/>
        <dsp:cNvSpPr/>
      </dsp:nvSpPr>
      <dsp:spPr>
        <a:xfrm>
          <a:off x="0" y="2639922"/>
          <a:ext cx="10058399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17EE7-70BC-4FB6-A672-29E09D032A47}">
      <dsp:nvSpPr>
        <dsp:cNvPr id="0" name=""/>
        <dsp:cNvSpPr/>
      </dsp:nvSpPr>
      <dsp:spPr>
        <a:xfrm>
          <a:off x="502920" y="2108562"/>
          <a:ext cx="704088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R and the various packages</a:t>
          </a:r>
          <a:endParaRPr lang="en-IN" sz="3600" kern="1200" dirty="0"/>
        </a:p>
      </dsp:txBody>
      <dsp:txXfrm>
        <a:off x="554798" y="2160440"/>
        <a:ext cx="6937124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Issue with the alternative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𝑝𝐷</m:t>
                    </m:r>
                  </m:oMath>
                </a14:m>
                <a:r>
                  <a:rPr lang="en-IN" dirty="0" smtClean="0"/>
                  <a:t> formula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43187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10531.02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15.39)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10528.17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12.53)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25837.71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dirty="0" smtClean="0"/>
                        <a:t>26.65)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25966.21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155.15)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9213.49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112.43)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10622.86</a:t>
                      </a:r>
                    </a:p>
                    <a:p>
                      <a:r>
                        <a:rPr lang="en-IN" sz="1200" dirty="0" smtClean="0"/>
                        <a:t>(</a:t>
                      </a:r>
                      <a:r>
                        <a:rPr lang="en-IN" sz="1200" dirty="0" err="1" smtClean="0"/>
                        <a:t>pD</a:t>
                      </a:r>
                      <a:r>
                        <a:rPr lang="en-IN" sz="1200" dirty="0" smtClean="0"/>
                        <a:t> = 8.59)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10642.80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28.52)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26228.60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42.98)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26636.60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450.99)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9166.69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76.05)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13938.77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4.41)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13966.63 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32.27)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22875.79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63.78)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23118.10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306.08)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9247.58</a:t>
                      </a:r>
                    </a:p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157.10)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12364.91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8.12)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12387.15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30.36)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23767.86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84.17)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23965.74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282.05)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9250.44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160.53)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14371.40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149.29)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14256.81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34.71)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23542.39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87.64)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22971.57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-483.18)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9258.069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166.94)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14521.31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241.9265)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14081.84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-197.55)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23761.01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99.70)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/>
                        <a:t>21755.54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dirty="0" smtClean="0"/>
                        <a:t>-1905.77)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9255.67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165.18)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4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separated but unequal proportions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88" y="2362200"/>
            <a:ext cx="7219950" cy="2990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well separated </a:t>
            </a:r>
            <a:r>
              <a:rPr lang="en-IN" dirty="0" smtClean="0"/>
              <a:t>components, un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392216"/>
              </p:ext>
            </p:extLst>
          </p:nvPr>
        </p:nvGraphicFramePr>
        <p:xfrm>
          <a:off x="1178010" y="1838023"/>
          <a:ext cx="10034473" cy="325363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7028.43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11.87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7035.24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17040.36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25.78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17076.01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61.43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6110.43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21.68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7101.44</a:t>
                      </a:r>
                      <a:endParaRPr lang="en-IN" sz="1200" b="0" dirty="0" smtClean="0"/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</a:t>
                      </a:r>
                      <a:r>
                        <a:rPr lang="en-IN" sz="1200" b="0" dirty="0" smtClean="0"/>
                        <a:t>14.22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7101.873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14.66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17270.44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44.16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17433.49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207.21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6061.03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-21.71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(good fit visually</a:t>
                      </a:r>
                      <a:r>
                        <a:rPr lang="en-IN" sz="12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checked</a:t>
                      </a:r>
                      <a:r>
                        <a:rPr lang="en-IN" sz="12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7750.93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9.28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7770.39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28.73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15382.12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64.10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15586.91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268.89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6189.61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106.94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7783.76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7.63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7854.453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78.32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15658.16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77.92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16037.37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457.14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6189.28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105.68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7624.78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-162.35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7816.59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29.45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15880.63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85.80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12865.95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-2928.87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6191.27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108.37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" y="1645765"/>
            <a:ext cx="107918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969023"/>
              </p:ext>
            </p:extLst>
          </p:nvPr>
        </p:nvGraphicFramePr>
        <p:xfrm>
          <a:off x="1178010" y="1838023"/>
          <a:ext cx="10034473" cy="379665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11652.52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16.86)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11631.82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-3.85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22250.66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25.57)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22449.76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224.67)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9252.85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165.91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(good</a:t>
                      </a:r>
                      <a:r>
                        <a:rPr lang="en-I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fit visually checked)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13050.51</a:t>
                      </a:r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-0.66)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13045.97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-5.20)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23105.93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42.46)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23751.53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688.06)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9235.00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157.26)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15383.37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-99.51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14436.66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-1046.22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23209.09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62.97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24137.68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991.56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9238.93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en-IN" sz="1200" b="0" dirty="0" smtClean="0"/>
                        <a:t>161.37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15701.01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77.61)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14779.17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-844.23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23517.28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75.05)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22195.75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-1246.48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9230.14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153.80)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16149.49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295.3527)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15155.12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699.01)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23812.6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87.08)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22494.82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-</a:t>
                      </a:r>
                      <a:r>
                        <a:rPr lang="en-IN" sz="1200" b="0" dirty="0" smtClean="0"/>
                        <a:t>1230.70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9237.79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159.73)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16806.97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964.85)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15324.64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-517.49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24151.71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99.13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22906.95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-1145.64)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9238.55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162.99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Partially fused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962150"/>
            <a:ext cx="7239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2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for 3 partially fused components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971912"/>
              </p:ext>
            </p:extLst>
          </p:nvPr>
        </p:nvGraphicFramePr>
        <p:xfrm>
          <a:off x="1178010" y="1838023"/>
          <a:ext cx="10034473" cy="2710617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72439"/>
                <a:gridCol w="1608580"/>
                <a:gridCol w="1442614"/>
                <a:gridCol w="1404315"/>
                <a:gridCol w="1583047"/>
                <a:gridCol w="1723478"/>
              </a:tblGrid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Fitted Components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1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2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4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5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/>
                        <a:t>DIC 7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7478.89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13.23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7476.65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10.99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15304.93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0" dirty="0" smtClean="0"/>
                        <a:t>26.31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15428.91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150.29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6183.127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99.80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537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8300.28</a:t>
                      </a:r>
                      <a:endParaRPr lang="en-IN" sz="1200" b="0" dirty="0" smtClean="0"/>
                    </a:p>
                    <a:p>
                      <a:r>
                        <a:rPr lang="en-IN" sz="1200" b="0" dirty="0" smtClean="0"/>
                        <a:t>(</a:t>
                      </a:r>
                      <a:r>
                        <a:rPr lang="en-IN" sz="1200" b="0" dirty="0" err="1" smtClean="0"/>
                        <a:t>pD</a:t>
                      </a:r>
                      <a:r>
                        <a:rPr lang="en-IN" sz="1200" b="0" dirty="0" smtClean="0"/>
                        <a:t> = </a:t>
                      </a:r>
                      <a:r>
                        <a:rPr lang="en-IN" sz="1200" b="0" dirty="0" smtClean="0"/>
                        <a:t>6.79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8383.95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90.47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15582.35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43.18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15931.90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392.74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6181.79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104.65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9284.91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-245.00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9046.34</a:t>
                      </a:r>
                      <a:endParaRPr lang="en-IN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-483.57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15528.08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62.31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15995.44</a:t>
                      </a:r>
                      <a:endParaRPr lang="en-IN" sz="1200" b="0" dirty="0" smtClean="0"/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529.68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 smtClean="0"/>
                        <a:t>6185.74</a:t>
                      </a:r>
                    </a:p>
                    <a:p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108.12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3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10047.85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182.57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9762.34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-102.94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15670.82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76.11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13523.96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-2070.75</a:t>
                      </a: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 smtClean="0"/>
                        <a:t>6186.42</a:t>
                      </a:r>
                      <a:endParaRPr lang="en-IN" sz="12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</a:t>
                      </a:r>
                      <a:r>
                        <a:rPr lang="en-IN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IN" sz="1200" b="0" dirty="0" smtClean="0"/>
                        <a:t>109.33</a:t>
                      </a:r>
                      <a:r>
                        <a:rPr lang="en-IN" sz="1200" b="0" dirty="0" smtClean="0"/>
                        <a:t>)</a:t>
                      </a:r>
                      <a:endParaRPr lang="en-IN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996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Talk about negative </a:t>
            </a:r>
            <a:r>
              <a:rPr lang="en-IN" dirty="0" err="1" smtClean="0"/>
              <a:t>pD</a:t>
            </a:r>
            <a:endParaRPr lang="en-IN" dirty="0" smtClean="0"/>
          </a:p>
          <a:p>
            <a:r>
              <a:rPr lang="en-IN" dirty="0" smtClean="0"/>
              <a:t>What are the equations and results.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1611" y="1905981"/>
            <a:ext cx="231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37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11611" y="239319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23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11611" y="288607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41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06855" y="340604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59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06854" y="390663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35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261946"/>
            <a:ext cx="3412603" cy="31714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73480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4578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854" y="529030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19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46" y="2261946"/>
            <a:ext cx="3275468" cy="3061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82" y="3412058"/>
            <a:ext cx="216582" cy="394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16" y="1873217"/>
            <a:ext cx="256601" cy="412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4" y="5234664"/>
            <a:ext cx="312626" cy="3975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18" y="2421775"/>
            <a:ext cx="398672" cy="3986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1" y="3820566"/>
            <a:ext cx="425293" cy="4252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5" y="2916828"/>
            <a:ext cx="224910" cy="409336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3987114" y="1884777"/>
            <a:ext cx="362464" cy="3856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38" y="2507035"/>
            <a:ext cx="841045" cy="9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remains?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Other Bayesian measures</a:t>
            </a:r>
          </a:p>
          <a:p>
            <a:r>
              <a:rPr lang="en-IN" dirty="0" smtClean="0"/>
              <a:t>Modelling the data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 I am facing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1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that I am using?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529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6" y="2169332"/>
            <a:ext cx="3030232" cy="31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Mathematical notation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where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vector of observations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 taken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time points,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IN" dirty="0"/>
                  <a:t> design matrix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 × 1</m:t>
                    </m:r>
                  </m:oMath>
                </a14:m>
                <a:r>
                  <a:rPr lang="en-IN" dirty="0"/>
                  <a:t> vector of fixed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being the intercept,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design matrix of covariates varying for a subject at each observation,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being the random intercept.</a:t>
                </a:r>
              </a:p>
              <a:p>
                <a:r>
                  <a:rPr lang="en-IN" dirty="0"/>
                  <a:t>The random effects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being the mean vector and covariance matrices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component in the mixture distribution respectively,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measurement errors.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with the covariance matrix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usually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The parameters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all have a prior </a:t>
                </a:r>
                <a:r>
                  <a:rPr lang="en-IN" dirty="0" smtClean="0"/>
                  <a:t>distribution.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Bayesian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study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10 repeated measurements which are equally spaced for all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Predictors were gender, birth year, time of measurement.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Various versions of the dataset with very clearly distinguishable mixture components to almost fused mixture components were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 serial correlation considered.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 rotWithShape="0"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5220452"/>
              </p:ext>
            </p:extLst>
          </p:nvPr>
        </p:nvGraphicFramePr>
        <p:xfrm>
          <a:off x="1097280" y="3352798"/>
          <a:ext cx="9537769" cy="252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observed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Interpretation:</a:t>
                </a:r>
              </a:p>
              <a:p>
                <a:r>
                  <a:rPr lang="en-IN" dirty="0" smtClean="0"/>
                  <a:t>The likelihood function neither involves the allocation of the observations and nor the random effects. </a:t>
                </a:r>
              </a:p>
              <a:p>
                <a:r>
                  <a:rPr lang="en-IN" dirty="0" smtClean="0"/>
                  <a:t>Predictive power for an observation which </a:t>
                </a:r>
                <a:r>
                  <a:rPr lang="en-IN" dirty="0"/>
                  <a:t>could have any random effect value from the random </a:t>
                </a:r>
                <a:r>
                  <a:rPr lang="en-IN" dirty="0" smtClean="0"/>
                  <a:t>component and random effect density could be any component of the mixture.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852" y="1845734"/>
                <a:ext cx="10058400" cy="4023360"/>
              </a:xfrm>
              <a:blipFill rotWithShape="0">
                <a:blip r:embed="rId2"/>
                <a:stretch>
                  <a:fillRect l="-1576" t="-15606" r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complete data likelihood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0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5389</TotalTime>
  <Words>1088</Words>
  <Application>Microsoft Office PowerPoint</Application>
  <PresentationFormat>Widescreen</PresentationFormat>
  <Paragraphs>356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Retrospect</vt:lpstr>
      <vt:lpstr> The use of mixture distributions in a Bayesian linear mixed effects model </vt:lpstr>
      <vt:lpstr>Bayesian heterogeneity model</vt:lpstr>
      <vt:lpstr>Mathematical notation</vt:lpstr>
      <vt:lpstr>What is the problem we are facing?</vt:lpstr>
      <vt:lpstr>Why Bayesian</vt:lpstr>
      <vt:lpstr>Simulation study dataset</vt:lpstr>
      <vt:lpstr>DIC (deviance information criteria)</vt:lpstr>
      <vt:lpstr>DIC based on observed data likelihood</vt:lpstr>
      <vt:lpstr>DIC based on complete data likelihood</vt:lpstr>
      <vt:lpstr>Issue with the alternative pD formula</vt:lpstr>
      <vt:lpstr>Results for 3 well separated components</vt:lpstr>
      <vt:lpstr>Well separated but unequal proportions</vt:lpstr>
      <vt:lpstr>Results for 3 well separated components, un</vt:lpstr>
      <vt:lpstr>Partially fused components</vt:lpstr>
      <vt:lpstr>Results for 3 partially fused components</vt:lpstr>
      <vt:lpstr>Partially fused components</vt:lpstr>
      <vt:lpstr>Results for 3 partially fused components</vt:lpstr>
      <vt:lpstr>Discussion</vt:lpstr>
      <vt:lpstr>Discussion</vt:lpstr>
      <vt:lpstr>What remains?</vt:lpstr>
      <vt:lpstr>Issues I am facing</vt:lpstr>
      <vt:lpstr>Tools that I am using?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 Tom</cp:lastModifiedBy>
  <cp:revision>276</cp:revision>
  <dcterms:created xsi:type="dcterms:W3CDTF">2014-09-12T02:11:56Z</dcterms:created>
  <dcterms:modified xsi:type="dcterms:W3CDTF">2016-03-02T23:20:50Z</dcterms:modified>
</cp:coreProperties>
</file>