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4"/>
  </p:notesMasterIdLst>
  <p:sldIdLst>
    <p:sldId id="271" r:id="rId2"/>
    <p:sldId id="265" r:id="rId3"/>
    <p:sldId id="275" r:id="rId4"/>
    <p:sldId id="276" r:id="rId5"/>
    <p:sldId id="280" r:id="rId6"/>
    <p:sldId id="277" r:id="rId7"/>
    <p:sldId id="278" r:id="rId8"/>
    <p:sldId id="283" r:id="rId9"/>
    <p:sldId id="289" r:id="rId10"/>
    <p:sldId id="285" r:id="rId11"/>
    <p:sldId id="295" r:id="rId12"/>
    <p:sldId id="294" r:id="rId13"/>
    <p:sldId id="287" r:id="rId14"/>
    <p:sldId id="286" r:id="rId15"/>
    <p:sldId id="296" r:id="rId16"/>
    <p:sldId id="297" r:id="rId17"/>
    <p:sldId id="288" r:id="rId18"/>
    <p:sldId id="299" r:id="rId19"/>
    <p:sldId id="300" r:id="rId20"/>
    <p:sldId id="301" r:id="rId21"/>
    <p:sldId id="27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:r>
                <a:rPr lang="en-IN" b="0" i="0" smtClean="0">
                  <a:latin typeface="Cambria Math" panose="02040503050406030204" pitchFamily="18" charset="0"/>
                </a:rPr>
                <a:t>𝜃_𝐺</a:t>
              </a:r>
              <a:endParaRPr lang="en-IN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</a:t>
          </a:r>
          <a:r>
            <a:rPr lang="en-IN" dirty="0" smtClean="0"/>
            <a:t>Predictive methods)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</a:t>
          </a:r>
          <a:r>
            <a:rPr lang="en-IN" dirty="0" smtClean="0"/>
            <a:t>Predictive methods)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Likelihood based on observed part of the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FB2C3-AE84-4B29-8D88-9BF437BA17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D293A7-95E4-4AAE-8471-DB36821093D5}">
      <dgm:prSet phldrT="[Text]"/>
      <dgm:spPr/>
      <dgm:t>
        <a:bodyPr/>
        <a:lstStyle/>
        <a:p>
          <a:r>
            <a:rPr lang="en-IN" dirty="0" smtClean="0"/>
            <a:t>DIC 4 works best when components are well separated </a:t>
          </a:r>
          <a:endParaRPr lang="en-IN" dirty="0"/>
        </a:p>
      </dgm:t>
    </dgm:pt>
    <dgm:pt modelId="{24D43FB9-1638-4AD8-8CBF-C918EAC8E231}" type="parTrans" cxnId="{0AD31D5B-AB16-4844-A096-A8E9620C0148}">
      <dgm:prSet/>
      <dgm:spPr/>
      <dgm:t>
        <a:bodyPr/>
        <a:lstStyle/>
        <a:p>
          <a:endParaRPr lang="en-IN"/>
        </a:p>
      </dgm:t>
    </dgm:pt>
    <dgm:pt modelId="{4DA495AF-39E3-41D4-ACA7-2C5B284836E9}" type="sibTrans" cxnId="{0AD31D5B-AB16-4844-A096-A8E9620C0148}">
      <dgm:prSet/>
      <dgm:spPr/>
      <dgm:t>
        <a:bodyPr/>
        <a:lstStyle/>
        <a:p>
          <a:endParaRPr lang="en-IN"/>
        </a:p>
      </dgm:t>
    </dgm:pt>
    <dgm:pt modelId="{97BD3130-5128-45D8-951A-0A2CAD70BEFC}">
      <dgm:prSet phldrT="[Text]"/>
      <dgm:spPr/>
      <dgm:t>
        <a:bodyPr/>
        <a:lstStyle/>
        <a:p>
          <a:r>
            <a:rPr lang="en-IN" dirty="0" err="1" smtClean="0"/>
            <a:t>pD</a:t>
          </a:r>
          <a:r>
            <a:rPr lang="en-IN" dirty="0" smtClean="0"/>
            <a:t> in DIC1 gives an indication when components are well separated?</a:t>
          </a:r>
          <a:endParaRPr lang="en-IN" dirty="0"/>
        </a:p>
      </dgm:t>
    </dgm:pt>
    <dgm:pt modelId="{3985D8B1-B994-4692-B383-6B09D8790FC2}" type="parTrans" cxnId="{A0094D51-9B65-4C61-B9EF-3C7D69E37BB8}">
      <dgm:prSet/>
      <dgm:spPr/>
      <dgm:t>
        <a:bodyPr/>
        <a:lstStyle/>
        <a:p>
          <a:endParaRPr lang="en-IN"/>
        </a:p>
      </dgm:t>
    </dgm:pt>
    <dgm:pt modelId="{C729E4A4-7C6E-4E8B-B3F1-9203A37BE6A5}" type="sibTrans" cxnId="{A0094D51-9B65-4C61-B9EF-3C7D69E37BB8}">
      <dgm:prSet/>
      <dgm:spPr/>
      <dgm:t>
        <a:bodyPr/>
        <a:lstStyle/>
        <a:p>
          <a:endParaRPr lang="en-IN"/>
        </a:p>
      </dgm:t>
    </dgm:pt>
    <dgm:pt modelId="{BCBCE5F7-11BF-4CB5-B998-82283E498044}">
      <dgm:prSet phldrT="[Text]"/>
      <dgm:spPr/>
      <dgm:t>
        <a:bodyPr/>
        <a:lstStyle/>
        <a:p>
          <a:r>
            <a:rPr lang="en-IN" dirty="0" smtClean="0"/>
            <a:t>Some simulations are incorrect as JAGS does not throw away burn in part</a:t>
          </a:r>
          <a:endParaRPr lang="en-IN" dirty="0"/>
        </a:p>
      </dgm:t>
    </dgm:pt>
    <dgm:pt modelId="{1DEE8EA6-F707-4BB2-80FE-6A83A88DD0F9}" type="parTrans" cxnId="{984E6023-430A-4332-8E4B-A21D01869BC7}">
      <dgm:prSet/>
      <dgm:spPr/>
      <dgm:t>
        <a:bodyPr/>
        <a:lstStyle/>
        <a:p>
          <a:endParaRPr lang="en-IN"/>
        </a:p>
      </dgm:t>
    </dgm:pt>
    <dgm:pt modelId="{49B62931-E3F3-4DB4-B80C-9F7929A57687}" type="sibTrans" cxnId="{984E6023-430A-4332-8E4B-A21D01869BC7}">
      <dgm:prSet/>
      <dgm:spPr/>
      <dgm:t>
        <a:bodyPr/>
        <a:lstStyle/>
        <a:p>
          <a:endParaRPr lang="en-IN"/>
        </a:p>
      </dgm:t>
    </dgm:pt>
    <dgm:pt modelId="{F7CCF8BE-C5C6-480C-941F-BC51210439A6}">
      <dgm:prSet phldrT="[Text]"/>
      <dgm:spPr/>
      <dgm:t>
        <a:bodyPr/>
        <a:lstStyle/>
        <a:p>
          <a:r>
            <a:rPr lang="en-IN" dirty="0" smtClean="0"/>
            <a:t>HW test passed</a:t>
          </a:r>
          <a:endParaRPr lang="en-IN" dirty="0"/>
        </a:p>
      </dgm:t>
    </dgm:pt>
    <dgm:pt modelId="{EE8AC459-4E2C-493D-AE06-E37065324B2C}" type="parTrans" cxnId="{B26D6D46-E2C8-41AA-BA24-343A63FD9CD5}">
      <dgm:prSet/>
      <dgm:spPr/>
      <dgm:t>
        <a:bodyPr/>
        <a:lstStyle/>
        <a:p>
          <a:endParaRPr lang="en-IN"/>
        </a:p>
      </dgm:t>
    </dgm:pt>
    <dgm:pt modelId="{DCA37244-2F31-4AA1-AD01-989F02B6FC2B}" type="sibTrans" cxnId="{B26D6D46-E2C8-41AA-BA24-343A63FD9CD5}">
      <dgm:prSet/>
      <dgm:spPr/>
      <dgm:t>
        <a:bodyPr/>
        <a:lstStyle/>
        <a:p>
          <a:endParaRPr lang="en-IN"/>
        </a:p>
      </dgm:t>
    </dgm:pt>
    <dgm:pt modelId="{1F35778B-3101-4B4C-A4EC-91B42410A26F}">
      <dgm:prSet phldrT="[Text]"/>
      <dgm:spPr/>
      <dgm:t>
        <a:bodyPr/>
        <a:lstStyle/>
        <a:p>
          <a:r>
            <a:rPr lang="en-IN" dirty="0" smtClean="0"/>
            <a:t>Interpretation of the DIC</a:t>
          </a:r>
          <a:endParaRPr lang="en-IN" dirty="0"/>
        </a:p>
      </dgm:t>
    </dgm:pt>
    <dgm:pt modelId="{C7D6E99B-143D-44B2-A589-0330A909AE42}" type="parTrans" cxnId="{91099D35-5FE0-4559-B066-AD8A3BC96C86}">
      <dgm:prSet/>
      <dgm:spPr/>
      <dgm:t>
        <a:bodyPr/>
        <a:lstStyle/>
        <a:p>
          <a:endParaRPr lang="en-IN"/>
        </a:p>
      </dgm:t>
    </dgm:pt>
    <dgm:pt modelId="{A8BE90BF-D39A-4EEE-9D80-7735A4AFC47F}" type="sibTrans" cxnId="{91099D35-5FE0-4559-B066-AD8A3BC96C86}">
      <dgm:prSet/>
      <dgm:spPr/>
      <dgm:t>
        <a:bodyPr/>
        <a:lstStyle/>
        <a:p>
          <a:endParaRPr lang="en-IN"/>
        </a:p>
      </dgm:t>
    </dgm:pt>
    <dgm:pt modelId="{48A2258D-150D-4459-ACA6-18E0E13E41B6}" type="pres">
      <dgm:prSet presAssocID="{19FFB2C3-AE84-4B29-8D88-9BF437BA17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360558E-1B8F-42CD-9536-FA42452A5B9B}" type="pres">
      <dgm:prSet presAssocID="{F7CCF8BE-C5C6-480C-941F-BC51210439A6}" presName="parentLin" presStyleCnt="0"/>
      <dgm:spPr/>
    </dgm:pt>
    <dgm:pt modelId="{D2687CAC-8E36-4BAD-9805-FCA2FD3ECE51}" type="pres">
      <dgm:prSet presAssocID="{F7CCF8BE-C5C6-480C-941F-BC51210439A6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08B9ECD3-4292-44A0-A85B-B39FA3A13DC1}" type="pres">
      <dgm:prSet presAssocID="{F7CCF8BE-C5C6-480C-941F-BC51210439A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E54B4-B786-4AC2-856C-9D8DB33EE800}" type="pres">
      <dgm:prSet presAssocID="{F7CCF8BE-C5C6-480C-941F-BC51210439A6}" presName="negativeSpace" presStyleCnt="0"/>
      <dgm:spPr/>
    </dgm:pt>
    <dgm:pt modelId="{24653161-CF7B-4828-9373-2E24672E7D0F}" type="pres">
      <dgm:prSet presAssocID="{F7CCF8BE-C5C6-480C-941F-BC51210439A6}" presName="childText" presStyleLbl="conFgAcc1" presStyleIdx="0" presStyleCnt="5">
        <dgm:presLayoutVars>
          <dgm:bulletEnabled val="1"/>
        </dgm:presLayoutVars>
      </dgm:prSet>
      <dgm:spPr/>
    </dgm:pt>
    <dgm:pt modelId="{6EEF6F4A-F8F3-4922-A749-A3C33C612547}" type="pres">
      <dgm:prSet presAssocID="{DCA37244-2F31-4AA1-AD01-989F02B6FC2B}" presName="spaceBetweenRectangles" presStyleCnt="0"/>
      <dgm:spPr/>
    </dgm:pt>
    <dgm:pt modelId="{E2DE4C07-A4F0-42B1-B02C-9EC991727FBC}" type="pres">
      <dgm:prSet presAssocID="{43D293A7-95E4-4AAE-8471-DB36821093D5}" presName="parentLin" presStyleCnt="0"/>
      <dgm:spPr/>
    </dgm:pt>
    <dgm:pt modelId="{65A58C6A-D911-4915-AB4C-F5ACA426AFA6}" type="pres">
      <dgm:prSet presAssocID="{43D293A7-95E4-4AAE-8471-DB36821093D5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020BF3BE-0C0F-4990-A4AF-33945C7D902D}" type="pres">
      <dgm:prSet presAssocID="{43D293A7-95E4-4AAE-8471-DB36821093D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62889-B4B4-47E0-B650-14D926973573}" type="pres">
      <dgm:prSet presAssocID="{43D293A7-95E4-4AAE-8471-DB36821093D5}" presName="negativeSpace" presStyleCnt="0"/>
      <dgm:spPr/>
    </dgm:pt>
    <dgm:pt modelId="{03F82894-C00F-4296-A79D-2DDEDDD789A0}" type="pres">
      <dgm:prSet presAssocID="{43D293A7-95E4-4AAE-8471-DB36821093D5}" presName="childText" presStyleLbl="conFgAcc1" presStyleIdx="1" presStyleCnt="5">
        <dgm:presLayoutVars>
          <dgm:bulletEnabled val="1"/>
        </dgm:presLayoutVars>
      </dgm:prSet>
      <dgm:spPr/>
    </dgm:pt>
    <dgm:pt modelId="{2E236FE2-BFE5-4CBB-A49E-73F9CFA370FD}" type="pres">
      <dgm:prSet presAssocID="{4DA495AF-39E3-41D4-ACA7-2C5B284836E9}" presName="spaceBetweenRectangles" presStyleCnt="0"/>
      <dgm:spPr/>
    </dgm:pt>
    <dgm:pt modelId="{69A5533A-FF69-458C-9FDC-861874601622}" type="pres">
      <dgm:prSet presAssocID="{97BD3130-5128-45D8-951A-0A2CAD70BEFC}" presName="parentLin" presStyleCnt="0"/>
      <dgm:spPr/>
    </dgm:pt>
    <dgm:pt modelId="{23C1F804-1563-4A5B-B323-A3092D211405}" type="pres">
      <dgm:prSet presAssocID="{97BD3130-5128-45D8-951A-0A2CAD70BEFC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31119444-DBF7-4401-9EE7-9AC62541184F}" type="pres">
      <dgm:prSet presAssocID="{97BD3130-5128-45D8-951A-0A2CAD70BEF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4EE11B-A278-4339-81F1-D54ED2F446CF}" type="pres">
      <dgm:prSet presAssocID="{97BD3130-5128-45D8-951A-0A2CAD70BEFC}" presName="negativeSpace" presStyleCnt="0"/>
      <dgm:spPr/>
    </dgm:pt>
    <dgm:pt modelId="{56C4644B-55C4-4738-962D-8486393AD584}" type="pres">
      <dgm:prSet presAssocID="{97BD3130-5128-45D8-951A-0A2CAD70BEFC}" presName="childText" presStyleLbl="conFgAcc1" presStyleIdx="2" presStyleCnt="5">
        <dgm:presLayoutVars>
          <dgm:bulletEnabled val="1"/>
        </dgm:presLayoutVars>
      </dgm:prSet>
      <dgm:spPr/>
    </dgm:pt>
    <dgm:pt modelId="{86E8C414-012B-4B19-9B14-C10442B51A2E}" type="pres">
      <dgm:prSet presAssocID="{C729E4A4-7C6E-4E8B-B3F1-9203A37BE6A5}" presName="spaceBetweenRectangles" presStyleCnt="0"/>
      <dgm:spPr/>
    </dgm:pt>
    <dgm:pt modelId="{C041D051-03A3-432D-96C0-110CAB88DF46}" type="pres">
      <dgm:prSet presAssocID="{1F35778B-3101-4B4C-A4EC-91B42410A26F}" presName="parentLin" presStyleCnt="0"/>
      <dgm:spPr/>
    </dgm:pt>
    <dgm:pt modelId="{FA4D37A8-F368-4F60-9EA8-36A7E50B5FD8}" type="pres">
      <dgm:prSet presAssocID="{1F35778B-3101-4B4C-A4EC-91B42410A26F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88916055-C945-4663-8EB7-43AF3F3787AB}" type="pres">
      <dgm:prSet presAssocID="{1F35778B-3101-4B4C-A4EC-91B42410A26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18E9E3-734F-4F5A-B38D-92F66E705745}" type="pres">
      <dgm:prSet presAssocID="{1F35778B-3101-4B4C-A4EC-91B42410A26F}" presName="negativeSpace" presStyleCnt="0"/>
      <dgm:spPr/>
    </dgm:pt>
    <dgm:pt modelId="{069F7339-5FA5-45D6-AB48-90E2345B07A2}" type="pres">
      <dgm:prSet presAssocID="{1F35778B-3101-4B4C-A4EC-91B42410A26F}" presName="childText" presStyleLbl="conFgAcc1" presStyleIdx="3" presStyleCnt="5">
        <dgm:presLayoutVars>
          <dgm:bulletEnabled val="1"/>
        </dgm:presLayoutVars>
      </dgm:prSet>
      <dgm:spPr/>
    </dgm:pt>
    <dgm:pt modelId="{60EA1126-50FC-46AD-B492-0F448560B0C9}" type="pres">
      <dgm:prSet presAssocID="{A8BE90BF-D39A-4EEE-9D80-7735A4AFC47F}" presName="spaceBetweenRectangles" presStyleCnt="0"/>
      <dgm:spPr/>
    </dgm:pt>
    <dgm:pt modelId="{0D48F3DC-6ABE-4A37-9D55-588CE9C8CC8B}" type="pres">
      <dgm:prSet presAssocID="{BCBCE5F7-11BF-4CB5-B998-82283E498044}" presName="parentLin" presStyleCnt="0"/>
      <dgm:spPr/>
    </dgm:pt>
    <dgm:pt modelId="{6F927957-66E8-4AC3-A377-8139F1EF6196}" type="pres">
      <dgm:prSet presAssocID="{BCBCE5F7-11BF-4CB5-B998-82283E498044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4CA68685-41EA-423D-8D51-7D146AA6D434}" type="pres">
      <dgm:prSet presAssocID="{BCBCE5F7-11BF-4CB5-B998-82283E49804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AF7BA3-2712-44F2-8B49-9250E169CB2A}" type="pres">
      <dgm:prSet presAssocID="{BCBCE5F7-11BF-4CB5-B998-82283E498044}" presName="negativeSpace" presStyleCnt="0"/>
      <dgm:spPr/>
    </dgm:pt>
    <dgm:pt modelId="{76CE9F42-B308-4DB4-A3D1-BB9B1BB970E6}" type="pres">
      <dgm:prSet presAssocID="{BCBCE5F7-11BF-4CB5-B998-82283E4980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26D6D46-E2C8-41AA-BA24-343A63FD9CD5}" srcId="{19FFB2C3-AE84-4B29-8D88-9BF437BA173E}" destId="{F7CCF8BE-C5C6-480C-941F-BC51210439A6}" srcOrd="0" destOrd="0" parTransId="{EE8AC459-4E2C-493D-AE06-E37065324B2C}" sibTransId="{DCA37244-2F31-4AA1-AD01-989F02B6FC2B}"/>
    <dgm:cxn modelId="{DCBB05F1-9D34-46EF-A31A-C60CBB15E9BA}" type="presOf" srcId="{1F35778B-3101-4B4C-A4EC-91B42410A26F}" destId="{FA4D37A8-F368-4F60-9EA8-36A7E50B5FD8}" srcOrd="0" destOrd="0" presId="urn:microsoft.com/office/officeart/2005/8/layout/list1"/>
    <dgm:cxn modelId="{A58CDE8A-6FA1-462D-9F50-E3A315634B7C}" type="presOf" srcId="{19FFB2C3-AE84-4B29-8D88-9BF437BA173E}" destId="{48A2258D-150D-4459-ACA6-18E0E13E41B6}" srcOrd="0" destOrd="0" presId="urn:microsoft.com/office/officeart/2005/8/layout/list1"/>
    <dgm:cxn modelId="{984E6023-430A-4332-8E4B-A21D01869BC7}" srcId="{19FFB2C3-AE84-4B29-8D88-9BF437BA173E}" destId="{BCBCE5F7-11BF-4CB5-B998-82283E498044}" srcOrd="4" destOrd="0" parTransId="{1DEE8EA6-F707-4BB2-80FE-6A83A88DD0F9}" sibTransId="{49B62931-E3F3-4DB4-B80C-9F7929A57687}"/>
    <dgm:cxn modelId="{C22FE31B-9AAD-4A53-BB20-218920BD99B6}" type="presOf" srcId="{F7CCF8BE-C5C6-480C-941F-BC51210439A6}" destId="{08B9ECD3-4292-44A0-A85B-B39FA3A13DC1}" srcOrd="1" destOrd="0" presId="urn:microsoft.com/office/officeart/2005/8/layout/list1"/>
    <dgm:cxn modelId="{5E92A144-FB54-4D2C-B689-E2FCC9FF93ED}" type="presOf" srcId="{1F35778B-3101-4B4C-A4EC-91B42410A26F}" destId="{88916055-C945-4663-8EB7-43AF3F3787AB}" srcOrd="1" destOrd="0" presId="urn:microsoft.com/office/officeart/2005/8/layout/list1"/>
    <dgm:cxn modelId="{C99603E1-B0C9-409F-86B8-117975EC5D48}" type="presOf" srcId="{43D293A7-95E4-4AAE-8471-DB36821093D5}" destId="{020BF3BE-0C0F-4990-A4AF-33945C7D902D}" srcOrd="1" destOrd="0" presId="urn:microsoft.com/office/officeart/2005/8/layout/list1"/>
    <dgm:cxn modelId="{332827FE-B3DC-4214-BD86-D8719A2547A0}" type="presOf" srcId="{43D293A7-95E4-4AAE-8471-DB36821093D5}" destId="{65A58C6A-D911-4915-AB4C-F5ACA426AFA6}" srcOrd="0" destOrd="0" presId="urn:microsoft.com/office/officeart/2005/8/layout/list1"/>
    <dgm:cxn modelId="{33C3694C-E1F5-45AA-A8CA-A94E5D7B26D2}" type="presOf" srcId="{BCBCE5F7-11BF-4CB5-B998-82283E498044}" destId="{4CA68685-41EA-423D-8D51-7D146AA6D434}" srcOrd="1" destOrd="0" presId="urn:microsoft.com/office/officeart/2005/8/layout/list1"/>
    <dgm:cxn modelId="{0BEE0264-4FE3-4295-B806-5A2AD31D0BCE}" type="presOf" srcId="{97BD3130-5128-45D8-951A-0A2CAD70BEFC}" destId="{31119444-DBF7-4401-9EE7-9AC62541184F}" srcOrd="1" destOrd="0" presId="urn:microsoft.com/office/officeart/2005/8/layout/list1"/>
    <dgm:cxn modelId="{91099D35-5FE0-4559-B066-AD8A3BC96C86}" srcId="{19FFB2C3-AE84-4B29-8D88-9BF437BA173E}" destId="{1F35778B-3101-4B4C-A4EC-91B42410A26F}" srcOrd="3" destOrd="0" parTransId="{C7D6E99B-143D-44B2-A589-0330A909AE42}" sibTransId="{A8BE90BF-D39A-4EEE-9D80-7735A4AFC47F}"/>
    <dgm:cxn modelId="{8698ADDD-5230-45BF-9FE5-732D53D84CD1}" type="presOf" srcId="{BCBCE5F7-11BF-4CB5-B998-82283E498044}" destId="{6F927957-66E8-4AC3-A377-8139F1EF6196}" srcOrd="0" destOrd="0" presId="urn:microsoft.com/office/officeart/2005/8/layout/list1"/>
    <dgm:cxn modelId="{104AD764-C7D4-4332-9CDB-9BA15D392158}" type="presOf" srcId="{97BD3130-5128-45D8-951A-0A2CAD70BEFC}" destId="{23C1F804-1563-4A5B-B323-A3092D211405}" srcOrd="0" destOrd="0" presId="urn:microsoft.com/office/officeart/2005/8/layout/list1"/>
    <dgm:cxn modelId="{A0094D51-9B65-4C61-B9EF-3C7D69E37BB8}" srcId="{19FFB2C3-AE84-4B29-8D88-9BF437BA173E}" destId="{97BD3130-5128-45D8-951A-0A2CAD70BEFC}" srcOrd="2" destOrd="0" parTransId="{3985D8B1-B994-4692-B383-6B09D8790FC2}" sibTransId="{C729E4A4-7C6E-4E8B-B3F1-9203A37BE6A5}"/>
    <dgm:cxn modelId="{480DDA25-F6B1-4607-92B7-3B4D2DC1EAB3}" type="presOf" srcId="{F7CCF8BE-C5C6-480C-941F-BC51210439A6}" destId="{D2687CAC-8E36-4BAD-9805-FCA2FD3ECE51}" srcOrd="0" destOrd="0" presId="urn:microsoft.com/office/officeart/2005/8/layout/list1"/>
    <dgm:cxn modelId="{0AD31D5B-AB16-4844-A096-A8E9620C0148}" srcId="{19FFB2C3-AE84-4B29-8D88-9BF437BA173E}" destId="{43D293A7-95E4-4AAE-8471-DB36821093D5}" srcOrd="1" destOrd="0" parTransId="{24D43FB9-1638-4AD8-8CBF-C918EAC8E231}" sibTransId="{4DA495AF-39E3-41D4-ACA7-2C5B284836E9}"/>
    <dgm:cxn modelId="{7641F53F-6405-420B-9833-3AD947023322}" type="presParOf" srcId="{48A2258D-150D-4459-ACA6-18E0E13E41B6}" destId="{4360558E-1B8F-42CD-9536-FA42452A5B9B}" srcOrd="0" destOrd="0" presId="urn:microsoft.com/office/officeart/2005/8/layout/list1"/>
    <dgm:cxn modelId="{12A00C23-9B98-4163-93E9-3615FF29E4CF}" type="presParOf" srcId="{4360558E-1B8F-42CD-9536-FA42452A5B9B}" destId="{D2687CAC-8E36-4BAD-9805-FCA2FD3ECE51}" srcOrd="0" destOrd="0" presId="urn:microsoft.com/office/officeart/2005/8/layout/list1"/>
    <dgm:cxn modelId="{84D4D741-1847-46E2-8D93-06FF1B06B44E}" type="presParOf" srcId="{4360558E-1B8F-42CD-9536-FA42452A5B9B}" destId="{08B9ECD3-4292-44A0-A85B-B39FA3A13DC1}" srcOrd="1" destOrd="0" presId="urn:microsoft.com/office/officeart/2005/8/layout/list1"/>
    <dgm:cxn modelId="{DF4AB8C1-035A-4685-BCC5-D03B23790D8D}" type="presParOf" srcId="{48A2258D-150D-4459-ACA6-18E0E13E41B6}" destId="{E87E54B4-B786-4AC2-856C-9D8DB33EE800}" srcOrd="1" destOrd="0" presId="urn:microsoft.com/office/officeart/2005/8/layout/list1"/>
    <dgm:cxn modelId="{6085D165-3311-43C9-B354-0DF4DD298EFE}" type="presParOf" srcId="{48A2258D-150D-4459-ACA6-18E0E13E41B6}" destId="{24653161-CF7B-4828-9373-2E24672E7D0F}" srcOrd="2" destOrd="0" presId="urn:microsoft.com/office/officeart/2005/8/layout/list1"/>
    <dgm:cxn modelId="{E2AB53F3-7B60-41DE-B228-1E10F160135E}" type="presParOf" srcId="{48A2258D-150D-4459-ACA6-18E0E13E41B6}" destId="{6EEF6F4A-F8F3-4922-A749-A3C33C612547}" srcOrd="3" destOrd="0" presId="urn:microsoft.com/office/officeart/2005/8/layout/list1"/>
    <dgm:cxn modelId="{EA783BB9-D88B-4257-BC65-9517BBDA8227}" type="presParOf" srcId="{48A2258D-150D-4459-ACA6-18E0E13E41B6}" destId="{E2DE4C07-A4F0-42B1-B02C-9EC991727FBC}" srcOrd="4" destOrd="0" presId="urn:microsoft.com/office/officeart/2005/8/layout/list1"/>
    <dgm:cxn modelId="{74B77C5C-8BC2-4D91-ACEF-748D0CDEC7C3}" type="presParOf" srcId="{E2DE4C07-A4F0-42B1-B02C-9EC991727FBC}" destId="{65A58C6A-D911-4915-AB4C-F5ACA426AFA6}" srcOrd="0" destOrd="0" presId="urn:microsoft.com/office/officeart/2005/8/layout/list1"/>
    <dgm:cxn modelId="{B1E47813-4FC3-4DEC-80D9-ED5119F30983}" type="presParOf" srcId="{E2DE4C07-A4F0-42B1-B02C-9EC991727FBC}" destId="{020BF3BE-0C0F-4990-A4AF-33945C7D902D}" srcOrd="1" destOrd="0" presId="urn:microsoft.com/office/officeart/2005/8/layout/list1"/>
    <dgm:cxn modelId="{D1C83BB7-1B7F-4719-A613-D8213BF7889A}" type="presParOf" srcId="{48A2258D-150D-4459-ACA6-18E0E13E41B6}" destId="{16962889-B4B4-47E0-B650-14D926973573}" srcOrd="5" destOrd="0" presId="urn:microsoft.com/office/officeart/2005/8/layout/list1"/>
    <dgm:cxn modelId="{0E93DC6F-779D-4C75-A03E-D42A1F9ED226}" type="presParOf" srcId="{48A2258D-150D-4459-ACA6-18E0E13E41B6}" destId="{03F82894-C00F-4296-A79D-2DDEDDD789A0}" srcOrd="6" destOrd="0" presId="urn:microsoft.com/office/officeart/2005/8/layout/list1"/>
    <dgm:cxn modelId="{A27E192A-DE02-4BCE-A7DD-B03B12E73DCA}" type="presParOf" srcId="{48A2258D-150D-4459-ACA6-18E0E13E41B6}" destId="{2E236FE2-BFE5-4CBB-A49E-73F9CFA370FD}" srcOrd="7" destOrd="0" presId="urn:microsoft.com/office/officeart/2005/8/layout/list1"/>
    <dgm:cxn modelId="{92E8DBB6-1CBB-4785-8CAE-A801606A1794}" type="presParOf" srcId="{48A2258D-150D-4459-ACA6-18E0E13E41B6}" destId="{69A5533A-FF69-458C-9FDC-861874601622}" srcOrd="8" destOrd="0" presId="urn:microsoft.com/office/officeart/2005/8/layout/list1"/>
    <dgm:cxn modelId="{4EC32D9E-2144-44E6-B39D-672FDB974248}" type="presParOf" srcId="{69A5533A-FF69-458C-9FDC-861874601622}" destId="{23C1F804-1563-4A5B-B323-A3092D211405}" srcOrd="0" destOrd="0" presId="urn:microsoft.com/office/officeart/2005/8/layout/list1"/>
    <dgm:cxn modelId="{FFDC3ECE-9D4C-4A8C-AD37-447A7BED3B4B}" type="presParOf" srcId="{69A5533A-FF69-458C-9FDC-861874601622}" destId="{31119444-DBF7-4401-9EE7-9AC62541184F}" srcOrd="1" destOrd="0" presId="urn:microsoft.com/office/officeart/2005/8/layout/list1"/>
    <dgm:cxn modelId="{6D0EEFFE-3DD7-41B5-9F52-C88E80F15943}" type="presParOf" srcId="{48A2258D-150D-4459-ACA6-18E0E13E41B6}" destId="{FE4EE11B-A278-4339-81F1-D54ED2F446CF}" srcOrd="9" destOrd="0" presId="urn:microsoft.com/office/officeart/2005/8/layout/list1"/>
    <dgm:cxn modelId="{647BDEC1-5957-48FF-9329-1212E5F08667}" type="presParOf" srcId="{48A2258D-150D-4459-ACA6-18E0E13E41B6}" destId="{56C4644B-55C4-4738-962D-8486393AD584}" srcOrd="10" destOrd="0" presId="urn:microsoft.com/office/officeart/2005/8/layout/list1"/>
    <dgm:cxn modelId="{EEE75485-A0DA-46A5-A5F1-07DD14F6C8A2}" type="presParOf" srcId="{48A2258D-150D-4459-ACA6-18E0E13E41B6}" destId="{86E8C414-012B-4B19-9B14-C10442B51A2E}" srcOrd="11" destOrd="0" presId="urn:microsoft.com/office/officeart/2005/8/layout/list1"/>
    <dgm:cxn modelId="{14D6E5F7-BBD2-4B8C-86BF-64A221836EEC}" type="presParOf" srcId="{48A2258D-150D-4459-ACA6-18E0E13E41B6}" destId="{C041D051-03A3-432D-96C0-110CAB88DF46}" srcOrd="12" destOrd="0" presId="urn:microsoft.com/office/officeart/2005/8/layout/list1"/>
    <dgm:cxn modelId="{D60017B9-2A60-4279-935D-C66239135668}" type="presParOf" srcId="{C041D051-03A3-432D-96C0-110CAB88DF46}" destId="{FA4D37A8-F368-4F60-9EA8-36A7E50B5FD8}" srcOrd="0" destOrd="0" presId="urn:microsoft.com/office/officeart/2005/8/layout/list1"/>
    <dgm:cxn modelId="{79CA5142-4FF9-41CE-A283-A0DC1B8BEF26}" type="presParOf" srcId="{C041D051-03A3-432D-96C0-110CAB88DF46}" destId="{88916055-C945-4663-8EB7-43AF3F3787AB}" srcOrd="1" destOrd="0" presId="urn:microsoft.com/office/officeart/2005/8/layout/list1"/>
    <dgm:cxn modelId="{BFCED793-5264-4473-84F3-24465350BD20}" type="presParOf" srcId="{48A2258D-150D-4459-ACA6-18E0E13E41B6}" destId="{8118E9E3-734F-4F5A-B38D-92F66E705745}" srcOrd="13" destOrd="0" presId="urn:microsoft.com/office/officeart/2005/8/layout/list1"/>
    <dgm:cxn modelId="{5E9B4956-FFB3-42D3-BC74-C091265CB859}" type="presParOf" srcId="{48A2258D-150D-4459-ACA6-18E0E13E41B6}" destId="{069F7339-5FA5-45D6-AB48-90E2345B07A2}" srcOrd="14" destOrd="0" presId="urn:microsoft.com/office/officeart/2005/8/layout/list1"/>
    <dgm:cxn modelId="{5C426C4B-5336-4DD2-AA51-B6513FC82A91}" type="presParOf" srcId="{48A2258D-150D-4459-ACA6-18E0E13E41B6}" destId="{60EA1126-50FC-46AD-B492-0F448560B0C9}" srcOrd="15" destOrd="0" presId="urn:microsoft.com/office/officeart/2005/8/layout/list1"/>
    <dgm:cxn modelId="{3D2F98BC-FE52-416A-81A1-0CF8C690A3E9}" type="presParOf" srcId="{48A2258D-150D-4459-ACA6-18E0E13E41B6}" destId="{0D48F3DC-6ABE-4A37-9D55-588CE9C8CC8B}" srcOrd="16" destOrd="0" presId="urn:microsoft.com/office/officeart/2005/8/layout/list1"/>
    <dgm:cxn modelId="{91709D86-0D36-4B9E-A49F-E693CCE29231}" type="presParOf" srcId="{0D48F3DC-6ABE-4A37-9D55-588CE9C8CC8B}" destId="{6F927957-66E8-4AC3-A377-8139F1EF6196}" srcOrd="0" destOrd="0" presId="urn:microsoft.com/office/officeart/2005/8/layout/list1"/>
    <dgm:cxn modelId="{2B774225-AE6C-427C-B7A8-6B1FD8B2020A}" type="presParOf" srcId="{0D48F3DC-6ABE-4A37-9D55-588CE9C8CC8B}" destId="{4CA68685-41EA-423D-8D51-7D146AA6D434}" srcOrd="1" destOrd="0" presId="urn:microsoft.com/office/officeart/2005/8/layout/list1"/>
    <dgm:cxn modelId="{C8A62411-4E6E-43E9-B105-061A273D4E70}" type="presParOf" srcId="{48A2258D-150D-4459-ACA6-18E0E13E41B6}" destId="{48AF7BA3-2712-44F2-8B49-9250E169CB2A}" srcOrd="17" destOrd="0" presId="urn:microsoft.com/office/officeart/2005/8/layout/list1"/>
    <dgm:cxn modelId="{62B3C02C-5EFD-468D-8472-FE5A3087DA07}" type="presParOf" srcId="{48A2258D-150D-4459-ACA6-18E0E13E41B6}" destId="{76CE9F42-B308-4DB4-A3D1-BB9B1BB970E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317FB-040E-4EFD-A854-94671027B5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6B3C4E-2D5C-4D00-8C27-355AF3C3A2FE}">
      <dgm:prSet phldrT="[Text]" custT="1"/>
      <dgm:spPr/>
      <dgm:t>
        <a:bodyPr/>
        <a:lstStyle/>
        <a:p>
          <a:r>
            <a:rPr lang="en-IN" sz="1400" dirty="0" smtClean="0"/>
            <a:t>The various summary measures I tried (based on </a:t>
          </a:r>
          <a:r>
            <a:rPr lang="en-IN" sz="1400" dirty="0" err="1" smtClean="0"/>
            <a:t>Frühwirth-Schnatter</a:t>
          </a:r>
          <a:r>
            <a:rPr lang="en-IN" sz="1400" dirty="0" smtClean="0"/>
            <a:t>, 2006):</a:t>
          </a:r>
          <a:br>
            <a:rPr lang="en-IN" sz="1400" dirty="0" smtClean="0"/>
          </a:br>
          <a:r>
            <a:rPr lang="en-IN" sz="1400" dirty="0" smtClean="0"/>
            <a:t>mean, variance, skewness, kurtosis and even higher order moments of the observed data</a:t>
          </a:r>
          <a:endParaRPr lang="en-IN" sz="1400" dirty="0"/>
        </a:p>
      </dgm:t>
    </dgm:pt>
    <dgm:pt modelId="{3D85C30E-E5E9-40B1-B50D-F1BE39823ACF}" type="parTrans" cxnId="{0E4BEE1D-2612-4DEA-A265-9D3598BA60A8}">
      <dgm:prSet/>
      <dgm:spPr/>
      <dgm:t>
        <a:bodyPr/>
        <a:lstStyle/>
        <a:p>
          <a:endParaRPr lang="en-IN" sz="3200"/>
        </a:p>
      </dgm:t>
    </dgm:pt>
    <dgm:pt modelId="{6ED55EC1-57A9-4A60-BC9D-F28950CC7370}" type="sibTrans" cxnId="{0E4BEE1D-2612-4DEA-A265-9D3598BA60A8}">
      <dgm:prSet/>
      <dgm:spPr/>
      <dgm:t>
        <a:bodyPr/>
        <a:lstStyle/>
        <a:p>
          <a:endParaRPr lang="en-IN" sz="3200"/>
        </a:p>
      </dgm:t>
    </dgm:pt>
    <dgm:pt modelId="{632CF2C6-F4A6-4AAC-BF52-7356B1F93FC2}">
      <dgm:prSet custT="1"/>
      <dgm:spPr/>
      <dgm:t>
        <a:bodyPr/>
        <a:lstStyle/>
        <a:p>
          <a:r>
            <a:rPr lang="en-IN" sz="1400" dirty="0" smtClean="0"/>
            <a:t>In higher dimensions: </a:t>
          </a:r>
          <a:r>
            <a:rPr lang="en-IN" sz="1400" dirty="0" err="1" smtClean="0"/>
            <a:t>Mardia’s</a:t>
          </a:r>
          <a:r>
            <a:rPr lang="en-IN" sz="1400" dirty="0" smtClean="0"/>
            <a:t> skewness and kurtosis and a few more test statistics </a:t>
          </a:r>
          <a:endParaRPr lang="en-IN" sz="1400" dirty="0" smtClean="0"/>
        </a:p>
      </dgm:t>
    </dgm:pt>
    <dgm:pt modelId="{793B912F-C01D-40ED-8663-0C6EF9D012B0}" type="parTrans" cxnId="{4099A840-8487-419F-A1FB-B564C316B011}">
      <dgm:prSet/>
      <dgm:spPr/>
      <dgm:t>
        <a:bodyPr/>
        <a:lstStyle/>
        <a:p>
          <a:endParaRPr lang="en-IN" sz="3200"/>
        </a:p>
      </dgm:t>
    </dgm:pt>
    <dgm:pt modelId="{208617AE-3F98-43A8-B332-D7C1C21DCD89}" type="sibTrans" cxnId="{4099A840-8487-419F-A1FB-B564C316B011}">
      <dgm:prSet/>
      <dgm:spPr/>
      <dgm:t>
        <a:bodyPr/>
        <a:lstStyle/>
        <a:p>
          <a:endParaRPr lang="en-IN" sz="3200"/>
        </a:p>
      </dgm:t>
    </dgm:pt>
    <dgm:pt modelId="{A3E7161A-1337-4676-8ABF-BD604752E177}">
      <dgm:prSet custT="1"/>
      <dgm:spPr/>
      <dgm:t>
        <a:bodyPr/>
        <a:lstStyle/>
        <a:p>
          <a:r>
            <a:rPr lang="en-IN" sz="1400" dirty="0" smtClean="0"/>
            <a:t>In one dimension the posterior of component means can be checked</a:t>
          </a:r>
          <a:endParaRPr lang="en-IN" sz="1400" dirty="0"/>
        </a:p>
      </dgm:t>
    </dgm:pt>
    <dgm:pt modelId="{F23D5F29-88C3-4141-BD8A-C8B29D879FD9}" type="parTrans" cxnId="{745D7E03-4E5F-4441-9ED4-03B203FDAE59}">
      <dgm:prSet/>
      <dgm:spPr/>
      <dgm:t>
        <a:bodyPr/>
        <a:lstStyle/>
        <a:p>
          <a:endParaRPr lang="en-IN" sz="3200"/>
        </a:p>
      </dgm:t>
    </dgm:pt>
    <dgm:pt modelId="{02F13553-D2BA-4192-AFF9-221990045063}" type="sibTrans" cxnId="{745D7E03-4E5F-4441-9ED4-03B203FDAE59}">
      <dgm:prSet/>
      <dgm:spPr/>
      <dgm:t>
        <a:bodyPr/>
        <a:lstStyle/>
        <a:p>
          <a:endParaRPr lang="en-IN" sz="3200"/>
        </a:p>
      </dgm:t>
    </dgm:pt>
    <dgm:pt modelId="{5A421303-9E4C-4AEE-B4EB-18B5D5FA4D67}">
      <dgm:prSet custT="1"/>
      <dgm:spPr/>
      <dgm:t>
        <a:bodyPr/>
        <a:lstStyle/>
        <a:p>
          <a:r>
            <a:rPr lang="en-IN" sz="1400" dirty="0" smtClean="0"/>
            <a:t>More detailed questions: Are the mixture proportions correctly identified?</a:t>
          </a:r>
          <a:endParaRPr lang="en-IN" sz="1400" dirty="0"/>
        </a:p>
      </dgm:t>
    </dgm:pt>
    <dgm:pt modelId="{024A8514-66D8-42B0-8D46-D4795BFD12C2}" type="parTrans" cxnId="{9787B8BC-AE10-49CA-8D90-9272B8E150C0}">
      <dgm:prSet/>
      <dgm:spPr/>
      <dgm:t>
        <a:bodyPr/>
        <a:lstStyle/>
        <a:p>
          <a:endParaRPr lang="en-IN" sz="3200"/>
        </a:p>
      </dgm:t>
    </dgm:pt>
    <dgm:pt modelId="{2E64120C-1C32-4AF6-9C00-E906F972D522}" type="sibTrans" cxnId="{9787B8BC-AE10-49CA-8D90-9272B8E150C0}">
      <dgm:prSet/>
      <dgm:spPr/>
      <dgm:t>
        <a:bodyPr/>
        <a:lstStyle/>
        <a:p>
          <a:endParaRPr lang="en-IN" sz="3200"/>
        </a:p>
      </dgm:t>
    </dgm:pt>
    <dgm:pt modelId="{86229061-F4F6-42E1-B058-AFBD3AB0F2EB}">
      <dgm:prSet custT="1"/>
      <dgm:spPr/>
      <dgm:t>
        <a:bodyPr/>
        <a:lstStyle/>
        <a:p>
          <a:r>
            <a:rPr lang="en-IN" sz="1400" dirty="0" smtClean="0"/>
            <a:t>Why some of the posterior checks aren’t working? Perhaps checking for model fit is not a good approach because with more components it is never bad.</a:t>
          </a:r>
          <a:endParaRPr lang="en-IN" sz="1400" dirty="0"/>
        </a:p>
      </dgm:t>
    </dgm:pt>
    <dgm:pt modelId="{6B584C77-EAD0-4AB8-B5EC-F1880E6D21AF}" type="parTrans" cxnId="{680A5396-D40B-488C-B4CF-13C4A8684BD6}">
      <dgm:prSet/>
      <dgm:spPr/>
      <dgm:t>
        <a:bodyPr/>
        <a:lstStyle/>
        <a:p>
          <a:endParaRPr lang="en-IN" sz="3200"/>
        </a:p>
      </dgm:t>
    </dgm:pt>
    <dgm:pt modelId="{054F60E7-83A7-4940-AF3B-7AF5F66A81DE}" type="sibTrans" cxnId="{680A5396-D40B-488C-B4CF-13C4A8684BD6}">
      <dgm:prSet/>
      <dgm:spPr/>
      <dgm:t>
        <a:bodyPr/>
        <a:lstStyle/>
        <a:p>
          <a:endParaRPr lang="en-IN" sz="3200"/>
        </a:p>
      </dgm:t>
    </dgm:pt>
    <dgm:pt modelId="{8B38913C-0921-4DCA-A701-64E36CB91E8D}" type="pres">
      <dgm:prSet presAssocID="{1AF317FB-040E-4EFD-A854-94671027B56E}" presName="linear" presStyleCnt="0">
        <dgm:presLayoutVars>
          <dgm:dir/>
          <dgm:animLvl val="lvl"/>
          <dgm:resizeHandles val="exact"/>
        </dgm:presLayoutVars>
      </dgm:prSet>
      <dgm:spPr/>
    </dgm:pt>
    <dgm:pt modelId="{2ED20D93-B7E6-4CFF-AF33-AB1A5B966814}" type="pres">
      <dgm:prSet presAssocID="{CC6B3C4E-2D5C-4D00-8C27-355AF3C3A2FE}" presName="parentLin" presStyleCnt="0"/>
      <dgm:spPr/>
    </dgm:pt>
    <dgm:pt modelId="{069DAAD1-24CE-44B7-81F8-F949B0EAD730}" type="pres">
      <dgm:prSet presAssocID="{CC6B3C4E-2D5C-4D00-8C27-355AF3C3A2FE}" presName="parentLeftMargin" presStyleLbl="node1" presStyleIdx="0" presStyleCnt="5"/>
      <dgm:spPr/>
    </dgm:pt>
    <dgm:pt modelId="{A4E3366F-6CE4-4A5A-BC90-DA157F4F8D28}" type="pres">
      <dgm:prSet presAssocID="{CC6B3C4E-2D5C-4D00-8C27-355AF3C3A2F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443ACD-B773-4560-BD1C-63B428D6B230}" type="pres">
      <dgm:prSet presAssocID="{CC6B3C4E-2D5C-4D00-8C27-355AF3C3A2FE}" presName="negativeSpace" presStyleCnt="0"/>
      <dgm:spPr/>
    </dgm:pt>
    <dgm:pt modelId="{D2D28DF4-D44A-458F-BFFF-BCF3C1BFA0FE}" type="pres">
      <dgm:prSet presAssocID="{CC6B3C4E-2D5C-4D00-8C27-355AF3C3A2FE}" presName="childText" presStyleLbl="conFgAcc1" presStyleIdx="0" presStyleCnt="5">
        <dgm:presLayoutVars>
          <dgm:bulletEnabled val="1"/>
        </dgm:presLayoutVars>
      </dgm:prSet>
      <dgm:spPr/>
    </dgm:pt>
    <dgm:pt modelId="{4FEA5C78-E380-4C83-9BA1-321B88E53267}" type="pres">
      <dgm:prSet presAssocID="{6ED55EC1-57A9-4A60-BC9D-F28950CC7370}" presName="spaceBetweenRectangles" presStyleCnt="0"/>
      <dgm:spPr/>
    </dgm:pt>
    <dgm:pt modelId="{498387B7-1358-4DF0-9078-EE3B6992A7EE}" type="pres">
      <dgm:prSet presAssocID="{632CF2C6-F4A6-4AAC-BF52-7356B1F93FC2}" presName="parentLin" presStyleCnt="0"/>
      <dgm:spPr/>
    </dgm:pt>
    <dgm:pt modelId="{7BC2B9C8-8830-4B9E-98A9-F73764AD0200}" type="pres">
      <dgm:prSet presAssocID="{632CF2C6-F4A6-4AAC-BF52-7356B1F93FC2}" presName="parentLeftMargin" presStyleLbl="node1" presStyleIdx="0" presStyleCnt="5"/>
      <dgm:spPr/>
    </dgm:pt>
    <dgm:pt modelId="{52170AF7-0D36-4EA5-B823-AF73C96BD040}" type="pres">
      <dgm:prSet presAssocID="{632CF2C6-F4A6-4AAC-BF52-7356B1F93F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91566A-0990-445D-AA93-618265BAF381}" type="pres">
      <dgm:prSet presAssocID="{632CF2C6-F4A6-4AAC-BF52-7356B1F93FC2}" presName="negativeSpace" presStyleCnt="0"/>
      <dgm:spPr/>
    </dgm:pt>
    <dgm:pt modelId="{E75AC3AD-F42B-45F4-B75A-EECF326E529B}" type="pres">
      <dgm:prSet presAssocID="{632CF2C6-F4A6-4AAC-BF52-7356B1F93FC2}" presName="childText" presStyleLbl="conFgAcc1" presStyleIdx="1" presStyleCnt="5">
        <dgm:presLayoutVars>
          <dgm:bulletEnabled val="1"/>
        </dgm:presLayoutVars>
      </dgm:prSet>
      <dgm:spPr/>
    </dgm:pt>
    <dgm:pt modelId="{C2A2E0BC-E5D4-46FD-BB0F-CF94521C8109}" type="pres">
      <dgm:prSet presAssocID="{208617AE-3F98-43A8-B332-D7C1C21DCD89}" presName="spaceBetweenRectangles" presStyleCnt="0"/>
      <dgm:spPr/>
    </dgm:pt>
    <dgm:pt modelId="{1592210C-2667-4504-8E2B-06BBEBBA97A0}" type="pres">
      <dgm:prSet presAssocID="{A3E7161A-1337-4676-8ABF-BD604752E177}" presName="parentLin" presStyleCnt="0"/>
      <dgm:spPr/>
    </dgm:pt>
    <dgm:pt modelId="{2A0C1402-8D7A-486B-97B7-2E2355D1C732}" type="pres">
      <dgm:prSet presAssocID="{A3E7161A-1337-4676-8ABF-BD604752E177}" presName="parentLeftMargin" presStyleLbl="node1" presStyleIdx="1" presStyleCnt="5"/>
      <dgm:spPr/>
    </dgm:pt>
    <dgm:pt modelId="{79466E71-585A-4329-9789-8EE0BEA080E5}" type="pres">
      <dgm:prSet presAssocID="{A3E7161A-1337-4676-8ABF-BD604752E1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27A57F-1B9C-4E87-BB24-7E40CDB6B42B}" type="pres">
      <dgm:prSet presAssocID="{A3E7161A-1337-4676-8ABF-BD604752E177}" presName="negativeSpace" presStyleCnt="0"/>
      <dgm:spPr/>
    </dgm:pt>
    <dgm:pt modelId="{5160C588-0A17-4891-86B3-014A67AC3D70}" type="pres">
      <dgm:prSet presAssocID="{A3E7161A-1337-4676-8ABF-BD604752E177}" presName="childText" presStyleLbl="conFgAcc1" presStyleIdx="2" presStyleCnt="5">
        <dgm:presLayoutVars>
          <dgm:bulletEnabled val="1"/>
        </dgm:presLayoutVars>
      </dgm:prSet>
      <dgm:spPr/>
    </dgm:pt>
    <dgm:pt modelId="{E264A19B-4885-41E9-BB71-932BC0148FE3}" type="pres">
      <dgm:prSet presAssocID="{02F13553-D2BA-4192-AFF9-221990045063}" presName="spaceBetweenRectangles" presStyleCnt="0"/>
      <dgm:spPr/>
    </dgm:pt>
    <dgm:pt modelId="{8AE8ED86-A8FC-4C3B-AAD4-38EB96F6F6CC}" type="pres">
      <dgm:prSet presAssocID="{5A421303-9E4C-4AEE-B4EB-18B5D5FA4D67}" presName="parentLin" presStyleCnt="0"/>
      <dgm:spPr/>
    </dgm:pt>
    <dgm:pt modelId="{DE839884-2FF2-4707-A69F-9DCF2BE94F99}" type="pres">
      <dgm:prSet presAssocID="{5A421303-9E4C-4AEE-B4EB-18B5D5FA4D67}" presName="parentLeftMargin" presStyleLbl="node1" presStyleIdx="2" presStyleCnt="5"/>
      <dgm:spPr/>
    </dgm:pt>
    <dgm:pt modelId="{F43C019A-B06D-44E8-B3C0-9251E34F5448}" type="pres">
      <dgm:prSet presAssocID="{5A421303-9E4C-4AEE-B4EB-18B5D5FA4D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90A960-5BE2-4A4C-A092-54E304D2E476}" type="pres">
      <dgm:prSet presAssocID="{5A421303-9E4C-4AEE-B4EB-18B5D5FA4D67}" presName="negativeSpace" presStyleCnt="0"/>
      <dgm:spPr/>
    </dgm:pt>
    <dgm:pt modelId="{18C7A500-DC51-4CBE-94DC-45D9356748C1}" type="pres">
      <dgm:prSet presAssocID="{5A421303-9E4C-4AEE-B4EB-18B5D5FA4D67}" presName="childText" presStyleLbl="conFgAcc1" presStyleIdx="3" presStyleCnt="5">
        <dgm:presLayoutVars>
          <dgm:bulletEnabled val="1"/>
        </dgm:presLayoutVars>
      </dgm:prSet>
      <dgm:spPr/>
    </dgm:pt>
    <dgm:pt modelId="{F1CE33F9-2F1D-4B48-AC3B-D23D64604866}" type="pres">
      <dgm:prSet presAssocID="{2E64120C-1C32-4AF6-9C00-E906F972D522}" presName="spaceBetweenRectangles" presStyleCnt="0"/>
      <dgm:spPr/>
    </dgm:pt>
    <dgm:pt modelId="{AC8BA45B-CC02-4DEA-8A66-63142C667122}" type="pres">
      <dgm:prSet presAssocID="{86229061-F4F6-42E1-B058-AFBD3AB0F2EB}" presName="parentLin" presStyleCnt="0"/>
      <dgm:spPr/>
    </dgm:pt>
    <dgm:pt modelId="{4A7AA179-E608-4666-BA46-EA4D08790B77}" type="pres">
      <dgm:prSet presAssocID="{86229061-F4F6-42E1-B058-AFBD3AB0F2EB}" presName="parentLeftMargin" presStyleLbl="node1" presStyleIdx="3" presStyleCnt="5"/>
      <dgm:spPr/>
    </dgm:pt>
    <dgm:pt modelId="{7A588EEE-8205-4B28-8AF0-EB8C4DFE48A3}" type="pres">
      <dgm:prSet presAssocID="{86229061-F4F6-42E1-B058-AFBD3AB0F2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830961-1EF6-48C4-87A1-B188C538EA06}" type="pres">
      <dgm:prSet presAssocID="{86229061-F4F6-42E1-B058-AFBD3AB0F2EB}" presName="negativeSpace" presStyleCnt="0"/>
      <dgm:spPr/>
    </dgm:pt>
    <dgm:pt modelId="{9B0C781F-2052-4902-BEBE-F34307638FCB}" type="pres">
      <dgm:prSet presAssocID="{86229061-F4F6-42E1-B058-AFBD3AB0F2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2D7D62C-11A0-4A74-8613-932B291813DE}" type="presOf" srcId="{CC6B3C4E-2D5C-4D00-8C27-355AF3C3A2FE}" destId="{069DAAD1-24CE-44B7-81F8-F949B0EAD730}" srcOrd="0" destOrd="0" presId="urn:microsoft.com/office/officeart/2005/8/layout/list1"/>
    <dgm:cxn modelId="{745D7E03-4E5F-4441-9ED4-03B203FDAE59}" srcId="{1AF317FB-040E-4EFD-A854-94671027B56E}" destId="{A3E7161A-1337-4676-8ABF-BD604752E177}" srcOrd="2" destOrd="0" parTransId="{F23D5F29-88C3-4141-BD8A-C8B29D879FD9}" sibTransId="{02F13553-D2BA-4192-AFF9-221990045063}"/>
    <dgm:cxn modelId="{72DBE04B-88BD-404B-87AB-F3B2609B491B}" type="presOf" srcId="{5A421303-9E4C-4AEE-B4EB-18B5D5FA4D67}" destId="{DE839884-2FF2-4707-A69F-9DCF2BE94F99}" srcOrd="0" destOrd="0" presId="urn:microsoft.com/office/officeart/2005/8/layout/list1"/>
    <dgm:cxn modelId="{9787B8BC-AE10-49CA-8D90-9272B8E150C0}" srcId="{1AF317FB-040E-4EFD-A854-94671027B56E}" destId="{5A421303-9E4C-4AEE-B4EB-18B5D5FA4D67}" srcOrd="3" destOrd="0" parTransId="{024A8514-66D8-42B0-8D46-D4795BFD12C2}" sibTransId="{2E64120C-1C32-4AF6-9C00-E906F972D522}"/>
    <dgm:cxn modelId="{B8595456-B209-40CF-AC85-26FE37B1FEA7}" type="presOf" srcId="{1AF317FB-040E-4EFD-A854-94671027B56E}" destId="{8B38913C-0921-4DCA-A701-64E36CB91E8D}" srcOrd="0" destOrd="0" presId="urn:microsoft.com/office/officeart/2005/8/layout/list1"/>
    <dgm:cxn modelId="{0E4BEE1D-2612-4DEA-A265-9D3598BA60A8}" srcId="{1AF317FB-040E-4EFD-A854-94671027B56E}" destId="{CC6B3C4E-2D5C-4D00-8C27-355AF3C3A2FE}" srcOrd="0" destOrd="0" parTransId="{3D85C30E-E5E9-40B1-B50D-F1BE39823ACF}" sibTransId="{6ED55EC1-57A9-4A60-BC9D-F28950CC7370}"/>
    <dgm:cxn modelId="{E0CB142B-D9C6-49BB-BF6D-1230671526BC}" type="presOf" srcId="{CC6B3C4E-2D5C-4D00-8C27-355AF3C3A2FE}" destId="{A4E3366F-6CE4-4A5A-BC90-DA157F4F8D28}" srcOrd="1" destOrd="0" presId="urn:microsoft.com/office/officeart/2005/8/layout/list1"/>
    <dgm:cxn modelId="{C3F4DF2F-3319-4F8B-8336-BB72F1A3D832}" type="presOf" srcId="{A3E7161A-1337-4676-8ABF-BD604752E177}" destId="{2A0C1402-8D7A-486B-97B7-2E2355D1C732}" srcOrd="0" destOrd="0" presId="urn:microsoft.com/office/officeart/2005/8/layout/list1"/>
    <dgm:cxn modelId="{4099A840-8487-419F-A1FB-B564C316B011}" srcId="{1AF317FB-040E-4EFD-A854-94671027B56E}" destId="{632CF2C6-F4A6-4AAC-BF52-7356B1F93FC2}" srcOrd="1" destOrd="0" parTransId="{793B912F-C01D-40ED-8663-0C6EF9D012B0}" sibTransId="{208617AE-3F98-43A8-B332-D7C1C21DCD89}"/>
    <dgm:cxn modelId="{3CC4EC0D-BDEA-4842-8C67-A35D06304C9A}" type="presOf" srcId="{632CF2C6-F4A6-4AAC-BF52-7356B1F93FC2}" destId="{7BC2B9C8-8830-4B9E-98A9-F73764AD0200}" srcOrd="0" destOrd="0" presId="urn:microsoft.com/office/officeart/2005/8/layout/list1"/>
    <dgm:cxn modelId="{E42A8D8F-1B90-4F63-B9D2-9545E2ED5544}" type="presOf" srcId="{5A421303-9E4C-4AEE-B4EB-18B5D5FA4D67}" destId="{F43C019A-B06D-44E8-B3C0-9251E34F5448}" srcOrd="1" destOrd="0" presId="urn:microsoft.com/office/officeart/2005/8/layout/list1"/>
    <dgm:cxn modelId="{2602B157-7EA7-4B2F-892C-8A65532AF817}" type="presOf" srcId="{A3E7161A-1337-4676-8ABF-BD604752E177}" destId="{79466E71-585A-4329-9789-8EE0BEA080E5}" srcOrd="1" destOrd="0" presId="urn:microsoft.com/office/officeart/2005/8/layout/list1"/>
    <dgm:cxn modelId="{A74F22A6-72BB-40A7-A69A-D9422FC596D0}" type="presOf" srcId="{632CF2C6-F4A6-4AAC-BF52-7356B1F93FC2}" destId="{52170AF7-0D36-4EA5-B823-AF73C96BD040}" srcOrd="1" destOrd="0" presId="urn:microsoft.com/office/officeart/2005/8/layout/list1"/>
    <dgm:cxn modelId="{6045D446-96B3-4811-9BA6-42C201A41DD4}" type="presOf" srcId="{86229061-F4F6-42E1-B058-AFBD3AB0F2EB}" destId="{4A7AA179-E608-4666-BA46-EA4D08790B77}" srcOrd="0" destOrd="0" presId="urn:microsoft.com/office/officeart/2005/8/layout/list1"/>
    <dgm:cxn modelId="{893E80BE-8C16-4307-8AB8-D958CA7C5F87}" type="presOf" srcId="{86229061-F4F6-42E1-B058-AFBD3AB0F2EB}" destId="{7A588EEE-8205-4B28-8AF0-EB8C4DFE48A3}" srcOrd="1" destOrd="0" presId="urn:microsoft.com/office/officeart/2005/8/layout/list1"/>
    <dgm:cxn modelId="{680A5396-D40B-488C-B4CF-13C4A8684BD6}" srcId="{1AF317FB-040E-4EFD-A854-94671027B56E}" destId="{86229061-F4F6-42E1-B058-AFBD3AB0F2EB}" srcOrd="4" destOrd="0" parTransId="{6B584C77-EAD0-4AB8-B5EC-F1880E6D21AF}" sibTransId="{054F60E7-83A7-4940-AF3B-7AF5F66A81DE}"/>
    <dgm:cxn modelId="{019DE32E-428A-4E90-BECC-3CF68DD1A01E}" type="presParOf" srcId="{8B38913C-0921-4DCA-A701-64E36CB91E8D}" destId="{2ED20D93-B7E6-4CFF-AF33-AB1A5B966814}" srcOrd="0" destOrd="0" presId="urn:microsoft.com/office/officeart/2005/8/layout/list1"/>
    <dgm:cxn modelId="{9EC48E48-2B01-4140-8F67-67DCB5CC872B}" type="presParOf" srcId="{2ED20D93-B7E6-4CFF-AF33-AB1A5B966814}" destId="{069DAAD1-24CE-44B7-81F8-F949B0EAD730}" srcOrd="0" destOrd="0" presId="urn:microsoft.com/office/officeart/2005/8/layout/list1"/>
    <dgm:cxn modelId="{09C43D72-49BD-48A6-B023-C6556A451812}" type="presParOf" srcId="{2ED20D93-B7E6-4CFF-AF33-AB1A5B966814}" destId="{A4E3366F-6CE4-4A5A-BC90-DA157F4F8D28}" srcOrd="1" destOrd="0" presId="urn:microsoft.com/office/officeart/2005/8/layout/list1"/>
    <dgm:cxn modelId="{BF324719-E0A6-4142-B9DF-96D12A47F361}" type="presParOf" srcId="{8B38913C-0921-4DCA-A701-64E36CB91E8D}" destId="{6B443ACD-B773-4560-BD1C-63B428D6B230}" srcOrd="1" destOrd="0" presId="urn:microsoft.com/office/officeart/2005/8/layout/list1"/>
    <dgm:cxn modelId="{83D22B33-7232-4BCE-AC95-D5791393D0FE}" type="presParOf" srcId="{8B38913C-0921-4DCA-A701-64E36CB91E8D}" destId="{D2D28DF4-D44A-458F-BFFF-BCF3C1BFA0FE}" srcOrd="2" destOrd="0" presId="urn:microsoft.com/office/officeart/2005/8/layout/list1"/>
    <dgm:cxn modelId="{32F7580F-1C10-43DA-805D-E24C9063310E}" type="presParOf" srcId="{8B38913C-0921-4DCA-A701-64E36CB91E8D}" destId="{4FEA5C78-E380-4C83-9BA1-321B88E53267}" srcOrd="3" destOrd="0" presId="urn:microsoft.com/office/officeart/2005/8/layout/list1"/>
    <dgm:cxn modelId="{CD3363B0-8C29-4982-97BA-4E34E2579422}" type="presParOf" srcId="{8B38913C-0921-4DCA-A701-64E36CB91E8D}" destId="{498387B7-1358-4DF0-9078-EE3B6992A7EE}" srcOrd="4" destOrd="0" presId="urn:microsoft.com/office/officeart/2005/8/layout/list1"/>
    <dgm:cxn modelId="{3F79D54C-485D-484B-A9A6-85856931EA9F}" type="presParOf" srcId="{498387B7-1358-4DF0-9078-EE3B6992A7EE}" destId="{7BC2B9C8-8830-4B9E-98A9-F73764AD0200}" srcOrd="0" destOrd="0" presId="urn:microsoft.com/office/officeart/2005/8/layout/list1"/>
    <dgm:cxn modelId="{2255719B-6B4A-428B-8FE2-618ED94E70AE}" type="presParOf" srcId="{498387B7-1358-4DF0-9078-EE3B6992A7EE}" destId="{52170AF7-0D36-4EA5-B823-AF73C96BD040}" srcOrd="1" destOrd="0" presId="urn:microsoft.com/office/officeart/2005/8/layout/list1"/>
    <dgm:cxn modelId="{06F555FE-B766-4217-A686-B3CE06374BD4}" type="presParOf" srcId="{8B38913C-0921-4DCA-A701-64E36CB91E8D}" destId="{B091566A-0990-445D-AA93-618265BAF381}" srcOrd="5" destOrd="0" presId="urn:microsoft.com/office/officeart/2005/8/layout/list1"/>
    <dgm:cxn modelId="{3205A135-EDBF-4ADA-9C6C-97F62873B9A7}" type="presParOf" srcId="{8B38913C-0921-4DCA-A701-64E36CB91E8D}" destId="{E75AC3AD-F42B-45F4-B75A-EECF326E529B}" srcOrd="6" destOrd="0" presId="urn:microsoft.com/office/officeart/2005/8/layout/list1"/>
    <dgm:cxn modelId="{0E73D19B-094A-46F3-A8D9-101FC2AF808C}" type="presParOf" srcId="{8B38913C-0921-4DCA-A701-64E36CB91E8D}" destId="{C2A2E0BC-E5D4-46FD-BB0F-CF94521C8109}" srcOrd="7" destOrd="0" presId="urn:microsoft.com/office/officeart/2005/8/layout/list1"/>
    <dgm:cxn modelId="{E92643B9-914B-4F75-BBC0-77041CB30510}" type="presParOf" srcId="{8B38913C-0921-4DCA-A701-64E36CB91E8D}" destId="{1592210C-2667-4504-8E2B-06BBEBBA97A0}" srcOrd="8" destOrd="0" presId="urn:microsoft.com/office/officeart/2005/8/layout/list1"/>
    <dgm:cxn modelId="{C1C3A43D-095A-4C17-AB8B-52FD1FCDAC5D}" type="presParOf" srcId="{1592210C-2667-4504-8E2B-06BBEBBA97A0}" destId="{2A0C1402-8D7A-486B-97B7-2E2355D1C732}" srcOrd="0" destOrd="0" presId="urn:microsoft.com/office/officeart/2005/8/layout/list1"/>
    <dgm:cxn modelId="{9450FAC4-1A94-432E-B8A6-EB3D126EAE93}" type="presParOf" srcId="{1592210C-2667-4504-8E2B-06BBEBBA97A0}" destId="{79466E71-585A-4329-9789-8EE0BEA080E5}" srcOrd="1" destOrd="0" presId="urn:microsoft.com/office/officeart/2005/8/layout/list1"/>
    <dgm:cxn modelId="{B3EFDD32-CDD5-4F90-9A89-BECACC32DD89}" type="presParOf" srcId="{8B38913C-0921-4DCA-A701-64E36CB91E8D}" destId="{DE27A57F-1B9C-4E87-BB24-7E40CDB6B42B}" srcOrd="9" destOrd="0" presId="urn:microsoft.com/office/officeart/2005/8/layout/list1"/>
    <dgm:cxn modelId="{F679E25B-483F-4048-A5FE-CA4DB9F4D915}" type="presParOf" srcId="{8B38913C-0921-4DCA-A701-64E36CB91E8D}" destId="{5160C588-0A17-4891-86B3-014A67AC3D70}" srcOrd="10" destOrd="0" presId="urn:microsoft.com/office/officeart/2005/8/layout/list1"/>
    <dgm:cxn modelId="{BE637AC5-7CE1-4618-B5F8-59FAC7B5FC2A}" type="presParOf" srcId="{8B38913C-0921-4DCA-A701-64E36CB91E8D}" destId="{E264A19B-4885-41E9-BB71-932BC0148FE3}" srcOrd="11" destOrd="0" presId="urn:microsoft.com/office/officeart/2005/8/layout/list1"/>
    <dgm:cxn modelId="{8A5AD5A8-81D3-4906-AEA6-4E8E412ADBE0}" type="presParOf" srcId="{8B38913C-0921-4DCA-A701-64E36CB91E8D}" destId="{8AE8ED86-A8FC-4C3B-AAD4-38EB96F6F6CC}" srcOrd="12" destOrd="0" presId="urn:microsoft.com/office/officeart/2005/8/layout/list1"/>
    <dgm:cxn modelId="{3F02E76F-5B82-40D2-9B3F-1A7C2E584A1A}" type="presParOf" srcId="{8AE8ED86-A8FC-4C3B-AAD4-38EB96F6F6CC}" destId="{DE839884-2FF2-4707-A69F-9DCF2BE94F99}" srcOrd="0" destOrd="0" presId="urn:microsoft.com/office/officeart/2005/8/layout/list1"/>
    <dgm:cxn modelId="{B5660DAC-89EC-4E57-AB78-14A03EA66DBC}" type="presParOf" srcId="{8AE8ED86-A8FC-4C3B-AAD4-38EB96F6F6CC}" destId="{F43C019A-B06D-44E8-B3C0-9251E34F5448}" srcOrd="1" destOrd="0" presId="urn:microsoft.com/office/officeart/2005/8/layout/list1"/>
    <dgm:cxn modelId="{462FCB09-4D43-4382-9A12-56872303222E}" type="presParOf" srcId="{8B38913C-0921-4DCA-A701-64E36CB91E8D}" destId="{4390A960-5BE2-4A4C-A092-54E304D2E476}" srcOrd="13" destOrd="0" presId="urn:microsoft.com/office/officeart/2005/8/layout/list1"/>
    <dgm:cxn modelId="{1F31CF89-647D-4778-8C62-6E1E6110FEB7}" type="presParOf" srcId="{8B38913C-0921-4DCA-A701-64E36CB91E8D}" destId="{18C7A500-DC51-4CBE-94DC-45D9356748C1}" srcOrd="14" destOrd="0" presId="urn:microsoft.com/office/officeart/2005/8/layout/list1"/>
    <dgm:cxn modelId="{605BCAAA-F266-4E72-8EB5-FB20E17CF45F}" type="presParOf" srcId="{8B38913C-0921-4DCA-A701-64E36CB91E8D}" destId="{F1CE33F9-2F1D-4B48-AC3B-D23D64604866}" srcOrd="15" destOrd="0" presId="urn:microsoft.com/office/officeart/2005/8/layout/list1"/>
    <dgm:cxn modelId="{A38F9D54-1654-49C3-A668-7ACDD034ADC6}" type="presParOf" srcId="{8B38913C-0921-4DCA-A701-64E36CB91E8D}" destId="{AC8BA45B-CC02-4DEA-8A66-63142C667122}" srcOrd="16" destOrd="0" presId="urn:microsoft.com/office/officeart/2005/8/layout/list1"/>
    <dgm:cxn modelId="{783348AA-7782-40C3-AC4C-9A1E71DD15B5}" type="presParOf" srcId="{AC8BA45B-CC02-4DEA-8A66-63142C667122}" destId="{4A7AA179-E608-4666-BA46-EA4D08790B77}" srcOrd="0" destOrd="0" presId="urn:microsoft.com/office/officeart/2005/8/layout/list1"/>
    <dgm:cxn modelId="{BA7CC16C-194E-48A1-BFC9-CB38C4B8E3DE}" type="presParOf" srcId="{AC8BA45B-CC02-4DEA-8A66-63142C667122}" destId="{7A588EEE-8205-4B28-8AF0-EB8C4DFE48A3}" srcOrd="1" destOrd="0" presId="urn:microsoft.com/office/officeart/2005/8/layout/list1"/>
    <dgm:cxn modelId="{CF1C0343-6846-4AD1-A0BC-77C6E06CBD09}" type="presParOf" srcId="{8B38913C-0921-4DCA-A701-64E36CB91E8D}" destId="{F9830961-1EF6-48C4-87A1-B188C538EA06}" srcOrd="17" destOrd="0" presId="urn:microsoft.com/office/officeart/2005/8/layout/list1"/>
    <dgm:cxn modelId="{C357E2DF-037D-4E0B-9F91-4B7D039CDDFD}" type="presParOf" srcId="{8B38913C-0921-4DCA-A701-64E36CB91E8D}" destId="{9B0C781F-2052-4902-BEBE-F34307638FC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205B8-D3EA-47A4-8755-B54AF9E6EF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A42FE2-5B85-44B2-A14C-449CFF0C2088}">
      <dgm:prSet phldrT="[Text]" custT="1"/>
      <dgm:spPr/>
      <dgm:t>
        <a:bodyPr/>
        <a:lstStyle/>
        <a:p>
          <a:r>
            <a:rPr lang="en-IN" sz="1800" dirty="0" smtClean="0"/>
            <a:t>More simulations/Confirmatory simulations.</a:t>
          </a:r>
          <a:endParaRPr lang="en-IN" sz="1800" dirty="0"/>
        </a:p>
      </dgm:t>
    </dgm:pt>
    <dgm:pt modelId="{5DD23B15-EC0C-4573-A910-BACF3C98063F}" type="parTrans" cxnId="{777B542C-10DC-4630-99A7-E73D10A61EEB}">
      <dgm:prSet/>
      <dgm:spPr/>
      <dgm:t>
        <a:bodyPr/>
        <a:lstStyle/>
        <a:p>
          <a:endParaRPr lang="en-IN" sz="2800"/>
        </a:p>
      </dgm:t>
    </dgm:pt>
    <dgm:pt modelId="{10D29C1E-B68D-4A0F-9ED1-E580BFACDB08}" type="sibTrans" cxnId="{777B542C-10DC-4630-99A7-E73D10A61EEB}">
      <dgm:prSet/>
      <dgm:spPr/>
      <dgm:t>
        <a:bodyPr/>
        <a:lstStyle/>
        <a:p>
          <a:endParaRPr lang="en-IN" sz="2800"/>
        </a:p>
      </dgm:t>
    </dgm:pt>
    <dgm:pt modelId="{3E741584-9345-4E9A-A9CF-859BBEE0A53C}">
      <dgm:prSet custT="1"/>
      <dgm:spPr/>
      <dgm:t>
        <a:bodyPr/>
        <a:lstStyle/>
        <a:p>
          <a:r>
            <a:rPr lang="en-IN" sz="1800" dirty="0" smtClean="0"/>
            <a:t>Modelling the blood donor data. I doubt I will be able to run so many observations on my computer. </a:t>
          </a:r>
          <a:endParaRPr lang="en-IN" sz="1800" dirty="0" smtClean="0"/>
        </a:p>
      </dgm:t>
    </dgm:pt>
    <dgm:pt modelId="{AE548D34-E2AC-4E57-B84B-EF00B8167951}" type="parTrans" cxnId="{CAD9AB2B-842A-4B27-8506-82128F15A9E2}">
      <dgm:prSet/>
      <dgm:spPr/>
      <dgm:t>
        <a:bodyPr/>
        <a:lstStyle/>
        <a:p>
          <a:endParaRPr lang="en-IN" sz="2800"/>
        </a:p>
      </dgm:t>
    </dgm:pt>
    <dgm:pt modelId="{26D58A06-0F7A-4EBC-BBC0-2C84C9A8107A}" type="sibTrans" cxnId="{CAD9AB2B-842A-4B27-8506-82128F15A9E2}">
      <dgm:prSet/>
      <dgm:spPr/>
      <dgm:t>
        <a:bodyPr/>
        <a:lstStyle/>
        <a:p>
          <a:endParaRPr lang="en-IN" sz="2800"/>
        </a:p>
      </dgm:t>
    </dgm:pt>
    <dgm:pt modelId="{3BD05D8F-E34A-4947-852F-0D85213B57B9}">
      <dgm:prSet custT="1"/>
      <dgm:spPr/>
      <dgm:t>
        <a:bodyPr/>
        <a:lstStyle/>
        <a:p>
          <a:r>
            <a:rPr lang="en-IN" sz="1800" dirty="0" smtClean="0"/>
            <a:t>Answer why things work, when I don’t expect them to? Or why they don’t when I expect them to work?</a:t>
          </a:r>
          <a:endParaRPr lang="en-IN" sz="1800" dirty="0" smtClean="0"/>
        </a:p>
      </dgm:t>
    </dgm:pt>
    <dgm:pt modelId="{CCB8FC95-DC7C-44E5-8F59-D7431D6800DE}" type="parTrans" cxnId="{92A3F8FD-479D-4927-8B98-7D87C9ECA369}">
      <dgm:prSet/>
      <dgm:spPr/>
      <dgm:t>
        <a:bodyPr/>
        <a:lstStyle/>
        <a:p>
          <a:endParaRPr lang="en-IN" sz="2800"/>
        </a:p>
      </dgm:t>
    </dgm:pt>
    <dgm:pt modelId="{D8DBFF3D-F8E0-40CD-B896-5A41229C75D1}" type="sibTrans" cxnId="{92A3F8FD-479D-4927-8B98-7D87C9ECA369}">
      <dgm:prSet/>
      <dgm:spPr/>
      <dgm:t>
        <a:bodyPr/>
        <a:lstStyle/>
        <a:p>
          <a:endParaRPr lang="en-IN" sz="2800"/>
        </a:p>
      </dgm:t>
    </dgm:pt>
    <dgm:pt modelId="{A12403FB-4726-4B45-9454-BCFFE3B34FF4}" type="pres">
      <dgm:prSet presAssocID="{F39205B8-D3EA-47A4-8755-B54AF9E6EF25}" presName="linear" presStyleCnt="0">
        <dgm:presLayoutVars>
          <dgm:dir/>
          <dgm:animLvl val="lvl"/>
          <dgm:resizeHandles val="exact"/>
        </dgm:presLayoutVars>
      </dgm:prSet>
      <dgm:spPr/>
    </dgm:pt>
    <dgm:pt modelId="{A886BD94-F82F-4219-8DB1-7F7654676FDB}" type="pres">
      <dgm:prSet presAssocID="{E8A42FE2-5B85-44B2-A14C-449CFF0C2088}" presName="parentLin" presStyleCnt="0"/>
      <dgm:spPr/>
    </dgm:pt>
    <dgm:pt modelId="{6FE66035-A1EF-4857-A8EC-9277B04F5719}" type="pres">
      <dgm:prSet presAssocID="{E8A42FE2-5B85-44B2-A14C-449CFF0C2088}" presName="parentLeftMargin" presStyleLbl="node1" presStyleIdx="0" presStyleCnt="3"/>
      <dgm:spPr/>
    </dgm:pt>
    <dgm:pt modelId="{A8CAAB20-3E27-4445-A96E-5F5B18696E53}" type="pres">
      <dgm:prSet presAssocID="{E8A42FE2-5B85-44B2-A14C-449CFF0C208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6ABF5A-DC83-4F5D-9164-431D07985D28}" type="pres">
      <dgm:prSet presAssocID="{E8A42FE2-5B85-44B2-A14C-449CFF0C2088}" presName="negativeSpace" presStyleCnt="0"/>
      <dgm:spPr/>
    </dgm:pt>
    <dgm:pt modelId="{7B5DEF11-71DF-4CA7-8962-0F48733A7639}" type="pres">
      <dgm:prSet presAssocID="{E8A42FE2-5B85-44B2-A14C-449CFF0C2088}" presName="childText" presStyleLbl="conFgAcc1" presStyleIdx="0" presStyleCnt="3">
        <dgm:presLayoutVars>
          <dgm:bulletEnabled val="1"/>
        </dgm:presLayoutVars>
      </dgm:prSet>
      <dgm:spPr/>
    </dgm:pt>
    <dgm:pt modelId="{E856E78E-B8E2-47A7-BFB2-D9C90919A98F}" type="pres">
      <dgm:prSet presAssocID="{10D29C1E-B68D-4A0F-9ED1-E580BFACDB08}" presName="spaceBetweenRectangles" presStyleCnt="0"/>
      <dgm:spPr/>
    </dgm:pt>
    <dgm:pt modelId="{4C87C9EC-E768-451E-BDDF-CCC6294A9783}" type="pres">
      <dgm:prSet presAssocID="{3E741584-9345-4E9A-A9CF-859BBEE0A53C}" presName="parentLin" presStyleCnt="0"/>
      <dgm:spPr/>
    </dgm:pt>
    <dgm:pt modelId="{11BC2B51-681C-4B3E-8FC0-8B0020430C26}" type="pres">
      <dgm:prSet presAssocID="{3E741584-9345-4E9A-A9CF-859BBEE0A53C}" presName="parentLeftMargin" presStyleLbl="node1" presStyleIdx="0" presStyleCnt="3"/>
      <dgm:spPr/>
    </dgm:pt>
    <dgm:pt modelId="{6DFE2E36-94C9-49A3-B2F7-A4C8E2D5ACFE}" type="pres">
      <dgm:prSet presAssocID="{3E741584-9345-4E9A-A9CF-859BBEE0A5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2B0E93-2937-4AA6-A872-90E972025E0A}" type="pres">
      <dgm:prSet presAssocID="{3E741584-9345-4E9A-A9CF-859BBEE0A53C}" presName="negativeSpace" presStyleCnt="0"/>
      <dgm:spPr/>
    </dgm:pt>
    <dgm:pt modelId="{04098D48-2BFD-46A7-813F-71AB062DC392}" type="pres">
      <dgm:prSet presAssocID="{3E741584-9345-4E9A-A9CF-859BBEE0A53C}" presName="childText" presStyleLbl="conFgAcc1" presStyleIdx="1" presStyleCnt="3">
        <dgm:presLayoutVars>
          <dgm:bulletEnabled val="1"/>
        </dgm:presLayoutVars>
      </dgm:prSet>
      <dgm:spPr/>
    </dgm:pt>
    <dgm:pt modelId="{C525B783-3370-48D4-9EDC-C9BFBAAD099C}" type="pres">
      <dgm:prSet presAssocID="{26D58A06-0F7A-4EBC-BBC0-2C84C9A8107A}" presName="spaceBetweenRectangles" presStyleCnt="0"/>
      <dgm:spPr/>
    </dgm:pt>
    <dgm:pt modelId="{70FE8122-AA69-4145-83D0-73E26DBF24E1}" type="pres">
      <dgm:prSet presAssocID="{3BD05D8F-E34A-4947-852F-0D85213B57B9}" presName="parentLin" presStyleCnt="0"/>
      <dgm:spPr/>
    </dgm:pt>
    <dgm:pt modelId="{211F4C41-9140-41EF-8E1F-0FAC677730DE}" type="pres">
      <dgm:prSet presAssocID="{3BD05D8F-E34A-4947-852F-0D85213B57B9}" presName="parentLeftMargin" presStyleLbl="node1" presStyleIdx="1" presStyleCnt="3"/>
      <dgm:spPr/>
    </dgm:pt>
    <dgm:pt modelId="{C56A46F4-7953-4AA0-9A16-2B54C52F4181}" type="pres">
      <dgm:prSet presAssocID="{3BD05D8F-E34A-4947-852F-0D85213B57B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CA3386-3739-423E-A481-FB72B08D9B40}" type="pres">
      <dgm:prSet presAssocID="{3BD05D8F-E34A-4947-852F-0D85213B57B9}" presName="negativeSpace" presStyleCnt="0"/>
      <dgm:spPr/>
    </dgm:pt>
    <dgm:pt modelId="{AC581AAA-7751-405B-AA44-9ADEED71A8A0}" type="pres">
      <dgm:prSet presAssocID="{3BD05D8F-E34A-4947-852F-0D85213B57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F83FBD-1838-4CD7-B40F-F0A1DCACD4A7}" type="presOf" srcId="{3E741584-9345-4E9A-A9CF-859BBEE0A53C}" destId="{11BC2B51-681C-4B3E-8FC0-8B0020430C26}" srcOrd="0" destOrd="0" presId="urn:microsoft.com/office/officeart/2005/8/layout/list1"/>
    <dgm:cxn modelId="{9B85EA85-EADC-40E4-8BD5-F9B215A183E1}" type="presOf" srcId="{E8A42FE2-5B85-44B2-A14C-449CFF0C2088}" destId="{6FE66035-A1EF-4857-A8EC-9277B04F5719}" srcOrd="0" destOrd="0" presId="urn:microsoft.com/office/officeart/2005/8/layout/list1"/>
    <dgm:cxn modelId="{BFFE6A6D-7609-47A7-BDC5-23B9285C50CD}" type="presOf" srcId="{3BD05D8F-E34A-4947-852F-0D85213B57B9}" destId="{211F4C41-9140-41EF-8E1F-0FAC677730DE}" srcOrd="0" destOrd="0" presId="urn:microsoft.com/office/officeart/2005/8/layout/list1"/>
    <dgm:cxn modelId="{700C270D-9FD8-485B-B2E7-14187F1A28D1}" type="presOf" srcId="{F39205B8-D3EA-47A4-8755-B54AF9E6EF25}" destId="{A12403FB-4726-4B45-9454-BCFFE3B34FF4}" srcOrd="0" destOrd="0" presId="urn:microsoft.com/office/officeart/2005/8/layout/list1"/>
    <dgm:cxn modelId="{92A3F8FD-479D-4927-8B98-7D87C9ECA369}" srcId="{F39205B8-D3EA-47A4-8755-B54AF9E6EF25}" destId="{3BD05D8F-E34A-4947-852F-0D85213B57B9}" srcOrd="2" destOrd="0" parTransId="{CCB8FC95-DC7C-44E5-8F59-D7431D6800DE}" sibTransId="{D8DBFF3D-F8E0-40CD-B896-5A41229C75D1}"/>
    <dgm:cxn modelId="{67A5BE82-8BAB-4C94-8809-A6DCA69DA843}" type="presOf" srcId="{3E741584-9345-4E9A-A9CF-859BBEE0A53C}" destId="{6DFE2E36-94C9-49A3-B2F7-A4C8E2D5ACFE}" srcOrd="1" destOrd="0" presId="urn:microsoft.com/office/officeart/2005/8/layout/list1"/>
    <dgm:cxn modelId="{EFCDC4A2-F3F3-4291-8170-A94E7AD12C38}" type="presOf" srcId="{3BD05D8F-E34A-4947-852F-0D85213B57B9}" destId="{C56A46F4-7953-4AA0-9A16-2B54C52F4181}" srcOrd="1" destOrd="0" presId="urn:microsoft.com/office/officeart/2005/8/layout/list1"/>
    <dgm:cxn modelId="{777B542C-10DC-4630-99A7-E73D10A61EEB}" srcId="{F39205B8-D3EA-47A4-8755-B54AF9E6EF25}" destId="{E8A42FE2-5B85-44B2-A14C-449CFF0C2088}" srcOrd="0" destOrd="0" parTransId="{5DD23B15-EC0C-4573-A910-BACF3C98063F}" sibTransId="{10D29C1E-B68D-4A0F-9ED1-E580BFACDB08}"/>
    <dgm:cxn modelId="{1DB50CE1-5FDC-4092-95C9-723ACBD0D2C0}" type="presOf" srcId="{E8A42FE2-5B85-44B2-A14C-449CFF0C2088}" destId="{A8CAAB20-3E27-4445-A96E-5F5B18696E53}" srcOrd="1" destOrd="0" presId="urn:microsoft.com/office/officeart/2005/8/layout/list1"/>
    <dgm:cxn modelId="{CAD9AB2B-842A-4B27-8506-82128F15A9E2}" srcId="{F39205B8-D3EA-47A4-8755-B54AF9E6EF25}" destId="{3E741584-9345-4E9A-A9CF-859BBEE0A53C}" srcOrd="1" destOrd="0" parTransId="{AE548D34-E2AC-4E57-B84B-EF00B8167951}" sibTransId="{26D58A06-0F7A-4EBC-BBC0-2C84C9A8107A}"/>
    <dgm:cxn modelId="{7C8BA3F8-E77F-4F0C-BD83-6750CCD9D7E4}" type="presParOf" srcId="{A12403FB-4726-4B45-9454-BCFFE3B34FF4}" destId="{A886BD94-F82F-4219-8DB1-7F7654676FDB}" srcOrd="0" destOrd="0" presId="urn:microsoft.com/office/officeart/2005/8/layout/list1"/>
    <dgm:cxn modelId="{C2ADBEC6-D9C6-4789-875C-C63DC840A0F3}" type="presParOf" srcId="{A886BD94-F82F-4219-8DB1-7F7654676FDB}" destId="{6FE66035-A1EF-4857-A8EC-9277B04F5719}" srcOrd="0" destOrd="0" presId="urn:microsoft.com/office/officeart/2005/8/layout/list1"/>
    <dgm:cxn modelId="{AE75B32D-AD90-40A3-BDC0-975929D2FA5E}" type="presParOf" srcId="{A886BD94-F82F-4219-8DB1-7F7654676FDB}" destId="{A8CAAB20-3E27-4445-A96E-5F5B18696E53}" srcOrd="1" destOrd="0" presId="urn:microsoft.com/office/officeart/2005/8/layout/list1"/>
    <dgm:cxn modelId="{05599E21-C04A-4CE0-AEDF-036A45EE4002}" type="presParOf" srcId="{A12403FB-4726-4B45-9454-BCFFE3B34FF4}" destId="{036ABF5A-DC83-4F5D-9164-431D07985D28}" srcOrd="1" destOrd="0" presId="urn:microsoft.com/office/officeart/2005/8/layout/list1"/>
    <dgm:cxn modelId="{B1246181-2C1C-413A-9E26-21FD31E1B7DF}" type="presParOf" srcId="{A12403FB-4726-4B45-9454-BCFFE3B34FF4}" destId="{7B5DEF11-71DF-4CA7-8962-0F48733A7639}" srcOrd="2" destOrd="0" presId="urn:microsoft.com/office/officeart/2005/8/layout/list1"/>
    <dgm:cxn modelId="{BB8DED5A-FDC2-4CEB-A82B-FD6FEC3CAD9F}" type="presParOf" srcId="{A12403FB-4726-4B45-9454-BCFFE3B34FF4}" destId="{E856E78E-B8E2-47A7-BFB2-D9C90919A98F}" srcOrd="3" destOrd="0" presId="urn:microsoft.com/office/officeart/2005/8/layout/list1"/>
    <dgm:cxn modelId="{EC187855-181F-4987-A1E8-EB36B78FC47B}" type="presParOf" srcId="{A12403FB-4726-4B45-9454-BCFFE3B34FF4}" destId="{4C87C9EC-E768-451E-BDDF-CCC6294A9783}" srcOrd="4" destOrd="0" presId="urn:microsoft.com/office/officeart/2005/8/layout/list1"/>
    <dgm:cxn modelId="{B37AF1F0-BB9A-443F-A5A7-E173B722FFE7}" type="presParOf" srcId="{4C87C9EC-E768-451E-BDDF-CCC6294A9783}" destId="{11BC2B51-681C-4B3E-8FC0-8B0020430C26}" srcOrd="0" destOrd="0" presId="urn:microsoft.com/office/officeart/2005/8/layout/list1"/>
    <dgm:cxn modelId="{3C1548BD-56C9-4649-A777-F6D4B4DDB810}" type="presParOf" srcId="{4C87C9EC-E768-451E-BDDF-CCC6294A9783}" destId="{6DFE2E36-94C9-49A3-B2F7-A4C8E2D5ACFE}" srcOrd="1" destOrd="0" presId="urn:microsoft.com/office/officeart/2005/8/layout/list1"/>
    <dgm:cxn modelId="{DC2DB33D-9D9B-4A2F-A8DC-20E8EF7E938D}" type="presParOf" srcId="{A12403FB-4726-4B45-9454-BCFFE3B34FF4}" destId="{C02B0E93-2937-4AA6-A872-90E972025E0A}" srcOrd="5" destOrd="0" presId="urn:microsoft.com/office/officeart/2005/8/layout/list1"/>
    <dgm:cxn modelId="{F4EE4B70-E73E-4197-9F2F-D81AD3039252}" type="presParOf" srcId="{A12403FB-4726-4B45-9454-BCFFE3B34FF4}" destId="{04098D48-2BFD-46A7-813F-71AB062DC392}" srcOrd="6" destOrd="0" presId="urn:microsoft.com/office/officeart/2005/8/layout/list1"/>
    <dgm:cxn modelId="{F5B25369-DDB0-4182-A3F9-784D832E3075}" type="presParOf" srcId="{A12403FB-4726-4B45-9454-BCFFE3B34FF4}" destId="{C525B783-3370-48D4-9EDC-C9BFBAAD099C}" srcOrd="7" destOrd="0" presId="urn:microsoft.com/office/officeart/2005/8/layout/list1"/>
    <dgm:cxn modelId="{6950E725-0FE3-4B31-B43B-5640A66C5AFB}" type="presParOf" srcId="{A12403FB-4726-4B45-9454-BCFFE3B34FF4}" destId="{70FE8122-AA69-4145-83D0-73E26DBF24E1}" srcOrd="8" destOrd="0" presId="urn:microsoft.com/office/officeart/2005/8/layout/list1"/>
    <dgm:cxn modelId="{1893B47B-D0F6-4360-A64E-B67DC0096224}" type="presParOf" srcId="{70FE8122-AA69-4145-83D0-73E26DBF24E1}" destId="{211F4C41-9140-41EF-8E1F-0FAC677730DE}" srcOrd="0" destOrd="0" presId="urn:microsoft.com/office/officeart/2005/8/layout/list1"/>
    <dgm:cxn modelId="{019D0385-A2EC-4C29-B868-559C2073D9D2}" type="presParOf" srcId="{70FE8122-AA69-4145-83D0-73E26DBF24E1}" destId="{C56A46F4-7953-4AA0-9A16-2B54C52F4181}" srcOrd="1" destOrd="0" presId="urn:microsoft.com/office/officeart/2005/8/layout/list1"/>
    <dgm:cxn modelId="{C9251D58-91ED-4B99-97F9-1921866328CB}" type="presParOf" srcId="{A12403FB-4726-4B45-9454-BCFFE3B34FF4}" destId="{18CA3386-3739-423E-A481-FB72B08D9B40}" srcOrd="9" destOrd="0" presId="urn:microsoft.com/office/officeart/2005/8/layout/list1"/>
    <dgm:cxn modelId="{4A63ED79-7E53-489D-A192-2A313722BE5F}" type="presParOf" srcId="{A12403FB-4726-4B45-9454-BCFFE3B34FF4}" destId="{AC581AAA-7751-405B-AA44-9ADEED71A8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1303242"/>
          <a:ext cx="100583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1096602"/>
          <a:ext cx="70408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4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4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400" kern="1200" dirty="0"/>
        </a:p>
      </dsp:txBody>
      <dsp:txXfrm>
        <a:off x="523095" y="1116777"/>
        <a:ext cx="7000530" cy="372930"/>
      </dsp:txXfrm>
    </dsp:sp>
    <dsp:sp modelId="{76C90AD7-D93C-431C-B72C-D919FFD6017B}">
      <dsp:nvSpPr>
        <dsp:cNvPr id="0" name=""/>
        <dsp:cNvSpPr/>
      </dsp:nvSpPr>
      <dsp:spPr>
        <a:xfrm>
          <a:off x="0" y="1938282"/>
          <a:ext cx="100583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731642"/>
          <a:ext cx="7040880" cy="41328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Criteria for choice of number of components (DIC, Bayes Factor, </a:t>
          </a:r>
          <a:r>
            <a:rPr lang="en-IN" sz="1400" kern="1200" dirty="0" smtClean="0"/>
            <a:t>Predictive methods)</a:t>
          </a:r>
          <a:endParaRPr lang="en-IN" sz="1400" kern="1200" dirty="0"/>
        </a:p>
      </dsp:txBody>
      <dsp:txXfrm>
        <a:off x="523095" y="1751817"/>
        <a:ext cx="7000530" cy="372930"/>
      </dsp:txXfrm>
    </dsp:sp>
    <dsp:sp modelId="{9841D275-70F8-4DFE-86AA-BF99D2DA3C8E}">
      <dsp:nvSpPr>
        <dsp:cNvPr id="0" name=""/>
        <dsp:cNvSpPr/>
      </dsp:nvSpPr>
      <dsp:spPr>
        <a:xfrm>
          <a:off x="0" y="2573322"/>
          <a:ext cx="100583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366682"/>
          <a:ext cx="704088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Classification of observations into groups</a:t>
          </a:r>
          <a:endParaRPr lang="en-IN" sz="1400" kern="1200" dirty="0"/>
        </a:p>
      </dsp:txBody>
      <dsp:txXfrm>
        <a:off x="523095" y="2386857"/>
        <a:ext cx="700053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C98E-BB7F-4508-B1E7-C9A5C3AF8619}">
      <dsp:nvSpPr>
        <dsp:cNvPr id="0" name=""/>
        <dsp:cNvSpPr/>
      </dsp:nvSpPr>
      <dsp:spPr>
        <a:xfrm rot="16200000">
          <a:off x="253171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Conditional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allocations.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the random effect.</a:t>
          </a:r>
          <a:endParaRPr lang="en-IN" sz="1800" kern="1200" dirty="0"/>
        </a:p>
      </dsp:txBody>
      <dsp:txXfrm rot="5400000">
        <a:off x="-1" y="504157"/>
        <a:ext cx="3027123" cy="1512467"/>
      </dsp:txXfrm>
    </dsp:sp>
    <dsp:sp modelId="{1F6469E8-BD07-4791-B30B-E1B5321D0275}">
      <dsp:nvSpPr>
        <dsp:cNvPr id="0" name=""/>
        <dsp:cNvSpPr/>
      </dsp:nvSpPr>
      <dsp:spPr>
        <a:xfrm rot="16200000">
          <a:off x="3508494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Observed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Likelihood based on observed part of the data.</a:t>
          </a:r>
          <a:endParaRPr lang="en-IN" sz="1800" kern="1200" dirty="0"/>
        </a:p>
      </dsp:txBody>
      <dsp:txXfrm rot="5400000">
        <a:off x="3255322" y="504157"/>
        <a:ext cx="3027123" cy="1512467"/>
      </dsp:txXfrm>
    </dsp:sp>
    <dsp:sp modelId="{2DF2BD4A-13ED-4CC9-A7E5-FF1BCCF8D53D}">
      <dsp:nvSpPr>
        <dsp:cNvPr id="0" name=""/>
        <dsp:cNvSpPr/>
      </dsp:nvSpPr>
      <dsp:spPr>
        <a:xfrm rot="16200000">
          <a:off x="6762652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Model observed and unobserved data both.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Random effect and allocations are unobserved.</a:t>
          </a:r>
          <a:endParaRPr lang="en-IN" sz="1800" kern="1200" dirty="0"/>
        </a:p>
      </dsp:txBody>
      <dsp:txXfrm rot="5400000">
        <a:off x="6509480" y="504157"/>
        <a:ext cx="3027123" cy="1512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3161-CF7B-4828-9373-2E24672E7D0F}">
      <dsp:nvSpPr>
        <dsp:cNvPr id="0" name=""/>
        <dsp:cNvSpPr/>
      </dsp:nvSpPr>
      <dsp:spPr>
        <a:xfrm>
          <a:off x="0" y="38038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9ECD3-4292-44A0-A85B-B39FA3A13DC1}">
      <dsp:nvSpPr>
        <dsp:cNvPr id="0" name=""/>
        <dsp:cNvSpPr/>
      </dsp:nvSpPr>
      <dsp:spPr>
        <a:xfrm>
          <a:off x="502920" y="12946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HW test passed</a:t>
          </a:r>
          <a:endParaRPr lang="en-IN" sz="1700" kern="1200" dirty="0"/>
        </a:p>
      </dsp:txBody>
      <dsp:txXfrm>
        <a:off x="527418" y="153960"/>
        <a:ext cx="6991884" cy="452844"/>
      </dsp:txXfrm>
    </dsp:sp>
    <dsp:sp modelId="{03F82894-C00F-4296-A79D-2DDEDDD789A0}">
      <dsp:nvSpPr>
        <dsp:cNvPr id="0" name=""/>
        <dsp:cNvSpPr/>
      </dsp:nvSpPr>
      <dsp:spPr>
        <a:xfrm>
          <a:off x="0" y="115150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BF3BE-0C0F-4990-A4AF-33945C7D902D}">
      <dsp:nvSpPr>
        <dsp:cNvPr id="0" name=""/>
        <dsp:cNvSpPr/>
      </dsp:nvSpPr>
      <dsp:spPr>
        <a:xfrm>
          <a:off x="502920" y="90058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DIC 4 works best when components are well separated </a:t>
          </a:r>
          <a:endParaRPr lang="en-IN" sz="1700" kern="1200" dirty="0"/>
        </a:p>
      </dsp:txBody>
      <dsp:txXfrm>
        <a:off x="527418" y="925080"/>
        <a:ext cx="6991884" cy="452844"/>
      </dsp:txXfrm>
    </dsp:sp>
    <dsp:sp modelId="{56C4644B-55C4-4738-962D-8486393AD584}">
      <dsp:nvSpPr>
        <dsp:cNvPr id="0" name=""/>
        <dsp:cNvSpPr/>
      </dsp:nvSpPr>
      <dsp:spPr>
        <a:xfrm>
          <a:off x="0" y="192262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19444-DBF7-4401-9EE7-9AC62541184F}">
      <dsp:nvSpPr>
        <dsp:cNvPr id="0" name=""/>
        <dsp:cNvSpPr/>
      </dsp:nvSpPr>
      <dsp:spPr>
        <a:xfrm>
          <a:off x="502920" y="167170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err="1" smtClean="0"/>
            <a:t>pD</a:t>
          </a:r>
          <a:r>
            <a:rPr lang="en-IN" sz="1700" kern="1200" dirty="0" smtClean="0"/>
            <a:t> in DIC1 gives an indication when components are well separated?</a:t>
          </a:r>
          <a:endParaRPr lang="en-IN" sz="1700" kern="1200" dirty="0"/>
        </a:p>
      </dsp:txBody>
      <dsp:txXfrm>
        <a:off x="527418" y="1696200"/>
        <a:ext cx="6991884" cy="452844"/>
      </dsp:txXfrm>
    </dsp:sp>
    <dsp:sp modelId="{069F7339-5FA5-45D6-AB48-90E2345B07A2}">
      <dsp:nvSpPr>
        <dsp:cNvPr id="0" name=""/>
        <dsp:cNvSpPr/>
      </dsp:nvSpPr>
      <dsp:spPr>
        <a:xfrm>
          <a:off x="0" y="269374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16055-C945-4663-8EB7-43AF3F3787AB}">
      <dsp:nvSpPr>
        <dsp:cNvPr id="0" name=""/>
        <dsp:cNvSpPr/>
      </dsp:nvSpPr>
      <dsp:spPr>
        <a:xfrm>
          <a:off x="502920" y="244282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Interpretation of the DIC</a:t>
          </a:r>
          <a:endParaRPr lang="en-IN" sz="1700" kern="1200" dirty="0"/>
        </a:p>
      </dsp:txBody>
      <dsp:txXfrm>
        <a:off x="527418" y="2467320"/>
        <a:ext cx="6991884" cy="452844"/>
      </dsp:txXfrm>
    </dsp:sp>
    <dsp:sp modelId="{76CE9F42-B308-4DB4-A3D1-BB9B1BB970E6}">
      <dsp:nvSpPr>
        <dsp:cNvPr id="0" name=""/>
        <dsp:cNvSpPr/>
      </dsp:nvSpPr>
      <dsp:spPr>
        <a:xfrm>
          <a:off x="0" y="3464862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68685-41EA-423D-8D51-7D146AA6D434}">
      <dsp:nvSpPr>
        <dsp:cNvPr id="0" name=""/>
        <dsp:cNvSpPr/>
      </dsp:nvSpPr>
      <dsp:spPr>
        <a:xfrm>
          <a:off x="502920" y="3213942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Some simulations are incorrect as JAGS does not throw away burn in part</a:t>
          </a:r>
          <a:endParaRPr lang="en-IN" sz="1700" kern="1200" dirty="0"/>
        </a:p>
      </dsp:txBody>
      <dsp:txXfrm>
        <a:off x="527418" y="3238440"/>
        <a:ext cx="69918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28DF4-D44A-458F-BFFF-BCF3C1BFA0FE}">
      <dsp:nvSpPr>
        <dsp:cNvPr id="0" name=""/>
        <dsp:cNvSpPr/>
      </dsp:nvSpPr>
      <dsp:spPr>
        <a:xfrm>
          <a:off x="0" y="28444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3366F-6CE4-4A5A-BC90-DA157F4F8D28}">
      <dsp:nvSpPr>
        <dsp:cNvPr id="0" name=""/>
        <dsp:cNvSpPr/>
      </dsp:nvSpPr>
      <dsp:spPr>
        <a:xfrm>
          <a:off x="502920" y="1876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The various summary measures I tried (based on </a:t>
          </a:r>
          <a:r>
            <a:rPr lang="en-IN" sz="1400" kern="1200" dirty="0" err="1" smtClean="0"/>
            <a:t>Frühwirth-Schnatter</a:t>
          </a:r>
          <a:r>
            <a:rPr lang="en-IN" sz="1400" kern="1200" dirty="0" smtClean="0"/>
            <a:t>, 2006):</a:t>
          </a:r>
          <a:br>
            <a:rPr lang="en-IN" sz="1400" kern="1200" dirty="0" smtClean="0"/>
          </a:br>
          <a:r>
            <a:rPr lang="en-IN" sz="1400" kern="1200" dirty="0" smtClean="0"/>
            <a:t>mean, variance, skewness, kurtosis and even higher order moments of the observed data</a:t>
          </a:r>
          <a:endParaRPr lang="en-IN" sz="1400" kern="1200" dirty="0"/>
        </a:p>
      </dsp:txBody>
      <dsp:txXfrm>
        <a:off x="528859" y="44701"/>
        <a:ext cx="6989002" cy="479482"/>
      </dsp:txXfrm>
    </dsp:sp>
    <dsp:sp modelId="{E75AC3AD-F42B-45F4-B75A-EECF326E529B}">
      <dsp:nvSpPr>
        <dsp:cNvPr id="0" name=""/>
        <dsp:cNvSpPr/>
      </dsp:nvSpPr>
      <dsp:spPr>
        <a:xfrm>
          <a:off x="0" y="110092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70AF7-0D36-4EA5-B823-AF73C96BD040}">
      <dsp:nvSpPr>
        <dsp:cNvPr id="0" name=""/>
        <dsp:cNvSpPr/>
      </dsp:nvSpPr>
      <dsp:spPr>
        <a:xfrm>
          <a:off x="502920" y="83524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 higher dimensions: </a:t>
          </a:r>
          <a:r>
            <a:rPr lang="en-IN" sz="1400" kern="1200" dirty="0" err="1" smtClean="0"/>
            <a:t>Mardia’s</a:t>
          </a:r>
          <a:r>
            <a:rPr lang="en-IN" sz="1400" kern="1200" dirty="0" smtClean="0"/>
            <a:t> skewness and kurtosis and a few more test statistics </a:t>
          </a:r>
          <a:endParaRPr lang="en-IN" sz="1400" kern="1200" dirty="0" smtClean="0"/>
        </a:p>
      </dsp:txBody>
      <dsp:txXfrm>
        <a:off x="528859" y="861181"/>
        <a:ext cx="6989002" cy="479482"/>
      </dsp:txXfrm>
    </dsp:sp>
    <dsp:sp modelId="{5160C588-0A17-4891-86B3-014A67AC3D70}">
      <dsp:nvSpPr>
        <dsp:cNvPr id="0" name=""/>
        <dsp:cNvSpPr/>
      </dsp:nvSpPr>
      <dsp:spPr>
        <a:xfrm>
          <a:off x="0" y="191740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66E71-585A-4329-9789-8EE0BEA080E5}">
      <dsp:nvSpPr>
        <dsp:cNvPr id="0" name=""/>
        <dsp:cNvSpPr/>
      </dsp:nvSpPr>
      <dsp:spPr>
        <a:xfrm>
          <a:off x="502920" y="165172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In one dimension the posterior of component means can be checked</a:t>
          </a:r>
          <a:endParaRPr lang="en-IN" sz="1400" kern="1200" dirty="0"/>
        </a:p>
      </dsp:txBody>
      <dsp:txXfrm>
        <a:off x="528859" y="1677661"/>
        <a:ext cx="6989002" cy="479482"/>
      </dsp:txXfrm>
    </dsp:sp>
    <dsp:sp modelId="{18C7A500-DC51-4CBE-94DC-45D9356748C1}">
      <dsp:nvSpPr>
        <dsp:cNvPr id="0" name=""/>
        <dsp:cNvSpPr/>
      </dsp:nvSpPr>
      <dsp:spPr>
        <a:xfrm>
          <a:off x="0" y="273388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C019A-B06D-44E8-B3C0-9251E34F5448}">
      <dsp:nvSpPr>
        <dsp:cNvPr id="0" name=""/>
        <dsp:cNvSpPr/>
      </dsp:nvSpPr>
      <dsp:spPr>
        <a:xfrm>
          <a:off x="502920" y="246820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More detailed questions: Are the mixture proportions correctly identified?</a:t>
          </a:r>
          <a:endParaRPr lang="en-IN" sz="1400" kern="1200" dirty="0"/>
        </a:p>
      </dsp:txBody>
      <dsp:txXfrm>
        <a:off x="528859" y="2494141"/>
        <a:ext cx="6989002" cy="479482"/>
      </dsp:txXfrm>
    </dsp:sp>
    <dsp:sp modelId="{9B0C781F-2052-4902-BEBE-F34307638FCB}">
      <dsp:nvSpPr>
        <dsp:cNvPr id="0" name=""/>
        <dsp:cNvSpPr/>
      </dsp:nvSpPr>
      <dsp:spPr>
        <a:xfrm>
          <a:off x="0" y="355036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8EEE-8205-4B28-8AF0-EB8C4DFE48A3}">
      <dsp:nvSpPr>
        <dsp:cNvPr id="0" name=""/>
        <dsp:cNvSpPr/>
      </dsp:nvSpPr>
      <dsp:spPr>
        <a:xfrm>
          <a:off x="502920" y="328468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Why some of the posterior checks aren’t working? Perhaps checking for model fit is not a good approach because with more components it is never bad.</a:t>
          </a:r>
          <a:endParaRPr lang="en-IN" sz="1400" kern="1200" dirty="0"/>
        </a:p>
      </dsp:txBody>
      <dsp:txXfrm>
        <a:off x="528859" y="3310621"/>
        <a:ext cx="698900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EF11-71DF-4CA7-8962-0F48733A7639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AAB20-3E27-4445-A96E-5F5B18696E53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More simulations/Confirmatory simulations.</a:t>
          </a:r>
          <a:endParaRPr lang="en-IN" sz="1800" kern="1200" dirty="0"/>
        </a:p>
      </dsp:txBody>
      <dsp:txXfrm>
        <a:off x="546151" y="94393"/>
        <a:ext cx="6954418" cy="799138"/>
      </dsp:txXfrm>
    </dsp:sp>
    <dsp:sp modelId="{04098D48-2BFD-46A7-813F-71AB062DC392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2E36-94C9-49A3-B2F7-A4C8E2D5ACFE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Modelling the blood donor data. I doubt I will be able to run so many observations on my computer. </a:t>
          </a:r>
          <a:endParaRPr lang="en-IN" sz="1800" kern="1200" dirty="0" smtClean="0"/>
        </a:p>
      </dsp:txBody>
      <dsp:txXfrm>
        <a:off x="546151" y="1455193"/>
        <a:ext cx="6954418" cy="799138"/>
      </dsp:txXfrm>
    </dsp:sp>
    <dsp:sp modelId="{AC581AAA-7751-405B-AA44-9ADEED71A8A0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A46F4-7953-4AA0-9A16-2B54C52F4181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Answer why things work, when I don’t expect them to? Or why they don’t when I expect them to work?</a:t>
          </a:r>
          <a:endParaRPr lang="en-IN" sz="1800" kern="1200" dirty="0" smtClean="0"/>
        </a:p>
      </dsp:txBody>
      <dsp:txXfrm>
        <a:off x="546151" y="2815993"/>
        <a:ext cx="695441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3187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10531.02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15.39)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10528.17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25837.71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dirty="0" smtClean="0"/>
                        <a:t>26.65)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25966.21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155.15)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9213.49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112.43)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10622.86</a:t>
                      </a:r>
                    </a:p>
                    <a:p>
                      <a:r>
                        <a:rPr lang="en-IN" sz="1200" dirty="0" smtClean="0"/>
                        <a:t>(</a:t>
                      </a:r>
                      <a:r>
                        <a:rPr lang="en-IN" sz="1200" dirty="0" err="1" smtClean="0"/>
                        <a:t>pD</a:t>
                      </a:r>
                      <a:r>
                        <a:rPr lang="en-IN" sz="1200" dirty="0" smtClean="0"/>
                        <a:t> = 8.59)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10642.80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28.52)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26228.60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42.98)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26636.60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450.99)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9166.69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76.05)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13938.77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4.41)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13966.63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32.27)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22875.79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63.78)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23118.10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306.08)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9247.58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157.10)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8.12)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12387.15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30.36)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23767.86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84.17)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23965.74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282.05)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9250.44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160.53)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14371.40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149.29)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14256.81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34.71)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23542.39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87.64)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22971.57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-483.18)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9258.069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166.94)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14521.31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241.9265)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14081.84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-197.55)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99.70)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21755.54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-1905.77)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9255.67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165.18)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separated but unequal proportions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8" y="2362200"/>
            <a:ext cx="7219950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components, un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92216"/>
              </p:ext>
            </p:extLst>
          </p:nvPr>
        </p:nvGraphicFramePr>
        <p:xfrm>
          <a:off x="1178010" y="1838023"/>
          <a:ext cx="10034473" cy="325363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7028.43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11.87)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7035.24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17040.36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25.78)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17076.01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61.43)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6110.43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21.68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7101.44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14.22)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7101.873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14.66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17270.44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44.16)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17433.49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207.21)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6061.03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-21.71)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7750.93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9.28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7770.39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28.73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15382.12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64.10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15586.91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268.89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6189.61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106.94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7783.76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7.63)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7854.453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78.32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15658.16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77.92)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16037.37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457.14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6189.28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105.68)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7624.78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-162.35)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7816.59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29.45)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15880.63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85.80)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12865.95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-2928.87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6191.27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108.37)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645765"/>
            <a:ext cx="10791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69023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11652.52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16.86)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11631.82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-3.85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22250.66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22449.76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224.67)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9252.85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165.91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(good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fit visually checked)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13050.51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-0.66)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13045.97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-5.20)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23105.93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42.46)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23751.53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688.06)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9235.00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157.26)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15383.37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-99.51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14436.66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-1046.22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23209.09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62.97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24137.68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991.56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9238.93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161.37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15701.01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77.61)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14779.17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-844.23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23517.28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75.05)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22195.75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-1246.48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9230.14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153.80)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16149.49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295.3527)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15155.12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699.01)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23812.6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87.08)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22494.82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1230.70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9237.79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159.73)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16806.97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964.85)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15324.64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-517.49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24151.71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99.13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22906.95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-1145.64)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9238.55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162.99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62150"/>
            <a:ext cx="723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71912"/>
              </p:ext>
            </p:extLst>
          </p:nvPr>
        </p:nvGraphicFramePr>
        <p:xfrm>
          <a:off x="1178010" y="1838023"/>
          <a:ext cx="10034473" cy="271061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7478.89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13.23)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7476.65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15304.93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26.31)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15428.91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150.29)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6183.127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99.80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8300.28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6.79)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8383.95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90.47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15582.35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43.18)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15931.90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392.74)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6181.79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104.65)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9284.91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-245.00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9046.34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-483.57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15528.08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62.31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15995.44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529.68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6185.74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108.12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10047.85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182.57)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9762.34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-102.94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15670.82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76.11)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13523.96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-2070.75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6186.42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109.33)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2571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 predictive checks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3068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88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Mahalanobis</a:t>
            </a:r>
            <a:r>
              <a:rPr lang="en-IN" dirty="0" smtClean="0"/>
              <a:t> distance of observed data to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866374"/>
            <a:ext cx="4450749" cy="3813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58" y="1866374"/>
            <a:ext cx="5762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261946"/>
            <a:ext cx="3412603" cy="31714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1873217"/>
            <a:ext cx="256601" cy="412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8" y="2421775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38" y="2507035"/>
            <a:ext cx="841045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(4) -5098.472, -5098.497, -5097.623</a:t>
            </a:r>
          </a:p>
          <a:p>
            <a:r>
              <a:rPr lang="en-IN" dirty="0" smtClean="0"/>
              <a:t>(3) -5095.336, -5095.249, -5095.252</a:t>
            </a:r>
          </a:p>
          <a:p>
            <a:r>
              <a:rPr lang="en-IN" dirty="0" smtClean="0"/>
              <a:t>(2) -5201.313, -5201.166, -5199.257</a:t>
            </a:r>
          </a:p>
          <a:p>
            <a:r>
              <a:rPr lang="en-IN" dirty="0" smtClean="0"/>
              <a:t>(5) -5101.913, -5092.528, -5102.904</a:t>
            </a:r>
          </a:p>
          <a:p>
            <a:r>
              <a:rPr lang="en-IN" dirty="0" smtClean="0"/>
              <a:t>(6) -5105.789</a:t>
            </a:r>
            <a:r>
              <a:rPr lang="en-IN" smtClean="0"/>
              <a:t>, -5104.56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remains?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1545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 and questions from the panel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IN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 × 1</m:t>
                    </m:r>
                  </m:oMath>
                </a14:m>
                <a:r>
                  <a:rPr lang="en-IN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being the random intercept.</a:t>
                </a:r>
              </a:p>
              <a:p>
                <a:r>
                  <a:rPr lang="en-IN" dirty="0"/>
                  <a:t>The random effects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The parameters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all have a prior </a:t>
                </a:r>
                <a:r>
                  <a:rPr lang="en-IN" dirty="0" smtClean="0"/>
                  <a:t>distribution.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3240421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3240421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Bayesian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10 repeated measurements which are equally spaced for all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Predictors were gender, birth year, time of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Various versions of the dataset with very clearly distinguishable mixture components to almost fused mixture components were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 serial correlation considered.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220452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observed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Interpretation:</a:t>
                </a:r>
              </a:p>
              <a:p>
                <a:r>
                  <a:rPr lang="en-IN" dirty="0" smtClean="0"/>
                  <a:t>The likelihood function neither involves the allocation of the observations and nor the random effects. </a:t>
                </a:r>
              </a:p>
              <a:p>
                <a:r>
                  <a:rPr lang="en-IN" dirty="0" smtClean="0"/>
                  <a:t>Predictive power for an observation which </a:t>
                </a:r>
                <a:r>
                  <a:rPr lang="en-IN" dirty="0"/>
                  <a:t>could have any random effect value from the random </a:t>
                </a:r>
                <a:r>
                  <a:rPr lang="en-IN" dirty="0" smtClean="0"/>
                  <a:t>component and random effect density could be any component of the mixture.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  <a:blipFill rotWithShape="0">
                <a:blip r:embed="rId2"/>
                <a:stretch>
                  <a:fillRect l="-1576" t="-15606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complete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8108</TotalTime>
  <Words>1251</Words>
  <Application>Microsoft Office PowerPoint</Application>
  <PresentationFormat>Widescreen</PresentationFormat>
  <Paragraphs>362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Bayesian heterogeneity model</vt:lpstr>
      <vt:lpstr>Mathematical notation</vt:lpstr>
      <vt:lpstr>What is the problem we are facing?</vt:lpstr>
      <vt:lpstr>Why Bayesian</vt:lpstr>
      <vt:lpstr>Simulation study dataset</vt:lpstr>
      <vt:lpstr>DIC (deviance information criteria)</vt:lpstr>
      <vt:lpstr>DIC based on observed data likelihood</vt:lpstr>
      <vt:lpstr>DIC based on complete data likelihood</vt:lpstr>
      <vt:lpstr>Results for 3 well separated components</vt:lpstr>
      <vt:lpstr>Well separated but unequal proportions</vt:lpstr>
      <vt:lpstr>Results for 3 well separated components, un</vt:lpstr>
      <vt:lpstr>Partially fused components</vt:lpstr>
      <vt:lpstr>Results for 3 partially fused components</vt:lpstr>
      <vt:lpstr>Partially fused components</vt:lpstr>
      <vt:lpstr>Results for 3 partially fused components</vt:lpstr>
      <vt:lpstr>Discussion</vt:lpstr>
      <vt:lpstr>Posterior predictive checks</vt:lpstr>
      <vt:lpstr>Mahalanobis distance of observed data to components</vt:lpstr>
      <vt:lpstr>Bayes Factor</vt:lpstr>
      <vt:lpstr>What remains?</vt:lpstr>
      <vt:lpstr>Feedback and questions from the panel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349</cp:revision>
  <dcterms:created xsi:type="dcterms:W3CDTF">2014-09-12T02:11:56Z</dcterms:created>
  <dcterms:modified xsi:type="dcterms:W3CDTF">2016-03-13T12:36:05Z</dcterms:modified>
</cp:coreProperties>
</file>