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3" r:id="rId1"/>
  </p:sldMasterIdLst>
  <p:notesMasterIdLst>
    <p:notesMasterId r:id="rId22"/>
  </p:notesMasterIdLst>
  <p:sldIdLst>
    <p:sldId id="271" r:id="rId2"/>
    <p:sldId id="303" r:id="rId3"/>
    <p:sldId id="265" r:id="rId4"/>
    <p:sldId id="275" r:id="rId5"/>
    <p:sldId id="276" r:id="rId6"/>
    <p:sldId id="277" r:id="rId7"/>
    <p:sldId id="278" r:id="rId8"/>
    <p:sldId id="285" r:id="rId9"/>
    <p:sldId id="295" r:id="rId10"/>
    <p:sldId id="294" r:id="rId11"/>
    <p:sldId id="287" r:id="rId12"/>
    <p:sldId id="286" r:id="rId13"/>
    <p:sldId id="296" r:id="rId14"/>
    <p:sldId id="297" r:id="rId15"/>
    <p:sldId id="288" r:id="rId16"/>
    <p:sldId id="299" r:id="rId17"/>
    <p:sldId id="300" r:id="rId18"/>
    <p:sldId id="304" r:id="rId19"/>
    <p:sldId id="273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2244E-B918-4D13-BCDE-D5F2626AAC54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2EBDDA94-ED08-41B6-895B-71D1CFF8258F}">
      <dgm:prSet phldrT="[Text]" custT="1"/>
      <dgm:spPr/>
      <dgm:t>
        <a:bodyPr/>
        <a:lstStyle/>
        <a:p>
          <a:r>
            <a:rPr lang="en-IN" sz="1600" dirty="0" smtClean="0"/>
            <a:t>Bayesian LMM</a:t>
          </a:r>
          <a:endParaRPr lang="en-IN" sz="1600" dirty="0"/>
        </a:p>
      </dgm:t>
    </dgm:pt>
    <dgm:pt modelId="{7DC64746-A712-471B-8E18-F250D2F3D72A}" type="parTrans" cxnId="{D15C3CC6-85B9-4AAD-A89E-BB0BD38BACCD}">
      <dgm:prSet/>
      <dgm:spPr/>
      <dgm:t>
        <a:bodyPr/>
        <a:lstStyle/>
        <a:p>
          <a:endParaRPr lang="en-IN"/>
        </a:p>
      </dgm:t>
    </dgm:pt>
    <dgm:pt modelId="{19395D7E-FEEF-4489-AE01-866DF2519683}" type="sibTrans" cxnId="{D15C3CC6-85B9-4AAD-A89E-BB0BD38BACCD}">
      <dgm:prSet/>
      <dgm:spPr/>
      <dgm:t>
        <a:bodyPr/>
        <a:lstStyle/>
        <a:p>
          <a:endParaRPr lang="en-IN"/>
        </a:p>
      </dgm:t>
    </dgm:pt>
    <dgm:pt modelId="{A9FC9D75-B07B-472C-8292-0508AF9B80D8}">
      <dgm:prSet phldrT="[Text]"/>
      <dgm:spPr/>
      <dgm:t>
        <a:bodyPr/>
        <a:lstStyle/>
        <a:p>
          <a:r>
            <a:rPr lang="en-IN" dirty="0" smtClean="0"/>
            <a:t>Mixture Distribution</a:t>
          </a:r>
          <a:endParaRPr lang="en-IN" dirty="0"/>
        </a:p>
      </dgm:t>
    </dgm:pt>
    <dgm:pt modelId="{18FB82DF-5617-4E59-9B41-78B83695B5A8}" type="parTrans" cxnId="{83EC063D-4523-4FC5-9FF0-CB37A986F0A9}">
      <dgm:prSet/>
      <dgm:spPr/>
      <dgm:t>
        <a:bodyPr/>
        <a:lstStyle/>
        <a:p>
          <a:endParaRPr lang="en-IN"/>
        </a:p>
      </dgm:t>
    </dgm:pt>
    <dgm:pt modelId="{1286FB37-72E5-4CEA-B00A-A5DF66EB99EE}" type="sibTrans" cxnId="{83EC063D-4523-4FC5-9FF0-CB37A986F0A9}">
      <dgm:prSet/>
      <dgm:spPr/>
      <dgm:t>
        <a:bodyPr/>
        <a:lstStyle/>
        <a:p>
          <a:endParaRPr lang="en-IN"/>
        </a:p>
      </dgm:t>
    </dgm:pt>
    <dgm:pt modelId="{7E3E9B89-9CDF-4FF1-9812-1D27C09D9079}">
      <dgm:prSet phldrT="[Text]" custT="1"/>
      <dgm:spPr/>
      <dgm:t>
        <a:bodyPr/>
        <a:lstStyle/>
        <a:p>
          <a:r>
            <a:rPr lang="en-IN" sz="1800" dirty="0" smtClean="0"/>
            <a:t>Bayesian heterogeneity model</a:t>
          </a:r>
          <a:endParaRPr lang="en-IN" sz="1800" dirty="0"/>
        </a:p>
      </dgm:t>
    </dgm:pt>
    <dgm:pt modelId="{1CA0BEF3-64D3-4580-BE12-D4A854ED5CF9}" type="parTrans" cxnId="{331E5C80-7883-4777-9B78-31C11FD7855E}">
      <dgm:prSet/>
      <dgm:spPr/>
      <dgm:t>
        <a:bodyPr/>
        <a:lstStyle/>
        <a:p>
          <a:endParaRPr lang="en-IN"/>
        </a:p>
      </dgm:t>
    </dgm:pt>
    <dgm:pt modelId="{B32EF6E7-393C-4409-8ABE-841E5E788949}" type="sibTrans" cxnId="{331E5C80-7883-4777-9B78-31C11FD7855E}">
      <dgm:prSet/>
      <dgm:spPr/>
      <dgm:t>
        <a:bodyPr/>
        <a:lstStyle/>
        <a:p>
          <a:endParaRPr lang="en-IN"/>
        </a:p>
      </dgm:t>
    </dgm:pt>
    <dgm:pt modelId="{318E1991-2C50-4E07-8662-870CEAB6E757}" type="pres">
      <dgm:prSet presAssocID="{7092244E-B918-4D13-BCDE-D5F2626AAC54}" presName="Name0" presStyleCnt="0">
        <dgm:presLayoutVars>
          <dgm:dir/>
          <dgm:resizeHandles val="exact"/>
        </dgm:presLayoutVars>
      </dgm:prSet>
      <dgm:spPr/>
    </dgm:pt>
    <dgm:pt modelId="{415F2820-6E23-4F7C-8700-7EE029A148B7}" type="pres">
      <dgm:prSet presAssocID="{7092244E-B918-4D13-BCDE-D5F2626AAC54}" presName="vNodes" presStyleCnt="0"/>
      <dgm:spPr/>
    </dgm:pt>
    <dgm:pt modelId="{41539DF5-156F-400C-AAEB-8FF03C4CC4CF}" type="pres">
      <dgm:prSet presAssocID="{2EBDDA94-ED08-41B6-895B-71D1CFF8258F}" presName="node" presStyleLbl="node1" presStyleIdx="0" presStyleCnt="3">
        <dgm:presLayoutVars>
          <dgm:bulletEnabled val="1"/>
        </dgm:presLayoutVars>
      </dgm:prSet>
      <dgm:spPr/>
    </dgm:pt>
    <dgm:pt modelId="{78E5BFE9-3992-4968-AE30-F15DCB9E4BC6}" type="pres">
      <dgm:prSet presAssocID="{19395D7E-FEEF-4489-AE01-866DF2519683}" presName="spacerT" presStyleCnt="0"/>
      <dgm:spPr/>
    </dgm:pt>
    <dgm:pt modelId="{C97CA3C7-A30C-4850-8BC4-A3B9F91691B9}" type="pres">
      <dgm:prSet presAssocID="{19395D7E-FEEF-4489-AE01-866DF2519683}" presName="sibTrans" presStyleLbl="sibTrans2D1" presStyleIdx="0" presStyleCnt="2"/>
      <dgm:spPr/>
    </dgm:pt>
    <dgm:pt modelId="{F8C0363D-E86E-4354-A527-DDD9ADE357CB}" type="pres">
      <dgm:prSet presAssocID="{19395D7E-FEEF-4489-AE01-866DF2519683}" presName="spacerB" presStyleCnt="0"/>
      <dgm:spPr/>
    </dgm:pt>
    <dgm:pt modelId="{F9A2DDDE-1A1D-4F86-87B7-3CE348899914}" type="pres">
      <dgm:prSet presAssocID="{A9FC9D75-B07B-472C-8292-0508AF9B80D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C580E0-2F45-4EB5-A97C-4AADFE61DBBC}" type="pres">
      <dgm:prSet presAssocID="{7092244E-B918-4D13-BCDE-D5F2626AAC54}" presName="sibTransLast" presStyleLbl="sibTrans2D1" presStyleIdx="1" presStyleCnt="2"/>
      <dgm:spPr/>
    </dgm:pt>
    <dgm:pt modelId="{CA5FD736-AD89-4FCD-9DD9-FC7E4AB5AFC3}" type="pres">
      <dgm:prSet presAssocID="{7092244E-B918-4D13-BCDE-D5F2626AAC54}" presName="connectorText" presStyleLbl="sibTrans2D1" presStyleIdx="1" presStyleCnt="2"/>
      <dgm:spPr/>
    </dgm:pt>
    <dgm:pt modelId="{A1FF1F68-F141-4199-99E1-FEF05F15594D}" type="pres">
      <dgm:prSet presAssocID="{7092244E-B918-4D13-BCDE-D5F2626AAC5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31E5C80-7883-4777-9B78-31C11FD7855E}" srcId="{7092244E-B918-4D13-BCDE-D5F2626AAC54}" destId="{7E3E9B89-9CDF-4FF1-9812-1D27C09D9079}" srcOrd="2" destOrd="0" parTransId="{1CA0BEF3-64D3-4580-BE12-D4A854ED5CF9}" sibTransId="{B32EF6E7-393C-4409-8ABE-841E5E788949}"/>
    <dgm:cxn modelId="{A9E73AC8-D707-407D-8623-B535536BD312}" type="presOf" srcId="{7E3E9B89-9CDF-4FF1-9812-1D27C09D9079}" destId="{A1FF1F68-F141-4199-99E1-FEF05F15594D}" srcOrd="0" destOrd="0" presId="urn:microsoft.com/office/officeart/2005/8/layout/equation2"/>
    <dgm:cxn modelId="{4AFE0CF7-863E-4EBB-86A6-88C95156893B}" type="presOf" srcId="{19395D7E-FEEF-4489-AE01-866DF2519683}" destId="{C97CA3C7-A30C-4850-8BC4-A3B9F91691B9}" srcOrd="0" destOrd="0" presId="urn:microsoft.com/office/officeart/2005/8/layout/equation2"/>
    <dgm:cxn modelId="{D15C3CC6-85B9-4AAD-A89E-BB0BD38BACCD}" srcId="{7092244E-B918-4D13-BCDE-D5F2626AAC54}" destId="{2EBDDA94-ED08-41B6-895B-71D1CFF8258F}" srcOrd="0" destOrd="0" parTransId="{7DC64746-A712-471B-8E18-F250D2F3D72A}" sibTransId="{19395D7E-FEEF-4489-AE01-866DF2519683}"/>
    <dgm:cxn modelId="{19EAD031-6D96-4044-AC69-0B2BB4BDD86E}" type="presOf" srcId="{1286FB37-72E5-4CEA-B00A-A5DF66EB99EE}" destId="{CA5FD736-AD89-4FCD-9DD9-FC7E4AB5AFC3}" srcOrd="1" destOrd="0" presId="urn:microsoft.com/office/officeart/2005/8/layout/equation2"/>
    <dgm:cxn modelId="{FFD9D6FC-0C4E-4B42-AE71-236732A5F282}" type="presOf" srcId="{7092244E-B918-4D13-BCDE-D5F2626AAC54}" destId="{318E1991-2C50-4E07-8662-870CEAB6E757}" srcOrd="0" destOrd="0" presId="urn:microsoft.com/office/officeart/2005/8/layout/equation2"/>
    <dgm:cxn modelId="{689B2917-D8F3-4129-AE51-7BD53A375799}" type="presOf" srcId="{2EBDDA94-ED08-41B6-895B-71D1CFF8258F}" destId="{41539DF5-156F-400C-AAEB-8FF03C4CC4CF}" srcOrd="0" destOrd="0" presId="urn:microsoft.com/office/officeart/2005/8/layout/equation2"/>
    <dgm:cxn modelId="{6B03A7DC-42E9-4BB4-B136-6E51CBC00AA0}" type="presOf" srcId="{1286FB37-72E5-4CEA-B00A-A5DF66EB99EE}" destId="{00C580E0-2F45-4EB5-A97C-4AADFE61DBBC}" srcOrd="0" destOrd="0" presId="urn:microsoft.com/office/officeart/2005/8/layout/equation2"/>
    <dgm:cxn modelId="{83EC063D-4523-4FC5-9FF0-CB37A986F0A9}" srcId="{7092244E-B918-4D13-BCDE-D5F2626AAC54}" destId="{A9FC9D75-B07B-472C-8292-0508AF9B80D8}" srcOrd="1" destOrd="0" parTransId="{18FB82DF-5617-4E59-9B41-78B83695B5A8}" sibTransId="{1286FB37-72E5-4CEA-B00A-A5DF66EB99EE}"/>
    <dgm:cxn modelId="{D004B69D-34A9-4075-88B9-92FD6CA85E49}" type="presOf" srcId="{A9FC9D75-B07B-472C-8292-0508AF9B80D8}" destId="{F9A2DDDE-1A1D-4F86-87B7-3CE348899914}" srcOrd="0" destOrd="0" presId="urn:microsoft.com/office/officeart/2005/8/layout/equation2"/>
    <dgm:cxn modelId="{6F0671D4-4516-458D-BD54-D4FEF84BFA5C}" type="presParOf" srcId="{318E1991-2C50-4E07-8662-870CEAB6E757}" destId="{415F2820-6E23-4F7C-8700-7EE029A148B7}" srcOrd="0" destOrd="0" presId="urn:microsoft.com/office/officeart/2005/8/layout/equation2"/>
    <dgm:cxn modelId="{5D152F0C-3B44-4754-9BB0-D3D48FF6442E}" type="presParOf" srcId="{415F2820-6E23-4F7C-8700-7EE029A148B7}" destId="{41539DF5-156F-400C-AAEB-8FF03C4CC4CF}" srcOrd="0" destOrd="0" presId="urn:microsoft.com/office/officeart/2005/8/layout/equation2"/>
    <dgm:cxn modelId="{5F009504-01B5-43C0-B8DA-9FEC71520A35}" type="presParOf" srcId="{415F2820-6E23-4F7C-8700-7EE029A148B7}" destId="{78E5BFE9-3992-4968-AE30-F15DCB9E4BC6}" srcOrd="1" destOrd="0" presId="urn:microsoft.com/office/officeart/2005/8/layout/equation2"/>
    <dgm:cxn modelId="{AB37942B-2A89-48FD-AF5C-1914E4139270}" type="presParOf" srcId="{415F2820-6E23-4F7C-8700-7EE029A148B7}" destId="{C97CA3C7-A30C-4850-8BC4-A3B9F91691B9}" srcOrd="2" destOrd="0" presId="urn:microsoft.com/office/officeart/2005/8/layout/equation2"/>
    <dgm:cxn modelId="{349768C1-7C2B-43E6-8753-0E5F23C362ED}" type="presParOf" srcId="{415F2820-6E23-4F7C-8700-7EE029A148B7}" destId="{F8C0363D-E86E-4354-A527-DDD9ADE357CB}" srcOrd="3" destOrd="0" presId="urn:microsoft.com/office/officeart/2005/8/layout/equation2"/>
    <dgm:cxn modelId="{7EBFFC5A-49F1-4E5B-A220-DB4EB192F8A5}" type="presParOf" srcId="{415F2820-6E23-4F7C-8700-7EE029A148B7}" destId="{F9A2DDDE-1A1D-4F86-87B7-3CE348899914}" srcOrd="4" destOrd="0" presId="urn:microsoft.com/office/officeart/2005/8/layout/equation2"/>
    <dgm:cxn modelId="{A296D73D-C4EF-4F72-B7D3-95EC9676D4FA}" type="presParOf" srcId="{318E1991-2C50-4E07-8662-870CEAB6E757}" destId="{00C580E0-2F45-4EB5-A97C-4AADFE61DBBC}" srcOrd="1" destOrd="0" presId="urn:microsoft.com/office/officeart/2005/8/layout/equation2"/>
    <dgm:cxn modelId="{BFCA7599-44D8-4CAD-9998-DC119640261A}" type="presParOf" srcId="{00C580E0-2F45-4EB5-A97C-4AADFE61DBBC}" destId="{CA5FD736-AD89-4FCD-9DD9-FC7E4AB5AFC3}" srcOrd="0" destOrd="0" presId="urn:microsoft.com/office/officeart/2005/8/layout/equation2"/>
    <dgm:cxn modelId="{459B19F5-D483-49C6-8A84-E321A33F9C0C}" type="presParOf" srcId="{318E1991-2C50-4E07-8662-870CEAB6E757}" destId="{A1FF1F68-F141-4199-99E1-FEF05F15594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D65EF-B36B-4E8D-95C0-290120249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8E6C3486-3580-4D9B-9AC4-3C3A50DCED89}">
          <dgm:prSet phldrT="[Text]" custT="1"/>
          <dgm:spPr/>
          <dgm:t>
            <a:bodyPr/>
            <a:lstStyle/>
            <a:p>
              <a:r>
                <a:rPr lang="en-IN" sz="1600" dirty="0" smtClean="0"/>
                <a:t>Estimation of component density parameters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</m:sub>
                  </m:sSub>
                </m:oMath>
              </a14:m>
              <a:endParaRPr lang="en-IN" sz="1600" dirty="0"/>
            </a:p>
          </dgm:t>
        </dgm:pt>
      </mc:Choice>
      <mc:Fallback>
        <dgm:pt modelId="{8E6C3486-3580-4D9B-9AC4-3C3A50DCED89}">
          <dgm:prSet phldrT="[Text]" custT="1"/>
          <dgm:spPr/>
          <dgm:t>
            <a:bodyPr/>
            <a:lstStyle/>
            <a:p>
              <a:r>
                <a:rPr lang="en-IN" sz="1600" dirty="0" smtClean="0"/>
                <a:t>Estimation of component density parameters </a:t>
              </a:r>
              <a:r>
                <a:rPr lang="en-IN" sz="1600" b="0" i="0" smtClean="0">
                  <a:latin typeface="Cambria Math" panose="02040503050406030204" pitchFamily="18" charset="0"/>
                </a:rPr>
                <a:t>𝜃_𝐺</a:t>
              </a:r>
              <a:endParaRPr lang="en-IN" sz="1600" dirty="0"/>
            </a:p>
          </dgm:t>
        </dgm:pt>
      </mc:Fallback>
    </mc:AlternateContent>
    <dgm:pt modelId="{FC50AC8E-EC88-427A-9C65-B369570E7391}" type="parTrans" cxnId="{79FFFEB5-3902-4614-A549-677FE71043DB}">
      <dgm:prSet/>
      <dgm:spPr/>
      <dgm:t>
        <a:bodyPr/>
        <a:lstStyle/>
        <a:p>
          <a:endParaRPr lang="en-IN" sz="2000"/>
        </a:p>
      </dgm:t>
    </dgm:pt>
    <dgm:pt modelId="{3D141854-94E0-4718-BE99-C46F497BBD12}" type="sibTrans" cxnId="{79FFFEB5-3902-4614-A549-677FE71043DB}">
      <dgm:prSet/>
      <dgm:spPr/>
      <dgm:t>
        <a:bodyPr/>
        <a:lstStyle/>
        <a:p>
          <a:endParaRPr lang="en-IN" sz="2000"/>
        </a:p>
      </dgm:t>
    </dgm:pt>
    <dgm:pt modelId="{000E4995-9053-4B80-9EB1-1875452573C4}">
      <dgm:prSet phldrT="[Text]" custT="1"/>
      <dgm:spPr>
        <a:solidFill>
          <a:srgbClr val="FF9933"/>
        </a:solidFill>
      </dgm:spPr>
      <dgm:t>
        <a:bodyPr/>
        <a:lstStyle/>
        <a:p>
          <a:r>
            <a:rPr lang="en-IN" sz="1600" dirty="0" smtClean="0"/>
            <a:t>Criteria for choice of number of components (DIC, Bayes Factor, Predictive methods)</a:t>
          </a:r>
          <a:endParaRPr lang="en-IN" sz="1600" dirty="0"/>
        </a:p>
      </dgm:t>
    </dgm:pt>
    <dgm:pt modelId="{C3EC9AB0-0ACA-46F4-9C58-A3980AC21BDC}" type="parTrans" cxnId="{8C8178D7-89A0-4EB4-BD65-5E04E32F2E7B}">
      <dgm:prSet/>
      <dgm:spPr/>
      <dgm:t>
        <a:bodyPr/>
        <a:lstStyle/>
        <a:p>
          <a:endParaRPr lang="en-IN" sz="2000"/>
        </a:p>
      </dgm:t>
    </dgm:pt>
    <dgm:pt modelId="{8DC2260F-C58F-4CB8-9C72-194323D7FB47}" type="sibTrans" cxnId="{8C8178D7-89A0-4EB4-BD65-5E04E32F2E7B}">
      <dgm:prSet/>
      <dgm:spPr/>
      <dgm:t>
        <a:bodyPr/>
        <a:lstStyle/>
        <a:p>
          <a:endParaRPr lang="en-IN" sz="2000"/>
        </a:p>
      </dgm:t>
    </dgm:pt>
    <dgm:pt modelId="{257406AA-EBDB-4364-B2D6-5D8A1E0872DE}">
      <dgm:prSet phldrT="[Text]" custT="1"/>
      <dgm:spPr/>
      <dgm:t>
        <a:bodyPr/>
        <a:lstStyle/>
        <a:p>
          <a:r>
            <a:rPr lang="en-IN" sz="1600" dirty="0" smtClean="0"/>
            <a:t>Classification of observations into groups</a:t>
          </a:r>
          <a:endParaRPr lang="en-IN" sz="1600" dirty="0"/>
        </a:p>
      </dgm:t>
    </dgm:pt>
    <dgm:pt modelId="{3E4BF1FB-8AB7-400E-8BB5-4A8FF2CF7124}" type="parTrans" cxnId="{405F456A-807F-42D5-8A3E-8A58DBF5499B}">
      <dgm:prSet/>
      <dgm:spPr/>
      <dgm:t>
        <a:bodyPr/>
        <a:lstStyle/>
        <a:p>
          <a:endParaRPr lang="en-IN" sz="2000"/>
        </a:p>
      </dgm:t>
    </dgm:pt>
    <dgm:pt modelId="{4256FFE5-21CA-48DC-8B5A-EC39C4C8EB95}" type="sibTrans" cxnId="{405F456A-807F-42D5-8A3E-8A58DBF5499B}">
      <dgm:prSet/>
      <dgm:spPr/>
      <dgm:t>
        <a:bodyPr/>
        <a:lstStyle/>
        <a:p>
          <a:endParaRPr lang="en-IN" sz="2000"/>
        </a:p>
      </dgm:t>
    </dgm:pt>
    <dgm:pt modelId="{C27A53F4-A697-454F-A146-C463EF922564}" type="pres">
      <dgm:prSet presAssocID="{D15D65EF-B36B-4E8D-95C0-2901202495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1165F4-4A2F-43D4-BCE4-F0DFCC8D5CEA}" type="pres">
      <dgm:prSet presAssocID="{8E6C3486-3580-4D9B-9AC4-3C3A50DCED89}" presName="parentLin" presStyleCnt="0"/>
      <dgm:spPr/>
    </dgm:pt>
    <dgm:pt modelId="{5F4D0B18-F296-4DC8-B6F4-3F22FCAE0729}" type="pres">
      <dgm:prSet presAssocID="{8E6C3486-3580-4D9B-9AC4-3C3A50DCED89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38497972-008D-403A-A281-4316491198E8}" type="pres">
      <dgm:prSet presAssocID="{8E6C3486-3580-4D9B-9AC4-3C3A50DCED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02C1F-F390-47E1-9F46-1D3DB0775F9A}" type="pres">
      <dgm:prSet presAssocID="{8E6C3486-3580-4D9B-9AC4-3C3A50DCED89}" presName="negativeSpace" presStyleCnt="0"/>
      <dgm:spPr/>
    </dgm:pt>
    <dgm:pt modelId="{CC7F0623-1D7D-4E36-BF57-4F583D05FFB5}" type="pres">
      <dgm:prSet presAssocID="{8E6C3486-3580-4D9B-9AC4-3C3A50DCED89}" presName="childText" presStyleLbl="conFgAcc1" presStyleIdx="0" presStyleCnt="3">
        <dgm:presLayoutVars>
          <dgm:bulletEnabled val="1"/>
        </dgm:presLayoutVars>
      </dgm:prSet>
      <dgm:spPr/>
    </dgm:pt>
    <dgm:pt modelId="{A9A9DD42-015E-42F4-8EFA-F148D82EE5E7}" type="pres">
      <dgm:prSet presAssocID="{3D141854-94E0-4718-BE99-C46F497BBD12}" presName="spaceBetweenRectangles" presStyleCnt="0"/>
      <dgm:spPr/>
    </dgm:pt>
    <dgm:pt modelId="{A84AFF17-103B-457F-99A1-8F558ADF0EC3}" type="pres">
      <dgm:prSet presAssocID="{000E4995-9053-4B80-9EB1-1875452573C4}" presName="parentLin" presStyleCnt="0"/>
      <dgm:spPr/>
    </dgm:pt>
    <dgm:pt modelId="{61A0771D-2305-446D-9E46-E60EEF11AFB0}" type="pres">
      <dgm:prSet presAssocID="{000E4995-9053-4B80-9EB1-1875452573C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4AB08A1-4761-47BD-B818-FB4E8D0649E1}" type="pres">
      <dgm:prSet presAssocID="{000E4995-9053-4B80-9EB1-1875452573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F1AC22-4B5F-42AC-91C5-2C406C5E562B}" type="pres">
      <dgm:prSet presAssocID="{000E4995-9053-4B80-9EB1-1875452573C4}" presName="negativeSpace" presStyleCnt="0"/>
      <dgm:spPr/>
    </dgm:pt>
    <dgm:pt modelId="{76C90AD7-D93C-431C-B72C-D919FFD6017B}" type="pres">
      <dgm:prSet presAssocID="{000E4995-9053-4B80-9EB1-1875452573C4}" presName="childText" presStyleLbl="conFgAcc1" presStyleIdx="1" presStyleCnt="3">
        <dgm:presLayoutVars>
          <dgm:bulletEnabled val="1"/>
        </dgm:presLayoutVars>
      </dgm:prSet>
      <dgm:spPr/>
    </dgm:pt>
    <dgm:pt modelId="{96570714-E966-4693-BDF0-3932FC0EB838}" type="pres">
      <dgm:prSet presAssocID="{8DC2260F-C58F-4CB8-9C72-194323D7FB47}" presName="spaceBetweenRectangles" presStyleCnt="0"/>
      <dgm:spPr/>
    </dgm:pt>
    <dgm:pt modelId="{C2400E36-E69D-41E6-AFE5-4737F1A15235}" type="pres">
      <dgm:prSet presAssocID="{257406AA-EBDB-4364-B2D6-5D8A1E0872DE}" presName="parentLin" presStyleCnt="0"/>
      <dgm:spPr/>
    </dgm:pt>
    <dgm:pt modelId="{0EFB9692-55C1-4AB6-8FF9-758CC3BC3989}" type="pres">
      <dgm:prSet presAssocID="{257406AA-EBDB-4364-B2D6-5D8A1E0872DE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0B64E07-F07F-4EE2-BC8B-8FD8EDDF6CA8}" type="pres">
      <dgm:prSet presAssocID="{257406AA-EBDB-4364-B2D6-5D8A1E0872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43A29-82A7-42E9-B28A-4E7E5205D551}" type="pres">
      <dgm:prSet presAssocID="{257406AA-EBDB-4364-B2D6-5D8A1E0872DE}" presName="negativeSpace" presStyleCnt="0"/>
      <dgm:spPr/>
    </dgm:pt>
    <dgm:pt modelId="{9841D275-70F8-4DFE-86AA-BF99D2DA3C8E}" type="pres">
      <dgm:prSet presAssocID="{257406AA-EBDB-4364-B2D6-5D8A1E0872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DF2394-C125-4947-96F4-0AE4C91FAD56}" type="presOf" srcId="{000E4995-9053-4B80-9EB1-1875452573C4}" destId="{14AB08A1-4761-47BD-B818-FB4E8D0649E1}" srcOrd="1" destOrd="0" presId="urn:microsoft.com/office/officeart/2005/8/layout/list1"/>
    <dgm:cxn modelId="{F9F11578-815B-4490-81D4-6D1ED3B44E4B}" type="presOf" srcId="{D15D65EF-B36B-4E8D-95C0-290120249595}" destId="{C27A53F4-A697-454F-A146-C463EF922564}" srcOrd="0" destOrd="0" presId="urn:microsoft.com/office/officeart/2005/8/layout/list1"/>
    <dgm:cxn modelId="{8C8178D7-89A0-4EB4-BD65-5E04E32F2E7B}" srcId="{D15D65EF-B36B-4E8D-95C0-290120249595}" destId="{000E4995-9053-4B80-9EB1-1875452573C4}" srcOrd="1" destOrd="0" parTransId="{C3EC9AB0-0ACA-46F4-9C58-A3980AC21BDC}" sibTransId="{8DC2260F-C58F-4CB8-9C72-194323D7FB47}"/>
    <dgm:cxn modelId="{405F456A-807F-42D5-8A3E-8A58DBF5499B}" srcId="{D15D65EF-B36B-4E8D-95C0-290120249595}" destId="{257406AA-EBDB-4364-B2D6-5D8A1E0872DE}" srcOrd="2" destOrd="0" parTransId="{3E4BF1FB-8AB7-400E-8BB5-4A8FF2CF7124}" sibTransId="{4256FFE5-21CA-48DC-8B5A-EC39C4C8EB95}"/>
    <dgm:cxn modelId="{C86A7400-63F0-4312-8883-E143CF02AF5F}" type="presOf" srcId="{8E6C3486-3580-4D9B-9AC4-3C3A50DCED89}" destId="{38497972-008D-403A-A281-4316491198E8}" srcOrd="1" destOrd="0" presId="urn:microsoft.com/office/officeart/2005/8/layout/list1"/>
    <dgm:cxn modelId="{2F52A0C5-30CF-41E4-AF24-B40F63013F51}" type="presOf" srcId="{257406AA-EBDB-4364-B2D6-5D8A1E0872DE}" destId="{D0B64E07-F07F-4EE2-BC8B-8FD8EDDF6CA8}" srcOrd="1" destOrd="0" presId="urn:microsoft.com/office/officeart/2005/8/layout/list1"/>
    <dgm:cxn modelId="{79FFFEB5-3902-4614-A549-677FE71043DB}" srcId="{D15D65EF-B36B-4E8D-95C0-290120249595}" destId="{8E6C3486-3580-4D9B-9AC4-3C3A50DCED89}" srcOrd="0" destOrd="0" parTransId="{FC50AC8E-EC88-427A-9C65-B369570E7391}" sibTransId="{3D141854-94E0-4718-BE99-C46F497BBD12}"/>
    <dgm:cxn modelId="{41E4ED25-8BCD-4905-AEE9-71BFB6B19E51}" type="presOf" srcId="{000E4995-9053-4B80-9EB1-1875452573C4}" destId="{61A0771D-2305-446D-9E46-E60EEF11AFB0}" srcOrd="0" destOrd="0" presId="urn:microsoft.com/office/officeart/2005/8/layout/list1"/>
    <dgm:cxn modelId="{BACCAFAB-0762-4133-8216-DB80A22ED6F0}" type="presOf" srcId="{257406AA-EBDB-4364-B2D6-5D8A1E0872DE}" destId="{0EFB9692-55C1-4AB6-8FF9-758CC3BC3989}" srcOrd="0" destOrd="0" presId="urn:microsoft.com/office/officeart/2005/8/layout/list1"/>
    <dgm:cxn modelId="{ED719C8A-D2D8-4D9A-A45E-0E1D18A28C99}" type="presOf" srcId="{8E6C3486-3580-4D9B-9AC4-3C3A50DCED89}" destId="{5F4D0B18-F296-4DC8-B6F4-3F22FCAE0729}" srcOrd="0" destOrd="0" presId="urn:microsoft.com/office/officeart/2005/8/layout/list1"/>
    <dgm:cxn modelId="{C48A6CB7-603D-46E0-93E2-B748CCE3ACEA}" type="presParOf" srcId="{C27A53F4-A697-454F-A146-C463EF922564}" destId="{971165F4-4A2F-43D4-BCE4-F0DFCC8D5CEA}" srcOrd="0" destOrd="0" presId="urn:microsoft.com/office/officeart/2005/8/layout/list1"/>
    <dgm:cxn modelId="{4B0F879A-DF5E-4458-9797-E96F10AEBE14}" type="presParOf" srcId="{971165F4-4A2F-43D4-BCE4-F0DFCC8D5CEA}" destId="{5F4D0B18-F296-4DC8-B6F4-3F22FCAE0729}" srcOrd="0" destOrd="0" presId="urn:microsoft.com/office/officeart/2005/8/layout/list1"/>
    <dgm:cxn modelId="{4EDACF24-8361-4FE5-ADE2-A2904BD85ED2}" type="presParOf" srcId="{971165F4-4A2F-43D4-BCE4-F0DFCC8D5CEA}" destId="{38497972-008D-403A-A281-4316491198E8}" srcOrd="1" destOrd="0" presId="urn:microsoft.com/office/officeart/2005/8/layout/list1"/>
    <dgm:cxn modelId="{98777697-D672-4FAE-94F6-EF8E75FB2F8B}" type="presParOf" srcId="{C27A53F4-A697-454F-A146-C463EF922564}" destId="{EDD02C1F-F390-47E1-9F46-1D3DB0775F9A}" srcOrd="1" destOrd="0" presId="urn:microsoft.com/office/officeart/2005/8/layout/list1"/>
    <dgm:cxn modelId="{DEFD7E0B-6965-4BFA-B2E4-D4639860AF53}" type="presParOf" srcId="{C27A53F4-A697-454F-A146-C463EF922564}" destId="{CC7F0623-1D7D-4E36-BF57-4F583D05FFB5}" srcOrd="2" destOrd="0" presId="urn:microsoft.com/office/officeart/2005/8/layout/list1"/>
    <dgm:cxn modelId="{761197A9-AC63-4673-87BB-2951B2DDF24A}" type="presParOf" srcId="{C27A53F4-A697-454F-A146-C463EF922564}" destId="{A9A9DD42-015E-42F4-8EFA-F148D82EE5E7}" srcOrd="3" destOrd="0" presId="urn:microsoft.com/office/officeart/2005/8/layout/list1"/>
    <dgm:cxn modelId="{0AEA45D9-D3C4-4E97-B9AF-CD46D2A906F4}" type="presParOf" srcId="{C27A53F4-A697-454F-A146-C463EF922564}" destId="{A84AFF17-103B-457F-99A1-8F558ADF0EC3}" srcOrd="4" destOrd="0" presId="urn:microsoft.com/office/officeart/2005/8/layout/list1"/>
    <dgm:cxn modelId="{5BEFA71A-049E-4DE9-AAC5-F66E025013D5}" type="presParOf" srcId="{A84AFF17-103B-457F-99A1-8F558ADF0EC3}" destId="{61A0771D-2305-446D-9E46-E60EEF11AFB0}" srcOrd="0" destOrd="0" presId="urn:microsoft.com/office/officeart/2005/8/layout/list1"/>
    <dgm:cxn modelId="{B21AABF7-3EC4-4F55-8AC2-5177CFCF05D9}" type="presParOf" srcId="{A84AFF17-103B-457F-99A1-8F558ADF0EC3}" destId="{14AB08A1-4761-47BD-B818-FB4E8D0649E1}" srcOrd="1" destOrd="0" presId="urn:microsoft.com/office/officeart/2005/8/layout/list1"/>
    <dgm:cxn modelId="{1B3A5B86-6A5C-44F0-825B-C6CD3BEC7CD0}" type="presParOf" srcId="{C27A53F4-A697-454F-A146-C463EF922564}" destId="{29F1AC22-4B5F-42AC-91C5-2C406C5E562B}" srcOrd="5" destOrd="0" presId="urn:microsoft.com/office/officeart/2005/8/layout/list1"/>
    <dgm:cxn modelId="{DF001FE2-CA7D-4F6C-8F80-3DB37C741676}" type="presParOf" srcId="{C27A53F4-A697-454F-A146-C463EF922564}" destId="{76C90AD7-D93C-431C-B72C-D919FFD6017B}" srcOrd="6" destOrd="0" presId="urn:microsoft.com/office/officeart/2005/8/layout/list1"/>
    <dgm:cxn modelId="{2E7C4D16-ADE6-43BC-B8AE-F8D888F1E640}" type="presParOf" srcId="{C27A53F4-A697-454F-A146-C463EF922564}" destId="{96570714-E966-4693-BDF0-3932FC0EB838}" srcOrd="7" destOrd="0" presId="urn:microsoft.com/office/officeart/2005/8/layout/list1"/>
    <dgm:cxn modelId="{FA99AE8F-5CEC-4A3B-BB23-58B501541112}" type="presParOf" srcId="{C27A53F4-A697-454F-A146-C463EF922564}" destId="{C2400E36-E69D-41E6-AFE5-4737F1A15235}" srcOrd="8" destOrd="0" presId="urn:microsoft.com/office/officeart/2005/8/layout/list1"/>
    <dgm:cxn modelId="{F9A40725-2DE6-496E-9942-E51D0FB49728}" type="presParOf" srcId="{C2400E36-E69D-41E6-AFE5-4737F1A15235}" destId="{0EFB9692-55C1-4AB6-8FF9-758CC3BC3989}" srcOrd="0" destOrd="0" presId="urn:microsoft.com/office/officeart/2005/8/layout/list1"/>
    <dgm:cxn modelId="{C062206D-87D0-4C35-AD33-821284CA4617}" type="presParOf" srcId="{C2400E36-E69D-41E6-AFE5-4737F1A15235}" destId="{D0B64E07-F07F-4EE2-BC8B-8FD8EDDF6CA8}" srcOrd="1" destOrd="0" presId="urn:microsoft.com/office/officeart/2005/8/layout/list1"/>
    <dgm:cxn modelId="{4950D5B6-D267-44F4-A3A4-EC698589164D}" type="presParOf" srcId="{C27A53F4-A697-454F-A146-C463EF922564}" destId="{A9D43A29-82A7-42E9-B28A-4E7E5205D551}" srcOrd="9" destOrd="0" presId="urn:microsoft.com/office/officeart/2005/8/layout/list1"/>
    <dgm:cxn modelId="{2032AD9E-1D42-478E-B342-F0408CDF568A}" type="presParOf" srcId="{C27A53F4-A697-454F-A146-C463EF922564}" destId="{9841D275-70F8-4DFE-86AA-BF99D2DA3C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D65EF-B36B-4E8D-95C0-290120249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6C3486-3580-4D9B-9AC4-3C3A50DCED89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FC50AC8E-EC88-427A-9C65-B369570E7391}" type="parTrans" cxnId="{79FFFEB5-3902-4614-A549-677FE71043DB}">
      <dgm:prSet/>
      <dgm:spPr/>
      <dgm:t>
        <a:bodyPr/>
        <a:lstStyle/>
        <a:p>
          <a:endParaRPr lang="en-IN" sz="2000"/>
        </a:p>
      </dgm:t>
    </dgm:pt>
    <dgm:pt modelId="{3D141854-94E0-4718-BE99-C46F497BBD12}" type="sibTrans" cxnId="{79FFFEB5-3902-4614-A549-677FE71043DB}">
      <dgm:prSet/>
      <dgm:spPr/>
      <dgm:t>
        <a:bodyPr/>
        <a:lstStyle/>
        <a:p>
          <a:endParaRPr lang="en-IN" sz="2000"/>
        </a:p>
      </dgm:t>
    </dgm:pt>
    <dgm:pt modelId="{000E4995-9053-4B80-9EB1-1875452573C4}">
      <dgm:prSet phldrT="[Text]" custT="1"/>
      <dgm:spPr>
        <a:solidFill>
          <a:srgbClr val="FF9933"/>
        </a:solidFill>
      </dgm:spPr>
      <dgm:t>
        <a:bodyPr/>
        <a:lstStyle/>
        <a:p>
          <a:r>
            <a:rPr lang="en-IN" sz="1600" dirty="0" smtClean="0"/>
            <a:t>Criteria for choice of number of components (DIC, Bayes Factor, Predictive methods)</a:t>
          </a:r>
          <a:endParaRPr lang="en-IN" sz="1600" dirty="0"/>
        </a:p>
      </dgm:t>
    </dgm:pt>
    <dgm:pt modelId="{C3EC9AB0-0ACA-46F4-9C58-A3980AC21BDC}" type="parTrans" cxnId="{8C8178D7-89A0-4EB4-BD65-5E04E32F2E7B}">
      <dgm:prSet/>
      <dgm:spPr/>
      <dgm:t>
        <a:bodyPr/>
        <a:lstStyle/>
        <a:p>
          <a:endParaRPr lang="en-IN" sz="2000"/>
        </a:p>
      </dgm:t>
    </dgm:pt>
    <dgm:pt modelId="{8DC2260F-C58F-4CB8-9C72-194323D7FB47}" type="sibTrans" cxnId="{8C8178D7-89A0-4EB4-BD65-5E04E32F2E7B}">
      <dgm:prSet/>
      <dgm:spPr/>
      <dgm:t>
        <a:bodyPr/>
        <a:lstStyle/>
        <a:p>
          <a:endParaRPr lang="en-IN" sz="2000"/>
        </a:p>
      </dgm:t>
    </dgm:pt>
    <dgm:pt modelId="{257406AA-EBDB-4364-B2D6-5D8A1E0872DE}">
      <dgm:prSet phldrT="[Text]" custT="1"/>
      <dgm:spPr/>
      <dgm:t>
        <a:bodyPr/>
        <a:lstStyle/>
        <a:p>
          <a:r>
            <a:rPr lang="en-IN" sz="1600" dirty="0" smtClean="0"/>
            <a:t>Classification of observations into groups</a:t>
          </a:r>
          <a:endParaRPr lang="en-IN" sz="1600" dirty="0"/>
        </a:p>
      </dgm:t>
    </dgm:pt>
    <dgm:pt modelId="{3E4BF1FB-8AB7-400E-8BB5-4A8FF2CF7124}" type="parTrans" cxnId="{405F456A-807F-42D5-8A3E-8A58DBF5499B}">
      <dgm:prSet/>
      <dgm:spPr/>
      <dgm:t>
        <a:bodyPr/>
        <a:lstStyle/>
        <a:p>
          <a:endParaRPr lang="en-IN" sz="2000"/>
        </a:p>
      </dgm:t>
    </dgm:pt>
    <dgm:pt modelId="{4256FFE5-21CA-48DC-8B5A-EC39C4C8EB95}" type="sibTrans" cxnId="{405F456A-807F-42D5-8A3E-8A58DBF5499B}">
      <dgm:prSet/>
      <dgm:spPr/>
      <dgm:t>
        <a:bodyPr/>
        <a:lstStyle/>
        <a:p>
          <a:endParaRPr lang="en-IN" sz="2000"/>
        </a:p>
      </dgm:t>
    </dgm:pt>
    <dgm:pt modelId="{C27A53F4-A697-454F-A146-C463EF922564}" type="pres">
      <dgm:prSet presAssocID="{D15D65EF-B36B-4E8D-95C0-2901202495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1165F4-4A2F-43D4-BCE4-F0DFCC8D5CEA}" type="pres">
      <dgm:prSet presAssocID="{8E6C3486-3580-4D9B-9AC4-3C3A50DCED89}" presName="parentLin" presStyleCnt="0"/>
      <dgm:spPr/>
    </dgm:pt>
    <dgm:pt modelId="{5F4D0B18-F296-4DC8-B6F4-3F22FCAE0729}" type="pres">
      <dgm:prSet presAssocID="{8E6C3486-3580-4D9B-9AC4-3C3A50DCED89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38497972-008D-403A-A281-4316491198E8}" type="pres">
      <dgm:prSet presAssocID="{8E6C3486-3580-4D9B-9AC4-3C3A50DCED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02C1F-F390-47E1-9F46-1D3DB0775F9A}" type="pres">
      <dgm:prSet presAssocID="{8E6C3486-3580-4D9B-9AC4-3C3A50DCED89}" presName="negativeSpace" presStyleCnt="0"/>
      <dgm:spPr/>
    </dgm:pt>
    <dgm:pt modelId="{CC7F0623-1D7D-4E36-BF57-4F583D05FFB5}" type="pres">
      <dgm:prSet presAssocID="{8E6C3486-3580-4D9B-9AC4-3C3A50DCED89}" presName="childText" presStyleLbl="conFgAcc1" presStyleIdx="0" presStyleCnt="3">
        <dgm:presLayoutVars>
          <dgm:bulletEnabled val="1"/>
        </dgm:presLayoutVars>
      </dgm:prSet>
      <dgm:spPr/>
    </dgm:pt>
    <dgm:pt modelId="{A9A9DD42-015E-42F4-8EFA-F148D82EE5E7}" type="pres">
      <dgm:prSet presAssocID="{3D141854-94E0-4718-BE99-C46F497BBD12}" presName="spaceBetweenRectangles" presStyleCnt="0"/>
      <dgm:spPr/>
    </dgm:pt>
    <dgm:pt modelId="{A84AFF17-103B-457F-99A1-8F558ADF0EC3}" type="pres">
      <dgm:prSet presAssocID="{000E4995-9053-4B80-9EB1-1875452573C4}" presName="parentLin" presStyleCnt="0"/>
      <dgm:spPr/>
    </dgm:pt>
    <dgm:pt modelId="{61A0771D-2305-446D-9E46-E60EEF11AFB0}" type="pres">
      <dgm:prSet presAssocID="{000E4995-9053-4B80-9EB1-1875452573C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4AB08A1-4761-47BD-B818-FB4E8D0649E1}" type="pres">
      <dgm:prSet presAssocID="{000E4995-9053-4B80-9EB1-1875452573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F1AC22-4B5F-42AC-91C5-2C406C5E562B}" type="pres">
      <dgm:prSet presAssocID="{000E4995-9053-4B80-9EB1-1875452573C4}" presName="negativeSpace" presStyleCnt="0"/>
      <dgm:spPr/>
    </dgm:pt>
    <dgm:pt modelId="{76C90AD7-D93C-431C-B72C-D919FFD6017B}" type="pres">
      <dgm:prSet presAssocID="{000E4995-9053-4B80-9EB1-1875452573C4}" presName="childText" presStyleLbl="conFgAcc1" presStyleIdx="1" presStyleCnt="3">
        <dgm:presLayoutVars>
          <dgm:bulletEnabled val="1"/>
        </dgm:presLayoutVars>
      </dgm:prSet>
      <dgm:spPr/>
    </dgm:pt>
    <dgm:pt modelId="{96570714-E966-4693-BDF0-3932FC0EB838}" type="pres">
      <dgm:prSet presAssocID="{8DC2260F-C58F-4CB8-9C72-194323D7FB47}" presName="spaceBetweenRectangles" presStyleCnt="0"/>
      <dgm:spPr/>
    </dgm:pt>
    <dgm:pt modelId="{C2400E36-E69D-41E6-AFE5-4737F1A15235}" type="pres">
      <dgm:prSet presAssocID="{257406AA-EBDB-4364-B2D6-5D8A1E0872DE}" presName="parentLin" presStyleCnt="0"/>
      <dgm:spPr/>
    </dgm:pt>
    <dgm:pt modelId="{0EFB9692-55C1-4AB6-8FF9-758CC3BC3989}" type="pres">
      <dgm:prSet presAssocID="{257406AA-EBDB-4364-B2D6-5D8A1E0872DE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0B64E07-F07F-4EE2-BC8B-8FD8EDDF6CA8}" type="pres">
      <dgm:prSet presAssocID="{257406AA-EBDB-4364-B2D6-5D8A1E0872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43A29-82A7-42E9-B28A-4E7E5205D551}" type="pres">
      <dgm:prSet presAssocID="{257406AA-EBDB-4364-B2D6-5D8A1E0872DE}" presName="negativeSpace" presStyleCnt="0"/>
      <dgm:spPr/>
    </dgm:pt>
    <dgm:pt modelId="{9841D275-70F8-4DFE-86AA-BF99D2DA3C8E}" type="pres">
      <dgm:prSet presAssocID="{257406AA-EBDB-4364-B2D6-5D8A1E0872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DF2394-C125-4947-96F4-0AE4C91FAD56}" type="presOf" srcId="{000E4995-9053-4B80-9EB1-1875452573C4}" destId="{14AB08A1-4761-47BD-B818-FB4E8D0649E1}" srcOrd="1" destOrd="0" presId="urn:microsoft.com/office/officeart/2005/8/layout/list1"/>
    <dgm:cxn modelId="{F9F11578-815B-4490-81D4-6D1ED3B44E4B}" type="presOf" srcId="{D15D65EF-B36B-4E8D-95C0-290120249595}" destId="{C27A53F4-A697-454F-A146-C463EF922564}" srcOrd="0" destOrd="0" presId="urn:microsoft.com/office/officeart/2005/8/layout/list1"/>
    <dgm:cxn modelId="{8C8178D7-89A0-4EB4-BD65-5E04E32F2E7B}" srcId="{D15D65EF-B36B-4E8D-95C0-290120249595}" destId="{000E4995-9053-4B80-9EB1-1875452573C4}" srcOrd="1" destOrd="0" parTransId="{C3EC9AB0-0ACA-46F4-9C58-A3980AC21BDC}" sibTransId="{8DC2260F-C58F-4CB8-9C72-194323D7FB47}"/>
    <dgm:cxn modelId="{405F456A-807F-42D5-8A3E-8A58DBF5499B}" srcId="{D15D65EF-B36B-4E8D-95C0-290120249595}" destId="{257406AA-EBDB-4364-B2D6-5D8A1E0872DE}" srcOrd="2" destOrd="0" parTransId="{3E4BF1FB-8AB7-400E-8BB5-4A8FF2CF7124}" sibTransId="{4256FFE5-21CA-48DC-8B5A-EC39C4C8EB95}"/>
    <dgm:cxn modelId="{C86A7400-63F0-4312-8883-E143CF02AF5F}" type="presOf" srcId="{8E6C3486-3580-4D9B-9AC4-3C3A50DCED89}" destId="{38497972-008D-403A-A281-4316491198E8}" srcOrd="1" destOrd="0" presId="urn:microsoft.com/office/officeart/2005/8/layout/list1"/>
    <dgm:cxn modelId="{2F52A0C5-30CF-41E4-AF24-B40F63013F51}" type="presOf" srcId="{257406AA-EBDB-4364-B2D6-5D8A1E0872DE}" destId="{D0B64E07-F07F-4EE2-BC8B-8FD8EDDF6CA8}" srcOrd="1" destOrd="0" presId="urn:microsoft.com/office/officeart/2005/8/layout/list1"/>
    <dgm:cxn modelId="{79FFFEB5-3902-4614-A549-677FE71043DB}" srcId="{D15D65EF-B36B-4E8D-95C0-290120249595}" destId="{8E6C3486-3580-4D9B-9AC4-3C3A50DCED89}" srcOrd="0" destOrd="0" parTransId="{FC50AC8E-EC88-427A-9C65-B369570E7391}" sibTransId="{3D141854-94E0-4718-BE99-C46F497BBD12}"/>
    <dgm:cxn modelId="{41E4ED25-8BCD-4905-AEE9-71BFB6B19E51}" type="presOf" srcId="{000E4995-9053-4B80-9EB1-1875452573C4}" destId="{61A0771D-2305-446D-9E46-E60EEF11AFB0}" srcOrd="0" destOrd="0" presId="urn:microsoft.com/office/officeart/2005/8/layout/list1"/>
    <dgm:cxn modelId="{BACCAFAB-0762-4133-8216-DB80A22ED6F0}" type="presOf" srcId="{257406AA-EBDB-4364-B2D6-5D8A1E0872DE}" destId="{0EFB9692-55C1-4AB6-8FF9-758CC3BC3989}" srcOrd="0" destOrd="0" presId="urn:microsoft.com/office/officeart/2005/8/layout/list1"/>
    <dgm:cxn modelId="{ED719C8A-D2D8-4D9A-A45E-0E1D18A28C99}" type="presOf" srcId="{8E6C3486-3580-4D9B-9AC4-3C3A50DCED89}" destId="{5F4D0B18-F296-4DC8-B6F4-3F22FCAE0729}" srcOrd="0" destOrd="0" presId="urn:microsoft.com/office/officeart/2005/8/layout/list1"/>
    <dgm:cxn modelId="{C48A6CB7-603D-46E0-93E2-B748CCE3ACEA}" type="presParOf" srcId="{C27A53F4-A697-454F-A146-C463EF922564}" destId="{971165F4-4A2F-43D4-BCE4-F0DFCC8D5CEA}" srcOrd="0" destOrd="0" presId="urn:microsoft.com/office/officeart/2005/8/layout/list1"/>
    <dgm:cxn modelId="{4B0F879A-DF5E-4458-9797-E96F10AEBE14}" type="presParOf" srcId="{971165F4-4A2F-43D4-BCE4-F0DFCC8D5CEA}" destId="{5F4D0B18-F296-4DC8-B6F4-3F22FCAE0729}" srcOrd="0" destOrd="0" presId="urn:microsoft.com/office/officeart/2005/8/layout/list1"/>
    <dgm:cxn modelId="{4EDACF24-8361-4FE5-ADE2-A2904BD85ED2}" type="presParOf" srcId="{971165F4-4A2F-43D4-BCE4-F0DFCC8D5CEA}" destId="{38497972-008D-403A-A281-4316491198E8}" srcOrd="1" destOrd="0" presId="urn:microsoft.com/office/officeart/2005/8/layout/list1"/>
    <dgm:cxn modelId="{98777697-D672-4FAE-94F6-EF8E75FB2F8B}" type="presParOf" srcId="{C27A53F4-A697-454F-A146-C463EF922564}" destId="{EDD02C1F-F390-47E1-9F46-1D3DB0775F9A}" srcOrd="1" destOrd="0" presId="urn:microsoft.com/office/officeart/2005/8/layout/list1"/>
    <dgm:cxn modelId="{DEFD7E0B-6965-4BFA-B2E4-D4639860AF53}" type="presParOf" srcId="{C27A53F4-A697-454F-A146-C463EF922564}" destId="{CC7F0623-1D7D-4E36-BF57-4F583D05FFB5}" srcOrd="2" destOrd="0" presId="urn:microsoft.com/office/officeart/2005/8/layout/list1"/>
    <dgm:cxn modelId="{761197A9-AC63-4673-87BB-2951B2DDF24A}" type="presParOf" srcId="{C27A53F4-A697-454F-A146-C463EF922564}" destId="{A9A9DD42-015E-42F4-8EFA-F148D82EE5E7}" srcOrd="3" destOrd="0" presId="urn:microsoft.com/office/officeart/2005/8/layout/list1"/>
    <dgm:cxn modelId="{0AEA45D9-D3C4-4E97-B9AF-CD46D2A906F4}" type="presParOf" srcId="{C27A53F4-A697-454F-A146-C463EF922564}" destId="{A84AFF17-103B-457F-99A1-8F558ADF0EC3}" srcOrd="4" destOrd="0" presId="urn:microsoft.com/office/officeart/2005/8/layout/list1"/>
    <dgm:cxn modelId="{5BEFA71A-049E-4DE9-AAC5-F66E025013D5}" type="presParOf" srcId="{A84AFF17-103B-457F-99A1-8F558ADF0EC3}" destId="{61A0771D-2305-446D-9E46-E60EEF11AFB0}" srcOrd="0" destOrd="0" presId="urn:microsoft.com/office/officeart/2005/8/layout/list1"/>
    <dgm:cxn modelId="{B21AABF7-3EC4-4F55-8AC2-5177CFCF05D9}" type="presParOf" srcId="{A84AFF17-103B-457F-99A1-8F558ADF0EC3}" destId="{14AB08A1-4761-47BD-B818-FB4E8D0649E1}" srcOrd="1" destOrd="0" presId="urn:microsoft.com/office/officeart/2005/8/layout/list1"/>
    <dgm:cxn modelId="{1B3A5B86-6A5C-44F0-825B-C6CD3BEC7CD0}" type="presParOf" srcId="{C27A53F4-A697-454F-A146-C463EF922564}" destId="{29F1AC22-4B5F-42AC-91C5-2C406C5E562B}" srcOrd="5" destOrd="0" presId="urn:microsoft.com/office/officeart/2005/8/layout/list1"/>
    <dgm:cxn modelId="{DF001FE2-CA7D-4F6C-8F80-3DB37C741676}" type="presParOf" srcId="{C27A53F4-A697-454F-A146-C463EF922564}" destId="{76C90AD7-D93C-431C-B72C-D919FFD6017B}" srcOrd="6" destOrd="0" presId="urn:microsoft.com/office/officeart/2005/8/layout/list1"/>
    <dgm:cxn modelId="{2E7C4D16-ADE6-43BC-B8AE-F8D888F1E640}" type="presParOf" srcId="{C27A53F4-A697-454F-A146-C463EF922564}" destId="{96570714-E966-4693-BDF0-3932FC0EB838}" srcOrd="7" destOrd="0" presId="urn:microsoft.com/office/officeart/2005/8/layout/list1"/>
    <dgm:cxn modelId="{FA99AE8F-5CEC-4A3B-BB23-58B501541112}" type="presParOf" srcId="{C27A53F4-A697-454F-A146-C463EF922564}" destId="{C2400E36-E69D-41E6-AFE5-4737F1A15235}" srcOrd="8" destOrd="0" presId="urn:microsoft.com/office/officeart/2005/8/layout/list1"/>
    <dgm:cxn modelId="{F9A40725-2DE6-496E-9942-E51D0FB49728}" type="presParOf" srcId="{C2400E36-E69D-41E6-AFE5-4737F1A15235}" destId="{0EFB9692-55C1-4AB6-8FF9-758CC3BC3989}" srcOrd="0" destOrd="0" presId="urn:microsoft.com/office/officeart/2005/8/layout/list1"/>
    <dgm:cxn modelId="{C062206D-87D0-4C35-AD33-821284CA4617}" type="presParOf" srcId="{C2400E36-E69D-41E6-AFE5-4737F1A15235}" destId="{D0B64E07-F07F-4EE2-BC8B-8FD8EDDF6CA8}" srcOrd="1" destOrd="0" presId="urn:microsoft.com/office/officeart/2005/8/layout/list1"/>
    <dgm:cxn modelId="{4950D5B6-D267-44F4-A3A4-EC698589164D}" type="presParOf" srcId="{C27A53F4-A697-454F-A146-C463EF922564}" destId="{A9D43A29-82A7-42E9-B28A-4E7E5205D551}" srcOrd="9" destOrd="0" presId="urn:microsoft.com/office/officeart/2005/8/layout/list1"/>
    <dgm:cxn modelId="{2032AD9E-1D42-478E-B342-F0408CDF568A}" type="presParOf" srcId="{C27A53F4-A697-454F-A146-C463EF922564}" destId="{9841D275-70F8-4DFE-86AA-BF99D2DA3C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2AAF79-AECB-4F5C-A51E-35A29FCEAD8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1F6BED-0E05-4DBF-97A4-0D6D98893186}">
      <dgm:prSet phldrT="[Text]"/>
      <dgm:spPr/>
      <dgm:t>
        <a:bodyPr/>
        <a:lstStyle/>
        <a:p>
          <a:r>
            <a:rPr lang="en-IN" dirty="0" smtClean="0"/>
            <a:t>Conditional</a:t>
          </a:r>
          <a:endParaRPr lang="en-IN" dirty="0"/>
        </a:p>
      </dgm:t>
    </dgm:pt>
    <dgm:pt modelId="{FE69F323-5F77-492F-9726-AB09733C2665}" type="parTrans" cxnId="{41FBF7D9-E772-4E1C-8165-C334AF86DA8B}">
      <dgm:prSet/>
      <dgm:spPr/>
      <dgm:t>
        <a:bodyPr/>
        <a:lstStyle/>
        <a:p>
          <a:endParaRPr lang="en-IN"/>
        </a:p>
      </dgm:t>
    </dgm:pt>
    <dgm:pt modelId="{E61643EA-7BAB-4CB5-B905-120BD1400789}" type="sibTrans" cxnId="{41FBF7D9-E772-4E1C-8165-C334AF86DA8B}">
      <dgm:prSet/>
      <dgm:spPr/>
      <dgm:t>
        <a:bodyPr/>
        <a:lstStyle/>
        <a:p>
          <a:endParaRPr lang="en-IN"/>
        </a:p>
      </dgm:t>
    </dgm:pt>
    <dgm:pt modelId="{1554EAF1-E3FC-4CCE-BC28-983130BD2352}">
      <dgm:prSet phldrT="[Text]"/>
      <dgm:spPr/>
      <dgm:t>
        <a:bodyPr/>
        <a:lstStyle/>
        <a:p>
          <a:r>
            <a:rPr lang="en-IN" dirty="0" smtClean="0"/>
            <a:t>Conditional on knowing allocations.</a:t>
          </a:r>
          <a:endParaRPr lang="en-IN" dirty="0"/>
        </a:p>
      </dgm:t>
    </dgm:pt>
    <dgm:pt modelId="{1B394C4C-A7BE-4E6E-9E5B-AE754443597B}" type="parTrans" cxnId="{96082C30-7293-4D81-9454-426856767F26}">
      <dgm:prSet/>
      <dgm:spPr/>
      <dgm:t>
        <a:bodyPr/>
        <a:lstStyle/>
        <a:p>
          <a:endParaRPr lang="en-IN"/>
        </a:p>
      </dgm:t>
    </dgm:pt>
    <dgm:pt modelId="{30823A44-F6C0-430B-925A-B7600850A4EE}" type="sibTrans" cxnId="{96082C30-7293-4D81-9454-426856767F26}">
      <dgm:prSet/>
      <dgm:spPr/>
      <dgm:t>
        <a:bodyPr/>
        <a:lstStyle/>
        <a:p>
          <a:endParaRPr lang="en-IN"/>
        </a:p>
      </dgm:t>
    </dgm:pt>
    <dgm:pt modelId="{8794B30C-9A2C-4A52-B8F1-0A25412CFA9A}">
      <dgm:prSet phldrT="[Text]"/>
      <dgm:spPr/>
      <dgm:t>
        <a:bodyPr/>
        <a:lstStyle/>
        <a:p>
          <a:r>
            <a:rPr lang="en-IN" dirty="0" smtClean="0"/>
            <a:t>Conditional on knowing the random effect.</a:t>
          </a:r>
          <a:endParaRPr lang="en-IN" dirty="0"/>
        </a:p>
      </dgm:t>
    </dgm:pt>
    <dgm:pt modelId="{F9C0F5BE-2B64-438D-BBAD-EAFA279FE1B3}" type="parTrans" cxnId="{196DB98D-F554-4B6B-ACE8-B2CB33CFB3F5}">
      <dgm:prSet/>
      <dgm:spPr/>
      <dgm:t>
        <a:bodyPr/>
        <a:lstStyle/>
        <a:p>
          <a:endParaRPr lang="en-IN"/>
        </a:p>
      </dgm:t>
    </dgm:pt>
    <dgm:pt modelId="{934D03AE-BB10-4DC9-8EC4-D3EDF14A157B}" type="sibTrans" cxnId="{196DB98D-F554-4B6B-ACE8-B2CB33CFB3F5}">
      <dgm:prSet/>
      <dgm:spPr/>
      <dgm:t>
        <a:bodyPr/>
        <a:lstStyle/>
        <a:p>
          <a:endParaRPr lang="en-IN"/>
        </a:p>
      </dgm:t>
    </dgm:pt>
    <dgm:pt modelId="{E70AFAC4-48B3-437B-A8FC-FB9CC3A33169}">
      <dgm:prSet phldrT="[Text]"/>
      <dgm:spPr/>
      <dgm:t>
        <a:bodyPr/>
        <a:lstStyle/>
        <a:p>
          <a:r>
            <a:rPr lang="en-IN" dirty="0" smtClean="0"/>
            <a:t>Observed</a:t>
          </a:r>
          <a:endParaRPr lang="en-IN" dirty="0"/>
        </a:p>
      </dgm:t>
    </dgm:pt>
    <dgm:pt modelId="{0DD4E94B-F730-4889-8AC3-0176213B9117}" type="parTrans" cxnId="{4E9C569B-3249-44E4-8D64-A624F5F2EFAA}">
      <dgm:prSet/>
      <dgm:spPr/>
      <dgm:t>
        <a:bodyPr/>
        <a:lstStyle/>
        <a:p>
          <a:endParaRPr lang="en-IN"/>
        </a:p>
      </dgm:t>
    </dgm:pt>
    <dgm:pt modelId="{88B65F7F-02C1-4C4D-A0F3-40406D0A8940}" type="sibTrans" cxnId="{4E9C569B-3249-44E4-8D64-A624F5F2EFAA}">
      <dgm:prSet/>
      <dgm:spPr/>
      <dgm:t>
        <a:bodyPr/>
        <a:lstStyle/>
        <a:p>
          <a:endParaRPr lang="en-IN"/>
        </a:p>
      </dgm:t>
    </dgm:pt>
    <dgm:pt modelId="{1D1C508E-4EDD-4FC0-96E1-797DBBB0BC29}">
      <dgm:prSet phldrT="[Text]"/>
      <dgm:spPr/>
      <dgm:t>
        <a:bodyPr/>
        <a:lstStyle/>
        <a:p>
          <a:r>
            <a:rPr lang="en-IN" dirty="0" smtClean="0"/>
            <a:t>Likelihood based on observed part of the data.</a:t>
          </a:r>
          <a:endParaRPr lang="en-IN" dirty="0"/>
        </a:p>
      </dgm:t>
    </dgm:pt>
    <dgm:pt modelId="{ECF3196B-DB79-44EC-9321-8D6736CE8A94}" type="parTrans" cxnId="{54EA8DF6-10AF-4203-99CB-F45841D0FFB7}">
      <dgm:prSet/>
      <dgm:spPr/>
      <dgm:t>
        <a:bodyPr/>
        <a:lstStyle/>
        <a:p>
          <a:endParaRPr lang="en-IN"/>
        </a:p>
      </dgm:t>
    </dgm:pt>
    <dgm:pt modelId="{9A7EEDCB-7310-404B-95A0-92FB7064C34E}" type="sibTrans" cxnId="{54EA8DF6-10AF-4203-99CB-F45841D0FFB7}">
      <dgm:prSet/>
      <dgm:spPr/>
      <dgm:t>
        <a:bodyPr/>
        <a:lstStyle/>
        <a:p>
          <a:endParaRPr lang="en-IN"/>
        </a:p>
      </dgm:t>
    </dgm:pt>
    <dgm:pt modelId="{2A18F71D-1AD2-4C8E-8FB6-AA844EE8182D}">
      <dgm:prSet phldrT="[Text]"/>
      <dgm:spPr/>
      <dgm:t>
        <a:bodyPr/>
        <a:lstStyle/>
        <a:p>
          <a:r>
            <a:rPr lang="en-IN" dirty="0" smtClean="0"/>
            <a:t>Complete</a:t>
          </a:r>
          <a:endParaRPr lang="en-IN" dirty="0"/>
        </a:p>
      </dgm:t>
    </dgm:pt>
    <dgm:pt modelId="{53A8AEE7-BC73-42D3-BABC-3B936D13E500}" type="parTrans" cxnId="{51BADF6A-72EA-40C3-8B63-5BE1221A45BA}">
      <dgm:prSet/>
      <dgm:spPr/>
      <dgm:t>
        <a:bodyPr/>
        <a:lstStyle/>
        <a:p>
          <a:endParaRPr lang="en-IN"/>
        </a:p>
      </dgm:t>
    </dgm:pt>
    <dgm:pt modelId="{38A01C73-D7D3-44CA-98AF-8D5CD9569405}" type="sibTrans" cxnId="{51BADF6A-72EA-40C3-8B63-5BE1221A45BA}">
      <dgm:prSet/>
      <dgm:spPr/>
      <dgm:t>
        <a:bodyPr/>
        <a:lstStyle/>
        <a:p>
          <a:endParaRPr lang="en-IN"/>
        </a:p>
      </dgm:t>
    </dgm:pt>
    <dgm:pt modelId="{4E926E99-F1ED-4395-908E-99225F98C3F3}">
      <dgm:prSet phldrT="[Text]"/>
      <dgm:spPr/>
      <dgm:t>
        <a:bodyPr/>
        <a:lstStyle/>
        <a:p>
          <a:r>
            <a:rPr lang="en-IN" dirty="0" smtClean="0"/>
            <a:t>Model observed and unobserved data both.</a:t>
          </a:r>
          <a:endParaRPr lang="en-IN" dirty="0"/>
        </a:p>
      </dgm:t>
    </dgm:pt>
    <dgm:pt modelId="{5F519CB6-7CBB-42B8-8D62-896E8D7A8CB7}" type="parTrans" cxnId="{F9761EFF-5FBC-4D6B-9429-CF43B5B02BA6}">
      <dgm:prSet/>
      <dgm:spPr/>
      <dgm:t>
        <a:bodyPr/>
        <a:lstStyle/>
        <a:p>
          <a:endParaRPr lang="en-IN"/>
        </a:p>
      </dgm:t>
    </dgm:pt>
    <dgm:pt modelId="{F4B584C0-2851-4A36-8580-3357A275F7B6}" type="sibTrans" cxnId="{F9761EFF-5FBC-4D6B-9429-CF43B5B02BA6}">
      <dgm:prSet/>
      <dgm:spPr/>
      <dgm:t>
        <a:bodyPr/>
        <a:lstStyle/>
        <a:p>
          <a:endParaRPr lang="en-IN"/>
        </a:p>
      </dgm:t>
    </dgm:pt>
    <dgm:pt modelId="{4E061B69-DD1C-4D8E-A16E-C33E80C531F0}">
      <dgm:prSet phldrT="[Text]"/>
      <dgm:spPr/>
      <dgm:t>
        <a:bodyPr/>
        <a:lstStyle/>
        <a:p>
          <a:r>
            <a:rPr lang="en-IN" dirty="0" smtClean="0"/>
            <a:t>Random effect and allocations are unobserved.</a:t>
          </a:r>
          <a:endParaRPr lang="en-IN" dirty="0"/>
        </a:p>
      </dgm:t>
    </dgm:pt>
    <dgm:pt modelId="{7CC45565-E0AA-4829-B223-1DC54B5D679F}" type="parTrans" cxnId="{511D06C7-127C-4021-AED4-719987DFD698}">
      <dgm:prSet/>
      <dgm:spPr/>
      <dgm:t>
        <a:bodyPr/>
        <a:lstStyle/>
        <a:p>
          <a:endParaRPr lang="en-IN"/>
        </a:p>
      </dgm:t>
    </dgm:pt>
    <dgm:pt modelId="{8F3CCAE6-1AA7-4D9A-A8C6-238466DA5396}" type="sibTrans" cxnId="{511D06C7-127C-4021-AED4-719987DFD698}">
      <dgm:prSet/>
      <dgm:spPr/>
      <dgm:t>
        <a:bodyPr/>
        <a:lstStyle/>
        <a:p>
          <a:endParaRPr lang="en-IN"/>
        </a:p>
      </dgm:t>
    </dgm:pt>
    <dgm:pt modelId="{1749580F-6EB3-4CA9-AF02-873B8E9883BE}" type="pres">
      <dgm:prSet presAssocID="{F72AAF79-AECB-4F5C-A51E-35A29FCEAD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E8FC98E-BB7F-4508-B1E7-C9A5C3AF8619}" type="pres">
      <dgm:prSet presAssocID="{E61F6BED-0E05-4DBF-97A4-0D6D98893186}" presName="node" presStyleLbl="node1" presStyleIdx="0" presStyleCnt="3" custLinFactNeighborX="-514" custLinFactNeighborY="3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017359-54B9-4D37-9C73-A53CF1166280}" type="pres">
      <dgm:prSet presAssocID="{E61643EA-7BAB-4CB5-B905-120BD1400789}" presName="sibTrans" presStyleCnt="0"/>
      <dgm:spPr/>
    </dgm:pt>
    <dgm:pt modelId="{1F6469E8-BD07-4791-B30B-E1B5321D0275}" type="pres">
      <dgm:prSet presAssocID="{E70AFAC4-48B3-437B-A8FC-FB9CC3A331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E92B13-E873-4011-A396-FD69F98258CF}" type="pres">
      <dgm:prSet presAssocID="{88B65F7F-02C1-4C4D-A0F3-40406D0A8940}" presName="sibTrans" presStyleCnt="0"/>
      <dgm:spPr/>
    </dgm:pt>
    <dgm:pt modelId="{2DF2BD4A-13ED-4CC9-A7E5-FF1BCCF8D53D}" type="pres">
      <dgm:prSet presAssocID="{2A18F71D-1AD2-4C8E-8FB6-AA844EE8182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25B929C-C6E1-462C-9464-E83080A623E7}" type="presOf" srcId="{4E926E99-F1ED-4395-908E-99225F98C3F3}" destId="{2DF2BD4A-13ED-4CC9-A7E5-FF1BCCF8D53D}" srcOrd="0" destOrd="1" presId="urn:microsoft.com/office/officeart/2005/8/layout/hList6"/>
    <dgm:cxn modelId="{0B18967B-3572-4680-A49E-FA07A29C388D}" type="presOf" srcId="{F72AAF79-AECB-4F5C-A51E-35A29FCEAD85}" destId="{1749580F-6EB3-4CA9-AF02-873B8E9883BE}" srcOrd="0" destOrd="0" presId="urn:microsoft.com/office/officeart/2005/8/layout/hList6"/>
    <dgm:cxn modelId="{196DB98D-F554-4B6B-ACE8-B2CB33CFB3F5}" srcId="{E61F6BED-0E05-4DBF-97A4-0D6D98893186}" destId="{8794B30C-9A2C-4A52-B8F1-0A25412CFA9A}" srcOrd="1" destOrd="0" parTransId="{F9C0F5BE-2B64-438D-BBAD-EAFA279FE1B3}" sibTransId="{934D03AE-BB10-4DC9-8EC4-D3EDF14A157B}"/>
    <dgm:cxn modelId="{F9761EFF-5FBC-4D6B-9429-CF43B5B02BA6}" srcId="{2A18F71D-1AD2-4C8E-8FB6-AA844EE8182D}" destId="{4E926E99-F1ED-4395-908E-99225F98C3F3}" srcOrd="0" destOrd="0" parTransId="{5F519CB6-7CBB-42B8-8D62-896E8D7A8CB7}" sibTransId="{F4B584C0-2851-4A36-8580-3357A275F7B6}"/>
    <dgm:cxn modelId="{54EA8DF6-10AF-4203-99CB-F45841D0FFB7}" srcId="{E70AFAC4-48B3-437B-A8FC-FB9CC3A33169}" destId="{1D1C508E-4EDD-4FC0-96E1-797DBBB0BC29}" srcOrd="0" destOrd="0" parTransId="{ECF3196B-DB79-44EC-9321-8D6736CE8A94}" sibTransId="{9A7EEDCB-7310-404B-95A0-92FB7064C34E}"/>
    <dgm:cxn modelId="{51BADF6A-72EA-40C3-8B63-5BE1221A45BA}" srcId="{F72AAF79-AECB-4F5C-A51E-35A29FCEAD85}" destId="{2A18F71D-1AD2-4C8E-8FB6-AA844EE8182D}" srcOrd="2" destOrd="0" parTransId="{53A8AEE7-BC73-42D3-BABC-3B936D13E500}" sibTransId="{38A01C73-D7D3-44CA-98AF-8D5CD9569405}"/>
    <dgm:cxn modelId="{57F9A55F-5452-4ABC-82CA-CEDC1D1826D5}" type="presOf" srcId="{2A18F71D-1AD2-4C8E-8FB6-AA844EE8182D}" destId="{2DF2BD4A-13ED-4CC9-A7E5-FF1BCCF8D53D}" srcOrd="0" destOrd="0" presId="urn:microsoft.com/office/officeart/2005/8/layout/hList6"/>
    <dgm:cxn modelId="{EEB88222-8F36-4725-99FE-D654AE016BA7}" type="presOf" srcId="{4E061B69-DD1C-4D8E-A16E-C33E80C531F0}" destId="{2DF2BD4A-13ED-4CC9-A7E5-FF1BCCF8D53D}" srcOrd="0" destOrd="2" presId="urn:microsoft.com/office/officeart/2005/8/layout/hList6"/>
    <dgm:cxn modelId="{4E9C569B-3249-44E4-8D64-A624F5F2EFAA}" srcId="{F72AAF79-AECB-4F5C-A51E-35A29FCEAD85}" destId="{E70AFAC4-48B3-437B-A8FC-FB9CC3A33169}" srcOrd="1" destOrd="0" parTransId="{0DD4E94B-F730-4889-8AC3-0176213B9117}" sibTransId="{88B65F7F-02C1-4C4D-A0F3-40406D0A8940}"/>
    <dgm:cxn modelId="{8564FBA3-F941-4064-9096-60686B9F70C8}" type="presOf" srcId="{1D1C508E-4EDD-4FC0-96E1-797DBBB0BC29}" destId="{1F6469E8-BD07-4791-B30B-E1B5321D0275}" srcOrd="0" destOrd="1" presId="urn:microsoft.com/office/officeart/2005/8/layout/hList6"/>
    <dgm:cxn modelId="{8EF43984-722B-4762-989E-76C1430290DC}" type="presOf" srcId="{1554EAF1-E3FC-4CCE-BC28-983130BD2352}" destId="{EE8FC98E-BB7F-4508-B1E7-C9A5C3AF8619}" srcOrd="0" destOrd="1" presId="urn:microsoft.com/office/officeart/2005/8/layout/hList6"/>
    <dgm:cxn modelId="{1B15D7A6-9AD3-477D-938A-94E1539F8214}" type="presOf" srcId="{E70AFAC4-48B3-437B-A8FC-FB9CC3A33169}" destId="{1F6469E8-BD07-4791-B30B-E1B5321D0275}" srcOrd="0" destOrd="0" presId="urn:microsoft.com/office/officeart/2005/8/layout/hList6"/>
    <dgm:cxn modelId="{41FBF7D9-E772-4E1C-8165-C334AF86DA8B}" srcId="{F72AAF79-AECB-4F5C-A51E-35A29FCEAD85}" destId="{E61F6BED-0E05-4DBF-97A4-0D6D98893186}" srcOrd="0" destOrd="0" parTransId="{FE69F323-5F77-492F-9726-AB09733C2665}" sibTransId="{E61643EA-7BAB-4CB5-B905-120BD1400789}"/>
    <dgm:cxn modelId="{96082C30-7293-4D81-9454-426856767F26}" srcId="{E61F6BED-0E05-4DBF-97A4-0D6D98893186}" destId="{1554EAF1-E3FC-4CCE-BC28-983130BD2352}" srcOrd="0" destOrd="0" parTransId="{1B394C4C-A7BE-4E6E-9E5B-AE754443597B}" sibTransId="{30823A44-F6C0-430B-925A-B7600850A4EE}"/>
    <dgm:cxn modelId="{4CDAE5E9-5407-489E-8F80-90F8B241A2D2}" type="presOf" srcId="{E61F6BED-0E05-4DBF-97A4-0D6D98893186}" destId="{EE8FC98E-BB7F-4508-B1E7-C9A5C3AF8619}" srcOrd="0" destOrd="0" presId="urn:microsoft.com/office/officeart/2005/8/layout/hList6"/>
    <dgm:cxn modelId="{DFC146A0-B9A3-4061-9098-AF5348A64478}" type="presOf" srcId="{8794B30C-9A2C-4A52-B8F1-0A25412CFA9A}" destId="{EE8FC98E-BB7F-4508-B1E7-C9A5C3AF8619}" srcOrd="0" destOrd="2" presId="urn:microsoft.com/office/officeart/2005/8/layout/hList6"/>
    <dgm:cxn modelId="{511D06C7-127C-4021-AED4-719987DFD698}" srcId="{2A18F71D-1AD2-4C8E-8FB6-AA844EE8182D}" destId="{4E061B69-DD1C-4D8E-A16E-C33E80C531F0}" srcOrd="1" destOrd="0" parTransId="{7CC45565-E0AA-4829-B223-1DC54B5D679F}" sibTransId="{8F3CCAE6-1AA7-4D9A-A8C6-238466DA5396}"/>
    <dgm:cxn modelId="{1F4BBD0E-B31F-4D46-AD6F-248CC935DBFF}" type="presParOf" srcId="{1749580F-6EB3-4CA9-AF02-873B8E9883BE}" destId="{EE8FC98E-BB7F-4508-B1E7-C9A5C3AF8619}" srcOrd="0" destOrd="0" presId="urn:microsoft.com/office/officeart/2005/8/layout/hList6"/>
    <dgm:cxn modelId="{C449C8B7-27F1-4AE7-8DCE-AF6E6279B9DA}" type="presParOf" srcId="{1749580F-6EB3-4CA9-AF02-873B8E9883BE}" destId="{53017359-54B9-4D37-9C73-A53CF1166280}" srcOrd="1" destOrd="0" presId="urn:microsoft.com/office/officeart/2005/8/layout/hList6"/>
    <dgm:cxn modelId="{7CEAE114-40B3-428B-947B-BF5DE8C6D535}" type="presParOf" srcId="{1749580F-6EB3-4CA9-AF02-873B8E9883BE}" destId="{1F6469E8-BD07-4791-B30B-E1B5321D0275}" srcOrd="2" destOrd="0" presId="urn:microsoft.com/office/officeart/2005/8/layout/hList6"/>
    <dgm:cxn modelId="{9E4ABB00-6828-4907-AA35-552C0E969AB3}" type="presParOf" srcId="{1749580F-6EB3-4CA9-AF02-873B8E9883BE}" destId="{7CE92B13-E873-4011-A396-FD69F98258CF}" srcOrd="3" destOrd="0" presId="urn:microsoft.com/office/officeart/2005/8/layout/hList6"/>
    <dgm:cxn modelId="{27FC22DC-6D04-4F7C-83F3-02BCD6E4588F}" type="presParOf" srcId="{1749580F-6EB3-4CA9-AF02-873B8E9883BE}" destId="{2DF2BD4A-13ED-4CC9-A7E5-FF1BCCF8D53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FFB2C3-AE84-4B29-8D88-9BF437BA17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D293A7-95E4-4AAE-8471-DB36821093D5}">
      <dgm:prSet phldrT="[Text]"/>
      <dgm:spPr/>
      <dgm:t>
        <a:bodyPr/>
        <a:lstStyle/>
        <a:p>
          <a:r>
            <a:rPr lang="en-IN" dirty="0" smtClean="0"/>
            <a:t>DIC 4 works best when components are well separated </a:t>
          </a:r>
          <a:endParaRPr lang="en-IN" dirty="0"/>
        </a:p>
      </dgm:t>
    </dgm:pt>
    <dgm:pt modelId="{24D43FB9-1638-4AD8-8CBF-C918EAC8E231}" type="parTrans" cxnId="{0AD31D5B-AB16-4844-A096-A8E9620C0148}">
      <dgm:prSet/>
      <dgm:spPr/>
      <dgm:t>
        <a:bodyPr/>
        <a:lstStyle/>
        <a:p>
          <a:endParaRPr lang="en-IN"/>
        </a:p>
      </dgm:t>
    </dgm:pt>
    <dgm:pt modelId="{4DA495AF-39E3-41D4-ACA7-2C5B284836E9}" type="sibTrans" cxnId="{0AD31D5B-AB16-4844-A096-A8E9620C0148}">
      <dgm:prSet/>
      <dgm:spPr/>
      <dgm:t>
        <a:bodyPr/>
        <a:lstStyle/>
        <a:p>
          <a:endParaRPr lang="en-IN"/>
        </a:p>
      </dgm:t>
    </dgm:pt>
    <dgm:pt modelId="{97BD3130-5128-45D8-951A-0A2CAD70BEFC}">
      <dgm:prSet phldrT="[Text]"/>
      <dgm:spPr/>
      <dgm:t>
        <a:bodyPr/>
        <a:lstStyle/>
        <a:p>
          <a:r>
            <a:rPr lang="en-IN" dirty="0" err="1" smtClean="0"/>
            <a:t>pD</a:t>
          </a:r>
          <a:r>
            <a:rPr lang="en-IN" dirty="0" smtClean="0"/>
            <a:t> in DIC1 gives an indication when components are well separated?</a:t>
          </a:r>
          <a:endParaRPr lang="en-IN" dirty="0"/>
        </a:p>
      </dgm:t>
    </dgm:pt>
    <dgm:pt modelId="{3985D8B1-B994-4692-B383-6B09D8790FC2}" type="parTrans" cxnId="{A0094D51-9B65-4C61-B9EF-3C7D69E37BB8}">
      <dgm:prSet/>
      <dgm:spPr/>
      <dgm:t>
        <a:bodyPr/>
        <a:lstStyle/>
        <a:p>
          <a:endParaRPr lang="en-IN"/>
        </a:p>
      </dgm:t>
    </dgm:pt>
    <dgm:pt modelId="{C729E4A4-7C6E-4E8B-B3F1-9203A37BE6A5}" type="sibTrans" cxnId="{A0094D51-9B65-4C61-B9EF-3C7D69E37BB8}">
      <dgm:prSet/>
      <dgm:spPr/>
      <dgm:t>
        <a:bodyPr/>
        <a:lstStyle/>
        <a:p>
          <a:endParaRPr lang="en-IN"/>
        </a:p>
      </dgm:t>
    </dgm:pt>
    <dgm:pt modelId="{BCBCE5F7-11BF-4CB5-B998-82283E498044}">
      <dgm:prSet phldrT="[Text]"/>
      <dgm:spPr/>
      <dgm:t>
        <a:bodyPr/>
        <a:lstStyle/>
        <a:p>
          <a:r>
            <a:rPr lang="en-IN" dirty="0" smtClean="0"/>
            <a:t>Some simulations are incorrect as JAGS does not throw away burn in part</a:t>
          </a:r>
          <a:endParaRPr lang="en-IN" dirty="0"/>
        </a:p>
      </dgm:t>
    </dgm:pt>
    <dgm:pt modelId="{1DEE8EA6-F707-4BB2-80FE-6A83A88DD0F9}" type="parTrans" cxnId="{984E6023-430A-4332-8E4B-A21D01869BC7}">
      <dgm:prSet/>
      <dgm:spPr/>
      <dgm:t>
        <a:bodyPr/>
        <a:lstStyle/>
        <a:p>
          <a:endParaRPr lang="en-IN"/>
        </a:p>
      </dgm:t>
    </dgm:pt>
    <dgm:pt modelId="{49B62931-E3F3-4DB4-B80C-9F7929A57687}" type="sibTrans" cxnId="{984E6023-430A-4332-8E4B-A21D01869BC7}">
      <dgm:prSet/>
      <dgm:spPr/>
      <dgm:t>
        <a:bodyPr/>
        <a:lstStyle/>
        <a:p>
          <a:endParaRPr lang="en-IN"/>
        </a:p>
      </dgm:t>
    </dgm:pt>
    <dgm:pt modelId="{1F35778B-3101-4B4C-A4EC-91B42410A26F}">
      <dgm:prSet phldrT="[Text]"/>
      <dgm:spPr/>
      <dgm:t>
        <a:bodyPr/>
        <a:lstStyle/>
        <a:p>
          <a:r>
            <a:rPr lang="en-IN" dirty="0" smtClean="0"/>
            <a:t>Interpretation of the DIC</a:t>
          </a:r>
          <a:endParaRPr lang="en-IN" dirty="0"/>
        </a:p>
      </dgm:t>
    </dgm:pt>
    <dgm:pt modelId="{C7D6E99B-143D-44B2-A589-0330A909AE42}" type="parTrans" cxnId="{91099D35-5FE0-4559-B066-AD8A3BC96C86}">
      <dgm:prSet/>
      <dgm:spPr/>
      <dgm:t>
        <a:bodyPr/>
        <a:lstStyle/>
        <a:p>
          <a:endParaRPr lang="en-IN"/>
        </a:p>
      </dgm:t>
    </dgm:pt>
    <dgm:pt modelId="{A8BE90BF-D39A-4EEE-9D80-7735A4AFC47F}" type="sibTrans" cxnId="{91099D35-5FE0-4559-B066-AD8A3BC96C86}">
      <dgm:prSet/>
      <dgm:spPr/>
      <dgm:t>
        <a:bodyPr/>
        <a:lstStyle/>
        <a:p>
          <a:endParaRPr lang="en-IN"/>
        </a:p>
      </dgm:t>
    </dgm:pt>
    <dgm:pt modelId="{48A2258D-150D-4459-ACA6-18E0E13E41B6}" type="pres">
      <dgm:prSet presAssocID="{19FFB2C3-AE84-4B29-8D88-9BF437BA173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2DE4C07-A4F0-42B1-B02C-9EC991727FBC}" type="pres">
      <dgm:prSet presAssocID="{43D293A7-95E4-4AAE-8471-DB36821093D5}" presName="parentLin" presStyleCnt="0"/>
      <dgm:spPr/>
    </dgm:pt>
    <dgm:pt modelId="{65A58C6A-D911-4915-AB4C-F5ACA426AFA6}" type="pres">
      <dgm:prSet presAssocID="{43D293A7-95E4-4AAE-8471-DB36821093D5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020BF3BE-0C0F-4990-A4AF-33945C7D902D}" type="pres">
      <dgm:prSet presAssocID="{43D293A7-95E4-4AAE-8471-DB36821093D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962889-B4B4-47E0-B650-14D926973573}" type="pres">
      <dgm:prSet presAssocID="{43D293A7-95E4-4AAE-8471-DB36821093D5}" presName="negativeSpace" presStyleCnt="0"/>
      <dgm:spPr/>
    </dgm:pt>
    <dgm:pt modelId="{03F82894-C00F-4296-A79D-2DDEDDD789A0}" type="pres">
      <dgm:prSet presAssocID="{43D293A7-95E4-4AAE-8471-DB36821093D5}" presName="childText" presStyleLbl="conFgAcc1" presStyleIdx="0" presStyleCnt="4">
        <dgm:presLayoutVars>
          <dgm:bulletEnabled val="1"/>
        </dgm:presLayoutVars>
      </dgm:prSet>
      <dgm:spPr/>
    </dgm:pt>
    <dgm:pt modelId="{2E236FE2-BFE5-4CBB-A49E-73F9CFA370FD}" type="pres">
      <dgm:prSet presAssocID="{4DA495AF-39E3-41D4-ACA7-2C5B284836E9}" presName="spaceBetweenRectangles" presStyleCnt="0"/>
      <dgm:spPr/>
    </dgm:pt>
    <dgm:pt modelId="{69A5533A-FF69-458C-9FDC-861874601622}" type="pres">
      <dgm:prSet presAssocID="{97BD3130-5128-45D8-951A-0A2CAD70BEFC}" presName="parentLin" presStyleCnt="0"/>
      <dgm:spPr/>
    </dgm:pt>
    <dgm:pt modelId="{23C1F804-1563-4A5B-B323-A3092D211405}" type="pres">
      <dgm:prSet presAssocID="{97BD3130-5128-45D8-951A-0A2CAD70BEFC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31119444-DBF7-4401-9EE7-9AC62541184F}" type="pres">
      <dgm:prSet presAssocID="{97BD3130-5128-45D8-951A-0A2CAD70BEF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4EE11B-A278-4339-81F1-D54ED2F446CF}" type="pres">
      <dgm:prSet presAssocID="{97BD3130-5128-45D8-951A-0A2CAD70BEFC}" presName="negativeSpace" presStyleCnt="0"/>
      <dgm:spPr/>
    </dgm:pt>
    <dgm:pt modelId="{56C4644B-55C4-4738-962D-8486393AD584}" type="pres">
      <dgm:prSet presAssocID="{97BD3130-5128-45D8-951A-0A2CAD70BEFC}" presName="childText" presStyleLbl="conFgAcc1" presStyleIdx="1" presStyleCnt="4">
        <dgm:presLayoutVars>
          <dgm:bulletEnabled val="1"/>
        </dgm:presLayoutVars>
      </dgm:prSet>
      <dgm:spPr/>
    </dgm:pt>
    <dgm:pt modelId="{86E8C414-012B-4B19-9B14-C10442B51A2E}" type="pres">
      <dgm:prSet presAssocID="{C729E4A4-7C6E-4E8B-B3F1-9203A37BE6A5}" presName="spaceBetweenRectangles" presStyleCnt="0"/>
      <dgm:spPr/>
    </dgm:pt>
    <dgm:pt modelId="{C041D051-03A3-432D-96C0-110CAB88DF46}" type="pres">
      <dgm:prSet presAssocID="{1F35778B-3101-4B4C-A4EC-91B42410A26F}" presName="parentLin" presStyleCnt="0"/>
      <dgm:spPr/>
    </dgm:pt>
    <dgm:pt modelId="{FA4D37A8-F368-4F60-9EA8-36A7E50B5FD8}" type="pres">
      <dgm:prSet presAssocID="{1F35778B-3101-4B4C-A4EC-91B42410A26F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88916055-C945-4663-8EB7-43AF3F3787AB}" type="pres">
      <dgm:prSet presAssocID="{1F35778B-3101-4B4C-A4EC-91B42410A26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18E9E3-734F-4F5A-B38D-92F66E705745}" type="pres">
      <dgm:prSet presAssocID="{1F35778B-3101-4B4C-A4EC-91B42410A26F}" presName="negativeSpace" presStyleCnt="0"/>
      <dgm:spPr/>
    </dgm:pt>
    <dgm:pt modelId="{069F7339-5FA5-45D6-AB48-90E2345B07A2}" type="pres">
      <dgm:prSet presAssocID="{1F35778B-3101-4B4C-A4EC-91B42410A26F}" presName="childText" presStyleLbl="conFgAcc1" presStyleIdx="2" presStyleCnt="4">
        <dgm:presLayoutVars>
          <dgm:bulletEnabled val="1"/>
        </dgm:presLayoutVars>
      </dgm:prSet>
      <dgm:spPr/>
    </dgm:pt>
    <dgm:pt modelId="{60EA1126-50FC-46AD-B492-0F448560B0C9}" type="pres">
      <dgm:prSet presAssocID="{A8BE90BF-D39A-4EEE-9D80-7735A4AFC47F}" presName="spaceBetweenRectangles" presStyleCnt="0"/>
      <dgm:spPr/>
    </dgm:pt>
    <dgm:pt modelId="{0D48F3DC-6ABE-4A37-9D55-588CE9C8CC8B}" type="pres">
      <dgm:prSet presAssocID="{BCBCE5F7-11BF-4CB5-B998-82283E498044}" presName="parentLin" presStyleCnt="0"/>
      <dgm:spPr/>
    </dgm:pt>
    <dgm:pt modelId="{6F927957-66E8-4AC3-A377-8139F1EF6196}" type="pres">
      <dgm:prSet presAssocID="{BCBCE5F7-11BF-4CB5-B998-82283E498044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4CA68685-41EA-423D-8D51-7D146AA6D434}" type="pres">
      <dgm:prSet presAssocID="{BCBCE5F7-11BF-4CB5-B998-82283E49804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AF7BA3-2712-44F2-8B49-9250E169CB2A}" type="pres">
      <dgm:prSet presAssocID="{BCBCE5F7-11BF-4CB5-B998-82283E498044}" presName="negativeSpace" presStyleCnt="0"/>
      <dgm:spPr/>
    </dgm:pt>
    <dgm:pt modelId="{76CE9F42-B308-4DB4-A3D1-BB9B1BB970E6}" type="pres">
      <dgm:prSet presAssocID="{BCBCE5F7-11BF-4CB5-B998-82283E49804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CBB05F1-9D34-46EF-A31A-C60CBB15E9BA}" type="presOf" srcId="{1F35778B-3101-4B4C-A4EC-91B42410A26F}" destId="{FA4D37A8-F368-4F60-9EA8-36A7E50B5FD8}" srcOrd="0" destOrd="0" presId="urn:microsoft.com/office/officeart/2005/8/layout/list1"/>
    <dgm:cxn modelId="{A58CDE8A-6FA1-462D-9F50-E3A315634B7C}" type="presOf" srcId="{19FFB2C3-AE84-4B29-8D88-9BF437BA173E}" destId="{48A2258D-150D-4459-ACA6-18E0E13E41B6}" srcOrd="0" destOrd="0" presId="urn:microsoft.com/office/officeart/2005/8/layout/list1"/>
    <dgm:cxn modelId="{984E6023-430A-4332-8E4B-A21D01869BC7}" srcId="{19FFB2C3-AE84-4B29-8D88-9BF437BA173E}" destId="{BCBCE5F7-11BF-4CB5-B998-82283E498044}" srcOrd="3" destOrd="0" parTransId="{1DEE8EA6-F707-4BB2-80FE-6A83A88DD0F9}" sibTransId="{49B62931-E3F3-4DB4-B80C-9F7929A57687}"/>
    <dgm:cxn modelId="{5E92A144-FB54-4D2C-B689-E2FCC9FF93ED}" type="presOf" srcId="{1F35778B-3101-4B4C-A4EC-91B42410A26F}" destId="{88916055-C945-4663-8EB7-43AF3F3787AB}" srcOrd="1" destOrd="0" presId="urn:microsoft.com/office/officeart/2005/8/layout/list1"/>
    <dgm:cxn modelId="{C99603E1-B0C9-409F-86B8-117975EC5D48}" type="presOf" srcId="{43D293A7-95E4-4AAE-8471-DB36821093D5}" destId="{020BF3BE-0C0F-4990-A4AF-33945C7D902D}" srcOrd="1" destOrd="0" presId="urn:microsoft.com/office/officeart/2005/8/layout/list1"/>
    <dgm:cxn modelId="{332827FE-B3DC-4214-BD86-D8719A2547A0}" type="presOf" srcId="{43D293A7-95E4-4AAE-8471-DB36821093D5}" destId="{65A58C6A-D911-4915-AB4C-F5ACA426AFA6}" srcOrd="0" destOrd="0" presId="urn:microsoft.com/office/officeart/2005/8/layout/list1"/>
    <dgm:cxn modelId="{33C3694C-E1F5-45AA-A8CA-A94E5D7B26D2}" type="presOf" srcId="{BCBCE5F7-11BF-4CB5-B998-82283E498044}" destId="{4CA68685-41EA-423D-8D51-7D146AA6D434}" srcOrd="1" destOrd="0" presId="urn:microsoft.com/office/officeart/2005/8/layout/list1"/>
    <dgm:cxn modelId="{0BEE0264-4FE3-4295-B806-5A2AD31D0BCE}" type="presOf" srcId="{97BD3130-5128-45D8-951A-0A2CAD70BEFC}" destId="{31119444-DBF7-4401-9EE7-9AC62541184F}" srcOrd="1" destOrd="0" presId="urn:microsoft.com/office/officeart/2005/8/layout/list1"/>
    <dgm:cxn modelId="{91099D35-5FE0-4559-B066-AD8A3BC96C86}" srcId="{19FFB2C3-AE84-4B29-8D88-9BF437BA173E}" destId="{1F35778B-3101-4B4C-A4EC-91B42410A26F}" srcOrd="2" destOrd="0" parTransId="{C7D6E99B-143D-44B2-A589-0330A909AE42}" sibTransId="{A8BE90BF-D39A-4EEE-9D80-7735A4AFC47F}"/>
    <dgm:cxn modelId="{8698ADDD-5230-45BF-9FE5-732D53D84CD1}" type="presOf" srcId="{BCBCE5F7-11BF-4CB5-B998-82283E498044}" destId="{6F927957-66E8-4AC3-A377-8139F1EF6196}" srcOrd="0" destOrd="0" presId="urn:microsoft.com/office/officeart/2005/8/layout/list1"/>
    <dgm:cxn modelId="{104AD764-C7D4-4332-9CDB-9BA15D392158}" type="presOf" srcId="{97BD3130-5128-45D8-951A-0A2CAD70BEFC}" destId="{23C1F804-1563-4A5B-B323-A3092D211405}" srcOrd="0" destOrd="0" presId="urn:microsoft.com/office/officeart/2005/8/layout/list1"/>
    <dgm:cxn modelId="{A0094D51-9B65-4C61-B9EF-3C7D69E37BB8}" srcId="{19FFB2C3-AE84-4B29-8D88-9BF437BA173E}" destId="{97BD3130-5128-45D8-951A-0A2CAD70BEFC}" srcOrd="1" destOrd="0" parTransId="{3985D8B1-B994-4692-B383-6B09D8790FC2}" sibTransId="{C729E4A4-7C6E-4E8B-B3F1-9203A37BE6A5}"/>
    <dgm:cxn modelId="{0AD31D5B-AB16-4844-A096-A8E9620C0148}" srcId="{19FFB2C3-AE84-4B29-8D88-9BF437BA173E}" destId="{43D293A7-95E4-4AAE-8471-DB36821093D5}" srcOrd="0" destOrd="0" parTransId="{24D43FB9-1638-4AD8-8CBF-C918EAC8E231}" sibTransId="{4DA495AF-39E3-41D4-ACA7-2C5B284836E9}"/>
    <dgm:cxn modelId="{EA783BB9-D88B-4257-BC65-9517BBDA8227}" type="presParOf" srcId="{48A2258D-150D-4459-ACA6-18E0E13E41B6}" destId="{E2DE4C07-A4F0-42B1-B02C-9EC991727FBC}" srcOrd="0" destOrd="0" presId="urn:microsoft.com/office/officeart/2005/8/layout/list1"/>
    <dgm:cxn modelId="{74B77C5C-8BC2-4D91-ACEF-748D0CDEC7C3}" type="presParOf" srcId="{E2DE4C07-A4F0-42B1-B02C-9EC991727FBC}" destId="{65A58C6A-D911-4915-AB4C-F5ACA426AFA6}" srcOrd="0" destOrd="0" presId="urn:microsoft.com/office/officeart/2005/8/layout/list1"/>
    <dgm:cxn modelId="{B1E47813-4FC3-4DEC-80D9-ED5119F30983}" type="presParOf" srcId="{E2DE4C07-A4F0-42B1-B02C-9EC991727FBC}" destId="{020BF3BE-0C0F-4990-A4AF-33945C7D902D}" srcOrd="1" destOrd="0" presId="urn:microsoft.com/office/officeart/2005/8/layout/list1"/>
    <dgm:cxn modelId="{D1C83BB7-1B7F-4719-A613-D8213BF7889A}" type="presParOf" srcId="{48A2258D-150D-4459-ACA6-18E0E13E41B6}" destId="{16962889-B4B4-47E0-B650-14D926973573}" srcOrd="1" destOrd="0" presId="urn:microsoft.com/office/officeart/2005/8/layout/list1"/>
    <dgm:cxn modelId="{0E93DC6F-779D-4C75-A03E-D42A1F9ED226}" type="presParOf" srcId="{48A2258D-150D-4459-ACA6-18E0E13E41B6}" destId="{03F82894-C00F-4296-A79D-2DDEDDD789A0}" srcOrd="2" destOrd="0" presId="urn:microsoft.com/office/officeart/2005/8/layout/list1"/>
    <dgm:cxn modelId="{A27E192A-DE02-4BCE-A7DD-B03B12E73DCA}" type="presParOf" srcId="{48A2258D-150D-4459-ACA6-18E0E13E41B6}" destId="{2E236FE2-BFE5-4CBB-A49E-73F9CFA370FD}" srcOrd="3" destOrd="0" presId="urn:microsoft.com/office/officeart/2005/8/layout/list1"/>
    <dgm:cxn modelId="{92E8DBB6-1CBB-4785-8CAE-A801606A1794}" type="presParOf" srcId="{48A2258D-150D-4459-ACA6-18E0E13E41B6}" destId="{69A5533A-FF69-458C-9FDC-861874601622}" srcOrd="4" destOrd="0" presId="urn:microsoft.com/office/officeart/2005/8/layout/list1"/>
    <dgm:cxn modelId="{4EC32D9E-2144-44E6-B39D-672FDB974248}" type="presParOf" srcId="{69A5533A-FF69-458C-9FDC-861874601622}" destId="{23C1F804-1563-4A5B-B323-A3092D211405}" srcOrd="0" destOrd="0" presId="urn:microsoft.com/office/officeart/2005/8/layout/list1"/>
    <dgm:cxn modelId="{FFDC3ECE-9D4C-4A8C-AD37-447A7BED3B4B}" type="presParOf" srcId="{69A5533A-FF69-458C-9FDC-861874601622}" destId="{31119444-DBF7-4401-9EE7-9AC62541184F}" srcOrd="1" destOrd="0" presId="urn:microsoft.com/office/officeart/2005/8/layout/list1"/>
    <dgm:cxn modelId="{6D0EEFFE-3DD7-41B5-9F52-C88E80F15943}" type="presParOf" srcId="{48A2258D-150D-4459-ACA6-18E0E13E41B6}" destId="{FE4EE11B-A278-4339-81F1-D54ED2F446CF}" srcOrd="5" destOrd="0" presId="urn:microsoft.com/office/officeart/2005/8/layout/list1"/>
    <dgm:cxn modelId="{647BDEC1-5957-48FF-9329-1212E5F08667}" type="presParOf" srcId="{48A2258D-150D-4459-ACA6-18E0E13E41B6}" destId="{56C4644B-55C4-4738-962D-8486393AD584}" srcOrd="6" destOrd="0" presId="urn:microsoft.com/office/officeart/2005/8/layout/list1"/>
    <dgm:cxn modelId="{EEE75485-A0DA-46A5-A5F1-07DD14F6C8A2}" type="presParOf" srcId="{48A2258D-150D-4459-ACA6-18E0E13E41B6}" destId="{86E8C414-012B-4B19-9B14-C10442B51A2E}" srcOrd="7" destOrd="0" presId="urn:microsoft.com/office/officeart/2005/8/layout/list1"/>
    <dgm:cxn modelId="{14D6E5F7-BBD2-4B8C-86BF-64A221836EEC}" type="presParOf" srcId="{48A2258D-150D-4459-ACA6-18E0E13E41B6}" destId="{C041D051-03A3-432D-96C0-110CAB88DF46}" srcOrd="8" destOrd="0" presId="urn:microsoft.com/office/officeart/2005/8/layout/list1"/>
    <dgm:cxn modelId="{D60017B9-2A60-4279-935D-C66239135668}" type="presParOf" srcId="{C041D051-03A3-432D-96C0-110CAB88DF46}" destId="{FA4D37A8-F368-4F60-9EA8-36A7E50B5FD8}" srcOrd="0" destOrd="0" presId="urn:microsoft.com/office/officeart/2005/8/layout/list1"/>
    <dgm:cxn modelId="{79CA5142-4FF9-41CE-A283-A0DC1B8BEF26}" type="presParOf" srcId="{C041D051-03A3-432D-96C0-110CAB88DF46}" destId="{88916055-C945-4663-8EB7-43AF3F3787AB}" srcOrd="1" destOrd="0" presId="urn:microsoft.com/office/officeart/2005/8/layout/list1"/>
    <dgm:cxn modelId="{BFCED793-5264-4473-84F3-24465350BD20}" type="presParOf" srcId="{48A2258D-150D-4459-ACA6-18E0E13E41B6}" destId="{8118E9E3-734F-4F5A-B38D-92F66E705745}" srcOrd="9" destOrd="0" presId="urn:microsoft.com/office/officeart/2005/8/layout/list1"/>
    <dgm:cxn modelId="{5E9B4956-FFB3-42D3-BC74-C091265CB859}" type="presParOf" srcId="{48A2258D-150D-4459-ACA6-18E0E13E41B6}" destId="{069F7339-5FA5-45D6-AB48-90E2345B07A2}" srcOrd="10" destOrd="0" presId="urn:microsoft.com/office/officeart/2005/8/layout/list1"/>
    <dgm:cxn modelId="{5C426C4B-5336-4DD2-AA51-B6513FC82A91}" type="presParOf" srcId="{48A2258D-150D-4459-ACA6-18E0E13E41B6}" destId="{60EA1126-50FC-46AD-B492-0F448560B0C9}" srcOrd="11" destOrd="0" presId="urn:microsoft.com/office/officeart/2005/8/layout/list1"/>
    <dgm:cxn modelId="{3D2F98BC-FE52-416A-81A1-0CF8C690A3E9}" type="presParOf" srcId="{48A2258D-150D-4459-ACA6-18E0E13E41B6}" destId="{0D48F3DC-6ABE-4A37-9D55-588CE9C8CC8B}" srcOrd="12" destOrd="0" presId="urn:microsoft.com/office/officeart/2005/8/layout/list1"/>
    <dgm:cxn modelId="{91709D86-0D36-4B9E-A49F-E693CCE29231}" type="presParOf" srcId="{0D48F3DC-6ABE-4A37-9D55-588CE9C8CC8B}" destId="{6F927957-66E8-4AC3-A377-8139F1EF6196}" srcOrd="0" destOrd="0" presId="urn:microsoft.com/office/officeart/2005/8/layout/list1"/>
    <dgm:cxn modelId="{2B774225-AE6C-427C-B7A8-6B1FD8B2020A}" type="presParOf" srcId="{0D48F3DC-6ABE-4A37-9D55-588CE9C8CC8B}" destId="{4CA68685-41EA-423D-8D51-7D146AA6D434}" srcOrd="1" destOrd="0" presId="urn:microsoft.com/office/officeart/2005/8/layout/list1"/>
    <dgm:cxn modelId="{C8A62411-4E6E-43E9-B105-061A273D4E70}" type="presParOf" srcId="{48A2258D-150D-4459-ACA6-18E0E13E41B6}" destId="{48AF7BA3-2712-44F2-8B49-9250E169CB2A}" srcOrd="13" destOrd="0" presId="urn:microsoft.com/office/officeart/2005/8/layout/list1"/>
    <dgm:cxn modelId="{62B3C02C-5EFD-468D-8472-FE5A3087DA07}" type="presParOf" srcId="{48A2258D-150D-4459-ACA6-18E0E13E41B6}" destId="{76CE9F42-B308-4DB4-A3D1-BB9B1BB970E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F317FB-040E-4EFD-A854-94671027B5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C6B3C4E-2D5C-4D00-8C27-355AF3C3A2FE}">
      <dgm:prSet phldrT="[Text]" custT="1"/>
      <dgm:spPr/>
      <dgm:t>
        <a:bodyPr/>
        <a:lstStyle/>
        <a:p>
          <a:r>
            <a:rPr lang="en-IN" sz="1400" dirty="0" smtClean="0"/>
            <a:t>The various summary measures I tried (based on </a:t>
          </a:r>
          <a:r>
            <a:rPr lang="en-IN" sz="1400" dirty="0" err="1" smtClean="0"/>
            <a:t>Frühwirth-Schnatter</a:t>
          </a:r>
          <a:r>
            <a:rPr lang="en-IN" sz="1400" dirty="0" smtClean="0"/>
            <a:t>, 2006):</a:t>
          </a:r>
          <a:br>
            <a:rPr lang="en-IN" sz="1400" dirty="0" smtClean="0"/>
          </a:br>
          <a:r>
            <a:rPr lang="en-IN" sz="1400" dirty="0" smtClean="0"/>
            <a:t>mean, variance, skewness, kurtosis and even higher order moments of the observed data</a:t>
          </a:r>
          <a:endParaRPr lang="en-IN" sz="1400" dirty="0"/>
        </a:p>
      </dgm:t>
    </dgm:pt>
    <dgm:pt modelId="{3D85C30E-E5E9-40B1-B50D-F1BE39823ACF}" type="parTrans" cxnId="{0E4BEE1D-2612-4DEA-A265-9D3598BA60A8}">
      <dgm:prSet/>
      <dgm:spPr/>
      <dgm:t>
        <a:bodyPr/>
        <a:lstStyle/>
        <a:p>
          <a:endParaRPr lang="en-IN" sz="3200"/>
        </a:p>
      </dgm:t>
    </dgm:pt>
    <dgm:pt modelId="{6ED55EC1-57A9-4A60-BC9D-F28950CC7370}" type="sibTrans" cxnId="{0E4BEE1D-2612-4DEA-A265-9D3598BA60A8}">
      <dgm:prSet/>
      <dgm:spPr/>
      <dgm:t>
        <a:bodyPr/>
        <a:lstStyle/>
        <a:p>
          <a:endParaRPr lang="en-IN" sz="3200"/>
        </a:p>
      </dgm:t>
    </dgm:pt>
    <dgm:pt modelId="{632CF2C6-F4A6-4AAC-BF52-7356B1F93FC2}">
      <dgm:prSet custT="1"/>
      <dgm:spPr/>
      <dgm:t>
        <a:bodyPr/>
        <a:lstStyle/>
        <a:p>
          <a:r>
            <a:rPr lang="en-IN" sz="1400" dirty="0" smtClean="0"/>
            <a:t>In higher dimensions: </a:t>
          </a:r>
          <a:r>
            <a:rPr lang="en-IN" sz="1400" dirty="0" err="1" smtClean="0"/>
            <a:t>Mardia’s</a:t>
          </a:r>
          <a:r>
            <a:rPr lang="en-IN" sz="1400" dirty="0" smtClean="0"/>
            <a:t> skewness and kurtosis and a few more test statistics </a:t>
          </a:r>
        </a:p>
      </dgm:t>
    </dgm:pt>
    <dgm:pt modelId="{793B912F-C01D-40ED-8663-0C6EF9D012B0}" type="parTrans" cxnId="{4099A840-8487-419F-A1FB-B564C316B011}">
      <dgm:prSet/>
      <dgm:spPr/>
      <dgm:t>
        <a:bodyPr/>
        <a:lstStyle/>
        <a:p>
          <a:endParaRPr lang="en-IN" sz="3200"/>
        </a:p>
      </dgm:t>
    </dgm:pt>
    <dgm:pt modelId="{208617AE-3F98-43A8-B332-D7C1C21DCD89}" type="sibTrans" cxnId="{4099A840-8487-419F-A1FB-B564C316B011}">
      <dgm:prSet/>
      <dgm:spPr/>
      <dgm:t>
        <a:bodyPr/>
        <a:lstStyle/>
        <a:p>
          <a:endParaRPr lang="en-IN" sz="3200"/>
        </a:p>
      </dgm:t>
    </dgm:pt>
    <dgm:pt modelId="{A3E7161A-1337-4676-8ABF-BD604752E177}">
      <dgm:prSet custT="1"/>
      <dgm:spPr/>
      <dgm:t>
        <a:bodyPr/>
        <a:lstStyle/>
        <a:p>
          <a:r>
            <a:rPr lang="en-IN" sz="1400" dirty="0" smtClean="0"/>
            <a:t>In one dimension the posterior of component means can be checked</a:t>
          </a:r>
          <a:endParaRPr lang="en-IN" sz="1400" dirty="0"/>
        </a:p>
      </dgm:t>
    </dgm:pt>
    <dgm:pt modelId="{F23D5F29-88C3-4141-BD8A-C8B29D879FD9}" type="parTrans" cxnId="{745D7E03-4E5F-4441-9ED4-03B203FDAE59}">
      <dgm:prSet/>
      <dgm:spPr/>
      <dgm:t>
        <a:bodyPr/>
        <a:lstStyle/>
        <a:p>
          <a:endParaRPr lang="en-IN" sz="3200"/>
        </a:p>
      </dgm:t>
    </dgm:pt>
    <dgm:pt modelId="{02F13553-D2BA-4192-AFF9-221990045063}" type="sibTrans" cxnId="{745D7E03-4E5F-4441-9ED4-03B203FDAE59}">
      <dgm:prSet/>
      <dgm:spPr/>
      <dgm:t>
        <a:bodyPr/>
        <a:lstStyle/>
        <a:p>
          <a:endParaRPr lang="en-IN" sz="3200"/>
        </a:p>
      </dgm:t>
    </dgm:pt>
    <dgm:pt modelId="{5A421303-9E4C-4AEE-B4EB-18B5D5FA4D67}">
      <dgm:prSet custT="1"/>
      <dgm:spPr/>
      <dgm:t>
        <a:bodyPr/>
        <a:lstStyle/>
        <a:p>
          <a:r>
            <a:rPr lang="en-IN" sz="1400" dirty="0" smtClean="0"/>
            <a:t>More detailed questions: Are the mixture proportions correctly identified?</a:t>
          </a:r>
          <a:endParaRPr lang="en-IN" sz="1400" dirty="0"/>
        </a:p>
      </dgm:t>
    </dgm:pt>
    <dgm:pt modelId="{024A8514-66D8-42B0-8D46-D4795BFD12C2}" type="parTrans" cxnId="{9787B8BC-AE10-49CA-8D90-9272B8E150C0}">
      <dgm:prSet/>
      <dgm:spPr/>
      <dgm:t>
        <a:bodyPr/>
        <a:lstStyle/>
        <a:p>
          <a:endParaRPr lang="en-IN" sz="3200"/>
        </a:p>
      </dgm:t>
    </dgm:pt>
    <dgm:pt modelId="{2E64120C-1C32-4AF6-9C00-E906F972D522}" type="sibTrans" cxnId="{9787B8BC-AE10-49CA-8D90-9272B8E150C0}">
      <dgm:prSet/>
      <dgm:spPr/>
      <dgm:t>
        <a:bodyPr/>
        <a:lstStyle/>
        <a:p>
          <a:endParaRPr lang="en-IN" sz="3200"/>
        </a:p>
      </dgm:t>
    </dgm:pt>
    <dgm:pt modelId="{86229061-F4F6-42E1-B058-AFBD3AB0F2EB}">
      <dgm:prSet custT="1"/>
      <dgm:spPr/>
      <dgm:t>
        <a:bodyPr/>
        <a:lstStyle/>
        <a:p>
          <a:r>
            <a:rPr lang="en-IN" sz="1400" dirty="0" smtClean="0"/>
            <a:t>Why some of the posterior checks aren’t working? Perhaps checking for model fit is not a good approach because with more components it is never bad.</a:t>
          </a:r>
          <a:endParaRPr lang="en-IN" sz="1400" dirty="0"/>
        </a:p>
      </dgm:t>
    </dgm:pt>
    <dgm:pt modelId="{6B584C77-EAD0-4AB8-B5EC-F1880E6D21AF}" type="parTrans" cxnId="{680A5396-D40B-488C-B4CF-13C4A8684BD6}">
      <dgm:prSet/>
      <dgm:spPr/>
      <dgm:t>
        <a:bodyPr/>
        <a:lstStyle/>
        <a:p>
          <a:endParaRPr lang="en-IN" sz="3200"/>
        </a:p>
      </dgm:t>
    </dgm:pt>
    <dgm:pt modelId="{054F60E7-83A7-4940-AF3B-7AF5F66A81DE}" type="sibTrans" cxnId="{680A5396-D40B-488C-B4CF-13C4A8684BD6}">
      <dgm:prSet/>
      <dgm:spPr/>
      <dgm:t>
        <a:bodyPr/>
        <a:lstStyle/>
        <a:p>
          <a:endParaRPr lang="en-IN" sz="3200"/>
        </a:p>
      </dgm:t>
    </dgm:pt>
    <dgm:pt modelId="{8B38913C-0921-4DCA-A701-64E36CB91E8D}" type="pres">
      <dgm:prSet presAssocID="{1AF317FB-040E-4EFD-A854-94671027B56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ED20D93-B7E6-4CFF-AF33-AB1A5B966814}" type="pres">
      <dgm:prSet presAssocID="{CC6B3C4E-2D5C-4D00-8C27-355AF3C3A2FE}" presName="parentLin" presStyleCnt="0"/>
      <dgm:spPr/>
    </dgm:pt>
    <dgm:pt modelId="{069DAAD1-24CE-44B7-81F8-F949B0EAD730}" type="pres">
      <dgm:prSet presAssocID="{CC6B3C4E-2D5C-4D00-8C27-355AF3C3A2FE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A4E3366F-6CE4-4A5A-BC90-DA157F4F8D28}" type="pres">
      <dgm:prSet presAssocID="{CC6B3C4E-2D5C-4D00-8C27-355AF3C3A2F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443ACD-B773-4560-BD1C-63B428D6B230}" type="pres">
      <dgm:prSet presAssocID="{CC6B3C4E-2D5C-4D00-8C27-355AF3C3A2FE}" presName="negativeSpace" presStyleCnt="0"/>
      <dgm:spPr/>
    </dgm:pt>
    <dgm:pt modelId="{D2D28DF4-D44A-458F-BFFF-BCF3C1BFA0FE}" type="pres">
      <dgm:prSet presAssocID="{CC6B3C4E-2D5C-4D00-8C27-355AF3C3A2FE}" presName="childText" presStyleLbl="conFgAcc1" presStyleIdx="0" presStyleCnt="5">
        <dgm:presLayoutVars>
          <dgm:bulletEnabled val="1"/>
        </dgm:presLayoutVars>
      </dgm:prSet>
      <dgm:spPr/>
    </dgm:pt>
    <dgm:pt modelId="{4FEA5C78-E380-4C83-9BA1-321B88E53267}" type="pres">
      <dgm:prSet presAssocID="{6ED55EC1-57A9-4A60-BC9D-F28950CC7370}" presName="spaceBetweenRectangles" presStyleCnt="0"/>
      <dgm:spPr/>
    </dgm:pt>
    <dgm:pt modelId="{498387B7-1358-4DF0-9078-EE3B6992A7EE}" type="pres">
      <dgm:prSet presAssocID="{632CF2C6-F4A6-4AAC-BF52-7356B1F93FC2}" presName="parentLin" presStyleCnt="0"/>
      <dgm:spPr/>
    </dgm:pt>
    <dgm:pt modelId="{7BC2B9C8-8830-4B9E-98A9-F73764AD0200}" type="pres">
      <dgm:prSet presAssocID="{632CF2C6-F4A6-4AAC-BF52-7356B1F93FC2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52170AF7-0D36-4EA5-B823-AF73C96BD040}" type="pres">
      <dgm:prSet presAssocID="{632CF2C6-F4A6-4AAC-BF52-7356B1F93FC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91566A-0990-445D-AA93-618265BAF381}" type="pres">
      <dgm:prSet presAssocID="{632CF2C6-F4A6-4AAC-BF52-7356B1F93FC2}" presName="negativeSpace" presStyleCnt="0"/>
      <dgm:spPr/>
    </dgm:pt>
    <dgm:pt modelId="{E75AC3AD-F42B-45F4-B75A-EECF326E529B}" type="pres">
      <dgm:prSet presAssocID="{632CF2C6-F4A6-4AAC-BF52-7356B1F93FC2}" presName="childText" presStyleLbl="conFgAcc1" presStyleIdx="1" presStyleCnt="5">
        <dgm:presLayoutVars>
          <dgm:bulletEnabled val="1"/>
        </dgm:presLayoutVars>
      </dgm:prSet>
      <dgm:spPr/>
    </dgm:pt>
    <dgm:pt modelId="{C2A2E0BC-E5D4-46FD-BB0F-CF94521C8109}" type="pres">
      <dgm:prSet presAssocID="{208617AE-3F98-43A8-B332-D7C1C21DCD89}" presName="spaceBetweenRectangles" presStyleCnt="0"/>
      <dgm:spPr/>
    </dgm:pt>
    <dgm:pt modelId="{1592210C-2667-4504-8E2B-06BBEBBA97A0}" type="pres">
      <dgm:prSet presAssocID="{A3E7161A-1337-4676-8ABF-BD604752E177}" presName="parentLin" presStyleCnt="0"/>
      <dgm:spPr/>
    </dgm:pt>
    <dgm:pt modelId="{2A0C1402-8D7A-486B-97B7-2E2355D1C732}" type="pres">
      <dgm:prSet presAssocID="{A3E7161A-1337-4676-8ABF-BD604752E177}" presName="parentLeftMargin" presStyleLbl="node1" presStyleIdx="1" presStyleCnt="5"/>
      <dgm:spPr/>
      <dgm:t>
        <a:bodyPr/>
        <a:lstStyle/>
        <a:p>
          <a:endParaRPr lang="en-IN"/>
        </a:p>
      </dgm:t>
    </dgm:pt>
    <dgm:pt modelId="{79466E71-585A-4329-9789-8EE0BEA080E5}" type="pres">
      <dgm:prSet presAssocID="{A3E7161A-1337-4676-8ABF-BD604752E17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27A57F-1B9C-4E87-BB24-7E40CDB6B42B}" type="pres">
      <dgm:prSet presAssocID="{A3E7161A-1337-4676-8ABF-BD604752E177}" presName="negativeSpace" presStyleCnt="0"/>
      <dgm:spPr/>
    </dgm:pt>
    <dgm:pt modelId="{5160C588-0A17-4891-86B3-014A67AC3D70}" type="pres">
      <dgm:prSet presAssocID="{A3E7161A-1337-4676-8ABF-BD604752E177}" presName="childText" presStyleLbl="conFgAcc1" presStyleIdx="2" presStyleCnt="5">
        <dgm:presLayoutVars>
          <dgm:bulletEnabled val="1"/>
        </dgm:presLayoutVars>
      </dgm:prSet>
      <dgm:spPr/>
    </dgm:pt>
    <dgm:pt modelId="{E264A19B-4885-41E9-BB71-932BC0148FE3}" type="pres">
      <dgm:prSet presAssocID="{02F13553-D2BA-4192-AFF9-221990045063}" presName="spaceBetweenRectangles" presStyleCnt="0"/>
      <dgm:spPr/>
    </dgm:pt>
    <dgm:pt modelId="{8AE8ED86-A8FC-4C3B-AAD4-38EB96F6F6CC}" type="pres">
      <dgm:prSet presAssocID="{5A421303-9E4C-4AEE-B4EB-18B5D5FA4D67}" presName="parentLin" presStyleCnt="0"/>
      <dgm:spPr/>
    </dgm:pt>
    <dgm:pt modelId="{DE839884-2FF2-4707-A69F-9DCF2BE94F99}" type="pres">
      <dgm:prSet presAssocID="{5A421303-9E4C-4AEE-B4EB-18B5D5FA4D67}" presName="parentLeftMargin" presStyleLbl="node1" presStyleIdx="2" presStyleCnt="5"/>
      <dgm:spPr/>
      <dgm:t>
        <a:bodyPr/>
        <a:lstStyle/>
        <a:p>
          <a:endParaRPr lang="en-IN"/>
        </a:p>
      </dgm:t>
    </dgm:pt>
    <dgm:pt modelId="{F43C019A-B06D-44E8-B3C0-9251E34F5448}" type="pres">
      <dgm:prSet presAssocID="{5A421303-9E4C-4AEE-B4EB-18B5D5FA4D6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90A960-5BE2-4A4C-A092-54E304D2E476}" type="pres">
      <dgm:prSet presAssocID="{5A421303-9E4C-4AEE-B4EB-18B5D5FA4D67}" presName="negativeSpace" presStyleCnt="0"/>
      <dgm:spPr/>
    </dgm:pt>
    <dgm:pt modelId="{18C7A500-DC51-4CBE-94DC-45D9356748C1}" type="pres">
      <dgm:prSet presAssocID="{5A421303-9E4C-4AEE-B4EB-18B5D5FA4D67}" presName="childText" presStyleLbl="conFgAcc1" presStyleIdx="3" presStyleCnt="5">
        <dgm:presLayoutVars>
          <dgm:bulletEnabled val="1"/>
        </dgm:presLayoutVars>
      </dgm:prSet>
      <dgm:spPr/>
    </dgm:pt>
    <dgm:pt modelId="{F1CE33F9-2F1D-4B48-AC3B-D23D64604866}" type="pres">
      <dgm:prSet presAssocID="{2E64120C-1C32-4AF6-9C00-E906F972D522}" presName="spaceBetweenRectangles" presStyleCnt="0"/>
      <dgm:spPr/>
    </dgm:pt>
    <dgm:pt modelId="{AC8BA45B-CC02-4DEA-8A66-63142C667122}" type="pres">
      <dgm:prSet presAssocID="{86229061-F4F6-42E1-B058-AFBD3AB0F2EB}" presName="parentLin" presStyleCnt="0"/>
      <dgm:spPr/>
    </dgm:pt>
    <dgm:pt modelId="{4A7AA179-E608-4666-BA46-EA4D08790B77}" type="pres">
      <dgm:prSet presAssocID="{86229061-F4F6-42E1-B058-AFBD3AB0F2EB}" presName="parentLeftMargin" presStyleLbl="node1" presStyleIdx="3" presStyleCnt="5"/>
      <dgm:spPr/>
      <dgm:t>
        <a:bodyPr/>
        <a:lstStyle/>
        <a:p>
          <a:endParaRPr lang="en-IN"/>
        </a:p>
      </dgm:t>
    </dgm:pt>
    <dgm:pt modelId="{7A588EEE-8205-4B28-8AF0-EB8C4DFE48A3}" type="pres">
      <dgm:prSet presAssocID="{86229061-F4F6-42E1-B058-AFBD3AB0F2E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830961-1EF6-48C4-87A1-B188C538EA06}" type="pres">
      <dgm:prSet presAssocID="{86229061-F4F6-42E1-B058-AFBD3AB0F2EB}" presName="negativeSpace" presStyleCnt="0"/>
      <dgm:spPr/>
    </dgm:pt>
    <dgm:pt modelId="{9B0C781F-2052-4902-BEBE-F34307638FCB}" type="pres">
      <dgm:prSet presAssocID="{86229061-F4F6-42E1-B058-AFBD3AB0F2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099A840-8487-419F-A1FB-B564C316B011}" srcId="{1AF317FB-040E-4EFD-A854-94671027B56E}" destId="{632CF2C6-F4A6-4AAC-BF52-7356B1F93FC2}" srcOrd="1" destOrd="0" parTransId="{793B912F-C01D-40ED-8663-0C6EF9D012B0}" sibTransId="{208617AE-3F98-43A8-B332-D7C1C21DCD89}"/>
    <dgm:cxn modelId="{2602B157-7EA7-4B2F-892C-8A65532AF817}" type="presOf" srcId="{A3E7161A-1337-4676-8ABF-BD604752E177}" destId="{79466E71-585A-4329-9789-8EE0BEA080E5}" srcOrd="1" destOrd="0" presId="urn:microsoft.com/office/officeart/2005/8/layout/list1"/>
    <dgm:cxn modelId="{680A5396-D40B-488C-B4CF-13C4A8684BD6}" srcId="{1AF317FB-040E-4EFD-A854-94671027B56E}" destId="{86229061-F4F6-42E1-B058-AFBD3AB0F2EB}" srcOrd="4" destOrd="0" parTransId="{6B584C77-EAD0-4AB8-B5EC-F1880E6D21AF}" sibTransId="{054F60E7-83A7-4940-AF3B-7AF5F66A81DE}"/>
    <dgm:cxn modelId="{6045D446-96B3-4811-9BA6-42C201A41DD4}" type="presOf" srcId="{86229061-F4F6-42E1-B058-AFBD3AB0F2EB}" destId="{4A7AA179-E608-4666-BA46-EA4D08790B77}" srcOrd="0" destOrd="0" presId="urn:microsoft.com/office/officeart/2005/8/layout/list1"/>
    <dgm:cxn modelId="{893E80BE-8C16-4307-8AB8-D958CA7C5F87}" type="presOf" srcId="{86229061-F4F6-42E1-B058-AFBD3AB0F2EB}" destId="{7A588EEE-8205-4B28-8AF0-EB8C4DFE48A3}" srcOrd="1" destOrd="0" presId="urn:microsoft.com/office/officeart/2005/8/layout/list1"/>
    <dgm:cxn modelId="{E42A8D8F-1B90-4F63-B9D2-9545E2ED5544}" type="presOf" srcId="{5A421303-9E4C-4AEE-B4EB-18B5D5FA4D67}" destId="{F43C019A-B06D-44E8-B3C0-9251E34F5448}" srcOrd="1" destOrd="0" presId="urn:microsoft.com/office/officeart/2005/8/layout/list1"/>
    <dgm:cxn modelId="{E0CB142B-D9C6-49BB-BF6D-1230671526BC}" type="presOf" srcId="{CC6B3C4E-2D5C-4D00-8C27-355AF3C3A2FE}" destId="{A4E3366F-6CE4-4A5A-BC90-DA157F4F8D28}" srcOrd="1" destOrd="0" presId="urn:microsoft.com/office/officeart/2005/8/layout/list1"/>
    <dgm:cxn modelId="{72DBE04B-88BD-404B-87AB-F3B2609B491B}" type="presOf" srcId="{5A421303-9E4C-4AEE-B4EB-18B5D5FA4D67}" destId="{DE839884-2FF2-4707-A69F-9DCF2BE94F99}" srcOrd="0" destOrd="0" presId="urn:microsoft.com/office/officeart/2005/8/layout/list1"/>
    <dgm:cxn modelId="{B8595456-B209-40CF-AC85-26FE37B1FEA7}" type="presOf" srcId="{1AF317FB-040E-4EFD-A854-94671027B56E}" destId="{8B38913C-0921-4DCA-A701-64E36CB91E8D}" srcOrd="0" destOrd="0" presId="urn:microsoft.com/office/officeart/2005/8/layout/list1"/>
    <dgm:cxn modelId="{F2D7D62C-11A0-4A74-8613-932B291813DE}" type="presOf" srcId="{CC6B3C4E-2D5C-4D00-8C27-355AF3C3A2FE}" destId="{069DAAD1-24CE-44B7-81F8-F949B0EAD730}" srcOrd="0" destOrd="0" presId="urn:microsoft.com/office/officeart/2005/8/layout/list1"/>
    <dgm:cxn modelId="{C3F4DF2F-3319-4F8B-8336-BB72F1A3D832}" type="presOf" srcId="{A3E7161A-1337-4676-8ABF-BD604752E177}" destId="{2A0C1402-8D7A-486B-97B7-2E2355D1C732}" srcOrd="0" destOrd="0" presId="urn:microsoft.com/office/officeart/2005/8/layout/list1"/>
    <dgm:cxn modelId="{A74F22A6-72BB-40A7-A69A-D9422FC596D0}" type="presOf" srcId="{632CF2C6-F4A6-4AAC-BF52-7356B1F93FC2}" destId="{52170AF7-0D36-4EA5-B823-AF73C96BD040}" srcOrd="1" destOrd="0" presId="urn:microsoft.com/office/officeart/2005/8/layout/list1"/>
    <dgm:cxn modelId="{745D7E03-4E5F-4441-9ED4-03B203FDAE59}" srcId="{1AF317FB-040E-4EFD-A854-94671027B56E}" destId="{A3E7161A-1337-4676-8ABF-BD604752E177}" srcOrd="2" destOrd="0" parTransId="{F23D5F29-88C3-4141-BD8A-C8B29D879FD9}" sibTransId="{02F13553-D2BA-4192-AFF9-221990045063}"/>
    <dgm:cxn modelId="{9787B8BC-AE10-49CA-8D90-9272B8E150C0}" srcId="{1AF317FB-040E-4EFD-A854-94671027B56E}" destId="{5A421303-9E4C-4AEE-B4EB-18B5D5FA4D67}" srcOrd="3" destOrd="0" parTransId="{024A8514-66D8-42B0-8D46-D4795BFD12C2}" sibTransId="{2E64120C-1C32-4AF6-9C00-E906F972D522}"/>
    <dgm:cxn modelId="{0E4BEE1D-2612-4DEA-A265-9D3598BA60A8}" srcId="{1AF317FB-040E-4EFD-A854-94671027B56E}" destId="{CC6B3C4E-2D5C-4D00-8C27-355AF3C3A2FE}" srcOrd="0" destOrd="0" parTransId="{3D85C30E-E5E9-40B1-B50D-F1BE39823ACF}" sibTransId="{6ED55EC1-57A9-4A60-BC9D-F28950CC7370}"/>
    <dgm:cxn modelId="{3CC4EC0D-BDEA-4842-8C67-A35D06304C9A}" type="presOf" srcId="{632CF2C6-F4A6-4AAC-BF52-7356B1F93FC2}" destId="{7BC2B9C8-8830-4B9E-98A9-F73764AD0200}" srcOrd="0" destOrd="0" presId="urn:microsoft.com/office/officeart/2005/8/layout/list1"/>
    <dgm:cxn modelId="{019DE32E-428A-4E90-BECC-3CF68DD1A01E}" type="presParOf" srcId="{8B38913C-0921-4DCA-A701-64E36CB91E8D}" destId="{2ED20D93-B7E6-4CFF-AF33-AB1A5B966814}" srcOrd="0" destOrd="0" presId="urn:microsoft.com/office/officeart/2005/8/layout/list1"/>
    <dgm:cxn modelId="{9EC48E48-2B01-4140-8F67-67DCB5CC872B}" type="presParOf" srcId="{2ED20D93-B7E6-4CFF-AF33-AB1A5B966814}" destId="{069DAAD1-24CE-44B7-81F8-F949B0EAD730}" srcOrd="0" destOrd="0" presId="urn:microsoft.com/office/officeart/2005/8/layout/list1"/>
    <dgm:cxn modelId="{09C43D72-49BD-48A6-B023-C6556A451812}" type="presParOf" srcId="{2ED20D93-B7E6-4CFF-AF33-AB1A5B966814}" destId="{A4E3366F-6CE4-4A5A-BC90-DA157F4F8D28}" srcOrd="1" destOrd="0" presId="urn:microsoft.com/office/officeart/2005/8/layout/list1"/>
    <dgm:cxn modelId="{BF324719-E0A6-4142-B9DF-96D12A47F361}" type="presParOf" srcId="{8B38913C-0921-4DCA-A701-64E36CB91E8D}" destId="{6B443ACD-B773-4560-BD1C-63B428D6B230}" srcOrd="1" destOrd="0" presId="urn:microsoft.com/office/officeart/2005/8/layout/list1"/>
    <dgm:cxn modelId="{83D22B33-7232-4BCE-AC95-D5791393D0FE}" type="presParOf" srcId="{8B38913C-0921-4DCA-A701-64E36CB91E8D}" destId="{D2D28DF4-D44A-458F-BFFF-BCF3C1BFA0FE}" srcOrd="2" destOrd="0" presId="urn:microsoft.com/office/officeart/2005/8/layout/list1"/>
    <dgm:cxn modelId="{32F7580F-1C10-43DA-805D-E24C9063310E}" type="presParOf" srcId="{8B38913C-0921-4DCA-A701-64E36CB91E8D}" destId="{4FEA5C78-E380-4C83-9BA1-321B88E53267}" srcOrd="3" destOrd="0" presId="urn:microsoft.com/office/officeart/2005/8/layout/list1"/>
    <dgm:cxn modelId="{CD3363B0-8C29-4982-97BA-4E34E2579422}" type="presParOf" srcId="{8B38913C-0921-4DCA-A701-64E36CB91E8D}" destId="{498387B7-1358-4DF0-9078-EE3B6992A7EE}" srcOrd="4" destOrd="0" presId="urn:microsoft.com/office/officeart/2005/8/layout/list1"/>
    <dgm:cxn modelId="{3F79D54C-485D-484B-A9A6-85856931EA9F}" type="presParOf" srcId="{498387B7-1358-4DF0-9078-EE3B6992A7EE}" destId="{7BC2B9C8-8830-4B9E-98A9-F73764AD0200}" srcOrd="0" destOrd="0" presId="urn:microsoft.com/office/officeart/2005/8/layout/list1"/>
    <dgm:cxn modelId="{2255719B-6B4A-428B-8FE2-618ED94E70AE}" type="presParOf" srcId="{498387B7-1358-4DF0-9078-EE3B6992A7EE}" destId="{52170AF7-0D36-4EA5-B823-AF73C96BD040}" srcOrd="1" destOrd="0" presId="urn:microsoft.com/office/officeart/2005/8/layout/list1"/>
    <dgm:cxn modelId="{06F555FE-B766-4217-A686-B3CE06374BD4}" type="presParOf" srcId="{8B38913C-0921-4DCA-A701-64E36CB91E8D}" destId="{B091566A-0990-445D-AA93-618265BAF381}" srcOrd="5" destOrd="0" presId="urn:microsoft.com/office/officeart/2005/8/layout/list1"/>
    <dgm:cxn modelId="{3205A135-EDBF-4ADA-9C6C-97F62873B9A7}" type="presParOf" srcId="{8B38913C-0921-4DCA-A701-64E36CB91E8D}" destId="{E75AC3AD-F42B-45F4-B75A-EECF326E529B}" srcOrd="6" destOrd="0" presId="urn:microsoft.com/office/officeart/2005/8/layout/list1"/>
    <dgm:cxn modelId="{0E73D19B-094A-46F3-A8D9-101FC2AF808C}" type="presParOf" srcId="{8B38913C-0921-4DCA-A701-64E36CB91E8D}" destId="{C2A2E0BC-E5D4-46FD-BB0F-CF94521C8109}" srcOrd="7" destOrd="0" presId="urn:microsoft.com/office/officeart/2005/8/layout/list1"/>
    <dgm:cxn modelId="{E92643B9-914B-4F75-BBC0-77041CB30510}" type="presParOf" srcId="{8B38913C-0921-4DCA-A701-64E36CB91E8D}" destId="{1592210C-2667-4504-8E2B-06BBEBBA97A0}" srcOrd="8" destOrd="0" presId="urn:microsoft.com/office/officeart/2005/8/layout/list1"/>
    <dgm:cxn modelId="{C1C3A43D-095A-4C17-AB8B-52FD1FCDAC5D}" type="presParOf" srcId="{1592210C-2667-4504-8E2B-06BBEBBA97A0}" destId="{2A0C1402-8D7A-486B-97B7-2E2355D1C732}" srcOrd="0" destOrd="0" presId="urn:microsoft.com/office/officeart/2005/8/layout/list1"/>
    <dgm:cxn modelId="{9450FAC4-1A94-432E-B8A6-EB3D126EAE93}" type="presParOf" srcId="{1592210C-2667-4504-8E2B-06BBEBBA97A0}" destId="{79466E71-585A-4329-9789-8EE0BEA080E5}" srcOrd="1" destOrd="0" presId="urn:microsoft.com/office/officeart/2005/8/layout/list1"/>
    <dgm:cxn modelId="{B3EFDD32-CDD5-4F90-9A89-BECACC32DD89}" type="presParOf" srcId="{8B38913C-0921-4DCA-A701-64E36CB91E8D}" destId="{DE27A57F-1B9C-4E87-BB24-7E40CDB6B42B}" srcOrd="9" destOrd="0" presId="urn:microsoft.com/office/officeart/2005/8/layout/list1"/>
    <dgm:cxn modelId="{F679E25B-483F-4048-A5FE-CA4DB9F4D915}" type="presParOf" srcId="{8B38913C-0921-4DCA-A701-64E36CB91E8D}" destId="{5160C588-0A17-4891-86B3-014A67AC3D70}" srcOrd="10" destOrd="0" presId="urn:microsoft.com/office/officeart/2005/8/layout/list1"/>
    <dgm:cxn modelId="{BE637AC5-7CE1-4618-B5F8-59FAC7B5FC2A}" type="presParOf" srcId="{8B38913C-0921-4DCA-A701-64E36CB91E8D}" destId="{E264A19B-4885-41E9-BB71-932BC0148FE3}" srcOrd="11" destOrd="0" presId="urn:microsoft.com/office/officeart/2005/8/layout/list1"/>
    <dgm:cxn modelId="{8A5AD5A8-81D3-4906-AEA6-4E8E412ADBE0}" type="presParOf" srcId="{8B38913C-0921-4DCA-A701-64E36CB91E8D}" destId="{8AE8ED86-A8FC-4C3B-AAD4-38EB96F6F6CC}" srcOrd="12" destOrd="0" presId="urn:microsoft.com/office/officeart/2005/8/layout/list1"/>
    <dgm:cxn modelId="{3F02E76F-5B82-40D2-9B3F-1A7C2E584A1A}" type="presParOf" srcId="{8AE8ED86-A8FC-4C3B-AAD4-38EB96F6F6CC}" destId="{DE839884-2FF2-4707-A69F-9DCF2BE94F99}" srcOrd="0" destOrd="0" presId="urn:microsoft.com/office/officeart/2005/8/layout/list1"/>
    <dgm:cxn modelId="{B5660DAC-89EC-4E57-AB78-14A03EA66DBC}" type="presParOf" srcId="{8AE8ED86-A8FC-4C3B-AAD4-38EB96F6F6CC}" destId="{F43C019A-B06D-44E8-B3C0-9251E34F5448}" srcOrd="1" destOrd="0" presId="urn:microsoft.com/office/officeart/2005/8/layout/list1"/>
    <dgm:cxn modelId="{462FCB09-4D43-4382-9A12-56872303222E}" type="presParOf" srcId="{8B38913C-0921-4DCA-A701-64E36CB91E8D}" destId="{4390A960-5BE2-4A4C-A092-54E304D2E476}" srcOrd="13" destOrd="0" presId="urn:microsoft.com/office/officeart/2005/8/layout/list1"/>
    <dgm:cxn modelId="{1F31CF89-647D-4778-8C62-6E1E6110FEB7}" type="presParOf" srcId="{8B38913C-0921-4DCA-A701-64E36CB91E8D}" destId="{18C7A500-DC51-4CBE-94DC-45D9356748C1}" srcOrd="14" destOrd="0" presId="urn:microsoft.com/office/officeart/2005/8/layout/list1"/>
    <dgm:cxn modelId="{605BCAAA-F266-4E72-8EB5-FB20E17CF45F}" type="presParOf" srcId="{8B38913C-0921-4DCA-A701-64E36CB91E8D}" destId="{F1CE33F9-2F1D-4B48-AC3B-D23D64604866}" srcOrd="15" destOrd="0" presId="urn:microsoft.com/office/officeart/2005/8/layout/list1"/>
    <dgm:cxn modelId="{A38F9D54-1654-49C3-A668-7ACDD034ADC6}" type="presParOf" srcId="{8B38913C-0921-4DCA-A701-64E36CB91E8D}" destId="{AC8BA45B-CC02-4DEA-8A66-63142C667122}" srcOrd="16" destOrd="0" presId="urn:microsoft.com/office/officeart/2005/8/layout/list1"/>
    <dgm:cxn modelId="{783348AA-7782-40C3-AC4C-9A1E71DD15B5}" type="presParOf" srcId="{AC8BA45B-CC02-4DEA-8A66-63142C667122}" destId="{4A7AA179-E608-4666-BA46-EA4D08790B77}" srcOrd="0" destOrd="0" presId="urn:microsoft.com/office/officeart/2005/8/layout/list1"/>
    <dgm:cxn modelId="{BA7CC16C-194E-48A1-BFC9-CB38C4B8E3DE}" type="presParOf" srcId="{AC8BA45B-CC02-4DEA-8A66-63142C667122}" destId="{7A588EEE-8205-4B28-8AF0-EB8C4DFE48A3}" srcOrd="1" destOrd="0" presId="urn:microsoft.com/office/officeart/2005/8/layout/list1"/>
    <dgm:cxn modelId="{CF1C0343-6846-4AD1-A0BC-77C6E06CBD09}" type="presParOf" srcId="{8B38913C-0921-4DCA-A701-64E36CB91E8D}" destId="{F9830961-1EF6-48C4-87A1-B188C538EA06}" srcOrd="17" destOrd="0" presId="urn:microsoft.com/office/officeart/2005/8/layout/list1"/>
    <dgm:cxn modelId="{C357E2DF-037D-4E0B-9F91-4B7D039CDDFD}" type="presParOf" srcId="{8B38913C-0921-4DCA-A701-64E36CB91E8D}" destId="{9B0C781F-2052-4902-BEBE-F34307638FC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7F71C8-2820-4F0E-B3E0-95ED23C91B8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411BE5-05AC-4B7A-84F2-480990C2107F}">
      <dgm:prSet phldrT="[Text]"/>
      <dgm:spPr/>
      <dgm:t>
        <a:bodyPr/>
        <a:lstStyle/>
        <a:p>
          <a:r>
            <a:rPr lang="en-IN" smtClean="0"/>
            <a:t>Implementation based on Chib (1995)</a:t>
          </a:r>
          <a:endParaRPr lang="en-IN"/>
        </a:p>
      </dgm:t>
    </dgm:pt>
    <dgm:pt modelId="{F40E8C57-0306-42CB-8FCA-001C115F26B7}" type="parTrans" cxnId="{BF16649B-A9AD-483B-88D9-7B2F30F764EC}">
      <dgm:prSet/>
      <dgm:spPr/>
      <dgm:t>
        <a:bodyPr/>
        <a:lstStyle/>
        <a:p>
          <a:endParaRPr lang="en-IN"/>
        </a:p>
      </dgm:t>
    </dgm:pt>
    <dgm:pt modelId="{699A4D9E-DFB0-40E6-8091-E7984ECA5CCA}" type="sibTrans" cxnId="{BF16649B-A9AD-483B-88D9-7B2F30F764EC}">
      <dgm:prSet/>
      <dgm:spPr/>
      <dgm:t>
        <a:bodyPr/>
        <a:lstStyle/>
        <a:p>
          <a:endParaRPr lang="en-IN"/>
        </a:p>
      </dgm:t>
    </dgm:pt>
    <dgm:pt modelId="{EE472581-BCE3-4A80-B34A-5AD939BB95FC}">
      <dgm:prSet phldrT="[Text]"/>
      <dgm:spPr/>
      <dgm:t>
        <a:bodyPr/>
        <a:lstStyle/>
        <a:p>
          <a:r>
            <a:rPr lang="en-IN" dirty="0" smtClean="0"/>
            <a:t>Loose pattern: Under fitting gives smaller marginal log likelihood</a:t>
          </a:r>
          <a:endParaRPr lang="en-IN" dirty="0"/>
        </a:p>
      </dgm:t>
    </dgm:pt>
    <dgm:pt modelId="{4E55A11C-E2C1-4BBD-A155-8B882471FDED}" type="parTrans" cxnId="{42404A0F-F290-4B5D-9B45-F632598B7353}">
      <dgm:prSet/>
      <dgm:spPr/>
      <dgm:t>
        <a:bodyPr/>
        <a:lstStyle/>
        <a:p>
          <a:endParaRPr lang="en-IN"/>
        </a:p>
      </dgm:t>
    </dgm:pt>
    <dgm:pt modelId="{CC56884E-2D57-4E3E-B94F-4DD2BD1A41F7}" type="sibTrans" cxnId="{42404A0F-F290-4B5D-9B45-F632598B7353}">
      <dgm:prSet/>
      <dgm:spPr/>
      <dgm:t>
        <a:bodyPr/>
        <a:lstStyle/>
        <a:p>
          <a:endParaRPr lang="en-IN"/>
        </a:p>
      </dgm:t>
    </dgm:pt>
    <dgm:pt modelId="{0FBE9310-52B1-4B82-ADD9-8CA596D91807}" type="pres">
      <dgm:prSet presAssocID="{9E7F71C8-2820-4F0E-B3E0-95ED23C91B8D}" presName="linear" presStyleCnt="0">
        <dgm:presLayoutVars>
          <dgm:dir/>
          <dgm:animLvl val="lvl"/>
          <dgm:resizeHandles val="exact"/>
        </dgm:presLayoutVars>
      </dgm:prSet>
      <dgm:spPr/>
    </dgm:pt>
    <dgm:pt modelId="{E178E672-37D8-418F-8034-A23640711C71}" type="pres">
      <dgm:prSet presAssocID="{C7411BE5-05AC-4B7A-84F2-480990C2107F}" presName="parentLin" presStyleCnt="0"/>
      <dgm:spPr/>
    </dgm:pt>
    <dgm:pt modelId="{14AABB8F-4E55-467C-9C38-F5DD6BEFA0C2}" type="pres">
      <dgm:prSet presAssocID="{C7411BE5-05AC-4B7A-84F2-480990C2107F}" presName="parentLeftMargin" presStyleLbl="node1" presStyleIdx="0" presStyleCnt="2"/>
      <dgm:spPr/>
    </dgm:pt>
    <dgm:pt modelId="{BE9FAAAB-5DD5-4B1F-80AD-CE75F746A72B}" type="pres">
      <dgm:prSet presAssocID="{C7411BE5-05AC-4B7A-84F2-480990C2107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9848A9-0884-4466-9655-E02CDCE97E29}" type="pres">
      <dgm:prSet presAssocID="{C7411BE5-05AC-4B7A-84F2-480990C2107F}" presName="negativeSpace" presStyleCnt="0"/>
      <dgm:spPr/>
    </dgm:pt>
    <dgm:pt modelId="{6CA23992-7729-4ACE-81E8-FB9B68D3E853}" type="pres">
      <dgm:prSet presAssocID="{C7411BE5-05AC-4B7A-84F2-480990C2107F}" presName="childText" presStyleLbl="conFgAcc1" presStyleIdx="0" presStyleCnt="2">
        <dgm:presLayoutVars>
          <dgm:bulletEnabled val="1"/>
        </dgm:presLayoutVars>
      </dgm:prSet>
      <dgm:spPr/>
    </dgm:pt>
    <dgm:pt modelId="{07D75D99-19EF-41FA-9B1D-DAF60FD233F2}" type="pres">
      <dgm:prSet presAssocID="{699A4D9E-DFB0-40E6-8091-E7984ECA5CCA}" presName="spaceBetweenRectangles" presStyleCnt="0"/>
      <dgm:spPr/>
    </dgm:pt>
    <dgm:pt modelId="{45EA8B6E-F402-4599-9570-412A8665F0C5}" type="pres">
      <dgm:prSet presAssocID="{EE472581-BCE3-4A80-B34A-5AD939BB95FC}" presName="parentLin" presStyleCnt="0"/>
      <dgm:spPr/>
    </dgm:pt>
    <dgm:pt modelId="{7E00BE70-E209-4F06-86E0-7053E4F9E76E}" type="pres">
      <dgm:prSet presAssocID="{EE472581-BCE3-4A80-B34A-5AD939BB95FC}" presName="parentLeftMargin" presStyleLbl="node1" presStyleIdx="0" presStyleCnt="2"/>
      <dgm:spPr/>
    </dgm:pt>
    <dgm:pt modelId="{CE6B011A-E2C5-4B43-9E67-EACC1B577BFA}" type="pres">
      <dgm:prSet presAssocID="{EE472581-BCE3-4A80-B34A-5AD939BB95F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1C5197-03FA-47EC-8C24-815AF5040513}" type="pres">
      <dgm:prSet presAssocID="{EE472581-BCE3-4A80-B34A-5AD939BB95FC}" presName="negativeSpace" presStyleCnt="0"/>
      <dgm:spPr/>
    </dgm:pt>
    <dgm:pt modelId="{F449201E-20BD-4DDA-B8E6-3DB8042E3D65}" type="pres">
      <dgm:prSet presAssocID="{EE472581-BCE3-4A80-B34A-5AD939BB95F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530C6DC-9F8A-4A9C-A111-0A884A43979C}" type="presOf" srcId="{EE472581-BCE3-4A80-B34A-5AD939BB95FC}" destId="{CE6B011A-E2C5-4B43-9E67-EACC1B577BFA}" srcOrd="1" destOrd="0" presId="urn:microsoft.com/office/officeart/2005/8/layout/list1"/>
    <dgm:cxn modelId="{E1F1A9E6-9C2A-4AB1-8341-DDB3A6DC5508}" type="presOf" srcId="{C7411BE5-05AC-4B7A-84F2-480990C2107F}" destId="{14AABB8F-4E55-467C-9C38-F5DD6BEFA0C2}" srcOrd="0" destOrd="0" presId="urn:microsoft.com/office/officeart/2005/8/layout/list1"/>
    <dgm:cxn modelId="{FE14B657-BF4D-4595-9637-25192A292E29}" type="presOf" srcId="{EE472581-BCE3-4A80-B34A-5AD939BB95FC}" destId="{7E00BE70-E209-4F06-86E0-7053E4F9E76E}" srcOrd="0" destOrd="0" presId="urn:microsoft.com/office/officeart/2005/8/layout/list1"/>
    <dgm:cxn modelId="{BF16649B-A9AD-483B-88D9-7B2F30F764EC}" srcId="{9E7F71C8-2820-4F0E-B3E0-95ED23C91B8D}" destId="{C7411BE5-05AC-4B7A-84F2-480990C2107F}" srcOrd="0" destOrd="0" parTransId="{F40E8C57-0306-42CB-8FCA-001C115F26B7}" sibTransId="{699A4D9E-DFB0-40E6-8091-E7984ECA5CCA}"/>
    <dgm:cxn modelId="{00318C77-6C10-421D-BEE1-85F9B597C26E}" type="presOf" srcId="{C7411BE5-05AC-4B7A-84F2-480990C2107F}" destId="{BE9FAAAB-5DD5-4B1F-80AD-CE75F746A72B}" srcOrd="1" destOrd="0" presId="urn:microsoft.com/office/officeart/2005/8/layout/list1"/>
    <dgm:cxn modelId="{42404A0F-F290-4B5D-9B45-F632598B7353}" srcId="{9E7F71C8-2820-4F0E-B3E0-95ED23C91B8D}" destId="{EE472581-BCE3-4A80-B34A-5AD939BB95FC}" srcOrd="1" destOrd="0" parTransId="{4E55A11C-E2C1-4BBD-A155-8B882471FDED}" sibTransId="{CC56884E-2D57-4E3E-B94F-4DD2BD1A41F7}"/>
    <dgm:cxn modelId="{2D95CC32-B321-4D52-A8A0-FB14F3FA1233}" type="presOf" srcId="{9E7F71C8-2820-4F0E-B3E0-95ED23C91B8D}" destId="{0FBE9310-52B1-4B82-ADD9-8CA596D91807}" srcOrd="0" destOrd="0" presId="urn:microsoft.com/office/officeart/2005/8/layout/list1"/>
    <dgm:cxn modelId="{77BD221E-F37C-4003-AD0F-55F35324BDC8}" type="presParOf" srcId="{0FBE9310-52B1-4B82-ADD9-8CA596D91807}" destId="{E178E672-37D8-418F-8034-A23640711C71}" srcOrd="0" destOrd="0" presId="urn:microsoft.com/office/officeart/2005/8/layout/list1"/>
    <dgm:cxn modelId="{3C860F95-27DE-4B00-8446-C9E1F55B7BB8}" type="presParOf" srcId="{E178E672-37D8-418F-8034-A23640711C71}" destId="{14AABB8F-4E55-467C-9C38-F5DD6BEFA0C2}" srcOrd="0" destOrd="0" presId="urn:microsoft.com/office/officeart/2005/8/layout/list1"/>
    <dgm:cxn modelId="{8896F62F-C634-45E5-B874-DE181F1E0D61}" type="presParOf" srcId="{E178E672-37D8-418F-8034-A23640711C71}" destId="{BE9FAAAB-5DD5-4B1F-80AD-CE75F746A72B}" srcOrd="1" destOrd="0" presId="urn:microsoft.com/office/officeart/2005/8/layout/list1"/>
    <dgm:cxn modelId="{7555E388-3DCE-40B2-8822-847F890BBD5F}" type="presParOf" srcId="{0FBE9310-52B1-4B82-ADD9-8CA596D91807}" destId="{839848A9-0884-4466-9655-E02CDCE97E29}" srcOrd="1" destOrd="0" presId="urn:microsoft.com/office/officeart/2005/8/layout/list1"/>
    <dgm:cxn modelId="{39B05DB7-AAFA-45F0-B48D-75BCDD4F3C5C}" type="presParOf" srcId="{0FBE9310-52B1-4B82-ADD9-8CA596D91807}" destId="{6CA23992-7729-4ACE-81E8-FB9B68D3E853}" srcOrd="2" destOrd="0" presId="urn:microsoft.com/office/officeart/2005/8/layout/list1"/>
    <dgm:cxn modelId="{DABB93C2-BB00-4CD3-AFD6-DBCB19F74688}" type="presParOf" srcId="{0FBE9310-52B1-4B82-ADD9-8CA596D91807}" destId="{07D75D99-19EF-41FA-9B1D-DAF60FD233F2}" srcOrd="3" destOrd="0" presId="urn:microsoft.com/office/officeart/2005/8/layout/list1"/>
    <dgm:cxn modelId="{99071AA7-1840-4789-80EB-45DC01EF3D2D}" type="presParOf" srcId="{0FBE9310-52B1-4B82-ADD9-8CA596D91807}" destId="{45EA8B6E-F402-4599-9570-412A8665F0C5}" srcOrd="4" destOrd="0" presId="urn:microsoft.com/office/officeart/2005/8/layout/list1"/>
    <dgm:cxn modelId="{1A1C0457-2B9E-426A-A762-F65F13E77672}" type="presParOf" srcId="{45EA8B6E-F402-4599-9570-412A8665F0C5}" destId="{7E00BE70-E209-4F06-86E0-7053E4F9E76E}" srcOrd="0" destOrd="0" presId="urn:microsoft.com/office/officeart/2005/8/layout/list1"/>
    <dgm:cxn modelId="{724E1FB8-0B00-421C-A31B-27837BFE1F62}" type="presParOf" srcId="{45EA8B6E-F402-4599-9570-412A8665F0C5}" destId="{CE6B011A-E2C5-4B43-9E67-EACC1B577BFA}" srcOrd="1" destOrd="0" presId="urn:microsoft.com/office/officeart/2005/8/layout/list1"/>
    <dgm:cxn modelId="{E733D6E2-5FF0-45AF-9F81-0409AF76D2C9}" type="presParOf" srcId="{0FBE9310-52B1-4B82-ADD9-8CA596D91807}" destId="{261C5197-03FA-47EC-8C24-815AF5040513}" srcOrd="5" destOrd="0" presId="urn:microsoft.com/office/officeart/2005/8/layout/list1"/>
    <dgm:cxn modelId="{EF798ED0-76EF-464A-BE9B-01C1AD1EA7B7}" type="presParOf" srcId="{0FBE9310-52B1-4B82-ADD9-8CA596D91807}" destId="{F449201E-20BD-4DDA-B8E6-3DB8042E3D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1316FD-6E1F-4481-AC69-9FE5DBAFD83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E7241ED-A564-4904-A8AA-92B25D3FC36D}">
      <dgm:prSet phldrT="[Text]" custT="1"/>
      <dgm:spPr/>
      <dgm:t>
        <a:bodyPr/>
        <a:lstStyle/>
        <a:p>
          <a:r>
            <a:rPr lang="en-IN" sz="1600" dirty="0" smtClean="0"/>
            <a:t>More simulations/Confirmatory simulations.</a:t>
          </a:r>
          <a:endParaRPr lang="en-IN" sz="1600" dirty="0"/>
        </a:p>
      </dgm:t>
    </dgm:pt>
    <dgm:pt modelId="{4155580F-CB0A-46F6-B492-FBF11250FCF8}" type="parTrans" cxnId="{F75033DB-BB4B-4362-A2BF-80C01D9231A2}">
      <dgm:prSet/>
      <dgm:spPr/>
      <dgm:t>
        <a:bodyPr/>
        <a:lstStyle/>
        <a:p>
          <a:endParaRPr lang="en-IN" sz="2400"/>
        </a:p>
      </dgm:t>
    </dgm:pt>
    <dgm:pt modelId="{AD1E2A1E-5C64-4F3C-A259-E8A5DEB9F05A}" type="sibTrans" cxnId="{F75033DB-BB4B-4362-A2BF-80C01D9231A2}">
      <dgm:prSet/>
      <dgm:spPr/>
      <dgm:t>
        <a:bodyPr/>
        <a:lstStyle/>
        <a:p>
          <a:endParaRPr lang="en-IN" sz="2400"/>
        </a:p>
      </dgm:t>
    </dgm:pt>
    <dgm:pt modelId="{998DA7F7-ABE4-4384-89A6-9185CACAE014}">
      <dgm:prSet phldrT="[Text]" custT="1"/>
      <dgm:spPr/>
      <dgm:t>
        <a:bodyPr/>
        <a:lstStyle/>
        <a:p>
          <a:r>
            <a:rPr lang="en-IN" sz="1600" dirty="0" smtClean="0"/>
            <a:t>I do lack some of the theoretical foundations.</a:t>
          </a:r>
          <a:endParaRPr lang="en-IN" sz="1600" dirty="0"/>
        </a:p>
      </dgm:t>
    </dgm:pt>
    <dgm:pt modelId="{7DAB2D7C-BB67-405D-AE96-2F18AA3B821F}" type="parTrans" cxnId="{92C870DF-93F3-4AD6-AEAA-115480D30DCB}">
      <dgm:prSet/>
      <dgm:spPr/>
      <dgm:t>
        <a:bodyPr/>
        <a:lstStyle/>
        <a:p>
          <a:endParaRPr lang="en-IN" sz="2400"/>
        </a:p>
      </dgm:t>
    </dgm:pt>
    <dgm:pt modelId="{427BB939-308C-4A70-8141-1F97E2A780CD}" type="sibTrans" cxnId="{92C870DF-93F3-4AD6-AEAA-115480D30DCB}">
      <dgm:prSet/>
      <dgm:spPr/>
      <dgm:t>
        <a:bodyPr/>
        <a:lstStyle/>
        <a:p>
          <a:endParaRPr lang="en-IN" sz="2400"/>
        </a:p>
      </dgm:t>
    </dgm:pt>
    <dgm:pt modelId="{2DC6BA24-D447-4BEA-815F-E869857303B5}">
      <dgm:prSet custT="1"/>
      <dgm:spPr/>
      <dgm:t>
        <a:bodyPr/>
        <a:lstStyle/>
        <a:p>
          <a:r>
            <a:rPr lang="en-IN" sz="1600" dirty="0" smtClean="0"/>
            <a:t>Modelling the blood donor data. </a:t>
          </a:r>
        </a:p>
      </dgm:t>
    </dgm:pt>
    <dgm:pt modelId="{EEF6BD35-96A0-4966-ACCA-51ACB5FAC802}" type="parTrans" cxnId="{024D85F1-20F5-40CB-9DF0-8304A59E6E99}">
      <dgm:prSet/>
      <dgm:spPr/>
      <dgm:t>
        <a:bodyPr/>
        <a:lstStyle/>
        <a:p>
          <a:endParaRPr lang="en-IN" sz="2400"/>
        </a:p>
      </dgm:t>
    </dgm:pt>
    <dgm:pt modelId="{48569E5D-28F9-45D0-B039-2E0912DF6142}" type="sibTrans" cxnId="{024D85F1-20F5-40CB-9DF0-8304A59E6E99}">
      <dgm:prSet/>
      <dgm:spPr/>
      <dgm:t>
        <a:bodyPr/>
        <a:lstStyle/>
        <a:p>
          <a:endParaRPr lang="en-IN" sz="2400"/>
        </a:p>
      </dgm:t>
    </dgm:pt>
    <dgm:pt modelId="{8F6AB1D7-AB18-494D-91EF-2F293C14B724}">
      <dgm:prSet custT="1"/>
      <dgm:spPr/>
      <dgm:t>
        <a:bodyPr/>
        <a:lstStyle/>
        <a:p>
          <a:r>
            <a:rPr lang="en-IN" sz="1600" dirty="0" smtClean="0"/>
            <a:t>Answer why things work, when I don’t expect them to? Or why they don’t when I expect them to work?</a:t>
          </a:r>
        </a:p>
      </dgm:t>
    </dgm:pt>
    <dgm:pt modelId="{6113FC31-1190-4760-A239-2B71C2592C2E}" type="parTrans" cxnId="{DAA61A43-DED9-4826-8EA5-8708A71FD3D1}">
      <dgm:prSet/>
      <dgm:spPr/>
      <dgm:t>
        <a:bodyPr/>
        <a:lstStyle/>
        <a:p>
          <a:endParaRPr lang="en-IN" sz="2400"/>
        </a:p>
      </dgm:t>
    </dgm:pt>
    <dgm:pt modelId="{DA82EED3-7089-413A-B997-501CAF7100FC}" type="sibTrans" cxnId="{DAA61A43-DED9-4826-8EA5-8708A71FD3D1}">
      <dgm:prSet/>
      <dgm:spPr/>
      <dgm:t>
        <a:bodyPr/>
        <a:lstStyle/>
        <a:p>
          <a:endParaRPr lang="en-IN" sz="2400"/>
        </a:p>
      </dgm:t>
    </dgm:pt>
    <dgm:pt modelId="{0533DB3E-1EBA-4324-BCD3-73F66D201452}">
      <dgm:prSet phldrT="[Text]" custT="1"/>
      <dgm:spPr/>
      <dgm:t>
        <a:bodyPr/>
        <a:lstStyle/>
        <a:p>
          <a:r>
            <a:rPr lang="en-IN" sz="1600" dirty="0" smtClean="0"/>
            <a:t>Double check my code.</a:t>
          </a:r>
          <a:endParaRPr lang="en-IN" sz="1600" dirty="0"/>
        </a:p>
      </dgm:t>
    </dgm:pt>
    <dgm:pt modelId="{9D1A2927-9EFD-4939-9A2C-63516877634A}" type="parTrans" cxnId="{6322C341-5360-44D5-A3EE-BBEF25D5F024}">
      <dgm:prSet/>
      <dgm:spPr/>
      <dgm:t>
        <a:bodyPr/>
        <a:lstStyle/>
        <a:p>
          <a:endParaRPr lang="en-IN" sz="2400"/>
        </a:p>
      </dgm:t>
    </dgm:pt>
    <dgm:pt modelId="{E48E5E58-2892-4FF0-9236-70507DF51A4E}" type="sibTrans" cxnId="{6322C341-5360-44D5-A3EE-BBEF25D5F024}">
      <dgm:prSet/>
      <dgm:spPr/>
      <dgm:t>
        <a:bodyPr/>
        <a:lstStyle/>
        <a:p>
          <a:endParaRPr lang="en-IN" sz="2400"/>
        </a:p>
      </dgm:t>
    </dgm:pt>
    <dgm:pt modelId="{C13E47C5-460F-4C1D-A322-639FEF5364D4}">
      <dgm:prSet custT="1"/>
      <dgm:spPr/>
      <dgm:t>
        <a:bodyPr/>
        <a:lstStyle/>
        <a:p>
          <a:r>
            <a:rPr lang="en-IN" sz="1600" dirty="0" smtClean="0"/>
            <a:t>I doubt I will be able to run so many observations on my computer. </a:t>
          </a:r>
          <a:endParaRPr lang="en-IN" sz="1600" dirty="0" smtClean="0"/>
        </a:p>
      </dgm:t>
    </dgm:pt>
    <dgm:pt modelId="{73F919A6-6392-4A14-9381-4F29D67E643C}" type="parTrans" cxnId="{74925BF3-8C9B-4079-BC7B-02BFC283CB25}">
      <dgm:prSet/>
      <dgm:spPr/>
      <dgm:t>
        <a:bodyPr/>
        <a:lstStyle/>
        <a:p>
          <a:endParaRPr lang="en-IN" sz="2400"/>
        </a:p>
      </dgm:t>
    </dgm:pt>
    <dgm:pt modelId="{EB2129E2-3F77-475D-A65A-79FAB680FA8A}" type="sibTrans" cxnId="{74925BF3-8C9B-4079-BC7B-02BFC283CB25}">
      <dgm:prSet/>
      <dgm:spPr/>
      <dgm:t>
        <a:bodyPr/>
        <a:lstStyle/>
        <a:p>
          <a:endParaRPr lang="en-IN" sz="2400"/>
        </a:p>
      </dgm:t>
    </dgm:pt>
    <dgm:pt modelId="{C91B6EF8-0735-4943-8D85-7A788CC67F43}">
      <dgm:prSet custT="1"/>
      <dgm:spPr/>
      <dgm:t>
        <a:bodyPr/>
        <a:lstStyle/>
        <a:p>
          <a:r>
            <a:rPr lang="en-IN" sz="1600" dirty="0" smtClean="0"/>
            <a:t>I am using some parallel processing packages for post MCMC processing.</a:t>
          </a:r>
          <a:endParaRPr lang="en-IN" sz="1600" dirty="0" smtClean="0"/>
        </a:p>
      </dgm:t>
    </dgm:pt>
    <dgm:pt modelId="{4C9B5529-7976-4483-8EA1-8575884A9C7B}" type="parTrans" cxnId="{58350A71-E4A9-4042-899E-05B49E8F8A69}">
      <dgm:prSet/>
      <dgm:spPr/>
      <dgm:t>
        <a:bodyPr/>
        <a:lstStyle/>
        <a:p>
          <a:endParaRPr lang="en-IN" sz="2400"/>
        </a:p>
      </dgm:t>
    </dgm:pt>
    <dgm:pt modelId="{35E1735D-E532-4A62-B21C-73C07AB2EC0C}" type="sibTrans" cxnId="{58350A71-E4A9-4042-899E-05B49E8F8A69}">
      <dgm:prSet/>
      <dgm:spPr/>
      <dgm:t>
        <a:bodyPr/>
        <a:lstStyle/>
        <a:p>
          <a:endParaRPr lang="en-IN" sz="2400"/>
        </a:p>
      </dgm:t>
    </dgm:pt>
    <dgm:pt modelId="{FD9DBAEB-66FA-4400-B234-268792893768}">
      <dgm:prSet phldrT="[Text]" custT="1"/>
      <dgm:spPr/>
      <dgm:t>
        <a:bodyPr/>
        <a:lstStyle/>
        <a:p>
          <a:r>
            <a:rPr lang="en-IN" sz="1600" dirty="0" smtClean="0"/>
            <a:t>More complex scenarios.</a:t>
          </a:r>
          <a:endParaRPr lang="en-IN" sz="1600" dirty="0"/>
        </a:p>
      </dgm:t>
    </dgm:pt>
    <dgm:pt modelId="{878FC2D6-D8A0-47DE-AC6C-0992651DD026}" type="parTrans" cxnId="{4F85CD2E-44F4-4C5F-8900-43E3F35679AD}">
      <dgm:prSet/>
      <dgm:spPr/>
      <dgm:t>
        <a:bodyPr/>
        <a:lstStyle/>
        <a:p>
          <a:endParaRPr lang="en-IN" sz="2400"/>
        </a:p>
      </dgm:t>
    </dgm:pt>
    <dgm:pt modelId="{D9E72CF8-75BD-4230-BD86-16663083869B}" type="sibTrans" cxnId="{4F85CD2E-44F4-4C5F-8900-43E3F35679AD}">
      <dgm:prSet/>
      <dgm:spPr/>
      <dgm:t>
        <a:bodyPr/>
        <a:lstStyle/>
        <a:p>
          <a:endParaRPr lang="en-IN" sz="2400"/>
        </a:p>
      </dgm:t>
    </dgm:pt>
    <dgm:pt modelId="{2DA726F7-4042-408B-977E-970E06CBE8F4}" type="pres">
      <dgm:prSet presAssocID="{EE1316FD-6E1F-4481-AC69-9FE5DBAFD838}" presName="linear" presStyleCnt="0">
        <dgm:presLayoutVars>
          <dgm:dir/>
          <dgm:animLvl val="lvl"/>
          <dgm:resizeHandles val="exact"/>
        </dgm:presLayoutVars>
      </dgm:prSet>
      <dgm:spPr/>
    </dgm:pt>
    <dgm:pt modelId="{631F4289-0CC8-459D-9E45-B1D120D0A5D6}" type="pres">
      <dgm:prSet presAssocID="{0E7241ED-A564-4904-A8AA-92B25D3FC36D}" presName="parentLin" presStyleCnt="0"/>
      <dgm:spPr/>
    </dgm:pt>
    <dgm:pt modelId="{605CD5A7-4AAE-4005-B1BF-4B23C886FB63}" type="pres">
      <dgm:prSet presAssocID="{0E7241ED-A564-4904-A8AA-92B25D3FC36D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92CA35C4-B27C-4E7B-A447-4D8815388523}" type="pres">
      <dgm:prSet presAssocID="{0E7241ED-A564-4904-A8AA-92B25D3FC36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EE0210-5A03-48F9-A5A7-45478ED9A9B1}" type="pres">
      <dgm:prSet presAssocID="{0E7241ED-A564-4904-A8AA-92B25D3FC36D}" presName="negativeSpace" presStyleCnt="0"/>
      <dgm:spPr/>
    </dgm:pt>
    <dgm:pt modelId="{65CD20C5-C901-4CE7-B2F3-66CA6378FBCE}" type="pres">
      <dgm:prSet presAssocID="{0E7241ED-A564-4904-A8AA-92B25D3FC36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731E0B-1B3D-4BC8-8F02-BD0C9734FC0D}" type="pres">
      <dgm:prSet presAssocID="{AD1E2A1E-5C64-4F3C-A259-E8A5DEB9F05A}" presName="spaceBetweenRectangles" presStyleCnt="0"/>
      <dgm:spPr/>
    </dgm:pt>
    <dgm:pt modelId="{AE1A2531-73CE-41DA-B704-A8F519C1BB28}" type="pres">
      <dgm:prSet presAssocID="{2DC6BA24-D447-4BEA-815F-E869857303B5}" presName="parentLin" presStyleCnt="0"/>
      <dgm:spPr/>
    </dgm:pt>
    <dgm:pt modelId="{51C0B945-E1F0-4581-8C96-0DFB01D4EF00}" type="pres">
      <dgm:prSet presAssocID="{2DC6BA24-D447-4BEA-815F-E869857303B5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50B845FB-5A87-40A0-9180-8BAF08F86588}" type="pres">
      <dgm:prSet presAssocID="{2DC6BA24-D447-4BEA-815F-E869857303B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735ED9-3C6E-41FB-AEA6-81BE7813B4A2}" type="pres">
      <dgm:prSet presAssocID="{2DC6BA24-D447-4BEA-815F-E869857303B5}" presName="negativeSpace" presStyleCnt="0"/>
      <dgm:spPr/>
    </dgm:pt>
    <dgm:pt modelId="{6673348A-7654-4E6A-BA1A-F83500025050}" type="pres">
      <dgm:prSet presAssocID="{2DC6BA24-D447-4BEA-815F-E869857303B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FDF20B-86B1-4155-85B4-6E2B6BBA29D0}" type="pres">
      <dgm:prSet presAssocID="{48569E5D-28F9-45D0-B039-2E0912DF6142}" presName="spaceBetweenRectangles" presStyleCnt="0"/>
      <dgm:spPr/>
    </dgm:pt>
    <dgm:pt modelId="{54C788C6-967F-479C-95FE-218BEC8C8AF7}" type="pres">
      <dgm:prSet presAssocID="{8F6AB1D7-AB18-494D-91EF-2F293C14B724}" presName="parentLin" presStyleCnt="0"/>
      <dgm:spPr/>
    </dgm:pt>
    <dgm:pt modelId="{22559C16-605A-4B72-8402-3AC6370F2EE8}" type="pres">
      <dgm:prSet presAssocID="{8F6AB1D7-AB18-494D-91EF-2F293C14B724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AAD2F4DF-B863-4629-B231-C0EC87092C42}" type="pres">
      <dgm:prSet presAssocID="{8F6AB1D7-AB18-494D-91EF-2F293C14B7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992AE1-7367-48FC-9A3A-657FE1D3A765}" type="pres">
      <dgm:prSet presAssocID="{8F6AB1D7-AB18-494D-91EF-2F293C14B724}" presName="negativeSpace" presStyleCnt="0"/>
      <dgm:spPr/>
    </dgm:pt>
    <dgm:pt modelId="{230EB1EA-9ECF-4D2B-A7B3-A47A9DF2282F}" type="pres">
      <dgm:prSet presAssocID="{8F6AB1D7-AB18-494D-91EF-2F293C14B72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5A6E44E-A92E-4E9E-8B0D-51A1ABD22DCE}" type="presOf" srcId="{2DC6BA24-D447-4BEA-815F-E869857303B5}" destId="{51C0B945-E1F0-4581-8C96-0DFB01D4EF00}" srcOrd="0" destOrd="0" presId="urn:microsoft.com/office/officeart/2005/8/layout/list1"/>
    <dgm:cxn modelId="{DAA61A43-DED9-4826-8EA5-8708A71FD3D1}" srcId="{EE1316FD-6E1F-4481-AC69-9FE5DBAFD838}" destId="{8F6AB1D7-AB18-494D-91EF-2F293C14B724}" srcOrd="2" destOrd="0" parTransId="{6113FC31-1190-4760-A239-2B71C2592C2E}" sibTransId="{DA82EED3-7089-413A-B997-501CAF7100FC}"/>
    <dgm:cxn modelId="{58350A71-E4A9-4042-899E-05B49E8F8A69}" srcId="{2DC6BA24-D447-4BEA-815F-E869857303B5}" destId="{C91B6EF8-0735-4943-8D85-7A788CC67F43}" srcOrd="1" destOrd="0" parTransId="{4C9B5529-7976-4483-8EA1-8575884A9C7B}" sibTransId="{35E1735D-E532-4A62-B21C-73C07AB2EC0C}"/>
    <dgm:cxn modelId="{F2ACD6A9-A310-4051-9374-6DAA386A5555}" type="presOf" srcId="{0E7241ED-A564-4904-A8AA-92B25D3FC36D}" destId="{92CA35C4-B27C-4E7B-A447-4D8815388523}" srcOrd="1" destOrd="0" presId="urn:microsoft.com/office/officeart/2005/8/layout/list1"/>
    <dgm:cxn modelId="{024D85F1-20F5-40CB-9DF0-8304A59E6E99}" srcId="{EE1316FD-6E1F-4481-AC69-9FE5DBAFD838}" destId="{2DC6BA24-D447-4BEA-815F-E869857303B5}" srcOrd="1" destOrd="0" parTransId="{EEF6BD35-96A0-4966-ACCA-51ACB5FAC802}" sibTransId="{48569E5D-28F9-45D0-B039-2E0912DF6142}"/>
    <dgm:cxn modelId="{6ACD0B5D-845F-4752-B44A-EB5D724EEB3B}" type="presOf" srcId="{998DA7F7-ABE4-4384-89A6-9185CACAE014}" destId="{230EB1EA-9ECF-4D2B-A7B3-A47A9DF2282F}" srcOrd="0" destOrd="0" presId="urn:microsoft.com/office/officeart/2005/8/layout/list1"/>
    <dgm:cxn modelId="{54A18C45-CCB8-43A2-B977-F941E570FB5D}" type="presOf" srcId="{0E7241ED-A564-4904-A8AA-92B25D3FC36D}" destId="{605CD5A7-4AAE-4005-B1BF-4B23C886FB63}" srcOrd="0" destOrd="0" presId="urn:microsoft.com/office/officeart/2005/8/layout/list1"/>
    <dgm:cxn modelId="{96EBE226-3CDC-4653-97D9-D518A8899B92}" type="presOf" srcId="{FD9DBAEB-66FA-4400-B234-268792893768}" destId="{65CD20C5-C901-4CE7-B2F3-66CA6378FBCE}" srcOrd="0" destOrd="1" presId="urn:microsoft.com/office/officeart/2005/8/layout/list1"/>
    <dgm:cxn modelId="{F75033DB-BB4B-4362-A2BF-80C01D9231A2}" srcId="{EE1316FD-6E1F-4481-AC69-9FE5DBAFD838}" destId="{0E7241ED-A564-4904-A8AA-92B25D3FC36D}" srcOrd="0" destOrd="0" parTransId="{4155580F-CB0A-46F6-B492-FBF11250FCF8}" sibTransId="{AD1E2A1E-5C64-4F3C-A259-E8A5DEB9F05A}"/>
    <dgm:cxn modelId="{F725D7C4-1D10-4B75-821E-BA4701D94117}" type="presOf" srcId="{0533DB3E-1EBA-4324-BCD3-73F66D201452}" destId="{65CD20C5-C901-4CE7-B2F3-66CA6378FBCE}" srcOrd="0" destOrd="0" presId="urn:microsoft.com/office/officeart/2005/8/layout/list1"/>
    <dgm:cxn modelId="{6322C341-5360-44D5-A3EE-BBEF25D5F024}" srcId="{0E7241ED-A564-4904-A8AA-92B25D3FC36D}" destId="{0533DB3E-1EBA-4324-BCD3-73F66D201452}" srcOrd="0" destOrd="0" parTransId="{9D1A2927-9EFD-4939-9A2C-63516877634A}" sibTransId="{E48E5E58-2892-4FF0-9236-70507DF51A4E}"/>
    <dgm:cxn modelId="{64A0B641-47EB-4B4D-AAFB-2FA5876A48C9}" type="presOf" srcId="{C91B6EF8-0735-4943-8D85-7A788CC67F43}" destId="{6673348A-7654-4E6A-BA1A-F83500025050}" srcOrd="0" destOrd="1" presId="urn:microsoft.com/office/officeart/2005/8/layout/list1"/>
    <dgm:cxn modelId="{5845B35E-7D2B-4C33-934C-3C6C28A9B09E}" type="presOf" srcId="{C13E47C5-460F-4C1D-A322-639FEF5364D4}" destId="{6673348A-7654-4E6A-BA1A-F83500025050}" srcOrd="0" destOrd="0" presId="urn:microsoft.com/office/officeart/2005/8/layout/list1"/>
    <dgm:cxn modelId="{F82DC82F-659C-4378-B578-5B3BCFFE2B35}" type="presOf" srcId="{8F6AB1D7-AB18-494D-91EF-2F293C14B724}" destId="{22559C16-605A-4B72-8402-3AC6370F2EE8}" srcOrd="0" destOrd="0" presId="urn:microsoft.com/office/officeart/2005/8/layout/list1"/>
    <dgm:cxn modelId="{92C870DF-93F3-4AD6-AEAA-115480D30DCB}" srcId="{8F6AB1D7-AB18-494D-91EF-2F293C14B724}" destId="{998DA7F7-ABE4-4384-89A6-9185CACAE014}" srcOrd="0" destOrd="0" parTransId="{7DAB2D7C-BB67-405D-AE96-2F18AA3B821F}" sibTransId="{427BB939-308C-4A70-8141-1F97E2A780CD}"/>
    <dgm:cxn modelId="{5E281B6F-2E8B-41CE-A047-033AC7E8CC99}" type="presOf" srcId="{EE1316FD-6E1F-4481-AC69-9FE5DBAFD838}" destId="{2DA726F7-4042-408B-977E-970E06CBE8F4}" srcOrd="0" destOrd="0" presId="urn:microsoft.com/office/officeart/2005/8/layout/list1"/>
    <dgm:cxn modelId="{4F85CD2E-44F4-4C5F-8900-43E3F35679AD}" srcId="{0E7241ED-A564-4904-A8AA-92B25D3FC36D}" destId="{FD9DBAEB-66FA-4400-B234-268792893768}" srcOrd="1" destOrd="0" parTransId="{878FC2D6-D8A0-47DE-AC6C-0992651DD026}" sibTransId="{D9E72CF8-75BD-4230-BD86-16663083869B}"/>
    <dgm:cxn modelId="{74925BF3-8C9B-4079-BC7B-02BFC283CB25}" srcId="{2DC6BA24-D447-4BEA-815F-E869857303B5}" destId="{C13E47C5-460F-4C1D-A322-639FEF5364D4}" srcOrd="0" destOrd="0" parTransId="{73F919A6-6392-4A14-9381-4F29D67E643C}" sibTransId="{EB2129E2-3F77-475D-A65A-79FAB680FA8A}"/>
    <dgm:cxn modelId="{B8057EB5-432C-4FBE-8608-6B07D8D12AE3}" type="presOf" srcId="{8F6AB1D7-AB18-494D-91EF-2F293C14B724}" destId="{AAD2F4DF-B863-4629-B231-C0EC87092C42}" srcOrd="1" destOrd="0" presId="urn:microsoft.com/office/officeart/2005/8/layout/list1"/>
    <dgm:cxn modelId="{07E02F97-9721-4375-B5BE-B84257BB37D4}" type="presOf" srcId="{2DC6BA24-D447-4BEA-815F-E869857303B5}" destId="{50B845FB-5A87-40A0-9180-8BAF08F86588}" srcOrd="1" destOrd="0" presId="urn:microsoft.com/office/officeart/2005/8/layout/list1"/>
    <dgm:cxn modelId="{CD990B3B-E4AC-42B2-8CB0-E828BEE95565}" type="presParOf" srcId="{2DA726F7-4042-408B-977E-970E06CBE8F4}" destId="{631F4289-0CC8-459D-9E45-B1D120D0A5D6}" srcOrd="0" destOrd="0" presId="urn:microsoft.com/office/officeart/2005/8/layout/list1"/>
    <dgm:cxn modelId="{D04D87BB-146B-43F6-988B-32F11F715EEB}" type="presParOf" srcId="{631F4289-0CC8-459D-9E45-B1D120D0A5D6}" destId="{605CD5A7-4AAE-4005-B1BF-4B23C886FB63}" srcOrd="0" destOrd="0" presId="urn:microsoft.com/office/officeart/2005/8/layout/list1"/>
    <dgm:cxn modelId="{B93EF614-FFBA-451B-AEBF-5B2955CB8CAB}" type="presParOf" srcId="{631F4289-0CC8-459D-9E45-B1D120D0A5D6}" destId="{92CA35C4-B27C-4E7B-A447-4D8815388523}" srcOrd="1" destOrd="0" presId="urn:microsoft.com/office/officeart/2005/8/layout/list1"/>
    <dgm:cxn modelId="{C11A3506-AEDB-456A-8888-40EF07EE2C2E}" type="presParOf" srcId="{2DA726F7-4042-408B-977E-970E06CBE8F4}" destId="{11EE0210-5A03-48F9-A5A7-45478ED9A9B1}" srcOrd="1" destOrd="0" presId="urn:microsoft.com/office/officeart/2005/8/layout/list1"/>
    <dgm:cxn modelId="{5A6C0450-D9B0-4362-9CF7-94153B0F7EA6}" type="presParOf" srcId="{2DA726F7-4042-408B-977E-970E06CBE8F4}" destId="{65CD20C5-C901-4CE7-B2F3-66CA6378FBCE}" srcOrd="2" destOrd="0" presId="urn:microsoft.com/office/officeart/2005/8/layout/list1"/>
    <dgm:cxn modelId="{47D8051A-74C8-4FD3-B13C-128FBC912C42}" type="presParOf" srcId="{2DA726F7-4042-408B-977E-970E06CBE8F4}" destId="{E4731E0B-1B3D-4BC8-8F02-BD0C9734FC0D}" srcOrd="3" destOrd="0" presId="urn:microsoft.com/office/officeart/2005/8/layout/list1"/>
    <dgm:cxn modelId="{9D611C5A-A1B6-4F59-9E55-6A984EE02FF7}" type="presParOf" srcId="{2DA726F7-4042-408B-977E-970E06CBE8F4}" destId="{AE1A2531-73CE-41DA-B704-A8F519C1BB28}" srcOrd="4" destOrd="0" presId="urn:microsoft.com/office/officeart/2005/8/layout/list1"/>
    <dgm:cxn modelId="{F593CDE9-CAD8-43D0-949E-F803BEEB31AB}" type="presParOf" srcId="{AE1A2531-73CE-41DA-B704-A8F519C1BB28}" destId="{51C0B945-E1F0-4581-8C96-0DFB01D4EF00}" srcOrd="0" destOrd="0" presId="urn:microsoft.com/office/officeart/2005/8/layout/list1"/>
    <dgm:cxn modelId="{E6539EA5-47B9-4314-8A08-463088D71C16}" type="presParOf" srcId="{AE1A2531-73CE-41DA-B704-A8F519C1BB28}" destId="{50B845FB-5A87-40A0-9180-8BAF08F86588}" srcOrd="1" destOrd="0" presId="urn:microsoft.com/office/officeart/2005/8/layout/list1"/>
    <dgm:cxn modelId="{4550005C-53B2-40F4-AD99-EF9F579EC459}" type="presParOf" srcId="{2DA726F7-4042-408B-977E-970E06CBE8F4}" destId="{F3735ED9-3C6E-41FB-AEA6-81BE7813B4A2}" srcOrd="5" destOrd="0" presId="urn:microsoft.com/office/officeart/2005/8/layout/list1"/>
    <dgm:cxn modelId="{E218C2AA-3B84-4705-A5EE-BB787790A36C}" type="presParOf" srcId="{2DA726F7-4042-408B-977E-970E06CBE8F4}" destId="{6673348A-7654-4E6A-BA1A-F83500025050}" srcOrd="6" destOrd="0" presId="urn:microsoft.com/office/officeart/2005/8/layout/list1"/>
    <dgm:cxn modelId="{3A611D1E-1498-4AA3-AF8E-73645706FD7F}" type="presParOf" srcId="{2DA726F7-4042-408B-977E-970E06CBE8F4}" destId="{AEFDF20B-86B1-4155-85B4-6E2B6BBA29D0}" srcOrd="7" destOrd="0" presId="urn:microsoft.com/office/officeart/2005/8/layout/list1"/>
    <dgm:cxn modelId="{008FFD16-930E-41BC-B38B-D7051ACB8063}" type="presParOf" srcId="{2DA726F7-4042-408B-977E-970E06CBE8F4}" destId="{54C788C6-967F-479C-95FE-218BEC8C8AF7}" srcOrd="8" destOrd="0" presId="urn:microsoft.com/office/officeart/2005/8/layout/list1"/>
    <dgm:cxn modelId="{7465D0A4-BE1E-4C2B-B5D6-EE7782BAEE89}" type="presParOf" srcId="{54C788C6-967F-479C-95FE-218BEC8C8AF7}" destId="{22559C16-605A-4B72-8402-3AC6370F2EE8}" srcOrd="0" destOrd="0" presId="urn:microsoft.com/office/officeart/2005/8/layout/list1"/>
    <dgm:cxn modelId="{137D4B4C-3E9F-4D73-AF25-BAF89A470391}" type="presParOf" srcId="{54C788C6-967F-479C-95FE-218BEC8C8AF7}" destId="{AAD2F4DF-B863-4629-B231-C0EC87092C42}" srcOrd="1" destOrd="0" presId="urn:microsoft.com/office/officeart/2005/8/layout/list1"/>
    <dgm:cxn modelId="{AA9D90C5-C184-4742-B50D-522030FF7C95}" type="presParOf" srcId="{2DA726F7-4042-408B-977E-970E06CBE8F4}" destId="{0E992AE1-7367-48FC-9A3A-657FE1D3A765}" srcOrd="9" destOrd="0" presId="urn:microsoft.com/office/officeart/2005/8/layout/list1"/>
    <dgm:cxn modelId="{E75519D1-17DB-429B-B8A4-12A7312A11DC}" type="presParOf" srcId="{2DA726F7-4042-408B-977E-970E06CBE8F4}" destId="{230EB1EA-9ECF-4D2B-A7B3-A47A9DF2282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ACB680-7FFC-4A3B-BB9F-0AD283B30C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9E32D9-41BB-48C8-89F6-143F77B57C4F}">
      <dgm:prSet phldrT="[Text]" custT="1"/>
      <dgm:spPr/>
      <dgm:t>
        <a:bodyPr/>
        <a:lstStyle/>
        <a:p>
          <a:r>
            <a:rPr lang="en-IN" sz="2000" dirty="0" smtClean="0"/>
            <a:t>Changing title of the thesis</a:t>
          </a:r>
          <a:endParaRPr lang="en-IN" sz="2000" dirty="0"/>
        </a:p>
      </dgm:t>
    </dgm:pt>
    <dgm:pt modelId="{853B0DE8-C894-42FF-94E0-1598E1831F15}" type="parTrans" cxnId="{68B5DF95-B5FF-4068-B8F3-6AB2FC692EDC}">
      <dgm:prSet/>
      <dgm:spPr/>
      <dgm:t>
        <a:bodyPr/>
        <a:lstStyle/>
        <a:p>
          <a:endParaRPr lang="en-IN" sz="1600"/>
        </a:p>
      </dgm:t>
    </dgm:pt>
    <dgm:pt modelId="{FB556A47-95F3-4DEF-9535-08C4A21D2B93}" type="sibTrans" cxnId="{68B5DF95-B5FF-4068-B8F3-6AB2FC692EDC}">
      <dgm:prSet/>
      <dgm:spPr/>
      <dgm:t>
        <a:bodyPr/>
        <a:lstStyle/>
        <a:p>
          <a:endParaRPr lang="en-IN" sz="1600"/>
        </a:p>
      </dgm:t>
    </dgm:pt>
    <dgm:pt modelId="{860A351B-51BB-4A60-BE53-1E67959CC92D}">
      <dgm:prSet phldrT="[Text]" custT="1"/>
      <dgm:spPr/>
      <dgm:t>
        <a:bodyPr/>
        <a:lstStyle/>
        <a:p>
          <a:r>
            <a:rPr lang="en-IN" sz="2000" dirty="0" smtClean="0"/>
            <a:t>Thank you MCMC</a:t>
          </a:r>
          <a:endParaRPr lang="en-IN" sz="2000" dirty="0"/>
        </a:p>
      </dgm:t>
    </dgm:pt>
    <dgm:pt modelId="{442137B1-D4F8-43D8-8627-4307F4FA5FC3}" type="parTrans" cxnId="{7A51C445-A34F-4F15-95EA-50631E49B989}">
      <dgm:prSet/>
      <dgm:spPr/>
      <dgm:t>
        <a:bodyPr/>
        <a:lstStyle/>
        <a:p>
          <a:endParaRPr lang="en-IN" sz="1600"/>
        </a:p>
      </dgm:t>
    </dgm:pt>
    <dgm:pt modelId="{E17A04B1-4C38-4816-8264-979FB39F3BBB}" type="sibTrans" cxnId="{7A51C445-A34F-4F15-95EA-50631E49B989}">
      <dgm:prSet/>
      <dgm:spPr/>
      <dgm:t>
        <a:bodyPr/>
        <a:lstStyle/>
        <a:p>
          <a:endParaRPr lang="en-IN" sz="1600"/>
        </a:p>
      </dgm:t>
    </dgm:pt>
    <dgm:pt modelId="{2608CD54-25B9-4A80-87E8-7E36C1A0552F}">
      <dgm:prSet phldrT="[Text]" custT="1"/>
      <dgm:spPr/>
      <dgm:t>
        <a:bodyPr/>
        <a:lstStyle/>
        <a:p>
          <a:r>
            <a:rPr lang="en-IN" sz="2000" dirty="0" smtClean="0"/>
            <a:t>Feedback and questions from the Panel</a:t>
          </a:r>
          <a:endParaRPr lang="en-IN" sz="2000" dirty="0"/>
        </a:p>
      </dgm:t>
    </dgm:pt>
    <dgm:pt modelId="{D802432B-EE03-4259-A56D-5F64D0DC2237}" type="parTrans" cxnId="{201C95CA-123A-423E-9547-6D1075CDA9BF}">
      <dgm:prSet/>
      <dgm:spPr/>
      <dgm:t>
        <a:bodyPr/>
        <a:lstStyle/>
        <a:p>
          <a:endParaRPr lang="en-IN" sz="1600"/>
        </a:p>
      </dgm:t>
    </dgm:pt>
    <dgm:pt modelId="{4B32CD14-45BC-4FF4-BE42-F58B6F3D1AAB}" type="sibTrans" cxnId="{201C95CA-123A-423E-9547-6D1075CDA9BF}">
      <dgm:prSet/>
      <dgm:spPr/>
      <dgm:t>
        <a:bodyPr/>
        <a:lstStyle/>
        <a:p>
          <a:endParaRPr lang="en-IN" sz="1600"/>
        </a:p>
      </dgm:t>
    </dgm:pt>
    <dgm:pt modelId="{3AD238BF-B871-403A-9A40-8B8F05B41350}">
      <dgm:prSet phldrT="[Text]" custT="1"/>
      <dgm:spPr/>
      <dgm:t>
        <a:bodyPr/>
        <a:lstStyle/>
        <a:p>
          <a:r>
            <a:rPr lang="en-IN" sz="2000" dirty="0" smtClean="0"/>
            <a:t>Bayesian model selection for Bayesian heterogeneity model.</a:t>
          </a:r>
          <a:endParaRPr lang="en-IN" sz="2000" dirty="0"/>
        </a:p>
      </dgm:t>
    </dgm:pt>
    <dgm:pt modelId="{2B59CF00-1F02-4A18-B6B6-DC973394975B}" type="parTrans" cxnId="{1F396FCA-E73B-44ED-9D7B-CE47DE729D86}">
      <dgm:prSet/>
      <dgm:spPr/>
      <dgm:t>
        <a:bodyPr/>
        <a:lstStyle/>
        <a:p>
          <a:endParaRPr lang="en-IN" sz="1600"/>
        </a:p>
      </dgm:t>
    </dgm:pt>
    <dgm:pt modelId="{01AB5203-85E1-4C86-88B9-A3E9BC422FC3}" type="sibTrans" cxnId="{1F396FCA-E73B-44ED-9D7B-CE47DE729D86}">
      <dgm:prSet/>
      <dgm:spPr/>
      <dgm:t>
        <a:bodyPr/>
        <a:lstStyle/>
        <a:p>
          <a:endParaRPr lang="en-IN" sz="1600"/>
        </a:p>
      </dgm:t>
    </dgm:pt>
    <dgm:pt modelId="{A2D3092C-9E64-4888-83CE-10AF8CF3CD66}">
      <dgm:prSet phldrT="[Text]" custT="1"/>
      <dgm:spPr/>
      <dgm:t>
        <a:bodyPr/>
        <a:lstStyle/>
        <a:p>
          <a:r>
            <a:rPr lang="en-IN" sz="2000" dirty="0" smtClean="0"/>
            <a:t>I get to pursue other activities between work.</a:t>
          </a:r>
          <a:endParaRPr lang="en-IN" sz="2000" dirty="0"/>
        </a:p>
      </dgm:t>
    </dgm:pt>
    <dgm:pt modelId="{1CF32D18-80B4-4829-9A4F-E1970000E163}" type="parTrans" cxnId="{43B3783B-E624-4B79-B566-D8046668204A}">
      <dgm:prSet/>
      <dgm:spPr/>
      <dgm:t>
        <a:bodyPr/>
        <a:lstStyle/>
        <a:p>
          <a:endParaRPr lang="en-IN" sz="1600"/>
        </a:p>
      </dgm:t>
    </dgm:pt>
    <dgm:pt modelId="{F4BBB4C0-6E82-4A3A-A8CC-DD4123FC50DD}" type="sibTrans" cxnId="{43B3783B-E624-4B79-B566-D8046668204A}">
      <dgm:prSet/>
      <dgm:spPr/>
      <dgm:t>
        <a:bodyPr/>
        <a:lstStyle/>
        <a:p>
          <a:endParaRPr lang="en-IN" sz="1600"/>
        </a:p>
      </dgm:t>
    </dgm:pt>
    <dgm:pt modelId="{2A34ED9C-0E51-4916-842B-E70E77C8B944}">
      <dgm:prSet phldrT="[Text]" custT="1"/>
      <dgm:spPr/>
      <dgm:t>
        <a:bodyPr/>
        <a:lstStyle/>
        <a:p>
          <a:r>
            <a:rPr lang="en-IN" sz="2000" dirty="0" smtClean="0"/>
            <a:t>Bayesian model selection for Bayesian linear mixed models having mixture distributed random effects.</a:t>
          </a:r>
          <a:endParaRPr lang="en-IN" sz="2000" dirty="0"/>
        </a:p>
      </dgm:t>
    </dgm:pt>
    <dgm:pt modelId="{4D72C77A-4CA7-4391-97E9-0AD1F5C44FB8}" type="parTrans" cxnId="{AD64837A-7BA7-4D27-98A2-9003601F8CF3}">
      <dgm:prSet/>
      <dgm:spPr/>
      <dgm:t>
        <a:bodyPr/>
        <a:lstStyle/>
        <a:p>
          <a:endParaRPr lang="en-IN"/>
        </a:p>
      </dgm:t>
    </dgm:pt>
    <dgm:pt modelId="{9850082E-DB13-4019-BA27-74A4E792E3FA}" type="sibTrans" cxnId="{AD64837A-7BA7-4D27-98A2-9003601F8CF3}">
      <dgm:prSet/>
      <dgm:spPr/>
      <dgm:t>
        <a:bodyPr/>
        <a:lstStyle/>
        <a:p>
          <a:endParaRPr lang="en-IN"/>
        </a:p>
      </dgm:t>
    </dgm:pt>
    <dgm:pt modelId="{46895BC6-3007-4607-9707-4DA75454BE01}">
      <dgm:prSet phldrT="[Text]" custT="1"/>
      <dgm:spPr/>
      <dgm:t>
        <a:bodyPr/>
        <a:lstStyle/>
        <a:p>
          <a:r>
            <a:rPr lang="en-IN" sz="2000" dirty="0" smtClean="0"/>
            <a:t>Have you heard about “</a:t>
          </a:r>
          <a:r>
            <a:rPr lang="en-IN" sz="2000" dirty="0" err="1" smtClean="0"/>
            <a:t>beepr</a:t>
          </a:r>
          <a:r>
            <a:rPr lang="en-IN" sz="2000" dirty="0" smtClean="0"/>
            <a:t>”?</a:t>
          </a:r>
          <a:endParaRPr lang="en-IN" sz="2000" dirty="0"/>
        </a:p>
      </dgm:t>
    </dgm:pt>
    <dgm:pt modelId="{B3ADDF17-93AF-426A-91BC-1AB1988A281E}" type="parTrans" cxnId="{ED1C310D-3B33-4C11-8231-EF365C0F781E}">
      <dgm:prSet/>
      <dgm:spPr/>
      <dgm:t>
        <a:bodyPr/>
        <a:lstStyle/>
        <a:p>
          <a:endParaRPr lang="en-IN"/>
        </a:p>
      </dgm:t>
    </dgm:pt>
    <dgm:pt modelId="{D0F8FD10-27FF-4C87-9379-E38BAB6D98FB}" type="sibTrans" cxnId="{ED1C310D-3B33-4C11-8231-EF365C0F781E}">
      <dgm:prSet/>
      <dgm:spPr/>
      <dgm:t>
        <a:bodyPr/>
        <a:lstStyle/>
        <a:p>
          <a:endParaRPr lang="en-IN"/>
        </a:p>
      </dgm:t>
    </dgm:pt>
    <dgm:pt modelId="{5D84F750-5156-4B91-AE76-F5AFB7BB67E4}" type="pres">
      <dgm:prSet presAssocID="{47ACB680-7FFC-4A3B-BB9F-0AD283B30CA3}" presName="linear" presStyleCnt="0">
        <dgm:presLayoutVars>
          <dgm:dir/>
          <dgm:animLvl val="lvl"/>
          <dgm:resizeHandles val="exact"/>
        </dgm:presLayoutVars>
      </dgm:prSet>
      <dgm:spPr/>
    </dgm:pt>
    <dgm:pt modelId="{99E4707B-0F53-4F17-BF6C-BD2C8C7A9328}" type="pres">
      <dgm:prSet presAssocID="{029E32D9-41BB-48C8-89F6-143F77B57C4F}" presName="parentLin" presStyleCnt="0"/>
      <dgm:spPr/>
    </dgm:pt>
    <dgm:pt modelId="{63E91347-7B47-49EF-AC7B-83973DA0D12C}" type="pres">
      <dgm:prSet presAssocID="{029E32D9-41BB-48C8-89F6-143F77B57C4F}" presName="parentLeftMargin" presStyleLbl="node1" presStyleIdx="0" presStyleCnt="3"/>
      <dgm:spPr/>
    </dgm:pt>
    <dgm:pt modelId="{7768FBCB-F427-41FE-ADF0-AC3E92D08929}" type="pres">
      <dgm:prSet presAssocID="{029E32D9-41BB-48C8-89F6-143F77B57C4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4CA7C7-CE94-4198-B53C-0444A4D8E49E}" type="pres">
      <dgm:prSet presAssocID="{029E32D9-41BB-48C8-89F6-143F77B57C4F}" presName="negativeSpace" presStyleCnt="0"/>
      <dgm:spPr/>
    </dgm:pt>
    <dgm:pt modelId="{CD2C41F4-8745-4573-85A5-FF8981901042}" type="pres">
      <dgm:prSet presAssocID="{029E32D9-41BB-48C8-89F6-143F77B57C4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EDADC7-EAB5-430F-BF80-AFE3EC49880C}" type="pres">
      <dgm:prSet presAssocID="{FB556A47-95F3-4DEF-9535-08C4A21D2B93}" presName="spaceBetweenRectangles" presStyleCnt="0"/>
      <dgm:spPr/>
    </dgm:pt>
    <dgm:pt modelId="{62ACC7BA-37A6-4171-91F5-3BD210268CC8}" type="pres">
      <dgm:prSet presAssocID="{860A351B-51BB-4A60-BE53-1E67959CC92D}" presName="parentLin" presStyleCnt="0"/>
      <dgm:spPr/>
    </dgm:pt>
    <dgm:pt modelId="{841D76F2-B2C4-464D-8F62-A6ADE10E0577}" type="pres">
      <dgm:prSet presAssocID="{860A351B-51BB-4A60-BE53-1E67959CC92D}" presName="parentLeftMargin" presStyleLbl="node1" presStyleIdx="0" presStyleCnt="3"/>
      <dgm:spPr/>
    </dgm:pt>
    <dgm:pt modelId="{77C6005D-8C55-481D-9033-629D01D41E61}" type="pres">
      <dgm:prSet presAssocID="{860A351B-51BB-4A60-BE53-1E67959CC92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178467-B092-452B-945B-9C3B94C23F5C}" type="pres">
      <dgm:prSet presAssocID="{860A351B-51BB-4A60-BE53-1E67959CC92D}" presName="negativeSpace" presStyleCnt="0"/>
      <dgm:spPr/>
    </dgm:pt>
    <dgm:pt modelId="{9391688F-8C11-4CB4-89A9-D791B7A2B56C}" type="pres">
      <dgm:prSet presAssocID="{860A351B-51BB-4A60-BE53-1E67959CC92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A118E0-51BA-442F-ABFF-AD9E4D1C386F}" type="pres">
      <dgm:prSet presAssocID="{E17A04B1-4C38-4816-8264-979FB39F3BBB}" presName="spaceBetweenRectangles" presStyleCnt="0"/>
      <dgm:spPr/>
    </dgm:pt>
    <dgm:pt modelId="{6699382B-AA1B-4E85-9962-54D358BC43E2}" type="pres">
      <dgm:prSet presAssocID="{2608CD54-25B9-4A80-87E8-7E36C1A0552F}" presName="parentLin" presStyleCnt="0"/>
      <dgm:spPr/>
    </dgm:pt>
    <dgm:pt modelId="{F7A5087E-B5AF-4318-B6C5-454E22F00A51}" type="pres">
      <dgm:prSet presAssocID="{2608CD54-25B9-4A80-87E8-7E36C1A0552F}" presName="parentLeftMargin" presStyleLbl="node1" presStyleIdx="1" presStyleCnt="3"/>
      <dgm:spPr/>
    </dgm:pt>
    <dgm:pt modelId="{5136FC13-FD50-4989-9919-CAC7FDB3F9F4}" type="pres">
      <dgm:prSet presAssocID="{2608CD54-25B9-4A80-87E8-7E36C1A0552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1F68A6-041D-4C34-B7BA-8366F4660672}" type="pres">
      <dgm:prSet presAssocID="{2608CD54-25B9-4A80-87E8-7E36C1A0552F}" presName="negativeSpace" presStyleCnt="0"/>
      <dgm:spPr/>
    </dgm:pt>
    <dgm:pt modelId="{8BAA0DF4-2F52-4C52-8599-8D1895FD84F0}" type="pres">
      <dgm:prSet presAssocID="{2608CD54-25B9-4A80-87E8-7E36C1A0552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71FC83E-05C8-4F0B-939C-25B6B155A188}" type="presOf" srcId="{860A351B-51BB-4A60-BE53-1E67959CC92D}" destId="{841D76F2-B2C4-464D-8F62-A6ADE10E0577}" srcOrd="0" destOrd="0" presId="urn:microsoft.com/office/officeart/2005/8/layout/list1"/>
    <dgm:cxn modelId="{A3F047BC-B7ED-40A7-8EBC-3DBA1C9FE937}" type="presOf" srcId="{2608CD54-25B9-4A80-87E8-7E36C1A0552F}" destId="{5136FC13-FD50-4989-9919-CAC7FDB3F9F4}" srcOrd="1" destOrd="0" presId="urn:microsoft.com/office/officeart/2005/8/layout/list1"/>
    <dgm:cxn modelId="{1F396FCA-E73B-44ED-9D7B-CE47DE729D86}" srcId="{029E32D9-41BB-48C8-89F6-143F77B57C4F}" destId="{3AD238BF-B871-403A-9A40-8B8F05B41350}" srcOrd="0" destOrd="0" parTransId="{2B59CF00-1F02-4A18-B6B6-DC973394975B}" sibTransId="{01AB5203-85E1-4C86-88B9-A3E9BC422FC3}"/>
    <dgm:cxn modelId="{B4DF5C5B-A42A-47E6-8D89-1F5A99811295}" type="presOf" srcId="{3AD238BF-B871-403A-9A40-8B8F05B41350}" destId="{CD2C41F4-8745-4573-85A5-FF8981901042}" srcOrd="0" destOrd="0" presId="urn:microsoft.com/office/officeart/2005/8/layout/list1"/>
    <dgm:cxn modelId="{35107AB2-F02D-4896-8890-226394051A7E}" type="presOf" srcId="{2A34ED9C-0E51-4916-842B-E70E77C8B944}" destId="{CD2C41F4-8745-4573-85A5-FF8981901042}" srcOrd="0" destOrd="1" presId="urn:microsoft.com/office/officeart/2005/8/layout/list1"/>
    <dgm:cxn modelId="{EC57083C-3DD1-4950-92BA-5E38F4AE8653}" type="presOf" srcId="{2608CD54-25B9-4A80-87E8-7E36C1A0552F}" destId="{F7A5087E-B5AF-4318-B6C5-454E22F00A51}" srcOrd="0" destOrd="0" presId="urn:microsoft.com/office/officeart/2005/8/layout/list1"/>
    <dgm:cxn modelId="{E36F8EA4-F32D-4FA5-82D7-9CA73FFD4E15}" type="presOf" srcId="{A2D3092C-9E64-4888-83CE-10AF8CF3CD66}" destId="{9391688F-8C11-4CB4-89A9-D791B7A2B56C}" srcOrd="0" destOrd="0" presId="urn:microsoft.com/office/officeart/2005/8/layout/list1"/>
    <dgm:cxn modelId="{7A51C445-A34F-4F15-95EA-50631E49B989}" srcId="{47ACB680-7FFC-4A3B-BB9F-0AD283B30CA3}" destId="{860A351B-51BB-4A60-BE53-1E67959CC92D}" srcOrd="1" destOrd="0" parTransId="{442137B1-D4F8-43D8-8627-4307F4FA5FC3}" sibTransId="{E17A04B1-4C38-4816-8264-979FB39F3BBB}"/>
    <dgm:cxn modelId="{2ED79857-9B52-4C5B-959D-87251FF3FFD9}" type="presOf" srcId="{860A351B-51BB-4A60-BE53-1E67959CC92D}" destId="{77C6005D-8C55-481D-9033-629D01D41E61}" srcOrd="1" destOrd="0" presId="urn:microsoft.com/office/officeart/2005/8/layout/list1"/>
    <dgm:cxn modelId="{201C95CA-123A-423E-9547-6D1075CDA9BF}" srcId="{47ACB680-7FFC-4A3B-BB9F-0AD283B30CA3}" destId="{2608CD54-25B9-4A80-87E8-7E36C1A0552F}" srcOrd="2" destOrd="0" parTransId="{D802432B-EE03-4259-A56D-5F64D0DC2237}" sibTransId="{4B32CD14-45BC-4FF4-BE42-F58B6F3D1AAB}"/>
    <dgm:cxn modelId="{ED1C310D-3B33-4C11-8231-EF365C0F781E}" srcId="{860A351B-51BB-4A60-BE53-1E67959CC92D}" destId="{46895BC6-3007-4607-9707-4DA75454BE01}" srcOrd="1" destOrd="0" parTransId="{B3ADDF17-93AF-426A-91BC-1AB1988A281E}" sibTransId="{D0F8FD10-27FF-4C87-9379-E38BAB6D98FB}"/>
    <dgm:cxn modelId="{68B5DF95-B5FF-4068-B8F3-6AB2FC692EDC}" srcId="{47ACB680-7FFC-4A3B-BB9F-0AD283B30CA3}" destId="{029E32D9-41BB-48C8-89F6-143F77B57C4F}" srcOrd="0" destOrd="0" parTransId="{853B0DE8-C894-42FF-94E0-1598E1831F15}" sibTransId="{FB556A47-95F3-4DEF-9535-08C4A21D2B93}"/>
    <dgm:cxn modelId="{6A2B5058-2E1D-4031-BB3F-D6FE2918ECF7}" type="presOf" srcId="{47ACB680-7FFC-4A3B-BB9F-0AD283B30CA3}" destId="{5D84F750-5156-4B91-AE76-F5AFB7BB67E4}" srcOrd="0" destOrd="0" presId="urn:microsoft.com/office/officeart/2005/8/layout/list1"/>
    <dgm:cxn modelId="{B316F10B-5841-4501-9555-7C44546A84C5}" type="presOf" srcId="{029E32D9-41BB-48C8-89F6-143F77B57C4F}" destId="{63E91347-7B47-49EF-AC7B-83973DA0D12C}" srcOrd="0" destOrd="0" presId="urn:microsoft.com/office/officeart/2005/8/layout/list1"/>
    <dgm:cxn modelId="{AD230785-62CE-49ED-A946-047E44E7C426}" type="presOf" srcId="{46895BC6-3007-4607-9707-4DA75454BE01}" destId="{9391688F-8C11-4CB4-89A9-D791B7A2B56C}" srcOrd="0" destOrd="1" presId="urn:microsoft.com/office/officeart/2005/8/layout/list1"/>
    <dgm:cxn modelId="{AD64837A-7BA7-4D27-98A2-9003601F8CF3}" srcId="{029E32D9-41BB-48C8-89F6-143F77B57C4F}" destId="{2A34ED9C-0E51-4916-842B-E70E77C8B944}" srcOrd="1" destOrd="0" parTransId="{4D72C77A-4CA7-4391-97E9-0AD1F5C44FB8}" sibTransId="{9850082E-DB13-4019-BA27-74A4E792E3FA}"/>
    <dgm:cxn modelId="{46AA6F0B-9A6A-4F70-AEE1-B7DEDF84D9EB}" type="presOf" srcId="{029E32D9-41BB-48C8-89F6-143F77B57C4F}" destId="{7768FBCB-F427-41FE-ADF0-AC3E92D08929}" srcOrd="1" destOrd="0" presId="urn:microsoft.com/office/officeart/2005/8/layout/list1"/>
    <dgm:cxn modelId="{43B3783B-E624-4B79-B566-D8046668204A}" srcId="{860A351B-51BB-4A60-BE53-1E67959CC92D}" destId="{A2D3092C-9E64-4888-83CE-10AF8CF3CD66}" srcOrd="0" destOrd="0" parTransId="{1CF32D18-80B4-4829-9A4F-E1970000E163}" sibTransId="{F4BBB4C0-6E82-4A3A-A8CC-DD4123FC50DD}"/>
    <dgm:cxn modelId="{CF83E510-DE8E-4D2F-A917-30857B291D6E}" type="presParOf" srcId="{5D84F750-5156-4B91-AE76-F5AFB7BB67E4}" destId="{99E4707B-0F53-4F17-BF6C-BD2C8C7A9328}" srcOrd="0" destOrd="0" presId="urn:microsoft.com/office/officeart/2005/8/layout/list1"/>
    <dgm:cxn modelId="{B744A6B4-6EEF-40E2-9B1B-8ADC6DB47F17}" type="presParOf" srcId="{99E4707B-0F53-4F17-BF6C-BD2C8C7A9328}" destId="{63E91347-7B47-49EF-AC7B-83973DA0D12C}" srcOrd="0" destOrd="0" presId="urn:microsoft.com/office/officeart/2005/8/layout/list1"/>
    <dgm:cxn modelId="{9DEF8904-D557-4C54-9B5D-6248322A2804}" type="presParOf" srcId="{99E4707B-0F53-4F17-BF6C-BD2C8C7A9328}" destId="{7768FBCB-F427-41FE-ADF0-AC3E92D08929}" srcOrd="1" destOrd="0" presId="urn:microsoft.com/office/officeart/2005/8/layout/list1"/>
    <dgm:cxn modelId="{55740634-355D-46B4-AEAF-4C7FA98AEE9D}" type="presParOf" srcId="{5D84F750-5156-4B91-AE76-F5AFB7BB67E4}" destId="{C94CA7C7-CE94-4198-B53C-0444A4D8E49E}" srcOrd="1" destOrd="0" presId="urn:microsoft.com/office/officeart/2005/8/layout/list1"/>
    <dgm:cxn modelId="{8A716F54-08AF-4E4B-BD31-572D792A66BE}" type="presParOf" srcId="{5D84F750-5156-4B91-AE76-F5AFB7BB67E4}" destId="{CD2C41F4-8745-4573-85A5-FF8981901042}" srcOrd="2" destOrd="0" presId="urn:microsoft.com/office/officeart/2005/8/layout/list1"/>
    <dgm:cxn modelId="{3D2AA59D-2186-483E-80B5-2F76CAA13B52}" type="presParOf" srcId="{5D84F750-5156-4B91-AE76-F5AFB7BB67E4}" destId="{BFEDADC7-EAB5-430F-BF80-AFE3EC49880C}" srcOrd="3" destOrd="0" presId="urn:microsoft.com/office/officeart/2005/8/layout/list1"/>
    <dgm:cxn modelId="{4DDCC25F-F748-4BD1-B6ED-EBF28F6C5875}" type="presParOf" srcId="{5D84F750-5156-4B91-AE76-F5AFB7BB67E4}" destId="{62ACC7BA-37A6-4171-91F5-3BD210268CC8}" srcOrd="4" destOrd="0" presId="urn:microsoft.com/office/officeart/2005/8/layout/list1"/>
    <dgm:cxn modelId="{E6B497AB-2A56-4729-8F81-8680A69E05D5}" type="presParOf" srcId="{62ACC7BA-37A6-4171-91F5-3BD210268CC8}" destId="{841D76F2-B2C4-464D-8F62-A6ADE10E0577}" srcOrd="0" destOrd="0" presId="urn:microsoft.com/office/officeart/2005/8/layout/list1"/>
    <dgm:cxn modelId="{6B349F19-30EF-4253-AF12-ADAC5D0C2908}" type="presParOf" srcId="{62ACC7BA-37A6-4171-91F5-3BD210268CC8}" destId="{77C6005D-8C55-481D-9033-629D01D41E61}" srcOrd="1" destOrd="0" presId="urn:microsoft.com/office/officeart/2005/8/layout/list1"/>
    <dgm:cxn modelId="{D6D6A2D5-4DE9-4E17-9437-A2FFA99A892E}" type="presParOf" srcId="{5D84F750-5156-4B91-AE76-F5AFB7BB67E4}" destId="{A8178467-B092-452B-945B-9C3B94C23F5C}" srcOrd="5" destOrd="0" presId="urn:microsoft.com/office/officeart/2005/8/layout/list1"/>
    <dgm:cxn modelId="{70370FD2-F21E-4269-9D04-5D1F804AAC93}" type="presParOf" srcId="{5D84F750-5156-4B91-AE76-F5AFB7BB67E4}" destId="{9391688F-8C11-4CB4-89A9-D791B7A2B56C}" srcOrd="6" destOrd="0" presId="urn:microsoft.com/office/officeart/2005/8/layout/list1"/>
    <dgm:cxn modelId="{461DF4ED-2EEB-47C5-A5B7-AFFA78A36F34}" type="presParOf" srcId="{5D84F750-5156-4B91-AE76-F5AFB7BB67E4}" destId="{54A118E0-51BA-442F-ABFF-AD9E4D1C386F}" srcOrd="7" destOrd="0" presId="urn:microsoft.com/office/officeart/2005/8/layout/list1"/>
    <dgm:cxn modelId="{C8F05F26-BF02-4041-A0AB-2353D23EDAB1}" type="presParOf" srcId="{5D84F750-5156-4B91-AE76-F5AFB7BB67E4}" destId="{6699382B-AA1B-4E85-9962-54D358BC43E2}" srcOrd="8" destOrd="0" presId="urn:microsoft.com/office/officeart/2005/8/layout/list1"/>
    <dgm:cxn modelId="{42DCDB1C-6830-43AA-B685-9A003AD952BF}" type="presParOf" srcId="{6699382B-AA1B-4E85-9962-54D358BC43E2}" destId="{F7A5087E-B5AF-4318-B6C5-454E22F00A51}" srcOrd="0" destOrd="0" presId="urn:microsoft.com/office/officeart/2005/8/layout/list1"/>
    <dgm:cxn modelId="{F2C0117C-98DC-43A9-A1AD-C8E754BC37AB}" type="presParOf" srcId="{6699382B-AA1B-4E85-9962-54D358BC43E2}" destId="{5136FC13-FD50-4989-9919-CAC7FDB3F9F4}" srcOrd="1" destOrd="0" presId="urn:microsoft.com/office/officeart/2005/8/layout/list1"/>
    <dgm:cxn modelId="{25AB0752-AA46-4696-A5C5-6CE36B89B953}" type="presParOf" srcId="{5D84F750-5156-4B91-AE76-F5AFB7BB67E4}" destId="{261F68A6-041D-4C34-B7BA-8366F4660672}" srcOrd="9" destOrd="0" presId="urn:microsoft.com/office/officeart/2005/8/layout/list1"/>
    <dgm:cxn modelId="{C6E2D906-2120-46AF-8CDE-500611695452}" type="presParOf" srcId="{5D84F750-5156-4B91-AE76-F5AFB7BB67E4}" destId="{8BAA0DF4-2F52-4C52-8599-8D1895FD84F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39DF5-156F-400C-AAEB-8FF03C4CC4CF}">
      <dsp:nvSpPr>
        <dsp:cNvPr id="0" name=""/>
        <dsp:cNvSpPr/>
      </dsp:nvSpPr>
      <dsp:spPr>
        <a:xfrm>
          <a:off x="2390343" y="1140"/>
          <a:ext cx="1466031" cy="1466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Bayesian LMM</a:t>
          </a:r>
          <a:endParaRPr lang="en-IN" sz="1600" kern="1200" dirty="0"/>
        </a:p>
      </dsp:txBody>
      <dsp:txXfrm>
        <a:off x="2605038" y="215835"/>
        <a:ext cx="1036641" cy="1036641"/>
      </dsp:txXfrm>
    </dsp:sp>
    <dsp:sp modelId="{C97CA3C7-A30C-4850-8BC4-A3B9F91691B9}">
      <dsp:nvSpPr>
        <dsp:cNvPr id="0" name=""/>
        <dsp:cNvSpPr/>
      </dsp:nvSpPr>
      <dsp:spPr>
        <a:xfrm>
          <a:off x="2698210" y="1586213"/>
          <a:ext cx="850298" cy="85029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2810917" y="1911367"/>
        <a:ext cx="624884" cy="199990"/>
      </dsp:txXfrm>
    </dsp:sp>
    <dsp:sp modelId="{F9A2DDDE-1A1D-4F86-87B7-3CE348899914}">
      <dsp:nvSpPr>
        <dsp:cNvPr id="0" name=""/>
        <dsp:cNvSpPr/>
      </dsp:nvSpPr>
      <dsp:spPr>
        <a:xfrm>
          <a:off x="2390343" y="2555553"/>
          <a:ext cx="1466031" cy="1466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Mixture Distribution</a:t>
          </a:r>
          <a:endParaRPr lang="en-IN" sz="1600" kern="1200" dirty="0"/>
        </a:p>
      </dsp:txBody>
      <dsp:txXfrm>
        <a:off x="2605038" y="2770248"/>
        <a:ext cx="1036641" cy="1036641"/>
      </dsp:txXfrm>
    </dsp:sp>
    <dsp:sp modelId="{00C580E0-2F45-4EB5-A97C-4AADFE61DBBC}">
      <dsp:nvSpPr>
        <dsp:cNvPr id="0" name=""/>
        <dsp:cNvSpPr/>
      </dsp:nvSpPr>
      <dsp:spPr>
        <a:xfrm>
          <a:off x="4076279" y="1738680"/>
          <a:ext cx="466197" cy="545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4076279" y="1847753"/>
        <a:ext cx="326338" cy="327217"/>
      </dsp:txXfrm>
    </dsp:sp>
    <dsp:sp modelId="{A1FF1F68-F141-4199-99E1-FEF05F15594D}">
      <dsp:nvSpPr>
        <dsp:cNvPr id="0" name=""/>
        <dsp:cNvSpPr/>
      </dsp:nvSpPr>
      <dsp:spPr>
        <a:xfrm>
          <a:off x="4735993" y="545331"/>
          <a:ext cx="2932062" cy="2932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Bayesian heterogeneity model</a:t>
          </a:r>
          <a:endParaRPr lang="en-IN" sz="1800" kern="1200" dirty="0"/>
        </a:p>
      </dsp:txBody>
      <dsp:txXfrm>
        <a:off x="5165384" y="974722"/>
        <a:ext cx="2073280" cy="207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F0623-1D7D-4E36-BF57-4F583D05FFB5}">
      <dsp:nvSpPr>
        <dsp:cNvPr id="0" name=""/>
        <dsp:cNvSpPr/>
      </dsp:nvSpPr>
      <dsp:spPr>
        <a:xfrm>
          <a:off x="0" y="4939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97972-008D-403A-A281-4316491198E8}">
      <dsp:nvSpPr>
        <dsp:cNvPr id="0" name=""/>
        <dsp:cNvSpPr/>
      </dsp:nvSpPr>
      <dsp:spPr>
        <a:xfrm>
          <a:off x="502920" y="511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Estimation of component density parameters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1600" b="0" i="1" kern="1200" smtClean="0">
                      <a:latin typeface="Cambria Math" panose="02040503050406030204" pitchFamily="18" charset="0"/>
                    </a:rPr>
                    <m:t>𝜃</m:t>
                  </m:r>
                </m:e>
                <m:sub>
                  <m:r>
                    <a:rPr lang="en-IN" sz="1600" b="0" i="1" kern="1200" smtClean="0">
                      <a:latin typeface="Cambria Math" panose="02040503050406030204" pitchFamily="18" charset="0"/>
                    </a:rPr>
                    <m:t>𝐺</m:t>
                  </m:r>
                </m:sub>
              </m:sSub>
            </m:oMath>
          </a14:m>
          <a:endParaRPr lang="en-IN" sz="1600" kern="1200" dirty="0"/>
        </a:p>
      </dsp:txBody>
      <dsp:txXfrm>
        <a:off x="546151" y="94393"/>
        <a:ext cx="6954418" cy="799138"/>
      </dsp:txXfrm>
    </dsp:sp>
    <dsp:sp modelId="{76C90AD7-D93C-431C-B72C-D919FFD6017B}">
      <dsp:nvSpPr>
        <dsp:cNvPr id="0" name=""/>
        <dsp:cNvSpPr/>
      </dsp:nvSpPr>
      <dsp:spPr>
        <a:xfrm>
          <a:off x="0" y="18547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B08A1-4761-47BD-B818-FB4E8D0649E1}">
      <dsp:nvSpPr>
        <dsp:cNvPr id="0" name=""/>
        <dsp:cNvSpPr/>
      </dsp:nvSpPr>
      <dsp:spPr>
        <a:xfrm>
          <a:off x="502920" y="1411962"/>
          <a:ext cx="7040880" cy="885600"/>
        </a:xfrm>
        <a:prstGeom prst="roundRect">
          <a:avLst/>
        </a:prstGeom>
        <a:solidFill>
          <a:srgbClr val="FF993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Criteria for choice of number of components (DIC, Bayes Factor, Predictive methods)</a:t>
          </a:r>
          <a:endParaRPr lang="en-IN" sz="1600" kern="1200" dirty="0"/>
        </a:p>
      </dsp:txBody>
      <dsp:txXfrm>
        <a:off x="546151" y="1455193"/>
        <a:ext cx="6954418" cy="799138"/>
      </dsp:txXfrm>
    </dsp:sp>
    <dsp:sp modelId="{9841D275-70F8-4DFE-86AA-BF99D2DA3C8E}">
      <dsp:nvSpPr>
        <dsp:cNvPr id="0" name=""/>
        <dsp:cNvSpPr/>
      </dsp:nvSpPr>
      <dsp:spPr>
        <a:xfrm>
          <a:off x="0" y="32155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64E07-F07F-4EE2-BC8B-8FD8EDDF6CA8}">
      <dsp:nvSpPr>
        <dsp:cNvPr id="0" name=""/>
        <dsp:cNvSpPr/>
      </dsp:nvSpPr>
      <dsp:spPr>
        <a:xfrm>
          <a:off x="502920" y="27727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Classification of observations into groups</a:t>
          </a:r>
          <a:endParaRPr lang="en-IN" sz="1600" kern="1200" dirty="0"/>
        </a:p>
      </dsp:txBody>
      <dsp:txXfrm>
        <a:off x="546151" y="2815993"/>
        <a:ext cx="6954418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FC98E-BB7F-4508-B1E7-C9A5C3AF8619}">
      <dsp:nvSpPr>
        <dsp:cNvPr id="0" name=""/>
        <dsp:cNvSpPr/>
      </dsp:nvSpPr>
      <dsp:spPr>
        <a:xfrm rot="16200000">
          <a:off x="253171" y="-253171"/>
          <a:ext cx="2520779" cy="302712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Conditional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Conditional on knowing allocations.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Conditional on knowing the random effect.</a:t>
          </a:r>
          <a:endParaRPr lang="en-IN" sz="1800" kern="1200" dirty="0"/>
        </a:p>
      </dsp:txBody>
      <dsp:txXfrm rot="5400000">
        <a:off x="-1" y="504157"/>
        <a:ext cx="3027123" cy="1512467"/>
      </dsp:txXfrm>
    </dsp:sp>
    <dsp:sp modelId="{1F6469E8-BD07-4791-B30B-E1B5321D0275}">
      <dsp:nvSpPr>
        <dsp:cNvPr id="0" name=""/>
        <dsp:cNvSpPr/>
      </dsp:nvSpPr>
      <dsp:spPr>
        <a:xfrm rot="16200000">
          <a:off x="3508494" y="-253171"/>
          <a:ext cx="2520779" cy="302712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Observed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Likelihood based on observed part of the data.</a:t>
          </a:r>
          <a:endParaRPr lang="en-IN" sz="1800" kern="1200" dirty="0"/>
        </a:p>
      </dsp:txBody>
      <dsp:txXfrm rot="5400000">
        <a:off x="3255322" y="504157"/>
        <a:ext cx="3027123" cy="1512467"/>
      </dsp:txXfrm>
    </dsp:sp>
    <dsp:sp modelId="{2DF2BD4A-13ED-4CC9-A7E5-FF1BCCF8D53D}">
      <dsp:nvSpPr>
        <dsp:cNvPr id="0" name=""/>
        <dsp:cNvSpPr/>
      </dsp:nvSpPr>
      <dsp:spPr>
        <a:xfrm rot="16200000">
          <a:off x="6762652" y="-253171"/>
          <a:ext cx="2520779" cy="302712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Complete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Model observed and unobserved data both.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Random effect and allocations are unobserved.</a:t>
          </a:r>
          <a:endParaRPr lang="en-IN" sz="1800" kern="1200" dirty="0"/>
        </a:p>
      </dsp:txBody>
      <dsp:txXfrm rot="5400000">
        <a:off x="6509480" y="504157"/>
        <a:ext cx="3027123" cy="15124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82894-C00F-4296-A79D-2DDEDDD789A0}">
      <dsp:nvSpPr>
        <dsp:cNvPr id="0" name=""/>
        <dsp:cNvSpPr/>
      </dsp:nvSpPr>
      <dsp:spPr>
        <a:xfrm>
          <a:off x="0" y="765942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BF3BE-0C0F-4990-A4AF-33945C7D902D}">
      <dsp:nvSpPr>
        <dsp:cNvPr id="0" name=""/>
        <dsp:cNvSpPr/>
      </dsp:nvSpPr>
      <dsp:spPr>
        <a:xfrm>
          <a:off x="502920" y="515022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DIC 4 works best when components are well separated </a:t>
          </a:r>
          <a:endParaRPr lang="en-IN" sz="1700" kern="1200" dirty="0"/>
        </a:p>
      </dsp:txBody>
      <dsp:txXfrm>
        <a:off x="527418" y="539520"/>
        <a:ext cx="6991884" cy="452844"/>
      </dsp:txXfrm>
    </dsp:sp>
    <dsp:sp modelId="{56C4644B-55C4-4738-962D-8486393AD584}">
      <dsp:nvSpPr>
        <dsp:cNvPr id="0" name=""/>
        <dsp:cNvSpPr/>
      </dsp:nvSpPr>
      <dsp:spPr>
        <a:xfrm>
          <a:off x="0" y="1537062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19444-DBF7-4401-9EE7-9AC62541184F}">
      <dsp:nvSpPr>
        <dsp:cNvPr id="0" name=""/>
        <dsp:cNvSpPr/>
      </dsp:nvSpPr>
      <dsp:spPr>
        <a:xfrm>
          <a:off x="502920" y="1286142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err="1" smtClean="0"/>
            <a:t>pD</a:t>
          </a:r>
          <a:r>
            <a:rPr lang="en-IN" sz="1700" kern="1200" dirty="0" smtClean="0"/>
            <a:t> in DIC1 gives an indication when components are well separated?</a:t>
          </a:r>
          <a:endParaRPr lang="en-IN" sz="1700" kern="1200" dirty="0"/>
        </a:p>
      </dsp:txBody>
      <dsp:txXfrm>
        <a:off x="527418" y="1310640"/>
        <a:ext cx="6991884" cy="452844"/>
      </dsp:txXfrm>
    </dsp:sp>
    <dsp:sp modelId="{069F7339-5FA5-45D6-AB48-90E2345B07A2}">
      <dsp:nvSpPr>
        <dsp:cNvPr id="0" name=""/>
        <dsp:cNvSpPr/>
      </dsp:nvSpPr>
      <dsp:spPr>
        <a:xfrm>
          <a:off x="0" y="2308182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16055-C945-4663-8EB7-43AF3F3787AB}">
      <dsp:nvSpPr>
        <dsp:cNvPr id="0" name=""/>
        <dsp:cNvSpPr/>
      </dsp:nvSpPr>
      <dsp:spPr>
        <a:xfrm>
          <a:off x="502920" y="2057262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Interpretation of the DIC</a:t>
          </a:r>
          <a:endParaRPr lang="en-IN" sz="1700" kern="1200" dirty="0"/>
        </a:p>
      </dsp:txBody>
      <dsp:txXfrm>
        <a:off x="527418" y="2081760"/>
        <a:ext cx="6991884" cy="452844"/>
      </dsp:txXfrm>
    </dsp:sp>
    <dsp:sp modelId="{76CE9F42-B308-4DB4-A3D1-BB9B1BB970E6}">
      <dsp:nvSpPr>
        <dsp:cNvPr id="0" name=""/>
        <dsp:cNvSpPr/>
      </dsp:nvSpPr>
      <dsp:spPr>
        <a:xfrm>
          <a:off x="0" y="3079302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68685-41EA-423D-8D51-7D146AA6D434}">
      <dsp:nvSpPr>
        <dsp:cNvPr id="0" name=""/>
        <dsp:cNvSpPr/>
      </dsp:nvSpPr>
      <dsp:spPr>
        <a:xfrm>
          <a:off x="502920" y="2828382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Some simulations are incorrect as JAGS does not throw away burn in part</a:t>
          </a:r>
          <a:endParaRPr lang="en-IN" sz="1700" kern="1200" dirty="0"/>
        </a:p>
      </dsp:txBody>
      <dsp:txXfrm>
        <a:off x="527418" y="2852880"/>
        <a:ext cx="699188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28DF4-D44A-458F-BFFF-BCF3C1BFA0FE}">
      <dsp:nvSpPr>
        <dsp:cNvPr id="0" name=""/>
        <dsp:cNvSpPr/>
      </dsp:nvSpPr>
      <dsp:spPr>
        <a:xfrm>
          <a:off x="0" y="28444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3366F-6CE4-4A5A-BC90-DA157F4F8D28}">
      <dsp:nvSpPr>
        <dsp:cNvPr id="0" name=""/>
        <dsp:cNvSpPr/>
      </dsp:nvSpPr>
      <dsp:spPr>
        <a:xfrm>
          <a:off x="502920" y="18762"/>
          <a:ext cx="70408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The various summary measures I tried (based on </a:t>
          </a:r>
          <a:r>
            <a:rPr lang="en-IN" sz="1400" kern="1200" dirty="0" err="1" smtClean="0"/>
            <a:t>Frühwirth-Schnatter</a:t>
          </a:r>
          <a:r>
            <a:rPr lang="en-IN" sz="1400" kern="1200" dirty="0" smtClean="0"/>
            <a:t>, 2006):</a:t>
          </a:r>
          <a:br>
            <a:rPr lang="en-IN" sz="1400" kern="1200" dirty="0" smtClean="0"/>
          </a:br>
          <a:r>
            <a:rPr lang="en-IN" sz="1400" kern="1200" dirty="0" smtClean="0"/>
            <a:t>mean, variance, skewness, kurtosis and even higher order moments of the observed data</a:t>
          </a:r>
          <a:endParaRPr lang="en-IN" sz="1400" kern="1200" dirty="0"/>
        </a:p>
      </dsp:txBody>
      <dsp:txXfrm>
        <a:off x="528859" y="44701"/>
        <a:ext cx="6989002" cy="479482"/>
      </dsp:txXfrm>
    </dsp:sp>
    <dsp:sp modelId="{E75AC3AD-F42B-45F4-B75A-EECF326E529B}">
      <dsp:nvSpPr>
        <dsp:cNvPr id="0" name=""/>
        <dsp:cNvSpPr/>
      </dsp:nvSpPr>
      <dsp:spPr>
        <a:xfrm>
          <a:off x="0" y="110092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70AF7-0D36-4EA5-B823-AF73C96BD040}">
      <dsp:nvSpPr>
        <dsp:cNvPr id="0" name=""/>
        <dsp:cNvSpPr/>
      </dsp:nvSpPr>
      <dsp:spPr>
        <a:xfrm>
          <a:off x="502920" y="835242"/>
          <a:ext cx="70408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In higher dimensions: </a:t>
          </a:r>
          <a:r>
            <a:rPr lang="en-IN" sz="1400" kern="1200" dirty="0" err="1" smtClean="0"/>
            <a:t>Mardia’s</a:t>
          </a:r>
          <a:r>
            <a:rPr lang="en-IN" sz="1400" kern="1200" dirty="0" smtClean="0"/>
            <a:t> skewness and kurtosis and a few more test statistics </a:t>
          </a:r>
        </a:p>
      </dsp:txBody>
      <dsp:txXfrm>
        <a:off x="528859" y="861181"/>
        <a:ext cx="6989002" cy="479482"/>
      </dsp:txXfrm>
    </dsp:sp>
    <dsp:sp modelId="{5160C588-0A17-4891-86B3-014A67AC3D70}">
      <dsp:nvSpPr>
        <dsp:cNvPr id="0" name=""/>
        <dsp:cNvSpPr/>
      </dsp:nvSpPr>
      <dsp:spPr>
        <a:xfrm>
          <a:off x="0" y="191740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66E71-585A-4329-9789-8EE0BEA080E5}">
      <dsp:nvSpPr>
        <dsp:cNvPr id="0" name=""/>
        <dsp:cNvSpPr/>
      </dsp:nvSpPr>
      <dsp:spPr>
        <a:xfrm>
          <a:off x="502920" y="1651722"/>
          <a:ext cx="70408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In one dimension the posterior of component means can be checked</a:t>
          </a:r>
          <a:endParaRPr lang="en-IN" sz="1400" kern="1200" dirty="0"/>
        </a:p>
      </dsp:txBody>
      <dsp:txXfrm>
        <a:off x="528859" y="1677661"/>
        <a:ext cx="6989002" cy="479482"/>
      </dsp:txXfrm>
    </dsp:sp>
    <dsp:sp modelId="{18C7A500-DC51-4CBE-94DC-45D9356748C1}">
      <dsp:nvSpPr>
        <dsp:cNvPr id="0" name=""/>
        <dsp:cNvSpPr/>
      </dsp:nvSpPr>
      <dsp:spPr>
        <a:xfrm>
          <a:off x="0" y="273388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C019A-B06D-44E8-B3C0-9251E34F5448}">
      <dsp:nvSpPr>
        <dsp:cNvPr id="0" name=""/>
        <dsp:cNvSpPr/>
      </dsp:nvSpPr>
      <dsp:spPr>
        <a:xfrm>
          <a:off x="502920" y="2468202"/>
          <a:ext cx="70408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More detailed questions: Are the mixture proportions correctly identified?</a:t>
          </a:r>
          <a:endParaRPr lang="en-IN" sz="1400" kern="1200" dirty="0"/>
        </a:p>
      </dsp:txBody>
      <dsp:txXfrm>
        <a:off x="528859" y="2494141"/>
        <a:ext cx="6989002" cy="479482"/>
      </dsp:txXfrm>
    </dsp:sp>
    <dsp:sp modelId="{9B0C781F-2052-4902-BEBE-F34307638FCB}">
      <dsp:nvSpPr>
        <dsp:cNvPr id="0" name=""/>
        <dsp:cNvSpPr/>
      </dsp:nvSpPr>
      <dsp:spPr>
        <a:xfrm>
          <a:off x="0" y="355036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88EEE-8205-4B28-8AF0-EB8C4DFE48A3}">
      <dsp:nvSpPr>
        <dsp:cNvPr id="0" name=""/>
        <dsp:cNvSpPr/>
      </dsp:nvSpPr>
      <dsp:spPr>
        <a:xfrm>
          <a:off x="502920" y="3284682"/>
          <a:ext cx="70408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Why some of the posterior checks aren’t working? Perhaps checking for model fit is not a good approach because with more components it is never bad.</a:t>
          </a:r>
          <a:endParaRPr lang="en-IN" sz="1400" kern="1200" dirty="0"/>
        </a:p>
      </dsp:txBody>
      <dsp:txXfrm>
        <a:off x="528859" y="3310621"/>
        <a:ext cx="6989002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23992-7729-4ACE-81E8-FB9B68D3E853}">
      <dsp:nvSpPr>
        <dsp:cNvPr id="0" name=""/>
        <dsp:cNvSpPr/>
      </dsp:nvSpPr>
      <dsp:spPr>
        <a:xfrm>
          <a:off x="0" y="615008"/>
          <a:ext cx="999249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FAAAB-5DD5-4B1F-80AD-CE75F746A72B}">
      <dsp:nvSpPr>
        <dsp:cNvPr id="0" name=""/>
        <dsp:cNvSpPr/>
      </dsp:nvSpPr>
      <dsp:spPr>
        <a:xfrm>
          <a:off x="499624" y="334568"/>
          <a:ext cx="699474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385" tIns="0" rIns="26438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smtClean="0"/>
            <a:t>Implementation based on Chib (1995)</a:t>
          </a:r>
          <a:endParaRPr lang="en-IN" sz="1900" kern="1200"/>
        </a:p>
      </dsp:txBody>
      <dsp:txXfrm>
        <a:off x="527004" y="361948"/>
        <a:ext cx="6939987" cy="506120"/>
      </dsp:txXfrm>
    </dsp:sp>
    <dsp:sp modelId="{F449201E-20BD-4DDA-B8E6-3DB8042E3D65}">
      <dsp:nvSpPr>
        <dsp:cNvPr id="0" name=""/>
        <dsp:cNvSpPr/>
      </dsp:nvSpPr>
      <dsp:spPr>
        <a:xfrm>
          <a:off x="0" y="1476848"/>
          <a:ext cx="999249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B011A-E2C5-4B43-9E67-EACC1B577BFA}">
      <dsp:nvSpPr>
        <dsp:cNvPr id="0" name=""/>
        <dsp:cNvSpPr/>
      </dsp:nvSpPr>
      <dsp:spPr>
        <a:xfrm>
          <a:off x="499624" y="1196408"/>
          <a:ext cx="699474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385" tIns="0" rIns="26438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Loose pattern: Under fitting gives smaller marginal log likelihood</a:t>
          </a:r>
          <a:endParaRPr lang="en-IN" sz="1900" kern="1200" dirty="0"/>
        </a:p>
      </dsp:txBody>
      <dsp:txXfrm>
        <a:off x="527004" y="1223788"/>
        <a:ext cx="6939987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D20C5-C901-4CE7-B2F3-66CA6378FBCE}">
      <dsp:nvSpPr>
        <dsp:cNvPr id="0" name=""/>
        <dsp:cNvSpPr/>
      </dsp:nvSpPr>
      <dsp:spPr>
        <a:xfrm>
          <a:off x="0" y="312488"/>
          <a:ext cx="10058399" cy="10418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3738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Double check my code.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More complex scenarios.</a:t>
          </a:r>
          <a:endParaRPr lang="en-IN" sz="1600" kern="1200" dirty="0"/>
        </a:p>
      </dsp:txBody>
      <dsp:txXfrm>
        <a:off x="0" y="312488"/>
        <a:ext cx="10058399" cy="1041862"/>
      </dsp:txXfrm>
    </dsp:sp>
    <dsp:sp modelId="{92CA35C4-B27C-4E7B-A447-4D8815388523}">
      <dsp:nvSpPr>
        <dsp:cNvPr id="0" name=""/>
        <dsp:cNvSpPr/>
      </dsp:nvSpPr>
      <dsp:spPr>
        <a:xfrm>
          <a:off x="502920" y="2528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More simulations/Confirmatory simulations.</a:t>
          </a:r>
          <a:endParaRPr lang="en-IN" sz="1600" kern="1200" dirty="0"/>
        </a:p>
      </dsp:txBody>
      <dsp:txXfrm>
        <a:off x="533182" y="32790"/>
        <a:ext cx="6980356" cy="559396"/>
      </dsp:txXfrm>
    </dsp:sp>
    <dsp:sp modelId="{6673348A-7654-4E6A-BA1A-F83500025050}">
      <dsp:nvSpPr>
        <dsp:cNvPr id="0" name=""/>
        <dsp:cNvSpPr/>
      </dsp:nvSpPr>
      <dsp:spPr>
        <a:xfrm>
          <a:off x="0" y="1777711"/>
          <a:ext cx="10058399" cy="10418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3738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I doubt I will be able to run so many observations on my computer. </a:t>
          </a:r>
          <a:endParaRPr lang="en-I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I am using some parallel processing packages for post MCMC processing.</a:t>
          </a:r>
          <a:endParaRPr lang="en-IN" sz="1600" kern="1200" dirty="0" smtClean="0"/>
        </a:p>
      </dsp:txBody>
      <dsp:txXfrm>
        <a:off x="0" y="1777711"/>
        <a:ext cx="10058399" cy="1041862"/>
      </dsp:txXfrm>
    </dsp:sp>
    <dsp:sp modelId="{50B845FB-5A87-40A0-9180-8BAF08F86588}">
      <dsp:nvSpPr>
        <dsp:cNvPr id="0" name=""/>
        <dsp:cNvSpPr/>
      </dsp:nvSpPr>
      <dsp:spPr>
        <a:xfrm>
          <a:off x="502920" y="1467751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Modelling the blood donor data. </a:t>
          </a:r>
        </a:p>
      </dsp:txBody>
      <dsp:txXfrm>
        <a:off x="533182" y="1498013"/>
        <a:ext cx="6980356" cy="559396"/>
      </dsp:txXfrm>
    </dsp:sp>
    <dsp:sp modelId="{230EB1EA-9ECF-4D2B-A7B3-A47A9DF2282F}">
      <dsp:nvSpPr>
        <dsp:cNvPr id="0" name=""/>
        <dsp:cNvSpPr/>
      </dsp:nvSpPr>
      <dsp:spPr>
        <a:xfrm>
          <a:off x="0" y="3242933"/>
          <a:ext cx="10058399" cy="777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3738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I do lack some of the theoretical foundations.</a:t>
          </a:r>
          <a:endParaRPr lang="en-IN" sz="1600" kern="1200" dirty="0"/>
        </a:p>
      </dsp:txBody>
      <dsp:txXfrm>
        <a:off x="0" y="3242933"/>
        <a:ext cx="10058399" cy="777262"/>
      </dsp:txXfrm>
    </dsp:sp>
    <dsp:sp modelId="{AAD2F4DF-B863-4629-B231-C0EC87092C42}">
      <dsp:nvSpPr>
        <dsp:cNvPr id="0" name=""/>
        <dsp:cNvSpPr/>
      </dsp:nvSpPr>
      <dsp:spPr>
        <a:xfrm>
          <a:off x="502920" y="2932973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Answer why things work, when I don’t expect them to? Or why they don’t when I expect them to work?</a:t>
          </a:r>
        </a:p>
      </dsp:txBody>
      <dsp:txXfrm>
        <a:off x="533182" y="2963235"/>
        <a:ext cx="6980356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C41F4-8745-4573-85A5-FF8981901042}">
      <dsp:nvSpPr>
        <dsp:cNvPr id="0" name=""/>
        <dsp:cNvSpPr/>
      </dsp:nvSpPr>
      <dsp:spPr>
        <a:xfrm>
          <a:off x="0" y="288430"/>
          <a:ext cx="9187935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086" tIns="395732" rIns="71308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Bayesian model selection for Bayesian heterogeneity model.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Bayesian model selection for Bayesian linear mixed models having mixture distributed random effects.</a:t>
          </a:r>
          <a:endParaRPr lang="en-IN" sz="2000" kern="1200" dirty="0"/>
        </a:p>
      </dsp:txBody>
      <dsp:txXfrm>
        <a:off x="0" y="288430"/>
        <a:ext cx="9187935" cy="1436400"/>
      </dsp:txXfrm>
    </dsp:sp>
    <dsp:sp modelId="{7768FBCB-F427-41FE-ADF0-AC3E92D08929}">
      <dsp:nvSpPr>
        <dsp:cNvPr id="0" name=""/>
        <dsp:cNvSpPr/>
      </dsp:nvSpPr>
      <dsp:spPr>
        <a:xfrm>
          <a:off x="459396" y="7990"/>
          <a:ext cx="643155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097" tIns="0" rIns="2430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Changing title of the thesis</a:t>
          </a:r>
          <a:endParaRPr lang="en-IN" sz="2000" kern="1200" dirty="0"/>
        </a:p>
      </dsp:txBody>
      <dsp:txXfrm>
        <a:off x="486776" y="35370"/>
        <a:ext cx="6376794" cy="506120"/>
      </dsp:txXfrm>
    </dsp:sp>
    <dsp:sp modelId="{9391688F-8C11-4CB4-89A9-D791B7A2B56C}">
      <dsp:nvSpPr>
        <dsp:cNvPr id="0" name=""/>
        <dsp:cNvSpPr/>
      </dsp:nvSpPr>
      <dsp:spPr>
        <a:xfrm>
          <a:off x="0" y="2107870"/>
          <a:ext cx="9187935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086" tIns="395732" rIns="71308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I get to pursue other activities between work.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Have you heard about “</a:t>
          </a:r>
          <a:r>
            <a:rPr lang="en-IN" sz="2000" kern="1200" dirty="0" err="1" smtClean="0"/>
            <a:t>beepr</a:t>
          </a:r>
          <a:r>
            <a:rPr lang="en-IN" sz="2000" kern="1200" dirty="0" smtClean="0"/>
            <a:t>”?</a:t>
          </a:r>
          <a:endParaRPr lang="en-IN" sz="2000" kern="1200" dirty="0"/>
        </a:p>
      </dsp:txBody>
      <dsp:txXfrm>
        <a:off x="0" y="2107870"/>
        <a:ext cx="9187935" cy="1167075"/>
      </dsp:txXfrm>
    </dsp:sp>
    <dsp:sp modelId="{77C6005D-8C55-481D-9033-629D01D41E61}">
      <dsp:nvSpPr>
        <dsp:cNvPr id="0" name=""/>
        <dsp:cNvSpPr/>
      </dsp:nvSpPr>
      <dsp:spPr>
        <a:xfrm>
          <a:off x="459396" y="1827430"/>
          <a:ext cx="643155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097" tIns="0" rIns="2430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Thank you MCMC</a:t>
          </a:r>
          <a:endParaRPr lang="en-IN" sz="2000" kern="1200" dirty="0"/>
        </a:p>
      </dsp:txBody>
      <dsp:txXfrm>
        <a:off x="486776" y="1854810"/>
        <a:ext cx="6376794" cy="506120"/>
      </dsp:txXfrm>
    </dsp:sp>
    <dsp:sp modelId="{8BAA0DF4-2F52-4C52-8599-8D1895FD84F0}">
      <dsp:nvSpPr>
        <dsp:cNvPr id="0" name=""/>
        <dsp:cNvSpPr/>
      </dsp:nvSpPr>
      <dsp:spPr>
        <a:xfrm>
          <a:off x="0" y="3657985"/>
          <a:ext cx="918793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6FC13-FD50-4989-9919-CAC7FDB3F9F4}">
      <dsp:nvSpPr>
        <dsp:cNvPr id="0" name=""/>
        <dsp:cNvSpPr/>
      </dsp:nvSpPr>
      <dsp:spPr>
        <a:xfrm>
          <a:off x="459396" y="3377545"/>
          <a:ext cx="643155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097" tIns="0" rIns="2430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Feedback and questions from the Panel</a:t>
          </a:r>
          <a:endParaRPr lang="en-IN" sz="2000" kern="1200" dirty="0"/>
        </a:p>
      </dsp:txBody>
      <dsp:txXfrm>
        <a:off x="486776" y="3404925"/>
        <a:ext cx="6376794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3F0B7-4086-4782-831C-AF1C749D82D7}" type="datetimeFigureOut">
              <a:rPr lang="en-US"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52365-2739-4221-9167-9629F97DE9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52365-2739-4221-9167-9629F97DE96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605F-B7B5-4674-B28F-F497069155F3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22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C8-88C9-46F3-9C17-B8958533C4E1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4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FA2-3C95-4DA0-8F94-C773F1282CF8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638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D736-4FC0-44DB-B5A6-0A892DCF338F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9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BA4B-5710-4911-9B3D-361AE1C407A7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06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F2-506B-4141-A603-D2627314BA60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2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E3F5-6B12-4EED-A57B-44737E7E5497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8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2D13-B46F-4D3C-9B9E-2F84E2367EE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D39-EBA1-485E-BCB4-E8BD13DB3677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57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207368-093B-4F7E-A616-1FF43E4A3B8A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5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F1A-F40B-4094-98BB-85D8FC957A3E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704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136411-0D9C-4584-8A4E-0CB0C86653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4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8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9.xml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060" y="1343712"/>
            <a:ext cx="10058400" cy="2660409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The </a:t>
            </a:r>
            <a:r>
              <a:rPr lang="en-IN" dirty="0"/>
              <a:t>use of mixture distributions in a Bayesian linear mixed effects model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19600"/>
            <a:ext cx="10058400" cy="1426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cap="none" dirty="0" smtClean="0">
                <a:latin typeface="Calibri" charset="0"/>
              </a:rPr>
              <a:t>Anirudh TOMER</a:t>
            </a:r>
            <a:r>
              <a:rPr lang="cs-CZ" sz="4300" cap="none" dirty="0" smtClean="0">
                <a:latin typeface="Calibri" charset="0"/>
              </a:rPr>
              <a:t> </a:t>
            </a:r>
            <a:endParaRPr lang="en-GB" sz="4300" cap="none" dirty="0" smtClean="0">
              <a:latin typeface="Calibri" charset="0"/>
            </a:endParaRPr>
          </a:p>
          <a:p>
            <a:r>
              <a:rPr lang="en-US" cap="none" dirty="0" smtClean="0"/>
              <a:t>Promoter: Professor Emmanuel LESAFFRE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19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well separated components, un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400877"/>
              </p:ext>
            </p:extLst>
          </p:nvPr>
        </p:nvGraphicFramePr>
        <p:xfrm>
          <a:off x="1178010" y="1838023"/>
          <a:ext cx="10034473" cy="325363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7028.43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11.87)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7035.24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18.68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17040.36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dirty="0" smtClean="0"/>
                        <a:t>25.78)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17076.01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61.43)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6110.43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21.68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7101.44</a:t>
                      </a:r>
                    </a:p>
                    <a:p>
                      <a:r>
                        <a:rPr lang="en-IN" sz="1200" b="0" dirty="0" smtClean="0"/>
                        <a:t>(</a:t>
                      </a:r>
                      <a:r>
                        <a:rPr lang="en-IN" sz="1200" b="0" dirty="0" err="1" smtClean="0"/>
                        <a:t>pD</a:t>
                      </a:r>
                      <a:r>
                        <a:rPr lang="en-IN" sz="1200" b="0" dirty="0" smtClean="0"/>
                        <a:t> = 14.22)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7101.873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14.66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17270.44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44.16)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17433.49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207.21)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6061.03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-21.71)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7750.93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9.28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7770.39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28.73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15382.12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64.10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15586.91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268.89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6189.61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 </a:t>
                      </a:r>
                      <a:r>
                        <a:rPr lang="en-IN" sz="1200" b="0" dirty="0" smtClean="0"/>
                        <a:t>106.94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7783.76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7.63)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7854.453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78.32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15658.16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77.92)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16037.37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457.14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6189.28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105.68)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7624.78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-162.35)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7816.59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29.45)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15880.63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85.80)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12865.95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-2928.87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6191.27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108.37)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Partially fused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3" y="1645765"/>
            <a:ext cx="107918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partially fused components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398227"/>
              </p:ext>
            </p:extLst>
          </p:nvPr>
        </p:nvGraphicFramePr>
        <p:xfrm>
          <a:off x="1178010" y="1838023"/>
          <a:ext cx="10034473" cy="379665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11652.52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16.86)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11631.82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-3.85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22250.66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dirty="0" smtClean="0"/>
                        <a:t>25.57)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22449.76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224.67)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9252.85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165.91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13050.51</a:t>
                      </a:r>
                    </a:p>
                    <a:p>
                      <a:r>
                        <a:rPr lang="en-IN" sz="1200" b="0" dirty="0" smtClean="0"/>
                        <a:t>(</a:t>
                      </a:r>
                      <a:r>
                        <a:rPr lang="en-IN" sz="1200" b="0" dirty="0" err="1" smtClean="0"/>
                        <a:t>pD</a:t>
                      </a:r>
                      <a:r>
                        <a:rPr lang="en-IN" sz="1200" b="0" dirty="0" smtClean="0"/>
                        <a:t> = -0.66)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13045.97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-5.20)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23105.93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42.46)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23751.53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688.06)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9235.00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157.26)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15383.37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-99.51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14436.66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-1046.22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23209.09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62.97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24137.68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991.56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9238.93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 </a:t>
                      </a:r>
                      <a:r>
                        <a:rPr lang="en-IN" sz="1200" b="0" dirty="0" smtClean="0"/>
                        <a:t>161.37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15701.01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77.61)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14779.17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-844.23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23517.28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75.05)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22195.75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-1246.48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9230.14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153.80)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16149.49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295.3527)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15155.12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</a:t>
                      </a:r>
                      <a:r>
                        <a:rPr lang="en-IN" sz="1200" b="0" dirty="0" smtClean="0"/>
                        <a:t>699.01)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23812.6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87.08)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22494.82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</a:t>
                      </a:r>
                      <a:r>
                        <a:rPr lang="en-IN" sz="1200" b="0" dirty="0" smtClean="0"/>
                        <a:t>1230.70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9237.79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159.73)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16806.97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964.85)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15324.64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-517.49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24151.71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99.13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22906.95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-1145.64)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9238.55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162.99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Partially fused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962150"/>
            <a:ext cx="7239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partially fused components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971912"/>
              </p:ext>
            </p:extLst>
          </p:nvPr>
        </p:nvGraphicFramePr>
        <p:xfrm>
          <a:off x="1178010" y="1838023"/>
          <a:ext cx="10034473" cy="271061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7478.89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13.23)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7476.65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10.99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15304.93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dirty="0" smtClean="0"/>
                        <a:t>26.31)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15428.91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150.29)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6183.127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99.80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8300.28</a:t>
                      </a:r>
                    </a:p>
                    <a:p>
                      <a:r>
                        <a:rPr lang="en-IN" sz="1200" b="0" dirty="0" smtClean="0"/>
                        <a:t>(</a:t>
                      </a:r>
                      <a:r>
                        <a:rPr lang="en-IN" sz="1200" b="0" dirty="0" err="1" smtClean="0"/>
                        <a:t>pD</a:t>
                      </a:r>
                      <a:r>
                        <a:rPr lang="en-IN" sz="1200" b="0" dirty="0" smtClean="0"/>
                        <a:t> = 6.79)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8383.95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90.47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15582.35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43.18)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15931.90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392.74)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6181.79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104.65)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9284.91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-245.00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9046.34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-483.57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15528.08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62.31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15995.44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529.68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6185.74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108.12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10047.85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182.57)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9762.34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-102.94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15670.82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76.11)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13523.96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-2070.75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6186.42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109.33)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86939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Posterior predictive checks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3068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8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Mahalanobis</a:t>
            </a:r>
            <a:r>
              <a:rPr lang="en-IN" dirty="0" smtClean="0"/>
              <a:t> distance of observed data to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1866374"/>
            <a:ext cx="4450749" cy="3813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58" y="1866374"/>
            <a:ext cx="57626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 Factor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204197"/>
              </p:ext>
            </p:extLst>
          </p:nvPr>
        </p:nvGraphicFramePr>
        <p:xfrm>
          <a:off x="1031377" y="1964698"/>
          <a:ext cx="100584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751"/>
                <a:gridCol w="1377049"/>
                <a:gridCol w="1676400"/>
                <a:gridCol w="16764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 components</a:t>
                      </a:r>
                      <a:br>
                        <a:rPr lang="en-IN" dirty="0" smtClean="0"/>
                      </a:br>
                      <a:r>
                        <a:rPr lang="en-IN" dirty="0" smtClean="0"/>
                        <a:t>(Original/</a:t>
                      </a:r>
                      <a:r>
                        <a:rPr lang="en-IN" baseline="0" dirty="0" smtClean="0"/>
                        <a:t>Fitted)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-5201.17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-5095.25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-5098.50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-5092.53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-5104.56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-8453.78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-8725.04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-8662.46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-8617.31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-8608.85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61551581"/>
              </p:ext>
            </p:extLst>
          </p:nvPr>
        </p:nvGraphicFramePr>
        <p:xfrm>
          <a:off x="1031377" y="3732787"/>
          <a:ext cx="9992497" cy="2290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2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What remains?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75703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we dealing with?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78758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few more things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15306459"/>
              </p:ext>
            </p:extLst>
          </p:nvPr>
        </p:nvGraphicFramePr>
        <p:xfrm>
          <a:off x="972065" y="1845276"/>
          <a:ext cx="9187935" cy="414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261232" y="45246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6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9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heterogeneity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11611" y="1905981"/>
            <a:ext cx="231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37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511611" y="239319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23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511611" y="2886074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41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506855" y="3406044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59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506854" y="390663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35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173480" y="4291036"/>
            <a:ext cx="40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.   .</a:t>
            </a:r>
          </a:p>
          <a:p>
            <a:r>
              <a:rPr lang="en-IN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24578" y="4291036"/>
            <a:ext cx="40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.   .</a:t>
            </a:r>
          </a:p>
          <a:p>
            <a:r>
              <a:rPr lang="en-IN" b="1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06854" y="529030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19</a:t>
            </a:r>
            <a:endParaRPr lang="en-IN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746" y="2261946"/>
            <a:ext cx="3275468" cy="30618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82" y="3412058"/>
            <a:ext cx="216582" cy="3941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16" y="1873217"/>
            <a:ext cx="256601" cy="4127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04" y="5234664"/>
            <a:ext cx="312626" cy="39755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18" y="2421775"/>
            <a:ext cx="398672" cy="39867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1" y="3820566"/>
            <a:ext cx="425293" cy="42529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15" y="2916828"/>
            <a:ext cx="224910" cy="409336"/>
          </a:xfrm>
          <a:prstGeom prst="rect">
            <a:avLst/>
          </a:prstGeom>
        </p:spPr>
      </p:pic>
      <p:sp>
        <p:nvSpPr>
          <p:cNvPr id="42" name="Right Brace 41"/>
          <p:cNvSpPr/>
          <p:nvPr/>
        </p:nvSpPr>
        <p:spPr>
          <a:xfrm>
            <a:off x="3987114" y="1884777"/>
            <a:ext cx="362464" cy="38569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3686" y="2145038"/>
            <a:ext cx="3412603" cy="317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2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Mathematical notation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100" smtClean="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𝒚</m:t>
                        </m:r>
                      </m:e>
                      <m:sub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𝒊</m:t>
                        </m:r>
                      </m:sub>
                    </m:sSub>
                    <m:r>
                      <a:rPr lang="en-IN" sz="2100">
                        <a:solidFill>
                          <a:schemeClr val="accent1"/>
                        </a:solidFill>
                      </a:rPr>
                      <m:t> = </m:t>
                    </m:r>
                    <m:sSub>
                      <m:sSubPr>
                        <m:ctrlPr>
                          <a:rPr lang="en-IN" sz="210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𝑿</m:t>
                        </m:r>
                      </m:e>
                      <m:sub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𝒊</m:t>
                        </m:r>
                      </m:sub>
                    </m:sSub>
                    <m:r>
                      <a:rPr lang="en-IN" sz="2100">
                        <a:solidFill>
                          <a:schemeClr val="accent1"/>
                        </a:solidFill>
                      </a:rPr>
                      <m:t>𝜷</m:t>
                    </m:r>
                    <m:r>
                      <a:rPr lang="en-IN" sz="2100">
                        <a:solidFill>
                          <a:schemeClr val="accent1"/>
                        </a:solidFill>
                      </a:rPr>
                      <m:t> + </m:t>
                    </m:r>
                    <m:sSub>
                      <m:sSubPr>
                        <m:ctrlPr>
                          <a:rPr lang="en-IN" sz="210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𝒁</m:t>
                        </m:r>
                      </m:e>
                      <m:sub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IN" sz="210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𝒃</m:t>
                        </m:r>
                      </m:e>
                      <m:sub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IN" sz="2100">
                        <a:solidFill>
                          <a:schemeClr val="accent1"/>
                        </a:solidFill>
                      </a:rPr>
                      <m:t> +</m:t>
                    </m:r>
                    <m:sSub>
                      <m:sSubPr>
                        <m:ctrlPr>
                          <a:rPr lang="en-IN" sz="210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𝜺</m:t>
                        </m:r>
                      </m:e>
                      <m:sub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𝒊</m:t>
                        </m:r>
                      </m:sub>
                    </m:sSub>
                    <m:r>
                      <a:rPr lang="en-IN" sz="2100">
                        <a:solidFill>
                          <a:schemeClr val="accent1"/>
                        </a:solidFill>
                      </a:rPr>
                      <m:t> </m:t>
                    </m:r>
                  </m:oMath>
                </a14:m>
                <a:r>
                  <a:rPr lang="en-IN" sz="2100" dirty="0">
                    <a:solidFill>
                      <a:schemeClr val="accent1"/>
                    </a:solidFill>
                  </a:rPr>
                  <a:t>, where</a:t>
                </a:r>
                <a14:m>
                  <m:oMath xmlns:m="http://schemas.openxmlformats.org/officeDocument/2006/math">
                    <m:r>
                      <a:rPr lang="en-IN" sz="2100">
                        <a:solidFill>
                          <a:schemeClr val="accent1"/>
                        </a:solidFill>
                      </a:rPr>
                      <m:t> 1≤ </m:t>
                    </m:r>
                    <m:r>
                      <a:rPr lang="en-IN" sz="2100">
                        <a:solidFill>
                          <a:schemeClr val="accent1"/>
                        </a:solidFill>
                      </a:rPr>
                      <m:t>𝑖</m:t>
                    </m:r>
                    <m:r>
                      <a:rPr lang="en-IN" sz="2100">
                        <a:solidFill>
                          <a:schemeClr val="accent1"/>
                        </a:solidFill>
                      </a:rPr>
                      <m:t>≤ </m:t>
                    </m:r>
                    <m:r>
                      <a:rPr lang="en-IN" sz="2100">
                        <a:solidFill>
                          <a:schemeClr val="accent1"/>
                        </a:solidFill>
                      </a:rPr>
                      <m:t>𝑛</m:t>
                    </m:r>
                  </m:oMath>
                </a14:m>
                <a:r>
                  <a:rPr lang="en-IN" sz="2100" dirty="0">
                    <a:solidFill>
                      <a:schemeClr val="accent1"/>
                    </a:solidFill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𝒚</m:t>
                        </m:r>
                      </m:e>
                      <m:sub>
                        <m:r>
                          <a:rPr lang="en-IN" sz="2100"/>
                          <m:t>𝒊</m:t>
                        </m:r>
                      </m:sub>
                    </m:sSub>
                    <m:r>
                      <a:rPr lang="en-IN" sz="2100"/>
                      <m:t> = </m:t>
                    </m:r>
                    <m:sSup>
                      <m:sSupPr>
                        <m:ctrlPr>
                          <a:rPr lang="en-IN" sz="2100"/>
                        </m:ctrlPr>
                      </m:sSupPr>
                      <m:e>
                        <m:d>
                          <m:dPr>
                            <m:ctrlPr>
                              <a:rPr lang="en-IN" sz="2100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100"/>
                                </m:ctrlPr>
                              </m:sSubPr>
                              <m:e>
                                <m:r>
                                  <a:rPr lang="en-IN" sz="2100"/>
                                  <m:t>𝑦</m:t>
                                </m:r>
                              </m:e>
                              <m:sub>
                                <m:r>
                                  <a:rPr lang="en-IN" sz="2100"/>
                                  <m:t>𝑖</m:t>
                                </m:r>
                                <m:r>
                                  <a:rPr lang="en-IN" sz="2100"/>
                                  <m:t>1</m:t>
                                </m:r>
                              </m:sub>
                            </m:sSub>
                            <m:r>
                              <a:rPr lang="en-IN" sz="2100"/>
                              <m:t>, </m:t>
                            </m:r>
                            <m:sSub>
                              <m:sSubPr>
                                <m:ctrlPr>
                                  <a:rPr lang="en-IN" sz="2100"/>
                                </m:ctrlPr>
                              </m:sSubPr>
                              <m:e>
                                <m:r>
                                  <a:rPr lang="en-IN" sz="2100"/>
                                  <m:t>𝑦</m:t>
                                </m:r>
                              </m:e>
                              <m:sub>
                                <m:r>
                                  <a:rPr lang="en-IN" sz="2100"/>
                                  <m:t>𝑖</m:t>
                                </m:r>
                                <m:r>
                                  <a:rPr lang="en-IN" sz="2100"/>
                                  <m:t>2</m:t>
                                </m:r>
                              </m:sub>
                            </m:sSub>
                            <m:r>
                              <a:rPr lang="en-IN" sz="2100"/>
                              <m:t>, . . . , </m:t>
                            </m:r>
                            <m:sSub>
                              <m:sSubPr>
                                <m:ctrlPr>
                                  <a:rPr lang="en-IN" sz="2100"/>
                                </m:ctrlPr>
                              </m:sSubPr>
                              <m:e>
                                <m:r>
                                  <a:rPr lang="en-IN" sz="2100"/>
                                  <m:t>𝑦</m:t>
                                </m:r>
                              </m:e>
                              <m:sub>
                                <m:r>
                                  <a:rPr lang="en-IN" sz="2100"/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sz="2100"/>
                                    </m:ctrlPr>
                                  </m:sSubPr>
                                  <m:e>
                                    <m:r>
                                      <a:rPr lang="en-IN" sz="2100"/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sz="2100"/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100"/>
                          <m:t>𝑇</m:t>
                        </m:r>
                      </m:sup>
                    </m:sSup>
                    <m:r>
                      <a:rPr lang="en-IN" sz="2100"/>
                      <m:t> </m:t>
                    </m:r>
                  </m:oMath>
                </a14:m>
                <a:r>
                  <a:rPr lang="en-IN" sz="2100" dirty="0"/>
                  <a:t>is a vector of observations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100"/>
                        </m:ctrlPr>
                      </m:sSupPr>
                      <m:e>
                        <m:r>
                          <a:rPr lang="en-IN" sz="2100"/>
                          <m:t>𝑖</m:t>
                        </m:r>
                      </m:e>
                      <m:sup>
                        <m:r>
                          <a:rPr lang="en-IN" sz="2100"/>
                          <m:t>𝑡h</m:t>
                        </m:r>
                      </m:sup>
                    </m:sSup>
                  </m:oMath>
                </a14:m>
                <a:r>
                  <a:rPr lang="en-IN" sz="2100" dirty="0"/>
                  <a:t> subject taken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𝑚</m:t>
                        </m:r>
                      </m:e>
                      <m:sub>
                        <m:r>
                          <a:rPr lang="en-IN" sz="2100"/>
                          <m:t>𝑖</m:t>
                        </m:r>
                      </m:sub>
                    </m:sSub>
                  </m:oMath>
                </a14:m>
                <a:r>
                  <a:rPr lang="en-IN" sz="2100" dirty="0"/>
                  <a:t> time points,</a:t>
                </a:r>
              </a:p>
              <a:p>
                <a14:m>
                  <m:oMath xmlns:m="http://schemas.openxmlformats.org/officeDocument/2006/math">
                    <m:r>
                      <a:rPr lang="en-IN" sz="2100"/>
                      <m:t>𝑋𝑖</m:t>
                    </m:r>
                    <m:r>
                      <a:rPr lang="en-IN" sz="2100"/>
                      <m:t> = </m:t>
                    </m:r>
                    <m:sSup>
                      <m:sSupPr>
                        <m:ctrlPr>
                          <a:rPr lang="en-IN" sz="2100"/>
                        </m:ctrlPr>
                      </m:sSupPr>
                      <m:e>
                        <m:d>
                          <m:dPr>
                            <m:ctrlPr>
                              <a:rPr lang="en-IN" sz="2100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sz="2100"/>
                                </m:ctrlPr>
                              </m:sSubSupPr>
                              <m:e>
                                <m:r>
                                  <a:rPr lang="en-IN" sz="2100"/>
                                  <m:t>𝑥</m:t>
                                </m:r>
                              </m:e>
                              <m:sub>
                                <m:r>
                                  <a:rPr lang="en-IN" sz="2100"/>
                                  <m:t>𝑖</m:t>
                                </m:r>
                                <m:r>
                                  <a:rPr lang="en-IN" sz="2100"/>
                                  <m:t>1</m:t>
                                </m:r>
                              </m:sub>
                              <m:sup>
                                <m:r>
                                  <a:rPr lang="en-IN" sz="2100"/>
                                  <m:t>𝑇</m:t>
                                </m:r>
                              </m:sup>
                            </m:sSubSup>
                            <m:r>
                              <a:rPr lang="en-IN" sz="2100"/>
                              <m:t>, </m:t>
                            </m:r>
                            <m:sSubSup>
                              <m:sSubSupPr>
                                <m:ctrlPr>
                                  <a:rPr lang="en-IN" sz="2100"/>
                                </m:ctrlPr>
                              </m:sSubSupPr>
                              <m:e>
                                <m:r>
                                  <a:rPr lang="en-IN" sz="2100"/>
                                  <m:t>𝑥</m:t>
                                </m:r>
                              </m:e>
                              <m:sub>
                                <m:r>
                                  <a:rPr lang="en-IN" sz="2100"/>
                                  <m:t>𝑖</m:t>
                                </m:r>
                                <m:r>
                                  <a:rPr lang="en-IN" sz="2100"/>
                                  <m:t>2</m:t>
                                </m:r>
                              </m:sub>
                              <m:sup>
                                <m:r>
                                  <a:rPr lang="en-IN" sz="2100"/>
                                  <m:t>𝑇</m:t>
                                </m:r>
                              </m:sup>
                            </m:sSubSup>
                            <m:r>
                              <a:rPr lang="en-IN" sz="2100"/>
                              <m:t>, . . . , </m:t>
                            </m:r>
                            <m:sSubSup>
                              <m:sSubSupPr>
                                <m:ctrlPr>
                                  <a:rPr lang="en-IN" sz="2100"/>
                                </m:ctrlPr>
                              </m:sSubSupPr>
                              <m:e>
                                <m:r>
                                  <a:rPr lang="en-IN" sz="2100"/>
                                  <m:t>𝑥</m:t>
                                </m:r>
                              </m:e>
                              <m:sub>
                                <m:r>
                                  <a:rPr lang="en-IN" sz="2100"/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sz="2100"/>
                                    </m:ctrlPr>
                                  </m:sSubPr>
                                  <m:e>
                                    <m:r>
                                      <a:rPr lang="en-IN" sz="2100"/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sz="2100"/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IN" sz="2100"/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sz="2100"/>
                          <m:t>𝑇</m:t>
                        </m:r>
                      </m:sup>
                    </m:sSup>
                    <m:r>
                      <a:rPr lang="en-IN" sz="2100"/>
                      <m:t> </m:t>
                    </m:r>
                  </m:oMath>
                </a14:m>
                <a:r>
                  <a:rPr lang="en-IN" sz="2100" dirty="0"/>
                  <a:t>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𝑚</m:t>
                        </m:r>
                      </m:e>
                      <m:sub>
                        <m:r>
                          <a:rPr lang="en-IN" sz="2100"/>
                          <m:t>𝑖</m:t>
                        </m:r>
                      </m:sub>
                    </m:sSub>
                    <m:r>
                      <a:rPr lang="en-IN" sz="2100"/>
                      <m:t> × (</m:t>
                    </m:r>
                    <m:r>
                      <a:rPr lang="en-IN" sz="2100"/>
                      <m:t>𝑑</m:t>
                    </m:r>
                    <m:r>
                      <a:rPr lang="en-IN" sz="2100"/>
                      <m:t> + 1)</m:t>
                    </m:r>
                  </m:oMath>
                </a14:m>
                <a:r>
                  <a:rPr lang="en-IN" sz="2100" dirty="0"/>
                  <a:t> design matrix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100"/>
                        </m:ctrlPr>
                      </m:sSupPr>
                      <m:e>
                        <m:r>
                          <a:rPr lang="en-IN" sz="2100"/>
                          <m:t>𝑖</m:t>
                        </m:r>
                      </m:e>
                      <m:sup>
                        <m:r>
                          <a:rPr lang="en-IN" sz="2100"/>
                          <m:t>𝑡h</m:t>
                        </m:r>
                      </m:sup>
                    </m:sSup>
                  </m:oMath>
                </a14:m>
                <a:r>
                  <a:rPr lang="en-IN" sz="2100" dirty="0"/>
                  <a:t> subject,</a:t>
                </a:r>
              </a:p>
              <a:p>
                <a14:m>
                  <m:oMath xmlns:m="http://schemas.openxmlformats.org/officeDocument/2006/math">
                    <m:r>
                      <a:rPr lang="en-IN" sz="2100"/>
                      <m:t>𝜷</m:t>
                    </m:r>
                    <m:r>
                      <a:rPr lang="en-IN" sz="2100"/>
                      <m:t> = </m:t>
                    </m:r>
                    <m:sSup>
                      <m:sSupPr>
                        <m:ctrlPr>
                          <a:rPr lang="en-IN" sz="2100"/>
                        </m:ctrlPr>
                      </m:sSupPr>
                      <m:e>
                        <m:d>
                          <m:dPr>
                            <m:ctrlPr>
                              <a:rPr lang="en-IN" sz="2100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100"/>
                                </m:ctrlPr>
                              </m:sSubPr>
                              <m:e>
                                <m:r>
                                  <a:rPr lang="en-IN" sz="2100"/>
                                  <m:t>𝛽</m:t>
                                </m:r>
                              </m:e>
                              <m:sub>
                                <m:r>
                                  <a:rPr lang="en-IN" sz="2100"/>
                                  <m:t>0</m:t>
                                </m:r>
                              </m:sub>
                            </m:sSub>
                            <m:r>
                              <a:rPr lang="en-IN" sz="2100"/>
                              <m:t>, </m:t>
                            </m:r>
                            <m:sSub>
                              <m:sSubPr>
                                <m:ctrlPr>
                                  <a:rPr lang="en-IN" sz="2100"/>
                                </m:ctrlPr>
                              </m:sSubPr>
                              <m:e>
                                <m:r>
                                  <a:rPr lang="en-IN" sz="2100"/>
                                  <m:t>𝛽</m:t>
                                </m:r>
                              </m:e>
                              <m:sub>
                                <m:r>
                                  <a:rPr lang="en-IN" sz="2100"/>
                                  <m:t>1</m:t>
                                </m:r>
                              </m:sub>
                            </m:sSub>
                            <m:r>
                              <a:rPr lang="en-IN" sz="2100"/>
                              <m:t>, . . . , </m:t>
                            </m:r>
                            <m:sSub>
                              <m:sSubPr>
                                <m:ctrlPr>
                                  <a:rPr lang="en-IN" sz="2100"/>
                                </m:ctrlPr>
                              </m:sSubPr>
                              <m:e>
                                <m:r>
                                  <a:rPr lang="en-IN" sz="2100"/>
                                  <m:t>𝛽</m:t>
                                </m:r>
                              </m:e>
                              <m:sub>
                                <m:r>
                                  <a:rPr lang="en-IN" sz="2100"/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100"/>
                          <m:t>𝑇</m:t>
                        </m:r>
                      </m:sup>
                    </m:sSup>
                  </m:oMath>
                </a14:m>
                <a:r>
                  <a:rPr lang="en-IN" sz="2100" dirty="0"/>
                  <a:t> is a </a:t>
                </a:r>
                <a14:m>
                  <m:oMath xmlns:m="http://schemas.openxmlformats.org/officeDocument/2006/math">
                    <m:r>
                      <a:rPr lang="en-IN" sz="2100"/>
                      <m:t>(</m:t>
                    </m:r>
                    <m:r>
                      <a:rPr lang="en-IN" sz="2100"/>
                      <m:t>𝑑</m:t>
                    </m:r>
                    <m:r>
                      <a:rPr lang="en-IN" sz="2100"/>
                      <m:t> + 1) × 1</m:t>
                    </m:r>
                  </m:oMath>
                </a14:m>
                <a:r>
                  <a:rPr lang="en-IN" sz="2100" dirty="0"/>
                  <a:t> vector of fixed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𝛽</m:t>
                        </m:r>
                      </m:e>
                      <m:sub>
                        <m:r>
                          <a:rPr lang="en-IN" sz="2100"/>
                          <m:t>0</m:t>
                        </m:r>
                      </m:sub>
                    </m:sSub>
                  </m:oMath>
                </a14:m>
                <a:r>
                  <a:rPr lang="en-IN" sz="2100" dirty="0"/>
                  <a:t> being the intercept,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𝒁</m:t>
                        </m:r>
                      </m:e>
                      <m:sub>
                        <m:r>
                          <a:rPr lang="en-IN" sz="2100"/>
                          <m:t>𝒊</m:t>
                        </m:r>
                      </m:sub>
                    </m:sSub>
                    <m:r>
                      <a:rPr lang="en-IN" sz="2100"/>
                      <m:t> = </m:t>
                    </m:r>
                    <m:sSup>
                      <m:sSupPr>
                        <m:ctrlPr>
                          <a:rPr lang="en-IN" sz="2100"/>
                        </m:ctrlPr>
                      </m:sSupPr>
                      <m:e>
                        <m:d>
                          <m:dPr>
                            <m:ctrlPr>
                              <a:rPr lang="en-IN" sz="2100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sz="2100"/>
                                </m:ctrlPr>
                              </m:sSubSupPr>
                              <m:e>
                                <m:r>
                                  <a:rPr lang="en-IN" sz="2100"/>
                                  <m:t>𝑧</m:t>
                                </m:r>
                              </m:e>
                              <m:sub>
                                <m:r>
                                  <a:rPr lang="en-IN" sz="2100"/>
                                  <m:t>𝑖</m:t>
                                </m:r>
                                <m:r>
                                  <a:rPr lang="en-IN" sz="2100"/>
                                  <m:t>1</m:t>
                                </m:r>
                              </m:sub>
                              <m:sup>
                                <m:r>
                                  <a:rPr lang="en-IN" sz="2100"/>
                                  <m:t>𝑇</m:t>
                                </m:r>
                              </m:sup>
                            </m:sSubSup>
                            <m:r>
                              <a:rPr lang="en-IN" sz="2100"/>
                              <m:t>, </m:t>
                            </m:r>
                            <m:sSubSup>
                              <m:sSubSupPr>
                                <m:ctrlPr>
                                  <a:rPr lang="en-IN" sz="2100"/>
                                </m:ctrlPr>
                              </m:sSubSupPr>
                              <m:e>
                                <m:r>
                                  <a:rPr lang="en-IN" sz="2100"/>
                                  <m:t>𝑧</m:t>
                                </m:r>
                              </m:e>
                              <m:sub>
                                <m:r>
                                  <a:rPr lang="en-IN" sz="2100"/>
                                  <m:t>𝑖</m:t>
                                </m:r>
                                <m:r>
                                  <a:rPr lang="en-IN" sz="2100"/>
                                  <m:t>2</m:t>
                                </m:r>
                              </m:sub>
                              <m:sup>
                                <m:r>
                                  <a:rPr lang="en-IN" sz="2100"/>
                                  <m:t>𝑇</m:t>
                                </m:r>
                              </m:sup>
                            </m:sSubSup>
                            <m:r>
                              <a:rPr lang="en-IN" sz="2100"/>
                              <m:t>, . . . , </m:t>
                            </m:r>
                            <m:sSubSup>
                              <m:sSubSupPr>
                                <m:ctrlPr>
                                  <a:rPr lang="en-IN" sz="2100"/>
                                </m:ctrlPr>
                              </m:sSubSupPr>
                              <m:e>
                                <m:r>
                                  <a:rPr lang="en-IN" sz="2100"/>
                                  <m:t>𝑧</m:t>
                                </m:r>
                              </m:e>
                              <m:sub>
                                <m:r>
                                  <a:rPr lang="en-IN" sz="2100"/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sz="2100"/>
                                    </m:ctrlPr>
                                  </m:sSubPr>
                                  <m:e>
                                    <m:r>
                                      <a:rPr lang="en-IN" sz="2100"/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sz="2100"/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IN" sz="2100"/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sz="2100"/>
                          <m:t>𝑇</m:t>
                        </m:r>
                      </m:sup>
                    </m:sSup>
                  </m:oMath>
                </a14:m>
                <a:r>
                  <a:rPr lang="en-IN" sz="2100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𝑚</m:t>
                        </m:r>
                      </m:e>
                      <m:sub>
                        <m:r>
                          <a:rPr lang="en-IN" sz="2100"/>
                          <m:t>𝑖</m:t>
                        </m:r>
                      </m:sub>
                    </m:sSub>
                    <m:r>
                      <a:rPr lang="en-IN" sz="2100"/>
                      <m:t> × </m:t>
                    </m:r>
                    <m:r>
                      <a:rPr lang="en-IN" sz="2100"/>
                      <m:t>𝑞</m:t>
                    </m:r>
                  </m:oMath>
                </a14:m>
                <a:r>
                  <a:rPr lang="en-IN" sz="2100" dirty="0"/>
                  <a:t> design matrix of covariates varying for a subject at each observation,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𝒃</m:t>
                        </m:r>
                      </m:e>
                      <m:sub>
                        <m:r>
                          <a:rPr lang="en-IN" sz="2100"/>
                          <m:t>𝒊</m:t>
                        </m:r>
                      </m:sub>
                    </m:sSub>
                    <m:r>
                      <a:rPr lang="en-IN" sz="2100"/>
                      <m:t> = </m:t>
                    </m:r>
                    <m:sSup>
                      <m:sSupPr>
                        <m:ctrlPr>
                          <a:rPr lang="en-IN" sz="2100"/>
                        </m:ctrlPr>
                      </m:sSupPr>
                      <m:e>
                        <m:d>
                          <m:dPr>
                            <m:ctrlPr>
                              <a:rPr lang="en-IN" sz="2100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100"/>
                                </m:ctrlPr>
                              </m:sSubPr>
                              <m:e>
                                <m:r>
                                  <a:rPr lang="en-IN" sz="2100"/>
                                  <m:t>𝑏</m:t>
                                </m:r>
                              </m:e>
                              <m:sub>
                                <m:r>
                                  <a:rPr lang="en-IN" sz="2100"/>
                                  <m:t>0</m:t>
                                </m:r>
                                <m:r>
                                  <a:rPr lang="en-IN" sz="2100"/>
                                  <m:t>𝑖</m:t>
                                </m:r>
                              </m:sub>
                            </m:sSub>
                            <m:r>
                              <a:rPr lang="en-IN" sz="2100"/>
                              <m:t>, </m:t>
                            </m:r>
                            <m:sSub>
                              <m:sSubPr>
                                <m:ctrlPr>
                                  <a:rPr lang="en-IN" sz="2100"/>
                                </m:ctrlPr>
                              </m:sSubPr>
                              <m:e>
                                <m:r>
                                  <a:rPr lang="en-IN" sz="2100"/>
                                  <m:t>𝑏</m:t>
                                </m:r>
                              </m:e>
                              <m:sub>
                                <m:r>
                                  <a:rPr lang="en-IN" sz="2100"/>
                                  <m:t>1</m:t>
                                </m:r>
                                <m:r>
                                  <a:rPr lang="en-IN" sz="2100"/>
                                  <m:t>𝑖</m:t>
                                </m:r>
                              </m:sub>
                            </m:sSub>
                            <m:r>
                              <a:rPr lang="en-IN" sz="2100"/>
                              <m:t>, . . . , </m:t>
                            </m:r>
                            <m:sSub>
                              <m:sSubPr>
                                <m:ctrlPr>
                                  <a:rPr lang="en-IN" sz="2100"/>
                                </m:ctrlPr>
                              </m:sSubPr>
                              <m:e>
                                <m:r>
                                  <a:rPr lang="en-IN" sz="2100"/>
                                  <m:t>𝑏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IN" sz="2100"/>
                                    </m:ctrlPr>
                                  </m:dPr>
                                  <m:e>
                                    <m:r>
                                      <a:rPr lang="en-IN" sz="2100"/>
                                      <m:t>𝑞</m:t>
                                    </m:r>
                                    <m:r>
                                      <a:rPr lang="en-IN" sz="2100"/>
                                      <m:t>−1</m:t>
                                    </m:r>
                                  </m:e>
                                </m:d>
                                <m:r>
                                  <a:rPr lang="en-IN" sz="2100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100"/>
                          <m:t>𝑇</m:t>
                        </m:r>
                      </m:sup>
                    </m:sSup>
                    <m:r>
                      <a:rPr lang="en-IN" sz="2100"/>
                      <m:t> </m:t>
                    </m:r>
                  </m:oMath>
                </a14:m>
                <a:r>
                  <a:rPr lang="en-IN" sz="2100" dirty="0"/>
                  <a:t>is a </a:t>
                </a:r>
                <a14:m>
                  <m:oMath xmlns:m="http://schemas.openxmlformats.org/officeDocument/2006/math">
                    <m:r>
                      <a:rPr lang="en-IN" sz="2100"/>
                      <m:t>𝑞</m:t>
                    </m:r>
                    <m:r>
                      <a:rPr lang="en-IN" sz="2100"/>
                      <m:t> × 1</m:t>
                    </m:r>
                  </m:oMath>
                </a14:m>
                <a:r>
                  <a:rPr lang="en-IN" sz="2100" dirty="0"/>
                  <a:t> vector of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𝑏</m:t>
                        </m:r>
                      </m:e>
                      <m:sub>
                        <m:r>
                          <a:rPr lang="en-IN" sz="2100"/>
                          <m:t>0</m:t>
                        </m:r>
                        <m:r>
                          <a:rPr lang="en-IN" sz="2100"/>
                          <m:t>𝑖</m:t>
                        </m:r>
                      </m:sub>
                    </m:sSub>
                  </m:oMath>
                </a14:m>
                <a:r>
                  <a:rPr lang="en-IN" sz="2100" dirty="0"/>
                  <a:t> being the random intercept.</a:t>
                </a:r>
              </a:p>
              <a:p>
                <a:r>
                  <a:rPr lang="en-IN" sz="2100" dirty="0"/>
                  <a:t>The random effects</a:t>
                </a:r>
                <a:r>
                  <a:rPr lang="en-IN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 smtClean="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𝒃</m:t>
                        </m:r>
                      </m:e>
                      <m:sub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𝒊</m:t>
                        </m:r>
                      </m:sub>
                    </m:sSub>
                    <m:r>
                      <a:rPr lang="en-IN" sz="2100">
                        <a:solidFill>
                          <a:schemeClr val="accent1"/>
                        </a:solidFill>
                      </a:rPr>
                      <m:t> ~</m:t>
                    </m:r>
                    <m:sSubSup>
                      <m:sSubSupPr>
                        <m:ctrlPr>
                          <a:rPr lang="en-IN" sz="2100">
                            <a:solidFill>
                              <a:schemeClr val="accent1"/>
                            </a:solidFill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 sz="2100">
                            <a:solidFill>
                              <a:schemeClr val="accent1"/>
                            </a:solidFill>
                          </a:rPr>
                          <m:t>Σ</m:t>
                        </m:r>
                      </m:e>
                      <m:sub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𝑖</m:t>
                        </m:r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=1</m:t>
                        </m:r>
                      </m:sub>
                      <m:sup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𝐾</m:t>
                        </m:r>
                      </m:sup>
                    </m:sSubSup>
                    <m:sSub>
                      <m:sSubPr>
                        <m:ctrlPr>
                          <a:rPr lang="en-IN" sz="210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𝜂</m:t>
                        </m:r>
                      </m:e>
                      <m:sub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210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𝑞</m:t>
                        </m:r>
                      </m:sub>
                    </m:sSub>
                    <m:r>
                      <a:rPr lang="en-IN" sz="2100">
                        <a:solidFill>
                          <a:schemeClr val="accent1"/>
                        </a:solidFill>
                      </a:rPr>
                      <m:t>(</m:t>
                    </m:r>
                    <m:sSubSup>
                      <m:sSubSupPr>
                        <m:ctrlPr>
                          <a:rPr lang="en-IN" sz="2100">
                            <a:solidFill>
                              <a:schemeClr val="accent1"/>
                            </a:solidFill>
                          </a:rPr>
                        </m:ctrlPr>
                      </m:sSubSupPr>
                      <m:e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𝒃</m:t>
                        </m:r>
                      </m:e>
                      <m:sub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𝑘</m:t>
                        </m:r>
                      </m:sub>
                      <m:sup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𝐶</m:t>
                        </m:r>
                      </m:sup>
                    </m:sSubSup>
                    <m:r>
                      <a:rPr lang="en-IN" sz="2100">
                        <a:solidFill>
                          <a:schemeClr val="accent1"/>
                        </a:solidFill>
                      </a:rPr>
                      <m:t>,</m:t>
                    </m:r>
                    <m:sSub>
                      <m:sSubPr>
                        <m:ctrlPr>
                          <a:rPr lang="en-IN" sz="210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𝐺</m:t>
                        </m:r>
                      </m:e>
                      <m:sub>
                        <m:r>
                          <a:rPr lang="en-IN" sz="2100">
                            <a:solidFill>
                              <a:schemeClr val="accent1"/>
                            </a:solidFill>
                          </a:rPr>
                          <m:t>𝑘</m:t>
                        </m:r>
                      </m:sub>
                    </m:sSub>
                    <m:r>
                      <a:rPr lang="en-IN" sz="2100">
                        <a:solidFill>
                          <a:schemeClr val="accent1"/>
                        </a:solidFill>
                      </a:rPr>
                      <m:t>), </m:t>
                    </m:r>
                  </m:oMath>
                </a14:m>
                <a:r>
                  <a:rPr lang="en-IN" sz="2100" dirty="0">
                    <a:solidFill>
                      <a:schemeClr val="accent1"/>
                    </a:solidFill>
                  </a:rPr>
                  <a:t> </a:t>
                </a:r>
                <a:r>
                  <a:rPr lang="en-IN" sz="2100" dirty="0"/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100"/>
                        </m:ctrlPr>
                      </m:sSubSupPr>
                      <m:e>
                        <m:r>
                          <a:rPr lang="en-IN" sz="2100"/>
                          <m:t>𝑏</m:t>
                        </m:r>
                      </m:e>
                      <m:sub>
                        <m:r>
                          <a:rPr lang="en-IN" sz="2100"/>
                          <m:t>𝑘</m:t>
                        </m:r>
                      </m:sub>
                      <m:sup>
                        <m:r>
                          <a:rPr lang="en-IN" sz="2100"/>
                          <m:t>𝐶</m:t>
                        </m:r>
                      </m:sup>
                    </m:sSubSup>
                  </m:oMath>
                </a14:m>
                <a:r>
                  <a:rPr lang="en-IN" sz="21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𝐺</m:t>
                        </m:r>
                      </m:e>
                      <m:sub>
                        <m:r>
                          <a:rPr lang="en-IN" sz="2100"/>
                          <m:t>𝑘</m:t>
                        </m:r>
                      </m:sub>
                    </m:sSub>
                  </m:oMath>
                </a14:m>
                <a:r>
                  <a:rPr lang="en-IN" sz="2100" dirty="0"/>
                  <a:t> being the mean vector and covariance matrices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100"/>
                        </m:ctrlPr>
                      </m:sSupPr>
                      <m:e>
                        <m:r>
                          <a:rPr lang="en-IN" sz="2100"/>
                          <m:t>𝑘</m:t>
                        </m:r>
                      </m:e>
                      <m:sup>
                        <m:r>
                          <a:rPr lang="en-IN" sz="2100"/>
                          <m:t>𝑡h</m:t>
                        </m:r>
                      </m:sup>
                    </m:sSup>
                  </m:oMath>
                </a14:m>
                <a:r>
                  <a:rPr lang="en-IN" sz="2100" dirty="0"/>
                  <a:t> component in the mixture distribution respectively,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𝜀</m:t>
                        </m:r>
                      </m:e>
                      <m:sub>
                        <m:r>
                          <a:rPr lang="en-IN" sz="2100"/>
                          <m:t>𝑖</m:t>
                        </m:r>
                      </m:sub>
                    </m:sSub>
                    <m:r>
                      <a:rPr lang="en-IN" sz="2100"/>
                      <m:t> = </m:t>
                    </m:r>
                    <m:sSup>
                      <m:sSupPr>
                        <m:ctrlPr>
                          <a:rPr lang="en-IN" sz="2100"/>
                        </m:ctrlPr>
                      </m:sSupPr>
                      <m:e>
                        <m:d>
                          <m:dPr>
                            <m:ctrlPr>
                              <a:rPr lang="en-IN" sz="2100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100"/>
                                </m:ctrlPr>
                              </m:sSubPr>
                              <m:e>
                                <m:r>
                                  <a:rPr lang="en-IN" sz="2100"/>
                                  <m:t>𝜀</m:t>
                                </m:r>
                              </m:e>
                              <m:sub>
                                <m:r>
                                  <a:rPr lang="en-IN" sz="2100"/>
                                  <m:t>𝑖</m:t>
                                </m:r>
                                <m:r>
                                  <a:rPr lang="en-IN" sz="2100"/>
                                  <m:t>1</m:t>
                                </m:r>
                              </m:sub>
                            </m:sSub>
                            <m:r>
                              <a:rPr lang="en-IN" sz="2100"/>
                              <m:t>, </m:t>
                            </m:r>
                            <m:sSub>
                              <m:sSubPr>
                                <m:ctrlPr>
                                  <a:rPr lang="en-IN" sz="2100"/>
                                </m:ctrlPr>
                              </m:sSubPr>
                              <m:e>
                                <m:r>
                                  <a:rPr lang="en-IN" sz="2100"/>
                                  <m:t>𝜀</m:t>
                                </m:r>
                              </m:e>
                              <m:sub>
                                <m:r>
                                  <a:rPr lang="en-IN" sz="2100"/>
                                  <m:t>𝑖</m:t>
                                </m:r>
                                <m:r>
                                  <a:rPr lang="en-IN" sz="2100"/>
                                  <m:t>2</m:t>
                                </m:r>
                              </m:sub>
                            </m:sSub>
                            <m:r>
                              <a:rPr lang="en-IN" sz="2100"/>
                              <m:t>, . . . , </m:t>
                            </m:r>
                            <m:sSub>
                              <m:sSubPr>
                                <m:ctrlPr>
                                  <a:rPr lang="en-IN" sz="2100"/>
                                </m:ctrlPr>
                              </m:sSubPr>
                              <m:e>
                                <m:r>
                                  <a:rPr lang="en-IN" sz="2100"/>
                                  <m:t>𝜀</m:t>
                                </m:r>
                              </m:e>
                              <m:sub>
                                <m:r>
                                  <a:rPr lang="en-IN" sz="2100"/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sz="2100"/>
                                    </m:ctrlPr>
                                  </m:sSubPr>
                                  <m:e>
                                    <m:r>
                                      <a:rPr lang="en-IN" sz="2100"/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sz="2100"/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100"/>
                          <m:t>𝑇</m:t>
                        </m:r>
                      </m:sup>
                    </m:sSup>
                  </m:oMath>
                </a14:m>
                <a:r>
                  <a:rPr lang="en-IN" sz="2100" dirty="0"/>
                  <a:t>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𝑚</m:t>
                        </m:r>
                      </m:e>
                      <m:sub>
                        <m:r>
                          <a:rPr lang="en-IN" sz="2100"/>
                          <m:t>𝑖</m:t>
                        </m:r>
                      </m:sub>
                    </m:sSub>
                    <m:r>
                      <a:rPr lang="en-IN" sz="2100"/>
                      <m:t> × 1</m:t>
                    </m:r>
                  </m:oMath>
                </a14:m>
                <a:r>
                  <a:rPr lang="en-IN" sz="2100" dirty="0"/>
                  <a:t> vector of measurement errors. The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𝜀</m:t>
                        </m:r>
                      </m:e>
                      <m:sub>
                        <m:r>
                          <a:rPr lang="en-IN" sz="2100"/>
                          <m:t>𝑖</m:t>
                        </m:r>
                      </m:sub>
                    </m:sSub>
                    <m:r>
                      <a:rPr lang="en-IN" sz="2100"/>
                      <m:t> ~ </m:t>
                    </m:r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IN" sz="2100"/>
                            </m:ctrlPr>
                          </m:sSubPr>
                          <m:e>
                            <m:r>
                              <a:rPr lang="en-IN" sz="2100"/>
                              <m:t>𝑚</m:t>
                            </m:r>
                          </m:e>
                          <m:sub>
                            <m:r>
                              <a:rPr lang="en-IN" sz="2100"/>
                              <m:t>𝑖</m:t>
                            </m:r>
                          </m:sub>
                        </m:sSub>
                      </m:sub>
                    </m:sSub>
                    <m:r>
                      <a:rPr lang="en-IN" sz="2100"/>
                      <m:t>(0,</m:t>
                    </m:r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𝑅</m:t>
                        </m:r>
                      </m:e>
                      <m:sub>
                        <m:r>
                          <a:rPr lang="en-IN" sz="2100"/>
                          <m:t>𝑖</m:t>
                        </m:r>
                      </m:sub>
                    </m:sSub>
                    <m:r>
                      <a:rPr lang="en-IN" sz="2100"/>
                      <m:t>)</m:t>
                    </m:r>
                  </m:oMath>
                </a14:m>
                <a:r>
                  <a:rPr lang="en-IN" sz="2100" dirty="0"/>
                  <a:t> with the covariance matrix of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𝑅</m:t>
                        </m:r>
                      </m:e>
                      <m:sub>
                        <m:r>
                          <a:rPr lang="en-IN" sz="2100"/>
                          <m:t>𝑖</m:t>
                        </m:r>
                      </m:sub>
                    </m:sSub>
                  </m:oMath>
                </a14:m>
                <a:r>
                  <a:rPr lang="en-IN" sz="2100" dirty="0"/>
                  <a:t> usually being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100"/>
                        </m:ctrlPr>
                      </m:sSupPr>
                      <m:e>
                        <m:r>
                          <a:rPr lang="en-IN" sz="2100"/>
                          <m:t>𝜎</m:t>
                        </m:r>
                      </m:e>
                      <m:sup>
                        <m:r>
                          <a:rPr lang="en-IN" sz="2100"/>
                          <m:t>2</m:t>
                        </m:r>
                      </m:sup>
                    </m:sSup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IN" sz="2100"/>
                            </m:ctrlPr>
                          </m:sSubPr>
                          <m:e>
                            <m:r>
                              <a:rPr lang="en-IN" sz="2100"/>
                              <m:t>𝑚</m:t>
                            </m:r>
                          </m:e>
                          <m:sub>
                            <m:r>
                              <a:rPr lang="en-IN" sz="2100"/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sz="2100" dirty="0"/>
                  <a:t>.</a:t>
                </a:r>
                <a:endParaRPr lang="en-IN" sz="2100" dirty="0"/>
              </a:p>
              <a:p>
                <a:r>
                  <a:rPr lang="en-IN" sz="2100" dirty="0"/>
                  <a:t>The parameters </a:t>
                </a:r>
                <a14:m>
                  <m:oMath xmlns:m="http://schemas.openxmlformats.org/officeDocument/2006/math">
                    <m:r>
                      <a:rPr lang="en-IN" sz="2100"/>
                      <m:t>𝜷</m:t>
                    </m:r>
                    <m:r>
                      <a:rPr lang="en-IN" sz="2100"/>
                      <m:t>,</m:t>
                    </m:r>
                    <m:sSup>
                      <m:sSupPr>
                        <m:ctrlPr>
                          <a:rPr lang="en-IN" sz="2100"/>
                        </m:ctrlPr>
                      </m:sSupPr>
                      <m:e>
                        <m:r>
                          <a:rPr lang="en-IN" sz="2100"/>
                          <m:t>𝝈</m:t>
                        </m:r>
                      </m:e>
                      <m:sup>
                        <m:r>
                          <a:rPr lang="en-IN" sz="2100"/>
                          <m:t>𝟐</m:t>
                        </m:r>
                      </m:sup>
                    </m:sSup>
                    <m:r>
                      <a:rPr lang="en-IN" sz="2100"/>
                      <m:t>, </m:t>
                    </m:r>
                    <m:sSubSup>
                      <m:sSubSupPr>
                        <m:ctrlPr>
                          <a:rPr lang="en-IN" sz="2100"/>
                        </m:ctrlPr>
                      </m:sSubSupPr>
                      <m:e>
                        <m:r>
                          <a:rPr lang="en-IN" sz="2100"/>
                          <m:t>𝒃</m:t>
                        </m:r>
                      </m:e>
                      <m:sub>
                        <m:r>
                          <a:rPr lang="en-IN" sz="2100"/>
                          <m:t>𝟏</m:t>
                        </m:r>
                      </m:sub>
                      <m:sup>
                        <m:r>
                          <a:rPr lang="en-IN" sz="2100"/>
                          <m:t>𝑪</m:t>
                        </m:r>
                      </m:sup>
                    </m:sSubSup>
                    <m:r>
                      <a:rPr lang="en-IN" sz="2100"/>
                      <m:t>, </m:t>
                    </m:r>
                    <m:sSubSup>
                      <m:sSubSupPr>
                        <m:ctrlPr>
                          <a:rPr lang="en-IN" sz="2100"/>
                        </m:ctrlPr>
                      </m:sSubSupPr>
                      <m:e>
                        <m:r>
                          <a:rPr lang="en-IN" sz="2100"/>
                          <m:t>𝒃</m:t>
                        </m:r>
                      </m:e>
                      <m:sub>
                        <m:r>
                          <a:rPr lang="en-IN" sz="2100"/>
                          <m:t>𝟐</m:t>
                        </m:r>
                      </m:sub>
                      <m:sup>
                        <m:r>
                          <a:rPr lang="en-IN" sz="2100"/>
                          <m:t>𝑪</m:t>
                        </m:r>
                      </m:sup>
                    </m:sSubSup>
                    <m:r>
                      <a:rPr lang="en-IN" sz="2100"/>
                      <m:t>,…,</m:t>
                    </m:r>
                    <m:sSubSup>
                      <m:sSubSupPr>
                        <m:ctrlPr>
                          <a:rPr lang="en-IN" sz="2100"/>
                        </m:ctrlPr>
                      </m:sSubSupPr>
                      <m:e>
                        <m:r>
                          <a:rPr lang="en-IN" sz="2100"/>
                          <m:t>𝒃</m:t>
                        </m:r>
                      </m:e>
                      <m:sub>
                        <m:r>
                          <a:rPr lang="en-IN" sz="2100"/>
                          <m:t>𝒌</m:t>
                        </m:r>
                      </m:sub>
                      <m:sup>
                        <m:r>
                          <a:rPr lang="en-IN" sz="2100"/>
                          <m:t>𝑪</m:t>
                        </m:r>
                      </m:sup>
                    </m:sSubSup>
                    <m:r>
                      <a:rPr lang="en-IN" sz="2100"/>
                      <m:t>,</m:t>
                    </m:r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𝐺</m:t>
                        </m:r>
                      </m:e>
                      <m:sub>
                        <m:r>
                          <a:rPr lang="en-IN" sz="2100"/>
                          <m:t>1</m:t>
                        </m:r>
                      </m:sub>
                    </m:sSub>
                    <m:r>
                      <a:rPr lang="en-IN" sz="2100"/>
                      <m:t>,</m:t>
                    </m:r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𝐺</m:t>
                        </m:r>
                      </m:e>
                      <m:sub>
                        <m:r>
                          <a:rPr lang="en-IN" sz="2100"/>
                          <m:t>2</m:t>
                        </m:r>
                      </m:sub>
                    </m:sSub>
                    <m:r>
                      <a:rPr lang="en-IN" sz="2100"/>
                      <m:t>,…</m:t>
                    </m:r>
                    <m:sSub>
                      <m:sSubPr>
                        <m:ctrlPr>
                          <a:rPr lang="en-IN" sz="2100"/>
                        </m:ctrlPr>
                      </m:sSubPr>
                      <m:e>
                        <m:r>
                          <a:rPr lang="en-IN" sz="2100"/>
                          <m:t>𝐺</m:t>
                        </m:r>
                      </m:e>
                      <m:sub>
                        <m:r>
                          <a:rPr lang="en-IN" sz="2100"/>
                          <m:t>𝑘</m:t>
                        </m:r>
                      </m:sub>
                    </m:sSub>
                    <m:r>
                      <a:rPr lang="en-IN" sz="2100"/>
                      <m:t> </m:t>
                    </m:r>
                  </m:oMath>
                </a14:m>
                <a:r>
                  <a:rPr lang="en-IN" sz="2100" dirty="0"/>
                  <a:t>all have a prior </a:t>
                </a:r>
                <a:r>
                  <a:rPr lang="en-IN" sz="2100" dirty="0"/>
                  <a:t>distribution.</a:t>
                </a:r>
                <a:endParaRPr lang="en-IN" sz="21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1818" b="-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problem we are facing?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6757632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6757632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Simulation study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10 repeated measurements which are equally spaced for all subjects.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Predictors were gender, birth year, time of measurement.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Various versions of the dataset with very clearly distinguishable mixture components to almost fused mixture components were considered.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No serial correlation considered</a:t>
            </a:r>
            <a:r>
              <a:rPr lang="en-IN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In some of the recent runs I also allowed component variances to differ.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(deviance information criteria)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1843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𝐷𝐼𝐶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 smtClean="0"/>
                  <a:t>is the effective number of parameters in the model.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 smtClean="0"/>
                  <a:t> is called the Bayesian deviance.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184363"/>
              </a:xfrm>
              <a:blipFill rotWithShape="0">
                <a:blip r:embed="rId2"/>
                <a:stretch>
                  <a:fillRect l="-1515" t="-16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85220452"/>
              </p:ext>
            </p:extLst>
          </p:nvPr>
        </p:nvGraphicFramePr>
        <p:xfrm>
          <a:off x="1097280" y="3352798"/>
          <a:ext cx="9537769" cy="2520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64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well separated components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647358"/>
              </p:ext>
            </p:extLst>
          </p:nvPr>
        </p:nvGraphicFramePr>
        <p:xfrm>
          <a:off x="1178010" y="1838023"/>
          <a:ext cx="10034473" cy="379665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10531.02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15.39)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10528.17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12.53)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25837.71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dirty="0" smtClean="0"/>
                        <a:t>26.65)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25966.21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155.15)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9213.49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112.43)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10622.86</a:t>
                      </a:r>
                    </a:p>
                    <a:p>
                      <a:r>
                        <a:rPr lang="en-IN" sz="1200" dirty="0" smtClean="0"/>
                        <a:t>(</a:t>
                      </a:r>
                      <a:r>
                        <a:rPr lang="en-IN" sz="1200" dirty="0" err="1" smtClean="0"/>
                        <a:t>pD</a:t>
                      </a:r>
                      <a:r>
                        <a:rPr lang="en-IN" sz="1200" dirty="0" smtClean="0"/>
                        <a:t> = 8.59)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10642.80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28.52)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26228.60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42.98)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26636.60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450.99)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9166.69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76.05)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13938.77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4.41)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13966.63 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32.27)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22875.79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63.78)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23118.10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306.08)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9247.58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 157.10)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12364.91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8.12)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12387.15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30.36)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23767.86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84.17)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23965.74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282.05)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9250.44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160.53)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14371.40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149.29)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14256.81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34.71)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23542.39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87.64)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22971.57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-483.18)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9258.069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166.94)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14521.31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241.9265)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14081.84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-197.55)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23761.01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99.70)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21755.54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-1905.77)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9255.67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165.18)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Well separated but unequal proportions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188" y="2362200"/>
            <a:ext cx="7219950" cy="2990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8505</TotalTime>
  <Words>1314</Words>
  <Application>Microsoft Office PowerPoint</Application>
  <PresentationFormat>Widescreen</PresentationFormat>
  <Paragraphs>382</Paragraphs>
  <Slides>20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Retrospect</vt:lpstr>
      <vt:lpstr> The use of mixture distributions in a Bayesian linear mixed effects model </vt:lpstr>
      <vt:lpstr>What are we dealing with?</vt:lpstr>
      <vt:lpstr>Bayesian heterogeneity model</vt:lpstr>
      <vt:lpstr>Mathematical notation</vt:lpstr>
      <vt:lpstr>What is the problem we are facing?</vt:lpstr>
      <vt:lpstr>Simulation study dataset</vt:lpstr>
      <vt:lpstr>DIC (deviance information criteria)</vt:lpstr>
      <vt:lpstr>Results for 3 well separated components</vt:lpstr>
      <vt:lpstr>Well separated but unequal proportions</vt:lpstr>
      <vt:lpstr>Results for 3 well separated components, un</vt:lpstr>
      <vt:lpstr>Partially fused components</vt:lpstr>
      <vt:lpstr>Results for 3 partially fused components</vt:lpstr>
      <vt:lpstr>Partially fused components</vt:lpstr>
      <vt:lpstr>Results for 3 partially fused components</vt:lpstr>
      <vt:lpstr>Discussion</vt:lpstr>
      <vt:lpstr>Posterior predictive checks</vt:lpstr>
      <vt:lpstr>Mahalanobis distance of observed data to components</vt:lpstr>
      <vt:lpstr>Bayes Factor</vt:lpstr>
      <vt:lpstr>What remains?</vt:lpstr>
      <vt:lpstr>A few more things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Anirudh Tom</cp:lastModifiedBy>
  <cp:revision>401</cp:revision>
  <dcterms:created xsi:type="dcterms:W3CDTF">2014-09-12T02:11:56Z</dcterms:created>
  <dcterms:modified xsi:type="dcterms:W3CDTF">2016-03-13T21:42:48Z</dcterms:modified>
</cp:coreProperties>
</file>