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3" r:id="rId1"/>
  </p:sldMasterIdLst>
  <p:notesMasterIdLst>
    <p:notesMasterId r:id="rId17"/>
  </p:notesMasterIdLst>
  <p:sldIdLst>
    <p:sldId id="271" r:id="rId2"/>
    <p:sldId id="265" r:id="rId3"/>
    <p:sldId id="275" r:id="rId4"/>
    <p:sldId id="276" r:id="rId5"/>
    <p:sldId id="280" r:id="rId6"/>
    <p:sldId id="277" r:id="rId7"/>
    <p:sldId id="278" r:id="rId8"/>
    <p:sldId id="283" r:id="rId9"/>
    <p:sldId id="284" r:id="rId10"/>
    <p:sldId id="282" r:id="rId11"/>
    <p:sldId id="281" r:id="rId12"/>
    <p:sldId id="272" r:id="rId13"/>
    <p:sldId id="273" r:id="rId14"/>
    <p:sldId id="274" r:id="rId15"/>
    <p:sldId id="2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5D65EF-B36B-4E8D-95C0-29012024959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8E6C3486-3580-4D9B-9AC4-3C3A50DCED89}">
          <dgm:prSet phldrT="[Text]"/>
          <dgm:spPr/>
          <dgm:t>
            <a:bodyPr/>
            <a:lstStyle/>
            <a:p>
              <a:r>
                <a:rPr lang="en-IN" dirty="0" smtClean="0"/>
                <a:t>Estimation of component density parameters </a:t>
              </a:r>
              <a14:m>
                <m:oMath xmlns:m="http://schemas.openxmlformats.org/officeDocument/2006/math">
                  <m:sSub>
                    <m:sSubPr>
                      <m:ctrlPr>
                        <a:rPr lang="en-IN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𝜃</m:t>
                      </m:r>
                    </m:e>
                    <m: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𝐺</m:t>
                      </m:r>
                    </m:sub>
                  </m:sSub>
                </m:oMath>
              </a14:m>
              <a:endParaRPr lang="en-IN" dirty="0"/>
            </a:p>
          </dgm:t>
        </dgm:pt>
      </mc:Choice>
      <mc:Fallback xmlns="">
        <dgm:pt modelId="{8E6C3486-3580-4D9B-9AC4-3C3A50DCED89}">
          <dgm:prSet phldrT="[Text]"/>
          <dgm:spPr/>
          <dgm:t>
            <a:bodyPr/>
            <a:lstStyle/>
            <a:p>
              <a:r>
                <a:rPr lang="en-IN" dirty="0" smtClean="0"/>
                <a:t>Estimation of component density parameters </a:t>
              </a:r>
              <a:r>
                <a:rPr lang="en-IN" b="0" i="0" smtClean="0">
                  <a:latin typeface="Cambria Math" panose="02040503050406030204" pitchFamily="18" charset="0"/>
                </a:rPr>
                <a:t>𝜃_𝐺</a:t>
              </a:r>
              <a:endParaRPr lang="en-IN" dirty="0"/>
            </a:p>
          </dgm:t>
        </dgm:pt>
      </mc:Fallback>
    </mc:AlternateContent>
    <dgm:pt modelId="{FC50AC8E-EC88-427A-9C65-B369570E7391}" type="parTrans" cxnId="{79FFFEB5-3902-4614-A549-677FE71043DB}">
      <dgm:prSet/>
      <dgm:spPr/>
      <dgm:t>
        <a:bodyPr/>
        <a:lstStyle/>
        <a:p>
          <a:endParaRPr lang="en-IN"/>
        </a:p>
      </dgm:t>
    </dgm:pt>
    <dgm:pt modelId="{3D141854-94E0-4718-BE99-C46F497BBD12}" type="sibTrans" cxnId="{79FFFEB5-3902-4614-A549-677FE71043DB}">
      <dgm:prSet/>
      <dgm:spPr/>
      <dgm:t>
        <a:bodyPr/>
        <a:lstStyle/>
        <a:p>
          <a:endParaRPr lang="en-IN"/>
        </a:p>
      </dgm:t>
    </dgm:pt>
    <dgm:pt modelId="{000E4995-9053-4B80-9EB1-1875452573C4}">
      <dgm:prSet phldrT="[Text]"/>
      <dgm:spPr>
        <a:solidFill>
          <a:srgbClr val="FF9933"/>
        </a:solidFill>
      </dgm:spPr>
      <dgm:t>
        <a:bodyPr/>
        <a:lstStyle/>
        <a:p>
          <a:r>
            <a:rPr lang="en-IN" dirty="0" smtClean="0"/>
            <a:t>Criteria for choice of number of components (DIC, Bayes Factor, PPD checks)</a:t>
          </a:r>
          <a:endParaRPr lang="en-IN" dirty="0"/>
        </a:p>
      </dgm:t>
    </dgm:pt>
    <dgm:pt modelId="{C3EC9AB0-0ACA-46F4-9C58-A3980AC21BDC}" type="parTrans" cxnId="{8C8178D7-89A0-4EB4-BD65-5E04E32F2E7B}">
      <dgm:prSet/>
      <dgm:spPr/>
      <dgm:t>
        <a:bodyPr/>
        <a:lstStyle/>
        <a:p>
          <a:endParaRPr lang="en-IN"/>
        </a:p>
      </dgm:t>
    </dgm:pt>
    <dgm:pt modelId="{8DC2260F-C58F-4CB8-9C72-194323D7FB47}" type="sibTrans" cxnId="{8C8178D7-89A0-4EB4-BD65-5E04E32F2E7B}">
      <dgm:prSet/>
      <dgm:spPr/>
      <dgm:t>
        <a:bodyPr/>
        <a:lstStyle/>
        <a:p>
          <a:endParaRPr lang="en-IN"/>
        </a:p>
      </dgm:t>
    </dgm:pt>
    <dgm:pt modelId="{257406AA-EBDB-4364-B2D6-5D8A1E0872DE}">
      <dgm:prSet phldrT="[Text]"/>
      <dgm:spPr/>
      <dgm:t>
        <a:bodyPr/>
        <a:lstStyle/>
        <a:p>
          <a:r>
            <a:rPr lang="en-IN" dirty="0" smtClean="0"/>
            <a:t>Classification of observations into groups</a:t>
          </a:r>
          <a:endParaRPr lang="en-IN" dirty="0"/>
        </a:p>
      </dgm:t>
    </dgm:pt>
    <dgm:pt modelId="{3E4BF1FB-8AB7-400E-8BB5-4A8FF2CF7124}" type="parTrans" cxnId="{405F456A-807F-42D5-8A3E-8A58DBF5499B}">
      <dgm:prSet/>
      <dgm:spPr/>
      <dgm:t>
        <a:bodyPr/>
        <a:lstStyle/>
        <a:p>
          <a:endParaRPr lang="en-IN"/>
        </a:p>
      </dgm:t>
    </dgm:pt>
    <dgm:pt modelId="{4256FFE5-21CA-48DC-8B5A-EC39C4C8EB95}" type="sibTrans" cxnId="{405F456A-807F-42D5-8A3E-8A58DBF5499B}">
      <dgm:prSet/>
      <dgm:spPr/>
      <dgm:t>
        <a:bodyPr/>
        <a:lstStyle/>
        <a:p>
          <a:endParaRPr lang="en-IN"/>
        </a:p>
      </dgm:t>
    </dgm:pt>
    <dgm:pt modelId="{C27A53F4-A697-454F-A146-C463EF922564}" type="pres">
      <dgm:prSet presAssocID="{D15D65EF-B36B-4E8D-95C0-29012024959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71165F4-4A2F-43D4-BCE4-F0DFCC8D5CEA}" type="pres">
      <dgm:prSet presAssocID="{8E6C3486-3580-4D9B-9AC4-3C3A50DCED89}" presName="parentLin" presStyleCnt="0"/>
      <dgm:spPr/>
    </dgm:pt>
    <dgm:pt modelId="{5F4D0B18-F296-4DC8-B6F4-3F22FCAE0729}" type="pres">
      <dgm:prSet presAssocID="{8E6C3486-3580-4D9B-9AC4-3C3A50DCED89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38497972-008D-403A-A281-4316491198E8}" type="pres">
      <dgm:prSet presAssocID="{8E6C3486-3580-4D9B-9AC4-3C3A50DCED8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D02C1F-F390-47E1-9F46-1D3DB0775F9A}" type="pres">
      <dgm:prSet presAssocID="{8E6C3486-3580-4D9B-9AC4-3C3A50DCED89}" presName="negativeSpace" presStyleCnt="0"/>
      <dgm:spPr/>
    </dgm:pt>
    <dgm:pt modelId="{CC7F0623-1D7D-4E36-BF57-4F583D05FFB5}" type="pres">
      <dgm:prSet presAssocID="{8E6C3486-3580-4D9B-9AC4-3C3A50DCED89}" presName="childText" presStyleLbl="conFgAcc1" presStyleIdx="0" presStyleCnt="3">
        <dgm:presLayoutVars>
          <dgm:bulletEnabled val="1"/>
        </dgm:presLayoutVars>
      </dgm:prSet>
      <dgm:spPr/>
    </dgm:pt>
    <dgm:pt modelId="{A9A9DD42-015E-42F4-8EFA-F148D82EE5E7}" type="pres">
      <dgm:prSet presAssocID="{3D141854-94E0-4718-BE99-C46F497BBD12}" presName="spaceBetweenRectangles" presStyleCnt="0"/>
      <dgm:spPr/>
    </dgm:pt>
    <dgm:pt modelId="{A84AFF17-103B-457F-99A1-8F558ADF0EC3}" type="pres">
      <dgm:prSet presAssocID="{000E4995-9053-4B80-9EB1-1875452573C4}" presName="parentLin" presStyleCnt="0"/>
      <dgm:spPr/>
    </dgm:pt>
    <dgm:pt modelId="{61A0771D-2305-446D-9E46-E60EEF11AFB0}" type="pres">
      <dgm:prSet presAssocID="{000E4995-9053-4B80-9EB1-1875452573C4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14AB08A1-4761-47BD-B818-FB4E8D0649E1}" type="pres">
      <dgm:prSet presAssocID="{000E4995-9053-4B80-9EB1-1875452573C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F1AC22-4B5F-42AC-91C5-2C406C5E562B}" type="pres">
      <dgm:prSet presAssocID="{000E4995-9053-4B80-9EB1-1875452573C4}" presName="negativeSpace" presStyleCnt="0"/>
      <dgm:spPr/>
    </dgm:pt>
    <dgm:pt modelId="{76C90AD7-D93C-431C-B72C-D919FFD6017B}" type="pres">
      <dgm:prSet presAssocID="{000E4995-9053-4B80-9EB1-1875452573C4}" presName="childText" presStyleLbl="conFgAcc1" presStyleIdx="1" presStyleCnt="3">
        <dgm:presLayoutVars>
          <dgm:bulletEnabled val="1"/>
        </dgm:presLayoutVars>
      </dgm:prSet>
      <dgm:spPr/>
    </dgm:pt>
    <dgm:pt modelId="{96570714-E966-4693-BDF0-3932FC0EB838}" type="pres">
      <dgm:prSet presAssocID="{8DC2260F-C58F-4CB8-9C72-194323D7FB47}" presName="spaceBetweenRectangles" presStyleCnt="0"/>
      <dgm:spPr/>
    </dgm:pt>
    <dgm:pt modelId="{C2400E36-E69D-41E6-AFE5-4737F1A15235}" type="pres">
      <dgm:prSet presAssocID="{257406AA-EBDB-4364-B2D6-5D8A1E0872DE}" presName="parentLin" presStyleCnt="0"/>
      <dgm:spPr/>
    </dgm:pt>
    <dgm:pt modelId="{0EFB9692-55C1-4AB6-8FF9-758CC3BC3989}" type="pres">
      <dgm:prSet presAssocID="{257406AA-EBDB-4364-B2D6-5D8A1E0872DE}" presName="parentLeftMargin" presStyleLbl="node1" presStyleIdx="1" presStyleCnt="3"/>
      <dgm:spPr/>
      <dgm:t>
        <a:bodyPr/>
        <a:lstStyle/>
        <a:p>
          <a:endParaRPr lang="en-IN"/>
        </a:p>
      </dgm:t>
    </dgm:pt>
    <dgm:pt modelId="{D0B64E07-F07F-4EE2-BC8B-8FD8EDDF6CA8}" type="pres">
      <dgm:prSet presAssocID="{257406AA-EBDB-4364-B2D6-5D8A1E0872D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9D43A29-82A7-42E9-B28A-4E7E5205D551}" type="pres">
      <dgm:prSet presAssocID="{257406AA-EBDB-4364-B2D6-5D8A1E0872DE}" presName="negativeSpace" presStyleCnt="0"/>
      <dgm:spPr/>
    </dgm:pt>
    <dgm:pt modelId="{9841D275-70F8-4DFE-86AA-BF99D2DA3C8E}" type="pres">
      <dgm:prSet presAssocID="{257406AA-EBDB-4364-B2D6-5D8A1E0872D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5DF2394-C125-4947-96F4-0AE4C91FAD56}" type="presOf" srcId="{000E4995-9053-4B80-9EB1-1875452573C4}" destId="{14AB08A1-4761-47BD-B818-FB4E8D0649E1}" srcOrd="1" destOrd="0" presId="urn:microsoft.com/office/officeart/2005/8/layout/list1"/>
    <dgm:cxn modelId="{F9F11578-815B-4490-81D4-6D1ED3B44E4B}" type="presOf" srcId="{D15D65EF-B36B-4E8D-95C0-290120249595}" destId="{C27A53F4-A697-454F-A146-C463EF922564}" srcOrd="0" destOrd="0" presId="urn:microsoft.com/office/officeart/2005/8/layout/list1"/>
    <dgm:cxn modelId="{8C8178D7-89A0-4EB4-BD65-5E04E32F2E7B}" srcId="{D15D65EF-B36B-4E8D-95C0-290120249595}" destId="{000E4995-9053-4B80-9EB1-1875452573C4}" srcOrd="1" destOrd="0" parTransId="{C3EC9AB0-0ACA-46F4-9C58-A3980AC21BDC}" sibTransId="{8DC2260F-C58F-4CB8-9C72-194323D7FB47}"/>
    <dgm:cxn modelId="{405F456A-807F-42D5-8A3E-8A58DBF5499B}" srcId="{D15D65EF-B36B-4E8D-95C0-290120249595}" destId="{257406AA-EBDB-4364-B2D6-5D8A1E0872DE}" srcOrd="2" destOrd="0" parTransId="{3E4BF1FB-8AB7-400E-8BB5-4A8FF2CF7124}" sibTransId="{4256FFE5-21CA-48DC-8B5A-EC39C4C8EB95}"/>
    <dgm:cxn modelId="{C86A7400-63F0-4312-8883-E143CF02AF5F}" type="presOf" srcId="{8E6C3486-3580-4D9B-9AC4-3C3A50DCED89}" destId="{38497972-008D-403A-A281-4316491198E8}" srcOrd="1" destOrd="0" presId="urn:microsoft.com/office/officeart/2005/8/layout/list1"/>
    <dgm:cxn modelId="{2F52A0C5-30CF-41E4-AF24-B40F63013F51}" type="presOf" srcId="{257406AA-EBDB-4364-B2D6-5D8A1E0872DE}" destId="{D0B64E07-F07F-4EE2-BC8B-8FD8EDDF6CA8}" srcOrd="1" destOrd="0" presId="urn:microsoft.com/office/officeart/2005/8/layout/list1"/>
    <dgm:cxn modelId="{79FFFEB5-3902-4614-A549-677FE71043DB}" srcId="{D15D65EF-B36B-4E8D-95C0-290120249595}" destId="{8E6C3486-3580-4D9B-9AC4-3C3A50DCED89}" srcOrd="0" destOrd="0" parTransId="{FC50AC8E-EC88-427A-9C65-B369570E7391}" sibTransId="{3D141854-94E0-4718-BE99-C46F497BBD12}"/>
    <dgm:cxn modelId="{41E4ED25-8BCD-4905-AEE9-71BFB6B19E51}" type="presOf" srcId="{000E4995-9053-4B80-9EB1-1875452573C4}" destId="{61A0771D-2305-446D-9E46-E60EEF11AFB0}" srcOrd="0" destOrd="0" presId="urn:microsoft.com/office/officeart/2005/8/layout/list1"/>
    <dgm:cxn modelId="{BACCAFAB-0762-4133-8216-DB80A22ED6F0}" type="presOf" srcId="{257406AA-EBDB-4364-B2D6-5D8A1E0872DE}" destId="{0EFB9692-55C1-4AB6-8FF9-758CC3BC3989}" srcOrd="0" destOrd="0" presId="urn:microsoft.com/office/officeart/2005/8/layout/list1"/>
    <dgm:cxn modelId="{ED719C8A-D2D8-4D9A-A45E-0E1D18A28C99}" type="presOf" srcId="{8E6C3486-3580-4D9B-9AC4-3C3A50DCED89}" destId="{5F4D0B18-F296-4DC8-B6F4-3F22FCAE0729}" srcOrd="0" destOrd="0" presId="urn:microsoft.com/office/officeart/2005/8/layout/list1"/>
    <dgm:cxn modelId="{C48A6CB7-603D-46E0-93E2-B748CCE3ACEA}" type="presParOf" srcId="{C27A53F4-A697-454F-A146-C463EF922564}" destId="{971165F4-4A2F-43D4-BCE4-F0DFCC8D5CEA}" srcOrd="0" destOrd="0" presId="urn:microsoft.com/office/officeart/2005/8/layout/list1"/>
    <dgm:cxn modelId="{4B0F879A-DF5E-4458-9797-E96F10AEBE14}" type="presParOf" srcId="{971165F4-4A2F-43D4-BCE4-F0DFCC8D5CEA}" destId="{5F4D0B18-F296-4DC8-B6F4-3F22FCAE0729}" srcOrd="0" destOrd="0" presId="urn:microsoft.com/office/officeart/2005/8/layout/list1"/>
    <dgm:cxn modelId="{4EDACF24-8361-4FE5-ADE2-A2904BD85ED2}" type="presParOf" srcId="{971165F4-4A2F-43D4-BCE4-F0DFCC8D5CEA}" destId="{38497972-008D-403A-A281-4316491198E8}" srcOrd="1" destOrd="0" presId="urn:microsoft.com/office/officeart/2005/8/layout/list1"/>
    <dgm:cxn modelId="{98777697-D672-4FAE-94F6-EF8E75FB2F8B}" type="presParOf" srcId="{C27A53F4-A697-454F-A146-C463EF922564}" destId="{EDD02C1F-F390-47E1-9F46-1D3DB0775F9A}" srcOrd="1" destOrd="0" presId="urn:microsoft.com/office/officeart/2005/8/layout/list1"/>
    <dgm:cxn modelId="{DEFD7E0B-6965-4BFA-B2E4-D4639860AF53}" type="presParOf" srcId="{C27A53F4-A697-454F-A146-C463EF922564}" destId="{CC7F0623-1D7D-4E36-BF57-4F583D05FFB5}" srcOrd="2" destOrd="0" presId="urn:microsoft.com/office/officeart/2005/8/layout/list1"/>
    <dgm:cxn modelId="{761197A9-AC63-4673-87BB-2951B2DDF24A}" type="presParOf" srcId="{C27A53F4-A697-454F-A146-C463EF922564}" destId="{A9A9DD42-015E-42F4-8EFA-F148D82EE5E7}" srcOrd="3" destOrd="0" presId="urn:microsoft.com/office/officeart/2005/8/layout/list1"/>
    <dgm:cxn modelId="{0AEA45D9-D3C4-4E97-B9AF-CD46D2A906F4}" type="presParOf" srcId="{C27A53F4-A697-454F-A146-C463EF922564}" destId="{A84AFF17-103B-457F-99A1-8F558ADF0EC3}" srcOrd="4" destOrd="0" presId="urn:microsoft.com/office/officeart/2005/8/layout/list1"/>
    <dgm:cxn modelId="{5BEFA71A-049E-4DE9-AAC5-F66E025013D5}" type="presParOf" srcId="{A84AFF17-103B-457F-99A1-8F558ADF0EC3}" destId="{61A0771D-2305-446D-9E46-E60EEF11AFB0}" srcOrd="0" destOrd="0" presId="urn:microsoft.com/office/officeart/2005/8/layout/list1"/>
    <dgm:cxn modelId="{B21AABF7-3EC4-4F55-8AC2-5177CFCF05D9}" type="presParOf" srcId="{A84AFF17-103B-457F-99A1-8F558ADF0EC3}" destId="{14AB08A1-4761-47BD-B818-FB4E8D0649E1}" srcOrd="1" destOrd="0" presId="urn:microsoft.com/office/officeart/2005/8/layout/list1"/>
    <dgm:cxn modelId="{1B3A5B86-6A5C-44F0-825B-C6CD3BEC7CD0}" type="presParOf" srcId="{C27A53F4-A697-454F-A146-C463EF922564}" destId="{29F1AC22-4B5F-42AC-91C5-2C406C5E562B}" srcOrd="5" destOrd="0" presId="urn:microsoft.com/office/officeart/2005/8/layout/list1"/>
    <dgm:cxn modelId="{DF001FE2-CA7D-4F6C-8F80-3DB37C741676}" type="presParOf" srcId="{C27A53F4-A697-454F-A146-C463EF922564}" destId="{76C90AD7-D93C-431C-B72C-D919FFD6017B}" srcOrd="6" destOrd="0" presId="urn:microsoft.com/office/officeart/2005/8/layout/list1"/>
    <dgm:cxn modelId="{2E7C4D16-ADE6-43BC-B8AE-F8D888F1E640}" type="presParOf" srcId="{C27A53F4-A697-454F-A146-C463EF922564}" destId="{96570714-E966-4693-BDF0-3932FC0EB838}" srcOrd="7" destOrd="0" presId="urn:microsoft.com/office/officeart/2005/8/layout/list1"/>
    <dgm:cxn modelId="{FA99AE8F-5CEC-4A3B-BB23-58B501541112}" type="presParOf" srcId="{C27A53F4-A697-454F-A146-C463EF922564}" destId="{C2400E36-E69D-41E6-AFE5-4737F1A15235}" srcOrd="8" destOrd="0" presId="urn:microsoft.com/office/officeart/2005/8/layout/list1"/>
    <dgm:cxn modelId="{F9A40725-2DE6-496E-9942-E51D0FB49728}" type="presParOf" srcId="{C2400E36-E69D-41E6-AFE5-4737F1A15235}" destId="{0EFB9692-55C1-4AB6-8FF9-758CC3BC3989}" srcOrd="0" destOrd="0" presId="urn:microsoft.com/office/officeart/2005/8/layout/list1"/>
    <dgm:cxn modelId="{C062206D-87D0-4C35-AD33-821284CA4617}" type="presParOf" srcId="{C2400E36-E69D-41E6-AFE5-4737F1A15235}" destId="{D0B64E07-F07F-4EE2-BC8B-8FD8EDDF6CA8}" srcOrd="1" destOrd="0" presId="urn:microsoft.com/office/officeart/2005/8/layout/list1"/>
    <dgm:cxn modelId="{4950D5B6-D267-44F4-A3A4-EC698589164D}" type="presParOf" srcId="{C27A53F4-A697-454F-A146-C463EF922564}" destId="{A9D43A29-82A7-42E9-B28A-4E7E5205D551}" srcOrd="9" destOrd="0" presId="urn:microsoft.com/office/officeart/2005/8/layout/list1"/>
    <dgm:cxn modelId="{2032AD9E-1D42-478E-B342-F0408CDF568A}" type="presParOf" srcId="{C27A53F4-A697-454F-A146-C463EF922564}" destId="{9841D275-70F8-4DFE-86AA-BF99D2DA3C8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5D65EF-B36B-4E8D-95C0-29012024959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E6C3486-3580-4D9B-9AC4-3C3A50DCED89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FC50AC8E-EC88-427A-9C65-B369570E7391}" type="parTrans" cxnId="{79FFFEB5-3902-4614-A549-677FE71043DB}">
      <dgm:prSet/>
      <dgm:spPr/>
      <dgm:t>
        <a:bodyPr/>
        <a:lstStyle/>
        <a:p>
          <a:endParaRPr lang="en-IN"/>
        </a:p>
      </dgm:t>
    </dgm:pt>
    <dgm:pt modelId="{3D141854-94E0-4718-BE99-C46F497BBD12}" type="sibTrans" cxnId="{79FFFEB5-3902-4614-A549-677FE71043DB}">
      <dgm:prSet/>
      <dgm:spPr/>
      <dgm:t>
        <a:bodyPr/>
        <a:lstStyle/>
        <a:p>
          <a:endParaRPr lang="en-IN"/>
        </a:p>
      </dgm:t>
    </dgm:pt>
    <dgm:pt modelId="{000E4995-9053-4B80-9EB1-1875452573C4}">
      <dgm:prSet phldrT="[Text]"/>
      <dgm:spPr>
        <a:solidFill>
          <a:srgbClr val="FF9933"/>
        </a:solidFill>
      </dgm:spPr>
      <dgm:t>
        <a:bodyPr/>
        <a:lstStyle/>
        <a:p>
          <a:r>
            <a:rPr lang="en-IN" dirty="0" smtClean="0"/>
            <a:t>Criteria for choice </a:t>
          </a:r>
          <a:r>
            <a:rPr lang="en-IN" dirty="0" smtClean="0"/>
            <a:t>of number of components (DIC, Bayes Factor, PPD checks)</a:t>
          </a:r>
          <a:endParaRPr lang="en-IN" dirty="0"/>
        </a:p>
      </dgm:t>
    </dgm:pt>
    <dgm:pt modelId="{C3EC9AB0-0ACA-46F4-9C58-A3980AC21BDC}" type="parTrans" cxnId="{8C8178D7-89A0-4EB4-BD65-5E04E32F2E7B}">
      <dgm:prSet/>
      <dgm:spPr/>
      <dgm:t>
        <a:bodyPr/>
        <a:lstStyle/>
        <a:p>
          <a:endParaRPr lang="en-IN"/>
        </a:p>
      </dgm:t>
    </dgm:pt>
    <dgm:pt modelId="{8DC2260F-C58F-4CB8-9C72-194323D7FB47}" type="sibTrans" cxnId="{8C8178D7-89A0-4EB4-BD65-5E04E32F2E7B}">
      <dgm:prSet/>
      <dgm:spPr/>
      <dgm:t>
        <a:bodyPr/>
        <a:lstStyle/>
        <a:p>
          <a:endParaRPr lang="en-IN"/>
        </a:p>
      </dgm:t>
    </dgm:pt>
    <dgm:pt modelId="{257406AA-EBDB-4364-B2D6-5D8A1E0872DE}">
      <dgm:prSet phldrT="[Text]"/>
      <dgm:spPr/>
      <dgm:t>
        <a:bodyPr/>
        <a:lstStyle/>
        <a:p>
          <a:r>
            <a:rPr lang="en-IN" dirty="0" smtClean="0"/>
            <a:t>Classification of observations into groups</a:t>
          </a:r>
          <a:endParaRPr lang="en-IN" dirty="0"/>
        </a:p>
      </dgm:t>
    </dgm:pt>
    <dgm:pt modelId="{3E4BF1FB-8AB7-400E-8BB5-4A8FF2CF7124}" type="parTrans" cxnId="{405F456A-807F-42D5-8A3E-8A58DBF5499B}">
      <dgm:prSet/>
      <dgm:spPr/>
      <dgm:t>
        <a:bodyPr/>
        <a:lstStyle/>
        <a:p>
          <a:endParaRPr lang="en-IN"/>
        </a:p>
      </dgm:t>
    </dgm:pt>
    <dgm:pt modelId="{4256FFE5-21CA-48DC-8B5A-EC39C4C8EB95}" type="sibTrans" cxnId="{405F456A-807F-42D5-8A3E-8A58DBF5499B}">
      <dgm:prSet/>
      <dgm:spPr/>
      <dgm:t>
        <a:bodyPr/>
        <a:lstStyle/>
        <a:p>
          <a:endParaRPr lang="en-IN"/>
        </a:p>
      </dgm:t>
    </dgm:pt>
    <dgm:pt modelId="{C27A53F4-A697-454F-A146-C463EF922564}" type="pres">
      <dgm:prSet presAssocID="{D15D65EF-B36B-4E8D-95C0-29012024959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71165F4-4A2F-43D4-BCE4-F0DFCC8D5CEA}" type="pres">
      <dgm:prSet presAssocID="{8E6C3486-3580-4D9B-9AC4-3C3A50DCED89}" presName="parentLin" presStyleCnt="0"/>
      <dgm:spPr/>
    </dgm:pt>
    <dgm:pt modelId="{5F4D0B18-F296-4DC8-B6F4-3F22FCAE0729}" type="pres">
      <dgm:prSet presAssocID="{8E6C3486-3580-4D9B-9AC4-3C3A50DCED89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38497972-008D-403A-A281-4316491198E8}" type="pres">
      <dgm:prSet presAssocID="{8E6C3486-3580-4D9B-9AC4-3C3A50DCED8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D02C1F-F390-47E1-9F46-1D3DB0775F9A}" type="pres">
      <dgm:prSet presAssocID="{8E6C3486-3580-4D9B-9AC4-3C3A50DCED89}" presName="negativeSpace" presStyleCnt="0"/>
      <dgm:spPr/>
    </dgm:pt>
    <dgm:pt modelId="{CC7F0623-1D7D-4E36-BF57-4F583D05FFB5}" type="pres">
      <dgm:prSet presAssocID="{8E6C3486-3580-4D9B-9AC4-3C3A50DCED89}" presName="childText" presStyleLbl="conFgAcc1" presStyleIdx="0" presStyleCnt="3">
        <dgm:presLayoutVars>
          <dgm:bulletEnabled val="1"/>
        </dgm:presLayoutVars>
      </dgm:prSet>
      <dgm:spPr/>
    </dgm:pt>
    <dgm:pt modelId="{A9A9DD42-015E-42F4-8EFA-F148D82EE5E7}" type="pres">
      <dgm:prSet presAssocID="{3D141854-94E0-4718-BE99-C46F497BBD12}" presName="spaceBetweenRectangles" presStyleCnt="0"/>
      <dgm:spPr/>
    </dgm:pt>
    <dgm:pt modelId="{A84AFF17-103B-457F-99A1-8F558ADF0EC3}" type="pres">
      <dgm:prSet presAssocID="{000E4995-9053-4B80-9EB1-1875452573C4}" presName="parentLin" presStyleCnt="0"/>
      <dgm:spPr/>
    </dgm:pt>
    <dgm:pt modelId="{61A0771D-2305-446D-9E46-E60EEF11AFB0}" type="pres">
      <dgm:prSet presAssocID="{000E4995-9053-4B80-9EB1-1875452573C4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14AB08A1-4761-47BD-B818-FB4E8D0649E1}" type="pres">
      <dgm:prSet presAssocID="{000E4995-9053-4B80-9EB1-1875452573C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F1AC22-4B5F-42AC-91C5-2C406C5E562B}" type="pres">
      <dgm:prSet presAssocID="{000E4995-9053-4B80-9EB1-1875452573C4}" presName="negativeSpace" presStyleCnt="0"/>
      <dgm:spPr/>
    </dgm:pt>
    <dgm:pt modelId="{76C90AD7-D93C-431C-B72C-D919FFD6017B}" type="pres">
      <dgm:prSet presAssocID="{000E4995-9053-4B80-9EB1-1875452573C4}" presName="childText" presStyleLbl="conFgAcc1" presStyleIdx="1" presStyleCnt="3">
        <dgm:presLayoutVars>
          <dgm:bulletEnabled val="1"/>
        </dgm:presLayoutVars>
      </dgm:prSet>
      <dgm:spPr/>
    </dgm:pt>
    <dgm:pt modelId="{96570714-E966-4693-BDF0-3932FC0EB838}" type="pres">
      <dgm:prSet presAssocID="{8DC2260F-C58F-4CB8-9C72-194323D7FB47}" presName="spaceBetweenRectangles" presStyleCnt="0"/>
      <dgm:spPr/>
    </dgm:pt>
    <dgm:pt modelId="{C2400E36-E69D-41E6-AFE5-4737F1A15235}" type="pres">
      <dgm:prSet presAssocID="{257406AA-EBDB-4364-B2D6-5D8A1E0872DE}" presName="parentLin" presStyleCnt="0"/>
      <dgm:spPr/>
    </dgm:pt>
    <dgm:pt modelId="{0EFB9692-55C1-4AB6-8FF9-758CC3BC3989}" type="pres">
      <dgm:prSet presAssocID="{257406AA-EBDB-4364-B2D6-5D8A1E0872DE}" presName="parentLeftMargin" presStyleLbl="node1" presStyleIdx="1" presStyleCnt="3"/>
      <dgm:spPr/>
      <dgm:t>
        <a:bodyPr/>
        <a:lstStyle/>
        <a:p>
          <a:endParaRPr lang="en-IN"/>
        </a:p>
      </dgm:t>
    </dgm:pt>
    <dgm:pt modelId="{D0B64E07-F07F-4EE2-BC8B-8FD8EDDF6CA8}" type="pres">
      <dgm:prSet presAssocID="{257406AA-EBDB-4364-B2D6-5D8A1E0872D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9D43A29-82A7-42E9-B28A-4E7E5205D551}" type="pres">
      <dgm:prSet presAssocID="{257406AA-EBDB-4364-B2D6-5D8A1E0872DE}" presName="negativeSpace" presStyleCnt="0"/>
      <dgm:spPr/>
    </dgm:pt>
    <dgm:pt modelId="{9841D275-70F8-4DFE-86AA-BF99D2DA3C8E}" type="pres">
      <dgm:prSet presAssocID="{257406AA-EBDB-4364-B2D6-5D8A1E0872D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5DF2394-C125-4947-96F4-0AE4C91FAD56}" type="presOf" srcId="{000E4995-9053-4B80-9EB1-1875452573C4}" destId="{14AB08A1-4761-47BD-B818-FB4E8D0649E1}" srcOrd="1" destOrd="0" presId="urn:microsoft.com/office/officeart/2005/8/layout/list1"/>
    <dgm:cxn modelId="{F9F11578-815B-4490-81D4-6D1ED3B44E4B}" type="presOf" srcId="{D15D65EF-B36B-4E8D-95C0-290120249595}" destId="{C27A53F4-A697-454F-A146-C463EF922564}" srcOrd="0" destOrd="0" presId="urn:microsoft.com/office/officeart/2005/8/layout/list1"/>
    <dgm:cxn modelId="{8C8178D7-89A0-4EB4-BD65-5E04E32F2E7B}" srcId="{D15D65EF-B36B-4E8D-95C0-290120249595}" destId="{000E4995-9053-4B80-9EB1-1875452573C4}" srcOrd="1" destOrd="0" parTransId="{C3EC9AB0-0ACA-46F4-9C58-A3980AC21BDC}" sibTransId="{8DC2260F-C58F-4CB8-9C72-194323D7FB47}"/>
    <dgm:cxn modelId="{405F456A-807F-42D5-8A3E-8A58DBF5499B}" srcId="{D15D65EF-B36B-4E8D-95C0-290120249595}" destId="{257406AA-EBDB-4364-B2D6-5D8A1E0872DE}" srcOrd="2" destOrd="0" parTransId="{3E4BF1FB-8AB7-400E-8BB5-4A8FF2CF7124}" sibTransId="{4256FFE5-21CA-48DC-8B5A-EC39C4C8EB95}"/>
    <dgm:cxn modelId="{C86A7400-63F0-4312-8883-E143CF02AF5F}" type="presOf" srcId="{8E6C3486-3580-4D9B-9AC4-3C3A50DCED89}" destId="{38497972-008D-403A-A281-4316491198E8}" srcOrd="1" destOrd="0" presId="urn:microsoft.com/office/officeart/2005/8/layout/list1"/>
    <dgm:cxn modelId="{2F52A0C5-30CF-41E4-AF24-B40F63013F51}" type="presOf" srcId="{257406AA-EBDB-4364-B2D6-5D8A1E0872DE}" destId="{D0B64E07-F07F-4EE2-BC8B-8FD8EDDF6CA8}" srcOrd="1" destOrd="0" presId="urn:microsoft.com/office/officeart/2005/8/layout/list1"/>
    <dgm:cxn modelId="{79FFFEB5-3902-4614-A549-677FE71043DB}" srcId="{D15D65EF-B36B-4E8D-95C0-290120249595}" destId="{8E6C3486-3580-4D9B-9AC4-3C3A50DCED89}" srcOrd="0" destOrd="0" parTransId="{FC50AC8E-EC88-427A-9C65-B369570E7391}" sibTransId="{3D141854-94E0-4718-BE99-C46F497BBD12}"/>
    <dgm:cxn modelId="{41E4ED25-8BCD-4905-AEE9-71BFB6B19E51}" type="presOf" srcId="{000E4995-9053-4B80-9EB1-1875452573C4}" destId="{61A0771D-2305-446D-9E46-E60EEF11AFB0}" srcOrd="0" destOrd="0" presId="urn:microsoft.com/office/officeart/2005/8/layout/list1"/>
    <dgm:cxn modelId="{BACCAFAB-0762-4133-8216-DB80A22ED6F0}" type="presOf" srcId="{257406AA-EBDB-4364-B2D6-5D8A1E0872DE}" destId="{0EFB9692-55C1-4AB6-8FF9-758CC3BC3989}" srcOrd="0" destOrd="0" presId="urn:microsoft.com/office/officeart/2005/8/layout/list1"/>
    <dgm:cxn modelId="{ED719C8A-D2D8-4D9A-A45E-0E1D18A28C99}" type="presOf" srcId="{8E6C3486-3580-4D9B-9AC4-3C3A50DCED89}" destId="{5F4D0B18-F296-4DC8-B6F4-3F22FCAE0729}" srcOrd="0" destOrd="0" presId="urn:microsoft.com/office/officeart/2005/8/layout/list1"/>
    <dgm:cxn modelId="{C48A6CB7-603D-46E0-93E2-B748CCE3ACEA}" type="presParOf" srcId="{C27A53F4-A697-454F-A146-C463EF922564}" destId="{971165F4-4A2F-43D4-BCE4-F0DFCC8D5CEA}" srcOrd="0" destOrd="0" presId="urn:microsoft.com/office/officeart/2005/8/layout/list1"/>
    <dgm:cxn modelId="{4B0F879A-DF5E-4458-9797-E96F10AEBE14}" type="presParOf" srcId="{971165F4-4A2F-43D4-BCE4-F0DFCC8D5CEA}" destId="{5F4D0B18-F296-4DC8-B6F4-3F22FCAE0729}" srcOrd="0" destOrd="0" presId="urn:microsoft.com/office/officeart/2005/8/layout/list1"/>
    <dgm:cxn modelId="{4EDACF24-8361-4FE5-ADE2-A2904BD85ED2}" type="presParOf" srcId="{971165F4-4A2F-43D4-BCE4-F0DFCC8D5CEA}" destId="{38497972-008D-403A-A281-4316491198E8}" srcOrd="1" destOrd="0" presId="urn:microsoft.com/office/officeart/2005/8/layout/list1"/>
    <dgm:cxn modelId="{98777697-D672-4FAE-94F6-EF8E75FB2F8B}" type="presParOf" srcId="{C27A53F4-A697-454F-A146-C463EF922564}" destId="{EDD02C1F-F390-47E1-9F46-1D3DB0775F9A}" srcOrd="1" destOrd="0" presId="urn:microsoft.com/office/officeart/2005/8/layout/list1"/>
    <dgm:cxn modelId="{DEFD7E0B-6965-4BFA-B2E4-D4639860AF53}" type="presParOf" srcId="{C27A53F4-A697-454F-A146-C463EF922564}" destId="{CC7F0623-1D7D-4E36-BF57-4F583D05FFB5}" srcOrd="2" destOrd="0" presId="urn:microsoft.com/office/officeart/2005/8/layout/list1"/>
    <dgm:cxn modelId="{761197A9-AC63-4673-87BB-2951B2DDF24A}" type="presParOf" srcId="{C27A53F4-A697-454F-A146-C463EF922564}" destId="{A9A9DD42-015E-42F4-8EFA-F148D82EE5E7}" srcOrd="3" destOrd="0" presId="urn:microsoft.com/office/officeart/2005/8/layout/list1"/>
    <dgm:cxn modelId="{0AEA45D9-D3C4-4E97-B9AF-CD46D2A906F4}" type="presParOf" srcId="{C27A53F4-A697-454F-A146-C463EF922564}" destId="{A84AFF17-103B-457F-99A1-8F558ADF0EC3}" srcOrd="4" destOrd="0" presId="urn:microsoft.com/office/officeart/2005/8/layout/list1"/>
    <dgm:cxn modelId="{5BEFA71A-049E-4DE9-AAC5-F66E025013D5}" type="presParOf" srcId="{A84AFF17-103B-457F-99A1-8F558ADF0EC3}" destId="{61A0771D-2305-446D-9E46-E60EEF11AFB0}" srcOrd="0" destOrd="0" presId="urn:microsoft.com/office/officeart/2005/8/layout/list1"/>
    <dgm:cxn modelId="{B21AABF7-3EC4-4F55-8AC2-5177CFCF05D9}" type="presParOf" srcId="{A84AFF17-103B-457F-99A1-8F558ADF0EC3}" destId="{14AB08A1-4761-47BD-B818-FB4E8D0649E1}" srcOrd="1" destOrd="0" presId="urn:microsoft.com/office/officeart/2005/8/layout/list1"/>
    <dgm:cxn modelId="{1B3A5B86-6A5C-44F0-825B-C6CD3BEC7CD0}" type="presParOf" srcId="{C27A53F4-A697-454F-A146-C463EF922564}" destId="{29F1AC22-4B5F-42AC-91C5-2C406C5E562B}" srcOrd="5" destOrd="0" presId="urn:microsoft.com/office/officeart/2005/8/layout/list1"/>
    <dgm:cxn modelId="{DF001FE2-CA7D-4F6C-8F80-3DB37C741676}" type="presParOf" srcId="{C27A53F4-A697-454F-A146-C463EF922564}" destId="{76C90AD7-D93C-431C-B72C-D919FFD6017B}" srcOrd="6" destOrd="0" presId="urn:microsoft.com/office/officeart/2005/8/layout/list1"/>
    <dgm:cxn modelId="{2E7C4D16-ADE6-43BC-B8AE-F8D888F1E640}" type="presParOf" srcId="{C27A53F4-A697-454F-A146-C463EF922564}" destId="{96570714-E966-4693-BDF0-3932FC0EB838}" srcOrd="7" destOrd="0" presId="urn:microsoft.com/office/officeart/2005/8/layout/list1"/>
    <dgm:cxn modelId="{FA99AE8F-5CEC-4A3B-BB23-58B501541112}" type="presParOf" srcId="{C27A53F4-A697-454F-A146-C463EF922564}" destId="{C2400E36-E69D-41E6-AFE5-4737F1A15235}" srcOrd="8" destOrd="0" presId="urn:microsoft.com/office/officeart/2005/8/layout/list1"/>
    <dgm:cxn modelId="{F9A40725-2DE6-496E-9942-E51D0FB49728}" type="presParOf" srcId="{C2400E36-E69D-41E6-AFE5-4737F1A15235}" destId="{0EFB9692-55C1-4AB6-8FF9-758CC3BC3989}" srcOrd="0" destOrd="0" presId="urn:microsoft.com/office/officeart/2005/8/layout/list1"/>
    <dgm:cxn modelId="{C062206D-87D0-4C35-AD33-821284CA4617}" type="presParOf" srcId="{C2400E36-E69D-41E6-AFE5-4737F1A15235}" destId="{D0B64E07-F07F-4EE2-BC8B-8FD8EDDF6CA8}" srcOrd="1" destOrd="0" presId="urn:microsoft.com/office/officeart/2005/8/layout/list1"/>
    <dgm:cxn modelId="{4950D5B6-D267-44F4-A3A4-EC698589164D}" type="presParOf" srcId="{C27A53F4-A697-454F-A146-C463EF922564}" destId="{A9D43A29-82A7-42E9-B28A-4E7E5205D551}" srcOrd="9" destOrd="0" presId="urn:microsoft.com/office/officeart/2005/8/layout/list1"/>
    <dgm:cxn modelId="{2032AD9E-1D42-478E-B342-F0408CDF568A}" type="presParOf" srcId="{C27A53F4-A697-454F-A146-C463EF922564}" destId="{9841D275-70F8-4DFE-86AA-BF99D2DA3C8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2AAF79-AECB-4F5C-A51E-35A29FCEAD85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61F6BED-0E05-4DBF-97A4-0D6D98893186}">
      <dgm:prSet phldrT="[Text]"/>
      <dgm:spPr/>
      <dgm:t>
        <a:bodyPr/>
        <a:lstStyle/>
        <a:p>
          <a:r>
            <a:rPr lang="en-IN" dirty="0" smtClean="0"/>
            <a:t>Conditional</a:t>
          </a:r>
          <a:endParaRPr lang="en-IN" dirty="0"/>
        </a:p>
      </dgm:t>
    </dgm:pt>
    <dgm:pt modelId="{FE69F323-5F77-492F-9726-AB09733C2665}" type="parTrans" cxnId="{41FBF7D9-E772-4E1C-8165-C334AF86DA8B}">
      <dgm:prSet/>
      <dgm:spPr/>
      <dgm:t>
        <a:bodyPr/>
        <a:lstStyle/>
        <a:p>
          <a:endParaRPr lang="en-IN"/>
        </a:p>
      </dgm:t>
    </dgm:pt>
    <dgm:pt modelId="{E61643EA-7BAB-4CB5-B905-120BD1400789}" type="sibTrans" cxnId="{41FBF7D9-E772-4E1C-8165-C334AF86DA8B}">
      <dgm:prSet/>
      <dgm:spPr/>
      <dgm:t>
        <a:bodyPr/>
        <a:lstStyle/>
        <a:p>
          <a:endParaRPr lang="en-IN"/>
        </a:p>
      </dgm:t>
    </dgm:pt>
    <dgm:pt modelId="{1554EAF1-E3FC-4CCE-BC28-983130BD2352}">
      <dgm:prSet phldrT="[Text]"/>
      <dgm:spPr/>
      <dgm:t>
        <a:bodyPr/>
        <a:lstStyle/>
        <a:p>
          <a:r>
            <a:rPr lang="en-IN" dirty="0" smtClean="0"/>
            <a:t>Conditional on knowing allocations.</a:t>
          </a:r>
          <a:endParaRPr lang="en-IN" dirty="0"/>
        </a:p>
      </dgm:t>
    </dgm:pt>
    <dgm:pt modelId="{1B394C4C-A7BE-4E6E-9E5B-AE754443597B}" type="parTrans" cxnId="{96082C30-7293-4D81-9454-426856767F26}">
      <dgm:prSet/>
      <dgm:spPr/>
      <dgm:t>
        <a:bodyPr/>
        <a:lstStyle/>
        <a:p>
          <a:endParaRPr lang="en-IN"/>
        </a:p>
      </dgm:t>
    </dgm:pt>
    <dgm:pt modelId="{30823A44-F6C0-430B-925A-B7600850A4EE}" type="sibTrans" cxnId="{96082C30-7293-4D81-9454-426856767F26}">
      <dgm:prSet/>
      <dgm:spPr/>
      <dgm:t>
        <a:bodyPr/>
        <a:lstStyle/>
        <a:p>
          <a:endParaRPr lang="en-IN"/>
        </a:p>
      </dgm:t>
    </dgm:pt>
    <dgm:pt modelId="{8794B30C-9A2C-4A52-B8F1-0A25412CFA9A}">
      <dgm:prSet phldrT="[Text]"/>
      <dgm:spPr/>
      <dgm:t>
        <a:bodyPr/>
        <a:lstStyle/>
        <a:p>
          <a:r>
            <a:rPr lang="en-IN" dirty="0" smtClean="0"/>
            <a:t>Conditional on knowing the random effect.</a:t>
          </a:r>
          <a:endParaRPr lang="en-IN" dirty="0"/>
        </a:p>
      </dgm:t>
    </dgm:pt>
    <dgm:pt modelId="{F9C0F5BE-2B64-438D-BBAD-EAFA279FE1B3}" type="parTrans" cxnId="{196DB98D-F554-4B6B-ACE8-B2CB33CFB3F5}">
      <dgm:prSet/>
      <dgm:spPr/>
      <dgm:t>
        <a:bodyPr/>
        <a:lstStyle/>
        <a:p>
          <a:endParaRPr lang="en-IN"/>
        </a:p>
      </dgm:t>
    </dgm:pt>
    <dgm:pt modelId="{934D03AE-BB10-4DC9-8EC4-D3EDF14A157B}" type="sibTrans" cxnId="{196DB98D-F554-4B6B-ACE8-B2CB33CFB3F5}">
      <dgm:prSet/>
      <dgm:spPr/>
      <dgm:t>
        <a:bodyPr/>
        <a:lstStyle/>
        <a:p>
          <a:endParaRPr lang="en-IN"/>
        </a:p>
      </dgm:t>
    </dgm:pt>
    <dgm:pt modelId="{E70AFAC4-48B3-437B-A8FC-FB9CC3A33169}">
      <dgm:prSet phldrT="[Text]"/>
      <dgm:spPr/>
      <dgm:t>
        <a:bodyPr/>
        <a:lstStyle/>
        <a:p>
          <a:r>
            <a:rPr lang="en-IN" dirty="0" smtClean="0"/>
            <a:t>Observed</a:t>
          </a:r>
          <a:endParaRPr lang="en-IN" dirty="0"/>
        </a:p>
      </dgm:t>
    </dgm:pt>
    <dgm:pt modelId="{0DD4E94B-F730-4889-8AC3-0176213B9117}" type="parTrans" cxnId="{4E9C569B-3249-44E4-8D64-A624F5F2EFAA}">
      <dgm:prSet/>
      <dgm:spPr/>
      <dgm:t>
        <a:bodyPr/>
        <a:lstStyle/>
        <a:p>
          <a:endParaRPr lang="en-IN"/>
        </a:p>
      </dgm:t>
    </dgm:pt>
    <dgm:pt modelId="{88B65F7F-02C1-4C4D-A0F3-40406D0A8940}" type="sibTrans" cxnId="{4E9C569B-3249-44E4-8D64-A624F5F2EFAA}">
      <dgm:prSet/>
      <dgm:spPr/>
      <dgm:t>
        <a:bodyPr/>
        <a:lstStyle/>
        <a:p>
          <a:endParaRPr lang="en-IN"/>
        </a:p>
      </dgm:t>
    </dgm:pt>
    <dgm:pt modelId="{1D1C508E-4EDD-4FC0-96E1-797DBBB0BC29}">
      <dgm:prSet phldrT="[Text]"/>
      <dgm:spPr/>
      <dgm:t>
        <a:bodyPr/>
        <a:lstStyle/>
        <a:p>
          <a:r>
            <a:rPr lang="en-IN" dirty="0" smtClean="0"/>
            <a:t>Model only the observed data.</a:t>
          </a:r>
          <a:endParaRPr lang="en-IN" dirty="0"/>
        </a:p>
      </dgm:t>
    </dgm:pt>
    <dgm:pt modelId="{ECF3196B-DB79-44EC-9321-8D6736CE8A94}" type="parTrans" cxnId="{54EA8DF6-10AF-4203-99CB-F45841D0FFB7}">
      <dgm:prSet/>
      <dgm:spPr/>
      <dgm:t>
        <a:bodyPr/>
        <a:lstStyle/>
        <a:p>
          <a:endParaRPr lang="en-IN"/>
        </a:p>
      </dgm:t>
    </dgm:pt>
    <dgm:pt modelId="{9A7EEDCB-7310-404B-95A0-92FB7064C34E}" type="sibTrans" cxnId="{54EA8DF6-10AF-4203-99CB-F45841D0FFB7}">
      <dgm:prSet/>
      <dgm:spPr/>
      <dgm:t>
        <a:bodyPr/>
        <a:lstStyle/>
        <a:p>
          <a:endParaRPr lang="en-IN"/>
        </a:p>
      </dgm:t>
    </dgm:pt>
    <dgm:pt modelId="{2A18F71D-1AD2-4C8E-8FB6-AA844EE8182D}">
      <dgm:prSet phldrT="[Text]"/>
      <dgm:spPr/>
      <dgm:t>
        <a:bodyPr/>
        <a:lstStyle/>
        <a:p>
          <a:r>
            <a:rPr lang="en-IN" dirty="0" smtClean="0"/>
            <a:t>Complete</a:t>
          </a:r>
          <a:endParaRPr lang="en-IN" dirty="0"/>
        </a:p>
      </dgm:t>
    </dgm:pt>
    <dgm:pt modelId="{53A8AEE7-BC73-42D3-BABC-3B936D13E500}" type="parTrans" cxnId="{51BADF6A-72EA-40C3-8B63-5BE1221A45BA}">
      <dgm:prSet/>
      <dgm:spPr/>
      <dgm:t>
        <a:bodyPr/>
        <a:lstStyle/>
        <a:p>
          <a:endParaRPr lang="en-IN"/>
        </a:p>
      </dgm:t>
    </dgm:pt>
    <dgm:pt modelId="{38A01C73-D7D3-44CA-98AF-8D5CD9569405}" type="sibTrans" cxnId="{51BADF6A-72EA-40C3-8B63-5BE1221A45BA}">
      <dgm:prSet/>
      <dgm:spPr/>
      <dgm:t>
        <a:bodyPr/>
        <a:lstStyle/>
        <a:p>
          <a:endParaRPr lang="en-IN"/>
        </a:p>
      </dgm:t>
    </dgm:pt>
    <dgm:pt modelId="{4E926E99-F1ED-4395-908E-99225F98C3F3}">
      <dgm:prSet phldrT="[Text]"/>
      <dgm:spPr/>
      <dgm:t>
        <a:bodyPr/>
        <a:lstStyle/>
        <a:p>
          <a:r>
            <a:rPr lang="en-IN" dirty="0" smtClean="0"/>
            <a:t>Model observed and unobserved data both.</a:t>
          </a:r>
          <a:endParaRPr lang="en-IN" dirty="0"/>
        </a:p>
      </dgm:t>
    </dgm:pt>
    <dgm:pt modelId="{5F519CB6-7CBB-42B8-8D62-896E8D7A8CB7}" type="parTrans" cxnId="{F9761EFF-5FBC-4D6B-9429-CF43B5B02BA6}">
      <dgm:prSet/>
      <dgm:spPr/>
      <dgm:t>
        <a:bodyPr/>
        <a:lstStyle/>
        <a:p>
          <a:endParaRPr lang="en-IN"/>
        </a:p>
      </dgm:t>
    </dgm:pt>
    <dgm:pt modelId="{F4B584C0-2851-4A36-8580-3357A275F7B6}" type="sibTrans" cxnId="{F9761EFF-5FBC-4D6B-9429-CF43B5B02BA6}">
      <dgm:prSet/>
      <dgm:spPr/>
      <dgm:t>
        <a:bodyPr/>
        <a:lstStyle/>
        <a:p>
          <a:endParaRPr lang="en-IN"/>
        </a:p>
      </dgm:t>
    </dgm:pt>
    <dgm:pt modelId="{4E061B69-DD1C-4D8E-A16E-C33E80C531F0}">
      <dgm:prSet phldrT="[Text]"/>
      <dgm:spPr/>
      <dgm:t>
        <a:bodyPr/>
        <a:lstStyle/>
        <a:p>
          <a:r>
            <a:rPr lang="en-IN" dirty="0" smtClean="0"/>
            <a:t>Random effect and allocations are unobserved.</a:t>
          </a:r>
          <a:endParaRPr lang="en-IN" dirty="0"/>
        </a:p>
      </dgm:t>
    </dgm:pt>
    <dgm:pt modelId="{7CC45565-E0AA-4829-B223-1DC54B5D679F}" type="parTrans" cxnId="{511D06C7-127C-4021-AED4-719987DFD698}">
      <dgm:prSet/>
      <dgm:spPr/>
      <dgm:t>
        <a:bodyPr/>
        <a:lstStyle/>
        <a:p>
          <a:endParaRPr lang="en-IN"/>
        </a:p>
      </dgm:t>
    </dgm:pt>
    <dgm:pt modelId="{8F3CCAE6-1AA7-4D9A-A8C6-238466DA5396}" type="sibTrans" cxnId="{511D06C7-127C-4021-AED4-719987DFD698}">
      <dgm:prSet/>
      <dgm:spPr/>
      <dgm:t>
        <a:bodyPr/>
        <a:lstStyle/>
        <a:p>
          <a:endParaRPr lang="en-IN"/>
        </a:p>
      </dgm:t>
    </dgm:pt>
    <dgm:pt modelId="{1749580F-6EB3-4CA9-AF02-873B8E9883BE}" type="pres">
      <dgm:prSet presAssocID="{F72AAF79-AECB-4F5C-A51E-35A29FCEAD8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E8FC98E-BB7F-4508-B1E7-C9A5C3AF8619}" type="pres">
      <dgm:prSet presAssocID="{E61F6BED-0E05-4DBF-97A4-0D6D98893186}" presName="node" presStyleLbl="node1" presStyleIdx="0" presStyleCnt="3" custLinFactNeighborX="-514" custLinFactNeighborY="397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3017359-54B9-4D37-9C73-A53CF1166280}" type="pres">
      <dgm:prSet presAssocID="{E61643EA-7BAB-4CB5-B905-120BD1400789}" presName="sibTrans" presStyleCnt="0"/>
      <dgm:spPr/>
    </dgm:pt>
    <dgm:pt modelId="{1F6469E8-BD07-4791-B30B-E1B5321D0275}" type="pres">
      <dgm:prSet presAssocID="{E70AFAC4-48B3-437B-A8FC-FB9CC3A3316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CE92B13-E873-4011-A396-FD69F98258CF}" type="pres">
      <dgm:prSet presAssocID="{88B65F7F-02C1-4C4D-A0F3-40406D0A8940}" presName="sibTrans" presStyleCnt="0"/>
      <dgm:spPr/>
    </dgm:pt>
    <dgm:pt modelId="{2DF2BD4A-13ED-4CC9-A7E5-FF1BCCF8D53D}" type="pres">
      <dgm:prSet presAssocID="{2A18F71D-1AD2-4C8E-8FB6-AA844EE8182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25B929C-C6E1-462C-9464-E83080A623E7}" type="presOf" srcId="{4E926E99-F1ED-4395-908E-99225F98C3F3}" destId="{2DF2BD4A-13ED-4CC9-A7E5-FF1BCCF8D53D}" srcOrd="0" destOrd="1" presId="urn:microsoft.com/office/officeart/2005/8/layout/hList6"/>
    <dgm:cxn modelId="{0B18967B-3572-4680-A49E-FA07A29C388D}" type="presOf" srcId="{F72AAF79-AECB-4F5C-A51E-35A29FCEAD85}" destId="{1749580F-6EB3-4CA9-AF02-873B8E9883BE}" srcOrd="0" destOrd="0" presId="urn:microsoft.com/office/officeart/2005/8/layout/hList6"/>
    <dgm:cxn modelId="{196DB98D-F554-4B6B-ACE8-B2CB33CFB3F5}" srcId="{E61F6BED-0E05-4DBF-97A4-0D6D98893186}" destId="{8794B30C-9A2C-4A52-B8F1-0A25412CFA9A}" srcOrd="1" destOrd="0" parTransId="{F9C0F5BE-2B64-438D-BBAD-EAFA279FE1B3}" sibTransId="{934D03AE-BB10-4DC9-8EC4-D3EDF14A157B}"/>
    <dgm:cxn modelId="{F9761EFF-5FBC-4D6B-9429-CF43B5B02BA6}" srcId="{2A18F71D-1AD2-4C8E-8FB6-AA844EE8182D}" destId="{4E926E99-F1ED-4395-908E-99225F98C3F3}" srcOrd="0" destOrd="0" parTransId="{5F519CB6-7CBB-42B8-8D62-896E8D7A8CB7}" sibTransId="{F4B584C0-2851-4A36-8580-3357A275F7B6}"/>
    <dgm:cxn modelId="{54EA8DF6-10AF-4203-99CB-F45841D0FFB7}" srcId="{E70AFAC4-48B3-437B-A8FC-FB9CC3A33169}" destId="{1D1C508E-4EDD-4FC0-96E1-797DBBB0BC29}" srcOrd="0" destOrd="0" parTransId="{ECF3196B-DB79-44EC-9321-8D6736CE8A94}" sibTransId="{9A7EEDCB-7310-404B-95A0-92FB7064C34E}"/>
    <dgm:cxn modelId="{51BADF6A-72EA-40C3-8B63-5BE1221A45BA}" srcId="{F72AAF79-AECB-4F5C-A51E-35A29FCEAD85}" destId="{2A18F71D-1AD2-4C8E-8FB6-AA844EE8182D}" srcOrd="2" destOrd="0" parTransId="{53A8AEE7-BC73-42D3-BABC-3B936D13E500}" sibTransId="{38A01C73-D7D3-44CA-98AF-8D5CD9569405}"/>
    <dgm:cxn modelId="{57F9A55F-5452-4ABC-82CA-CEDC1D1826D5}" type="presOf" srcId="{2A18F71D-1AD2-4C8E-8FB6-AA844EE8182D}" destId="{2DF2BD4A-13ED-4CC9-A7E5-FF1BCCF8D53D}" srcOrd="0" destOrd="0" presId="urn:microsoft.com/office/officeart/2005/8/layout/hList6"/>
    <dgm:cxn modelId="{EEB88222-8F36-4725-99FE-D654AE016BA7}" type="presOf" srcId="{4E061B69-DD1C-4D8E-A16E-C33E80C531F0}" destId="{2DF2BD4A-13ED-4CC9-A7E5-FF1BCCF8D53D}" srcOrd="0" destOrd="2" presId="urn:microsoft.com/office/officeart/2005/8/layout/hList6"/>
    <dgm:cxn modelId="{4E9C569B-3249-44E4-8D64-A624F5F2EFAA}" srcId="{F72AAF79-AECB-4F5C-A51E-35A29FCEAD85}" destId="{E70AFAC4-48B3-437B-A8FC-FB9CC3A33169}" srcOrd="1" destOrd="0" parTransId="{0DD4E94B-F730-4889-8AC3-0176213B9117}" sibTransId="{88B65F7F-02C1-4C4D-A0F3-40406D0A8940}"/>
    <dgm:cxn modelId="{8564FBA3-F941-4064-9096-60686B9F70C8}" type="presOf" srcId="{1D1C508E-4EDD-4FC0-96E1-797DBBB0BC29}" destId="{1F6469E8-BD07-4791-B30B-E1B5321D0275}" srcOrd="0" destOrd="1" presId="urn:microsoft.com/office/officeart/2005/8/layout/hList6"/>
    <dgm:cxn modelId="{8EF43984-722B-4762-989E-76C1430290DC}" type="presOf" srcId="{1554EAF1-E3FC-4CCE-BC28-983130BD2352}" destId="{EE8FC98E-BB7F-4508-B1E7-C9A5C3AF8619}" srcOrd="0" destOrd="1" presId="urn:microsoft.com/office/officeart/2005/8/layout/hList6"/>
    <dgm:cxn modelId="{1B15D7A6-9AD3-477D-938A-94E1539F8214}" type="presOf" srcId="{E70AFAC4-48B3-437B-A8FC-FB9CC3A33169}" destId="{1F6469E8-BD07-4791-B30B-E1B5321D0275}" srcOrd="0" destOrd="0" presId="urn:microsoft.com/office/officeart/2005/8/layout/hList6"/>
    <dgm:cxn modelId="{41FBF7D9-E772-4E1C-8165-C334AF86DA8B}" srcId="{F72AAF79-AECB-4F5C-A51E-35A29FCEAD85}" destId="{E61F6BED-0E05-4DBF-97A4-0D6D98893186}" srcOrd="0" destOrd="0" parTransId="{FE69F323-5F77-492F-9726-AB09733C2665}" sibTransId="{E61643EA-7BAB-4CB5-B905-120BD1400789}"/>
    <dgm:cxn modelId="{96082C30-7293-4D81-9454-426856767F26}" srcId="{E61F6BED-0E05-4DBF-97A4-0D6D98893186}" destId="{1554EAF1-E3FC-4CCE-BC28-983130BD2352}" srcOrd="0" destOrd="0" parTransId="{1B394C4C-A7BE-4E6E-9E5B-AE754443597B}" sibTransId="{30823A44-F6C0-430B-925A-B7600850A4EE}"/>
    <dgm:cxn modelId="{4CDAE5E9-5407-489E-8F80-90F8B241A2D2}" type="presOf" srcId="{E61F6BED-0E05-4DBF-97A4-0D6D98893186}" destId="{EE8FC98E-BB7F-4508-B1E7-C9A5C3AF8619}" srcOrd="0" destOrd="0" presId="urn:microsoft.com/office/officeart/2005/8/layout/hList6"/>
    <dgm:cxn modelId="{DFC146A0-B9A3-4061-9098-AF5348A64478}" type="presOf" srcId="{8794B30C-9A2C-4A52-B8F1-0A25412CFA9A}" destId="{EE8FC98E-BB7F-4508-B1E7-C9A5C3AF8619}" srcOrd="0" destOrd="2" presId="urn:microsoft.com/office/officeart/2005/8/layout/hList6"/>
    <dgm:cxn modelId="{511D06C7-127C-4021-AED4-719987DFD698}" srcId="{2A18F71D-1AD2-4C8E-8FB6-AA844EE8182D}" destId="{4E061B69-DD1C-4D8E-A16E-C33E80C531F0}" srcOrd="1" destOrd="0" parTransId="{7CC45565-E0AA-4829-B223-1DC54B5D679F}" sibTransId="{8F3CCAE6-1AA7-4D9A-A8C6-238466DA5396}"/>
    <dgm:cxn modelId="{1F4BBD0E-B31F-4D46-AD6F-248CC935DBFF}" type="presParOf" srcId="{1749580F-6EB3-4CA9-AF02-873B8E9883BE}" destId="{EE8FC98E-BB7F-4508-B1E7-C9A5C3AF8619}" srcOrd="0" destOrd="0" presId="urn:microsoft.com/office/officeart/2005/8/layout/hList6"/>
    <dgm:cxn modelId="{C449C8B7-27F1-4AE7-8DCE-AF6E6279B9DA}" type="presParOf" srcId="{1749580F-6EB3-4CA9-AF02-873B8E9883BE}" destId="{53017359-54B9-4D37-9C73-A53CF1166280}" srcOrd="1" destOrd="0" presId="urn:microsoft.com/office/officeart/2005/8/layout/hList6"/>
    <dgm:cxn modelId="{7CEAE114-40B3-428B-947B-BF5DE8C6D535}" type="presParOf" srcId="{1749580F-6EB3-4CA9-AF02-873B8E9883BE}" destId="{1F6469E8-BD07-4791-B30B-E1B5321D0275}" srcOrd="2" destOrd="0" presId="urn:microsoft.com/office/officeart/2005/8/layout/hList6"/>
    <dgm:cxn modelId="{9E4ABB00-6828-4907-AA35-552C0E969AB3}" type="presParOf" srcId="{1749580F-6EB3-4CA9-AF02-873B8E9883BE}" destId="{7CE92B13-E873-4011-A396-FD69F98258CF}" srcOrd="3" destOrd="0" presId="urn:microsoft.com/office/officeart/2005/8/layout/hList6"/>
    <dgm:cxn modelId="{27FC22DC-6D04-4F7C-83F3-02BCD6E4588F}" type="presParOf" srcId="{1749580F-6EB3-4CA9-AF02-873B8E9883BE}" destId="{2DF2BD4A-13ED-4CC9-A7E5-FF1BCCF8D53D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97051F-4A21-48F4-8915-4916A32164D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B42CED3-BD59-4AD1-8F08-B46DC9AEC251}">
      <dgm:prSet phldrT="[Text]"/>
      <dgm:spPr/>
      <dgm:t>
        <a:bodyPr/>
        <a:lstStyle/>
        <a:p>
          <a:r>
            <a:rPr lang="en-IN" dirty="0" smtClean="0"/>
            <a:t>JAGS (just another Gibbs sampler)</a:t>
          </a:r>
          <a:endParaRPr lang="en-IN" dirty="0"/>
        </a:p>
      </dgm:t>
    </dgm:pt>
    <dgm:pt modelId="{474362D9-31D3-4E8A-983C-4424A9D6D2C8}" type="parTrans" cxnId="{F33F5097-157F-4548-9A28-709FECABD480}">
      <dgm:prSet/>
      <dgm:spPr/>
      <dgm:t>
        <a:bodyPr/>
        <a:lstStyle/>
        <a:p>
          <a:endParaRPr lang="en-IN"/>
        </a:p>
      </dgm:t>
    </dgm:pt>
    <dgm:pt modelId="{C9001C8A-FBF7-41A0-BADD-BF8895B844BD}" type="sibTrans" cxnId="{F33F5097-157F-4548-9A28-709FECABD480}">
      <dgm:prSet/>
      <dgm:spPr/>
      <dgm:t>
        <a:bodyPr/>
        <a:lstStyle/>
        <a:p>
          <a:endParaRPr lang="en-IN"/>
        </a:p>
      </dgm:t>
    </dgm:pt>
    <dgm:pt modelId="{6C10E8EC-C7CE-489D-8145-B2C05782B9CF}">
      <dgm:prSet phldrT="[Text]"/>
      <dgm:spPr/>
      <dgm:t>
        <a:bodyPr/>
        <a:lstStyle/>
        <a:p>
          <a:r>
            <a:rPr lang="en-IN" dirty="0" smtClean="0"/>
            <a:t>R and the various packages</a:t>
          </a:r>
          <a:endParaRPr lang="en-IN" dirty="0"/>
        </a:p>
      </dgm:t>
    </dgm:pt>
    <dgm:pt modelId="{F4E5E018-976D-4B9C-B81D-B190A10706D1}" type="parTrans" cxnId="{E4F63187-AAE0-4554-A07D-1BDCF0A1FBE5}">
      <dgm:prSet/>
      <dgm:spPr/>
      <dgm:t>
        <a:bodyPr/>
        <a:lstStyle/>
        <a:p>
          <a:endParaRPr lang="en-IN"/>
        </a:p>
      </dgm:t>
    </dgm:pt>
    <dgm:pt modelId="{30E8B5A7-E3AB-41F0-92B0-A2A67608E6B7}" type="sibTrans" cxnId="{E4F63187-AAE0-4554-A07D-1BDCF0A1FBE5}">
      <dgm:prSet/>
      <dgm:spPr/>
      <dgm:t>
        <a:bodyPr/>
        <a:lstStyle/>
        <a:p>
          <a:endParaRPr lang="en-IN"/>
        </a:p>
      </dgm:t>
    </dgm:pt>
    <dgm:pt modelId="{E7588D9B-6F8B-4806-9030-1665EAB07543}" type="pres">
      <dgm:prSet presAssocID="{D997051F-4A21-48F4-8915-4916A32164D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F75FBCB-0256-4630-84C1-10BEC1FD4E1B}" type="pres">
      <dgm:prSet presAssocID="{9B42CED3-BD59-4AD1-8F08-B46DC9AEC251}" presName="parentLin" presStyleCnt="0"/>
      <dgm:spPr/>
    </dgm:pt>
    <dgm:pt modelId="{9A3FA08A-A536-4656-8057-5ADF7C1B6D02}" type="pres">
      <dgm:prSet presAssocID="{9B42CED3-BD59-4AD1-8F08-B46DC9AEC251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CCAC4913-284D-4267-B389-14932CC72AD9}" type="pres">
      <dgm:prSet presAssocID="{9B42CED3-BD59-4AD1-8F08-B46DC9AEC25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7B38DFA-C8FB-4070-82D8-C5902C20ADC8}" type="pres">
      <dgm:prSet presAssocID="{9B42CED3-BD59-4AD1-8F08-B46DC9AEC251}" presName="negativeSpace" presStyleCnt="0"/>
      <dgm:spPr/>
    </dgm:pt>
    <dgm:pt modelId="{19EBEFF9-C7F7-41DA-8673-5438FF827474}" type="pres">
      <dgm:prSet presAssocID="{9B42CED3-BD59-4AD1-8F08-B46DC9AEC251}" presName="childText" presStyleLbl="conFgAcc1" presStyleIdx="0" presStyleCnt="2">
        <dgm:presLayoutVars>
          <dgm:bulletEnabled val="1"/>
        </dgm:presLayoutVars>
      </dgm:prSet>
      <dgm:spPr/>
    </dgm:pt>
    <dgm:pt modelId="{C6BF1A9E-D757-419C-A35E-8377031D75A0}" type="pres">
      <dgm:prSet presAssocID="{C9001C8A-FBF7-41A0-BADD-BF8895B844BD}" presName="spaceBetweenRectangles" presStyleCnt="0"/>
      <dgm:spPr/>
    </dgm:pt>
    <dgm:pt modelId="{3CEDD76A-427C-40B0-AFF4-B3FD30BB779F}" type="pres">
      <dgm:prSet presAssocID="{6C10E8EC-C7CE-489D-8145-B2C05782B9CF}" presName="parentLin" presStyleCnt="0"/>
      <dgm:spPr/>
    </dgm:pt>
    <dgm:pt modelId="{428D7772-2861-40B1-9BEF-9748747CE89E}" type="pres">
      <dgm:prSet presAssocID="{6C10E8EC-C7CE-489D-8145-B2C05782B9CF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68517EE7-70BC-4FB6-A672-29E09D032A47}" type="pres">
      <dgm:prSet presAssocID="{6C10E8EC-C7CE-489D-8145-B2C05782B9C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964A605-9C4A-4FC2-933E-5F3AD2D46406}" type="pres">
      <dgm:prSet presAssocID="{6C10E8EC-C7CE-489D-8145-B2C05782B9CF}" presName="negativeSpace" presStyleCnt="0"/>
      <dgm:spPr/>
    </dgm:pt>
    <dgm:pt modelId="{27A2DFA7-F80A-4DF7-AECA-C814F2629745}" type="pres">
      <dgm:prSet presAssocID="{6C10E8EC-C7CE-489D-8145-B2C05782B9C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E3E85D5-07B8-4A2E-9075-89FD43F5DBA5}" type="presOf" srcId="{6C10E8EC-C7CE-489D-8145-B2C05782B9CF}" destId="{428D7772-2861-40B1-9BEF-9748747CE89E}" srcOrd="0" destOrd="0" presId="urn:microsoft.com/office/officeart/2005/8/layout/list1"/>
    <dgm:cxn modelId="{E4F63187-AAE0-4554-A07D-1BDCF0A1FBE5}" srcId="{D997051F-4A21-48F4-8915-4916A32164DF}" destId="{6C10E8EC-C7CE-489D-8145-B2C05782B9CF}" srcOrd="1" destOrd="0" parTransId="{F4E5E018-976D-4B9C-B81D-B190A10706D1}" sibTransId="{30E8B5A7-E3AB-41F0-92B0-A2A67608E6B7}"/>
    <dgm:cxn modelId="{F33F5097-157F-4548-9A28-709FECABD480}" srcId="{D997051F-4A21-48F4-8915-4916A32164DF}" destId="{9B42CED3-BD59-4AD1-8F08-B46DC9AEC251}" srcOrd="0" destOrd="0" parTransId="{474362D9-31D3-4E8A-983C-4424A9D6D2C8}" sibTransId="{C9001C8A-FBF7-41A0-BADD-BF8895B844BD}"/>
    <dgm:cxn modelId="{BEDDE65A-69E3-48C6-BB35-61180337C03C}" type="presOf" srcId="{D997051F-4A21-48F4-8915-4916A32164DF}" destId="{E7588D9B-6F8B-4806-9030-1665EAB07543}" srcOrd="0" destOrd="0" presId="urn:microsoft.com/office/officeart/2005/8/layout/list1"/>
    <dgm:cxn modelId="{FCEA0EC0-10A6-4B3C-B7DB-B0AA57BBAC3D}" type="presOf" srcId="{9B42CED3-BD59-4AD1-8F08-B46DC9AEC251}" destId="{CCAC4913-284D-4267-B389-14932CC72AD9}" srcOrd="1" destOrd="0" presId="urn:microsoft.com/office/officeart/2005/8/layout/list1"/>
    <dgm:cxn modelId="{15C19013-1B2E-4403-8010-10E5A085A160}" type="presOf" srcId="{9B42CED3-BD59-4AD1-8F08-B46DC9AEC251}" destId="{9A3FA08A-A536-4656-8057-5ADF7C1B6D02}" srcOrd="0" destOrd="0" presId="urn:microsoft.com/office/officeart/2005/8/layout/list1"/>
    <dgm:cxn modelId="{4C5B2108-14D6-4663-87B0-53FFF09D2E33}" type="presOf" srcId="{6C10E8EC-C7CE-489D-8145-B2C05782B9CF}" destId="{68517EE7-70BC-4FB6-A672-29E09D032A47}" srcOrd="1" destOrd="0" presId="urn:microsoft.com/office/officeart/2005/8/layout/list1"/>
    <dgm:cxn modelId="{6DA9F964-47B3-4D61-B9C5-BFE71BB67B2D}" type="presParOf" srcId="{E7588D9B-6F8B-4806-9030-1665EAB07543}" destId="{DF75FBCB-0256-4630-84C1-10BEC1FD4E1B}" srcOrd="0" destOrd="0" presId="urn:microsoft.com/office/officeart/2005/8/layout/list1"/>
    <dgm:cxn modelId="{5E7CBCCC-D117-4FDE-A419-130BE2AAA083}" type="presParOf" srcId="{DF75FBCB-0256-4630-84C1-10BEC1FD4E1B}" destId="{9A3FA08A-A536-4656-8057-5ADF7C1B6D02}" srcOrd="0" destOrd="0" presId="urn:microsoft.com/office/officeart/2005/8/layout/list1"/>
    <dgm:cxn modelId="{ACD152FB-6416-4B24-919E-60B9DFC76579}" type="presParOf" srcId="{DF75FBCB-0256-4630-84C1-10BEC1FD4E1B}" destId="{CCAC4913-284D-4267-B389-14932CC72AD9}" srcOrd="1" destOrd="0" presId="urn:microsoft.com/office/officeart/2005/8/layout/list1"/>
    <dgm:cxn modelId="{B50E9C45-9507-4C95-B046-AC28895F1D9B}" type="presParOf" srcId="{E7588D9B-6F8B-4806-9030-1665EAB07543}" destId="{07B38DFA-C8FB-4070-82D8-C5902C20ADC8}" srcOrd="1" destOrd="0" presId="urn:microsoft.com/office/officeart/2005/8/layout/list1"/>
    <dgm:cxn modelId="{03A3970D-DEEB-4D17-B73E-D935F7428F43}" type="presParOf" srcId="{E7588D9B-6F8B-4806-9030-1665EAB07543}" destId="{19EBEFF9-C7F7-41DA-8673-5438FF827474}" srcOrd="2" destOrd="0" presId="urn:microsoft.com/office/officeart/2005/8/layout/list1"/>
    <dgm:cxn modelId="{3953A308-79D7-4866-B7F8-1B8D73FD5CFE}" type="presParOf" srcId="{E7588D9B-6F8B-4806-9030-1665EAB07543}" destId="{C6BF1A9E-D757-419C-A35E-8377031D75A0}" srcOrd="3" destOrd="0" presId="urn:microsoft.com/office/officeart/2005/8/layout/list1"/>
    <dgm:cxn modelId="{340D6340-28EE-4110-A62F-6C2F383017F0}" type="presParOf" srcId="{E7588D9B-6F8B-4806-9030-1665EAB07543}" destId="{3CEDD76A-427C-40B0-AFF4-B3FD30BB779F}" srcOrd="4" destOrd="0" presId="urn:microsoft.com/office/officeart/2005/8/layout/list1"/>
    <dgm:cxn modelId="{5E78BAAC-7FA3-475E-857E-D1222192405A}" type="presParOf" srcId="{3CEDD76A-427C-40B0-AFF4-B3FD30BB779F}" destId="{428D7772-2861-40B1-9BEF-9748747CE89E}" srcOrd="0" destOrd="0" presId="urn:microsoft.com/office/officeart/2005/8/layout/list1"/>
    <dgm:cxn modelId="{5F2498E4-4677-4B7B-8E6E-3356502783A0}" type="presParOf" srcId="{3CEDD76A-427C-40B0-AFF4-B3FD30BB779F}" destId="{68517EE7-70BC-4FB6-A672-29E09D032A47}" srcOrd="1" destOrd="0" presId="urn:microsoft.com/office/officeart/2005/8/layout/list1"/>
    <dgm:cxn modelId="{E25E2A4E-60FC-4ACD-8CF2-E9F51A921DD8}" type="presParOf" srcId="{E7588D9B-6F8B-4806-9030-1665EAB07543}" destId="{7964A605-9C4A-4FC2-933E-5F3AD2D46406}" srcOrd="5" destOrd="0" presId="urn:microsoft.com/office/officeart/2005/8/layout/list1"/>
    <dgm:cxn modelId="{F069480B-C512-40A2-8318-BB56974C7008}" type="presParOf" srcId="{E7588D9B-6F8B-4806-9030-1665EAB07543}" destId="{27A2DFA7-F80A-4DF7-AECA-C814F262974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F0623-1D7D-4E36-BF57-4F583D05FFB5}">
      <dsp:nvSpPr>
        <dsp:cNvPr id="0" name=""/>
        <dsp:cNvSpPr/>
      </dsp:nvSpPr>
      <dsp:spPr>
        <a:xfrm>
          <a:off x="0" y="1202082"/>
          <a:ext cx="1005839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97972-008D-403A-A281-4316491198E8}">
      <dsp:nvSpPr>
        <dsp:cNvPr id="0" name=""/>
        <dsp:cNvSpPr/>
      </dsp:nvSpPr>
      <dsp:spPr>
        <a:xfrm>
          <a:off x="502920" y="965922"/>
          <a:ext cx="704088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Estimation of component density parameters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IN" sz="16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IN" sz="1600" b="0" i="1" kern="1200" smtClean="0">
                      <a:latin typeface="Cambria Math" panose="02040503050406030204" pitchFamily="18" charset="0"/>
                    </a:rPr>
                    <m:t>𝜃</m:t>
                  </m:r>
                </m:e>
                <m:sub>
                  <m:r>
                    <a:rPr lang="en-IN" sz="1600" b="0" i="1" kern="1200" smtClean="0">
                      <a:latin typeface="Cambria Math" panose="02040503050406030204" pitchFamily="18" charset="0"/>
                    </a:rPr>
                    <m:t>𝐺</m:t>
                  </m:r>
                </m:sub>
              </m:sSub>
            </m:oMath>
          </a14:m>
          <a:endParaRPr lang="en-IN" sz="1600" kern="1200" dirty="0"/>
        </a:p>
      </dsp:txBody>
      <dsp:txXfrm>
        <a:off x="525977" y="988979"/>
        <a:ext cx="6994766" cy="426206"/>
      </dsp:txXfrm>
    </dsp:sp>
    <dsp:sp modelId="{76C90AD7-D93C-431C-B72C-D919FFD6017B}">
      <dsp:nvSpPr>
        <dsp:cNvPr id="0" name=""/>
        <dsp:cNvSpPr/>
      </dsp:nvSpPr>
      <dsp:spPr>
        <a:xfrm>
          <a:off x="0" y="1927842"/>
          <a:ext cx="1005839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B08A1-4761-47BD-B818-FB4E8D0649E1}">
      <dsp:nvSpPr>
        <dsp:cNvPr id="0" name=""/>
        <dsp:cNvSpPr/>
      </dsp:nvSpPr>
      <dsp:spPr>
        <a:xfrm>
          <a:off x="502920" y="1691682"/>
          <a:ext cx="7040880" cy="472320"/>
        </a:xfrm>
        <a:prstGeom prst="roundRect">
          <a:avLst/>
        </a:prstGeom>
        <a:solidFill>
          <a:srgbClr val="FF9933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Criteria for choice of number of components (DIC, Bayes Factor, PPD checks)</a:t>
          </a:r>
          <a:endParaRPr lang="en-IN" sz="1600" kern="1200" dirty="0"/>
        </a:p>
      </dsp:txBody>
      <dsp:txXfrm>
        <a:off x="525977" y="1714739"/>
        <a:ext cx="6994766" cy="426206"/>
      </dsp:txXfrm>
    </dsp:sp>
    <dsp:sp modelId="{9841D275-70F8-4DFE-86AA-BF99D2DA3C8E}">
      <dsp:nvSpPr>
        <dsp:cNvPr id="0" name=""/>
        <dsp:cNvSpPr/>
      </dsp:nvSpPr>
      <dsp:spPr>
        <a:xfrm>
          <a:off x="0" y="2653602"/>
          <a:ext cx="1005839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64E07-F07F-4EE2-BC8B-8FD8EDDF6CA8}">
      <dsp:nvSpPr>
        <dsp:cNvPr id="0" name=""/>
        <dsp:cNvSpPr/>
      </dsp:nvSpPr>
      <dsp:spPr>
        <a:xfrm>
          <a:off x="502920" y="2417442"/>
          <a:ext cx="704088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Classification of observations into groups</a:t>
          </a:r>
          <a:endParaRPr lang="en-IN" sz="1600" kern="1200" dirty="0"/>
        </a:p>
      </dsp:txBody>
      <dsp:txXfrm>
        <a:off x="525977" y="2440499"/>
        <a:ext cx="699476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8FC98E-BB7F-4508-B1E7-C9A5C3AF8619}">
      <dsp:nvSpPr>
        <dsp:cNvPr id="0" name=""/>
        <dsp:cNvSpPr/>
      </dsp:nvSpPr>
      <dsp:spPr>
        <a:xfrm rot="16200000">
          <a:off x="253171" y="-253171"/>
          <a:ext cx="2520779" cy="302712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4859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Conditional</a:t>
          </a:r>
          <a:endParaRPr lang="en-IN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Conditional on knowing allocations.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Conditional on knowing the random effect.</a:t>
          </a:r>
          <a:endParaRPr lang="en-IN" sz="1800" kern="1200" dirty="0"/>
        </a:p>
      </dsp:txBody>
      <dsp:txXfrm rot="5400000">
        <a:off x="-1" y="504157"/>
        <a:ext cx="3027123" cy="1512467"/>
      </dsp:txXfrm>
    </dsp:sp>
    <dsp:sp modelId="{1F6469E8-BD07-4791-B30B-E1B5321D0275}">
      <dsp:nvSpPr>
        <dsp:cNvPr id="0" name=""/>
        <dsp:cNvSpPr/>
      </dsp:nvSpPr>
      <dsp:spPr>
        <a:xfrm rot="16200000">
          <a:off x="3508494" y="-253171"/>
          <a:ext cx="2520779" cy="302712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4859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Observed</a:t>
          </a:r>
          <a:endParaRPr lang="en-IN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Model only the observed data.</a:t>
          </a:r>
          <a:endParaRPr lang="en-IN" sz="1800" kern="1200" dirty="0"/>
        </a:p>
      </dsp:txBody>
      <dsp:txXfrm rot="5400000">
        <a:off x="3255322" y="504157"/>
        <a:ext cx="3027123" cy="1512467"/>
      </dsp:txXfrm>
    </dsp:sp>
    <dsp:sp modelId="{2DF2BD4A-13ED-4CC9-A7E5-FF1BCCF8D53D}">
      <dsp:nvSpPr>
        <dsp:cNvPr id="0" name=""/>
        <dsp:cNvSpPr/>
      </dsp:nvSpPr>
      <dsp:spPr>
        <a:xfrm rot="16200000">
          <a:off x="6762652" y="-253171"/>
          <a:ext cx="2520779" cy="302712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4859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Complete</a:t>
          </a:r>
          <a:endParaRPr lang="en-IN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Model observed and unobserved data both.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 smtClean="0"/>
            <a:t>Random effect and allocations are unobserved.</a:t>
          </a:r>
          <a:endParaRPr lang="en-IN" sz="1800" kern="1200" dirty="0"/>
        </a:p>
      </dsp:txBody>
      <dsp:txXfrm rot="5400000">
        <a:off x="6509480" y="504157"/>
        <a:ext cx="3027123" cy="15124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3F0B7-4086-4782-831C-AF1C749D82D7}" type="datetimeFigureOut">
              <a:rPr lang="en-US"/>
              <a:t>2/21/2016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52365-2739-4221-9167-9629F97DE96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4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52365-2739-4221-9167-9629F97DE96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605F-B7B5-4674-B28F-F497069155F3}" type="datetime1">
              <a:rPr lang="en-US" smtClean="0"/>
              <a:t>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224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717C8-88C9-46F3-9C17-B8958533C4E1}" type="datetime1">
              <a:rPr lang="en-US" smtClean="0"/>
              <a:t>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45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1FA2-3C95-4DA0-8F94-C773F1282CF8}" type="datetime1">
              <a:rPr lang="en-US" smtClean="0"/>
              <a:t>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638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4D736-4FC0-44DB-B5A6-0A892DCF338F}" type="datetime1">
              <a:rPr lang="en-US" smtClean="0"/>
              <a:t>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192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BA4B-5710-4911-9B3D-361AE1C407A7}" type="datetime1">
              <a:rPr lang="en-US" smtClean="0"/>
              <a:t>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065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5AF2-506B-4141-A603-D2627314BA60}" type="datetime1">
              <a:rPr lang="en-US" smtClean="0"/>
              <a:t>2/21/2016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22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E3F5-6B12-4EED-A57B-44737E7E5497}" type="datetime1">
              <a:rPr lang="en-US" smtClean="0"/>
              <a:t>2/21/2016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8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2D13-B46F-4D3C-9B9E-2F84E2367EE6}" type="datetime1">
              <a:rPr lang="en-US" smtClean="0"/>
              <a:t>2/21/2016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6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4D39-EBA1-485E-BCB4-E8BD13DB3677}" type="datetime1">
              <a:rPr lang="en-US" smtClean="0"/>
              <a:t>2/21/2016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570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207368-093B-4F7E-A616-1FF43E4A3B8A}" type="datetime1">
              <a:rPr lang="en-US" smtClean="0"/>
              <a:t>2/21/2016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539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47F1A-F40B-4094-98BB-85D8FC957A3E}" type="datetime1">
              <a:rPr lang="en-US" smtClean="0"/>
              <a:t>2/21/2016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704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136411-0D9C-4584-8A4E-0CB0C8665326}" type="datetime1">
              <a:rPr lang="en-US" smtClean="0"/>
              <a:t>2/21/2016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096444"/>
            <a:ext cx="2127250" cy="7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14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060" y="1343712"/>
            <a:ext cx="10058400" cy="2660409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The </a:t>
            </a:r>
            <a:r>
              <a:rPr lang="en-IN" dirty="0"/>
              <a:t>use of mixture distributions in a Bayesian linear mixed effects model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19600"/>
            <a:ext cx="10058400" cy="14266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300" cap="none" dirty="0" smtClean="0">
                <a:latin typeface="Calibri" charset="0"/>
              </a:rPr>
              <a:t>Anirudh TOMER</a:t>
            </a:r>
            <a:r>
              <a:rPr lang="cs-CZ" sz="4300" cap="none" dirty="0" smtClean="0">
                <a:latin typeface="Calibri" charset="0"/>
              </a:rPr>
              <a:t> </a:t>
            </a:r>
            <a:endParaRPr lang="en-GB" sz="4300" cap="none" dirty="0" smtClean="0">
              <a:latin typeface="Calibri" charset="0"/>
            </a:endParaRPr>
          </a:p>
          <a:p>
            <a:r>
              <a:rPr lang="en-US" cap="none" dirty="0" smtClean="0"/>
              <a:t>Promoter: Professor Emmanuel LESAFFRE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54190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 smtClean="0"/>
                  <a:t>Issue with the alternative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𝑝𝐷</m:t>
                    </m:r>
                  </m:oMath>
                </a14:m>
                <a:r>
                  <a:rPr lang="en-IN" dirty="0" smtClean="0"/>
                  <a:t> formula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121" b="-184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dirty="0" smtClean="0"/>
                  <a:t>is approximated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19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190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has been done so far?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5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remains?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that I am using?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45293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5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Questions?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686" y="2169332"/>
            <a:ext cx="3030232" cy="315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Bayesian heterogeneity model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11611" y="1905981"/>
            <a:ext cx="231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Gender: Male, Age: 37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1511611" y="2393191"/>
            <a:ext cx="254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Gender: Female, Age: 23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1511611" y="2886074"/>
            <a:ext cx="254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Gender: Male, Age: 41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1506855" y="3406044"/>
            <a:ext cx="254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Gender: Female, Age: 59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1506854" y="3906631"/>
            <a:ext cx="254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Gender: Female, Age: 35</a:t>
            </a:r>
            <a:endParaRPr lang="en-IN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825" y="2261946"/>
            <a:ext cx="3412603" cy="317149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73480" y="4291036"/>
            <a:ext cx="409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.   .</a:t>
            </a:r>
          </a:p>
          <a:p>
            <a:r>
              <a:rPr lang="en-IN" b="1" dirty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24578" y="4291036"/>
            <a:ext cx="409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.   .</a:t>
            </a:r>
          </a:p>
          <a:p>
            <a:r>
              <a:rPr lang="en-IN" b="1" dirty="0"/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06854" y="5290301"/>
            <a:ext cx="254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Gender: Male, Age: 19</a:t>
            </a:r>
            <a:endParaRPr lang="en-IN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746" y="2261946"/>
            <a:ext cx="3275468" cy="306185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82" y="3412058"/>
            <a:ext cx="216582" cy="39418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663" y="2377225"/>
            <a:ext cx="288291" cy="46366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04" y="5234664"/>
            <a:ext cx="312626" cy="39755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89" y="1884777"/>
            <a:ext cx="398672" cy="39867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71" y="3820566"/>
            <a:ext cx="425293" cy="42529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15" y="2916828"/>
            <a:ext cx="224910" cy="409336"/>
          </a:xfrm>
          <a:prstGeom prst="rect">
            <a:avLst/>
          </a:prstGeom>
        </p:spPr>
      </p:pic>
      <p:sp>
        <p:nvSpPr>
          <p:cNvPr id="42" name="Right Brace 41"/>
          <p:cNvSpPr/>
          <p:nvPr/>
        </p:nvSpPr>
        <p:spPr>
          <a:xfrm>
            <a:off x="3987114" y="1884777"/>
            <a:ext cx="362464" cy="38569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438" y="2507035"/>
            <a:ext cx="841045" cy="96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Bayesian μοντέλο ετερογένεια στα </a:t>
            </a:r>
            <a:r>
              <a:rPr lang="el-GR" dirty="0" smtClean="0"/>
              <a:t>ελληνικά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400" dirty="0" smtClean="0"/>
              <a:t>(Bayesian heterogeneity model in Greek)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IN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, where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>
                        <a:latin typeface="Cambria Math" panose="02040503050406030204" pitchFamily="18" charset="0"/>
                      </a:rPr>
                      <m:t>1≤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. . . ,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a vector of observations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dirty="0"/>
                  <a:t> subject taken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time points,</a:t>
                </a: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𝑋𝑖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. . . , 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× 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+ 1)</m:t>
                    </m:r>
                  </m:oMath>
                </a14:m>
                <a:r>
                  <a:rPr lang="en-IN" dirty="0"/>
                  <a:t> design matrix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dirty="0"/>
                  <a:t> subject,</a:t>
                </a:r>
              </a:p>
              <a:p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. . . ,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dirty="0"/>
                  <a:t> is a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+ 1) × 1</m:t>
                    </m:r>
                  </m:oMath>
                </a14:m>
                <a:r>
                  <a:rPr lang="en-IN" dirty="0"/>
                  <a:t> vector of fixed effects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being the intercept,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. . . , </m:t>
                            </m:r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dirty="0"/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/>
                  <a:t> design matrix of covariates varying for a subject at each observation,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. . . ,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a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× 1</m:t>
                    </m:r>
                  </m:oMath>
                </a14:m>
                <a:r>
                  <a:rPr lang="en-IN" dirty="0"/>
                  <a:t> vector of random effects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being the random intercept.</a:t>
                </a:r>
              </a:p>
              <a:p>
                <a:r>
                  <a:rPr lang="en-IN" dirty="0"/>
                  <a:t>The random effects</a:t>
                </a:r>
                <a:r>
                  <a:rPr lang="en-I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 ~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  <m:r>
                      <a:rPr lang="en-I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IN" dirty="0"/>
                  <a:t>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 being the mean vector and covariance matrices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N" dirty="0"/>
                  <a:t> component in the mixture distribution respectively,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 . . . , 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dirty="0"/>
                  <a:t> is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× 1</m:t>
                    </m:r>
                  </m:oMath>
                </a14:m>
                <a:r>
                  <a:rPr lang="en-IN" dirty="0"/>
                  <a:t> vector of measurement errors. The errors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~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with the covariance matrix of errors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usually being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IN" dirty="0"/>
                  <a:t>. </a:t>
                </a:r>
              </a:p>
              <a:p>
                <a:r>
                  <a:rPr lang="en-IN" dirty="0"/>
                  <a:t>The parameters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IN" b="1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𝑪</m:t>
                        </m:r>
                      </m:sup>
                    </m:sSubSup>
                    <m:r>
                      <a:rPr lang="en-IN" b="1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𝑪</m:t>
                        </m:r>
                      </m:sup>
                    </m:sSubSup>
                    <m:r>
                      <a:rPr lang="en-IN" b="1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𝑪</m:t>
                        </m:r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all have a prior </a:t>
                </a:r>
                <a:r>
                  <a:rPr lang="en-IN" dirty="0" smtClean="0"/>
                  <a:t>distribution.</a:t>
                </a:r>
                <a:endParaRPr lang="en-IN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IN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73" t="-22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38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the problem we are facing?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8759837"/>
                  </p:ext>
                </p:extLst>
              </p:nvPr>
            </p:nvGraphicFramePr>
            <p:xfrm>
              <a:off x="1096963" y="1846263"/>
              <a:ext cx="10058400" cy="40227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8759837"/>
                  </p:ext>
                </p:extLst>
              </p:nvPr>
            </p:nvGraphicFramePr>
            <p:xfrm>
              <a:off x="1096963" y="1846263"/>
              <a:ext cx="10058400" cy="40227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Bayesian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1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Simulation study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6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DIC (deviance information criteria)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1843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𝐷𝐼𝐶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dirty="0" smtClean="0"/>
                  <a:t>is the effective number of parameters in the model.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=−2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+2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IN" dirty="0" smtClean="0"/>
                  <a:t> is called the Bayesian deviance.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184363"/>
              </a:xfrm>
              <a:blipFill rotWithShape="0">
                <a:blip r:embed="rId2"/>
                <a:stretch>
                  <a:fillRect l="-1515" t="-16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39857630"/>
              </p:ext>
            </p:extLst>
          </p:nvPr>
        </p:nvGraphicFramePr>
        <p:xfrm>
          <a:off x="1097280" y="3352798"/>
          <a:ext cx="9537769" cy="2520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642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DIC based on observed data likelihood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Σ</m:t>
                    </m:r>
                    <m:nary>
                      <m:nary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𝜼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Interpretation:</a:t>
                </a:r>
              </a:p>
              <a:p>
                <a:r>
                  <a:rPr lang="en-IN" dirty="0" smtClean="0"/>
                  <a:t>The likelihood function does neither involves the allocation of the observations and nor the random effects. </a:t>
                </a:r>
              </a:p>
              <a:p>
                <a:r>
                  <a:rPr lang="en-IN" dirty="0" smtClean="0"/>
                  <a:t>Predictive power for an observation which </a:t>
                </a:r>
                <a:r>
                  <a:rPr lang="en-IN" dirty="0"/>
                  <a:t>could have any random effect value from the random </a:t>
                </a:r>
                <a:r>
                  <a:rPr lang="en-IN" dirty="0" smtClean="0"/>
                  <a:t>component and random effect density could be any component of the mixture.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5606" r="-14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DIC based on complete data likelihood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Σ</m:t>
                    </m:r>
                    <m:nary>
                      <m:nary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𝜼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5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27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3479</TotalTime>
  <Words>219</Words>
  <Application>Microsoft Office PowerPoint</Application>
  <PresentationFormat>Widescreen</PresentationFormat>
  <Paragraphs>72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Retrospect</vt:lpstr>
      <vt:lpstr> The use of mixture distributions in a Bayesian linear mixed effects model </vt:lpstr>
      <vt:lpstr>Bayesian heterogeneity model</vt:lpstr>
      <vt:lpstr>Bayesian μοντέλο ετερογένεια στα ελληνικά (Bayesian heterogeneity model in Greek)</vt:lpstr>
      <vt:lpstr>What is the problem we are facing?</vt:lpstr>
      <vt:lpstr>Why Bayesian</vt:lpstr>
      <vt:lpstr>Simulation study dataset</vt:lpstr>
      <vt:lpstr>DIC (deviance information criteria)</vt:lpstr>
      <vt:lpstr>DIC based on observed data likelihood</vt:lpstr>
      <vt:lpstr>DIC based on complete data likelihood</vt:lpstr>
      <vt:lpstr>Issue with the alternative pD formula</vt:lpstr>
      <vt:lpstr>PowerPoint Presentation</vt:lpstr>
      <vt:lpstr>What has been done so far?</vt:lpstr>
      <vt:lpstr>What remains?</vt:lpstr>
      <vt:lpstr>Tools that I am using?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Anirudh Tom</cp:lastModifiedBy>
  <cp:revision>153</cp:revision>
  <dcterms:created xsi:type="dcterms:W3CDTF">2014-09-12T02:11:56Z</dcterms:created>
  <dcterms:modified xsi:type="dcterms:W3CDTF">2016-02-21T12:59:05Z</dcterms:modified>
</cp:coreProperties>
</file>