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3.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4.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5.xml" ContentType="application/vnd.openxmlformats-officedocument.presentationml.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6.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13.xml" ContentType="application/vnd.openxmlformats-officedocument.presentationml.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comment14.xml" ContentType="application/vnd.openxmlformats-officedocument.presentationml.comment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15.xml" ContentType="application/vnd.openxmlformats-officedocument.presentationml.comment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omments/comment16.xml" ContentType="application/vnd.openxmlformats-officedocument.presentationml.comment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omments/comment17.xml" ContentType="application/vnd.openxmlformats-officedocument.presentationml.comment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omments/comment18.xml" ContentType="application/vnd.openxmlformats-officedocument.presentationml.comment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omments/comment19.xml" ContentType="application/vnd.openxmlformats-officedocument.presentationml.comments+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omments/comment20.xml" ContentType="application/vnd.openxmlformats-officedocument.presentationml.comments+xml"/>
  <Override PartName="/ppt/comments/comment21.xml" ContentType="application/vnd.openxmlformats-officedocument.presentationml.comments+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omments/comment34.xml" ContentType="application/vnd.openxmlformats-officedocument.presentationml.comments+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omments/comment35.xml" ContentType="application/vnd.openxmlformats-officedocument.presentationml.comments+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comments/comment36.xml" ContentType="application/vnd.openxmlformats-officedocument.presentationml.comments+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omments/comment37.xml" ContentType="application/vnd.openxmlformats-officedocument.presentationml.comments+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omments/comment38.xml" ContentType="application/vnd.openxmlformats-officedocument.presentationml.comments+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comments/comment39.xml" ContentType="application/vnd.openxmlformats-officedocument.presentationml.comments+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46"/>
  </p:notesMasterIdLst>
  <p:sldIdLst>
    <p:sldId id="256" r:id="rId2"/>
    <p:sldId id="329" r:id="rId3"/>
    <p:sldId id="334" r:id="rId4"/>
    <p:sldId id="330" r:id="rId5"/>
    <p:sldId id="332" r:id="rId6"/>
    <p:sldId id="289" r:id="rId7"/>
    <p:sldId id="333" r:id="rId8"/>
    <p:sldId id="292" r:id="rId9"/>
    <p:sldId id="335" r:id="rId10"/>
    <p:sldId id="336" r:id="rId11"/>
    <p:sldId id="338" r:id="rId12"/>
    <p:sldId id="339" r:id="rId13"/>
    <p:sldId id="327" r:id="rId14"/>
    <p:sldId id="340" r:id="rId15"/>
    <p:sldId id="296" r:id="rId16"/>
    <p:sldId id="297" r:id="rId17"/>
    <p:sldId id="312" r:id="rId18"/>
    <p:sldId id="299" r:id="rId19"/>
    <p:sldId id="313" r:id="rId20"/>
    <p:sldId id="301" r:id="rId21"/>
    <p:sldId id="314" r:id="rId22"/>
    <p:sldId id="300" r:id="rId23"/>
    <p:sldId id="305" r:id="rId24"/>
    <p:sldId id="348" r:id="rId25"/>
    <p:sldId id="346" r:id="rId26"/>
    <p:sldId id="347" r:id="rId27"/>
    <p:sldId id="352" r:id="rId28"/>
    <p:sldId id="349" r:id="rId29"/>
    <p:sldId id="353" r:id="rId30"/>
    <p:sldId id="355" r:id="rId31"/>
    <p:sldId id="316" r:id="rId32"/>
    <p:sldId id="341" r:id="rId33"/>
    <p:sldId id="319" r:id="rId34"/>
    <p:sldId id="320" r:id="rId35"/>
    <p:sldId id="321" r:id="rId36"/>
    <p:sldId id="322" r:id="rId37"/>
    <p:sldId id="342" r:id="rId38"/>
    <p:sldId id="310" r:id="rId39"/>
    <p:sldId id="303" r:id="rId40"/>
    <p:sldId id="356" r:id="rId41"/>
    <p:sldId id="309" r:id="rId42"/>
    <p:sldId id="343" r:id="rId43"/>
    <p:sldId id="344" r:id="rId44"/>
    <p:sldId id="34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udhtomer" initials="a" lastIdx="30" clrIdx="0">
    <p:extLst>
      <p:ext uri="{19B8F6BF-5375-455C-9EA6-DF929625EA0E}">
        <p15:presenceInfo xmlns:p15="http://schemas.microsoft.com/office/powerpoint/2012/main" userId="anirudhtom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3" autoAdjust="0"/>
    <p:restoredTop sz="94660"/>
  </p:normalViewPr>
  <p:slideViewPr>
    <p:cSldViewPr snapToGrid="0">
      <p:cViewPr varScale="1">
        <p:scale>
          <a:sx n="82" d="100"/>
          <a:sy n="82" d="100"/>
        </p:scale>
        <p:origin x="7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13T13:49:10.235" idx="2">
    <p:pos x="3695" y="486"/>
    <p:text>Thank you Mister rector magnificus, members of the committee and my promotors, for allowing me to summarize my PhD research. In this work I have developed personalized schedules for invasive diagnostic tests. The applications of this work are in chronic diseases.</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8-17T10:55:22.806" idx="27">
    <p:pos x="10" y="10"/>
    <p:text>then in 2004 we do a test again, and disease is still low-grade.</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8-16T14:24:23.331" idx="23">
    <p:pos x="10" y="10"/>
    <p:text>and then we do a third test in 2006, and confirm that diease has progressed and needs treatment. But because disease became high-grade in july 2004, we are delayed by 18 months. In reality you can never know how much is the delay because we don't know the exact day disease became high-grade.</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8-16T14:26:36.831" idx="24">
    <p:pos x="10" y="10"/>
    <p:text>but what we do know is that if we do the invasive tests frequently then the delay can be shortened.</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8-16T13:17:49.703" idx="22">
    <p:pos x="10" y="10"/>
    <p:text>However, invasive tests cannot be done frequently., because they are medically burdensome. They can also take between weeks and months to recover. Some patients may not even comply with such frequently planned tests. But tests are necessary.</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0-08-16T14:43:09.968" idx="25">
    <p:pos x="10" y="10"/>
    <p:text>So this brings us to our research question for this thesis: when and how frequently should we do tests, and manage our two goals of keeping short delay and doing fewer tests?</p:text>
    <p:extLst>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0-08-13T14:14:47.246" idx="9">
    <p:pos x="10" y="10"/>
    <p:text>Lets look at how tests are planned currently. Test schedules come in two flavors: One size fits all, where it doesn’t matter if you are a slow progressing or fast progressing patient. Everyone gets the same schedule, e.g., yearly tests. 
The other strategy is a decision flowchart. Wherein, you make different testing decisions based on the last test result of the last blood measurement. But typically any data before the last data is ignored.</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0-08-13T14:16:56.765" idx="10">
    <p:pos x="10" y="10"/>
    <p:text>Not using data correctly is not the only problem. These two scheduling methods don’t tell patients why should they undergo a particular schedule.  They are not informative.</p:text>
    <p:extLst>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0-08-13T14:36:39.538" idx="11">
    <p:pos x="10" y="10"/>
    <p:text>To this problem our proposed solutions broadly does these three things: uses the data completely, schedules are personalized and not one-size-fits-all, and patients are provided quantitative indicator of their disease state and the pros of cons of different schedules.</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0-08-13T15:08:39.354" idx="12">
    <p:pos x="10" y="10"/>
    <p:text>So as a first step I use all data, not just the latest data, but everything from the day of diagnosis, whether its blood tests, or previous invasive tests. and using a joint model combine the data to get a single quantity:  what is the disease state.</p:text>
    <p:extLst>
      <p:ext uri="{C676402C-5697-4E1C-873F-D02D1690AC5C}">
        <p15:threadingInfo xmlns:p15="http://schemas.microsoft.com/office/powerpoint/2012/main" timeZoneBias="-1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0-08-13T15:11:23.924" idx="13">
    <p:pos x="10" y="10"/>
    <p:text>and by disease state I dont mean a binary indicatory of low-grade and high-grade.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8-13T13:50:26.867" idx="4">
    <p:pos x="10" y="10"/>
    <p:text>To understand the background, lets take example of a chronic disease, low-grade prostate cancer.</p:text>
    <p:extLst>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0-08-13T15:11:46.550" idx="14">
    <p:pos x="10" y="10"/>
    <p:text>I mean a more precise indicator called risk of progression.</p:text>
    <p:extLst>
      <p:ext uri="{C676402C-5697-4E1C-873F-D02D1690AC5C}">
        <p15:threadingInfo xmlns:p15="http://schemas.microsoft.com/office/powerpoint/2012/main" timeZoneBias="-1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0-08-13T15:12:43.703" idx="15">
    <p:pos x="10" y="10"/>
    <p:text>and this indicator is available for every day of the calendar for the next years to come. so patients know how their risk changes over time. they know if they will progress fast or slowly.</p:text>
    <p:extLst>
      <p:ext uri="{C676402C-5697-4E1C-873F-D02D1690AC5C}">
        <p15:threadingInfo xmlns:p15="http://schemas.microsoft.com/office/powerpoint/2012/main" timeZoneBias="-1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0-08-13T15:28:00.630" idx="16">
    <p:pos x="10" y="10"/>
    <p:text>Now goal #2, we want a unique schedule for each patient. Something that also updates when you get new data each time the patient comes to the clinic. Also this schedule should learn from other patient's data too.</p:text>
    <p:extLst>
      <p:ext uri="{C676402C-5697-4E1C-873F-D02D1690AC5C}">
        <p15:threadingInfo xmlns:p15="http://schemas.microsoft.com/office/powerpoint/2012/main" timeZoneBias="-1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0-08-13T15:29:20.509" idx="17">
    <p:pos x="10" y="10"/>
    <p:text>I will start with how we did this in Chapter 2. So lets say we have a patient’s data available until Today in Jan 2002. And we want to make a decision about when should we do the next test.</p:text>
    <p:extLst>
      <p:ext uri="{C676402C-5697-4E1C-873F-D02D1690AC5C}">
        <p15:threadingInfo xmlns:p15="http://schemas.microsoft.com/office/powerpoint/2012/main" timeZoneBias="-1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0-08-13T15:29:20.509" idx="17">
    <p:pos x="10" y="10"/>
    <p:text>Using the patients data upto today we calculate his risk profile. And using that risk profile we estimate his expected time of high-grade disease is january 2005. So in theory this will work because when we do a test in jan 2005 we will detect a high-grade disease with just 6 months delay.</p:text>
    <p:extLst>
      <p:ext uri="{C676402C-5697-4E1C-873F-D02D1690AC5C}">
        <p15:threadingInfo xmlns:p15="http://schemas.microsoft.com/office/powerpoint/2012/main" timeZoneBias="-1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0-08-13T15:29:20.509" idx="17">
    <p:pos x="10" y="10"/>
    <p:text>But of course its a prediction and sometimes the prediction can also be before the time of high-grade disease, and that can lead to an unnecessary test.</p:text>
    <p:extLst>
      <p:ext uri="{C676402C-5697-4E1C-873F-D02D1690AC5C}">
        <p15:threadingInfo xmlns:p15="http://schemas.microsoft.com/office/powerpoint/2012/main" timeZoneBias="-12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0-08-13T15:29:20.509" idx="17">
    <p:pos x="10" y="10"/>
    <p:text>On top of that the prediction has a range, a confidence interval. And if our quality of data is bad, our range is big and we are basically randomly trying to hit our target in this big range.</p:text>
    <p:extLst>
      <p:ext uri="{C676402C-5697-4E1C-873F-D02D1690AC5C}">
        <p15:threadingInfo xmlns:p15="http://schemas.microsoft.com/office/powerpoint/2012/main" timeZoneBias="-12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0-08-17T13:20:15.588" idx="28">
    <p:pos x="10" y="10"/>
    <p:text>one way to control this uncertainty is to plan a test using a measure which has less uncertainty. 
For example, in this case I am fairly sure that the time when the risk of disease progression is 10% is Jan 2003. If a plan a test on Jan 2003, the benefit is you are controlling your risk of high-grade disease at 10% and you are sure about it because the range is small.
But of course, because we planned the test too early, we won't detect high-grade disease.</p:text>
    <p:extLst>
      <p:ext uri="{C676402C-5697-4E1C-873F-D02D1690AC5C}">
        <p15:threadingInfo xmlns:p15="http://schemas.microsoft.com/office/powerpoint/2012/main" timeZoneBias="-12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0-08-13T15:37:35.892" idx="18">
    <p:pos x="10" y="10"/>
    <p:text>and when you dont find high-grade disease, you try again taking again only 10% risk and keep repeating until you find high-grade disease. The key idea here is make more low-risk shots rather than a single big risk shot. And because you take low risk, you will do tests more frequently, and your delay will not be too much.</p:text>
    <p:extLst>
      <p:ext uri="{C676402C-5697-4E1C-873F-D02D1690AC5C}">
        <p15:threadingInfo xmlns:p15="http://schemas.microsoft.com/office/powerpoint/2012/main" timeZoneBias="-12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0-08-17T13:23:13.458" idx="29">
    <p:pos x="10" y="10"/>
    <p:text>Of course you can take more risk than 10%. But more risk happens a bit further in future, where typically the accuracy is low. And you may think you are taking 50% risk, but you may be taking even more.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8-13T13:50:26.867" idx="4">
    <p:pos x="10" y="10"/>
    <p:text>unlike what some may think, treatment may not be given immediately upon diagnosis of low-grade cancer.</p:text>
    <p:extLst>
      <p:ext uri="{C676402C-5697-4E1C-873F-D02D1690AC5C}">
        <p15:threadingInfo xmlns:p15="http://schemas.microsoft.com/office/powerpoint/2012/main" timeZoneBias="-12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0-08-17T13:26:02.673" idx="30">
    <p:pos x="10" y="10"/>
    <p:text>There is nothing wrong with taking 50% risk, if the range is smaller due to good quality data. Because then you are sure that you only taking 50% risk not more. You are sure that you will detect high-grade disease with just 6 months delay.</p:text>
    <p:extLst>
      <p:ext uri="{C676402C-5697-4E1C-873F-D02D1690AC5C}">
        <p15:threadingInfo xmlns:p15="http://schemas.microsoft.com/office/powerpoint/2012/main" timeZoneBias="-12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20-08-13T15:29:20.509" idx="17">
    <p:pos x="10" y="10"/>
    <p:text>The issue with these two approaches is you plan one test a time. This is myopic, we don’t think what after the next test, and we don’t think what happens if we don’t find anything.</p:text>
    <p:extLst>
      <p:ext uri="{C676402C-5697-4E1C-873F-D02D1690AC5C}">
        <p15:threadingInfo xmlns:p15="http://schemas.microsoft.com/office/powerpoint/2012/main" timeZoneBias="-12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20-08-13T15:37:35.892" idx="18">
    <p:pos x="10" y="10"/>
    <p:text>So we understood that any risk threshold is good if we are sure about it. But there are many thresholds I am sure about, like even 5% risk. So is 5% better than 10%?</p:text>
    <p:extLst>
      <p:ext uri="{C676402C-5697-4E1C-873F-D02D1690AC5C}">
        <p15:threadingInfo xmlns:p15="http://schemas.microsoft.com/office/powerpoint/2012/main" timeZoneBias="-12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20-08-13T15:37:35.892" idx="18">
    <p:pos x="10" y="10"/>
    <p:text>So to analyze each what each risk threshold means, we did a hypothetical clinical trial. We generated 125000 prostate cancer patients, and for each of them we generated their true time of cancer progression. These cancer patients were similar to real patients from a real prostate cancer cohort. And because they were fake patients, we also knew their time of cancer  progression which in real life is impossible.</p:text>
    <p:extLst>
      <p:ext uri="{C676402C-5697-4E1C-873F-D02D1690AC5C}">
        <p15:threadingInfo xmlns:p15="http://schemas.microsoft.com/office/powerpoint/2012/main" timeZoneBias="-12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20-08-13T15:37:35.892" idx="18">
    <p:pos x="10" y="10"/>
    <p:text>Then each patient went through invasive tests based on different risk thresholds until disease progression was detected, plus also currently used schedules to compare.</p:text>
    <p:extLst>
      <p:ext uri="{C676402C-5697-4E1C-873F-D02D1690AC5C}">
        <p15:threadingInfo xmlns:p15="http://schemas.microsoft.com/office/powerpoint/2012/main" timeZoneBias="-12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20-08-13T15:37:35.892" idx="18">
    <p:pos x="10" y="10"/>
    <p:text>And for each schedule we calculated the number of tests that were required and time delay in detecting progression that occurred.</p:text>
    <p:extLst>
      <p:ext uri="{C676402C-5697-4E1C-873F-D02D1690AC5C}">
        <p15:threadingInfo xmlns:p15="http://schemas.microsoft.com/office/powerpoint/2012/main" timeZoneBias="-12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20-08-13T15:37:35.892" idx="18">
    <p:pos x="10" y="10"/>
    <p:text>And we figured out that the 10% risk schedule conducted fewer tests than the currently used schedule for prostate cancer patients, and the delay was same. But this performance is limited to only prostate cancer patients of a particular cohort. For any other disease it may not be useful. Patient situation changes over time, and we cannot expect patients to use the same risk over time. So the simulation study has limited use as a generic method.</p:text>
    <p:extLst>
      <p:ext uri="{C676402C-5697-4E1C-873F-D02D1690AC5C}">
        <p15:threadingInfo xmlns:p15="http://schemas.microsoft.com/office/powerpoint/2012/main" timeZoneBias="-12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20-08-13T15:29:20.509" idx="17">
    <p:pos x="10" y="10"/>
    <p:text>The issue with such approaches is you plan one test a time. This is myopic, we don’t think what after the next test, and we don’t think what happens if we don’t find anything.</p:text>
    <p:extLst>
      <p:ext uri="{C676402C-5697-4E1C-873F-D02D1690AC5C}">
        <p15:threadingInfo xmlns:p15="http://schemas.microsoft.com/office/powerpoint/2012/main" timeZoneBias="-12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1" dt="2020-08-16T10:03:47.924" idx="19">
    <p:pos x="10" y="10"/>
    <p:text>In Chapter 4, we took a new approach. Consider we have to plan some tests over 10 years. The total schedules of tests you can make are 2^10 schedules. Whatever you do, whichever special method you use, fixed, flowchart, personalized, or your own special schedule. At the end of the year will be one of the 4096 schedules.</p:text>
    <p:extLst>
      <p:ext uri="{C676402C-5697-4E1C-873F-D02D1690AC5C}">
        <p15:threadingInfo xmlns:p15="http://schemas.microsoft.com/office/powerpoint/2012/main" timeZoneBias="-120"/>
      </p:ext>
    </p:extLst>
  </p:cm>
</p:cmLst>
</file>

<file path=ppt/comments/comment39.xml><?xml version="1.0" encoding="utf-8"?>
<p:cmLst xmlns:a="http://schemas.openxmlformats.org/drawingml/2006/main" xmlns:r="http://schemas.openxmlformats.org/officeDocument/2006/relationships" xmlns:p="http://schemas.openxmlformats.org/presentationml/2006/main">
  <p:cm authorId="1" dt="2020-08-16T11:20:22.730" idx="21">
    <p:pos x="10" y="10"/>
    <p:text>basically for each of the 4096 schedules we need to tell patients what is the estimated time delay in detecting progression and what is the estimated total number of tests that will be required out of all the planned ones. and these two are easy to understand and patients can choose what they want.</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8-13T13:50:26.867" idx="4">
    <p:pos x="10" y="10"/>
    <p:text>But Instead its delayed and given when disease becomes high-grade. Delaying treatment spares the patient from serious side effects of serious treatments like surgery and radiotherapy, for the years in which disease was low-grade and didn't need treatment.</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8-13T13:50:26.867" idx="4">
    <p:pos x="10" y="10"/>
    <p:text>now progression of disease from low-grade to high-grade is monitored actively. This monitoring is called surveillance. In surveillance medical tests are used to confirm that disease has progressed.</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8-13T14:07:07.968" idx="6">
    <p:pos x="10" y="10"/>
    <p:text>The medical tests in surveillance are of two types. Non invasive tests, like a blood test or a physical exam. They give you indications but they are not very accurate. They can be done frequently, because the main burden they bring for the patient is visiting the clinic.</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8-13T14:07:07.968" idx="6">
    <p:pos x="10" y="10"/>
    <p:text>And then there are invasive tests. For example biopsy, colonoscopy, endoscopy. They are called invasive because they involve inserting a medical device in the body. They can also involve taking a tissue out of the body for pathological analysis.
Important thing is that these tests are the so called gold-standard tests, and its their result that confirms the progression of disease from low-grade to high-grade.</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8-13T14:11:34.711" idx="7">
    <p:pos x="10" y="10"/>
    <p:text>I will give you an example of how surveillance works with invasive tests. Suppose a low-grade disease is diagnosed in Jan 2000. And suppose the progression to high-grade disease will occur in Jul 2004, although no one knows that in advance.</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8-17T10:55:02.157" idx="26">
    <p:pos x="10" y="10"/>
    <p:text>so we do a test lets say in 2002, aiming to find a high-grade disease, but we find that the disease is still low-grade.</p:text>
    <p:extLst>
      <p:ext uri="{C676402C-5697-4E1C-873F-D02D1690AC5C}">
        <p15:threadingInfo xmlns:p15="http://schemas.microsoft.com/office/powerpoint/2012/main" timeZoneBias="-120"/>
      </p:ext>
    </p:extLst>
  </p:cm>
</p:cmLst>
</file>

<file path=ppt/diagrams/_rels/data17.xml.rels><?xml version="1.0" encoding="UTF-8" standalone="yes"?>
<Relationships xmlns="http://schemas.openxmlformats.org/package/2006/relationships"><Relationship Id="rId1" Type="http://schemas.openxmlformats.org/officeDocument/2006/relationships/image" Target="../media/image17.png"/></Relationships>
</file>

<file path=ppt/diagrams/_rels/data18.xml.rels><?xml version="1.0" encoding="UTF-8" standalone="yes"?>
<Relationships xmlns="http://schemas.openxmlformats.org/package/2006/relationships"><Relationship Id="rId1" Type="http://schemas.openxmlformats.org/officeDocument/2006/relationships/image" Target="../media/image17.png"/></Relationships>
</file>

<file path=ppt/diagrams/_rels/data19.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18.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19.xml.rels><?xml version="1.0" encoding="UTF-8" standalone="yes"?>
<Relationships xmlns="http://schemas.openxmlformats.org/package/2006/relationships"><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92568-26C8-43E8-B5A7-CE9C5864246A}" type="doc">
      <dgm:prSet loTypeId="urn:microsoft.com/office/officeart/2005/8/layout/arrow2" loCatId="process" qsTypeId="urn:microsoft.com/office/officeart/2005/8/quickstyle/simple1" qsCatId="simple" csTypeId="urn:microsoft.com/office/officeart/2005/8/colors/accent1_2" csCatId="accent1" phldr="1"/>
      <dgm:spPr/>
    </dgm:pt>
    <dgm:pt modelId="{E64C777A-874E-46DC-A2D6-E44B69284CD7}">
      <dgm:prSet phldrT="[Text]"/>
      <dgm:spPr/>
      <dgm:t>
        <a:bodyPr/>
        <a:lstStyle/>
        <a:p>
          <a:r>
            <a:rPr lang="en-US" dirty="0"/>
            <a:t>e.g., Low-grade prostate  cancer</a:t>
          </a:r>
          <a:endParaRPr lang="en-NL" dirty="0"/>
        </a:p>
      </dgm:t>
    </dgm:pt>
    <dgm:pt modelId="{BB0CA672-DBF2-47EE-A083-17D98E49227A}" type="sibTrans" cxnId="{4DEA1B66-0B62-474F-80FA-89BD2B38A2FA}">
      <dgm:prSet/>
      <dgm:spPr/>
      <dgm:t>
        <a:bodyPr/>
        <a:lstStyle/>
        <a:p>
          <a:endParaRPr lang="en-NL"/>
        </a:p>
      </dgm:t>
    </dgm:pt>
    <dgm:pt modelId="{89593360-A75E-41C7-AA9B-C162803859F6}" type="parTrans" cxnId="{4DEA1B66-0B62-474F-80FA-89BD2B38A2FA}">
      <dgm:prSet/>
      <dgm:spPr/>
      <dgm:t>
        <a:bodyPr/>
        <a:lstStyle/>
        <a:p>
          <a:endParaRPr lang="en-NL"/>
        </a:p>
      </dgm:t>
    </dgm:pt>
    <dgm:pt modelId="{498A99C9-892F-4C13-B97C-F1DC6D37EA63}" type="pres">
      <dgm:prSet presAssocID="{B8192568-26C8-43E8-B5A7-CE9C5864246A}" presName="arrowDiagram" presStyleCnt="0">
        <dgm:presLayoutVars>
          <dgm:chMax val="5"/>
          <dgm:dir/>
          <dgm:resizeHandles val="exact"/>
        </dgm:presLayoutVars>
      </dgm:prSet>
      <dgm:spPr/>
    </dgm:pt>
    <dgm:pt modelId="{39BD711B-6E3D-4DAD-85D2-8F7D73054752}" type="pres">
      <dgm:prSet presAssocID="{B8192568-26C8-43E8-B5A7-CE9C5864246A}" presName="arrow" presStyleLbl="bgShp" presStyleIdx="0" presStyleCnt="1"/>
      <dgm:spPr/>
    </dgm:pt>
    <dgm:pt modelId="{DAD849C8-02B8-40C3-B2BD-61899BB77645}" type="pres">
      <dgm:prSet presAssocID="{B8192568-26C8-43E8-B5A7-CE9C5864246A}" presName="arrowDiagram1" presStyleCnt="0">
        <dgm:presLayoutVars>
          <dgm:bulletEnabled val="1"/>
        </dgm:presLayoutVars>
      </dgm:prSet>
      <dgm:spPr/>
    </dgm:pt>
    <dgm:pt modelId="{27636D76-E2B1-461F-9583-A9558BCC6854}" type="pres">
      <dgm:prSet presAssocID="{E64C777A-874E-46DC-A2D6-E44B69284CD7}" presName="bullet1" presStyleLbl="node1" presStyleIdx="0" presStyleCnt="1"/>
      <dgm:spPr/>
    </dgm:pt>
    <dgm:pt modelId="{DE78CA8E-4D8C-4DC1-BC02-C86502C7686F}" type="pres">
      <dgm:prSet presAssocID="{E64C777A-874E-46DC-A2D6-E44B69284CD7}" presName="textBox1" presStyleLbl="revTx" presStyleIdx="0" presStyleCnt="1">
        <dgm:presLayoutVars>
          <dgm:bulletEnabled val="1"/>
        </dgm:presLayoutVars>
      </dgm:prSet>
      <dgm:spPr/>
    </dgm:pt>
  </dgm:ptLst>
  <dgm:cxnLst>
    <dgm:cxn modelId="{440D8F3F-CF48-489E-B28D-DDE67A6C0E0C}" type="presOf" srcId="{B8192568-26C8-43E8-B5A7-CE9C5864246A}" destId="{498A99C9-892F-4C13-B97C-F1DC6D37EA63}" srcOrd="0" destOrd="0" presId="urn:microsoft.com/office/officeart/2005/8/layout/arrow2"/>
    <dgm:cxn modelId="{4DEA1B66-0B62-474F-80FA-89BD2B38A2FA}" srcId="{B8192568-26C8-43E8-B5A7-CE9C5864246A}" destId="{E64C777A-874E-46DC-A2D6-E44B69284CD7}" srcOrd="0" destOrd="0" parTransId="{89593360-A75E-41C7-AA9B-C162803859F6}" sibTransId="{BB0CA672-DBF2-47EE-A083-17D98E49227A}"/>
    <dgm:cxn modelId="{920991AD-0848-48CB-A230-DDB6D477F782}" type="presOf" srcId="{E64C777A-874E-46DC-A2D6-E44B69284CD7}" destId="{DE78CA8E-4D8C-4DC1-BC02-C86502C7686F}" srcOrd="0" destOrd="0" presId="urn:microsoft.com/office/officeart/2005/8/layout/arrow2"/>
    <dgm:cxn modelId="{DE9E4F61-3507-4B13-B55B-FA5AC296A65A}" type="presParOf" srcId="{498A99C9-892F-4C13-B97C-F1DC6D37EA63}" destId="{39BD711B-6E3D-4DAD-85D2-8F7D73054752}" srcOrd="0" destOrd="0" presId="urn:microsoft.com/office/officeart/2005/8/layout/arrow2"/>
    <dgm:cxn modelId="{3D16BD0E-3140-4E44-B23E-C725B6D362F9}" type="presParOf" srcId="{498A99C9-892F-4C13-B97C-F1DC6D37EA63}" destId="{DAD849C8-02B8-40C3-B2BD-61899BB77645}" srcOrd="1" destOrd="0" presId="urn:microsoft.com/office/officeart/2005/8/layout/arrow2"/>
    <dgm:cxn modelId="{300F6785-0B64-4E6A-89B0-2D22695B58DD}" type="presParOf" srcId="{DAD849C8-02B8-40C3-B2BD-61899BB77645}" destId="{27636D76-E2B1-461F-9583-A9558BCC6854}" srcOrd="0" destOrd="0" presId="urn:microsoft.com/office/officeart/2005/8/layout/arrow2"/>
    <dgm:cxn modelId="{FBDC891B-0E50-4AC4-84EC-6B9EBBFEF2C1}" type="presParOf" srcId="{DAD849C8-02B8-40C3-B2BD-61899BB77645}" destId="{DE78CA8E-4D8C-4DC1-BC02-C86502C7686F}"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7615B0-4F6A-407F-B373-6AE4F09C445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NL"/>
        </a:p>
      </dgm:t>
    </dgm:pt>
    <dgm:pt modelId="{01CFED79-5685-4F58-A80B-1C3C5F1AF291}">
      <dgm:prSet phldrT="[Text]" custT="1"/>
      <dgm:spPr>
        <a:solidFill>
          <a:srgbClr val="FF0000"/>
        </a:solidFill>
      </dgm:spPr>
      <dgm:t>
        <a:bodyPr/>
        <a:lstStyle/>
        <a:p>
          <a:r>
            <a:rPr lang="en-US" sz="1800" dirty="0"/>
            <a:t>Limited focus on burden (number of tests) and benefit (delay in detecting progression) of tests.</a:t>
          </a:r>
          <a:endParaRPr lang="en-NL" sz="1800" dirty="0"/>
        </a:p>
      </dgm:t>
    </dgm:pt>
    <dgm:pt modelId="{1204AEEE-20F8-4D80-9656-765E29A01A2E}" type="parTrans" cxnId="{4D8CDDAB-00B9-4C0C-B2C9-915F625C6496}">
      <dgm:prSet/>
      <dgm:spPr/>
      <dgm:t>
        <a:bodyPr/>
        <a:lstStyle/>
        <a:p>
          <a:endParaRPr lang="en-NL" sz="4400"/>
        </a:p>
      </dgm:t>
    </dgm:pt>
    <dgm:pt modelId="{52BD7610-DF14-44DD-89C0-0AE63873AC03}" type="sibTrans" cxnId="{4D8CDDAB-00B9-4C0C-B2C9-915F625C6496}">
      <dgm:prSet/>
      <dgm:spPr/>
      <dgm:t>
        <a:bodyPr/>
        <a:lstStyle/>
        <a:p>
          <a:endParaRPr lang="en-NL" sz="4400"/>
        </a:p>
      </dgm:t>
    </dgm:pt>
    <dgm:pt modelId="{3A542D4A-0EF6-4B0B-A9B3-1D81C3C600AF}">
      <dgm:prSet phldrT="[Text]" custT="1"/>
      <dgm:spPr/>
      <dgm:t>
        <a:bodyPr/>
        <a:lstStyle/>
        <a:p>
          <a:r>
            <a:rPr lang="en-US" sz="1800" dirty="0"/>
            <a:t>Less informative for patients.</a:t>
          </a:r>
          <a:endParaRPr lang="en-NL" sz="1800" dirty="0"/>
        </a:p>
      </dgm:t>
    </dgm:pt>
    <dgm:pt modelId="{C47F8C6A-AA86-4347-8CFF-9906090417F6}" type="parTrans" cxnId="{A55E1CCB-424D-4DB9-8F97-E74323AAC509}">
      <dgm:prSet/>
      <dgm:spPr/>
      <dgm:t>
        <a:bodyPr/>
        <a:lstStyle/>
        <a:p>
          <a:endParaRPr lang="en-NL" sz="4400"/>
        </a:p>
      </dgm:t>
    </dgm:pt>
    <dgm:pt modelId="{213F256D-E88A-47F4-8C28-5EC125E775CC}" type="sibTrans" cxnId="{A55E1CCB-424D-4DB9-8F97-E74323AAC509}">
      <dgm:prSet/>
      <dgm:spPr/>
      <dgm:t>
        <a:bodyPr/>
        <a:lstStyle/>
        <a:p>
          <a:endParaRPr lang="en-NL" sz="4400"/>
        </a:p>
      </dgm:t>
    </dgm:pt>
    <dgm:pt modelId="{2D7157A7-07D7-47EA-A2D1-13A97D531B2F}">
      <dgm:prSet phldrT="[Text]" custT="1"/>
      <dgm:spPr/>
      <dgm:t>
        <a:bodyPr/>
        <a:lstStyle/>
        <a:p>
          <a:r>
            <a:rPr lang="en-US" sz="1800" dirty="0"/>
            <a:t>Not complete utilization of the collected data.</a:t>
          </a:r>
          <a:endParaRPr lang="en-NL" sz="1800" dirty="0"/>
        </a:p>
      </dgm:t>
    </dgm:pt>
    <dgm:pt modelId="{1EA6816D-477C-461E-A0C9-66D052A49658}" type="parTrans" cxnId="{87EB607C-1A8C-44C7-A1B8-70EAD0262695}">
      <dgm:prSet/>
      <dgm:spPr/>
      <dgm:t>
        <a:bodyPr/>
        <a:lstStyle/>
        <a:p>
          <a:endParaRPr lang="en-NL"/>
        </a:p>
      </dgm:t>
    </dgm:pt>
    <dgm:pt modelId="{E852AEC6-E8BA-4074-86B8-F3D23B54C1AE}" type="sibTrans" cxnId="{87EB607C-1A8C-44C7-A1B8-70EAD0262695}">
      <dgm:prSet/>
      <dgm:spPr/>
      <dgm:t>
        <a:bodyPr/>
        <a:lstStyle/>
        <a:p>
          <a:endParaRPr lang="en-NL"/>
        </a:p>
      </dgm:t>
    </dgm:pt>
    <dgm:pt modelId="{3C51804D-D4F3-416C-BC53-1A66C5D3FF9B}" type="pres">
      <dgm:prSet presAssocID="{547615B0-4F6A-407F-B373-6AE4F09C445B}" presName="linear" presStyleCnt="0">
        <dgm:presLayoutVars>
          <dgm:dir/>
          <dgm:animLvl val="lvl"/>
          <dgm:resizeHandles val="exact"/>
        </dgm:presLayoutVars>
      </dgm:prSet>
      <dgm:spPr/>
    </dgm:pt>
    <dgm:pt modelId="{FF9253B2-3D93-428C-97E9-6A004EBABD5A}" type="pres">
      <dgm:prSet presAssocID="{2D7157A7-07D7-47EA-A2D1-13A97D531B2F}" presName="parentLin" presStyleCnt="0"/>
      <dgm:spPr/>
    </dgm:pt>
    <dgm:pt modelId="{A17D711E-7724-4EA5-80C6-689BE9D57D62}" type="pres">
      <dgm:prSet presAssocID="{2D7157A7-07D7-47EA-A2D1-13A97D531B2F}" presName="parentLeftMargin" presStyleLbl="node1" presStyleIdx="0" presStyleCnt="3"/>
      <dgm:spPr/>
    </dgm:pt>
    <dgm:pt modelId="{FCDFAF7A-51CC-4B5D-B1EB-1260DA1CAE11}" type="pres">
      <dgm:prSet presAssocID="{2D7157A7-07D7-47EA-A2D1-13A97D531B2F}" presName="parentText" presStyleLbl="node1" presStyleIdx="0" presStyleCnt="3">
        <dgm:presLayoutVars>
          <dgm:chMax val="0"/>
          <dgm:bulletEnabled val="1"/>
        </dgm:presLayoutVars>
      </dgm:prSet>
      <dgm:spPr/>
    </dgm:pt>
    <dgm:pt modelId="{CE3EF6FF-D444-4159-AA6A-9836EF165274}" type="pres">
      <dgm:prSet presAssocID="{2D7157A7-07D7-47EA-A2D1-13A97D531B2F}" presName="negativeSpace" presStyleCnt="0"/>
      <dgm:spPr/>
    </dgm:pt>
    <dgm:pt modelId="{6F14DD17-E51F-4D97-8470-3AA287A5B179}" type="pres">
      <dgm:prSet presAssocID="{2D7157A7-07D7-47EA-A2D1-13A97D531B2F}" presName="childText" presStyleLbl="conFgAcc1" presStyleIdx="0" presStyleCnt="3">
        <dgm:presLayoutVars>
          <dgm:bulletEnabled val="1"/>
        </dgm:presLayoutVars>
      </dgm:prSet>
      <dgm:spPr/>
    </dgm:pt>
    <dgm:pt modelId="{58D5710F-7AC6-45C5-B949-005815641409}" type="pres">
      <dgm:prSet presAssocID="{E852AEC6-E8BA-4074-86B8-F3D23B54C1AE}" presName="spaceBetweenRectangles" presStyleCnt="0"/>
      <dgm:spPr/>
    </dgm:pt>
    <dgm:pt modelId="{570D3AB4-1393-4EAB-9827-37D4A2F1744B}" type="pres">
      <dgm:prSet presAssocID="{01CFED79-5685-4F58-A80B-1C3C5F1AF291}" presName="parentLin" presStyleCnt="0"/>
      <dgm:spPr/>
    </dgm:pt>
    <dgm:pt modelId="{480EBF0F-E661-4F02-94B9-A1CD46F135B9}" type="pres">
      <dgm:prSet presAssocID="{01CFED79-5685-4F58-A80B-1C3C5F1AF291}" presName="parentLeftMargin" presStyleLbl="node1" presStyleIdx="0" presStyleCnt="3"/>
      <dgm:spPr/>
    </dgm:pt>
    <dgm:pt modelId="{6398EDB4-9651-40E6-ACD6-F84EF64A135C}" type="pres">
      <dgm:prSet presAssocID="{01CFED79-5685-4F58-A80B-1C3C5F1AF291}" presName="parentText" presStyleLbl="node1" presStyleIdx="1" presStyleCnt="3">
        <dgm:presLayoutVars>
          <dgm:chMax val="0"/>
          <dgm:bulletEnabled val="1"/>
        </dgm:presLayoutVars>
      </dgm:prSet>
      <dgm:spPr/>
    </dgm:pt>
    <dgm:pt modelId="{FB1706F6-11B7-4F73-8D37-268CE243BB5E}" type="pres">
      <dgm:prSet presAssocID="{01CFED79-5685-4F58-A80B-1C3C5F1AF291}" presName="negativeSpace" presStyleCnt="0"/>
      <dgm:spPr/>
    </dgm:pt>
    <dgm:pt modelId="{2EBD8373-0BAD-4C8E-BB1E-865CCE8FFC79}" type="pres">
      <dgm:prSet presAssocID="{01CFED79-5685-4F58-A80B-1C3C5F1AF291}" presName="childText" presStyleLbl="conFgAcc1" presStyleIdx="1" presStyleCnt="3">
        <dgm:presLayoutVars>
          <dgm:bulletEnabled val="1"/>
        </dgm:presLayoutVars>
      </dgm:prSet>
      <dgm:spPr/>
    </dgm:pt>
    <dgm:pt modelId="{80714D62-5D07-47FD-B78C-CE272267C43C}" type="pres">
      <dgm:prSet presAssocID="{52BD7610-DF14-44DD-89C0-0AE63873AC03}" presName="spaceBetweenRectangles" presStyleCnt="0"/>
      <dgm:spPr/>
    </dgm:pt>
    <dgm:pt modelId="{3FD81412-3DB6-4172-9E60-9300ABA0355F}" type="pres">
      <dgm:prSet presAssocID="{3A542D4A-0EF6-4B0B-A9B3-1D81C3C600AF}" presName="parentLin" presStyleCnt="0"/>
      <dgm:spPr/>
    </dgm:pt>
    <dgm:pt modelId="{DC791765-C432-467B-85DC-A13D25D0149B}" type="pres">
      <dgm:prSet presAssocID="{3A542D4A-0EF6-4B0B-A9B3-1D81C3C600AF}" presName="parentLeftMargin" presStyleLbl="node1" presStyleIdx="1" presStyleCnt="3"/>
      <dgm:spPr/>
    </dgm:pt>
    <dgm:pt modelId="{47F53AB8-C137-4128-9ECE-1985E3826355}" type="pres">
      <dgm:prSet presAssocID="{3A542D4A-0EF6-4B0B-A9B3-1D81C3C600AF}" presName="parentText" presStyleLbl="node1" presStyleIdx="2" presStyleCnt="3">
        <dgm:presLayoutVars>
          <dgm:chMax val="0"/>
          <dgm:bulletEnabled val="1"/>
        </dgm:presLayoutVars>
      </dgm:prSet>
      <dgm:spPr/>
    </dgm:pt>
    <dgm:pt modelId="{07653561-8B8F-464C-9F63-037FFE0C0420}" type="pres">
      <dgm:prSet presAssocID="{3A542D4A-0EF6-4B0B-A9B3-1D81C3C600AF}" presName="negativeSpace" presStyleCnt="0"/>
      <dgm:spPr/>
    </dgm:pt>
    <dgm:pt modelId="{8B766167-40EB-4049-969C-14DB0007D00F}" type="pres">
      <dgm:prSet presAssocID="{3A542D4A-0EF6-4B0B-A9B3-1D81C3C600AF}" presName="childText" presStyleLbl="conFgAcc1" presStyleIdx="2" presStyleCnt="3">
        <dgm:presLayoutVars>
          <dgm:bulletEnabled val="1"/>
        </dgm:presLayoutVars>
      </dgm:prSet>
      <dgm:spPr/>
    </dgm:pt>
  </dgm:ptLst>
  <dgm:cxnLst>
    <dgm:cxn modelId="{A9ABBA3C-9ED3-4109-B8D1-A275EF5F830B}" type="presOf" srcId="{01CFED79-5685-4F58-A80B-1C3C5F1AF291}" destId="{480EBF0F-E661-4F02-94B9-A1CD46F135B9}" srcOrd="0" destOrd="0" presId="urn:microsoft.com/office/officeart/2005/8/layout/list1"/>
    <dgm:cxn modelId="{8977143E-89E3-4105-810F-C20F22F52FB8}" type="presOf" srcId="{2D7157A7-07D7-47EA-A2D1-13A97D531B2F}" destId="{A17D711E-7724-4EA5-80C6-689BE9D57D62}" srcOrd="0" destOrd="0" presId="urn:microsoft.com/office/officeart/2005/8/layout/list1"/>
    <dgm:cxn modelId="{57091067-F3ED-48E6-8DEE-F72D59972920}" type="presOf" srcId="{01CFED79-5685-4F58-A80B-1C3C5F1AF291}" destId="{6398EDB4-9651-40E6-ACD6-F84EF64A135C}" srcOrd="1" destOrd="0" presId="urn:microsoft.com/office/officeart/2005/8/layout/list1"/>
    <dgm:cxn modelId="{87EB607C-1A8C-44C7-A1B8-70EAD0262695}" srcId="{547615B0-4F6A-407F-B373-6AE4F09C445B}" destId="{2D7157A7-07D7-47EA-A2D1-13A97D531B2F}" srcOrd="0" destOrd="0" parTransId="{1EA6816D-477C-461E-A0C9-66D052A49658}" sibTransId="{E852AEC6-E8BA-4074-86B8-F3D23B54C1AE}"/>
    <dgm:cxn modelId="{A884BC84-582A-42B6-A9B3-2A756A42101C}" type="presOf" srcId="{3A542D4A-0EF6-4B0B-A9B3-1D81C3C600AF}" destId="{47F53AB8-C137-4128-9ECE-1985E3826355}" srcOrd="1" destOrd="0" presId="urn:microsoft.com/office/officeart/2005/8/layout/list1"/>
    <dgm:cxn modelId="{67CDEA8A-46D6-4BAA-B60F-2E228DEBC1F0}" type="presOf" srcId="{547615B0-4F6A-407F-B373-6AE4F09C445B}" destId="{3C51804D-D4F3-416C-BC53-1A66C5D3FF9B}" srcOrd="0" destOrd="0" presId="urn:microsoft.com/office/officeart/2005/8/layout/list1"/>
    <dgm:cxn modelId="{109DEC8D-9C3F-4F8C-826D-B90D14682D6C}" type="presOf" srcId="{2D7157A7-07D7-47EA-A2D1-13A97D531B2F}" destId="{FCDFAF7A-51CC-4B5D-B1EB-1260DA1CAE11}" srcOrd="1" destOrd="0" presId="urn:microsoft.com/office/officeart/2005/8/layout/list1"/>
    <dgm:cxn modelId="{4D8CDDAB-00B9-4C0C-B2C9-915F625C6496}" srcId="{547615B0-4F6A-407F-B373-6AE4F09C445B}" destId="{01CFED79-5685-4F58-A80B-1C3C5F1AF291}" srcOrd="1" destOrd="0" parTransId="{1204AEEE-20F8-4D80-9656-765E29A01A2E}" sibTransId="{52BD7610-DF14-44DD-89C0-0AE63873AC03}"/>
    <dgm:cxn modelId="{A55E1CCB-424D-4DB9-8F97-E74323AAC509}" srcId="{547615B0-4F6A-407F-B373-6AE4F09C445B}" destId="{3A542D4A-0EF6-4B0B-A9B3-1D81C3C600AF}" srcOrd="2" destOrd="0" parTransId="{C47F8C6A-AA86-4347-8CFF-9906090417F6}" sibTransId="{213F256D-E88A-47F4-8C28-5EC125E775CC}"/>
    <dgm:cxn modelId="{717542E4-F7D2-4112-836E-1FEA9473A9F4}" type="presOf" srcId="{3A542D4A-0EF6-4B0B-A9B3-1D81C3C600AF}" destId="{DC791765-C432-467B-85DC-A13D25D0149B}" srcOrd="0" destOrd="0" presId="urn:microsoft.com/office/officeart/2005/8/layout/list1"/>
    <dgm:cxn modelId="{3882114F-3ECF-47D1-97A0-7A6993EA6A20}" type="presParOf" srcId="{3C51804D-D4F3-416C-BC53-1A66C5D3FF9B}" destId="{FF9253B2-3D93-428C-97E9-6A004EBABD5A}" srcOrd="0" destOrd="0" presId="urn:microsoft.com/office/officeart/2005/8/layout/list1"/>
    <dgm:cxn modelId="{B80F7074-7D19-4F00-A819-62E1CF593E4A}" type="presParOf" srcId="{FF9253B2-3D93-428C-97E9-6A004EBABD5A}" destId="{A17D711E-7724-4EA5-80C6-689BE9D57D62}" srcOrd="0" destOrd="0" presId="urn:microsoft.com/office/officeart/2005/8/layout/list1"/>
    <dgm:cxn modelId="{A8176991-AFAE-449C-AA93-D5C39571730A}" type="presParOf" srcId="{FF9253B2-3D93-428C-97E9-6A004EBABD5A}" destId="{FCDFAF7A-51CC-4B5D-B1EB-1260DA1CAE11}" srcOrd="1" destOrd="0" presId="urn:microsoft.com/office/officeart/2005/8/layout/list1"/>
    <dgm:cxn modelId="{FD6AC154-39CD-4D77-8D18-599DE11D5C1B}" type="presParOf" srcId="{3C51804D-D4F3-416C-BC53-1A66C5D3FF9B}" destId="{CE3EF6FF-D444-4159-AA6A-9836EF165274}" srcOrd="1" destOrd="0" presId="urn:microsoft.com/office/officeart/2005/8/layout/list1"/>
    <dgm:cxn modelId="{7DF7BE0C-B4FB-492B-AFBF-EE37B1C11918}" type="presParOf" srcId="{3C51804D-D4F3-416C-BC53-1A66C5D3FF9B}" destId="{6F14DD17-E51F-4D97-8470-3AA287A5B179}" srcOrd="2" destOrd="0" presId="urn:microsoft.com/office/officeart/2005/8/layout/list1"/>
    <dgm:cxn modelId="{C6BD0385-AA2A-4440-8D8F-919979299AED}" type="presParOf" srcId="{3C51804D-D4F3-416C-BC53-1A66C5D3FF9B}" destId="{58D5710F-7AC6-45C5-B949-005815641409}" srcOrd="3" destOrd="0" presId="urn:microsoft.com/office/officeart/2005/8/layout/list1"/>
    <dgm:cxn modelId="{7E0E2ADC-B9AD-4A7E-BBC7-E5FA41DD727E}" type="presParOf" srcId="{3C51804D-D4F3-416C-BC53-1A66C5D3FF9B}" destId="{570D3AB4-1393-4EAB-9827-37D4A2F1744B}" srcOrd="4" destOrd="0" presId="urn:microsoft.com/office/officeart/2005/8/layout/list1"/>
    <dgm:cxn modelId="{5FB3D756-7008-4369-AB21-8EB7E899C9BD}" type="presParOf" srcId="{570D3AB4-1393-4EAB-9827-37D4A2F1744B}" destId="{480EBF0F-E661-4F02-94B9-A1CD46F135B9}" srcOrd="0" destOrd="0" presId="urn:microsoft.com/office/officeart/2005/8/layout/list1"/>
    <dgm:cxn modelId="{A6791441-8547-484A-AA37-9DB23C655C9E}" type="presParOf" srcId="{570D3AB4-1393-4EAB-9827-37D4A2F1744B}" destId="{6398EDB4-9651-40E6-ACD6-F84EF64A135C}" srcOrd="1" destOrd="0" presId="urn:microsoft.com/office/officeart/2005/8/layout/list1"/>
    <dgm:cxn modelId="{1E36844D-12A7-48CD-B36F-6623FA7FC02A}" type="presParOf" srcId="{3C51804D-D4F3-416C-BC53-1A66C5D3FF9B}" destId="{FB1706F6-11B7-4F73-8D37-268CE243BB5E}" srcOrd="5" destOrd="0" presId="urn:microsoft.com/office/officeart/2005/8/layout/list1"/>
    <dgm:cxn modelId="{FFD9A070-14C1-483D-9154-5F600E6CF3EA}" type="presParOf" srcId="{3C51804D-D4F3-416C-BC53-1A66C5D3FF9B}" destId="{2EBD8373-0BAD-4C8E-BB1E-865CCE8FFC79}" srcOrd="6" destOrd="0" presId="urn:microsoft.com/office/officeart/2005/8/layout/list1"/>
    <dgm:cxn modelId="{A482F62C-4ACD-47C1-BEAF-6EF42BDDFE1C}" type="presParOf" srcId="{3C51804D-D4F3-416C-BC53-1A66C5D3FF9B}" destId="{80714D62-5D07-47FD-B78C-CE272267C43C}" srcOrd="7" destOrd="0" presId="urn:microsoft.com/office/officeart/2005/8/layout/list1"/>
    <dgm:cxn modelId="{F866ED45-62DE-4F99-B498-298DEE719D65}" type="presParOf" srcId="{3C51804D-D4F3-416C-BC53-1A66C5D3FF9B}" destId="{3FD81412-3DB6-4172-9E60-9300ABA0355F}" srcOrd="8" destOrd="0" presId="urn:microsoft.com/office/officeart/2005/8/layout/list1"/>
    <dgm:cxn modelId="{ED1A4036-70CF-4ECC-863E-771EB1D88748}" type="presParOf" srcId="{3FD81412-3DB6-4172-9E60-9300ABA0355F}" destId="{DC791765-C432-467B-85DC-A13D25D0149B}" srcOrd="0" destOrd="0" presId="urn:microsoft.com/office/officeart/2005/8/layout/list1"/>
    <dgm:cxn modelId="{BA3DDE23-2173-4A4C-B787-D37E3CF8DA40}" type="presParOf" srcId="{3FD81412-3DB6-4172-9E60-9300ABA0355F}" destId="{47F53AB8-C137-4128-9ECE-1985E3826355}" srcOrd="1" destOrd="0" presId="urn:microsoft.com/office/officeart/2005/8/layout/list1"/>
    <dgm:cxn modelId="{F505E993-6A1B-4B0C-BDFA-A3B691422467}" type="presParOf" srcId="{3C51804D-D4F3-416C-BC53-1A66C5D3FF9B}" destId="{07653561-8B8F-464C-9F63-037FFE0C0420}" srcOrd="9" destOrd="0" presId="urn:microsoft.com/office/officeart/2005/8/layout/list1"/>
    <dgm:cxn modelId="{AF3E1388-A3D5-42E8-9A1B-B6A556FD3E29}" type="presParOf" srcId="{3C51804D-D4F3-416C-BC53-1A66C5D3FF9B}" destId="{8B766167-40EB-4049-969C-14DB0007D00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DA8646-B0C9-4A0A-9AE1-3FA3A8209A3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NL"/>
        </a:p>
      </dgm:t>
    </dgm:pt>
    <dgm:pt modelId="{6B364DB9-D5DB-420E-AF72-1B672315D53D}">
      <dgm:prSet phldrT="[Text]" custT="1"/>
      <dgm:spPr/>
      <dgm:t>
        <a:bodyPr/>
        <a:lstStyle/>
        <a:p>
          <a:r>
            <a:rPr lang="en-US" sz="2000" dirty="0"/>
            <a:t>Complete data use.</a:t>
          </a:r>
          <a:endParaRPr lang="en-NL" sz="2000" dirty="0"/>
        </a:p>
      </dgm:t>
    </dgm:pt>
    <dgm:pt modelId="{61E24906-F303-4D06-AA93-886497FEB0D4}" type="parTrans" cxnId="{78323F00-A66F-4829-9A2A-EDB4DB99C48B}">
      <dgm:prSet/>
      <dgm:spPr/>
      <dgm:t>
        <a:bodyPr/>
        <a:lstStyle/>
        <a:p>
          <a:endParaRPr lang="en-NL" sz="2400"/>
        </a:p>
      </dgm:t>
    </dgm:pt>
    <dgm:pt modelId="{1DCAABB0-BB7B-4EBA-A023-C3BD1211437A}" type="sibTrans" cxnId="{78323F00-A66F-4829-9A2A-EDB4DB99C48B}">
      <dgm:prSet/>
      <dgm:spPr/>
      <dgm:t>
        <a:bodyPr/>
        <a:lstStyle/>
        <a:p>
          <a:endParaRPr lang="en-NL" sz="2400"/>
        </a:p>
      </dgm:t>
    </dgm:pt>
    <dgm:pt modelId="{B1655729-00B9-4B6A-90D0-AB3FA609C6AC}">
      <dgm:prSet phldrT="[Text]" custT="1"/>
      <dgm:spPr/>
      <dgm:t>
        <a:bodyPr/>
        <a:lstStyle/>
        <a:p>
          <a:r>
            <a:rPr lang="en-US" sz="2000" dirty="0"/>
            <a:t>Not one-size-fits-all, but personalized to balance delay and number of tests.</a:t>
          </a:r>
          <a:endParaRPr lang="en-NL" sz="2000" dirty="0"/>
        </a:p>
      </dgm:t>
    </dgm:pt>
    <dgm:pt modelId="{913A4626-4899-4E9B-BB55-1083107D84EA}" type="parTrans" cxnId="{9B4B3241-61C4-46AA-A37D-CB23AAF4DC5A}">
      <dgm:prSet/>
      <dgm:spPr/>
      <dgm:t>
        <a:bodyPr/>
        <a:lstStyle/>
        <a:p>
          <a:endParaRPr lang="en-NL" sz="2400"/>
        </a:p>
      </dgm:t>
    </dgm:pt>
    <dgm:pt modelId="{BB2DD3C8-78CE-4B74-8BD4-4F41292EB88A}" type="sibTrans" cxnId="{9B4B3241-61C4-46AA-A37D-CB23AAF4DC5A}">
      <dgm:prSet/>
      <dgm:spPr/>
      <dgm:t>
        <a:bodyPr/>
        <a:lstStyle/>
        <a:p>
          <a:endParaRPr lang="en-NL" sz="2400"/>
        </a:p>
      </dgm:t>
    </dgm:pt>
    <dgm:pt modelId="{38265208-33C4-4F9A-A5A9-1111A4ED186E}">
      <dgm:prSet phldrT="[Text]" custT="1"/>
      <dgm:spPr/>
      <dgm:t>
        <a:bodyPr/>
        <a:lstStyle/>
        <a:p>
          <a:r>
            <a:rPr lang="en-US" sz="2000" dirty="0"/>
            <a:t>Informative.</a:t>
          </a:r>
          <a:endParaRPr lang="en-NL" sz="2000" dirty="0"/>
        </a:p>
      </dgm:t>
    </dgm:pt>
    <dgm:pt modelId="{9BD9ACC5-96D1-4AA5-AAA5-1A28D8E173A4}" type="parTrans" cxnId="{15C3AFD1-3ADD-4DF1-A9CE-48471D41F6A9}">
      <dgm:prSet/>
      <dgm:spPr/>
      <dgm:t>
        <a:bodyPr/>
        <a:lstStyle/>
        <a:p>
          <a:endParaRPr lang="en-NL" sz="2400"/>
        </a:p>
      </dgm:t>
    </dgm:pt>
    <dgm:pt modelId="{59D90B55-3270-4423-968F-4772D84E9DFD}" type="sibTrans" cxnId="{15C3AFD1-3ADD-4DF1-A9CE-48471D41F6A9}">
      <dgm:prSet/>
      <dgm:spPr/>
      <dgm:t>
        <a:bodyPr/>
        <a:lstStyle/>
        <a:p>
          <a:endParaRPr lang="en-NL" sz="2400"/>
        </a:p>
      </dgm:t>
    </dgm:pt>
    <dgm:pt modelId="{5418993F-908E-4076-82C1-D59D0BEF425F}" type="pres">
      <dgm:prSet presAssocID="{C3DA8646-B0C9-4A0A-9AE1-3FA3A8209A38}" presName="linear" presStyleCnt="0">
        <dgm:presLayoutVars>
          <dgm:dir/>
          <dgm:animLvl val="lvl"/>
          <dgm:resizeHandles val="exact"/>
        </dgm:presLayoutVars>
      </dgm:prSet>
      <dgm:spPr/>
    </dgm:pt>
    <dgm:pt modelId="{9B430380-606A-44DC-AF86-375A4379F00A}" type="pres">
      <dgm:prSet presAssocID="{6B364DB9-D5DB-420E-AF72-1B672315D53D}" presName="parentLin" presStyleCnt="0"/>
      <dgm:spPr/>
    </dgm:pt>
    <dgm:pt modelId="{C58DC83A-1183-44CA-B52F-923697B1B0A7}" type="pres">
      <dgm:prSet presAssocID="{6B364DB9-D5DB-420E-AF72-1B672315D53D}" presName="parentLeftMargin" presStyleLbl="node1" presStyleIdx="0" presStyleCnt="3"/>
      <dgm:spPr/>
    </dgm:pt>
    <dgm:pt modelId="{1BC3CAD9-B552-4792-9B6D-6FCD1BAC974E}" type="pres">
      <dgm:prSet presAssocID="{6B364DB9-D5DB-420E-AF72-1B672315D53D}" presName="parentText" presStyleLbl="node1" presStyleIdx="0" presStyleCnt="3">
        <dgm:presLayoutVars>
          <dgm:chMax val="0"/>
          <dgm:bulletEnabled val="1"/>
        </dgm:presLayoutVars>
      </dgm:prSet>
      <dgm:spPr/>
    </dgm:pt>
    <dgm:pt modelId="{F8AD36C1-133D-4ADC-818D-364C78AF2B61}" type="pres">
      <dgm:prSet presAssocID="{6B364DB9-D5DB-420E-AF72-1B672315D53D}" presName="negativeSpace" presStyleCnt="0"/>
      <dgm:spPr/>
    </dgm:pt>
    <dgm:pt modelId="{2D722760-1748-47A2-BE2F-BD088A3329A8}" type="pres">
      <dgm:prSet presAssocID="{6B364DB9-D5DB-420E-AF72-1B672315D53D}" presName="childText" presStyleLbl="conFgAcc1" presStyleIdx="0" presStyleCnt="3">
        <dgm:presLayoutVars>
          <dgm:bulletEnabled val="1"/>
        </dgm:presLayoutVars>
      </dgm:prSet>
      <dgm:spPr/>
    </dgm:pt>
    <dgm:pt modelId="{275A2553-E478-40CB-B860-5EF8576B04EC}" type="pres">
      <dgm:prSet presAssocID="{1DCAABB0-BB7B-4EBA-A023-C3BD1211437A}" presName="spaceBetweenRectangles" presStyleCnt="0"/>
      <dgm:spPr/>
    </dgm:pt>
    <dgm:pt modelId="{926119E5-7FF3-4404-A182-C2846CE14B1F}" type="pres">
      <dgm:prSet presAssocID="{B1655729-00B9-4B6A-90D0-AB3FA609C6AC}" presName="parentLin" presStyleCnt="0"/>
      <dgm:spPr/>
    </dgm:pt>
    <dgm:pt modelId="{EC4206C8-FBDD-4C19-9A22-057E79E3FD77}" type="pres">
      <dgm:prSet presAssocID="{B1655729-00B9-4B6A-90D0-AB3FA609C6AC}" presName="parentLeftMargin" presStyleLbl="node1" presStyleIdx="0" presStyleCnt="3"/>
      <dgm:spPr/>
    </dgm:pt>
    <dgm:pt modelId="{D0173ED6-A94C-4AF3-8B5E-A586912B71EB}" type="pres">
      <dgm:prSet presAssocID="{B1655729-00B9-4B6A-90D0-AB3FA609C6AC}" presName="parentText" presStyleLbl="node1" presStyleIdx="1" presStyleCnt="3">
        <dgm:presLayoutVars>
          <dgm:chMax val="0"/>
          <dgm:bulletEnabled val="1"/>
        </dgm:presLayoutVars>
      </dgm:prSet>
      <dgm:spPr/>
    </dgm:pt>
    <dgm:pt modelId="{5D21C437-CB46-4F57-9E03-52C55EF5EAF3}" type="pres">
      <dgm:prSet presAssocID="{B1655729-00B9-4B6A-90D0-AB3FA609C6AC}" presName="negativeSpace" presStyleCnt="0"/>
      <dgm:spPr/>
    </dgm:pt>
    <dgm:pt modelId="{5862DA74-CF3F-421A-91D3-0C9DBA06851F}" type="pres">
      <dgm:prSet presAssocID="{B1655729-00B9-4B6A-90D0-AB3FA609C6AC}" presName="childText" presStyleLbl="conFgAcc1" presStyleIdx="1" presStyleCnt="3">
        <dgm:presLayoutVars>
          <dgm:bulletEnabled val="1"/>
        </dgm:presLayoutVars>
      </dgm:prSet>
      <dgm:spPr/>
    </dgm:pt>
    <dgm:pt modelId="{9D92CF60-0EF8-45B7-BE1F-D590CD9B066C}" type="pres">
      <dgm:prSet presAssocID="{BB2DD3C8-78CE-4B74-8BD4-4F41292EB88A}" presName="spaceBetweenRectangles" presStyleCnt="0"/>
      <dgm:spPr/>
    </dgm:pt>
    <dgm:pt modelId="{35029FEE-E1C7-4818-832D-FC247698AE76}" type="pres">
      <dgm:prSet presAssocID="{38265208-33C4-4F9A-A5A9-1111A4ED186E}" presName="parentLin" presStyleCnt="0"/>
      <dgm:spPr/>
    </dgm:pt>
    <dgm:pt modelId="{14DBDD25-4882-4FAA-9E22-A8011BF991A8}" type="pres">
      <dgm:prSet presAssocID="{38265208-33C4-4F9A-A5A9-1111A4ED186E}" presName="parentLeftMargin" presStyleLbl="node1" presStyleIdx="1" presStyleCnt="3"/>
      <dgm:spPr/>
    </dgm:pt>
    <dgm:pt modelId="{FE32003A-EEEA-4F9F-B6A8-3A4FEA3A4F9D}" type="pres">
      <dgm:prSet presAssocID="{38265208-33C4-4F9A-A5A9-1111A4ED186E}" presName="parentText" presStyleLbl="node1" presStyleIdx="2" presStyleCnt="3">
        <dgm:presLayoutVars>
          <dgm:chMax val="0"/>
          <dgm:bulletEnabled val="1"/>
        </dgm:presLayoutVars>
      </dgm:prSet>
      <dgm:spPr/>
    </dgm:pt>
    <dgm:pt modelId="{B6A368A5-39BD-4F1D-8DD4-CEFC23C4890B}" type="pres">
      <dgm:prSet presAssocID="{38265208-33C4-4F9A-A5A9-1111A4ED186E}" presName="negativeSpace" presStyleCnt="0"/>
      <dgm:spPr/>
    </dgm:pt>
    <dgm:pt modelId="{186163F5-7314-4D41-A0D5-30177C941730}" type="pres">
      <dgm:prSet presAssocID="{38265208-33C4-4F9A-A5A9-1111A4ED186E}" presName="childText" presStyleLbl="conFgAcc1" presStyleIdx="2" presStyleCnt="3">
        <dgm:presLayoutVars>
          <dgm:bulletEnabled val="1"/>
        </dgm:presLayoutVars>
      </dgm:prSet>
      <dgm:spPr/>
    </dgm:pt>
  </dgm:ptLst>
  <dgm:cxnLst>
    <dgm:cxn modelId="{78323F00-A66F-4829-9A2A-EDB4DB99C48B}" srcId="{C3DA8646-B0C9-4A0A-9AE1-3FA3A8209A38}" destId="{6B364DB9-D5DB-420E-AF72-1B672315D53D}" srcOrd="0" destOrd="0" parTransId="{61E24906-F303-4D06-AA93-886497FEB0D4}" sibTransId="{1DCAABB0-BB7B-4EBA-A023-C3BD1211437A}"/>
    <dgm:cxn modelId="{9B4B3241-61C4-46AA-A37D-CB23AAF4DC5A}" srcId="{C3DA8646-B0C9-4A0A-9AE1-3FA3A8209A38}" destId="{B1655729-00B9-4B6A-90D0-AB3FA609C6AC}" srcOrd="1" destOrd="0" parTransId="{913A4626-4899-4E9B-BB55-1083107D84EA}" sibTransId="{BB2DD3C8-78CE-4B74-8BD4-4F41292EB88A}"/>
    <dgm:cxn modelId="{1BB42F72-8A8C-44BB-AB18-1CFAAB29CFD5}" type="presOf" srcId="{6B364DB9-D5DB-420E-AF72-1B672315D53D}" destId="{C58DC83A-1183-44CA-B52F-923697B1B0A7}" srcOrd="0" destOrd="0" presId="urn:microsoft.com/office/officeart/2005/8/layout/list1"/>
    <dgm:cxn modelId="{C9B71988-4978-4206-8141-0C6CA6D8C889}" type="presOf" srcId="{38265208-33C4-4F9A-A5A9-1111A4ED186E}" destId="{14DBDD25-4882-4FAA-9E22-A8011BF991A8}" srcOrd="0" destOrd="0" presId="urn:microsoft.com/office/officeart/2005/8/layout/list1"/>
    <dgm:cxn modelId="{1D6FD7CF-B48F-4619-AC5C-F08036FD0E37}" type="presOf" srcId="{B1655729-00B9-4B6A-90D0-AB3FA609C6AC}" destId="{D0173ED6-A94C-4AF3-8B5E-A586912B71EB}" srcOrd="1" destOrd="0" presId="urn:microsoft.com/office/officeart/2005/8/layout/list1"/>
    <dgm:cxn modelId="{15C3AFD1-3ADD-4DF1-A9CE-48471D41F6A9}" srcId="{C3DA8646-B0C9-4A0A-9AE1-3FA3A8209A38}" destId="{38265208-33C4-4F9A-A5A9-1111A4ED186E}" srcOrd="2" destOrd="0" parTransId="{9BD9ACC5-96D1-4AA5-AAA5-1A28D8E173A4}" sibTransId="{59D90B55-3270-4423-968F-4772D84E9DFD}"/>
    <dgm:cxn modelId="{345B84D3-48A4-49EE-B4CF-1EC3D9ACB39B}" type="presOf" srcId="{C3DA8646-B0C9-4A0A-9AE1-3FA3A8209A38}" destId="{5418993F-908E-4076-82C1-D59D0BEF425F}" srcOrd="0" destOrd="0" presId="urn:microsoft.com/office/officeart/2005/8/layout/list1"/>
    <dgm:cxn modelId="{C255C3D4-DBC5-4A7C-BFD2-14FADEC838CB}" type="presOf" srcId="{B1655729-00B9-4B6A-90D0-AB3FA609C6AC}" destId="{EC4206C8-FBDD-4C19-9A22-057E79E3FD77}" srcOrd="0" destOrd="0" presId="urn:microsoft.com/office/officeart/2005/8/layout/list1"/>
    <dgm:cxn modelId="{7C3C80D8-A853-4C82-A78D-56E1E8A4393B}" type="presOf" srcId="{38265208-33C4-4F9A-A5A9-1111A4ED186E}" destId="{FE32003A-EEEA-4F9F-B6A8-3A4FEA3A4F9D}" srcOrd="1" destOrd="0" presId="urn:microsoft.com/office/officeart/2005/8/layout/list1"/>
    <dgm:cxn modelId="{482DBBE7-AFD9-40D3-BC93-2981165F33A6}" type="presOf" srcId="{6B364DB9-D5DB-420E-AF72-1B672315D53D}" destId="{1BC3CAD9-B552-4792-9B6D-6FCD1BAC974E}" srcOrd="1" destOrd="0" presId="urn:microsoft.com/office/officeart/2005/8/layout/list1"/>
    <dgm:cxn modelId="{A6FE646A-1E7E-4670-A938-1FA0A00DB524}" type="presParOf" srcId="{5418993F-908E-4076-82C1-D59D0BEF425F}" destId="{9B430380-606A-44DC-AF86-375A4379F00A}" srcOrd="0" destOrd="0" presId="urn:microsoft.com/office/officeart/2005/8/layout/list1"/>
    <dgm:cxn modelId="{7C07D3A7-3A2D-471D-B10D-794B6CF6E963}" type="presParOf" srcId="{9B430380-606A-44DC-AF86-375A4379F00A}" destId="{C58DC83A-1183-44CA-B52F-923697B1B0A7}" srcOrd="0" destOrd="0" presId="urn:microsoft.com/office/officeart/2005/8/layout/list1"/>
    <dgm:cxn modelId="{2F3D6243-F578-4905-AA3C-6D88031D8309}" type="presParOf" srcId="{9B430380-606A-44DC-AF86-375A4379F00A}" destId="{1BC3CAD9-B552-4792-9B6D-6FCD1BAC974E}" srcOrd="1" destOrd="0" presId="urn:microsoft.com/office/officeart/2005/8/layout/list1"/>
    <dgm:cxn modelId="{2431A650-5300-4214-90AC-2414D26D3E86}" type="presParOf" srcId="{5418993F-908E-4076-82C1-D59D0BEF425F}" destId="{F8AD36C1-133D-4ADC-818D-364C78AF2B61}" srcOrd="1" destOrd="0" presId="urn:microsoft.com/office/officeart/2005/8/layout/list1"/>
    <dgm:cxn modelId="{E10FED02-6B38-4C4B-B0F2-3A801D1DFCBB}" type="presParOf" srcId="{5418993F-908E-4076-82C1-D59D0BEF425F}" destId="{2D722760-1748-47A2-BE2F-BD088A3329A8}" srcOrd="2" destOrd="0" presId="urn:microsoft.com/office/officeart/2005/8/layout/list1"/>
    <dgm:cxn modelId="{D1225D40-DC3A-42D2-97D6-7E7451ABCC17}" type="presParOf" srcId="{5418993F-908E-4076-82C1-D59D0BEF425F}" destId="{275A2553-E478-40CB-B860-5EF8576B04EC}" srcOrd="3" destOrd="0" presId="urn:microsoft.com/office/officeart/2005/8/layout/list1"/>
    <dgm:cxn modelId="{51546A18-6D05-49DC-8C25-44E61C0BE84D}" type="presParOf" srcId="{5418993F-908E-4076-82C1-D59D0BEF425F}" destId="{926119E5-7FF3-4404-A182-C2846CE14B1F}" srcOrd="4" destOrd="0" presId="urn:microsoft.com/office/officeart/2005/8/layout/list1"/>
    <dgm:cxn modelId="{850A88D1-690C-46FC-A482-1AE09419FF07}" type="presParOf" srcId="{926119E5-7FF3-4404-A182-C2846CE14B1F}" destId="{EC4206C8-FBDD-4C19-9A22-057E79E3FD77}" srcOrd="0" destOrd="0" presId="urn:microsoft.com/office/officeart/2005/8/layout/list1"/>
    <dgm:cxn modelId="{F68D87CD-0479-4214-A042-22B26C5C236C}" type="presParOf" srcId="{926119E5-7FF3-4404-A182-C2846CE14B1F}" destId="{D0173ED6-A94C-4AF3-8B5E-A586912B71EB}" srcOrd="1" destOrd="0" presId="urn:microsoft.com/office/officeart/2005/8/layout/list1"/>
    <dgm:cxn modelId="{B5767709-13FB-4F74-9358-FF4EE7EA5DEF}" type="presParOf" srcId="{5418993F-908E-4076-82C1-D59D0BEF425F}" destId="{5D21C437-CB46-4F57-9E03-52C55EF5EAF3}" srcOrd="5" destOrd="0" presId="urn:microsoft.com/office/officeart/2005/8/layout/list1"/>
    <dgm:cxn modelId="{866F1071-A555-49D9-BDFE-13A7256B3824}" type="presParOf" srcId="{5418993F-908E-4076-82C1-D59D0BEF425F}" destId="{5862DA74-CF3F-421A-91D3-0C9DBA06851F}" srcOrd="6" destOrd="0" presId="urn:microsoft.com/office/officeart/2005/8/layout/list1"/>
    <dgm:cxn modelId="{17EA7E1F-7D09-4ADF-A825-9065A6EA1A33}" type="presParOf" srcId="{5418993F-908E-4076-82C1-D59D0BEF425F}" destId="{9D92CF60-0EF8-45B7-BE1F-D590CD9B066C}" srcOrd="7" destOrd="0" presId="urn:microsoft.com/office/officeart/2005/8/layout/list1"/>
    <dgm:cxn modelId="{725E4668-D1CC-486E-9019-92D672BB015E}" type="presParOf" srcId="{5418993F-908E-4076-82C1-D59D0BEF425F}" destId="{35029FEE-E1C7-4818-832D-FC247698AE76}" srcOrd="8" destOrd="0" presId="urn:microsoft.com/office/officeart/2005/8/layout/list1"/>
    <dgm:cxn modelId="{95E90BE0-E440-4239-9C17-F48A2BBDF4D0}" type="presParOf" srcId="{35029FEE-E1C7-4818-832D-FC247698AE76}" destId="{14DBDD25-4882-4FAA-9E22-A8011BF991A8}" srcOrd="0" destOrd="0" presId="urn:microsoft.com/office/officeart/2005/8/layout/list1"/>
    <dgm:cxn modelId="{F4589C0E-A7AE-48AE-8521-C47C92A8CEAA}" type="presParOf" srcId="{35029FEE-E1C7-4818-832D-FC247698AE76}" destId="{FE32003A-EEEA-4F9F-B6A8-3A4FEA3A4F9D}" srcOrd="1" destOrd="0" presId="urn:microsoft.com/office/officeart/2005/8/layout/list1"/>
    <dgm:cxn modelId="{17F6A192-0030-47D4-A079-5DC9CA66822F}" type="presParOf" srcId="{5418993F-908E-4076-82C1-D59D0BEF425F}" destId="{B6A368A5-39BD-4F1D-8DD4-CEFC23C4890B}" srcOrd="9" destOrd="0" presId="urn:microsoft.com/office/officeart/2005/8/layout/list1"/>
    <dgm:cxn modelId="{A7F61291-9377-4BF6-9A76-18D3D121B3C2}" type="presParOf" srcId="{5418993F-908E-4076-82C1-D59D0BEF425F}" destId="{186163F5-7314-4D41-A0D5-30177C94173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0622A56-55C7-471A-941F-F03BC2D56816}" type="doc">
      <dgm:prSet loTypeId="urn:microsoft.com/office/officeart/2005/8/layout/funnel1" loCatId="process" qsTypeId="urn:microsoft.com/office/officeart/2005/8/quickstyle/simple1" qsCatId="simple" csTypeId="urn:microsoft.com/office/officeart/2005/8/colors/colorful1" csCatId="colorful" phldr="1"/>
      <dgm:spPr/>
      <dgm:t>
        <a:bodyPr/>
        <a:lstStyle/>
        <a:p>
          <a:endParaRPr lang="en-NL"/>
        </a:p>
      </dgm:t>
    </dgm:pt>
    <dgm:pt modelId="{5B8FABE5-013E-4211-B201-653B793D943E}">
      <dgm:prSet phldrT="[Text]"/>
      <dgm:spPr/>
      <dgm:t>
        <a:bodyPr/>
        <a:lstStyle/>
        <a:p>
          <a:r>
            <a:rPr lang="en-US" dirty="0"/>
            <a:t>Previous Test Results</a:t>
          </a:r>
          <a:endParaRPr lang="en-NL" dirty="0"/>
        </a:p>
      </dgm:t>
    </dgm:pt>
    <dgm:pt modelId="{3221FDBB-5502-420A-B618-7BC23FAC3D44}" type="parTrans" cxnId="{F0C5728D-2642-48BC-B05E-BCAC12479F25}">
      <dgm:prSet/>
      <dgm:spPr/>
      <dgm:t>
        <a:bodyPr/>
        <a:lstStyle/>
        <a:p>
          <a:endParaRPr lang="en-NL"/>
        </a:p>
      </dgm:t>
    </dgm:pt>
    <dgm:pt modelId="{B3E6EC3B-6C8C-4E4E-87A6-621F31F6B3CD}" type="sibTrans" cxnId="{F0C5728D-2642-48BC-B05E-BCAC12479F25}">
      <dgm:prSet/>
      <dgm:spPr/>
      <dgm:t>
        <a:bodyPr/>
        <a:lstStyle/>
        <a:p>
          <a:endParaRPr lang="en-NL"/>
        </a:p>
      </dgm:t>
    </dgm:pt>
    <dgm:pt modelId="{C90A7E6D-8085-411A-B0D3-A504CB996520}">
      <dgm:prSet phldrT="[Text]"/>
      <dgm:spPr/>
      <dgm:t>
        <a:bodyPr/>
        <a:lstStyle/>
        <a:p>
          <a:r>
            <a:rPr lang="en-US" dirty="0"/>
            <a:t>Blood Test</a:t>
          </a:r>
          <a:endParaRPr lang="en-NL" dirty="0"/>
        </a:p>
      </dgm:t>
    </dgm:pt>
    <dgm:pt modelId="{794A35FC-CEE9-4B71-8E38-5DCE2C3EDB3F}" type="parTrans" cxnId="{05032973-CEFC-4461-8FE7-1099BD2EC823}">
      <dgm:prSet/>
      <dgm:spPr/>
      <dgm:t>
        <a:bodyPr/>
        <a:lstStyle/>
        <a:p>
          <a:endParaRPr lang="en-NL"/>
        </a:p>
      </dgm:t>
    </dgm:pt>
    <dgm:pt modelId="{FB30BA81-7654-4EC7-A4B5-21DBEA56ED3B}" type="sibTrans" cxnId="{05032973-CEFC-4461-8FE7-1099BD2EC823}">
      <dgm:prSet/>
      <dgm:spPr/>
      <dgm:t>
        <a:bodyPr/>
        <a:lstStyle/>
        <a:p>
          <a:endParaRPr lang="en-NL"/>
        </a:p>
      </dgm:t>
    </dgm:pt>
    <dgm:pt modelId="{747D9F58-3CDC-4241-93C5-4CDA6862B633}">
      <dgm:prSet phldrT="[Text]"/>
      <dgm:spPr/>
      <dgm:t>
        <a:bodyPr/>
        <a:lstStyle/>
        <a:p>
          <a:r>
            <a:rPr lang="en-US" dirty="0"/>
            <a:t>Physical Exam</a:t>
          </a:r>
          <a:endParaRPr lang="en-NL" dirty="0"/>
        </a:p>
      </dgm:t>
    </dgm:pt>
    <dgm:pt modelId="{F57057FD-A4B7-4C37-9E8E-0A85CD364C17}" type="parTrans" cxnId="{D3486EFF-EEE1-4514-BB87-33E195D8B816}">
      <dgm:prSet/>
      <dgm:spPr/>
      <dgm:t>
        <a:bodyPr/>
        <a:lstStyle/>
        <a:p>
          <a:endParaRPr lang="en-NL"/>
        </a:p>
      </dgm:t>
    </dgm:pt>
    <dgm:pt modelId="{06A84C65-0B2A-4FEF-9DC8-F752325B19AB}" type="sibTrans" cxnId="{D3486EFF-EEE1-4514-BB87-33E195D8B816}">
      <dgm:prSet/>
      <dgm:spPr/>
      <dgm:t>
        <a:bodyPr/>
        <a:lstStyle/>
        <a:p>
          <a:endParaRPr lang="en-NL"/>
        </a:p>
      </dgm:t>
    </dgm:pt>
    <dgm:pt modelId="{9EFC4FC0-A6D2-4B2C-9510-6CC8802B546B}">
      <dgm:prSet phldrT="[Text]"/>
      <dgm:spPr/>
      <dgm:t>
        <a:bodyPr/>
        <a:lstStyle/>
        <a:p>
          <a:r>
            <a:rPr lang="en-US" dirty="0"/>
            <a:t> </a:t>
          </a:r>
          <a:endParaRPr lang="en-NL" dirty="0"/>
        </a:p>
      </dgm:t>
    </dgm:pt>
    <dgm:pt modelId="{72174CC3-5BBA-4102-ADD2-C1A2BEA00BBD}" type="sibTrans" cxnId="{0F8111DE-51E5-4F4C-ACF9-001D77C3658E}">
      <dgm:prSet/>
      <dgm:spPr/>
      <dgm:t>
        <a:bodyPr/>
        <a:lstStyle/>
        <a:p>
          <a:endParaRPr lang="en-NL"/>
        </a:p>
      </dgm:t>
    </dgm:pt>
    <dgm:pt modelId="{4BC439CC-DB71-45D0-9BEA-68C4F51B5F05}" type="parTrans" cxnId="{0F8111DE-51E5-4F4C-ACF9-001D77C3658E}">
      <dgm:prSet/>
      <dgm:spPr/>
      <dgm:t>
        <a:bodyPr/>
        <a:lstStyle/>
        <a:p>
          <a:endParaRPr lang="en-NL"/>
        </a:p>
      </dgm:t>
    </dgm:pt>
    <dgm:pt modelId="{A677E2ED-4E09-46DC-BC33-8A6FA2A09E5A}" type="pres">
      <dgm:prSet presAssocID="{70622A56-55C7-471A-941F-F03BC2D56816}" presName="Name0" presStyleCnt="0">
        <dgm:presLayoutVars>
          <dgm:chMax val="4"/>
          <dgm:resizeHandles val="exact"/>
        </dgm:presLayoutVars>
      </dgm:prSet>
      <dgm:spPr/>
    </dgm:pt>
    <dgm:pt modelId="{9E9F1B84-D51D-444C-A529-FA1E6B9915A7}" type="pres">
      <dgm:prSet presAssocID="{70622A56-55C7-471A-941F-F03BC2D56816}" presName="ellipse" presStyleLbl="trBgShp" presStyleIdx="0" presStyleCnt="1"/>
      <dgm:spPr/>
    </dgm:pt>
    <dgm:pt modelId="{F89DD17A-B415-4061-94F2-8129DB487469}" type="pres">
      <dgm:prSet presAssocID="{70622A56-55C7-471A-941F-F03BC2D56816}" presName="arrow1" presStyleLbl="fgShp" presStyleIdx="0" presStyleCnt="1"/>
      <dgm:spPr/>
    </dgm:pt>
    <dgm:pt modelId="{223EC940-EEAD-4F4F-9362-72568BD12C9F}" type="pres">
      <dgm:prSet presAssocID="{70622A56-55C7-471A-941F-F03BC2D56816}" presName="rectangle" presStyleLbl="revTx" presStyleIdx="0" presStyleCnt="1">
        <dgm:presLayoutVars>
          <dgm:bulletEnabled val="1"/>
        </dgm:presLayoutVars>
      </dgm:prSet>
      <dgm:spPr/>
    </dgm:pt>
    <dgm:pt modelId="{3E7CA331-D770-4535-A97E-90EA51B8A3CD}" type="pres">
      <dgm:prSet presAssocID="{C90A7E6D-8085-411A-B0D3-A504CB996520}" presName="item1" presStyleLbl="node1" presStyleIdx="0" presStyleCnt="3">
        <dgm:presLayoutVars>
          <dgm:bulletEnabled val="1"/>
        </dgm:presLayoutVars>
      </dgm:prSet>
      <dgm:spPr/>
    </dgm:pt>
    <dgm:pt modelId="{50A6D447-A5BB-4FF4-A6D5-4AADD3B08F5B}" type="pres">
      <dgm:prSet presAssocID="{747D9F58-3CDC-4241-93C5-4CDA6862B633}" presName="item2" presStyleLbl="node1" presStyleIdx="1" presStyleCnt="3">
        <dgm:presLayoutVars>
          <dgm:bulletEnabled val="1"/>
        </dgm:presLayoutVars>
      </dgm:prSet>
      <dgm:spPr/>
    </dgm:pt>
    <dgm:pt modelId="{39130D12-15BA-40AB-B148-F3A14D7A635B}" type="pres">
      <dgm:prSet presAssocID="{9EFC4FC0-A6D2-4B2C-9510-6CC8802B546B}" presName="item3" presStyleLbl="node1" presStyleIdx="2" presStyleCnt="3">
        <dgm:presLayoutVars>
          <dgm:bulletEnabled val="1"/>
        </dgm:presLayoutVars>
      </dgm:prSet>
      <dgm:spPr/>
    </dgm:pt>
    <dgm:pt modelId="{E6C2ECDE-B454-4B9B-A4F4-D4AC69B682CA}" type="pres">
      <dgm:prSet presAssocID="{70622A56-55C7-471A-941F-F03BC2D56816}" presName="funnel" presStyleLbl="trAlignAcc1" presStyleIdx="0" presStyleCnt="1"/>
      <dgm:spPr/>
    </dgm:pt>
  </dgm:ptLst>
  <dgm:cxnLst>
    <dgm:cxn modelId="{05032973-CEFC-4461-8FE7-1099BD2EC823}" srcId="{70622A56-55C7-471A-941F-F03BC2D56816}" destId="{C90A7E6D-8085-411A-B0D3-A504CB996520}" srcOrd="1" destOrd="0" parTransId="{794A35FC-CEE9-4B71-8E38-5DCE2C3EDB3F}" sibTransId="{FB30BA81-7654-4EC7-A4B5-21DBEA56ED3B}"/>
    <dgm:cxn modelId="{21B70754-B1BE-44E7-A449-91CC9140BD8D}" type="presOf" srcId="{5B8FABE5-013E-4211-B201-653B793D943E}" destId="{39130D12-15BA-40AB-B148-F3A14D7A635B}" srcOrd="0" destOrd="0" presId="urn:microsoft.com/office/officeart/2005/8/layout/funnel1"/>
    <dgm:cxn modelId="{F1EA0778-77C5-4759-8C65-DAA8C154EB27}" type="presOf" srcId="{70622A56-55C7-471A-941F-F03BC2D56816}" destId="{A677E2ED-4E09-46DC-BC33-8A6FA2A09E5A}" srcOrd="0" destOrd="0" presId="urn:microsoft.com/office/officeart/2005/8/layout/funnel1"/>
    <dgm:cxn modelId="{F0C5728D-2642-48BC-B05E-BCAC12479F25}" srcId="{70622A56-55C7-471A-941F-F03BC2D56816}" destId="{5B8FABE5-013E-4211-B201-653B793D943E}" srcOrd="0" destOrd="0" parTransId="{3221FDBB-5502-420A-B618-7BC23FAC3D44}" sibTransId="{B3E6EC3B-6C8C-4E4E-87A6-621F31F6B3CD}"/>
    <dgm:cxn modelId="{3C386DC6-FF67-4271-8E56-5B790983AA96}" type="presOf" srcId="{C90A7E6D-8085-411A-B0D3-A504CB996520}" destId="{50A6D447-A5BB-4FF4-A6D5-4AADD3B08F5B}" srcOrd="0" destOrd="0" presId="urn:microsoft.com/office/officeart/2005/8/layout/funnel1"/>
    <dgm:cxn modelId="{B711B6C9-493A-4B73-8BB7-DA1C8693E4D5}" type="presOf" srcId="{9EFC4FC0-A6D2-4B2C-9510-6CC8802B546B}" destId="{223EC940-EEAD-4F4F-9362-72568BD12C9F}" srcOrd="0" destOrd="0" presId="urn:microsoft.com/office/officeart/2005/8/layout/funnel1"/>
    <dgm:cxn modelId="{0F8111DE-51E5-4F4C-ACF9-001D77C3658E}" srcId="{70622A56-55C7-471A-941F-F03BC2D56816}" destId="{9EFC4FC0-A6D2-4B2C-9510-6CC8802B546B}" srcOrd="3" destOrd="0" parTransId="{4BC439CC-DB71-45D0-9BEA-68C4F51B5F05}" sibTransId="{72174CC3-5BBA-4102-ADD2-C1A2BEA00BBD}"/>
    <dgm:cxn modelId="{F30160F1-098F-489E-AAA6-3D8AE8D74237}" type="presOf" srcId="{747D9F58-3CDC-4241-93C5-4CDA6862B633}" destId="{3E7CA331-D770-4535-A97E-90EA51B8A3CD}" srcOrd="0" destOrd="0" presId="urn:microsoft.com/office/officeart/2005/8/layout/funnel1"/>
    <dgm:cxn modelId="{D3486EFF-EEE1-4514-BB87-33E195D8B816}" srcId="{70622A56-55C7-471A-941F-F03BC2D56816}" destId="{747D9F58-3CDC-4241-93C5-4CDA6862B633}" srcOrd="2" destOrd="0" parTransId="{F57057FD-A4B7-4C37-9E8E-0A85CD364C17}" sibTransId="{06A84C65-0B2A-4FEF-9DC8-F752325B19AB}"/>
    <dgm:cxn modelId="{672B30E7-2063-4CAF-8E65-4FFB55DC33BF}" type="presParOf" srcId="{A677E2ED-4E09-46DC-BC33-8A6FA2A09E5A}" destId="{9E9F1B84-D51D-444C-A529-FA1E6B9915A7}" srcOrd="0" destOrd="0" presId="urn:microsoft.com/office/officeart/2005/8/layout/funnel1"/>
    <dgm:cxn modelId="{D1FFF471-9554-4FCA-A993-11EB1A29BF03}" type="presParOf" srcId="{A677E2ED-4E09-46DC-BC33-8A6FA2A09E5A}" destId="{F89DD17A-B415-4061-94F2-8129DB487469}" srcOrd="1" destOrd="0" presId="urn:microsoft.com/office/officeart/2005/8/layout/funnel1"/>
    <dgm:cxn modelId="{A903C29F-68EE-43D7-A106-960ED58AB458}" type="presParOf" srcId="{A677E2ED-4E09-46DC-BC33-8A6FA2A09E5A}" destId="{223EC940-EEAD-4F4F-9362-72568BD12C9F}" srcOrd="2" destOrd="0" presId="urn:microsoft.com/office/officeart/2005/8/layout/funnel1"/>
    <dgm:cxn modelId="{6900198E-541F-4717-B0B9-FC7D495136CF}" type="presParOf" srcId="{A677E2ED-4E09-46DC-BC33-8A6FA2A09E5A}" destId="{3E7CA331-D770-4535-A97E-90EA51B8A3CD}" srcOrd="3" destOrd="0" presId="urn:microsoft.com/office/officeart/2005/8/layout/funnel1"/>
    <dgm:cxn modelId="{44084CB4-12A3-4414-A32B-42FEDD65D414}" type="presParOf" srcId="{A677E2ED-4E09-46DC-BC33-8A6FA2A09E5A}" destId="{50A6D447-A5BB-4FF4-A6D5-4AADD3B08F5B}" srcOrd="4" destOrd="0" presId="urn:microsoft.com/office/officeart/2005/8/layout/funnel1"/>
    <dgm:cxn modelId="{28037487-8411-4CEE-B103-BA9A3959A9B4}" type="presParOf" srcId="{A677E2ED-4E09-46DC-BC33-8A6FA2A09E5A}" destId="{39130D12-15BA-40AB-B148-F3A14D7A635B}" srcOrd="5" destOrd="0" presId="urn:microsoft.com/office/officeart/2005/8/layout/funnel1"/>
    <dgm:cxn modelId="{DADDA51A-1283-4EEA-94DC-866F996C5670}" type="presParOf" srcId="{A677E2ED-4E09-46DC-BC33-8A6FA2A09E5A}" destId="{E6C2ECDE-B454-4B9B-A4F4-D4AC69B682CA}"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0622A56-55C7-471A-941F-F03BC2D56816}" type="doc">
      <dgm:prSet loTypeId="urn:microsoft.com/office/officeart/2005/8/layout/funnel1" loCatId="process" qsTypeId="urn:microsoft.com/office/officeart/2005/8/quickstyle/simple1" qsCatId="simple" csTypeId="urn:microsoft.com/office/officeart/2005/8/colors/colorful1" csCatId="colorful" phldr="1"/>
      <dgm:spPr/>
      <dgm:t>
        <a:bodyPr/>
        <a:lstStyle/>
        <a:p>
          <a:endParaRPr lang="en-NL"/>
        </a:p>
      </dgm:t>
    </dgm:pt>
    <dgm:pt modelId="{5B8FABE5-013E-4211-B201-653B793D943E}">
      <dgm:prSet phldrT="[Text]"/>
      <dgm:spPr/>
      <dgm:t>
        <a:bodyPr/>
        <a:lstStyle/>
        <a:p>
          <a:r>
            <a:rPr lang="en-US" dirty="0"/>
            <a:t>Previous Test Results</a:t>
          </a:r>
          <a:endParaRPr lang="en-NL" dirty="0"/>
        </a:p>
      </dgm:t>
    </dgm:pt>
    <dgm:pt modelId="{3221FDBB-5502-420A-B618-7BC23FAC3D44}" type="parTrans" cxnId="{F0C5728D-2642-48BC-B05E-BCAC12479F25}">
      <dgm:prSet/>
      <dgm:spPr/>
      <dgm:t>
        <a:bodyPr/>
        <a:lstStyle/>
        <a:p>
          <a:endParaRPr lang="en-NL"/>
        </a:p>
      </dgm:t>
    </dgm:pt>
    <dgm:pt modelId="{B3E6EC3B-6C8C-4E4E-87A6-621F31F6B3CD}" type="sibTrans" cxnId="{F0C5728D-2642-48BC-B05E-BCAC12479F25}">
      <dgm:prSet/>
      <dgm:spPr/>
      <dgm:t>
        <a:bodyPr/>
        <a:lstStyle/>
        <a:p>
          <a:endParaRPr lang="en-NL"/>
        </a:p>
      </dgm:t>
    </dgm:pt>
    <dgm:pt modelId="{C90A7E6D-8085-411A-B0D3-A504CB996520}">
      <dgm:prSet phldrT="[Text]"/>
      <dgm:spPr/>
      <dgm:t>
        <a:bodyPr/>
        <a:lstStyle/>
        <a:p>
          <a:r>
            <a:rPr lang="en-US" dirty="0"/>
            <a:t>Blood Test</a:t>
          </a:r>
          <a:endParaRPr lang="en-NL" dirty="0"/>
        </a:p>
      </dgm:t>
    </dgm:pt>
    <dgm:pt modelId="{794A35FC-CEE9-4B71-8E38-5DCE2C3EDB3F}" type="parTrans" cxnId="{05032973-CEFC-4461-8FE7-1099BD2EC823}">
      <dgm:prSet/>
      <dgm:spPr/>
      <dgm:t>
        <a:bodyPr/>
        <a:lstStyle/>
        <a:p>
          <a:endParaRPr lang="en-NL"/>
        </a:p>
      </dgm:t>
    </dgm:pt>
    <dgm:pt modelId="{FB30BA81-7654-4EC7-A4B5-21DBEA56ED3B}" type="sibTrans" cxnId="{05032973-CEFC-4461-8FE7-1099BD2EC823}">
      <dgm:prSet/>
      <dgm:spPr/>
      <dgm:t>
        <a:bodyPr/>
        <a:lstStyle/>
        <a:p>
          <a:endParaRPr lang="en-NL"/>
        </a:p>
      </dgm:t>
    </dgm:pt>
    <dgm:pt modelId="{747D9F58-3CDC-4241-93C5-4CDA6862B633}">
      <dgm:prSet phldrT="[Text]"/>
      <dgm:spPr/>
      <dgm:t>
        <a:bodyPr/>
        <a:lstStyle/>
        <a:p>
          <a:r>
            <a:rPr lang="en-US" dirty="0"/>
            <a:t>Physical Exam</a:t>
          </a:r>
          <a:endParaRPr lang="en-NL" dirty="0"/>
        </a:p>
      </dgm:t>
    </dgm:pt>
    <dgm:pt modelId="{F57057FD-A4B7-4C37-9E8E-0A85CD364C17}" type="parTrans" cxnId="{D3486EFF-EEE1-4514-BB87-33E195D8B816}">
      <dgm:prSet/>
      <dgm:spPr/>
      <dgm:t>
        <a:bodyPr/>
        <a:lstStyle/>
        <a:p>
          <a:endParaRPr lang="en-NL"/>
        </a:p>
      </dgm:t>
    </dgm:pt>
    <dgm:pt modelId="{06A84C65-0B2A-4FEF-9DC8-F752325B19AB}" type="sibTrans" cxnId="{D3486EFF-EEE1-4514-BB87-33E195D8B816}">
      <dgm:prSet/>
      <dgm:spPr/>
      <dgm:t>
        <a:bodyPr/>
        <a:lstStyle/>
        <a:p>
          <a:endParaRPr lang="en-NL"/>
        </a:p>
      </dgm:t>
    </dgm:pt>
    <dgm:pt modelId="{9EFC4FC0-A6D2-4B2C-9510-6CC8802B546B}">
      <dgm:prSet phldrT="[Text]"/>
      <dgm:spPr/>
      <dgm:t>
        <a:bodyPr/>
        <a:lstStyle/>
        <a:p>
          <a:r>
            <a:rPr lang="en-US" dirty="0"/>
            <a:t> </a:t>
          </a:r>
          <a:endParaRPr lang="en-NL" dirty="0"/>
        </a:p>
      </dgm:t>
    </dgm:pt>
    <dgm:pt modelId="{72174CC3-5BBA-4102-ADD2-C1A2BEA00BBD}" type="sibTrans" cxnId="{0F8111DE-51E5-4F4C-ACF9-001D77C3658E}">
      <dgm:prSet/>
      <dgm:spPr/>
      <dgm:t>
        <a:bodyPr/>
        <a:lstStyle/>
        <a:p>
          <a:endParaRPr lang="en-NL"/>
        </a:p>
      </dgm:t>
    </dgm:pt>
    <dgm:pt modelId="{4BC439CC-DB71-45D0-9BEA-68C4F51B5F05}" type="parTrans" cxnId="{0F8111DE-51E5-4F4C-ACF9-001D77C3658E}">
      <dgm:prSet/>
      <dgm:spPr/>
      <dgm:t>
        <a:bodyPr/>
        <a:lstStyle/>
        <a:p>
          <a:endParaRPr lang="en-NL"/>
        </a:p>
      </dgm:t>
    </dgm:pt>
    <dgm:pt modelId="{A677E2ED-4E09-46DC-BC33-8A6FA2A09E5A}" type="pres">
      <dgm:prSet presAssocID="{70622A56-55C7-471A-941F-F03BC2D56816}" presName="Name0" presStyleCnt="0">
        <dgm:presLayoutVars>
          <dgm:chMax val="4"/>
          <dgm:resizeHandles val="exact"/>
        </dgm:presLayoutVars>
      </dgm:prSet>
      <dgm:spPr/>
    </dgm:pt>
    <dgm:pt modelId="{9E9F1B84-D51D-444C-A529-FA1E6B9915A7}" type="pres">
      <dgm:prSet presAssocID="{70622A56-55C7-471A-941F-F03BC2D56816}" presName="ellipse" presStyleLbl="trBgShp" presStyleIdx="0" presStyleCnt="1"/>
      <dgm:spPr/>
    </dgm:pt>
    <dgm:pt modelId="{F89DD17A-B415-4061-94F2-8129DB487469}" type="pres">
      <dgm:prSet presAssocID="{70622A56-55C7-471A-941F-F03BC2D56816}" presName="arrow1" presStyleLbl="fgShp" presStyleIdx="0" presStyleCnt="1"/>
      <dgm:spPr/>
    </dgm:pt>
    <dgm:pt modelId="{223EC940-EEAD-4F4F-9362-72568BD12C9F}" type="pres">
      <dgm:prSet presAssocID="{70622A56-55C7-471A-941F-F03BC2D56816}" presName="rectangle" presStyleLbl="revTx" presStyleIdx="0" presStyleCnt="1">
        <dgm:presLayoutVars>
          <dgm:bulletEnabled val="1"/>
        </dgm:presLayoutVars>
      </dgm:prSet>
      <dgm:spPr/>
    </dgm:pt>
    <dgm:pt modelId="{3E7CA331-D770-4535-A97E-90EA51B8A3CD}" type="pres">
      <dgm:prSet presAssocID="{C90A7E6D-8085-411A-B0D3-A504CB996520}" presName="item1" presStyleLbl="node1" presStyleIdx="0" presStyleCnt="3">
        <dgm:presLayoutVars>
          <dgm:bulletEnabled val="1"/>
        </dgm:presLayoutVars>
      </dgm:prSet>
      <dgm:spPr/>
    </dgm:pt>
    <dgm:pt modelId="{50A6D447-A5BB-4FF4-A6D5-4AADD3B08F5B}" type="pres">
      <dgm:prSet presAssocID="{747D9F58-3CDC-4241-93C5-4CDA6862B633}" presName="item2" presStyleLbl="node1" presStyleIdx="1" presStyleCnt="3">
        <dgm:presLayoutVars>
          <dgm:bulletEnabled val="1"/>
        </dgm:presLayoutVars>
      </dgm:prSet>
      <dgm:spPr/>
    </dgm:pt>
    <dgm:pt modelId="{39130D12-15BA-40AB-B148-F3A14D7A635B}" type="pres">
      <dgm:prSet presAssocID="{9EFC4FC0-A6D2-4B2C-9510-6CC8802B546B}" presName="item3" presStyleLbl="node1" presStyleIdx="2" presStyleCnt="3">
        <dgm:presLayoutVars>
          <dgm:bulletEnabled val="1"/>
        </dgm:presLayoutVars>
      </dgm:prSet>
      <dgm:spPr/>
    </dgm:pt>
    <dgm:pt modelId="{E6C2ECDE-B454-4B9B-A4F4-D4AC69B682CA}" type="pres">
      <dgm:prSet presAssocID="{70622A56-55C7-471A-941F-F03BC2D56816}" presName="funnel" presStyleLbl="trAlignAcc1" presStyleIdx="0" presStyleCnt="1"/>
      <dgm:spPr/>
    </dgm:pt>
  </dgm:ptLst>
  <dgm:cxnLst>
    <dgm:cxn modelId="{05032973-CEFC-4461-8FE7-1099BD2EC823}" srcId="{70622A56-55C7-471A-941F-F03BC2D56816}" destId="{C90A7E6D-8085-411A-B0D3-A504CB996520}" srcOrd="1" destOrd="0" parTransId="{794A35FC-CEE9-4B71-8E38-5DCE2C3EDB3F}" sibTransId="{FB30BA81-7654-4EC7-A4B5-21DBEA56ED3B}"/>
    <dgm:cxn modelId="{21B70754-B1BE-44E7-A449-91CC9140BD8D}" type="presOf" srcId="{5B8FABE5-013E-4211-B201-653B793D943E}" destId="{39130D12-15BA-40AB-B148-F3A14D7A635B}" srcOrd="0" destOrd="0" presId="urn:microsoft.com/office/officeart/2005/8/layout/funnel1"/>
    <dgm:cxn modelId="{F1EA0778-77C5-4759-8C65-DAA8C154EB27}" type="presOf" srcId="{70622A56-55C7-471A-941F-F03BC2D56816}" destId="{A677E2ED-4E09-46DC-BC33-8A6FA2A09E5A}" srcOrd="0" destOrd="0" presId="urn:microsoft.com/office/officeart/2005/8/layout/funnel1"/>
    <dgm:cxn modelId="{F0C5728D-2642-48BC-B05E-BCAC12479F25}" srcId="{70622A56-55C7-471A-941F-F03BC2D56816}" destId="{5B8FABE5-013E-4211-B201-653B793D943E}" srcOrd="0" destOrd="0" parTransId="{3221FDBB-5502-420A-B618-7BC23FAC3D44}" sibTransId="{B3E6EC3B-6C8C-4E4E-87A6-621F31F6B3CD}"/>
    <dgm:cxn modelId="{3C386DC6-FF67-4271-8E56-5B790983AA96}" type="presOf" srcId="{C90A7E6D-8085-411A-B0D3-A504CB996520}" destId="{50A6D447-A5BB-4FF4-A6D5-4AADD3B08F5B}" srcOrd="0" destOrd="0" presId="urn:microsoft.com/office/officeart/2005/8/layout/funnel1"/>
    <dgm:cxn modelId="{B711B6C9-493A-4B73-8BB7-DA1C8693E4D5}" type="presOf" srcId="{9EFC4FC0-A6D2-4B2C-9510-6CC8802B546B}" destId="{223EC940-EEAD-4F4F-9362-72568BD12C9F}" srcOrd="0" destOrd="0" presId="urn:microsoft.com/office/officeart/2005/8/layout/funnel1"/>
    <dgm:cxn modelId="{0F8111DE-51E5-4F4C-ACF9-001D77C3658E}" srcId="{70622A56-55C7-471A-941F-F03BC2D56816}" destId="{9EFC4FC0-A6D2-4B2C-9510-6CC8802B546B}" srcOrd="3" destOrd="0" parTransId="{4BC439CC-DB71-45D0-9BEA-68C4F51B5F05}" sibTransId="{72174CC3-5BBA-4102-ADD2-C1A2BEA00BBD}"/>
    <dgm:cxn modelId="{F30160F1-098F-489E-AAA6-3D8AE8D74237}" type="presOf" srcId="{747D9F58-3CDC-4241-93C5-4CDA6862B633}" destId="{3E7CA331-D770-4535-A97E-90EA51B8A3CD}" srcOrd="0" destOrd="0" presId="urn:microsoft.com/office/officeart/2005/8/layout/funnel1"/>
    <dgm:cxn modelId="{D3486EFF-EEE1-4514-BB87-33E195D8B816}" srcId="{70622A56-55C7-471A-941F-F03BC2D56816}" destId="{747D9F58-3CDC-4241-93C5-4CDA6862B633}" srcOrd="2" destOrd="0" parTransId="{F57057FD-A4B7-4C37-9E8E-0A85CD364C17}" sibTransId="{06A84C65-0B2A-4FEF-9DC8-F752325B19AB}"/>
    <dgm:cxn modelId="{672B30E7-2063-4CAF-8E65-4FFB55DC33BF}" type="presParOf" srcId="{A677E2ED-4E09-46DC-BC33-8A6FA2A09E5A}" destId="{9E9F1B84-D51D-444C-A529-FA1E6B9915A7}" srcOrd="0" destOrd="0" presId="urn:microsoft.com/office/officeart/2005/8/layout/funnel1"/>
    <dgm:cxn modelId="{D1FFF471-9554-4FCA-A993-11EB1A29BF03}" type="presParOf" srcId="{A677E2ED-4E09-46DC-BC33-8A6FA2A09E5A}" destId="{F89DD17A-B415-4061-94F2-8129DB487469}" srcOrd="1" destOrd="0" presId="urn:microsoft.com/office/officeart/2005/8/layout/funnel1"/>
    <dgm:cxn modelId="{A903C29F-68EE-43D7-A106-960ED58AB458}" type="presParOf" srcId="{A677E2ED-4E09-46DC-BC33-8A6FA2A09E5A}" destId="{223EC940-EEAD-4F4F-9362-72568BD12C9F}" srcOrd="2" destOrd="0" presId="urn:microsoft.com/office/officeart/2005/8/layout/funnel1"/>
    <dgm:cxn modelId="{6900198E-541F-4717-B0B9-FC7D495136CF}" type="presParOf" srcId="{A677E2ED-4E09-46DC-BC33-8A6FA2A09E5A}" destId="{3E7CA331-D770-4535-A97E-90EA51B8A3CD}" srcOrd="3" destOrd="0" presId="urn:microsoft.com/office/officeart/2005/8/layout/funnel1"/>
    <dgm:cxn modelId="{44084CB4-12A3-4414-A32B-42FEDD65D414}" type="presParOf" srcId="{A677E2ED-4E09-46DC-BC33-8A6FA2A09E5A}" destId="{50A6D447-A5BB-4FF4-A6D5-4AADD3B08F5B}" srcOrd="4" destOrd="0" presId="urn:microsoft.com/office/officeart/2005/8/layout/funnel1"/>
    <dgm:cxn modelId="{28037487-8411-4CEE-B103-BA9A3959A9B4}" type="presParOf" srcId="{A677E2ED-4E09-46DC-BC33-8A6FA2A09E5A}" destId="{39130D12-15BA-40AB-B148-F3A14D7A635B}" srcOrd="5" destOrd="0" presId="urn:microsoft.com/office/officeart/2005/8/layout/funnel1"/>
    <dgm:cxn modelId="{DADDA51A-1283-4EEA-94DC-866F996C5670}" type="presParOf" srcId="{A677E2ED-4E09-46DC-BC33-8A6FA2A09E5A}" destId="{E6C2ECDE-B454-4B9B-A4F4-D4AC69B682CA}"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0622A56-55C7-471A-941F-F03BC2D56816}" type="doc">
      <dgm:prSet loTypeId="urn:microsoft.com/office/officeart/2005/8/layout/funnel1" loCatId="process" qsTypeId="urn:microsoft.com/office/officeart/2005/8/quickstyle/simple1" qsCatId="simple" csTypeId="urn:microsoft.com/office/officeart/2005/8/colors/colorful1" csCatId="colorful" phldr="1"/>
      <dgm:spPr/>
      <dgm:t>
        <a:bodyPr/>
        <a:lstStyle/>
        <a:p>
          <a:endParaRPr lang="en-NL"/>
        </a:p>
      </dgm:t>
    </dgm:pt>
    <dgm:pt modelId="{5B8FABE5-013E-4211-B201-653B793D943E}">
      <dgm:prSet phldrT="[Text]"/>
      <dgm:spPr/>
      <dgm:t>
        <a:bodyPr/>
        <a:lstStyle/>
        <a:p>
          <a:r>
            <a:rPr lang="en-US" dirty="0"/>
            <a:t>Previous Test Results</a:t>
          </a:r>
          <a:endParaRPr lang="en-NL" dirty="0"/>
        </a:p>
      </dgm:t>
    </dgm:pt>
    <dgm:pt modelId="{3221FDBB-5502-420A-B618-7BC23FAC3D44}" type="parTrans" cxnId="{F0C5728D-2642-48BC-B05E-BCAC12479F25}">
      <dgm:prSet/>
      <dgm:spPr/>
      <dgm:t>
        <a:bodyPr/>
        <a:lstStyle/>
        <a:p>
          <a:endParaRPr lang="en-NL"/>
        </a:p>
      </dgm:t>
    </dgm:pt>
    <dgm:pt modelId="{B3E6EC3B-6C8C-4E4E-87A6-621F31F6B3CD}" type="sibTrans" cxnId="{F0C5728D-2642-48BC-B05E-BCAC12479F25}">
      <dgm:prSet/>
      <dgm:spPr/>
      <dgm:t>
        <a:bodyPr/>
        <a:lstStyle/>
        <a:p>
          <a:endParaRPr lang="en-NL"/>
        </a:p>
      </dgm:t>
    </dgm:pt>
    <dgm:pt modelId="{C90A7E6D-8085-411A-B0D3-A504CB996520}">
      <dgm:prSet phldrT="[Text]"/>
      <dgm:spPr/>
      <dgm:t>
        <a:bodyPr/>
        <a:lstStyle/>
        <a:p>
          <a:r>
            <a:rPr lang="en-US" dirty="0"/>
            <a:t>Blood Test</a:t>
          </a:r>
          <a:endParaRPr lang="en-NL" dirty="0"/>
        </a:p>
      </dgm:t>
    </dgm:pt>
    <dgm:pt modelId="{794A35FC-CEE9-4B71-8E38-5DCE2C3EDB3F}" type="parTrans" cxnId="{05032973-CEFC-4461-8FE7-1099BD2EC823}">
      <dgm:prSet/>
      <dgm:spPr/>
      <dgm:t>
        <a:bodyPr/>
        <a:lstStyle/>
        <a:p>
          <a:endParaRPr lang="en-NL"/>
        </a:p>
      </dgm:t>
    </dgm:pt>
    <dgm:pt modelId="{FB30BA81-7654-4EC7-A4B5-21DBEA56ED3B}" type="sibTrans" cxnId="{05032973-CEFC-4461-8FE7-1099BD2EC823}">
      <dgm:prSet/>
      <dgm:spPr/>
      <dgm:t>
        <a:bodyPr/>
        <a:lstStyle/>
        <a:p>
          <a:endParaRPr lang="en-NL"/>
        </a:p>
      </dgm:t>
    </dgm:pt>
    <dgm:pt modelId="{747D9F58-3CDC-4241-93C5-4CDA6862B633}">
      <dgm:prSet phldrT="[Text]"/>
      <dgm:spPr/>
      <dgm:t>
        <a:bodyPr/>
        <a:lstStyle/>
        <a:p>
          <a:r>
            <a:rPr lang="en-US" dirty="0"/>
            <a:t>Physical Exam</a:t>
          </a:r>
          <a:endParaRPr lang="en-NL" dirty="0"/>
        </a:p>
      </dgm:t>
    </dgm:pt>
    <dgm:pt modelId="{F57057FD-A4B7-4C37-9E8E-0A85CD364C17}" type="parTrans" cxnId="{D3486EFF-EEE1-4514-BB87-33E195D8B816}">
      <dgm:prSet/>
      <dgm:spPr/>
      <dgm:t>
        <a:bodyPr/>
        <a:lstStyle/>
        <a:p>
          <a:endParaRPr lang="en-NL"/>
        </a:p>
      </dgm:t>
    </dgm:pt>
    <dgm:pt modelId="{06A84C65-0B2A-4FEF-9DC8-F752325B19AB}" type="sibTrans" cxnId="{D3486EFF-EEE1-4514-BB87-33E195D8B816}">
      <dgm:prSet/>
      <dgm:spPr/>
      <dgm:t>
        <a:bodyPr/>
        <a:lstStyle/>
        <a:p>
          <a:endParaRPr lang="en-NL"/>
        </a:p>
      </dgm:t>
    </dgm:pt>
    <dgm:pt modelId="{9EFC4FC0-A6D2-4B2C-9510-6CC8802B546B}">
      <dgm:prSet phldrT="[Text]"/>
      <dgm:spPr/>
      <dgm:t>
        <a:bodyPr/>
        <a:lstStyle/>
        <a:p>
          <a:r>
            <a:rPr lang="en-US" dirty="0"/>
            <a:t> </a:t>
          </a:r>
          <a:endParaRPr lang="en-NL" dirty="0"/>
        </a:p>
      </dgm:t>
    </dgm:pt>
    <dgm:pt modelId="{72174CC3-5BBA-4102-ADD2-C1A2BEA00BBD}" type="sibTrans" cxnId="{0F8111DE-51E5-4F4C-ACF9-001D77C3658E}">
      <dgm:prSet/>
      <dgm:spPr/>
      <dgm:t>
        <a:bodyPr/>
        <a:lstStyle/>
        <a:p>
          <a:endParaRPr lang="en-NL"/>
        </a:p>
      </dgm:t>
    </dgm:pt>
    <dgm:pt modelId="{4BC439CC-DB71-45D0-9BEA-68C4F51B5F05}" type="parTrans" cxnId="{0F8111DE-51E5-4F4C-ACF9-001D77C3658E}">
      <dgm:prSet/>
      <dgm:spPr/>
      <dgm:t>
        <a:bodyPr/>
        <a:lstStyle/>
        <a:p>
          <a:endParaRPr lang="en-NL"/>
        </a:p>
      </dgm:t>
    </dgm:pt>
    <dgm:pt modelId="{A677E2ED-4E09-46DC-BC33-8A6FA2A09E5A}" type="pres">
      <dgm:prSet presAssocID="{70622A56-55C7-471A-941F-F03BC2D56816}" presName="Name0" presStyleCnt="0">
        <dgm:presLayoutVars>
          <dgm:chMax val="4"/>
          <dgm:resizeHandles val="exact"/>
        </dgm:presLayoutVars>
      </dgm:prSet>
      <dgm:spPr/>
    </dgm:pt>
    <dgm:pt modelId="{9E9F1B84-D51D-444C-A529-FA1E6B9915A7}" type="pres">
      <dgm:prSet presAssocID="{70622A56-55C7-471A-941F-F03BC2D56816}" presName="ellipse" presStyleLbl="trBgShp" presStyleIdx="0" presStyleCnt="1"/>
      <dgm:spPr/>
    </dgm:pt>
    <dgm:pt modelId="{F89DD17A-B415-4061-94F2-8129DB487469}" type="pres">
      <dgm:prSet presAssocID="{70622A56-55C7-471A-941F-F03BC2D56816}" presName="arrow1" presStyleLbl="fgShp" presStyleIdx="0" presStyleCnt="1"/>
      <dgm:spPr/>
    </dgm:pt>
    <dgm:pt modelId="{223EC940-EEAD-4F4F-9362-72568BD12C9F}" type="pres">
      <dgm:prSet presAssocID="{70622A56-55C7-471A-941F-F03BC2D56816}" presName="rectangle" presStyleLbl="revTx" presStyleIdx="0" presStyleCnt="1">
        <dgm:presLayoutVars>
          <dgm:bulletEnabled val="1"/>
        </dgm:presLayoutVars>
      </dgm:prSet>
      <dgm:spPr/>
    </dgm:pt>
    <dgm:pt modelId="{3E7CA331-D770-4535-A97E-90EA51B8A3CD}" type="pres">
      <dgm:prSet presAssocID="{C90A7E6D-8085-411A-B0D3-A504CB996520}" presName="item1" presStyleLbl="node1" presStyleIdx="0" presStyleCnt="3">
        <dgm:presLayoutVars>
          <dgm:bulletEnabled val="1"/>
        </dgm:presLayoutVars>
      </dgm:prSet>
      <dgm:spPr/>
    </dgm:pt>
    <dgm:pt modelId="{50A6D447-A5BB-4FF4-A6D5-4AADD3B08F5B}" type="pres">
      <dgm:prSet presAssocID="{747D9F58-3CDC-4241-93C5-4CDA6862B633}" presName="item2" presStyleLbl="node1" presStyleIdx="1" presStyleCnt="3">
        <dgm:presLayoutVars>
          <dgm:bulletEnabled val="1"/>
        </dgm:presLayoutVars>
      </dgm:prSet>
      <dgm:spPr/>
    </dgm:pt>
    <dgm:pt modelId="{39130D12-15BA-40AB-B148-F3A14D7A635B}" type="pres">
      <dgm:prSet presAssocID="{9EFC4FC0-A6D2-4B2C-9510-6CC8802B546B}" presName="item3" presStyleLbl="node1" presStyleIdx="2" presStyleCnt="3">
        <dgm:presLayoutVars>
          <dgm:bulletEnabled val="1"/>
        </dgm:presLayoutVars>
      </dgm:prSet>
      <dgm:spPr/>
    </dgm:pt>
    <dgm:pt modelId="{E6C2ECDE-B454-4B9B-A4F4-D4AC69B682CA}" type="pres">
      <dgm:prSet presAssocID="{70622A56-55C7-471A-941F-F03BC2D56816}" presName="funnel" presStyleLbl="trAlignAcc1" presStyleIdx="0" presStyleCnt="1"/>
      <dgm:spPr/>
    </dgm:pt>
  </dgm:ptLst>
  <dgm:cxnLst>
    <dgm:cxn modelId="{05032973-CEFC-4461-8FE7-1099BD2EC823}" srcId="{70622A56-55C7-471A-941F-F03BC2D56816}" destId="{C90A7E6D-8085-411A-B0D3-A504CB996520}" srcOrd="1" destOrd="0" parTransId="{794A35FC-CEE9-4B71-8E38-5DCE2C3EDB3F}" sibTransId="{FB30BA81-7654-4EC7-A4B5-21DBEA56ED3B}"/>
    <dgm:cxn modelId="{21B70754-B1BE-44E7-A449-91CC9140BD8D}" type="presOf" srcId="{5B8FABE5-013E-4211-B201-653B793D943E}" destId="{39130D12-15BA-40AB-B148-F3A14D7A635B}" srcOrd="0" destOrd="0" presId="urn:microsoft.com/office/officeart/2005/8/layout/funnel1"/>
    <dgm:cxn modelId="{F1EA0778-77C5-4759-8C65-DAA8C154EB27}" type="presOf" srcId="{70622A56-55C7-471A-941F-F03BC2D56816}" destId="{A677E2ED-4E09-46DC-BC33-8A6FA2A09E5A}" srcOrd="0" destOrd="0" presId="urn:microsoft.com/office/officeart/2005/8/layout/funnel1"/>
    <dgm:cxn modelId="{F0C5728D-2642-48BC-B05E-BCAC12479F25}" srcId="{70622A56-55C7-471A-941F-F03BC2D56816}" destId="{5B8FABE5-013E-4211-B201-653B793D943E}" srcOrd="0" destOrd="0" parTransId="{3221FDBB-5502-420A-B618-7BC23FAC3D44}" sibTransId="{B3E6EC3B-6C8C-4E4E-87A6-621F31F6B3CD}"/>
    <dgm:cxn modelId="{3C386DC6-FF67-4271-8E56-5B790983AA96}" type="presOf" srcId="{C90A7E6D-8085-411A-B0D3-A504CB996520}" destId="{50A6D447-A5BB-4FF4-A6D5-4AADD3B08F5B}" srcOrd="0" destOrd="0" presId="urn:microsoft.com/office/officeart/2005/8/layout/funnel1"/>
    <dgm:cxn modelId="{B711B6C9-493A-4B73-8BB7-DA1C8693E4D5}" type="presOf" srcId="{9EFC4FC0-A6D2-4B2C-9510-6CC8802B546B}" destId="{223EC940-EEAD-4F4F-9362-72568BD12C9F}" srcOrd="0" destOrd="0" presId="urn:microsoft.com/office/officeart/2005/8/layout/funnel1"/>
    <dgm:cxn modelId="{0F8111DE-51E5-4F4C-ACF9-001D77C3658E}" srcId="{70622A56-55C7-471A-941F-F03BC2D56816}" destId="{9EFC4FC0-A6D2-4B2C-9510-6CC8802B546B}" srcOrd="3" destOrd="0" parTransId="{4BC439CC-DB71-45D0-9BEA-68C4F51B5F05}" sibTransId="{72174CC3-5BBA-4102-ADD2-C1A2BEA00BBD}"/>
    <dgm:cxn modelId="{F30160F1-098F-489E-AAA6-3D8AE8D74237}" type="presOf" srcId="{747D9F58-3CDC-4241-93C5-4CDA6862B633}" destId="{3E7CA331-D770-4535-A97E-90EA51B8A3CD}" srcOrd="0" destOrd="0" presId="urn:microsoft.com/office/officeart/2005/8/layout/funnel1"/>
    <dgm:cxn modelId="{D3486EFF-EEE1-4514-BB87-33E195D8B816}" srcId="{70622A56-55C7-471A-941F-F03BC2D56816}" destId="{747D9F58-3CDC-4241-93C5-4CDA6862B633}" srcOrd="2" destOrd="0" parTransId="{F57057FD-A4B7-4C37-9E8E-0A85CD364C17}" sibTransId="{06A84C65-0B2A-4FEF-9DC8-F752325B19AB}"/>
    <dgm:cxn modelId="{672B30E7-2063-4CAF-8E65-4FFB55DC33BF}" type="presParOf" srcId="{A677E2ED-4E09-46DC-BC33-8A6FA2A09E5A}" destId="{9E9F1B84-D51D-444C-A529-FA1E6B9915A7}" srcOrd="0" destOrd="0" presId="urn:microsoft.com/office/officeart/2005/8/layout/funnel1"/>
    <dgm:cxn modelId="{D1FFF471-9554-4FCA-A993-11EB1A29BF03}" type="presParOf" srcId="{A677E2ED-4E09-46DC-BC33-8A6FA2A09E5A}" destId="{F89DD17A-B415-4061-94F2-8129DB487469}" srcOrd="1" destOrd="0" presId="urn:microsoft.com/office/officeart/2005/8/layout/funnel1"/>
    <dgm:cxn modelId="{A903C29F-68EE-43D7-A106-960ED58AB458}" type="presParOf" srcId="{A677E2ED-4E09-46DC-BC33-8A6FA2A09E5A}" destId="{223EC940-EEAD-4F4F-9362-72568BD12C9F}" srcOrd="2" destOrd="0" presId="urn:microsoft.com/office/officeart/2005/8/layout/funnel1"/>
    <dgm:cxn modelId="{6900198E-541F-4717-B0B9-FC7D495136CF}" type="presParOf" srcId="{A677E2ED-4E09-46DC-BC33-8A6FA2A09E5A}" destId="{3E7CA331-D770-4535-A97E-90EA51B8A3CD}" srcOrd="3" destOrd="0" presId="urn:microsoft.com/office/officeart/2005/8/layout/funnel1"/>
    <dgm:cxn modelId="{44084CB4-12A3-4414-A32B-42FEDD65D414}" type="presParOf" srcId="{A677E2ED-4E09-46DC-BC33-8A6FA2A09E5A}" destId="{50A6D447-A5BB-4FF4-A6D5-4AADD3B08F5B}" srcOrd="4" destOrd="0" presId="urn:microsoft.com/office/officeart/2005/8/layout/funnel1"/>
    <dgm:cxn modelId="{28037487-8411-4CEE-B103-BA9A3959A9B4}" type="presParOf" srcId="{A677E2ED-4E09-46DC-BC33-8A6FA2A09E5A}" destId="{39130D12-15BA-40AB-B148-F3A14D7A635B}" srcOrd="5" destOrd="0" presId="urn:microsoft.com/office/officeart/2005/8/layout/funnel1"/>
    <dgm:cxn modelId="{DADDA51A-1283-4EEA-94DC-866F996C5670}" type="presParOf" srcId="{A677E2ED-4E09-46DC-BC33-8A6FA2A09E5A}" destId="{E6C2ECDE-B454-4B9B-A4F4-D4AC69B682CA}"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6DD0C60-5856-4ED2-A2D3-A51D403B70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NL"/>
        </a:p>
      </dgm:t>
    </dgm:pt>
    <dgm:pt modelId="{6FA7736D-572C-478D-9D12-565F16A12634}">
      <dgm:prSet phldrT="[Text]" custT="1"/>
      <dgm:spPr/>
      <dgm:t>
        <a:bodyPr/>
        <a:lstStyle/>
        <a:p>
          <a:r>
            <a:rPr lang="en-US" sz="2400" dirty="0"/>
            <a:t>Updates when patient data and risk of progression updates.</a:t>
          </a:r>
          <a:endParaRPr lang="en-NL" sz="2400" dirty="0"/>
        </a:p>
      </dgm:t>
    </dgm:pt>
    <dgm:pt modelId="{BF1EA507-10B9-46CD-B225-6E5274AF880E}" type="parTrans" cxnId="{6366F1C1-801B-405F-97CA-3B8D29E6DF5D}">
      <dgm:prSet/>
      <dgm:spPr/>
      <dgm:t>
        <a:bodyPr/>
        <a:lstStyle/>
        <a:p>
          <a:endParaRPr lang="en-NL" sz="3200"/>
        </a:p>
      </dgm:t>
    </dgm:pt>
    <dgm:pt modelId="{4C6D29E2-778A-40FD-B27D-1F97ED7A9781}" type="sibTrans" cxnId="{6366F1C1-801B-405F-97CA-3B8D29E6DF5D}">
      <dgm:prSet/>
      <dgm:spPr/>
      <dgm:t>
        <a:bodyPr/>
        <a:lstStyle/>
        <a:p>
          <a:endParaRPr lang="en-NL" sz="3200"/>
        </a:p>
      </dgm:t>
    </dgm:pt>
    <dgm:pt modelId="{F495A057-DDF3-4C3E-B261-F42DCDAFAFBC}">
      <dgm:prSet phldrT="[Text]" custT="1"/>
      <dgm:spPr/>
      <dgm:t>
        <a:bodyPr/>
        <a:lstStyle/>
        <a:p>
          <a:r>
            <a:rPr lang="en-US" sz="2400" dirty="0"/>
            <a:t>Learns also from data of other patients.</a:t>
          </a:r>
          <a:endParaRPr lang="en-NL" sz="2400" dirty="0"/>
        </a:p>
      </dgm:t>
    </dgm:pt>
    <dgm:pt modelId="{E0C662D8-FDAA-424B-9C27-506E9CF81584}" type="parTrans" cxnId="{18E479F5-6A7D-4F76-9873-56C35506358A}">
      <dgm:prSet/>
      <dgm:spPr/>
      <dgm:t>
        <a:bodyPr/>
        <a:lstStyle/>
        <a:p>
          <a:endParaRPr lang="en-NL" sz="3200"/>
        </a:p>
      </dgm:t>
    </dgm:pt>
    <dgm:pt modelId="{1DEE042B-F6B9-42F5-B998-25FD598AB087}" type="sibTrans" cxnId="{18E479F5-6A7D-4F76-9873-56C35506358A}">
      <dgm:prSet/>
      <dgm:spPr/>
      <dgm:t>
        <a:bodyPr/>
        <a:lstStyle/>
        <a:p>
          <a:endParaRPr lang="en-NL" sz="3200"/>
        </a:p>
      </dgm:t>
    </dgm:pt>
    <dgm:pt modelId="{EA4D2DED-953C-47FD-AC92-67D58CD9909D}">
      <dgm:prSet phldrT="[Text]" custT="1"/>
      <dgm:spPr/>
      <dgm:t>
        <a:bodyPr/>
        <a:lstStyle/>
        <a:p>
          <a:r>
            <a:rPr lang="en-US" sz="2400" dirty="0"/>
            <a:t>Chapter 2, 3, 4</a:t>
          </a:r>
          <a:endParaRPr lang="en-NL" sz="2400" dirty="0"/>
        </a:p>
      </dgm:t>
    </dgm:pt>
    <dgm:pt modelId="{F06FCC9B-83D8-4F11-94F0-A5466AA63B03}" type="parTrans" cxnId="{84B90425-BD66-4E1A-AA6D-3D3A4C9D81B1}">
      <dgm:prSet/>
      <dgm:spPr/>
      <dgm:t>
        <a:bodyPr/>
        <a:lstStyle/>
        <a:p>
          <a:endParaRPr lang="en-NL"/>
        </a:p>
      </dgm:t>
    </dgm:pt>
    <dgm:pt modelId="{58D378C6-0566-479A-B886-F89AF37EA52E}" type="sibTrans" cxnId="{84B90425-BD66-4E1A-AA6D-3D3A4C9D81B1}">
      <dgm:prSet/>
      <dgm:spPr/>
      <dgm:t>
        <a:bodyPr/>
        <a:lstStyle/>
        <a:p>
          <a:endParaRPr lang="en-NL"/>
        </a:p>
      </dgm:t>
    </dgm:pt>
    <dgm:pt modelId="{6CF5355C-B20F-455D-96DC-472272ACF4CB}" type="pres">
      <dgm:prSet presAssocID="{E6DD0C60-5856-4ED2-A2D3-A51D403B70F8}" presName="linear" presStyleCnt="0">
        <dgm:presLayoutVars>
          <dgm:dir/>
          <dgm:animLvl val="lvl"/>
          <dgm:resizeHandles val="exact"/>
        </dgm:presLayoutVars>
      </dgm:prSet>
      <dgm:spPr/>
    </dgm:pt>
    <dgm:pt modelId="{B561888B-D0EF-4556-B47A-00B693BC3C66}" type="pres">
      <dgm:prSet presAssocID="{6FA7736D-572C-478D-9D12-565F16A12634}" presName="parentLin" presStyleCnt="0"/>
      <dgm:spPr/>
    </dgm:pt>
    <dgm:pt modelId="{66E39C1A-8189-4924-984E-7D232F344519}" type="pres">
      <dgm:prSet presAssocID="{6FA7736D-572C-478D-9D12-565F16A12634}" presName="parentLeftMargin" presStyleLbl="node1" presStyleIdx="0" presStyleCnt="3"/>
      <dgm:spPr/>
    </dgm:pt>
    <dgm:pt modelId="{3F6EAC6E-F2D1-4320-A396-C0119EC95832}" type="pres">
      <dgm:prSet presAssocID="{6FA7736D-572C-478D-9D12-565F16A12634}" presName="parentText" presStyleLbl="node1" presStyleIdx="0" presStyleCnt="3">
        <dgm:presLayoutVars>
          <dgm:chMax val="0"/>
          <dgm:bulletEnabled val="1"/>
        </dgm:presLayoutVars>
      </dgm:prSet>
      <dgm:spPr/>
    </dgm:pt>
    <dgm:pt modelId="{62534B88-5196-46F7-96DE-3E618F1167BB}" type="pres">
      <dgm:prSet presAssocID="{6FA7736D-572C-478D-9D12-565F16A12634}" presName="negativeSpace" presStyleCnt="0"/>
      <dgm:spPr/>
    </dgm:pt>
    <dgm:pt modelId="{48857B15-DFC6-47BF-92F6-399E105CD025}" type="pres">
      <dgm:prSet presAssocID="{6FA7736D-572C-478D-9D12-565F16A12634}" presName="childText" presStyleLbl="conFgAcc1" presStyleIdx="0" presStyleCnt="3">
        <dgm:presLayoutVars>
          <dgm:bulletEnabled val="1"/>
        </dgm:presLayoutVars>
      </dgm:prSet>
      <dgm:spPr/>
    </dgm:pt>
    <dgm:pt modelId="{3B9CB0B7-727F-4B73-8C72-ACC459E0F1D9}" type="pres">
      <dgm:prSet presAssocID="{4C6D29E2-778A-40FD-B27D-1F97ED7A9781}" presName="spaceBetweenRectangles" presStyleCnt="0"/>
      <dgm:spPr/>
    </dgm:pt>
    <dgm:pt modelId="{0710F8F7-7C3C-49E1-B958-4106EB4BAF69}" type="pres">
      <dgm:prSet presAssocID="{F495A057-DDF3-4C3E-B261-F42DCDAFAFBC}" presName="parentLin" presStyleCnt="0"/>
      <dgm:spPr/>
    </dgm:pt>
    <dgm:pt modelId="{D170146C-3F43-4474-8927-214C2BC3C78A}" type="pres">
      <dgm:prSet presAssocID="{F495A057-DDF3-4C3E-B261-F42DCDAFAFBC}" presName="parentLeftMargin" presStyleLbl="node1" presStyleIdx="0" presStyleCnt="3"/>
      <dgm:spPr/>
    </dgm:pt>
    <dgm:pt modelId="{35247D8F-73CF-493F-9A08-C0A33A9BAA63}" type="pres">
      <dgm:prSet presAssocID="{F495A057-DDF3-4C3E-B261-F42DCDAFAFBC}" presName="parentText" presStyleLbl="node1" presStyleIdx="1" presStyleCnt="3">
        <dgm:presLayoutVars>
          <dgm:chMax val="0"/>
          <dgm:bulletEnabled val="1"/>
        </dgm:presLayoutVars>
      </dgm:prSet>
      <dgm:spPr/>
    </dgm:pt>
    <dgm:pt modelId="{4F1426DB-8F0E-469C-A1FA-00226025AE91}" type="pres">
      <dgm:prSet presAssocID="{F495A057-DDF3-4C3E-B261-F42DCDAFAFBC}" presName="negativeSpace" presStyleCnt="0"/>
      <dgm:spPr/>
    </dgm:pt>
    <dgm:pt modelId="{89FA987B-0EE9-4334-9ACA-7B8BB4A3E4E1}" type="pres">
      <dgm:prSet presAssocID="{F495A057-DDF3-4C3E-B261-F42DCDAFAFBC}" presName="childText" presStyleLbl="conFgAcc1" presStyleIdx="1" presStyleCnt="3">
        <dgm:presLayoutVars>
          <dgm:bulletEnabled val="1"/>
        </dgm:presLayoutVars>
      </dgm:prSet>
      <dgm:spPr/>
    </dgm:pt>
    <dgm:pt modelId="{560E14CF-1D39-4CF8-9C8F-591D427D7783}" type="pres">
      <dgm:prSet presAssocID="{1DEE042B-F6B9-42F5-B998-25FD598AB087}" presName="spaceBetweenRectangles" presStyleCnt="0"/>
      <dgm:spPr/>
    </dgm:pt>
    <dgm:pt modelId="{25FC33AF-91D9-4A5D-96D8-2CFD598470A7}" type="pres">
      <dgm:prSet presAssocID="{EA4D2DED-953C-47FD-AC92-67D58CD9909D}" presName="parentLin" presStyleCnt="0"/>
      <dgm:spPr/>
    </dgm:pt>
    <dgm:pt modelId="{0818A6F1-9C2B-4261-AE30-E330C63C0A7C}" type="pres">
      <dgm:prSet presAssocID="{EA4D2DED-953C-47FD-AC92-67D58CD9909D}" presName="parentLeftMargin" presStyleLbl="node1" presStyleIdx="1" presStyleCnt="3"/>
      <dgm:spPr/>
    </dgm:pt>
    <dgm:pt modelId="{9E0FFCE0-8161-4740-9742-B7639B1ECBDB}" type="pres">
      <dgm:prSet presAssocID="{EA4D2DED-953C-47FD-AC92-67D58CD9909D}" presName="parentText" presStyleLbl="node1" presStyleIdx="2" presStyleCnt="3">
        <dgm:presLayoutVars>
          <dgm:chMax val="0"/>
          <dgm:bulletEnabled val="1"/>
        </dgm:presLayoutVars>
      </dgm:prSet>
      <dgm:spPr/>
    </dgm:pt>
    <dgm:pt modelId="{0EBC96F1-0346-4811-B8C0-74F3171271FD}" type="pres">
      <dgm:prSet presAssocID="{EA4D2DED-953C-47FD-AC92-67D58CD9909D}" presName="negativeSpace" presStyleCnt="0"/>
      <dgm:spPr/>
    </dgm:pt>
    <dgm:pt modelId="{4BEA639C-9CCD-4EB5-A1A8-5AD0138BB592}" type="pres">
      <dgm:prSet presAssocID="{EA4D2DED-953C-47FD-AC92-67D58CD9909D}" presName="childText" presStyleLbl="conFgAcc1" presStyleIdx="2" presStyleCnt="3">
        <dgm:presLayoutVars>
          <dgm:bulletEnabled val="1"/>
        </dgm:presLayoutVars>
      </dgm:prSet>
      <dgm:spPr/>
    </dgm:pt>
  </dgm:ptLst>
  <dgm:cxnLst>
    <dgm:cxn modelId="{FE1C9D20-8FF6-4E09-9428-622191A0CCC1}" type="presOf" srcId="{EA4D2DED-953C-47FD-AC92-67D58CD9909D}" destId="{9E0FFCE0-8161-4740-9742-B7639B1ECBDB}" srcOrd="1" destOrd="0" presId="urn:microsoft.com/office/officeart/2005/8/layout/list1"/>
    <dgm:cxn modelId="{84B90425-BD66-4E1A-AA6D-3D3A4C9D81B1}" srcId="{E6DD0C60-5856-4ED2-A2D3-A51D403B70F8}" destId="{EA4D2DED-953C-47FD-AC92-67D58CD9909D}" srcOrd="2" destOrd="0" parTransId="{F06FCC9B-83D8-4F11-94F0-A5466AA63B03}" sibTransId="{58D378C6-0566-479A-B886-F89AF37EA52E}"/>
    <dgm:cxn modelId="{B169E934-2D87-43E6-A8DC-7186FFEACE34}" type="presOf" srcId="{F495A057-DDF3-4C3E-B261-F42DCDAFAFBC}" destId="{35247D8F-73CF-493F-9A08-C0A33A9BAA63}" srcOrd="1" destOrd="0" presId="urn:microsoft.com/office/officeart/2005/8/layout/list1"/>
    <dgm:cxn modelId="{C0311E63-D86D-401E-90C7-45A3BC17D8B2}" type="presOf" srcId="{E6DD0C60-5856-4ED2-A2D3-A51D403B70F8}" destId="{6CF5355C-B20F-455D-96DC-472272ACF4CB}" srcOrd="0" destOrd="0" presId="urn:microsoft.com/office/officeart/2005/8/layout/list1"/>
    <dgm:cxn modelId="{81972B4D-6E1F-4094-8A63-4B44946937BC}" type="presOf" srcId="{F495A057-DDF3-4C3E-B261-F42DCDAFAFBC}" destId="{D170146C-3F43-4474-8927-214C2BC3C78A}" srcOrd="0" destOrd="0" presId="urn:microsoft.com/office/officeart/2005/8/layout/list1"/>
    <dgm:cxn modelId="{6C7669AC-655A-426D-930A-EEC405F3A345}" type="presOf" srcId="{EA4D2DED-953C-47FD-AC92-67D58CD9909D}" destId="{0818A6F1-9C2B-4261-AE30-E330C63C0A7C}" srcOrd="0" destOrd="0" presId="urn:microsoft.com/office/officeart/2005/8/layout/list1"/>
    <dgm:cxn modelId="{2D9BCABD-18A5-44D0-827D-613452EFCD3B}" type="presOf" srcId="{6FA7736D-572C-478D-9D12-565F16A12634}" destId="{3F6EAC6E-F2D1-4320-A396-C0119EC95832}" srcOrd="1" destOrd="0" presId="urn:microsoft.com/office/officeart/2005/8/layout/list1"/>
    <dgm:cxn modelId="{6366F1C1-801B-405F-97CA-3B8D29E6DF5D}" srcId="{E6DD0C60-5856-4ED2-A2D3-A51D403B70F8}" destId="{6FA7736D-572C-478D-9D12-565F16A12634}" srcOrd="0" destOrd="0" parTransId="{BF1EA507-10B9-46CD-B225-6E5274AF880E}" sibTransId="{4C6D29E2-778A-40FD-B27D-1F97ED7A9781}"/>
    <dgm:cxn modelId="{18E479F5-6A7D-4F76-9873-56C35506358A}" srcId="{E6DD0C60-5856-4ED2-A2D3-A51D403B70F8}" destId="{F495A057-DDF3-4C3E-B261-F42DCDAFAFBC}" srcOrd="1" destOrd="0" parTransId="{E0C662D8-FDAA-424B-9C27-506E9CF81584}" sibTransId="{1DEE042B-F6B9-42F5-B998-25FD598AB087}"/>
    <dgm:cxn modelId="{171E28FC-B572-4F1C-B9B8-E7FFBE98BFB4}" type="presOf" srcId="{6FA7736D-572C-478D-9D12-565F16A12634}" destId="{66E39C1A-8189-4924-984E-7D232F344519}" srcOrd="0" destOrd="0" presId="urn:microsoft.com/office/officeart/2005/8/layout/list1"/>
    <dgm:cxn modelId="{3A59FBC3-FDA8-419F-A24D-2D84A74C034A}" type="presParOf" srcId="{6CF5355C-B20F-455D-96DC-472272ACF4CB}" destId="{B561888B-D0EF-4556-B47A-00B693BC3C66}" srcOrd="0" destOrd="0" presId="urn:microsoft.com/office/officeart/2005/8/layout/list1"/>
    <dgm:cxn modelId="{9F0363F5-588B-4017-94FD-EFD41C31199D}" type="presParOf" srcId="{B561888B-D0EF-4556-B47A-00B693BC3C66}" destId="{66E39C1A-8189-4924-984E-7D232F344519}" srcOrd="0" destOrd="0" presId="urn:microsoft.com/office/officeart/2005/8/layout/list1"/>
    <dgm:cxn modelId="{7185E3C5-C9CE-4CAB-BCC6-D099F3D460F7}" type="presParOf" srcId="{B561888B-D0EF-4556-B47A-00B693BC3C66}" destId="{3F6EAC6E-F2D1-4320-A396-C0119EC95832}" srcOrd="1" destOrd="0" presId="urn:microsoft.com/office/officeart/2005/8/layout/list1"/>
    <dgm:cxn modelId="{E2CD8BFA-D756-4260-A6F0-CB3D05C45726}" type="presParOf" srcId="{6CF5355C-B20F-455D-96DC-472272ACF4CB}" destId="{62534B88-5196-46F7-96DE-3E618F1167BB}" srcOrd="1" destOrd="0" presId="urn:microsoft.com/office/officeart/2005/8/layout/list1"/>
    <dgm:cxn modelId="{3C05EE72-7AB9-43A4-A93B-3A788F56BD2B}" type="presParOf" srcId="{6CF5355C-B20F-455D-96DC-472272ACF4CB}" destId="{48857B15-DFC6-47BF-92F6-399E105CD025}" srcOrd="2" destOrd="0" presId="urn:microsoft.com/office/officeart/2005/8/layout/list1"/>
    <dgm:cxn modelId="{2D160393-55D4-46F7-8E7B-3DCCA68D7BC8}" type="presParOf" srcId="{6CF5355C-B20F-455D-96DC-472272ACF4CB}" destId="{3B9CB0B7-727F-4B73-8C72-ACC459E0F1D9}" srcOrd="3" destOrd="0" presId="urn:microsoft.com/office/officeart/2005/8/layout/list1"/>
    <dgm:cxn modelId="{D4495C3F-ACEB-4601-B8F1-E294325142B4}" type="presParOf" srcId="{6CF5355C-B20F-455D-96DC-472272ACF4CB}" destId="{0710F8F7-7C3C-49E1-B958-4106EB4BAF69}" srcOrd="4" destOrd="0" presId="urn:microsoft.com/office/officeart/2005/8/layout/list1"/>
    <dgm:cxn modelId="{BF08A2F9-AF9A-475F-937D-4B5C4B150A9B}" type="presParOf" srcId="{0710F8F7-7C3C-49E1-B958-4106EB4BAF69}" destId="{D170146C-3F43-4474-8927-214C2BC3C78A}" srcOrd="0" destOrd="0" presId="urn:microsoft.com/office/officeart/2005/8/layout/list1"/>
    <dgm:cxn modelId="{BF9FED0A-A22F-49E9-9176-360490B35D4B}" type="presParOf" srcId="{0710F8F7-7C3C-49E1-B958-4106EB4BAF69}" destId="{35247D8F-73CF-493F-9A08-C0A33A9BAA63}" srcOrd="1" destOrd="0" presId="urn:microsoft.com/office/officeart/2005/8/layout/list1"/>
    <dgm:cxn modelId="{862A089A-AA7E-4293-9E01-D09CB45047DB}" type="presParOf" srcId="{6CF5355C-B20F-455D-96DC-472272ACF4CB}" destId="{4F1426DB-8F0E-469C-A1FA-00226025AE91}" srcOrd="5" destOrd="0" presId="urn:microsoft.com/office/officeart/2005/8/layout/list1"/>
    <dgm:cxn modelId="{75A59EA1-B498-4739-AB17-84CE47792DB1}" type="presParOf" srcId="{6CF5355C-B20F-455D-96DC-472272ACF4CB}" destId="{89FA987B-0EE9-4334-9ACA-7B8BB4A3E4E1}" srcOrd="6" destOrd="0" presId="urn:microsoft.com/office/officeart/2005/8/layout/list1"/>
    <dgm:cxn modelId="{DBD5D713-5532-4C3C-92B1-4C03D9E80AC2}" type="presParOf" srcId="{6CF5355C-B20F-455D-96DC-472272ACF4CB}" destId="{560E14CF-1D39-4CF8-9C8F-591D427D7783}" srcOrd="7" destOrd="0" presId="urn:microsoft.com/office/officeart/2005/8/layout/list1"/>
    <dgm:cxn modelId="{E7F1755C-D684-440A-ACC8-85B671343B6F}" type="presParOf" srcId="{6CF5355C-B20F-455D-96DC-472272ACF4CB}" destId="{25FC33AF-91D9-4A5D-96D8-2CFD598470A7}" srcOrd="8" destOrd="0" presId="urn:microsoft.com/office/officeart/2005/8/layout/list1"/>
    <dgm:cxn modelId="{AC437C93-BC09-485D-991C-8008E2758B9B}" type="presParOf" srcId="{25FC33AF-91D9-4A5D-96D8-2CFD598470A7}" destId="{0818A6F1-9C2B-4261-AE30-E330C63C0A7C}" srcOrd="0" destOrd="0" presId="urn:microsoft.com/office/officeart/2005/8/layout/list1"/>
    <dgm:cxn modelId="{5AA04BD6-835D-4861-8C97-8BC724DF22BF}" type="presParOf" srcId="{25FC33AF-91D9-4A5D-96D8-2CFD598470A7}" destId="{9E0FFCE0-8161-4740-9742-B7639B1ECBDB}" srcOrd="1" destOrd="0" presId="urn:microsoft.com/office/officeart/2005/8/layout/list1"/>
    <dgm:cxn modelId="{421EC963-5C93-4618-A601-0E2E0300852D}" type="presParOf" srcId="{6CF5355C-B20F-455D-96DC-472272ACF4CB}" destId="{0EBC96F1-0346-4811-B8C0-74F3171271FD}" srcOrd="9" destOrd="0" presId="urn:microsoft.com/office/officeart/2005/8/layout/list1"/>
    <dgm:cxn modelId="{283007C7-D1DA-4814-A902-1E499D07F1CD}" type="presParOf" srcId="{6CF5355C-B20F-455D-96DC-472272ACF4CB}" destId="{4BEA639C-9CCD-4EB5-A1A8-5AD0138BB59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8F39FFB-67E0-432A-BD84-A6393190C9C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NL"/>
        </a:p>
      </dgm:t>
    </dgm:pt>
    <dgm:pt modelId="{47F64B8C-DB2F-4122-85CF-DE858A482FDC}">
      <dgm:prSet phldrT="[Text]" custT="1"/>
      <dgm:spPr/>
      <dgm:t>
        <a:bodyPr/>
        <a:lstStyle/>
        <a:p>
          <a:r>
            <a:rPr lang="en-US" sz="2000" dirty="0"/>
            <a:t>Plan one test at a time. Myopic.</a:t>
          </a:r>
          <a:endParaRPr lang="en-NL" sz="2000" dirty="0"/>
        </a:p>
      </dgm:t>
    </dgm:pt>
    <dgm:pt modelId="{828958C3-189A-4260-AE86-97ED7C51B276}" type="parTrans" cxnId="{FD3CC838-DD75-40A6-81E6-38DC84D9BCBC}">
      <dgm:prSet/>
      <dgm:spPr/>
      <dgm:t>
        <a:bodyPr/>
        <a:lstStyle/>
        <a:p>
          <a:endParaRPr lang="en-NL" sz="3200"/>
        </a:p>
      </dgm:t>
    </dgm:pt>
    <dgm:pt modelId="{CF3E3181-43E9-4F31-BB7C-BC6C6FEEAD34}" type="sibTrans" cxnId="{FD3CC838-DD75-40A6-81E6-38DC84D9BCBC}">
      <dgm:prSet/>
      <dgm:spPr/>
      <dgm:t>
        <a:bodyPr/>
        <a:lstStyle/>
        <a:p>
          <a:endParaRPr lang="en-NL" sz="3200"/>
        </a:p>
      </dgm:t>
    </dgm:pt>
    <dgm:pt modelId="{DC661CDD-BC61-4371-9841-5F73BEC1A363}">
      <dgm:prSet phldrT="[Text]" custT="1"/>
      <dgm:spPr/>
      <dgm:t>
        <a:bodyPr/>
        <a:lstStyle/>
        <a:p>
          <a:r>
            <a:rPr lang="en-US" sz="2000" dirty="0"/>
            <a:t>Although more robust to too much delay.</a:t>
          </a:r>
          <a:endParaRPr lang="en-NL" sz="2000" dirty="0"/>
        </a:p>
      </dgm:t>
    </dgm:pt>
    <dgm:pt modelId="{9429EA35-E063-4797-9438-88B2902121FB}" type="parTrans" cxnId="{541DF7BF-BBD3-477A-8011-99E43601DE4D}">
      <dgm:prSet/>
      <dgm:spPr/>
      <dgm:t>
        <a:bodyPr/>
        <a:lstStyle/>
        <a:p>
          <a:endParaRPr lang="en-NL" sz="3200"/>
        </a:p>
      </dgm:t>
    </dgm:pt>
    <dgm:pt modelId="{531030D2-5C87-4146-8824-BBD43B9C7EB0}" type="sibTrans" cxnId="{541DF7BF-BBD3-477A-8011-99E43601DE4D}">
      <dgm:prSet/>
      <dgm:spPr/>
      <dgm:t>
        <a:bodyPr/>
        <a:lstStyle/>
        <a:p>
          <a:endParaRPr lang="en-NL" sz="3200"/>
        </a:p>
      </dgm:t>
    </dgm:pt>
    <dgm:pt modelId="{1E9382D0-0A3F-422D-89DA-9577CE997035}" type="pres">
      <dgm:prSet presAssocID="{28F39FFB-67E0-432A-BD84-A6393190C9C9}" presName="linear" presStyleCnt="0">
        <dgm:presLayoutVars>
          <dgm:dir/>
          <dgm:animLvl val="lvl"/>
          <dgm:resizeHandles val="exact"/>
        </dgm:presLayoutVars>
      </dgm:prSet>
      <dgm:spPr/>
    </dgm:pt>
    <dgm:pt modelId="{31283CFC-61A6-4D6C-B568-3563E6962A1D}" type="pres">
      <dgm:prSet presAssocID="{47F64B8C-DB2F-4122-85CF-DE858A482FDC}" presName="parentLin" presStyleCnt="0"/>
      <dgm:spPr/>
    </dgm:pt>
    <dgm:pt modelId="{63AD5307-AA1D-4658-B045-803FEDD6130F}" type="pres">
      <dgm:prSet presAssocID="{47F64B8C-DB2F-4122-85CF-DE858A482FDC}" presName="parentLeftMargin" presStyleLbl="node1" presStyleIdx="0" presStyleCnt="2"/>
      <dgm:spPr/>
    </dgm:pt>
    <dgm:pt modelId="{D75E7EFF-576F-4409-8C0B-4BF87CFA4CBB}" type="pres">
      <dgm:prSet presAssocID="{47F64B8C-DB2F-4122-85CF-DE858A482FDC}" presName="parentText" presStyleLbl="node1" presStyleIdx="0" presStyleCnt="2">
        <dgm:presLayoutVars>
          <dgm:chMax val="0"/>
          <dgm:bulletEnabled val="1"/>
        </dgm:presLayoutVars>
      </dgm:prSet>
      <dgm:spPr/>
    </dgm:pt>
    <dgm:pt modelId="{4CDA763A-01F3-4153-92D8-C8C151F32D1E}" type="pres">
      <dgm:prSet presAssocID="{47F64B8C-DB2F-4122-85CF-DE858A482FDC}" presName="negativeSpace" presStyleCnt="0"/>
      <dgm:spPr/>
    </dgm:pt>
    <dgm:pt modelId="{2CF56161-2B55-40AA-B9F2-E4C3E651CBF4}" type="pres">
      <dgm:prSet presAssocID="{47F64B8C-DB2F-4122-85CF-DE858A482FDC}" presName="childText" presStyleLbl="conFgAcc1" presStyleIdx="0" presStyleCnt="2">
        <dgm:presLayoutVars>
          <dgm:bulletEnabled val="1"/>
        </dgm:presLayoutVars>
      </dgm:prSet>
      <dgm:spPr/>
    </dgm:pt>
    <dgm:pt modelId="{597597B5-64DF-4760-9D72-21105D612B1A}" type="pres">
      <dgm:prSet presAssocID="{CF3E3181-43E9-4F31-BB7C-BC6C6FEEAD34}" presName="spaceBetweenRectangles" presStyleCnt="0"/>
      <dgm:spPr/>
    </dgm:pt>
    <dgm:pt modelId="{A16D5689-EEBE-437C-BD00-3E4C7EF3EC88}" type="pres">
      <dgm:prSet presAssocID="{DC661CDD-BC61-4371-9841-5F73BEC1A363}" presName="parentLin" presStyleCnt="0"/>
      <dgm:spPr/>
    </dgm:pt>
    <dgm:pt modelId="{59B75F31-B888-4C5D-95B3-9AA4C2AA7EA7}" type="pres">
      <dgm:prSet presAssocID="{DC661CDD-BC61-4371-9841-5F73BEC1A363}" presName="parentLeftMargin" presStyleLbl="node1" presStyleIdx="0" presStyleCnt="2"/>
      <dgm:spPr/>
    </dgm:pt>
    <dgm:pt modelId="{2170205C-50C6-4F90-BC17-7EA38460C2F2}" type="pres">
      <dgm:prSet presAssocID="{DC661CDD-BC61-4371-9841-5F73BEC1A363}" presName="parentText" presStyleLbl="node1" presStyleIdx="1" presStyleCnt="2">
        <dgm:presLayoutVars>
          <dgm:chMax val="0"/>
          <dgm:bulletEnabled val="1"/>
        </dgm:presLayoutVars>
      </dgm:prSet>
      <dgm:spPr/>
    </dgm:pt>
    <dgm:pt modelId="{7DF437D3-0301-407F-B7F3-C3B32F825AFE}" type="pres">
      <dgm:prSet presAssocID="{DC661CDD-BC61-4371-9841-5F73BEC1A363}" presName="negativeSpace" presStyleCnt="0"/>
      <dgm:spPr/>
    </dgm:pt>
    <dgm:pt modelId="{8312DCB0-B151-4906-98D4-91755B2D6789}" type="pres">
      <dgm:prSet presAssocID="{DC661CDD-BC61-4371-9841-5F73BEC1A363}" presName="childText" presStyleLbl="conFgAcc1" presStyleIdx="1" presStyleCnt="2">
        <dgm:presLayoutVars>
          <dgm:bulletEnabled val="1"/>
        </dgm:presLayoutVars>
      </dgm:prSet>
      <dgm:spPr/>
    </dgm:pt>
  </dgm:ptLst>
  <dgm:cxnLst>
    <dgm:cxn modelId="{67D1C603-5338-4B6D-A745-44D6DEC942AA}" type="presOf" srcId="{28F39FFB-67E0-432A-BD84-A6393190C9C9}" destId="{1E9382D0-0A3F-422D-89DA-9577CE997035}" srcOrd="0" destOrd="0" presId="urn:microsoft.com/office/officeart/2005/8/layout/list1"/>
    <dgm:cxn modelId="{FD3CC838-DD75-40A6-81E6-38DC84D9BCBC}" srcId="{28F39FFB-67E0-432A-BD84-A6393190C9C9}" destId="{47F64B8C-DB2F-4122-85CF-DE858A482FDC}" srcOrd="0" destOrd="0" parTransId="{828958C3-189A-4260-AE86-97ED7C51B276}" sibTransId="{CF3E3181-43E9-4F31-BB7C-BC6C6FEEAD34}"/>
    <dgm:cxn modelId="{6834BA72-7BEA-43A8-9146-3A2BCE327085}" type="presOf" srcId="{47F64B8C-DB2F-4122-85CF-DE858A482FDC}" destId="{D75E7EFF-576F-4409-8C0B-4BF87CFA4CBB}" srcOrd="1" destOrd="0" presId="urn:microsoft.com/office/officeart/2005/8/layout/list1"/>
    <dgm:cxn modelId="{1CD03F9D-D8D0-462A-B25F-BC31B5904EC2}" type="presOf" srcId="{47F64B8C-DB2F-4122-85CF-DE858A482FDC}" destId="{63AD5307-AA1D-4658-B045-803FEDD6130F}" srcOrd="0" destOrd="0" presId="urn:microsoft.com/office/officeart/2005/8/layout/list1"/>
    <dgm:cxn modelId="{43C483AB-7D09-4C4B-9980-64DC89F0C7EA}" type="presOf" srcId="{DC661CDD-BC61-4371-9841-5F73BEC1A363}" destId="{2170205C-50C6-4F90-BC17-7EA38460C2F2}" srcOrd="1" destOrd="0" presId="urn:microsoft.com/office/officeart/2005/8/layout/list1"/>
    <dgm:cxn modelId="{541DF7BF-BBD3-477A-8011-99E43601DE4D}" srcId="{28F39FFB-67E0-432A-BD84-A6393190C9C9}" destId="{DC661CDD-BC61-4371-9841-5F73BEC1A363}" srcOrd="1" destOrd="0" parTransId="{9429EA35-E063-4797-9438-88B2902121FB}" sibTransId="{531030D2-5C87-4146-8824-BBD43B9C7EB0}"/>
    <dgm:cxn modelId="{E67A81E5-A2CB-46E2-A83D-020A1FCA0B38}" type="presOf" srcId="{DC661CDD-BC61-4371-9841-5F73BEC1A363}" destId="{59B75F31-B888-4C5D-95B3-9AA4C2AA7EA7}" srcOrd="0" destOrd="0" presId="urn:microsoft.com/office/officeart/2005/8/layout/list1"/>
    <dgm:cxn modelId="{0835912D-4AE2-4045-9FA4-B9B8D5F7807E}" type="presParOf" srcId="{1E9382D0-0A3F-422D-89DA-9577CE997035}" destId="{31283CFC-61A6-4D6C-B568-3563E6962A1D}" srcOrd="0" destOrd="0" presId="urn:microsoft.com/office/officeart/2005/8/layout/list1"/>
    <dgm:cxn modelId="{C3D547BA-7C68-4690-8CD8-345E80AAF4E2}" type="presParOf" srcId="{31283CFC-61A6-4D6C-B568-3563E6962A1D}" destId="{63AD5307-AA1D-4658-B045-803FEDD6130F}" srcOrd="0" destOrd="0" presId="urn:microsoft.com/office/officeart/2005/8/layout/list1"/>
    <dgm:cxn modelId="{233DDBE0-7E83-4D28-80F6-5199CEE46496}" type="presParOf" srcId="{31283CFC-61A6-4D6C-B568-3563E6962A1D}" destId="{D75E7EFF-576F-4409-8C0B-4BF87CFA4CBB}" srcOrd="1" destOrd="0" presId="urn:microsoft.com/office/officeart/2005/8/layout/list1"/>
    <dgm:cxn modelId="{3E6A856B-A0F1-4389-831A-F4858CB9887F}" type="presParOf" srcId="{1E9382D0-0A3F-422D-89DA-9577CE997035}" destId="{4CDA763A-01F3-4153-92D8-C8C151F32D1E}" srcOrd="1" destOrd="0" presId="urn:microsoft.com/office/officeart/2005/8/layout/list1"/>
    <dgm:cxn modelId="{BE3F1FE0-24F0-4D27-9365-AEC97CF2F164}" type="presParOf" srcId="{1E9382D0-0A3F-422D-89DA-9577CE997035}" destId="{2CF56161-2B55-40AA-B9F2-E4C3E651CBF4}" srcOrd="2" destOrd="0" presId="urn:microsoft.com/office/officeart/2005/8/layout/list1"/>
    <dgm:cxn modelId="{FEFF2914-E449-4C24-91D9-87D7B7B64DB6}" type="presParOf" srcId="{1E9382D0-0A3F-422D-89DA-9577CE997035}" destId="{597597B5-64DF-4760-9D72-21105D612B1A}" srcOrd="3" destOrd="0" presId="urn:microsoft.com/office/officeart/2005/8/layout/list1"/>
    <dgm:cxn modelId="{D31E93DE-622A-46B8-8DA7-96D2B06B434D}" type="presParOf" srcId="{1E9382D0-0A3F-422D-89DA-9577CE997035}" destId="{A16D5689-EEBE-437C-BD00-3E4C7EF3EC88}" srcOrd="4" destOrd="0" presId="urn:microsoft.com/office/officeart/2005/8/layout/list1"/>
    <dgm:cxn modelId="{17772C90-3463-4C89-A214-1B1CC91C5565}" type="presParOf" srcId="{A16D5689-EEBE-437C-BD00-3E4C7EF3EC88}" destId="{59B75F31-B888-4C5D-95B3-9AA4C2AA7EA7}" srcOrd="0" destOrd="0" presId="urn:microsoft.com/office/officeart/2005/8/layout/list1"/>
    <dgm:cxn modelId="{E70B2CA5-2B9D-4EA1-95B3-47BD6F66495F}" type="presParOf" srcId="{A16D5689-EEBE-437C-BD00-3E4C7EF3EC88}" destId="{2170205C-50C6-4F90-BC17-7EA38460C2F2}" srcOrd="1" destOrd="0" presId="urn:microsoft.com/office/officeart/2005/8/layout/list1"/>
    <dgm:cxn modelId="{B0929111-7F70-4076-9B4D-7833F6FB23C0}" type="presParOf" srcId="{1E9382D0-0A3F-422D-89DA-9577CE997035}" destId="{7DF437D3-0301-407F-B7F3-C3B32F825AFE}" srcOrd="5" destOrd="0" presId="urn:microsoft.com/office/officeart/2005/8/layout/list1"/>
    <dgm:cxn modelId="{3E723953-4D3D-4963-B95C-38F4F02CEDA9}" type="presParOf" srcId="{1E9382D0-0A3F-422D-89DA-9577CE997035}" destId="{8312DCB0-B151-4906-98D4-91755B2D678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EFEC2D3-0FE2-4A32-8854-D077C09ECF1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NL"/>
        </a:p>
      </dgm:t>
    </dgm:pt>
    <dgm:pt modelId="{1D59E243-1B99-418A-9AAD-B1D41E928AD7}">
      <dgm:prSet phldrT="[Text]"/>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r>
            <a:rPr lang="en-US" dirty="0"/>
            <a:t> </a:t>
          </a:r>
          <a:endParaRPr lang="en-NL" dirty="0"/>
        </a:p>
      </dgm:t>
    </dgm:pt>
    <dgm:pt modelId="{0CA01905-C1BF-4041-8FB8-28B794C01D8C}" type="parTrans" cxnId="{8FB591A8-BC77-4A5B-9921-3DD31F0F3E79}">
      <dgm:prSet/>
      <dgm:spPr/>
      <dgm:t>
        <a:bodyPr/>
        <a:lstStyle/>
        <a:p>
          <a:endParaRPr lang="en-NL"/>
        </a:p>
      </dgm:t>
    </dgm:pt>
    <dgm:pt modelId="{739D23B9-E8FB-4C5C-9172-B73385A627B5}" type="sibTrans" cxnId="{8FB591A8-BC77-4A5B-9921-3DD31F0F3E79}">
      <dgm:prSet/>
      <dgm:spPr/>
      <dgm:t>
        <a:bodyPr/>
        <a:lstStyle/>
        <a:p>
          <a:endParaRPr lang="en-NL"/>
        </a:p>
      </dgm:t>
    </dgm:pt>
    <dgm:pt modelId="{4EB32B85-65E5-42D7-972E-6EA363953FA4}">
      <dgm:prSet phldrT="[Text]"/>
      <dgm:spPr/>
      <dgm:t>
        <a:bodyPr/>
        <a:lstStyle/>
        <a:p>
          <a:r>
            <a:rPr lang="en-US" dirty="0"/>
            <a:t>5% Risk Schedule</a:t>
          </a:r>
          <a:endParaRPr lang="en-NL" dirty="0"/>
        </a:p>
      </dgm:t>
    </dgm:pt>
    <dgm:pt modelId="{0B645E43-0256-4DD7-AB81-C7B7769FAF89}" type="parTrans" cxnId="{03FDEB12-CB06-4DB9-AFFC-2836B96936F7}">
      <dgm:prSet/>
      <dgm:spPr/>
      <dgm:t>
        <a:bodyPr/>
        <a:lstStyle/>
        <a:p>
          <a:endParaRPr lang="en-NL"/>
        </a:p>
      </dgm:t>
    </dgm:pt>
    <dgm:pt modelId="{F0F284A1-5C51-4DA2-88A1-5E2E69C53DFD}" type="sibTrans" cxnId="{03FDEB12-CB06-4DB9-AFFC-2836B96936F7}">
      <dgm:prSet/>
      <dgm:spPr/>
      <dgm:t>
        <a:bodyPr/>
        <a:lstStyle/>
        <a:p>
          <a:endParaRPr lang="en-NL"/>
        </a:p>
      </dgm:t>
    </dgm:pt>
    <dgm:pt modelId="{E414248A-F592-481A-AC84-F3517CE52406}">
      <dgm:prSet phldrT="[Text]"/>
      <dgm:spPr/>
      <dgm:t>
        <a:bodyPr/>
        <a:lstStyle/>
        <a:p>
          <a:r>
            <a:rPr lang="en-US" dirty="0"/>
            <a:t>10% Risk Schedule</a:t>
          </a:r>
          <a:endParaRPr lang="en-NL" dirty="0"/>
        </a:p>
      </dgm:t>
    </dgm:pt>
    <dgm:pt modelId="{43CB6B4D-30EC-4B94-9E58-7AFD9D3BE05F}" type="parTrans" cxnId="{34A15061-7F5B-4CAB-A260-6D1B95250940}">
      <dgm:prSet/>
      <dgm:spPr/>
      <dgm:t>
        <a:bodyPr/>
        <a:lstStyle/>
        <a:p>
          <a:endParaRPr lang="en-NL"/>
        </a:p>
      </dgm:t>
    </dgm:pt>
    <dgm:pt modelId="{ED6A713B-0A64-4D8C-802B-80E29B58478B}" type="sibTrans" cxnId="{34A15061-7F5B-4CAB-A260-6D1B95250940}">
      <dgm:prSet/>
      <dgm:spPr/>
      <dgm:t>
        <a:bodyPr/>
        <a:lstStyle/>
        <a:p>
          <a:endParaRPr lang="en-NL"/>
        </a:p>
      </dgm:t>
    </dgm:pt>
    <dgm:pt modelId="{679F6D5D-B057-4567-AC03-C2DE9E2AAF7E}">
      <dgm:prSet phldrT="[Text]"/>
      <dgm:spPr/>
      <dgm:t>
        <a:bodyPr/>
        <a:lstStyle/>
        <a:p>
          <a:r>
            <a:rPr lang="en-US" dirty="0"/>
            <a:t>15% Risk Schedule</a:t>
          </a:r>
          <a:endParaRPr lang="en-NL" dirty="0"/>
        </a:p>
      </dgm:t>
    </dgm:pt>
    <dgm:pt modelId="{94751851-1219-43C4-9A93-6A65C8A21859}" type="parTrans" cxnId="{A1714B0A-2BBB-4BD1-A5D9-F97E134506FB}">
      <dgm:prSet/>
      <dgm:spPr/>
      <dgm:t>
        <a:bodyPr/>
        <a:lstStyle/>
        <a:p>
          <a:endParaRPr lang="en-NL"/>
        </a:p>
      </dgm:t>
    </dgm:pt>
    <dgm:pt modelId="{F40F8C02-3821-4B9E-9DAB-59A4E45545B2}" type="sibTrans" cxnId="{A1714B0A-2BBB-4BD1-A5D9-F97E134506FB}">
      <dgm:prSet/>
      <dgm:spPr/>
      <dgm:t>
        <a:bodyPr/>
        <a:lstStyle/>
        <a:p>
          <a:endParaRPr lang="en-NL"/>
        </a:p>
      </dgm:t>
    </dgm:pt>
    <dgm:pt modelId="{8F11D2BB-DB88-422A-8C71-2193EB0AA368}">
      <dgm:prSet phldrT="[Text]"/>
      <dgm:spPr/>
      <dgm:t>
        <a:bodyPr/>
        <a:lstStyle/>
        <a:p>
          <a:r>
            <a:rPr lang="en-US" dirty="0"/>
            <a:t>Currently used schedules for prostate cancer patients</a:t>
          </a:r>
          <a:endParaRPr lang="en-NL" dirty="0"/>
        </a:p>
      </dgm:t>
    </dgm:pt>
    <dgm:pt modelId="{F4AFB949-6C73-46ED-96F8-79E71F8DC150}" type="parTrans" cxnId="{E4C5653D-F0B3-4C77-AE15-0134081FB27B}">
      <dgm:prSet/>
      <dgm:spPr/>
      <dgm:t>
        <a:bodyPr/>
        <a:lstStyle/>
        <a:p>
          <a:endParaRPr lang="en-NL"/>
        </a:p>
      </dgm:t>
    </dgm:pt>
    <dgm:pt modelId="{5EEF6EE1-4707-495A-811D-8DB10B9022FA}" type="sibTrans" cxnId="{E4C5653D-F0B3-4C77-AE15-0134081FB27B}">
      <dgm:prSet/>
      <dgm:spPr/>
      <dgm:t>
        <a:bodyPr/>
        <a:lstStyle/>
        <a:p>
          <a:endParaRPr lang="en-NL"/>
        </a:p>
      </dgm:t>
    </dgm:pt>
    <dgm:pt modelId="{AC6FAFDF-7602-4DA0-95AA-5397DA7A197C}" type="pres">
      <dgm:prSet presAssocID="{4EFEC2D3-0FE2-4A32-8854-D077C09ECF14}" presName="diagram" presStyleCnt="0">
        <dgm:presLayoutVars>
          <dgm:chPref val="1"/>
          <dgm:dir/>
          <dgm:animOne val="branch"/>
          <dgm:animLvl val="lvl"/>
          <dgm:resizeHandles val="exact"/>
        </dgm:presLayoutVars>
      </dgm:prSet>
      <dgm:spPr/>
    </dgm:pt>
    <dgm:pt modelId="{DB04E2D1-6A42-4C7D-BBC5-AA03C9006236}" type="pres">
      <dgm:prSet presAssocID="{1D59E243-1B99-418A-9AAD-B1D41E928AD7}" presName="root1" presStyleCnt="0"/>
      <dgm:spPr/>
    </dgm:pt>
    <dgm:pt modelId="{091EBF46-4441-419A-84BA-BA6A1D156C58}" type="pres">
      <dgm:prSet presAssocID="{1D59E243-1B99-418A-9AAD-B1D41E928AD7}" presName="LevelOneTextNode" presStyleLbl="node0" presStyleIdx="0" presStyleCnt="1" custScaleY="235572" custLinFactNeighborX="-49065" custLinFactNeighborY="-4017">
        <dgm:presLayoutVars>
          <dgm:chPref val="3"/>
        </dgm:presLayoutVars>
      </dgm:prSet>
      <dgm:spPr/>
    </dgm:pt>
    <dgm:pt modelId="{F2A6BE18-9909-4B09-8524-CA0C9D7F78DE}" type="pres">
      <dgm:prSet presAssocID="{1D59E243-1B99-418A-9AAD-B1D41E928AD7}" presName="level2hierChild" presStyleCnt="0"/>
      <dgm:spPr/>
    </dgm:pt>
    <dgm:pt modelId="{E7322AB9-6B07-4C39-AFD9-C8FBB5D35148}" type="pres">
      <dgm:prSet presAssocID="{0B645E43-0256-4DD7-AB81-C7B7769FAF89}" presName="conn2-1" presStyleLbl="parChTrans1D2" presStyleIdx="0" presStyleCnt="4"/>
      <dgm:spPr/>
    </dgm:pt>
    <dgm:pt modelId="{FFC8CFAE-6E34-4F38-8A52-BA76E45460A3}" type="pres">
      <dgm:prSet presAssocID="{0B645E43-0256-4DD7-AB81-C7B7769FAF89}" presName="connTx" presStyleLbl="parChTrans1D2" presStyleIdx="0" presStyleCnt="4"/>
      <dgm:spPr/>
    </dgm:pt>
    <dgm:pt modelId="{BFEEB710-D32D-4CEF-930E-6CFC226A369E}" type="pres">
      <dgm:prSet presAssocID="{4EB32B85-65E5-42D7-972E-6EA363953FA4}" presName="root2" presStyleCnt="0"/>
      <dgm:spPr/>
    </dgm:pt>
    <dgm:pt modelId="{8164150A-0E40-4E6A-8848-2C9153C361B0}" type="pres">
      <dgm:prSet presAssocID="{4EB32B85-65E5-42D7-972E-6EA363953FA4}" presName="LevelTwoTextNode" presStyleLbl="node2" presStyleIdx="0" presStyleCnt="4">
        <dgm:presLayoutVars>
          <dgm:chPref val="3"/>
        </dgm:presLayoutVars>
      </dgm:prSet>
      <dgm:spPr/>
    </dgm:pt>
    <dgm:pt modelId="{98ADFBBA-0F26-4B13-92B0-34B9F98DF45F}" type="pres">
      <dgm:prSet presAssocID="{4EB32B85-65E5-42D7-972E-6EA363953FA4}" presName="level3hierChild" presStyleCnt="0"/>
      <dgm:spPr/>
    </dgm:pt>
    <dgm:pt modelId="{B90AB793-B2EE-4BE9-BD89-CC725ECEE95A}" type="pres">
      <dgm:prSet presAssocID="{43CB6B4D-30EC-4B94-9E58-7AFD9D3BE05F}" presName="conn2-1" presStyleLbl="parChTrans1D2" presStyleIdx="1" presStyleCnt="4"/>
      <dgm:spPr/>
    </dgm:pt>
    <dgm:pt modelId="{EE0DBB28-D2DA-4F3F-90CD-FEB9160BC0F8}" type="pres">
      <dgm:prSet presAssocID="{43CB6B4D-30EC-4B94-9E58-7AFD9D3BE05F}" presName="connTx" presStyleLbl="parChTrans1D2" presStyleIdx="1" presStyleCnt="4"/>
      <dgm:spPr/>
    </dgm:pt>
    <dgm:pt modelId="{7A7340E1-B85E-4817-A05C-96FA77156407}" type="pres">
      <dgm:prSet presAssocID="{E414248A-F592-481A-AC84-F3517CE52406}" presName="root2" presStyleCnt="0"/>
      <dgm:spPr/>
    </dgm:pt>
    <dgm:pt modelId="{0EC4FCFA-687E-4EAF-873C-E9D80F5DA290}" type="pres">
      <dgm:prSet presAssocID="{E414248A-F592-481A-AC84-F3517CE52406}" presName="LevelTwoTextNode" presStyleLbl="node2" presStyleIdx="1" presStyleCnt="4">
        <dgm:presLayoutVars>
          <dgm:chPref val="3"/>
        </dgm:presLayoutVars>
      </dgm:prSet>
      <dgm:spPr/>
    </dgm:pt>
    <dgm:pt modelId="{A3691296-41E4-408A-A0F2-01E60FE67EC4}" type="pres">
      <dgm:prSet presAssocID="{E414248A-F592-481A-AC84-F3517CE52406}" presName="level3hierChild" presStyleCnt="0"/>
      <dgm:spPr/>
    </dgm:pt>
    <dgm:pt modelId="{9F687D8D-AC78-4763-87C9-0A51E8BEA5A2}" type="pres">
      <dgm:prSet presAssocID="{94751851-1219-43C4-9A93-6A65C8A21859}" presName="conn2-1" presStyleLbl="parChTrans1D2" presStyleIdx="2" presStyleCnt="4"/>
      <dgm:spPr/>
    </dgm:pt>
    <dgm:pt modelId="{BE1FCCB2-4442-4A2F-93E6-A4D8320BA3A8}" type="pres">
      <dgm:prSet presAssocID="{94751851-1219-43C4-9A93-6A65C8A21859}" presName="connTx" presStyleLbl="parChTrans1D2" presStyleIdx="2" presStyleCnt="4"/>
      <dgm:spPr/>
    </dgm:pt>
    <dgm:pt modelId="{D554419C-86DA-4EAF-A7C8-495FB9DCD3CD}" type="pres">
      <dgm:prSet presAssocID="{679F6D5D-B057-4567-AC03-C2DE9E2AAF7E}" presName="root2" presStyleCnt="0"/>
      <dgm:spPr/>
    </dgm:pt>
    <dgm:pt modelId="{1B51F389-EC40-4123-8555-BC2B83F6C6C2}" type="pres">
      <dgm:prSet presAssocID="{679F6D5D-B057-4567-AC03-C2DE9E2AAF7E}" presName="LevelTwoTextNode" presStyleLbl="node2" presStyleIdx="2" presStyleCnt="4">
        <dgm:presLayoutVars>
          <dgm:chPref val="3"/>
        </dgm:presLayoutVars>
      </dgm:prSet>
      <dgm:spPr/>
    </dgm:pt>
    <dgm:pt modelId="{4C7B7603-EF1F-4063-B510-BCBFDC227DF7}" type="pres">
      <dgm:prSet presAssocID="{679F6D5D-B057-4567-AC03-C2DE9E2AAF7E}" presName="level3hierChild" presStyleCnt="0"/>
      <dgm:spPr/>
    </dgm:pt>
    <dgm:pt modelId="{34C52D64-E4C2-4D56-AAA4-DC762A40EE77}" type="pres">
      <dgm:prSet presAssocID="{F4AFB949-6C73-46ED-96F8-79E71F8DC150}" presName="conn2-1" presStyleLbl="parChTrans1D2" presStyleIdx="3" presStyleCnt="4"/>
      <dgm:spPr/>
    </dgm:pt>
    <dgm:pt modelId="{25F01168-7B14-4C6E-B6BF-23A8E5AF6815}" type="pres">
      <dgm:prSet presAssocID="{F4AFB949-6C73-46ED-96F8-79E71F8DC150}" presName="connTx" presStyleLbl="parChTrans1D2" presStyleIdx="3" presStyleCnt="4"/>
      <dgm:spPr/>
    </dgm:pt>
    <dgm:pt modelId="{3FAC3756-CFEA-4B4C-BCFB-4F3928072806}" type="pres">
      <dgm:prSet presAssocID="{8F11D2BB-DB88-422A-8C71-2193EB0AA368}" presName="root2" presStyleCnt="0"/>
      <dgm:spPr/>
    </dgm:pt>
    <dgm:pt modelId="{8D3BD7DC-51D9-44FD-820D-AC8B15897BD9}" type="pres">
      <dgm:prSet presAssocID="{8F11D2BB-DB88-422A-8C71-2193EB0AA368}" presName="LevelTwoTextNode" presStyleLbl="node2" presStyleIdx="3" presStyleCnt="4">
        <dgm:presLayoutVars>
          <dgm:chPref val="3"/>
        </dgm:presLayoutVars>
      </dgm:prSet>
      <dgm:spPr/>
    </dgm:pt>
    <dgm:pt modelId="{7E8EEB67-8C4B-4812-8E34-3252A8810D0D}" type="pres">
      <dgm:prSet presAssocID="{8F11D2BB-DB88-422A-8C71-2193EB0AA368}" presName="level3hierChild" presStyleCnt="0"/>
      <dgm:spPr/>
    </dgm:pt>
  </dgm:ptLst>
  <dgm:cxnLst>
    <dgm:cxn modelId="{A1714B0A-2BBB-4BD1-A5D9-F97E134506FB}" srcId="{1D59E243-1B99-418A-9AAD-B1D41E928AD7}" destId="{679F6D5D-B057-4567-AC03-C2DE9E2AAF7E}" srcOrd="2" destOrd="0" parTransId="{94751851-1219-43C4-9A93-6A65C8A21859}" sibTransId="{F40F8C02-3821-4B9E-9DAB-59A4E45545B2}"/>
    <dgm:cxn modelId="{AB174E0A-4835-4AAB-B1AD-32AF1B87EFDF}" type="presOf" srcId="{F4AFB949-6C73-46ED-96F8-79E71F8DC150}" destId="{34C52D64-E4C2-4D56-AAA4-DC762A40EE77}" srcOrd="0" destOrd="0" presId="urn:microsoft.com/office/officeart/2005/8/layout/hierarchy2"/>
    <dgm:cxn modelId="{03FDEB12-CB06-4DB9-AFFC-2836B96936F7}" srcId="{1D59E243-1B99-418A-9AAD-B1D41E928AD7}" destId="{4EB32B85-65E5-42D7-972E-6EA363953FA4}" srcOrd="0" destOrd="0" parTransId="{0B645E43-0256-4DD7-AB81-C7B7769FAF89}" sibTransId="{F0F284A1-5C51-4DA2-88A1-5E2E69C53DFD}"/>
    <dgm:cxn modelId="{0E975D15-C661-4B39-86A8-86CAD61EC992}" type="presOf" srcId="{94751851-1219-43C4-9A93-6A65C8A21859}" destId="{BE1FCCB2-4442-4A2F-93E6-A4D8320BA3A8}" srcOrd="1" destOrd="0" presId="urn:microsoft.com/office/officeart/2005/8/layout/hierarchy2"/>
    <dgm:cxn modelId="{74B33B2D-C94E-49A5-B4DE-22EA036B26D1}" type="presOf" srcId="{0B645E43-0256-4DD7-AB81-C7B7769FAF89}" destId="{E7322AB9-6B07-4C39-AFD9-C8FBB5D35148}" srcOrd="0" destOrd="0" presId="urn:microsoft.com/office/officeart/2005/8/layout/hierarchy2"/>
    <dgm:cxn modelId="{75AF4D31-E517-41E4-B24A-8CCDC10A2F8D}" type="presOf" srcId="{8F11D2BB-DB88-422A-8C71-2193EB0AA368}" destId="{8D3BD7DC-51D9-44FD-820D-AC8B15897BD9}" srcOrd="0" destOrd="0" presId="urn:microsoft.com/office/officeart/2005/8/layout/hierarchy2"/>
    <dgm:cxn modelId="{6ADFF936-E0C7-4BC8-906B-5810A3342910}" type="presOf" srcId="{43CB6B4D-30EC-4B94-9E58-7AFD9D3BE05F}" destId="{EE0DBB28-D2DA-4F3F-90CD-FEB9160BC0F8}" srcOrd="1" destOrd="0" presId="urn:microsoft.com/office/officeart/2005/8/layout/hierarchy2"/>
    <dgm:cxn modelId="{E4C5653D-F0B3-4C77-AE15-0134081FB27B}" srcId="{1D59E243-1B99-418A-9AAD-B1D41E928AD7}" destId="{8F11D2BB-DB88-422A-8C71-2193EB0AA368}" srcOrd="3" destOrd="0" parTransId="{F4AFB949-6C73-46ED-96F8-79E71F8DC150}" sibTransId="{5EEF6EE1-4707-495A-811D-8DB10B9022FA}"/>
    <dgm:cxn modelId="{34A15061-7F5B-4CAB-A260-6D1B95250940}" srcId="{1D59E243-1B99-418A-9AAD-B1D41E928AD7}" destId="{E414248A-F592-481A-AC84-F3517CE52406}" srcOrd="1" destOrd="0" parTransId="{43CB6B4D-30EC-4B94-9E58-7AFD9D3BE05F}" sibTransId="{ED6A713B-0A64-4D8C-802B-80E29B58478B}"/>
    <dgm:cxn modelId="{45550A4F-0F9B-41C6-BB64-37AFF58F01CC}" type="presOf" srcId="{4EFEC2D3-0FE2-4A32-8854-D077C09ECF14}" destId="{AC6FAFDF-7602-4DA0-95AA-5397DA7A197C}" srcOrd="0" destOrd="0" presId="urn:microsoft.com/office/officeart/2005/8/layout/hierarchy2"/>
    <dgm:cxn modelId="{A7C2C94F-6145-46F3-8A5E-A545801FEDC5}" type="presOf" srcId="{1D59E243-1B99-418A-9AAD-B1D41E928AD7}" destId="{091EBF46-4441-419A-84BA-BA6A1D156C58}" srcOrd="0" destOrd="0" presId="urn:microsoft.com/office/officeart/2005/8/layout/hierarchy2"/>
    <dgm:cxn modelId="{B6083B78-4C18-4641-B692-9FBC0002CD26}" type="presOf" srcId="{0B645E43-0256-4DD7-AB81-C7B7769FAF89}" destId="{FFC8CFAE-6E34-4F38-8A52-BA76E45460A3}" srcOrd="1" destOrd="0" presId="urn:microsoft.com/office/officeart/2005/8/layout/hierarchy2"/>
    <dgm:cxn modelId="{253EE58C-0EF4-44C6-83A0-3D6832DB2CEE}" type="presOf" srcId="{E414248A-F592-481A-AC84-F3517CE52406}" destId="{0EC4FCFA-687E-4EAF-873C-E9D80F5DA290}" srcOrd="0" destOrd="0" presId="urn:microsoft.com/office/officeart/2005/8/layout/hierarchy2"/>
    <dgm:cxn modelId="{50C432A6-FE53-4184-A473-DCA4E3109861}" type="presOf" srcId="{94751851-1219-43C4-9A93-6A65C8A21859}" destId="{9F687D8D-AC78-4763-87C9-0A51E8BEA5A2}" srcOrd="0" destOrd="0" presId="urn:microsoft.com/office/officeart/2005/8/layout/hierarchy2"/>
    <dgm:cxn modelId="{8FB591A8-BC77-4A5B-9921-3DD31F0F3E79}" srcId="{4EFEC2D3-0FE2-4A32-8854-D077C09ECF14}" destId="{1D59E243-1B99-418A-9AAD-B1D41E928AD7}" srcOrd="0" destOrd="0" parTransId="{0CA01905-C1BF-4041-8FB8-28B794C01D8C}" sibTransId="{739D23B9-E8FB-4C5C-9172-B73385A627B5}"/>
    <dgm:cxn modelId="{2F3426CB-3F6F-4BA1-B7BF-117ED0A43BE5}" type="presOf" srcId="{43CB6B4D-30EC-4B94-9E58-7AFD9D3BE05F}" destId="{B90AB793-B2EE-4BE9-BD89-CC725ECEE95A}" srcOrd="0" destOrd="0" presId="urn:microsoft.com/office/officeart/2005/8/layout/hierarchy2"/>
    <dgm:cxn modelId="{43973CCE-7D3A-4FD3-9BB3-C7AF143C924C}" type="presOf" srcId="{679F6D5D-B057-4567-AC03-C2DE9E2AAF7E}" destId="{1B51F389-EC40-4123-8555-BC2B83F6C6C2}" srcOrd="0" destOrd="0" presId="urn:microsoft.com/office/officeart/2005/8/layout/hierarchy2"/>
    <dgm:cxn modelId="{542529D7-1B43-4A3D-9BB1-A56B86E73388}" type="presOf" srcId="{4EB32B85-65E5-42D7-972E-6EA363953FA4}" destId="{8164150A-0E40-4E6A-8848-2C9153C361B0}" srcOrd="0" destOrd="0" presId="urn:microsoft.com/office/officeart/2005/8/layout/hierarchy2"/>
    <dgm:cxn modelId="{ACEF52FC-9C80-4E18-8806-F24544665BF7}" type="presOf" srcId="{F4AFB949-6C73-46ED-96F8-79E71F8DC150}" destId="{25F01168-7B14-4C6E-B6BF-23A8E5AF6815}" srcOrd="1" destOrd="0" presId="urn:microsoft.com/office/officeart/2005/8/layout/hierarchy2"/>
    <dgm:cxn modelId="{88023AE3-C190-4253-815B-5B29E466B544}" type="presParOf" srcId="{AC6FAFDF-7602-4DA0-95AA-5397DA7A197C}" destId="{DB04E2D1-6A42-4C7D-BBC5-AA03C9006236}" srcOrd="0" destOrd="0" presId="urn:microsoft.com/office/officeart/2005/8/layout/hierarchy2"/>
    <dgm:cxn modelId="{4B4C5AF1-AA3F-4481-A1B5-732EC2B47C05}" type="presParOf" srcId="{DB04E2D1-6A42-4C7D-BBC5-AA03C9006236}" destId="{091EBF46-4441-419A-84BA-BA6A1D156C58}" srcOrd="0" destOrd="0" presId="urn:microsoft.com/office/officeart/2005/8/layout/hierarchy2"/>
    <dgm:cxn modelId="{BD254342-D34A-4A42-BF51-340CF5A3D9CB}" type="presParOf" srcId="{DB04E2D1-6A42-4C7D-BBC5-AA03C9006236}" destId="{F2A6BE18-9909-4B09-8524-CA0C9D7F78DE}" srcOrd="1" destOrd="0" presId="urn:microsoft.com/office/officeart/2005/8/layout/hierarchy2"/>
    <dgm:cxn modelId="{3CE11370-2647-4F93-BE83-0B7DBAA98542}" type="presParOf" srcId="{F2A6BE18-9909-4B09-8524-CA0C9D7F78DE}" destId="{E7322AB9-6B07-4C39-AFD9-C8FBB5D35148}" srcOrd="0" destOrd="0" presId="urn:microsoft.com/office/officeart/2005/8/layout/hierarchy2"/>
    <dgm:cxn modelId="{36C26DB2-C625-46F1-B3E2-FCAEAFB02E59}" type="presParOf" srcId="{E7322AB9-6B07-4C39-AFD9-C8FBB5D35148}" destId="{FFC8CFAE-6E34-4F38-8A52-BA76E45460A3}" srcOrd="0" destOrd="0" presId="urn:microsoft.com/office/officeart/2005/8/layout/hierarchy2"/>
    <dgm:cxn modelId="{E50C447F-0332-4700-AA98-1F2FC50D88EB}" type="presParOf" srcId="{F2A6BE18-9909-4B09-8524-CA0C9D7F78DE}" destId="{BFEEB710-D32D-4CEF-930E-6CFC226A369E}" srcOrd="1" destOrd="0" presId="urn:microsoft.com/office/officeart/2005/8/layout/hierarchy2"/>
    <dgm:cxn modelId="{82BAF770-DC72-4DBC-89FB-DABE5ED42967}" type="presParOf" srcId="{BFEEB710-D32D-4CEF-930E-6CFC226A369E}" destId="{8164150A-0E40-4E6A-8848-2C9153C361B0}" srcOrd="0" destOrd="0" presId="urn:microsoft.com/office/officeart/2005/8/layout/hierarchy2"/>
    <dgm:cxn modelId="{F2816A0E-8F8A-4A15-BACF-C816DC3982B1}" type="presParOf" srcId="{BFEEB710-D32D-4CEF-930E-6CFC226A369E}" destId="{98ADFBBA-0F26-4B13-92B0-34B9F98DF45F}" srcOrd="1" destOrd="0" presId="urn:microsoft.com/office/officeart/2005/8/layout/hierarchy2"/>
    <dgm:cxn modelId="{894A0E18-2D82-419D-B5D4-FA964B1F73F4}" type="presParOf" srcId="{F2A6BE18-9909-4B09-8524-CA0C9D7F78DE}" destId="{B90AB793-B2EE-4BE9-BD89-CC725ECEE95A}" srcOrd="2" destOrd="0" presId="urn:microsoft.com/office/officeart/2005/8/layout/hierarchy2"/>
    <dgm:cxn modelId="{89C03381-3765-4E42-8790-B2C780C8C454}" type="presParOf" srcId="{B90AB793-B2EE-4BE9-BD89-CC725ECEE95A}" destId="{EE0DBB28-D2DA-4F3F-90CD-FEB9160BC0F8}" srcOrd="0" destOrd="0" presId="urn:microsoft.com/office/officeart/2005/8/layout/hierarchy2"/>
    <dgm:cxn modelId="{C802A419-97A9-4296-9025-BA0D3A7F8167}" type="presParOf" srcId="{F2A6BE18-9909-4B09-8524-CA0C9D7F78DE}" destId="{7A7340E1-B85E-4817-A05C-96FA77156407}" srcOrd="3" destOrd="0" presId="urn:microsoft.com/office/officeart/2005/8/layout/hierarchy2"/>
    <dgm:cxn modelId="{8D9290E2-E0B8-423A-9594-06EB4CC8A227}" type="presParOf" srcId="{7A7340E1-B85E-4817-A05C-96FA77156407}" destId="{0EC4FCFA-687E-4EAF-873C-E9D80F5DA290}" srcOrd="0" destOrd="0" presId="urn:microsoft.com/office/officeart/2005/8/layout/hierarchy2"/>
    <dgm:cxn modelId="{33FCF665-D1FF-4F45-B6FE-5DC928753B88}" type="presParOf" srcId="{7A7340E1-B85E-4817-A05C-96FA77156407}" destId="{A3691296-41E4-408A-A0F2-01E60FE67EC4}" srcOrd="1" destOrd="0" presId="urn:microsoft.com/office/officeart/2005/8/layout/hierarchy2"/>
    <dgm:cxn modelId="{3237E3B8-AA9B-4BE9-81C0-40300930585E}" type="presParOf" srcId="{F2A6BE18-9909-4B09-8524-CA0C9D7F78DE}" destId="{9F687D8D-AC78-4763-87C9-0A51E8BEA5A2}" srcOrd="4" destOrd="0" presId="urn:microsoft.com/office/officeart/2005/8/layout/hierarchy2"/>
    <dgm:cxn modelId="{9A606084-87A0-41E5-BBE8-AADE9C080000}" type="presParOf" srcId="{9F687D8D-AC78-4763-87C9-0A51E8BEA5A2}" destId="{BE1FCCB2-4442-4A2F-93E6-A4D8320BA3A8}" srcOrd="0" destOrd="0" presId="urn:microsoft.com/office/officeart/2005/8/layout/hierarchy2"/>
    <dgm:cxn modelId="{CCAD02D3-17DC-4A72-A278-CF65ACD418E7}" type="presParOf" srcId="{F2A6BE18-9909-4B09-8524-CA0C9D7F78DE}" destId="{D554419C-86DA-4EAF-A7C8-495FB9DCD3CD}" srcOrd="5" destOrd="0" presId="urn:microsoft.com/office/officeart/2005/8/layout/hierarchy2"/>
    <dgm:cxn modelId="{2243F76A-3DB6-4D75-82D9-2997E4E16524}" type="presParOf" srcId="{D554419C-86DA-4EAF-A7C8-495FB9DCD3CD}" destId="{1B51F389-EC40-4123-8555-BC2B83F6C6C2}" srcOrd="0" destOrd="0" presId="urn:microsoft.com/office/officeart/2005/8/layout/hierarchy2"/>
    <dgm:cxn modelId="{0F17A4A2-73CF-477D-B7AB-EA86AE0E203A}" type="presParOf" srcId="{D554419C-86DA-4EAF-A7C8-495FB9DCD3CD}" destId="{4C7B7603-EF1F-4063-B510-BCBFDC227DF7}" srcOrd="1" destOrd="0" presId="urn:microsoft.com/office/officeart/2005/8/layout/hierarchy2"/>
    <dgm:cxn modelId="{EB246BEA-C0A1-4FB7-B88C-C88F4E830A35}" type="presParOf" srcId="{F2A6BE18-9909-4B09-8524-CA0C9D7F78DE}" destId="{34C52D64-E4C2-4D56-AAA4-DC762A40EE77}" srcOrd="6" destOrd="0" presId="urn:microsoft.com/office/officeart/2005/8/layout/hierarchy2"/>
    <dgm:cxn modelId="{6845FB96-3ED3-4648-A2F3-0E5532C69495}" type="presParOf" srcId="{34C52D64-E4C2-4D56-AAA4-DC762A40EE77}" destId="{25F01168-7B14-4C6E-B6BF-23A8E5AF6815}" srcOrd="0" destOrd="0" presId="urn:microsoft.com/office/officeart/2005/8/layout/hierarchy2"/>
    <dgm:cxn modelId="{CA86CD3A-0C0F-447E-9107-A27F230CCBEF}" type="presParOf" srcId="{F2A6BE18-9909-4B09-8524-CA0C9D7F78DE}" destId="{3FAC3756-CFEA-4B4C-BCFB-4F3928072806}" srcOrd="7" destOrd="0" presId="urn:microsoft.com/office/officeart/2005/8/layout/hierarchy2"/>
    <dgm:cxn modelId="{26B3E300-2964-41D3-BC6E-967DD5FE36A6}" type="presParOf" srcId="{3FAC3756-CFEA-4B4C-BCFB-4F3928072806}" destId="{8D3BD7DC-51D9-44FD-820D-AC8B15897BD9}" srcOrd="0" destOrd="0" presId="urn:microsoft.com/office/officeart/2005/8/layout/hierarchy2"/>
    <dgm:cxn modelId="{5A47C030-9A67-4A28-8E78-5E9EFD7F3459}" type="presParOf" srcId="{3FAC3756-CFEA-4B4C-BCFB-4F3928072806}" destId="{7E8EEB67-8C4B-4812-8E34-3252A8810D0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EFEC2D3-0FE2-4A32-8854-D077C09ECF1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NL"/>
        </a:p>
      </dgm:t>
    </dgm:pt>
    <dgm:pt modelId="{1D59E243-1B99-418A-9AAD-B1D41E928AD7}">
      <dgm:prSet phldrT="[Text]"/>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r>
            <a:rPr lang="en-US" dirty="0"/>
            <a:t> </a:t>
          </a:r>
          <a:endParaRPr lang="en-NL" dirty="0"/>
        </a:p>
      </dgm:t>
    </dgm:pt>
    <dgm:pt modelId="{0CA01905-C1BF-4041-8FB8-28B794C01D8C}" type="parTrans" cxnId="{8FB591A8-BC77-4A5B-9921-3DD31F0F3E79}">
      <dgm:prSet/>
      <dgm:spPr/>
      <dgm:t>
        <a:bodyPr/>
        <a:lstStyle/>
        <a:p>
          <a:endParaRPr lang="en-NL"/>
        </a:p>
      </dgm:t>
    </dgm:pt>
    <dgm:pt modelId="{739D23B9-E8FB-4C5C-9172-B73385A627B5}" type="sibTrans" cxnId="{8FB591A8-BC77-4A5B-9921-3DD31F0F3E79}">
      <dgm:prSet/>
      <dgm:spPr/>
      <dgm:t>
        <a:bodyPr/>
        <a:lstStyle/>
        <a:p>
          <a:endParaRPr lang="en-NL"/>
        </a:p>
      </dgm:t>
    </dgm:pt>
    <dgm:pt modelId="{4EB32B85-65E5-42D7-972E-6EA363953FA4}">
      <dgm:prSet phldrT="[Text]"/>
      <dgm:spPr/>
      <dgm:t>
        <a:bodyPr/>
        <a:lstStyle/>
        <a:p>
          <a:r>
            <a:rPr lang="en-US" dirty="0"/>
            <a:t>5% Risk Schedule</a:t>
          </a:r>
          <a:endParaRPr lang="en-NL" dirty="0"/>
        </a:p>
      </dgm:t>
    </dgm:pt>
    <dgm:pt modelId="{0B645E43-0256-4DD7-AB81-C7B7769FAF89}" type="parTrans" cxnId="{03FDEB12-CB06-4DB9-AFFC-2836B96936F7}">
      <dgm:prSet/>
      <dgm:spPr/>
      <dgm:t>
        <a:bodyPr/>
        <a:lstStyle/>
        <a:p>
          <a:endParaRPr lang="en-NL"/>
        </a:p>
      </dgm:t>
    </dgm:pt>
    <dgm:pt modelId="{F0F284A1-5C51-4DA2-88A1-5E2E69C53DFD}" type="sibTrans" cxnId="{03FDEB12-CB06-4DB9-AFFC-2836B96936F7}">
      <dgm:prSet/>
      <dgm:spPr/>
      <dgm:t>
        <a:bodyPr/>
        <a:lstStyle/>
        <a:p>
          <a:endParaRPr lang="en-NL"/>
        </a:p>
      </dgm:t>
    </dgm:pt>
    <dgm:pt modelId="{E414248A-F592-481A-AC84-F3517CE52406}">
      <dgm:prSet phldrT="[Text]"/>
      <dgm:spPr/>
      <dgm:t>
        <a:bodyPr/>
        <a:lstStyle/>
        <a:p>
          <a:r>
            <a:rPr lang="en-US" dirty="0"/>
            <a:t>10% Risk Schedule</a:t>
          </a:r>
          <a:endParaRPr lang="en-NL" dirty="0"/>
        </a:p>
      </dgm:t>
    </dgm:pt>
    <dgm:pt modelId="{43CB6B4D-30EC-4B94-9E58-7AFD9D3BE05F}" type="parTrans" cxnId="{34A15061-7F5B-4CAB-A260-6D1B95250940}">
      <dgm:prSet/>
      <dgm:spPr/>
      <dgm:t>
        <a:bodyPr/>
        <a:lstStyle/>
        <a:p>
          <a:endParaRPr lang="en-NL"/>
        </a:p>
      </dgm:t>
    </dgm:pt>
    <dgm:pt modelId="{ED6A713B-0A64-4D8C-802B-80E29B58478B}" type="sibTrans" cxnId="{34A15061-7F5B-4CAB-A260-6D1B95250940}">
      <dgm:prSet/>
      <dgm:spPr/>
      <dgm:t>
        <a:bodyPr/>
        <a:lstStyle/>
        <a:p>
          <a:endParaRPr lang="en-NL"/>
        </a:p>
      </dgm:t>
    </dgm:pt>
    <dgm:pt modelId="{679F6D5D-B057-4567-AC03-C2DE9E2AAF7E}">
      <dgm:prSet phldrT="[Text]"/>
      <dgm:spPr/>
      <dgm:t>
        <a:bodyPr/>
        <a:lstStyle/>
        <a:p>
          <a:r>
            <a:rPr lang="en-US" dirty="0"/>
            <a:t>15% Risk Schedule</a:t>
          </a:r>
          <a:endParaRPr lang="en-NL" dirty="0"/>
        </a:p>
      </dgm:t>
    </dgm:pt>
    <dgm:pt modelId="{94751851-1219-43C4-9A93-6A65C8A21859}" type="parTrans" cxnId="{A1714B0A-2BBB-4BD1-A5D9-F97E134506FB}">
      <dgm:prSet/>
      <dgm:spPr/>
      <dgm:t>
        <a:bodyPr/>
        <a:lstStyle/>
        <a:p>
          <a:endParaRPr lang="en-NL"/>
        </a:p>
      </dgm:t>
    </dgm:pt>
    <dgm:pt modelId="{F40F8C02-3821-4B9E-9DAB-59A4E45545B2}" type="sibTrans" cxnId="{A1714B0A-2BBB-4BD1-A5D9-F97E134506FB}">
      <dgm:prSet/>
      <dgm:spPr/>
      <dgm:t>
        <a:bodyPr/>
        <a:lstStyle/>
        <a:p>
          <a:endParaRPr lang="en-NL"/>
        </a:p>
      </dgm:t>
    </dgm:pt>
    <dgm:pt modelId="{8F11D2BB-DB88-422A-8C71-2193EB0AA368}">
      <dgm:prSet phldrT="[Text]"/>
      <dgm:spPr/>
      <dgm:t>
        <a:bodyPr/>
        <a:lstStyle/>
        <a:p>
          <a:r>
            <a:rPr lang="en-US" dirty="0"/>
            <a:t>Currently used schedules for prostate cancer patients</a:t>
          </a:r>
          <a:endParaRPr lang="en-NL" dirty="0"/>
        </a:p>
      </dgm:t>
    </dgm:pt>
    <dgm:pt modelId="{F4AFB949-6C73-46ED-96F8-79E71F8DC150}" type="parTrans" cxnId="{E4C5653D-F0B3-4C77-AE15-0134081FB27B}">
      <dgm:prSet/>
      <dgm:spPr/>
      <dgm:t>
        <a:bodyPr/>
        <a:lstStyle/>
        <a:p>
          <a:endParaRPr lang="en-NL"/>
        </a:p>
      </dgm:t>
    </dgm:pt>
    <dgm:pt modelId="{5EEF6EE1-4707-495A-811D-8DB10B9022FA}" type="sibTrans" cxnId="{E4C5653D-F0B3-4C77-AE15-0134081FB27B}">
      <dgm:prSet/>
      <dgm:spPr/>
      <dgm:t>
        <a:bodyPr/>
        <a:lstStyle/>
        <a:p>
          <a:endParaRPr lang="en-NL"/>
        </a:p>
      </dgm:t>
    </dgm:pt>
    <dgm:pt modelId="{9E94B7B3-08AD-4843-A72B-45BFA54B495B}">
      <dgm:prSet phldrT="[Text]"/>
      <dgm:spPr/>
      <dgm:t>
        <a:bodyPr/>
        <a:lstStyle/>
        <a:p>
          <a:r>
            <a:rPr lang="en-US" dirty="0"/>
            <a:t>Number of tests</a:t>
          </a:r>
          <a:endParaRPr lang="en-NL" dirty="0"/>
        </a:p>
      </dgm:t>
    </dgm:pt>
    <dgm:pt modelId="{BC35A61F-5AAC-4D02-BFDA-DAB036587B28}" type="parTrans" cxnId="{66660CDA-E3F1-481D-B22B-4FE3313F8411}">
      <dgm:prSet/>
      <dgm:spPr/>
      <dgm:t>
        <a:bodyPr/>
        <a:lstStyle/>
        <a:p>
          <a:endParaRPr lang="en-NL"/>
        </a:p>
      </dgm:t>
    </dgm:pt>
    <dgm:pt modelId="{A05A01F5-3369-40DB-BFBF-F7622E7CFB25}" type="sibTrans" cxnId="{66660CDA-E3F1-481D-B22B-4FE3313F8411}">
      <dgm:prSet/>
      <dgm:spPr/>
      <dgm:t>
        <a:bodyPr/>
        <a:lstStyle/>
        <a:p>
          <a:endParaRPr lang="en-NL"/>
        </a:p>
      </dgm:t>
    </dgm:pt>
    <dgm:pt modelId="{50211F12-BD3B-436E-B2AE-F709A0C78759}">
      <dgm:prSet phldrT="[Text]"/>
      <dgm:spPr/>
      <dgm:t>
        <a:bodyPr/>
        <a:lstStyle/>
        <a:p>
          <a:r>
            <a:rPr lang="en-US" dirty="0"/>
            <a:t>Time delay in detecting progression</a:t>
          </a:r>
          <a:endParaRPr lang="en-NL" dirty="0"/>
        </a:p>
      </dgm:t>
    </dgm:pt>
    <dgm:pt modelId="{136D684E-2F19-4A53-B035-D79EE1533DC5}" type="parTrans" cxnId="{A4127712-0401-4466-BD93-3DD2D60F33A7}">
      <dgm:prSet/>
      <dgm:spPr/>
      <dgm:t>
        <a:bodyPr/>
        <a:lstStyle/>
        <a:p>
          <a:endParaRPr lang="en-NL"/>
        </a:p>
      </dgm:t>
    </dgm:pt>
    <dgm:pt modelId="{7A223950-FBF1-4CE6-A500-6B541612E4E8}" type="sibTrans" cxnId="{A4127712-0401-4466-BD93-3DD2D60F33A7}">
      <dgm:prSet/>
      <dgm:spPr/>
      <dgm:t>
        <a:bodyPr/>
        <a:lstStyle/>
        <a:p>
          <a:endParaRPr lang="en-NL"/>
        </a:p>
      </dgm:t>
    </dgm:pt>
    <dgm:pt modelId="{AC6FAFDF-7602-4DA0-95AA-5397DA7A197C}" type="pres">
      <dgm:prSet presAssocID="{4EFEC2D3-0FE2-4A32-8854-D077C09ECF14}" presName="diagram" presStyleCnt="0">
        <dgm:presLayoutVars>
          <dgm:chPref val="1"/>
          <dgm:dir/>
          <dgm:animOne val="branch"/>
          <dgm:animLvl val="lvl"/>
          <dgm:resizeHandles val="exact"/>
        </dgm:presLayoutVars>
      </dgm:prSet>
      <dgm:spPr/>
    </dgm:pt>
    <dgm:pt modelId="{DB04E2D1-6A42-4C7D-BBC5-AA03C9006236}" type="pres">
      <dgm:prSet presAssocID="{1D59E243-1B99-418A-9AAD-B1D41E928AD7}" presName="root1" presStyleCnt="0"/>
      <dgm:spPr/>
    </dgm:pt>
    <dgm:pt modelId="{091EBF46-4441-419A-84BA-BA6A1D156C58}" type="pres">
      <dgm:prSet presAssocID="{1D59E243-1B99-418A-9AAD-B1D41E928AD7}" presName="LevelOneTextNode" presStyleLbl="node0" presStyleIdx="0" presStyleCnt="1" custScaleY="235572" custLinFactNeighborX="-49065" custLinFactNeighborY="-4017">
        <dgm:presLayoutVars>
          <dgm:chPref val="3"/>
        </dgm:presLayoutVars>
      </dgm:prSet>
      <dgm:spPr/>
    </dgm:pt>
    <dgm:pt modelId="{F2A6BE18-9909-4B09-8524-CA0C9D7F78DE}" type="pres">
      <dgm:prSet presAssocID="{1D59E243-1B99-418A-9AAD-B1D41E928AD7}" presName="level2hierChild" presStyleCnt="0"/>
      <dgm:spPr/>
    </dgm:pt>
    <dgm:pt modelId="{E7322AB9-6B07-4C39-AFD9-C8FBB5D35148}" type="pres">
      <dgm:prSet presAssocID="{0B645E43-0256-4DD7-AB81-C7B7769FAF89}" presName="conn2-1" presStyleLbl="parChTrans1D2" presStyleIdx="0" presStyleCnt="4"/>
      <dgm:spPr/>
    </dgm:pt>
    <dgm:pt modelId="{FFC8CFAE-6E34-4F38-8A52-BA76E45460A3}" type="pres">
      <dgm:prSet presAssocID="{0B645E43-0256-4DD7-AB81-C7B7769FAF89}" presName="connTx" presStyleLbl="parChTrans1D2" presStyleIdx="0" presStyleCnt="4"/>
      <dgm:spPr/>
    </dgm:pt>
    <dgm:pt modelId="{BFEEB710-D32D-4CEF-930E-6CFC226A369E}" type="pres">
      <dgm:prSet presAssocID="{4EB32B85-65E5-42D7-972E-6EA363953FA4}" presName="root2" presStyleCnt="0"/>
      <dgm:spPr/>
    </dgm:pt>
    <dgm:pt modelId="{8164150A-0E40-4E6A-8848-2C9153C361B0}" type="pres">
      <dgm:prSet presAssocID="{4EB32B85-65E5-42D7-972E-6EA363953FA4}" presName="LevelTwoTextNode" presStyleLbl="node2" presStyleIdx="0" presStyleCnt="4">
        <dgm:presLayoutVars>
          <dgm:chPref val="3"/>
        </dgm:presLayoutVars>
      </dgm:prSet>
      <dgm:spPr/>
    </dgm:pt>
    <dgm:pt modelId="{98ADFBBA-0F26-4B13-92B0-34B9F98DF45F}" type="pres">
      <dgm:prSet presAssocID="{4EB32B85-65E5-42D7-972E-6EA363953FA4}" presName="level3hierChild" presStyleCnt="0"/>
      <dgm:spPr/>
    </dgm:pt>
    <dgm:pt modelId="{8B80FE6D-91AD-4A57-874B-E4254A969B4F}" type="pres">
      <dgm:prSet presAssocID="{BC35A61F-5AAC-4D02-BFDA-DAB036587B28}" presName="conn2-1" presStyleLbl="parChTrans1D3" presStyleIdx="0" presStyleCnt="2"/>
      <dgm:spPr/>
    </dgm:pt>
    <dgm:pt modelId="{A8B7B6E7-BBC4-4F89-8BD5-71E083EB8BA3}" type="pres">
      <dgm:prSet presAssocID="{BC35A61F-5AAC-4D02-BFDA-DAB036587B28}" presName="connTx" presStyleLbl="parChTrans1D3" presStyleIdx="0" presStyleCnt="2"/>
      <dgm:spPr/>
    </dgm:pt>
    <dgm:pt modelId="{6C57EE06-EDD5-4508-BC2E-B4A0195FB263}" type="pres">
      <dgm:prSet presAssocID="{9E94B7B3-08AD-4843-A72B-45BFA54B495B}" presName="root2" presStyleCnt="0"/>
      <dgm:spPr/>
    </dgm:pt>
    <dgm:pt modelId="{1F72975C-7C5E-46AB-A306-586AB27031A9}" type="pres">
      <dgm:prSet presAssocID="{9E94B7B3-08AD-4843-A72B-45BFA54B495B}" presName="LevelTwoTextNode" presStyleLbl="node3" presStyleIdx="0" presStyleCnt="2">
        <dgm:presLayoutVars>
          <dgm:chPref val="3"/>
        </dgm:presLayoutVars>
      </dgm:prSet>
      <dgm:spPr/>
    </dgm:pt>
    <dgm:pt modelId="{20303B75-4DD4-4408-8CEA-792A12B3D1EB}" type="pres">
      <dgm:prSet presAssocID="{9E94B7B3-08AD-4843-A72B-45BFA54B495B}" presName="level3hierChild" presStyleCnt="0"/>
      <dgm:spPr/>
    </dgm:pt>
    <dgm:pt modelId="{E3050D4C-E265-434B-B1B1-F047F771AC4D}" type="pres">
      <dgm:prSet presAssocID="{136D684E-2F19-4A53-B035-D79EE1533DC5}" presName="conn2-1" presStyleLbl="parChTrans1D3" presStyleIdx="1" presStyleCnt="2"/>
      <dgm:spPr/>
    </dgm:pt>
    <dgm:pt modelId="{2B784C4F-085B-45E3-A013-659A7B670B52}" type="pres">
      <dgm:prSet presAssocID="{136D684E-2F19-4A53-B035-D79EE1533DC5}" presName="connTx" presStyleLbl="parChTrans1D3" presStyleIdx="1" presStyleCnt="2"/>
      <dgm:spPr/>
    </dgm:pt>
    <dgm:pt modelId="{E827B83B-D475-482C-9CEE-AABCC5B9E1FD}" type="pres">
      <dgm:prSet presAssocID="{50211F12-BD3B-436E-B2AE-F709A0C78759}" presName="root2" presStyleCnt="0"/>
      <dgm:spPr/>
    </dgm:pt>
    <dgm:pt modelId="{C263B5EE-C436-485A-9063-D57CDB5CAEFE}" type="pres">
      <dgm:prSet presAssocID="{50211F12-BD3B-436E-B2AE-F709A0C78759}" presName="LevelTwoTextNode" presStyleLbl="node3" presStyleIdx="1" presStyleCnt="2">
        <dgm:presLayoutVars>
          <dgm:chPref val="3"/>
        </dgm:presLayoutVars>
      </dgm:prSet>
      <dgm:spPr/>
    </dgm:pt>
    <dgm:pt modelId="{3C03D0B1-D398-4B8E-97EC-E6F9F8506360}" type="pres">
      <dgm:prSet presAssocID="{50211F12-BD3B-436E-B2AE-F709A0C78759}" presName="level3hierChild" presStyleCnt="0"/>
      <dgm:spPr/>
    </dgm:pt>
    <dgm:pt modelId="{B90AB793-B2EE-4BE9-BD89-CC725ECEE95A}" type="pres">
      <dgm:prSet presAssocID="{43CB6B4D-30EC-4B94-9E58-7AFD9D3BE05F}" presName="conn2-1" presStyleLbl="parChTrans1D2" presStyleIdx="1" presStyleCnt="4"/>
      <dgm:spPr/>
    </dgm:pt>
    <dgm:pt modelId="{EE0DBB28-D2DA-4F3F-90CD-FEB9160BC0F8}" type="pres">
      <dgm:prSet presAssocID="{43CB6B4D-30EC-4B94-9E58-7AFD9D3BE05F}" presName="connTx" presStyleLbl="parChTrans1D2" presStyleIdx="1" presStyleCnt="4"/>
      <dgm:spPr/>
    </dgm:pt>
    <dgm:pt modelId="{7A7340E1-B85E-4817-A05C-96FA77156407}" type="pres">
      <dgm:prSet presAssocID="{E414248A-F592-481A-AC84-F3517CE52406}" presName="root2" presStyleCnt="0"/>
      <dgm:spPr/>
    </dgm:pt>
    <dgm:pt modelId="{0EC4FCFA-687E-4EAF-873C-E9D80F5DA290}" type="pres">
      <dgm:prSet presAssocID="{E414248A-F592-481A-AC84-F3517CE52406}" presName="LevelTwoTextNode" presStyleLbl="node2" presStyleIdx="1" presStyleCnt="4">
        <dgm:presLayoutVars>
          <dgm:chPref val="3"/>
        </dgm:presLayoutVars>
      </dgm:prSet>
      <dgm:spPr/>
    </dgm:pt>
    <dgm:pt modelId="{A3691296-41E4-408A-A0F2-01E60FE67EC4}" type="pres">
      <dgm:prSet presAssocID="{E414248A-F592-481A-AC84-F3517CE52406}" presName="level3hierChild" presStyleCnt="0"/>
      <dgm:spPr/>
    </dgm:pt>
    <dgm:pt modelId="{9F687D8D-AC78-4763-87C9-0A51E8BEA5A2}" type="pres">
      <dgm:prSet presAssocID="{94751851-1219-43C4-9A93-6A65C8A21859}" presName="conn2-1" presStyleLbl="parChTrans1D2" presStyleIdx="2" presStyleCnt="4"/>
      <dgm:spPr/>
    </dgm:pt>
    <dgm:pt modelId="{BE1FCCB2-4442-4A2F-93E6-A4D8320BA3A8}" type="pres">
      <dgm:prSet presAssocID="{94751851-1219-43C4-9A93-6A65C8A21859}" presName="connTx" presStyleLbl="parChTrans1D2" presStyleIdx="2" presStyleCnt="4"/>
      <dgm:spPr/>
    </dgm:pt>
    <dgm:pt modelId="{D554419C-86DA-4EAF-A7C8-495FB9DCD3CD}" type="pres">
      <dgm:prSet presAssocID="{679F6D5D-B057-4567-AC03-C2DE9E2AAF7E}" presName="root2" presStyleCnt="0"/>
      <dgm:spPr/>
    </dgm:pt>
    <dgm:pt modelId="{1B51F389-EC40-4123-8555-BC2B83F6C6C2}" type="pres">
      <dgm:prSet presAssocID="{679F6D5D-B057-4567-AC03-C2DE9E2AAF7E}" presName="LevelTwoTextNode" presStyleLbl="node2" presStyleIdx="2" presStyleCnt="4">
        <dgm:presLayoutVars>
          <dgm:chPref val="3"/>
        </dgm:presLayoutVars>
      </dgm:prSet>
      <dgm:spPr/>
    </dgm:pt>
    <dgm:pt modelId="{4C7B7603-EF1F-4063-B510-BCBFDC227DF7}" type="pres">
      <dgm:prSet presAssocID="{679F6D5D-B057-4567-AC03-C2DE9E2AAF7E}" presName="level3hierChild" presStyleCnt="0"/>
      <dgm:spPr/>
    </dgm:pt>
    <dgm:pt modelId="{34C52D64-E4C2-4D56-AAA4-DC762A40EE77}" type="pres">
      <dgm:prSet presAssocID="{F4AFB949-6C73-46ED-96F8-79E71F8DC150}" presName="conn2-1" presStyleLbl="parChTrans1D2" presStyleIdx="3" presStyleCnt="4"/>
      <dgm:spPr/>
    </dgm:pt>
    <dgm:pt modelId="{25F01168-7B14-4C6E-B6BF-23A8E5AF6815}" type="pres">
      <dgm:prSet presAssocID="{F4AFB949-6C73-46ED-96F8-79E71F8DC150}" presName="connTx" presStyleLbl="parChTrans1D2" presStyleIdx="3" presStyleCnt="4"/>
      <dgm:spPr/>
    </dgm:pt>
    <dgm:pt modelId="{3FAC3756-CFEA-4B4C-BCFB-4F3928072806}" type="pres">
      <dgm:prSet presAssocID="{8F11D2BB-DB88-422A-8C71-2193EB0AA368}" presName="root2" presStyleCnt="0"/>
      <dgm:spPr/>
    </dgm:pt>
    <dgm:pt modelId="{8D3BD7DC-51D9-44FD-820D-AC8B15897BD9}" type="pres">
      <dgm:prSet presAssocID="{8F11D2BB-DB88-422A-8C71-2193EB0AA368}" presName="LevelTwoTextNode" presStyleLbl="node2" presStyleIdx="3" presStyleCnt="4">
        <dgm:presLayoutVars>
          <dgm:chPref val="3"/>
        </dgm:presLayoutVars>
      </dgm:prSet>
      <dgm:spPr/>
    </dgm:pt>
    <dgm:pt modelId="{7E8EEB67-8C4B-4812-8E34-3252A8810D0D}" type="pres">
      <dgm:prSet presAssocID="{8F11D2BB-DB88-422A-8C71-2193EB0AA368}" presName="level3hierChild" presStyleCnt="0"/>
      <dgm:spPr/>
    </dgm:pt>
  </dgm:ptLst>
  <dgm:cxnLst>
    <dgm:cxn modelId="{A1714B0A-2BBB-4BD1-A5D9-F97E134506FB}" srcId="{1D59E243-1B99-418A-9AAD-B1D41E928AD7}" destId="{679F6D5D-B057-4567-AC03-C2DE9E2AAF7E}" srcOrd="2" destOrd="0" parTransId="{94751851-1219-43C4-9A93-6A65C8A21859}" sibTransId="{F40F8C02-3821-4B9E-9DAB-59A4E45545B2}"/>
    <dgm:cxn modelId="{AB174E0A-4835-4AAB-B1AD-32AF1B87EFDF}" type="presOf" srcId="{F4AFB949-6C73-46ED-96F8-79E71F8DC150}" destId="{34C52D64-E4C2-4D56-AAA4-DC762A40EE77}" srcOrd="0" destOrd="0" presId="urn:microsoft.com/office/officeart/2005/8/layout/hierarchy2"/>
    <dgm:cxn modelId="{A4127712-0401-4466-BD93-3DD2D60F33A7}" srcId="{4EB32B85-65E5-42D7-972E-6EA363953FA4}" destId="{50211F12-BD3B-436E-B2AE-F709A0C78759}" srcOrd="1" destOrd="0" parTransId="{136D684E-2F19-4A53-B035-D79EE1533DC5}" sibTransId="{7A223950-FBF1-4CE6-A500-6B541612E4E8}"/>
    <dgm:cxn modelId="{03FDEB12-CB06-4DB9-AFFC-2836B96936F7}" srcId="{1D59E243-1B99-418A-9AAD-B1D41E928AD7}" destId="{4EB32B85-65E5-42D7-972E-6EA363953FA4}" srcOrd="0" destOrd="0" parTransId="{0B645E43-0256-4DD7-AB81-C7B7769FAF89}" sibTransId="{F0F284A1-5C51-4DA2-88A1-5E2E69C53DFD}"/>
    <dgm:cxn modelId="{0E975D15-C661-4B39-86A8-86CAD61EC992}" type="presOf" srcId="{94751851-1219-43C4-9A93-6A65C8A21859}" destId="{BE1FCCB2-4442-4A2F-93E6-A4D8320BA3A8}" srcOrd="1" destOrd="0" presId="urn:microsoft.com/office/officeart/2005/8/layout/hierarchy2"/>
    <dgm:cxn modelId="{DEFF7B1C-ED24-4EF6-9021-F48D224E302C}" type="presOf" srcId="{50211F12-BD3B-436E-B2AE-F709A0C78759}" destId="{C263B5EE-C436-485A-9063-D57CDB5CAEFE}" srcOrd="0" destOrd="0" presId="urn:microsoft.com/office/officeart/2005/8/layout/hierarchy2"/>
    <dgm:cxn modelId="{74B33B2D-C94E-49A5-B4DE-22EA036B26D1}" type="presOf" srcId="{0B645E43-0256-4DD7-AB81-C7B7769FAF89}" destId="{E7322AB9-6B07-4C39-AFD9-C8FBB5D35148}" srcOrd="0" destOrd="0" presId="urn:microsoft.com/office/officeart/2005/8/layout/hierarchy2"/>
    <dgm:cxn modelId="{75AF4D31-E517-41E4-B24A-8CCDC10A2F8D}" type="presOf" srcId="{8F11D2BB-DB88-422A-8C71-2193EB0AA368}" destId="{8D3BD7DC-51D9-44FD-820D-AC8B15897BD9}" srcOrd="0" destOrd="0" presId="urn:microsoft.com/office/officeart/2005/8/layout/hierarchy2"/>
    <dgm:cxn modelId="{6ADFF936-E0C7-4BC8-906B-5810A3342910}" type="presOf" srcId="{43CB6B4D-30EC-4B94-9E58-7AFD9D3BE05F}" destId="{EE0DBB28-D2DA-4F3F-90CD-FEB9160BC0F8}" srcOrd="1" destOrd="0" presId="urn:microsoft.com/office/officeart/2005/8/layout/hierarchy2"/>
    <dgm:cxn modelId="{E4C5653D-F0B3-4C77-AE15-0134081FB27B}" srcId="{1D59E243-1B99-418A-9AAD-B1D41E928AD7}" destId="{8F11D2BB-DB88-422A-8C71-2193EB0AA368}" srcOrd="3" destOrd="0" parTransId="{F4AFB949-6C73-46ED-96F8-79E71F8DC150}" sibTransId="{5EEF6EE1-4707-495A-811D-8DB10B9022FA}"/>
    <dgm:cxn modelId="{34A15061-7F5B-4CAB-A260-6D1B95250940}" srcId="{1D59E243-1B99-418A-9AAD-B1D41E928AD7}" destId="{E414248A-F592-481A-AC84-F3517CE52406}" srcOrd="1" destOrd="0" parTransId="{43CB6B4D-30EC-4B94-9E58-7AFD9D3BE05F}" sibTransId="{ED6A713B-0A64-4D8C-802B-80E29B58478B}"/>
    <dgm:cxn modelId="{EE80F444-9424-4908-8BCF-65EA4916D126}" type="presOf" srcId="{9E94B7B3-08AD-4843-A72B-45BFA54B495B}" destId="{1F72975C-7C5E-46AB-A306-586AB27031A9}" srcOrd="0" destOrd="0" presId="urn:microsoft.com/office/officeart/2005/8/layout/hierarchy2"/>
    <dgm:cxn modelId="{D886EA4D-F84C-4184-8B13-B3C7206E06CE}" type="presOf" srcId="{136D684E-2F19-4A53-B035-D79EE1533DC5}" destId="{2B784C4F-085B-45E3-A013-659A7B670B52}" srcOrd="1" destOrd="0" presId="urn:microsoft.com/office/officeart/2005/8/layout/hierarchy2"/>
    <dgm:cxn modelId="{45550A4F-0F9B-41C6-BB64-37AFF58F01CC}" type="presOf" srcId="{4EFEC2D3-0FE2-4A32-8854-D077C09ECF14}" destId="{AC6FAFDF-7602-4DA0-95AA-5397DA7A197C}" srcOrd="0" destOrd="0" presId="urn:microsoft.com/office/officeart/2005/8/layout/hierarchy2"/>
    <dgm:cxn modelId="{A7C2C94F-6145-46F3-8A5E-A545801FEDC5}" type="presOf" srcId="{1D59E243-1B99-418A-9AAD-B1D41E928AD7}" destId="{091EBF46-4441-419A-84BA-BA6A1D156C58}" srcOrd="0" destOrd="0" presId="urn:microsoft.com/office/officeart/2005/8/layout/hierarchy2"/>
    <dgm:cxn modelId="{B6083B78-4C18-4641-B692-9FBC0002CD26}" type="presOf" srcId="{0B645E43-0256-4DD7-AB81-C7B7769FAF89}" destId="{FFC8CFAE-6E34-4F38-8A52-BA76E45460A3}" srcOrd="1" destOrd="0" presId="urn:microsoft.com/office/officeart/2005/8/layout/hierarchy2"/>
    <dgm:cxn modelId="{253EE58C-0EF4-44C6-83A0-3D6832DB2CEE}" type="presOf" srcId="{E414248A-F592-481A-AC84-F3517CE52406}" destId="{0EC4FCFA-687E-4EAF-873C-E9D80F5DA290}" srcOrd="0" destOrd="0" presId="urn:microsoft.com/office/officeart/2005/8/layout/hierarchy2"/>
    <dgm:cxn modelId="{50C432A6-FE53-4184-A473-DCA4E3109861}" type="presOf" srcId="{94751851-1219-43C4-9A93-6A65C8A21859}" destId="{9F687D8D-AC78-4763-87C9-0A51E8BEA5A2}" srcOrd="0" destOrd="0" presId="urn:microsoft.com/office/officeart/2005/8/layout/hierarchy2"/>
    <dgm:cxn modelId="{8FB591A8-BC77-4A5B-9921-3DD31F0F3E79}" srcId="{4EFEC2D3-0FE2-4A32-8854-D077C09ECF14}" destId="{1D59E243-1B99-418A-9AAD-B1D41E928AD7}" srcOrd="0" destOrd="0" parTransId="{0CA01905-C1BF-4041-8FB8-28B794C01D8C}" sibTransId="{739D23B9-E8FB-4C5C-9172-B73385A627B5}"/>
    <dgm:cxn modelId="{2F3426CB-3F6F-4BA1-B7BF-117ED0A43BE5}" type="presOf" srcId="{43CB6B4D-30EC-4B94-9E58-7AFD9D3BE05F}" destId="{B90AB793-B2EE-4BE9-BD89-CC725ECEE95A}" srcOrd="0" destOrd="0" presId="urn:microsoft.com/office/officeart/2005/8/layout/hierarchy2"/>
    <dgm:cxn modelId="{D80809CE-B964-4189-916B-A782BAA1489E}" type="presOf" srcId="{BC35A61F-5AAC-4D02-BFDA-DAB036587B28}" destId="{A8B7B6E7-BBC4-4F89-8BD5-71E083EB8BA3}" srcOrd="1" destOrd="0" presId="urn:microsoft.com/office/officeart/2005/8/layout/hierarchy2"/>
    <dgm:cxn modelId="{43973CCE-7D3A-4FD3-9BB3-C7AF143C924C}" type="presOf" srcId="{679F6D5D-B057-4567-AC03-C2DE9E2AAF7E}" destId="{1B51F389-EC40-4123-8555-BC2B83F6C6C2}" srcOrd="0" destOrd="0" presId="urn:microsoft.com/office/officeart/2005/8/layout/hierarchy2"/>
    <dgm:cxn modelId="{542529D7-1B43-4A3D-9BB1-A56B86E73388}" type="presOf" srcId="{4EB32B85-65E5-42D7-972E-6EA363953FA4}" destId="{8164150A-0E40-4E6A-8848-2C9153C361B0}" srcOrd="0" destOrd="0" presId="urn:microsoft.com/office/officeart/2005/8/layout/hierarchy2"/>
    <dgm:cxn modelId="{66660CDA-E3F1-481D-B22B-4FE3313F8411}" srcId="{4EB32B85-65E5-42D7-972E-6EA363953FA4}" destId="{9E94B7B3-08AD-4843-A72B-45BFA54B495B}" srcOrd="0" destOrd="0" parTransId="{BC35A61F-5AAC-4D02-BFDA-DAB036587B28}" sibTransId="{A05A01F5-3369-40DB-BFBF-F7622E7CFB25}"/>
    <dgm:cxn modelId="{FAAD47DA-1B5E-4D5E-9EF8-F782C777681F}" type="presOf" srcId="{BC35A61F-5AAC-4D02-BFDA-DAB036587B28}" destId="{8B80FE6D-91AD-4A57-874B-E4254A969B4F}" srcOrd="0" destOrd="0" presId="urn:microsoft.com/office/officeart/2005/8/layout/hierarchy2"/>
    <dgm:cxn modelId="{8286D9E4-6D49-45CC-80CA-0AB8B720EA98}" type="presOf" srcId="{136D684E-2F19-4A53-B035-D79EE1533DC5}" destId="{E3050D4C-E265-434B-B1B1-F047F771AC4D}" srcOrd="0" destOrd="0" presId="urn:microsoft.com/office/officeart/2005/8/layout/hierarchy2"/>
    <dgm:cxn modelId="{ACEF52FC-9C80-4E18-8806-F24544665BF7}" type="presOf" srcId="{F4AFB949-6C73-46ED-96F8-79E71F8DC150}" destId="{25F01168-7B14-4C6E-B6BF-23A8E5AF6815}" srcOrd="1" destOrd="0" presId="urn:microsoft.com/office/officeart/2005/8/layout/hierarchy2"/>
    <dgm:cxn modelId="{88023AE3-C190-4253-815B-5B29E466B544}" type="presParOf" srcId="{AC6FAFDF-7602-4DA0-95AA-5397DA7A197C}" destId="{DB04E2D1-6A42-4C7D-BBC5-AA03C9006236}" srcOrd="0" destOrd="0" presId="urn:microsoft.com/office/officeart/2005/8/layout/hierarchy2"/>
    <dgm:cxn modelId="{4B4C5AF1-AA3F-4481-A1B5-732EC2B47C05}" type="presParOf" srcId="{DB04E2D1-6A42-4C7D-BBC5-AA03C9006236}" destId="{091EBF46-4441-419A-84BA-BA6A1D156C58}" srcOrd="0" destOrd="0" presId="urn:microsoft.com/office/officeart/2005/8/layout/hierarchy2"/>
    <dgm:cxn modelId="{BD254342-D34A-4A42-BF51-340CF5A3D9CB}" type="presParOf" srcId="{DB04E2D1-6A42-4C7D-BBC5-AA03C9006236}" destId="{F2A6BE18-9909-4B09-8524-CA0C9D7F78DE}" srcOrd="1" destOrd="0" presId="urn:microsoft.com/office/officeart/2005/8/layout/hierarchy2"/>
    <dgm:cxn modelId="{3CE11370-2647-4F93-BE83-0B7DBAA98542}" type="presParOf" srcId="{F2A6BE18-9909-4B09-8524-CA0C9D7F78DE}" destId="{E7322AB9-6B07-4C39-AFD9-C8FBB5D35148}" srcOrd="0" destOrd="0" presId="urn:microsoft.com/office/officeart/2005/8/layout/hierarchy2"/>
    <dgm:cxn modelId="{36C26DB2-C625-46F1-B3E2-FCAEAFB02E59}" type="presParOf" srcId="{E7322AB9-6B07-4C39-AFD9-C8FBB5D35148}" destId="{FFC8CFAE-6E34-4F38-8A52-BA76E45460A3}" srcOrd="0" destOrd="0" presId="urn:microsoft.com/office/officeart/2005/8/layout/hierarchy2"/>
    <dgm:cxn modelId="{E50C447F-0332-4700-AA98-1F2FC50D88EB}" type="presParOf" srcId="{F2A6BE18-9909-4B09-8524-CA0C9D7F78DE}" destId="{BFEEB710-D32D-4CEF-930E-6CFC226A369E}" srcOrd="1" destOrd="0" presId="urn:microsoft.com/office/officeart/2005/8/layout/hierarchy2"/>
    <dgm:cxn modelId="{82BAF770-DC72-4DBC-89FB-DABE5ED42967}" type="presParOf" srcId="{BFEEB710-D32D-4CEF-930E-6CFC226A369E}" destId="{8164150A-0E40-4E6A-8848-2C9153C361B0}" srcOrd="0" destOrd="0" presId="urn:microsoft.com/office/officeart/2005/8/layout/hierarchy2"/>
    <dgm:cxn modelId="{F2816A0E-8F8A-4A15-BACF-C816DC3982B1}" type="presParOf" srcId="{BFEEB710-D32D-4CEF-930E-6CFC226A369E}" destId="{98ADFBBA-0F26-4B13-92B0-34B9F98DF45F}" srcOrd="1" destOrd="0" presId="urn:microsoft.com/office/officeart/2005/8/layout/hierarchy2"/>
    <dgm:cxn modelId="{411DFFC8-FA92-4A6B-A14A-9963BDB911B6}" type="presParOf" srcId="{98ADFBBA-0F26-4B13-92B0-34B9F98DF45F}" destId="{8B80FE6D-91AD-4A57-874B-E4254A969B4F}" srcOrd="0" destOrd="0" presId="urn:microsoft.com/office/officeart/2005/8/layout/hierarchy2"/>
    <dgm:cxn modelId="{3BA0F445-ABA7-4477-BB09-FE45B533E2A7}" type="presParOf" srcId="{8B80FE6D-91AD-4A57-874B-E4254A969B4F}" destId="{A8B7B6E7-BBC4-4F89-8BD5-71E083EB8BA3}" srcOrd="0" destOrd="0" presId="urn:microsoft.com/office/officeart/2005/8/layout/hierarchy2"/>
    <dgm:cxn modelId="{42FFC109-C9E3-4C10-BC82-9465C983CB66}" type="presParOf" srcId="{98ADFBBA-0F26-4B13-92B0-34B9F98DF45F}" destId="{6C57EE06-EDD5-4508-BC2E-B4A0195FB263}" srcOrd="1" destOrd="0" presId="urn:microsoft.com/office/officeart/2005/8/layout/hierarchy2"/>
    <dgm:cxn modelId="{3172BB3F-F443-4E70-9D1C-11F632DACE9F}" type="presParOf" srcId="{6C57EE06-EDD5-4508-BC2E-B4A0195FB263}" destId="{1F72975C-7C5E-46AB-A306-586AB27031A9}" srcOrd="0" destOrd="0" presId="urn:microsoft.com/office/officeart/2005/8/layout/hierarchy2"/>
    <dgm:cxn modelId="{E28FAA44-4AF7-4449-A0C1-2DDEAD32C356}" type="presParOf" srcId="{6C57EE06-EDD5-4508-BC2E-B4A0195FB263}" destId="{20303B75-4DD4-4408-8CEA-792A12B3D1EB}" srcOrd="1" destOrd="0" presId="urn:microsoft.com/office/officeart/2005/8/layout/hierarchy2"/>
    <dgm:cxn modelId="{32C81AF6-5B7D-4D42-8D59-9D97B2237386}" type="presParOf" srcId="{98ADFBBA-0F26-4B13-92B0-34B9F98DF45F}" destId="{E3050D4C-E265-434B-B1B1-F047F771AC4D}" srcOrd="2" destOrd="0" presId="urn:microsoft.com/office/officeart/2005/8/layout/hierarchy2"/>
    <dgm:cxn modelId="{617FF52D-CCA7-4592-803E-3F1A4FB4B31C}" type="presParOf" srcId="{E3050D4C-E265-434B-B1B1-F047F771AC4D}" destId="{2B784C4F-085B-45E3-A013-659A7B670B52}" srcOrd="0" destOrd="0" presId="urn:microsoft.com/office/officeart/2005/8/layout/hierarchy2"/>
    <dgm:cxn modelId="{B23F9686-E146-467D-9A92-2D0552EACC3D}" type="presParOf" srcId="{98ADFBBA-0F26-4B13-92B0-34B9F98DF45F}" destId="{E827B83B-D475-482C-9CEE-AABCC5B9E1FD}" srcOrd="3" destOrd="0" presId="urn:microsoft.com/office/officeart/2005/8/layout/hierarchy2"/>
    <dgm:cxn modelId="{2F192807-F305-425E-BB66-356315992214}" type="presParOf" srcId="{E827B83B-D475-482C-9CEE-AABCC5B9E1FD}" destId="{C263B5EE-C436-485A-9063-D57CDB5CAEFE}" srcOrd="0" destOrd="0" presId="urn:microsoft.com/office/officeart/2005/8/layout/hierarchy2"/>
    <dgm:cxn modelId="{1C1437B8-4354-4016-AC2C-BCC3EB699E9F}" type="presParOf" srcId="{E827B83B-D475-482C-9CEE-AABCC5B9E1FD}" destId="{3C03D0B1-D398-4B8E-97EC-E6F9F8506360}" srcOrd="1" destOrd="0" presId="urn:microsoft.com/office/officeart/2005/8/layout/hierarchy2"/>
    <dgm:cxn modelId="{894A0E18-2D82-419D-B5D4-FA964B1F73F4}" type="presParOf" srcId="{F2A6BE18-9909-4B09-8524-CA0C9D7F78DE}" destId="{B90AB793-B2EE-4BE9-BD89-CC725ECEE95A}" srcOrd="2" destOrd="0" presId="urn:microsoft.com/office/officeart/2005/8/layout/hierarchy2"/>
    <dgm:cxn modelId="{89C03381-3765-4E42-8790-B2C780C8C454}" type="presParOf" srcId="{B90AB793-B2EE-4BE9-BD89-CC725ECEE95A}" destId="{EE0DBB28-D2DA-4F3F-90CD-FEB9160BC0F8}" srcOrd="0" destOrd="0" presId="urn:microsoft.com/office/officeart/2005/8/layout/hierarchy2"/>
    <dgm:cxn modelId="{C802A419-97A9-4296-9025-BA0D3A7F8167}" type="presParOf" srcId="{F2A6BE18-9909-4B09-8524-CA0C9D7F78DE}" destId="{7A7340E1-B85E-4817-A05C-96FA77156407}" srcOrd="3" destOrd="0" presId="urn:microsoft.com/office/officeart/2005/8/layout/hierarchy2"/>
    <dgm:cxn modelId="{8D9290E2-E0B8-423A-9594-06EB4CC8A227}" type="presParOf" srcId="{7A7340E1-B85E-4817-A05C-96FA77156407}" destId="{0EC4FCFA-687E-4EAF-873C-E9D80F5DA290}" srcOrd="0" destOrd="0" presId="urn:microsoft.com/office/officeart/2005/8/layout/hierarchy2"/>
    <dgm:cxn modelId="{33FCF665-D1FF-4F45-B6FE-5DC928753B88}" type="presParOf" srcId="{7A7340E1-B85E-4817-A05C-96FA77156407}" destId="{A3691296-41E4-408A-A0F2-01E60FE67EC4}" srcOrd="1" destOrd="0" presId="urn:microsoft.com/office/officeart/2005/8/layout/hierarchy2"/>
    <dgm:cxn modelId="{3237E3B8-AA9B-4BE9-81C0-40300930585E}" type="presParOf" srcId="{F2A6BE18-9909-4B09-8524-CA0C9D7F78DE}" destId="{9F687D8D-AC78-4763-87C9-0A51E8BEA5A2}" srcOrd="4" destOrd="0" presId="urn:microsoft.com/office/officeart/2005/8/layout/hierarchy2"/>
    <dgm:cxn modelId="{9A606084-87A0-41E5-BBE8-AADE9C080000}" type="presParOf" srcId="{9F687D8D-AC78-4763-87C9-0A51E8BEA5A2}" destId="{BE1FCCB2-4442-4A2F-93E6-A4D8320BA3A8}" srcOrd="0" destOrd="0" presId="urn:microsoft.com/office/officeart/2005/8/layout/hierarchy2"/>
    <dgm:cxn modelId="{CCAD02D3-17DC-4A72-A278-CF65ACD418E7}" type="presParOf" srcId="{F2A6BE18-9909-4B09-8524-CA0C9D7F78DE}" destId="{D554419C-86DA-4EAF-A7C8-495FB9DCD3CD}" srcOrd="5" destOrd="0" presId="urn:microsoft.com/office/officeart/2005/8/layout/hierarchy2"/>
    <dgm:cxn modelId="{2243F76A-3DB6-4D75-82D9-2997E4E16524}" type="presParOf" srcId="{D554419C-86DA-4EAF-A7C8-495FB9DCD3CD}" destId="{1B51F389-EC40-4123-8555-BC2B83F6C6C2}" srcOrd="0" destOrd="0" presId="urn:microsoft.com/office/officeart/2005/8/layout/hierarchy2"/>
    <dgm:cxn modelId="{0F17A4A2-73CF-477D-B7AB-EA86AE0E203A}" type="presParOf" srcId="{D554419C-86DA-4EAF-A7C8-495FB9DCD3CD}" destId="{4C7B7603-EF1F-4063-B510-BCBFDC227DF7}" srcOrd="1" destOrd="0" presId="urn:microsoft.com/office/officeart/2005/8/layout/hierarchy2"/>
    <dgm:cxn modelId="{EB246BEA-C0A1-4FB7-B88C-C88F4E830A35}" type="presParOf" srcId="{F2A6BE18-9909-4B09-8524-CA0C9D7F78DE}" destId="{34C52D64-E4C2-4D56-AAA4-DC762A40EE77}" srcOrd="6" destOrd="0" presId="urn:microsoft.com/office/officeart/2005/8/layout/hierarchy2"/>
    <dgm:cxn modelId="{6845FB96-3ED3-4648-A2F3-0E5532C69495}" type="presParOf" srcId="{34C52D64-E4C2-4D56-AAA4-DC762A40EE77}" destId="{25F01168-7B14-4C6E-B6BF-23A8E5AF6815}" srcOrd="0" destOrd="0" presId="urn:microsoft.com/office/officeart/2005/8/layout/hierarchy2"/>
    <dgm:cxn modelId="{CA86CD3A-0C0F-447E-9107-A27F230CCBEF}" type="presParOf" srcId="{F2A6BE18-9909-4B09-8524-CA0C9D7F78DE}" destId="{3FAC3756-CFEA-4B4C-BCFB-4F3928072806}" srcOrd="7" destOrd="0" presId="urn:microsoft.com/office/officeart/2005/8/layout/hierarchy2"/>
    <dgm:cxn modelId="{26B3E300-2964-41D3-BC6E-967DD5FE36A6}" type="presParOf" srcId="{3FAC3756-CFEA-4B4C-BCFB-4F3928072806}" destId="{8D3BD7DC-51D9-44FD-820D-AC8B15897BD9}" srcOrd="0" destOrd="0" presId="urn:microsoft.com/office/officeart/2005/8/layout/hierarchy2"/>
    <dgm:cxn modelId="{5A47C030-9A67-4A28-8E78-5E9EFD7F3459}" type="presParOf" srcId="{3FAC3756-CFEA-4B4C-BCFB-4F3928072806}" destId="{7E8EEB67-8C4B-4812-8E34-3252A8810D0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EFEC2D3-0FE2-4A32-8854-D077C09ECF1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NL"/>
        </a:p>
      </dgm:t>
    </dgm:pt>
    <dgm:pt modelId="{1D59E243-1B99-418A-9AAD-B1D41E928AD7}">
      <dgm:prSet phldrT="[Text]"/>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r>
            <a:rPr lang="en-US" dirty="0"/>
            <a:t> </a:t>
          </a:r>
          <a:endParaRPr lang="en-NL" dirty="0"/>
        </a:p>
      </dgm:t>
    </dgm:pt>
    <dgm:pt modelId="{0CA01905-C1BF-4041-8FB8-28B794C01D8C}" type="parTrans" cxnId="{8FB591A8-BC77-4A5B-9921-3DD31F0F3E79}">
      <dgm:prSet/>
      <dgm:spPr/>
      <dgm:t>
        <a:bodyPr/>
        <a:lstStyle/>
        <a:p>
          <a:endParaRPr lang="en-NL"/>
        </a:p>
      </dgm:t>
    </dgm:pt>
    <dgm:pt modelId="{739D23B9-E8FB-4C5C-9172-B73385A627B5}" type="sibTrans" cxnId="{8FB591A8-BC77-4A5B-9921-3DD31F0F3E79}">
      <dgm:prSet/>
      <dgm:spPr/>
      <dgm:t>
        <a:bodyPr/>
        <a:lstStyle/>
        <a:p>
          <a:endParaRPr lang="en-NL"/>
        </a:p>
      </dgm:t>
    </dgm:pt>
    <dgm:pt modelId="{4EB32B85-65E5-42D7-972E-6EA363953FA4}">
      <dgm:prSet phldrT="[Text]"/>
      <dgm:spPr>
        <a:solidFill>
          <a:schemeClr val="bg1">
            <a:lumMod val="85000"/>
          </a:schemeClr>
        </a:solidFill>
      </dgm:spPr>
      <dgm:t>
        <a:bodyPr/>
        <a:lstStyle/>
        <a:p>
          <a:r>
            <a:rPr lang="en-US" dirty="0"/>
            <a:t>5% Risk Schedule</a:t>
          </a:r>
          <a:endParaRPr lang="en-NL" dirty="0"/>
        </a:p>
      </dgm:t>
    </dgm:pt>
    <dgm:pt modelId="{0B645E43-0256-4DD7-AB81-C7B7769FAF89}" type="parTrans" cxnId="{03FDEB12-CB06-4DB9-AFFC-2836B96936F7}">
      <dgm:prSet/>
      <dgm:spPr/>
      <dgm:t>
        <a:bodyPr/>
        <a:lstStyle/>
        <a:p>
          <a:endParaRPr lang="en-NL"/>
        </a:p>
      </dgm:t>
    </dgm:pt>
    <dgm:pt modelId="{F0F284A1-5C51-4DA2-88A1-5E2E69C53DFD}" type="sibTrans" cxnId="{03FDEB12-CB06-4DB9-AFFC-2836B96936F7}">
      <dgm:prSet/>
      <dgm:spPr/>
      <dgm:t>
        <a:bodyPr/>
        <a:lstStyle/>
        <a:p>
          <a:endParaRPr lang="en-NL"/>
        </a:p>
      </dgm:t>
    </dgm:pt>
    <dgm:pt modelId="{E414248A-F592-481A-AC84-F3517CE52406}">
      <dgm:prSet phldrT="[Text]"/>
      <dgm:spPr>
        <a:solidFill>
          <a:srgbClr val="00B050"/>
        </a:solidFill>
      </dgm:spPr>
      <dgm:t>
        <a:bodyPr/>
        <a:lstStyle/>
        <a:p>
          <a:r>
            <a:rPr lang="en-US" dirty="0"/>
            <a:t>10% Risk Schedule</a:t>
          </a:r>
          <a:endParaRPr lang="en-NL" dirty="0"/>
        </a:p>
      </dgm:t>
    </dgm:pt>
    <dgm:pt modelId="{43CB6B4D-30EC-4B94-9E58-7AFD9D3BE05F}" type="parTrans" cxnId="{34A15061-7F5B-4CAB-A260-6D1B95250940}">
      <dgm:prSet/>
      <dgm:spPr/>
      <dgm:t>
        <a:bodyPr/>
        <a:lstStyle/>
        <a:p>
          <a:endParaRPr lang="en-NL"/>
        </a:p>
      </dgm:t>
    </dgm:pt>
    <dgm:pt modelId="{ED6A713B-0A64-4D8C-802B-80E29B58478B}" type="sibTrans" cxnId="{34A15061-7F5B-4CAB-A260-6D1B95250940}">
      <dgm:prSet/>
      <dgm:spPr/>
      <dgm:t>
        <a:bodyPr/>
        <a:lstStyle/>
        <a:p>
          <a:endParaRPr lang="en-NL"/>
        </a:p>
      </dgm:t>
    </dgm:pt>
    <dgm:pt modelId="{679F6D5D-B057-4567-AC03-C2DE9E2AAF7E}">
      <dgm:prSet phldrT="[Text]"/>
      <dgm:spPr>
        <a:solidFill>
          <a:schemeClr val="bg1">
            <a:lumMod val="85000"/>
          </a:schemeClr>
        </a:solidFill>
      </dgm:spPr>
      <dgm:t>
        <a:bodyPr/>
        <a:lstStyle/>
        <a:p>
          <a:r>
            <a:rPr lang="en-US" dirty="0"/>
            <a:t>15% Risk Schedule</a:t>
          </a:r>
          <a:endParaRPr lang="en-NL" dirty="0"/>
        </a:p>
      </dgm:t>
    </dgm:pt>
    <dgm:pt modelId="{94751851-1219-43C4-9A93-6A65C8A21859}" type="parTrans" cxnId="{A1714B0A-2BBB-4BD1-A5D9-F97E134506FB}">
      <dgm:prSet/>
      <dgm:spPr/>
      <dgm:t>
        <a:bodyPr/>
        <a:lstStyle/>
        <a:p>
          <a:endParaRPr lang="en-NL"/>
        </a:p>
      </dgm:t>
    </dgm:pt>
    <dgm:pt modelId="{F40F8C02-3821-4B9E-9DAB-59A4E45545B2}" type="sibTrans" cxnId="{A1714B0A-2BBB-4BD1-A5D9-F97E134506FB}">
      <dgm:prSet/>
      <dgm:spPr/>
      <dgm:t>
        <a:bodyPr/>
        <a:lstStyle/>
        <a:p>
          <a:endParaRPr lang="en-NL"/>
        </a:p>
      </dgm:t>
    </dgm:pt>
    <dgm:pt modelId="{8F11D2BB-DB88-422A-8C71-2193EB0AA368}">
      <dgm:prSet phldrT="[Text]"/>
      <dgm:spPr>
        <a:solidFill>
          <a:schemeClr val="bg1">
            <a:lumMod val="85000"/>
          </a:schemeClr>
        </a:solidFill>
      </dgm:spPr>
      <dgm:t>
        <a:bodyPr/>
        <a:lstStyle/>
        <a:p>
          <a:r>
            <a:rPr lang="en-US" dirty="0"/>
            <a:t>Currently used schedules for prostate cancer patients</a:t>
          </a:r>
          <a:endParaRPr lang="en-NL" dirty="0"/>
        </a:p>
      </dgm:t>
    </dgm:pt>
    <dgm:pt modelId="{F4AFB949-6C73-46ED-96F8-79E71F8DC150}" type="parTrans" cxnId="{E4C5653D-F0B3-4C77-AE15-0134081FB27B}">
      <dgm:prSet/>
      <dgm:spPr/>
      <dgm:t>
        <a:bodyPr/>
        <a:lstStyle/>
        <a:p>
          <a:endParaRPr lang="en-NL"/>
        </a:p>
      </dgm:t>
    </dgm:pt>
    <dgm:pt modelId="{5EEF6EE1-4707-495A-811D-8DB10B9022FA}" type="sibTrans" cxnId="{E4C5653D-F0B3-4C77-AE15-0134081FB27B}">
      <dgm:prSet/>
      <dgm:spPr/>
      <dgm:t>
        <a:bodyPr/>
        <a:lstStyle/>
        <a:p>
          <a:endParaRPr lang="en-NL"/>
        </a:p>
      </dgm:t>
    </dgm:pt>
    <dgm:pt modelId="{9E94B7B3-08AD-4843-A72B-45BFA54B495B}">
      <dgm:prSet phldrT="[Text]"/>
      <dgm:spPr/>
      <dgm:t>
        <a:bodyPr/>
        <a:lstStyle/>
        <a:p>
          <a:r>
            <a:rPr lang="en-US" dirty="0"/>
            <a:t>Number of tests</a:t>
          </a:r>
          <a:endParaRPr lang="en-NL" dirty="0"/>
        </a:p>
      </dgm:t>
    </dgm:pt>
    <dgm:pt modelId="{BC35A61F-5AAC-4D02-BFDA-DAB036587B28}" type="parTrans" cxnId="{66660CDA-E3F1-481D-B22B-4FE3313F8411}">
      <dgm:prSet/>
      <dgm:spPr/>
      <dgm:t>
        <a:bodyPr/>
        <a:lstStyle/>
        <a:p>
          <a:endParaRPr lang="en-NL"/>
        </a:p>
      </dgm:t>
    </dgm:pt>
    <dgm:pt modelId="{A05A01F5-3369-40DB-BFBF-F7622E7CFB25}" type="sibTrans" cxnId="{66660CDA-E3F1-481D-B22B-4FE3313F8411}">
      <dgm:prSet/>
      <dgm:spPr/>
      <dgm:t>
        <a:bodyPr/>
        <a:lstStyle/>
        <a:p>
          <a:endParaRPr lang="en-NL"/>
        </a:p>
      </dgm:t>
    </dgm:pt>
    <dgm:pt modelId="{50211F12-BD3B-436E-B2AE-F709A0C78759}">
      <dgm:prSet phldrT="[Text]"/>
      <dgm:spPr/>
      <dgm:t>
        <a:bodyPr/>
        <a:lstStyle/>
        <a:p>
          <a:r>
            <a:rPr lang="en-US" dirty="0"/>
            <a:t>Time delay in detecting progression</a:t>
          </a:r>
          <a:endParaRPr lang="en-NL" dirty="0"/>
        </a:p>
      </dgm:t>
    </dgm:pt>
    <dgm:pt modelId="{136D684E-2F19-4A53-B035-D79EE1533DC5}" type="parTrans" cxnId="{A4127712-0401-4466-BD93-3DD2D60F33A7}">
      <dgm:prSet/>
      <dgm:spPr/>
      <dgm:t>
        <a:bodyPr/>
        <a:lstStyle/>
        <a:p>
          <a:endParaRPr lang="en-NL"/>
        </a:p>
      </dgm:t>
    </dgm:pt>
    <dgm:pt modelId="{7A223950-FBF1-4CE6-A500-6B541612E4E8}" type="sibTrans" cxnId="{A4127712-0401-4466-BD93-3DD2D60F33A7}">
      <dgm:prSet/>
      <dgm:spPr/>
      <dgm:t>
        <a:bodyPr/>
        <a:lstStyle/>
        <a:p>
          <a:endParaRPr lang="en-NL"/>
        </a:p>
      </dgm:t>
    </dgm:pt>
    <dgm:pt modelId="{AC6FAFDF-7602-4DA0-95AA-5397DA7A197C}" type="pres">
      <dgm:prSet presAssocID="{4EFEC2D3-0FE2-4A32-8854-D077C09ECF14}" presName="diagram" presStyleCnt="0">
        <dgm:presLayoutVars>
          <dgm:chPref val="1"/>
          <dgm:dir/>
          <dgm:animOne val="branch"/>
          <dgm:animLvl val="lvl"/>
          <dgm:resizeHandles val="exact"/>
        </dgm:presLayoutVars>
      </dgm:prSet>
      <dgm:spPr/>
    </dgm:pt>
    <dgm:pt modelId="{DB04E2D1-6A42-4C7D-BBC5-AA03C9006236}" type="pres">
      <dgm:prSet presAssocID="{1D59E243-1B99-418A-9AAD-B1D41E928AD7}" presName="root1" presStyleCnt="0"/>
      <dgm:spPr/>
    </dgm:pt>
    <dgm:pt modelId="{091EBF46-4441-419A-84BA-BA6A1D156C58}" type="pres">
      <dgm:prSet presAssocID="{1D59E243-1B99-418A-9AAD-B1D41E928AD7}" presName="LevelOneTextNode" presStyleLbl="node0" presStyleIdx="0" presStyleCnt="1" custScaleY="235572" custLinFactNeighborX="-49065" custLinFactNeighborY="-4017">
        <dgm:presLayoutVars>
          <dgm:chPref val="3"/>
        </dgm:presLayoutVars>
      </dgm:prSet>
      <dgm:spPr/>
    </dgm:pt>
    <dgm:pt modelId="{F2A6BE18-9909-4B09-8524-CA0C9D7F78DE}" type="pres">
      <dgm:prSet presAssocID="{1D59E243-1B99-418A-9AAD-B1D41E928AD7}" presName="level2hierChild" presStyleCnt="0"/>
      <dgm:spPr/>
    </dgm:pt>
    <dgm:pt modelId="{E7322AB9-6B07-4C39-AFD9-C8FBB5D35148}" type="pres">
      <dgm:prSet presAssocID="{0B645E43-0256-4DD7-AB81-C7B7769FAF89}" presName="conn2-1" presStyleLbl="parChTrans1D2" presStyleIdx="0" presStyleCnt="4"/>
      <dgm:spPr/>
    </dgm:pt>
    <dgm:pt modelId="{FFC8CFAE-6E34-4F38-8A52-BA76E45460A3}" type="pres">
      <dgm:prSet presAssocID="{0B645E43-0256-4DD7-AB81-C7B7769FAF89}" presName="connTx" presStyleLbl="parChTrans1D2" presStyleIdx="0" presStyleCnt="4"/>
      <dgm:spPr/>
    </dgm:pt>
    <dgm:pt modelId="{BFEEB710-D32D-4CEF-930E-6CFC226A369E}" type="pres">
      <dgm:prSet presAssocID="{4EB32B85-65E5-42D7-972E-6EA363953FA4}" presName="root2" presStyleCnt="0"/>
      <dgm:spPr/>
    </dgm:pt>
    <dgm:pt modelId="{8164150A-0E40-4E6A-8848-2C9153C361B0}" type="pres">
      <dgm:prSet presAssocID="{4EB32B85-65E5-42D7-972E-6EA363953FA4}" presName="LevelTwoTextNode" presStyleLbl="node2" presStyleIdx="0" presStyleCnt="4">
        <dgm:presLayoutVars>
          <dgm:chPref val="3"/>
        </dgm:presLayoutVars>
      </dgm:prSet>
      <dgm:spPr/>
    </dgm:pt>
    <dgm:pt modelId="{98ADFBBA-0F26-4B13-92B0-34B9F98DF45F}" type="pres">
      <dgm:prSet presAssocID="{4EB32B85-65E5-42D7-972E-6EA363953FA4}" presName="level3hierChild" presStyleCnt="0"/>
      <dgm:spPr/>
    </dgm:pt>
    <dgm:pt modelId="{8B80FE6D-91AD-4A57-874B-E4254A969B4F}" type="pres">
      <dgm:prSet presAssocID="{BC35A61F-5AAC-4D02-BFDA-DAB036587B28}" presName="conn2-1" presStyleLbl="parChTrans1D3" presStyleIdx="0" presStyleCnt="2"/>
      <dgm:spPr/>
    </dgm:pt>
    <dgm:pt modelId="{A8B7B6E7-BBC4-4F89-8BD5-71E083EB8BA3}" type="pres">
      <dgm:prSet presAssocID="{BC35A61F-5AAC-4D02-BFDA-DAB036587B28}" presName="connTx" presStyleLbl="parChTrans1D3" presStyleIdx="0" presStyleCnt="2"/>
      <dgm:spPr/>
    </dgm:pt>
    <dgm:pt modelId="{6C57EE06-EDD5-4508-BC2E-B4A0195FB263}" type="pres">
      <dgm:prSet presAssocID="{9E94B7B3-08AD-4843-A72B-45BFA54B495B}" presName="root2" presStyleCnt="0"/>
      <dgm:spPr/>
    </dgm:pt>
    <dgm:pt modelId="{1F72975C-7C5E-46AB-A306-586AB27031A9}" type="pres">
      <dgm:prSet presAssocID="{9E94B7B3-08AD-4843-A72B-45BFA54B495B}" presName="LevelTwoTextNode" presStyleLbl="node3" presStyleIdx="0" presStyleCnt="2">
        <dgm:presLayoutVars>
          <dgm:chPref val="3"/>
        </dgm:presLayoutVars>
      </dgm:prSet>
      <dgm:spPr/>
    </dgm:pt>
    <dgm:pt modelId="{20303B75-4DD4-4408-8CEA-792A12B3D1EB}" type="pres">
      <dgm:prSet presAssocID="{9E94B7B3-08AD-4843-A72B-45BFA54B495B}" presName="level3hierChild" presStyleCnt="0"/>
      <dgm:spPr/>
    </dgm:pt>
    <dgm:pt modelId="{E3050D4C-E265-434B-B1B1-F047F771AC4D}" type="pres">
      <dgm:prSet presAssocID="{136D684E-2F19-4A53-B035-D79EE1533DC5}" presName="conn2-1" presStyleLbl="parChTrans1D3" presStyleIdx="1" presStyleCnt="2"/>
      <dgm:spPr/>
    </dgm:pt>
    <dgm:pt modelId="{2B784C4F-085B-45E3-A013-659A7B670B52}" type="pres">
      <dgm:prSet presAssocID="{136D684E-2F19-4A53-B035-D79EE1533DC5}" presName="connTx" presStyleLbl="parChTrans1D3" presStyleIdx="1" presStyleCnt="2"/>
      <dgm:spPr/>
    </dgm:pt>
    <dgm:pt modelId="{E827B83B-D475-482C-9CEE-AABCC5B9E1FD}" type="pres">
      <dgm:prSet presAssocID="{50211F12-BD3B-436E-B2AE-F709A0C78759}" presName="root2" presStyleCnt="0"/>
      <dgm:spPr/>
    </dgm:pt>
    <dgm:pt modelId="{C263B5EE-C436-485A-9063-D57CDB5CAEFE}" type="pres">
      <dgm:prSet presAssocID="{50211F12-BD3B-436E-B2AE-F709A0C78759}" presName="LevelTwoTextNode" presStyleLbl="node3" presStyleIdx="1" presStyleCnt="2">
        <dgm:presLayoutVars>
          <dgm:chPref val="3"/>
        </dgm:presLayoutVars>
      </dgm:prSet>
      <dgm:spPr/>
    </dgm:pt>
    <dgm:pt modelId="{3C03D0B1-D398-4B8E-97EC-E6F9F8506360}" type="pres">
      <dgm:prSet presAssocID="{50211F12-BD3B-436E-B2AE-F709A0C78759}" presName="level3hierChild" presStyleCnt="0"/>
      <dgm:spPr/>
    </dgm:pt>
    <dgm:pt modelId="{B90AB793-B2EE-4BE9-BD89-CC725ECEE95A}" type="pres">
      <dgm:prSet presAssocID="{43CB6B4D-30EC-4B94-9E58-7AFD9D3BE05F}" presName="conn2-1" presStyleLbl="parChTrans1D2" presStyleIdx="1" presStyleCnt="4"/>
      <dgm:spPr/>
    </dgm:pt>
    <dgm:pt modelId="{EE0DBB28-D2DA-4F3F-90CD-FEB9160BC0F8}" type="pres">
      <dgm:prSet presAssocID="{43CB6B4D-30EC-4B94-9E58-7AFD9D3BE05F}" presName="connTx" presStyleLbl="parChTrans1D2" presStyleIdx="1" presStyleCnt="4"/>
      <dgm:spPr/>
    </dgm:pt>
    <dgm:pt modelId="{7A7340E1-B85E-4817-A05C-96FA77156407}" type="pres">
      <dgm:prSet presAssocID="{E414248A-F592-481A-AC84-F3517CE52406}" presName="root2" presStyleCnt="0"/>
      <dgm:spPr/>
    </dgm:pt>
    <dgm:pt modelId="{0EC4FCFA-687E-4EAF-873C-E9D80F5DA290}" type="pres">
      <dgm:prSet presAssocID="{E414248A-F592-481A-AC84-F3517CE52406}" presName="LevelTwoTextNode" presStyleLbl="node2" presStyleIdx="1" presStyleCnt="4">
        <dgm:presLayoutVars>
          <dgm:chPref val="3"/>
        </dgm:presLayoutVars>
      </dgm:prSet>
      <dgm:spPr/>
    </dgm:pt>
    <dgm:pt modelId="{A3691296-41E4-408A-A0F2-01E60FE67EC4}" type="pres">
      <dgm:prSet presAssocID="{E414248A-F592-481A-AC84-F3517CE52406}" presName="level3hierChild" presStyleCnt="0"/>
      <dgm:spPr/>
    </dgm:pt>
    <dgm:pt modelId="{9F687D8D-AC78-4763-87C9-0A51E8BEA5A2}" type="pres">
      <dgm:prSet presAssocID="{94751851-1219-43C4-9A93-6A65C8A21859}" presName="conn2-1" presStyleLbl="parChTrans1D2" presStyleIdx="2" presStyleCnt="4"/>
      <dgm:spPr/>
    </dgm:pt>
    <dgm:pt modelId="{BE1FCCB2-4442-4A2F-93E6-A4D8320BA3A8}" type="pres">
      <dgm:prSet presAssocID="{94751851-1219-43C4-9A93-6A65C8A21859}" presName="connTx" presStyleLbl="parChTrans1D2" presStyleIdx="2" presStyleCnt="4"/>
      <dgm:spPr/>
    </dgm:pt>
    <dgm:pt modelId="{D554419C-86DA-4EAF-A7C8-495FB9DCD3CD}" type="pres">
      <dgm:prSet presAssocID="{679F6D5D-B057-4567-AC03-C2DE9E2AAF7E}" presName="root2" presStyleCnt="0"/>
      <dgm:spPr/>
    </dgm:pt>
    <dgm:pt modelId="{1B51F389-EC40-4123-8555-BC2B83F6C6C2}" type="pres">
      <dgm:prSet presAssocID="{679F6D5D-B057-4567-AC03-C2DE9E2AAF7E}" presName="LevelTwoTextNode" presStyleLbl="node2" presStyleIdx="2" presStyleCnt="4">
        <dgm:presLayoutVars>
          <dgm:chPref val="3"/>
        </dgm:presLayoutVars>
      </dgm:prSet>
      <dgm:spPr/>
    </dgm:pt>
    <dgm:pt modelId="{4C7B7603-EF1F-4063-B510-BCBFDC227DF7}" type="pres">
      <dgm:prSet presAssocID="{679F6D5D-B057-4567-AC03-C2DE9E2AAF7E}" presName="level3hierChild" presStyleCnt="0"/>
      <dgm:spPr/>
    </dgm:pt>
    <dgm:pt modelId="{34C52D64-E4C2-4D56-AAA4-DC762A40EE77}" type="pres">
      <dgm:prSet presAssocID="{F4AFB949-6C73-46ED-96F8-79E71F8DC150}" presName="conn2-1" presStyleLbl="parChTrans1D2" presStyleIdx="3" presStyleCnt="4"/>
      <dgm:spPr/>
    </dgm:pt>
    <dgm:pt modelId="{25F01168-7B14-4C6E-B6BF-23A8E5AF6815}" type="pres">
      <dgm:prSet presAssocID="{F4AFB949-6C73-46ED-96F8-79E71F8DC150}" presName="connTx" presStyleLbl="parChTrans1D2" presStyleIdx="3" presStyleCnt="4"/>
      <dgm:spPr/>
    </dgm:pt>
    <dgm:pt modelId="{3FAC3756-CFEA-4B4C-BCFB-4F3928072806}" type="pres">
      <dgm:prSet presAssocID="{8F11D2BB-DB88-422A-8C71-2193EB0AA368}" presName="root2" presStyleCnt="0"/>
      <dgm:spPr/>
    </dgm:pt>
    <dgm:pt modelId="{8D3BD7DC-51D9-44FD-820D-AC8B15897BD9}" type="pres">
      <dgm:prSet presAssocID="{8F11D2BB-DB88-422A-8C71-2193EB0AA368}" presName="LevelTwoTextNode" presStyleLbl="node2" presStyleIdx="3" presStyleCnt="4">
        <dgm:presLayoutVars>
          <dgm:chPref val="3"/>
        </dgm:presLayoutVars>
      </dgm:prSet>
      <dgm:spPr/>
    </dgm:pt>
    <dgm:pt modelId="{7E8EEB67-8C4B-4812-8E34-3252A8810D0D}" type="pres">
      <dgm:prSet presAssocID="{8F11D2BB-DB88-422A-8C71-2193EB0AA368}" presName="level3hierChild" presStyleCnt="0"/>
      <dgm:spPr/>
    </dgm:pt>
  </dgm:ptLst>
  <dgm:cxnLst>
    <dgm:cxn modelId="{A1714B0A-2BBB-4BD1-A5D9-F97E134506FB}" srcId="{1D59E243-1B99-418A-9AAD-B1D41E928AD7}" destId="{679F6D5D-B057-4567-AC03-C2DE9E2AAF7E}" srcOrd="2" destOrd="0" parTransId="{94751851-1219-43C4-9A93-6A65C8A21859}" sibTransId="{F40F8C02-3821-4B9E-9DAB-59A4E45545B2}"/>
    <dgm:cxn modelId="{AB174E0A-4835-4AAB-B1AD-32AF1B87EFDF}" type="presOf" srcId="{F4AFB949-6C73-46ED-96F8-79E71F8DC150}" destId="{34C52D64-E4C2-4D56-AAA4-DC762A40EE77}" srcOrd="0" destOrd="0" presId="urn:microsoft.com/office/officeart/2005/8/layout/hierarchy2"/>
    <dgm:cxn modelId="{A4127712-0401-4466-BD93-3DD2D60F33A7}" srcId="{4EB32B85-65E5-42D7-972E-6EA363953FA4}" destId="{50211F12-BD3B-436E-B2AE-F709A0C78759}" srcOrd="1" destOrd="0" parTransId="{136D684E-2F19-4A53-B035-D79EE1533DC5}" sibTransId="{7A223950-FBF1-4CE6-A500-6B541612E4E8}"/>
    <dgm:cxn modelId="{03FDEB12-CB06-4DB9-AFFC-2836B96936F7}" srcId="{1D59E243-1B99-418A-9AAD-B1D41E928AD7}" destId="{4EB32B85-65E5-42D7-972E-6EA363953FA4}" srcOrd="0" destOrd="0" parTransId="{0B645E43-0256-4DD7-AB81-C7B7769FAF89}" sibTransId="{F0F284A1-5C51-4DA2-88A1-5E2E69C53DFD}"/>
    <dgm:cxn modelId="{0E975D15-C661-4B39-86A8-86CAD61EC992}" type="presOf" srcId="{94751851-1219-43C4-9A93-6A65C8A21859}" destId="{BE1FCCB2-4442-4A2F-93E6-A4D8320BA3A8}" srcOrd="1" destOrd="0" presId="urn:microsoft.com/office/officeart/2005/8/layout/hierarchy2"/>
    <dgm:cxn modelId="{DEFF7B1C-ED24-4EF6-9021-F48D224E302C}" type="presOf" srcId="{50211F12-BD3B-436E-B2AE-F709A0C78759}" destId="{C263B5EE-C436-485A-9063-D57CDB5CAEFE}" srcOrd="0" destOrd="0" presId="urn:microsoft.com/office/officeart/2005/8/layout/hierarchy2"/>
    <dgm:cxn modelId="{74B33B2D-C94E-49A5-B4DE-22EA036B26D1}" type="presOf" srcId="{0B645E43-0256-4DD7-AB81-C7B7769FAF89}" destId="{E7322AB9-6B07-4C39-AFD9-C8FBB5D35148}" srcOrd="0" destOrd="0" presId="urn:microsoft.com/office/officeart/2005/8/layout/hierarchy2"/>
    <dgm:cxn modelId="{75AF4D31-E517-41E4-B24A-8CCDC10A2F8D}" type="presOf" srcId="{8F11D2BB-DB88-422A-8C71-2193EB0AA368}" destId="{8D3BD7DC-51D9-44FD-820D-AC8B15897BD9}" srcOrd="0" destOrd="0" presId="urn:microsoft.com/office/officeart/2005/8/layout/hierarchy2"/>
    <dgm:cxn modelId="{6ADFF936-E0C7-4BC8-906B-5810A3342910}" type="presOf" srcId="{43CB6B4D-30EC-4B94-9E58-7AFD9D3BE05F}" destId="{EE0DBB28-D2DA-4F3F-90CD-FEB9160BC0F8}" srcOrd="1" destOrd="0" presId="urn:microsoft.com/office/officeart/2005/8/layout/hierarchy2"/>
    <dgm:cxn modelId="{E4C5653D-F0B3-4C77-AE15-0134081FB27B}" srcId="{1D59E243-1B99-418A-9AAD-B1D41E928AD7}" destId="{8F11D2BB-DB88-422A-8C71-2193EB0AA368}" srcOrd="3" destOrd="0" parTransId="{F4AFB949-6C73-46ED-96F8-79E71F8DC150}" sibTransId="{5EEF6EE1-4707-495A-811D-8DB10B9022FA}"/>
    <dgm:cxn modelId="{34A15061-7F5B-4CAB-A260-6D1B95250940}" srcId="{1D59E243-1B99-418A-9AAD-B1D41E928AD7}" destId="{E414248A-F592-481A-AC84-F3517CE52406}" srcOrd="1" destOrd="0" parTransId="{43CB6B4D-30EC-4B94-9E58-7AFD9D3BE05F}" sibTransId="{ED6A713B-0A64-4D8C-802B-80E29B58478B}"/>
    <dgm:cxn modelId="{EE80F444-9424-4908-8BCF-65EA4916D126}" type="presOf" srcId="{9E94B7B3-08AD-4843-A72B-45BFA54B495B}" destId="{1F72975C-7C5E-46AB-A306-586AB27031A9}" srcOrd="0" destOrd="0" presId="urn:microsoft.com/office/officeart/2005/8/layout/hierarchy2"/>
    <dgm:cxn modelId="{D886EA4D-F84C-4184-8B13-B3C7206E06CE}" type="presOf" srcId="{136D684E-2F19-4A53-B035-D79EE1533DC5}" destId="{2B784C4F-085B-45E3-A013-659A7B670B52}" srcOrd="1" destOrd="0" presId="urn:microsoft.com/office/officeart/2005/8/layout/hierarchy2"/>
    <dgm:cxn modelId="{45550A4F-0F9B-41C6-BB64-37AFF58F01CC}" type="presOf" srcId="{4EFEC2D3-0FE2-4A32-8854-D077C09ECF14}" destId="{AC6FAFDF-7602-4DA0-95AA-5397DA7A197C}" srcOrd="0" destOrd="0" presId="urn:microsoft.com/office/officeart/2005/8/layout/hierarchy2"/>
    <dgm:cxn modelId="{A7C2C94F-6145-46F3-8A5E-A545801FEDC5}" type="presOf" srcId="{1D59E243-1B99-418A-9AAD-B1D41E928AD7}" destId="{091EBF46-4441-419A-84BA-BA6A1D156C58}" srcOrd="0" destOrd="0" presId="urn:microsoft.com/office/officeart/2005/8/layout/hierarchy2"/>
    <dgm:cxn modelId="{B6083B78-4C18-4641-B692-9FBC0002CD26}" type="presOf" srcId="{0B645E43-0256-4DD7-AB81-C7B7769FAF89}" destId="{FFC8CFAE-6E34-4F38-8A52-BA76E45460A3}" srcOrd="1" destOrd="0" presId="urn:microsoft.com/office/officeart/2005/8/layout/hierarchy2"/>
    <dgm:cxn modelId="{253EE58C-0EF4-44C6-83A0-3D6832DB2CEE}" type="presOf" srcId="{E414248A-F592-481A-AC84-F3517CE52406}" destId="{0EC4FCFA-687E-4EAF-873C-E9D80F5DA290}" srcOrd="0" destOrd="0" presId="urn:microsoft.com/office/officeart/2005/8/layout/hierarchy2"/>
    <dgm:cxn modelId="{50C432A6-FE53-4184-A473-DCA4E3109861}" type="presOf" srcId="{94751851-1219-43C4-9A93-6A65C8A21859}" destId="{9F687D8D-AC78-4763-87C9-0A51E8BEA5A2}" srcOrd="0" destOrd="0" presId="urn:microsoft.com/office/officeart/2005/8/layout/hierarchy2"/>
    <dgm:cxn modelId="{8FB591A8-BC77-4A5B-9921-3DD31F0F3E79}" srcId="{4EFEC2D3-0FE2-4A32-8854-D077C09ECF14}" destId="{1D59E243-1B99-418A-9AAD-B1D41E928AD7}" srcOrd="0" destOrd="0" parTransId="{0CA01905-C1BF-4041-8FB8-28B794C01D8C}" sibTransId="{739D23B9-E8FB-4C5C-9172-B73385A627B5}"/>
    <dgm:cxn modelId="{2F3426CB-3F6F-4BA1-B7BF-117ED0A43BE5}" type="presOf" srcId="{43CB6B4D-30EC-4B94-9E58-7AFD9D3BE05F}" destId="{B90AB793-B2EE-4BE9-BD89-CC725ECEE95A}" srcOrd="0" destOrd="0" presId="urn:microsoft.com/office/officeart/2005/8/layout/hierarchy2"/>
    <dgm:cxn modelId="{D80809CE-B964-4189-916B-A782BAA1489E}" type="presOf" srcId="{BC35A61F-5AAC-4D02-BFDA-DAB036587B28}" destId="{A8B7B6E7-BBC4-4F89-8BD5-71E083EB8BA3}" srcOrd="1" destOrd="0" presId="urn:microsoft.com/office/officeart/2005/8/layout/hierarchy2"/>
    <dgm:cxn modelId="{43973CCE-7D3A-4FD3-9BB3-C7AF143C924C}" type="presOf" srcId="{679F6D5D-B057-4567-AC03-C2DE9E2AAF7E}" destId="{1B51F389-EC40-4123-8555-BC2B83F6C6C2}" srcOrd="0" destOrd="0" presId="urn:microsoft.com/office/officeart/2005/8/layout/hierarchy2"/>
    <dgm:cxn modelId="{542529D7-1B43-4A3D-9BB1-A56B86E73388}" type="presOf" srcId="{4EB32B85-65E5-42D7-972E-6EA363953FA4}" destId="{8164150A-0E40-4E6A-8848-2C9153C361B0}" srcOrd="0" destOrd="0" presId="urn:microsoft.com/office/officeart/2005/8/layout/hierarchy2"/>
    <dgm:cxn modelId="{66660CDA-E3F1-481D-B22B-4FE3313F8411}" srcId="{4EB32B85-65E5-42D7-972E-6EA363953FA4}" destId="{9E94B7B3-08AD-4843-A72B-45BFA54B495B}" srcOrd="0" destOrd="0" parTransId="{BC35A61F-5AAC-4D02-BFDA-DAB036587B28}" sibTransId="{A05A01F5-3369-40DB-BFBF-F7622E7CFB25}"/>
    <dgm:cxn modelId="{FAAD47DA-1B5E-4D5E-9EF8-F782C777681F}" type="presOf" srcId="{BC35A61F-5AAC-4D02-BFDA-DAB036587B28}" destId="{8B80FE6D-91AD-4A57-874B-E4254A969B4F}" srcOrd="0" destOrd="0" presId="urn:microsoft.com/office/officeart/2005/8/layout/hierarchy2"/>
    <dgm:cxn modelId="{8286D9E4-6D49-45CC-80CA-0AB8B720EA98}" type="presOf" srcId="{136D684E-2F19-4A53-B035-D79EE1533DC5}" destId="{E3050D4C-E265-434B-B1B1-F047F771AC4D}" srcOrd="0" destOrd="0" presId="urn:microsoft.com/office/officeart/2005/8/layout/hierarchy2"/>
    <dgm:cxn modelId="{ACEF52FC-9C80-4E18-8806-F24544665BF7}" type="presOf" srcId="{F4AFB949-6C73-46ED-96F8-79E71F8DC150}" destId="{25F01168-7B14-4C6E-B6BF-23A8E5AF6815}" srcOrd="1" destOrd="0" presId="urn:microsoft.com/office/officeart/2005/8/layout/hierarchy2"/>
    <dgm:cxn modelId="{88023AE3-C190-4253-815B-5B29E466B544}" type="presParOf" srcId="{AC6FAFDF-7602-4DA0-95AA-5397DA7A197C}" destId="{DB04E2D1-6A42-4C7D-BBC5-AA03C9006236}" srcOrd="0" destOrd="0" presId="urn:microsoft.com/office/officeart/2005/8/layout/hierarchy2"/>
    <dgm:cxn modelId="{4B4C5AF1-AA3F-4481-A1B5-732EC2B47C05}" type="presParOf" srcId="{DB04E2D1-6A42-4C7D-BBC5-AA03C9006236}" destId="{091EBF46-4441-419A-84BA-BA6A1D156C58}" srcOrd="0" destOrd="0" presId="urn:microsoft.com/office/officeart/2005/8/layout/hierarchy2"/>
    <dgm:cxn modelId="{BD254342-D34A-4A42-BF51-340CF5A3D9CB}" type="presParOf" srcId="{DB04E2D1-6A42-4C7D-BBC5-AA03C9006236}" destId="{F2A6BE18-9909-4B09-8524-CA0C9D7F78DE}" srcOrd="1" destOrd="0" presId="urn:microsoft.com/office/officeart/2005/8/layout/hierarchy2"/>
    <dgm:cxn modelId="{3CE11370-2647-4F93-BE83-0B7DBAA98542}" type="presParOf" srcId="{F2A6BE18-9909-4B09-8524-CA0C9D7F78DE}" destId="{E7322AB9-6B07-4C39-AFD9-C8FBB5D35148}" srcOrd="0" destOrd="0" presId="urn:microsoft.com/office/officeart/2005/8/layout/hierarchy2"/>
    <dgm:cxn modelId="{36C26DB2-C625-46F1-B3E2-FCAEAFB02E59}" type="presParOf" srcId="{E7322AB9-6B07-4C39-AFD9-C8FBB5D35148}" destId="{FFC8CFAE-6E34-4F38-8A52-BA76E45460A3}" srcOrd="0" destOrd="0" presId="urn:microsoft.com/office/officeart/2005/8/layout/hierarchy2"/>
    <dgm:cxn modelId="{E50C447F-0332-4700-AA98-1F2FC50D88EB}" type="presParOf" srcId="{F2A6BE18-9909-4B09-8524-CA0C9D7F78DE}" destId="{BFEEB710-D32D-4CEF-930E-6CFC226A369E}" srcOrd="1" destOrd="0" presId="urn:microsoft.com/office/officeart/2005/8/layout/hierarchy2"/>
    <dgm:cxn modelId="{82BAF770-DC72-4DBC-89FB-DABE5ED42967}" type="presParOf" srcId="{BFEEB710-D32D-4CEF-930E-6CFC226A369E}" destId="{8164150A-0E40-4E6A-8848-2C9153C361B0}" srcOrd="0" destOrd="0" presId="urn:microsoft.com/office/officeart/2005/8/layout/hierarchy2"/>
    <dgm:cxn modelId="{F2816A0E-8F8A-4A15-BACF-C816DC3982B1}" type="presParOf" srcId="{BFEEB710-D32D-4CEF-930E-6CFC226A369E}" destId="{98ADFBBA-0F26-4B13-92B0-34B9F98DF45F}" srcOrd="1" destOrd="0" presId="urn:microsoft.com/office/officeart/2005/8/layout/hierarchy2"/>
    <dgm:cxn modelId="{411DFFC8-FA92-4A6B-A14A-9963BDB911B6}" type="presParOf" srcId="{98ADFBBA-0F26-4B13-92B0-34B9F98DF45F}" destId="{8B80FE6D-91AD-4A57-874B-E4254A969B4F}" srcOrd="0" destOrd="0" presId="urn:microsoft.com/office/officeart/2005/8/layout/hierarchy2"/>
    <dgm:cxn modelId="{3BA0F445-ABA7-4477-BB09-FE45B533E2A7}" type="presParOf" srcId="{8B80FE6D-91AD-4A57-874B-E4254A969B4F}" destId="{A8B7B6E7-BBC4-4F89-8BD5-71E083EB8BA3}" srcOrd="0" destOrd="0" presId="urn:microsoft.com/office/officeart/2005/8/layout/hierarchy2"/>
    <dgm:cxn modelId="{42FFC109-C9E3-4C10-BC82-9465C983CB66}" type="presParOf" srcId="{98ADFBBA-0F26-4B13-92B0-34B9F98DF45F}" destId="{6C57EE06-EDD5-4508-BC2E-B4A0195FB263}" srcOrd="1" destOrd="0" presId="urn:microsoft.com/office/officeart/2005/8/layout/hierarchy2"/>
    <dgm:cxn modelId="{3172BB3F-F443-4E70-9D1C-11F632DACE9F}" type="presParOf" srcId="{6C57EE06-EDD5-4508-BC2E-B4A0195FB263}" destId="{1F72975C-7C5E-46AB-A306-586AB27031A9}" srcOrd="0" destOrd="0" presId="urn:microsoft.com/office/officeart/2005/8/layout/hierarchy2"/>
    <dgm:cxn modelId="{E28FAA44-4AF7-4449-A0C1-2DDEAD32C356}" type="presParOf" srcId="{6C57EE06-EDD5-4508-BC2E-B4A0195FB263}" destId="{20303B75-4DD4-4408-8CEA-792A12B3D1EB}" srcOrd="1" destOrd="0" presId="urn:microsoft.com/office/officeart/2005/8/layout/hierarchy2"/>
    <dgm:cxn modelId="{32C81AF6-5B7D-4D42-8D59-9D97B2237386}" type="presParOf" srcId="{98ADFBBA-0F26-4B13-92B0-34B9F98DF45F}" destId="{E3050D4C-E265-434B-B1B1-F047F771AC4D}" srcOrd="2" destOrd="0" presId="urn:microsoft.com/office/officeart/2005/8/layout/hierarchy2"/>
    <dgm:cxn modelId="{617FF52D-CCA7-4592-803E-3F1A4FB4B31C}" type="presParOf" srcId="{E3050D4C-E265-434B-B1B1-F047F771AC4D}" destId="{2B784C4F-085B-45E3-A013-659A7B670B52}" srcOrd="0" destOrd="0" presId="urn:microsoft.com/office/officeart/2005/8/layout/hierarchy2"/>
    <dgm:cxn modelId="{B23F9686-E146-467D-9A92-2D0552EACC3D}" type="presParOf" srcId="{98ADFBBA-0F26-4B13-92B0-34B9F98DF45F}" destId="{E827B83B-D475-482C-9CEE-AABCC5B9E1FD}" srcOrd="3" destOrd="0" presId="urn:microsoft.com/office/officeart/2005/8/layout/hierarchy2"/>
    <dgm:cxn modelId="{2F192807-F305-425E-BB66-356315992214}" type="presParOf" srcId="{E827B83B-D475-482C-9CEE-AABCC5B9E1FD}" destId="{C263B5EE-C436-485A-9063-D57CDB5CAEFE}" srcOrd="0" destOrd="0" presId="urn:microsoft.com/office/officeart/2005/8/layout/hierarchy2"/>
    <dgm:cxn modelId="{1C1437B8-4354-4016-AC2C-BCC3EB699E9F}" type="presParOf" srcId="{E827B83B-D475-482C-9CEE-AABCC5B9E1FD}" destId="{3C03D0B1-D398-4B8E-97EC-E6F9F8506360}" srcOrd="1" destOrd="0" presId="urn:microsoft.com/office/officeart/2005/8/layout/hierarchy2"/>
    <dgm:cxn modelId="{894A0E18-2D82-419D-B5D4-FA964B1F73F4}" type="presParOf" srcId="{F2A6BE18-9909-4B09-8524-CA0C9D7F78DE}" destId="{B90AB793-B2EE-4BE9-BD89-CC725ECEE95A}" srcOrd="2" destOrd="0" presId="urn:microsoft.com/office/officeart/2005/8/layout/hierarchy2"/>
    <dgm:cxn modelId="{89C03381-3765-4E42-8790-B2C780C8C454}" type="presParOf" srcId="{B90AB793-B2EE-4BE9-BD89-CC725ECEE95A}" destId="{EE0DBB28-D2DA-4F3F-90CD-FEB9160BC0F8}" srcOrd="0" destOrd="0" presId="urn:microsoft.com/office/officeart/2005/8/layout/hierarchy2"/>
    <dgm:cxn modelId="{C802A419-97A9-4296-9025-BA0D3A7F8167}" type="presParOf" srcId="{F2A6BE18-9909-4B09-8524-CA0C9D7F78DE}" destId="{7A7340E1-B85E-4817-A05C-96FA77156407}" srcOrd="3" destOrd="0" presId="urn:microsoft.com/office/officeart/2005/8/layout/hierarchy2"/>
    <dgm:cxn modelId="{8D9290E2-E0B8-423A-9594-06EB4CC8A227}" type="presParOf" srcId="{7A7340E1-B85E-4817-A05C-96FA77156407}" destId="{0EC4FCFA-687E-4EAF-873C-E9D80F5DA290}" srcOrd="0" destOrd="0" presId="urn:microsoft.com/office/officeart/2005/8/layout/hierarchy2"/>
    <dgm:cxn modelId="{33FCF665-D1FF-4F45-B6FE-5DC928753B88}" type="presParOf" srcId="{7A7340E1-B85E-4817-A05C-96FA77156407}" destId="{A3691296-41E4-408A-A0F2-01E60FE67EC4}" srcOrd="1" destOrd="0" presId="urn:microsoft.com/office/officeart/2005/8/layout/hierarchy2"/>
    <dgm:cxn modelId="{3237E3B8-AA9B-4BE9-81C0-40300930585E}" type="presParOf" srcId="{F2A6BE18-9909-4B09-8524-CA0C9D7F78DE}" destId="{9F687D8D-AC78-4763-87C9-0A51E8BEA5A2}" srcOrd="4" destOrd="0" presId="urn:microsoft.com/office/officeart/2005/8/layout/hierarchy2"/>
    <dgm:cxn modelId="{9A606084-87A0-41E5-BBE8-AADE9C080000}" type="presParOf" srcId="{9F687D8D-AC78-4763-87C9-0A51E8BEA5A2}" destId="{BE1FCCB2-4442-4A2F-93E6-A4D8320BA3A8}" srcOrd="0" destOrd="0" presId="urn:microsoft.com/office/officeart/2005/8/layout/hierarchy2"/>
    <dgm:cxn modelId="{CCAD02D3-17DC-4A72-A278-CF65ACD418E7}" type="presParOf" srcId="{F2A6BE18-9909-4B09-8524-CA0C9D7F78DE}" destId="{D554419C-86DA-4EAF-A7C8-495FB9DCD3CD}" srcOrd="5" destOrd="0" presId="urn:microsoft.com/office/officeart/2005/8/layout/hierarchy2"/>
    <dgm:cxn modelId="{2243F76A-3DB6-4D75-82D9-2997E4E16524}" type="presParOf" srcId="{D554419C-86DA-4EAF-A7C8-495FB9DCD3CD}" destId="{1B51F389-EC40-4123-8555-BC2B83F6C6C2}" srcOrd="0" destOrd="0" presId="urn:microsoft.com/office/officeart/2005/8/layout/hierarchy2"/>
    <dgm:cxn modelId="{0F17A4A2-73CF-477D-B7AB-EA86AE0E203A}" type="presParOf" srcId="{D554419C-86DA-4EAF-A7C8-495FB9DCD3CD}" destId="{4C7B7603-EF1F-4063-B510-BCBFDC227DF7}" srcOrd="1" destOrd="0" presId="urn:microsoft.com/office/officeart/2005/8/layout/hierarchy2"/>
    <dgm:cxn modelId="{EB246BEA-C0A1-4FB7-B88C-C88F4E830A35}" type="presParOf" srcId="{F2A6BE18-9909-4B09-8524-CA0C9D7F78DE}" destId="{34C52D64-E4C2-4D56-AAA4-DC762A40EE77}" srcOrd="6" destOrd="0" presId="urn:microsoft.com/office/officeart/2005/8/layout/hierarchy2"/>
    <dgm:cxn modelId="{6845FB96-3ED3-4648-A2F3-0E5532C69495}" type="presParOf" srcId="{34C52D64-E4C2-4D56-AAA4-DC762A40EE77}" destId="{25F01168-7B14-4C6E-B6BF-23A8E5AF6815}" srcOrd="0" destOrd="0" presId="urn:microsoft.com/office/officeart/2005/8/layout/hierarchy2"/>
    <dgm:cxn modelId="{CA86CD3A-0C0F-447E-9107-A27F230CCBEF}" type="presParOf" srcId="{F2A6BE18-9909-4B09-8524-CA0C9D7F78DE}" destId="{3FAC3756-CFEA-4B4C-BCFB-4F3928072806}" srcOrd="7" destOrd="0" presId="urn:microsoft.com/office/officeart/2005/8/layout/hierarchy2"/>
    <dgm:cxn modelId="{26B3E300-2964-41D3-BC6E-967DD5FE36A6}" type="presParOf" srcId="{3FAC3756-CFEA-4B4C-BCFB-4F3928072806}" destId="{8D3BD7DC-51D9-44FD-820D-AC8B15897BD9}" srcOrd="0" destOrd="0" presId="urn:microsoft.com/office/officeart/2005/8/layout/hierarchy2"/>
    <dgm:cxn modelId="{5A47C030-9A67-4A28-8E78-5E9EFD7F3459}" type="presParOf" srcId="{3FAC3756-CFEA-4B4C-BCFB-4F3928072806}" destId="{7E8EEB67-8C4B-4812-8E34-3252A8810D0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192568-26C8-43E8-B5A7-CE9C5864246A}" type="doc">
      <dgm:prSet loTypeId="urn:microsoft.com/office/officeart/2005/8/layout/arrow2" loCatId="process" qsTypeId="urn:microsoft.com/office/officeart/2005/8/quickstyle/simple1" qsCatId="simple" csTypeId="urn:microsoft.com/office/officeart/2005/8/colors/accent1_2" csCatId="accent1" phldr="1"/>
      <dgm:spPr/>
    </dgm:pt>
    <dgm:pt modelId="{E64C777A-874E-46DC-A2D6-E44B69284CD7}">
      <dgm:prSet phldrT="[Text]"/>
      <dgm:spPr/>
      <dgm:t>
        <a:bodyPr/>
        <a:lstStyle/>
        <a:p>
          <a:r>
            <a:rPr lang="en-US" dirty="0"/>
            <a:t>e.g., Low-grade prostate  cancer</a:t>
          </a:r>
          <a:endParaRPr lang="en-NL" dirty="0"/>
        </a:p>
      </dgm:t>
    </dgm:pt>
    <dgm:pt modelId="{BB0CA672-DBF2-47EE-A083-17D98E49227A}" type="sibTrans" cxnId="{4DEA1B66-0B62-474F-80FA-89BD2B38A2FA}">
      <dgm:prSet/>
      <dgm:spPr/>
      <dgm:t>
        <a:bodyPr/>
        <a:lstStyle/>
        <a:p>
          <a:endParaRPr lang="en-NL"/>
        </a:p>
      </dgm:t>
    </dgm:pt>
    <dgm:pt modelId="{89593360-A75E-41C7-AA9B-C162803859F6}" type="parTrans" cxnId="{4DEA1B66-0B62-474F-80FA-89BD2B38A2FA}">
      <dgm:prSet/>
      <dgm:spPr/>
      <dgm:t>
        <a:bodyPr/>
        <a:lstStyle/>
        <a:p>
          <a:endParaRPr lang="en-NL"/>
        </a:p>
      </dgm:t>
    </dgm:pt>
    <dgm:pt modelId="{D13441A8-8C03-44CB-912D-C5B00461ED82}">
      <dgm:prSet phldrT="[Text]"/>
      <dgm:spPr/>
      <dgm:t>
        <a:bodyPr/>
        <a:lstStyle/>
        <a:p>
          <a:r>
            <a:rPr lang="en-US" dirty="0"/>
            <a:t>Treatment (surgery, radiotherapy)</a:t>
          </a:r>
          <a:endParaRPr lang="en-NL" dirty="0"/>
        </a:p>
      </dgm:t>
    </dgm:pt>
    <dgm:pt modelId="{65E3626F-9F94-4B0A-BE83-4014E055B606}" type="sibTrans" cxnId="{F4336B3F-E9C5-4DBF-8FE5-5096452DB739}">
      <dgm:prSet/>
      <dgm:spPr/>
      <dgm:t>
        <a:bodyPr/>
        <a:lstStyle/>
        <a:p>
          <a:endParaRPr lang="en-NL"/>
        </a:p>
      </dgm:t>
    </dgm:pt>
    <dgm:pt modelId="{550E4B3C-26B5-4871-A9C0-9232FDDA2840}" type="parTrans" cxnId="{F4336B3F-E9C5-4DBF-8FE5-5096452DB739}">
      <dgm:prSet/>
      <dgm:spPr/>
      <dgm:t>
        <a:bodyPr/>
        <a:lstStyle/>
        <a:p>
          <a:endParaRPr lang="en-NL"/>
        </a:p>
      </dgm:t>
    </dgm:pt>
    <dgm:pt modelId="{498A99C9-892F-4C13-B97C-F1DC6D37EA63}" type="pres">
      <dgm:prSet presAssocID="{B8192568-26C8-43E8-B5A7-CE9C5864246A}" presName="arrowDiagram" presStyleCnt="0">
        <dgm:presLayoutVars>
          <dgm:chMax val="5"/>
          <dgm:dir/>
          <dgm:resizeHandles val="exact"/>
        </dgm:presLayoutVars>
      </dgm:prSet>
      <dgm:spPr/>
    </dgm:pt>
    <dgm:pt modelId="{39BD711B-6E3D-4DAD-85D2-8F7D73054752}" type="pres">
      <dgm:prSet presAssocID="{B8192568-26C8-43E8-B5A7-CE9C5864246A}" presName="arrow" presStyleLbl="bgShp" presStyleIdx="0" presStyleCnt="1"/>
      <dgm:spPr/>
    </dgm:pt>
    <dgm:pt modelId="{D3F5BE28-CAD8-4DF4-92A4-21B8632E2F73}" type="pres">
      <dgm:prSet presAssocID="{B8192568-26C8-43E8-B5A7-CE9C5864246A}" presName="arrowDiagram2" presStyleCnt="0"/>
      <dgm:spPr/>
    </dgm:pt>
    <dgm:pt modelId="{80B8B6B9-6EC3-43E4-A36C-4A047781F6B0}" type="pres">
      <dgm:prSet presAssocID="{E64C777A-874E-46DC-A2D6-E44B69284CD7}" presName="bullet2a" presStyleLbl="node1" presStyleIdx="0" presStyleCnt="2"/>
      <dgm:spPr/>
    </dgm:pt>
    <dgm:pt modelId="{13E5D58F-E7A3-4F73-BEBB-9D8EA41B08DD}" type="pres">
      <dgm:prSet presAssocID="{E64C777A-874E-46DC-A2D6-E44B69284CD7}" presName="textBox2a" presStyleLbl="revTx" presStyleIdx="0" presStyleCnt="2">
        <dgm:presLayoutVars>
          <dgm:bulletEnabled val="1"/>
        </dgm:presLayoutVars>
      </dgm:prSet>
      <dgm:spPr/>
    </dgm:pt>
    <dgm:pt modelId="{0249820B-2556-452E-8CC8-8702B56CCC1F}" type="pres">
      <dgm:prSet presAssocID="{D13441A8-8C03-44CB-912D-C5B00461ED82}" presName="bullet2b" presStyleLbl="node1" presStyleIdx="1" presStyleCnt="2"/>
      <dgm:spPr/>
    </dgm:pt>
    <dgm:pt modelId="{945233B3-C9C4-4D15-A04A-6F7C25D8817B}" type="pres">
      <dgm:prSet presAssocID="{D13441A8-8C03-44CB-912D-C5B00461ED82}" presName="textBox2b" presStyleLbl="revTx" presStyleIdx="1" presStyleCnt="2">
        <dgm:presLayoutVars>
          <dgm:bulletEnabled val="1"/>
        </dgm:presLayoutVars>
      </dgm:prSet>
      <dgm:spPr/>
    </dgm:pt>
  </dgm:ptLst>
  <dgm:cxnLst>
    <dgm:cxn modelId="{F4336B3F-E9C5-4DBF-8FE5-5096452DB739}" srcId="{B8192568-26C8-43E8-B5A7-CE9C5864246A}" destId="{D13441A8-8C03-44CB-912D-C5B00461ED82}" srcOrd="1" destOrd="0" parTransId="{550E4B3C-26B5-4871-A9C0-9232FDDA2840}" sibTransId="{65E3626F-9F94-4B0A-BE83-4014E055B606}"/>
    <dgm:cxn modelId="{440D8F3F-CF48-489E-B28D-DDE67A6C0E0C}" type="presOf" srcId="{B8192568-26C8-43E8-B5A7-CE9C5864246A}" destId="{498A99C9-892F-4C13-B97C-F1DC6D37EA63}" srcOrd="0" destOrd="0" presId="urn:microsoft.com/office/officeart/2005/8/layout/arrow2"/>
    <dgm:cxn modelId="{4DEA1B66-0B62-474F-80FA-89BD2B38A2FA}" srcId="{B8192568-26C8-43E8-B5A7-CE9C5864246A}" destId="{E64C777A-874E-46DC-A2D6-E44B69284CD7}" srcOrd="0" destOrd="0" parTransId="{89593360-A75E-41C7-AA9B-C162803859F6}" sibTransId="{BB0CA672-DBF2-47EE-A083-17D98E49227A}"/>
    <dgm:cxn modelId="{569C5E47-734A-4A85-95DA-92F6772F2137}" type="presOf" srcId="{E64C777A-874E-46DC-A2D6-E44B69284CD7}" destId="{13E5D58F-E7A3-4F73-BEBB-9D8EA41B08DD}" srcOrd="0" destOrd="0" presId="urn:microsoft.com/office/officeart/2005/8/layout/arrow2"/>
    <dgm:cxn modelId="{131CEDDC-AA48-4861-A6F6-374C31635A1B}" type="presOf" srcId="{D13441A8-8C03-44CB-912D-C5B00461ED82}" destId="{945233B3-C9C4-4D15-A04A-6F7C25D8817B}" srcOrd="0" destOrd="0" presId="urn:microsoft.com/office/officeart/2005/8/layout/arrow2"/>
    <dgm:cxn modelId="{DE9E4F61-3507-4B13-B55B-FA5AC296A65A}" type="presParOf" srcId="{498A99C9-892F-4C13-B97C-F1DC6D37EA63}" destId="{39BD711B-6E3D-4DAD-85D2-8F7D73054752}" srcOrd="0" destOrd="0" presId="urn:microsoft.com/office/officeart/2005/8/layout/arrow2"/>
    <dgm:cxn modelId="{009C788A-37E2-475A-B03B-A01BE0DDC081}" type="presParOf" srcId="{498A99C9-892F-4C13-B97C-F1DC6D37EA63}" destId="{D3F5BE28-CAD8-4DF4-92A4-21B8632E2F73}" srcOrd="1" destOrd="0" presId="urn:microsoft.com/office/officeart/2005/8/layout/arrow2"/>
    <dgm:cxn modelId="{78531E55-F788-40A7-8CB3-E2435505C656}" type="presParOf" srcId="{D3F5BE28-CAD8-4DF4-92A4-21B8632E2F73}" destId="{80B8B6B9-6EC3-43E4-A36C-4A047781F6B0}" srcOrd="0" destOrd="0" presId="urn:microsoft.com/office/officeart/2005/8/layout/arrow2"/>
    <dgm:cxn modelId="{614CA245-6EF5-4B93-B23F-C7874E9EAAAC}" type="presParOf" srcId="{D3F5BE28-CAD8-4DF4-92A4-21B8632E2F73}" destId="{13E5D58F-E7A3-4F73-BEBB-9D8EA41B08DD}" srcOrd="1" destOrd="0" presId="urn:microsoft.com/office/officeart/2005/8/layout/arrow2"/>
    <dgm:cxn modelId="{2CD4ED02-3988-4801-8749-FF0B88520913}" type="presParOf" srcId="{D3F5BE28-CAD8-4DF4-92A4-21B8632E2F73}" destId="{0249820B-2556-452E-8CC8-8702B56CCC1F}" srcOrd="2" destOrd="0" presId="urn:microsoft.com/office/officeart/2005/8/layout/arrow2"/>
    <dgm:cxn modelId="{8659974B-0BE8-4344-8FE1-23D5AE307ACD}" type="presParOf" srcId="{D3F5BE28-CAD8-4DF4-92A4-21B8632E2F73}" destId="{945233B3-C9C4-4D15-A04A-6F7C25D8817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8F39FFB-67E0-432A-BD84-A6393190C9C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NL"/>
        </a:p>
      </dgm:t>
    </dgm:pt>
    <dgm:pt modelId="{47F64B8C-DB2F-4122-85CF-DE858A482FDC}">
      <dgm:prSet phldrT="[Text]" custT="1"/>
      <dgm:spPr/>
      <dgm:t>
        <a:bodyPr/>
        <a:lstStyle/>
        <a:p>
          <a:r>
            <a:rPr lang="en-US" sz="2000" dirty="0"/>
            <a:t>Some fixed schedules are better than some risk based schedules. </a:t>
          </a:r>
          <a:endParaRPr lang="en-NL" sz="2000" dirty="0"/>
        </a:p>
      </dgm:t>
    </dgm:pt>
    <dgm:pt modelId="{828958C3-189A-4260-AE86-97ED7C51B276}" type="parTrans" cxnId="{FD3CC838-DD75-40A6-81E6-38DC84D9BCBC}">
      <dgm:prSet/>
      <dgm:spPr/>
      <dgm:t>
        <a:bodyPr/>
        <a:lstStyle/>
        <a:p>
          <a:endParaRPr lang="en-NL" sz="3200"/>
        </a:p>
      </dgm:t>
    </dgm:pt>
    <dgm:pt modelId="{CF3E3181-43E9-4F31-BB7C-BC6C6FEEAD34}" type="sibTrans" cxnId="{FD3CC838-DD75-40A6-81E6-38DC84D9BCBC}">
      <dgm:prSet/>
      <dgm:spPr/>
      <dgm:t>
        <a:bodyPr/>
        <a:lstStyle/>
        <a:p>
          <a:endParaRPr lang="en-NL" sz="3200"/>
        </a:p>
      </dgm:t>
    </dgm:pt>
    <dgm:pt modelId="{33E115BC-BA9D-4BE1-9E03-CDA0370D3080}">
      <dgm:prSet phldrT="[Text]" custT="1"/>
      <dgm:spPr/>
      <dgm:t>
        <a:bodyPr/>
        <a:lstStyle/>
        <a:p>
          <a:r>
            <a:rPr lang="en-US" sz="2000" dirty="0"/>
            <a:t>Performance of personalized schedules depends on how good your data and the model is.</a:t>
          </a:r>
          <a:endParaRPr lang="en-NL" sz="2000" dirty="0"/>
        </a:p>
      </dgm:t>
    </dgm:pt>
    <dgm:pt modelId="{7A04675D-097E-4E5C-A35F-45C639070339}" type="parTrans" cxnId="{2CA7FCB0-DD83-436A-985A-B7DEECD88CF1}">
      <dgm:prSet/>
      <dgm:spPr/>
      <dgm:t>
        <a:bodyPr/>
        <a:lstStyle/>
        <a:p>
          <a:endParaRPr lang="en-NL"/>
        </a:p>
      </dgm:t>
    </dgm:pt>
    <dgm:pt modelId="{AB7B29FE-45FD-41F2-802B-0C500F5F167F}" type="sibTrans" cxnId="{2CA7FCB0-DD83-436A-985A-B7DEECD88CF1}">
      <dgm:prSet/>
      <dgm:spPr/>
      <dgm:t>
        <a:bodyPr/>
        <a:lstStyle/>
        <a:p>
          <a:endParaRPr lang="en-NL"/>
        </a:p>
      </dgm:t>
    </dgm:pt>
    <dgm:pt modelId="{1E9382D0-0A3F-422D-89DA-9577CE997035}" type="pres">
      <dgm:prSet presAssocID="{28F39FFB-67E0-432A-BD84-A6393190C9C9}" presName="linear" presStyleCnt="0">
        <dgm:presLayoutVars>
          <dgm:dir/>
          <dgm:animLvl val="lvl"/>
          <dgm:resizeHandles val="exact"/>
        </dgm:presLayoutVars>
      </dgm:prSet>
      <dgm:spPr/>
    </dgm:pt>
    <dgm:pt modelId="{8F9A0F6E-8207-44AD-A552-DABC42ABACCA}" type="pres">
      <dgm:prSet presAssocID="{33E115BC-BA9D-4BE1-9E03-CDA0370D3080}" presName="parentLin" presStyleCnt="0"/>
      <dgm:spPr/>
    </dgm:pt>
    <dgm:pt modelId="{338D9F9B-4848-4B12-906D-DA3D8A96839D}" type="pres">
      <dgm:prSet presAssocID="{33E115BC-BA9D-4BE1-9E03-CDA0370D3080}" presName="parentLeftMargin" presStyleLbl="node1" presStyleIdx="0" presStyleCnt="2"/>
      <dgm:spPr/>
    </dgm:pt>
    <dgm:pt modelId="{210E6693-5E9B-4120-81A2-3D3FEF142BD6}" type="pres">
      <dgm:prSet presAssocID="{33E115BC-BA9D-4BE1-9E03-CDA0370D3080}" presName="parentText" presStyleLbl="node1" presStyleIdx="0" presStyleCnt="2">
        <dgm:presLayoutVars>
          <dgm:chMax val="0"/>
          <dgm:bulletEnabled val="1"/>
        </dgm:presLayoutVars>
      </dgm:prSet>
      <dgm:spPr/>
    </dgm:pt>
    <dgm:pt modelId="{8A6F7086-61CD-4C8D-B775-495355AC7AA3}" type="pres">
      <dgm:prSet presAssocID="{33E115BC-BA9D-4BE1-9E03-CDA0370D3080}" presName="negativeSpace" presStyleCnt="0"/>
      <dgm:spPr/>
    </dgm:pt>
    <dgm:pt modelId="{CE609399-0B73-4317-91A0-1A49BD5F50AB}" type="pres">
      <dgm:prSet presAssocID="{33E115BC-BA9D-4BE1-9E03-CDA0370D3080}" presName="childText" presStyleLbl="conFgAcc1" presStyleIdx="0" presStyleCnt="2">
        <dgm:presLayoutVars>
          <dgm:bulletEnabled val="1"/>
        </dgm:presLayoutVars>
      </dgm:prSet>
      <dgm:spPr/>
    </dgm:pt>
    <dgm:pt modelId="{60F5665C-850A-417E-AEE5-52E3EBABC004}" type="pres">
      <dgm:prSet presAssocID="{AB7B29FE-45FD-41F2-802B-0C500F5F167F}" presName="spaceBetweenRectangles" presStyleCnt="0"/>
      <dgm:spPr/>
    </dgm:pt>
    <dgm:pt modelId="{31283CFC-61A6-4D6C-B568-3563E6962A1D}" type="pres">
      <dgm:prSet presAssocID="{47F64B8C-DB2F-4122-85CF-DE858A482FDC}" presName="parentLin" presStyleCnt="0"/>
      <dgm:spPr/>
    </dgm:pt>
    <dgm:pt modelId="{63AD5307-AA1D-4658-B045-803FEDD6130F}" type="pres">
      <dgm:prSet presAssocID="{47F64B8C-DB2F-4122-85CF-DE858A482FDC}" presName="parentLeftMargin" presStyleLbl="node1" presStyleIdx="0" presStyleCnt="2"/>
      <dgm:spPr/>
    </dgm:pt>
    <dgm:pt modelId="{D75E7EFF-576F-4409-8C0B-4BF87CFA4CBB}" type="pres">
      <dgm:prSet presAssocID="{47F64B8C-DB2F-4122-85CF-DE858A482FDC}" presName="parentText" presStyleLbl="node1" presStyleIdx="1" presStyleCnt="2">
        <dgm:presLayoutVars>
          <dgm:chMax val="0"/>
          <dgm:bulletEnabled val="1"/>
        </dgm:presLayoutVars>
      </dgm:prSet>
      <dgm:spPr/>
    </dgm:pt>
    <dgm:pt modelId="{4CDA763A-01F3-4153-92D8-C8C151F32D1E}" type="pres">
      <dgm:prSet presAssocID="{47F64B8C-DB2F-4122-85CF-DE858A482FDC}" presName="negativeSpace" presStyleCnt="0"/>
      <dgm:spPr/>
    </dgm:pt>
    <dgm:pt modelId="{2CF56161-2B55-40AA-B9F2-E4C3E651CBF4}" type="pres">
      <dgm:prSet presAssocID="{47F64B8C-DB2F-4122-85CF-DE858A482FDC}" presName="childText" presStyleLbl="conFgAcc1" presStyleIdx="1" presStyleCnt="2">
        <dgm:presLayoutVars>
          <dgm:bulletEnabled val="1"/>
        </dgm:presLayoutVars>
      </dgm:prSet>
      <dgm:spPr/>
    </dgm:pt>
  </dgm:ptLst>
  <dgm:cxnLst>
    <dgm:cxn modelId="{67D1C603-5338-4B6D-A745-44D6DEC942AA}" type="presOf" srcId="{28F39FFB-67E0-432A-BD84-A6393190C9C9}" destId="{1E9382D0-0A3F-422D-89DA-9577CE997035}" srcOrd="0" destOrd="0" presId="urn:microsoft.com/office/officeart/2005/8/layout/list1"/>
    <dgm:cxn modelId="{1B8CD91F-7A30-4A46-9723-BD7D2B1DD858}" type="presOf" srcId="{33E115BC-BA9D-4BE1-9E03-CDA0370D3080}" destId="{338D9F9B-4848-4B12-906D-DA3D8A96839D}" srcOrd="0" destOrd="0" presId="urn:microsoft.com/office/officeart/2005/8/layout/list1"/>
    <dgm:cxn modelId="{FD3CC838-DD75-40A6-81E6-38DC84D9BCBC}" srcId="{28F39FFB-67E0-432A-BD84-A6393190C9C9}" destId="{47F64B8C-DB2F-4122-85CF-DE858A482FDC}" srcOrd="1" destOrd="0" parTransId="{828958C3-189A-4260-AE86-97ED7C51B276}" sibTransId="{CF3E3181-43E9-4F31-BB7C-BC6C6FEEAD34}"/>
    <dgm:cxn modelId="{6834BA72-7BEA-43A8-9146-3A2BCE327085}" type="presOf" srcId="{47F64B8C-DB2F-4122-85CF-DE858A482FDC}" destId="{D75E7EFF-576F-4409-8C0B-4BF87CFA4CBB}" srcOrd="1" destOrd="0" presId="urn:microsoft.com/office/officeart/2005/8/layout/list1"/>
    <dgm:cxn modelId="{1CD03F9D-D8D0-462A-B25F-BC31B5904EC2}" type="presOf" srcId="{47F64B8C-DB2F-4122-85CF-DE858A482FDC}" destId="{63AD5307-AA1D-4658-B045-803FEDD6130F}" srcOrd="0" destOrd="0" presId="urn:microsoft.com/office/officeart/2005/8/layout/list1"/>
    <dgm:cxn modelId="{2CA7FCB0-DD83-436A-985A-B7DEECD88CF1}" srcId="{28F39FFB-67E0-432A-BD84-A6393190C9C9}" destId="{33E115BC-BA9D-4BE1-9E03-CDA0370D3080}" srcOrd="0" destOrd="0" parTransId="{7A04675D-097E-4E5C-A35F-45C639070339}" sibTransId="{AB7B29FE-45FD-41F2-802B-0C500F5F167F}"/>
    <dgm:cxn modelId="{9B4A1AE5-8273-40F1-9708-2BCEA8EC7988}" type="presOf" srcId="{33E115BC-BA9D-4BE1-9E03-CDA0370D3080}" destId="{210E6693-5E9B-4120-81A2-3D3FEF142BD6}" srcOrd="1" destOrd="0" presId="urn:microsoft.com/office/officeart/2005/8/layout/list1"/>
    <dgm:cxn modelId="{DB45FD83-B7CF-4228-9EBA-AD0597AEA74D}" type="presParOf" srcId="{1E9382D0-0A3F-422D-89DA-9577CE997035}" destId="{8F9A0F6E-8207-44AD-A552-DABC42ABACCA}" srcOrd="0" destOrd="0" presId="urn:microsoft.com/office/officeart/2005/8/layout/list1"/>
    <dgm:cxn modelId="{E453B877-1B5B-47D2-A242-D073DED60BC9}" type="presParOf" srcId="{8F9A0F6E-8207-44AD-A552-DABC42ABACCA}" destId="{338D9F9B-4848-4B12-906D-DA3D8A96839D}" srcOrd="0" destOrd="0" presId="urn:microsoft.com/office/officeart/2005/8/layout/list1"/>
    <dgm:cxn modelId="{A752671D-120A-4D18-96B4-26BF05D2EE2F}" type="presParOf" srcId="{8F9A0F6E-8207-44AD-A552-DABC42ABACCA}" destId="{210E6693-5E9B-4120-81A2-3D3FEF142BD6}" srcOrd="1" destOrd="0" presId="urn:microsoft.com/office/officeart/2005/8/layout/list1"/>
    <dgm:cxn modelId="{BD45474E-35C5-4952-B536-9CF32081FFC4}" type="presParOf" srcId="{1E9382D0-0A3F-422D-89DA-9577CE997035}" destId="{8A6F7086-61CD-4C8D-B775-495355AC7AA3}" srcOrd="1" destOrd="0" presId="urn:microsoft.com/office/officeart/2005/8/layout/list1"/>
    <dgm:cxn modelId="{9B741E61-3897-4A32-90D7-6ABBCC720A50}" type="presParOf" srcId="{1E9382D0-0A3F-422D-89DA-9577CE997035}" destId="{CE609399-0B73-4317-91A0-1A49BD5F50AB}" srcOrd="2" destOrd="0" presId="urn:microsoft.com/office/officeart/2005/8/layout/list1"/>
    <dgm:cxn modelId="{38EE3056-5052-4182-9F55-ACDDC4F188B1}" type="presParOf" srcId="{1E9382D0-0A3F-422D-89DA-9577CE997035}" destId="{60F5665C-850A-417E-AEE5-52E3EBABC004}" srcOrd="3" destOrd="0" presId="urn:microsoft.com/office/officeart/2005/8/layout/list1"/>
    <dgm:cxn modelId="{0835912D-4AE2-4045-9FA4-B9B8D5F7807E}" type="presParOf" srcId="{1E9382D0-0A3F-422D-89DA-9577CE997035}" destId="{31283CFC-61A6-4D6C-B568-3563E6962A1D}" srcOrd="4" destOrd="0" presId="urn:microsoft.com/office/officeart/2005/8/layout/list1"/>
    <dgm:cxn modelId="{C3D547BA-7C68-4690-8CD8-345E80AAF4E2}" type="presParOf" srcId="{31283CFC-61A6-4D6C-B568-3563E6962A1D}" destId="{63AD5307-AA1D-4658-B045-803FEDD6130F}" srcOrd="0" destOrd="0" presId="urn:microsoft.com/office/officeart/2005/8/layout/list1"/>
    <dgm:cxn modelId="{233DDBE0-7E83-4D28-80F6-5199CEE46496}" type="presParOf" srcId="{31283CFC-61A6-4D6C-B568-3563E6962A1D}" destId="{D75E7EFF-576F-4409-8C0B-4BF87CFA4CBB}" srcOrd="1" destOrd="0" presId="urn:microsoft.com/office/officeart/2005/8/layout/list1"/>
    <dgm:cxn modelId="{3E6A856B-A0F1-4389-831A-F4858CB9887F}" type="presParOf" srcId="{1E9382D0-0A3F-422D-89DA-9577CE997035}" destId="{4CDA763A-01F3-4153-92D8-C8C151F32D1E}" srcOrd="5" destOrd="0" presId="urn:microsoft.com/office/officeart/2005/8/layout/list1"/>
    <dgm:cxn modelId="{BE3F1FE0-24F0-4D27-9365-AEC97CF2F164}" type="presParOf" srcId="{1E9382D0-0A3F-422D-89DA-9577CE997035}" destId="{2CF56161-2B55-40AA-B9F2-E4C3E651CBF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3ABE509-3019-490D-B8D9-229F8C3D94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NL"/>
        </a:p>
      </dgm:t>
    </dgm:pt>
    <dgm:pt modelId="{8B400863-7FA4-436E-866B-9945193A7A97}">
      <dgm:prSet phldrT="[Text]" custT="1"/>
      <dgm:spPr/>
      <dgm:t>
        <a:bodyPr/>
        <a:lstStyle/>
        <a:p>
          <a:r>
            <a:rPr lang="en-US" sz="1800" dirty="0"/>
            <a:t>10 years</a:t>
          </a:r>
          <a:endParaRPr lang="en-NL" sz="1800" dirty="0"/>
        </a:p>
      </dgm:t>
    </dgm:pt>
    <dgm:pt modelId="{1576373B-AA0A-4343-A275-60146002D926}" type="parTrans" cxnId="{CDC48601-9A04-47AA-9189-570C3084F47C}">
      <dgm:prSet/>
      <dgm:spPr/>
      <dgm:t>
        <a:bodyPr/>
        <a:lstStyle/>
        <a:p>
          <a:endParaRPr lang="en-NL" sz="4800"/>
        </a:p>
      </dgm:t>
    </dgm:pt>
    <dgm:pt modelId="{5F1CB3FC-D365-4AD3-AAC4-F20EA2B317AB}" type="sibTrans" cxnId="{CDC48601-9A04-47AA-9189-570C3084F47C}">
      <dgm:prSet/>
      <dgm:spPr/>
      <dgm:t>
        <a:bodyPr/>
        <a:lstStyle/>
        <a:p>
          <a:endParaRPr lang="en-NL" sz="4800"/>
        </a:p>
      </dgm:t>
    </dgm:pt>
    <dgm:pt modelId="{3BE4D543-2B7E-4649-982A-2F2256A8431B}">
      <dgm:prSet phldrT="[Text]" custT="1"/>
      <dgm:spPr/>
      <dgm:t>
        <a:bodyPr/>
        <a:lstStyle/>
        <a:p>
          <a:r>
            <a:rPr lang="en-US" sz="1800" dirty="0"/>
            <a:t>2^10 = </a:t>
          </a:r>
          <a:r>
            <a:rPr lang="en-NL" sz="1800" b="0" i="0" dirty="0"/>
            <a:t>1024</a:t>
          </a:r>
          <a:r>
            <a:rPr lang="en-US" sz="1800" dirty="0"/>
            <a:t> schedules</a:t>
          </a:r>
          <a:endParaRPr lang="en-NL" sz="1800" dirty="0"/>
        </a:p>
      </dgm:t>
    </dgm:pt>
    <dgm:pt modelId="{49294D13-ED70-4623-AE97-C353DB91A4AB}" type="parTrans" cxnId="{C303E244-2175-4625-B65D-A9BC86E357B7}">
      <dgm:prSet/>
      <dgm:spPr/>
      <dgm:t>
        <a:bodyPr/>
        <a:lstStyle/>
        <a:p>
          <a:endParaRPr lang="en-NL" sz="4800"/>
        </a:p>
      </dgm:t>
    </dgm:pt>
    <dgm:pt modelId="{BDF837A0-9E4D-4EB0-B165-7B4DD0EA82D3}" type="sibTrans" cxnId="{C303E244-2175-4625-B65D-A9BC86E357B7}">
      <dgm:prSet/>
      <dgm:spPr/>
      <dgm:t>
        <a:bodyPr/>
        <a:lstStyle/>
        <a:p>
          <a:endParaRPr lang="en-NL" sz="4800"/>
        </a:p>
      </dgm:t>
    </dgm:pt>
    <dgm:pt modelId="{360DA325-D0AF-43B1-B335-5141AA4B9951}">
      <dgm:prSet phldrT="[Text]" custT="1"/>
      <dgm:spPr/>
      <dgm:t>
        <a:bodyPr/>
        <a:lstStyle/>
        <a:p>
          <a:r>
            <a:rPr lang="en-NL" sz="1800" b="0" i="0" dirty="0"/>
            <a:t>1024</a:t>
          </a:r>
          <a:r>
            <a:rPr lang="en-US" sz="1800" dirty="0"/>
            <a:t> includes fixed, personalized, or whatever method you use.</a:t>
          </a:r>
          <a:endParaRPr lang="en-NL" sz="1800" dirty="0"/>
        </a:p>
      </dgm:t>
    </dgm:pt>
    <dgm:pt modelId="{12E5F33F-7585-4318-BEBB-216A1FF52E03}" type="parTrans" cxnId="{21E8B94E-A7A0-4C22-8F03-651B6CAA99DC}">
      <dgm:prSet/>
      <dgm:spPr/>
      <dgm:t>
        <a:bodyPr/>
        <a:lstStyle/>
        <a:p>
          <a:endParaRPr lang="en-NL" sz="4800"/>
        </a:p>
      </dgm:t>
    </dgm:pt>
    <dgm:pt modelId="{1C60CE0F-30EF-459B-BFAF-B03AAABF19AA}" type="sibTrans" cxnId="{21E8B94E-A7A0-4C22-8F03-651B6CAA99DC}">
      <dgm:prSet/>
      <dgm:spPr/>
      <dgm:t>
        <a:bodyPr/>
        <a:lstStyle/>
        <a:p>
          <a:endParaRPr lang="en-NL" sz="4800"/>
        </a:p>
      </dgm:t>
    </dgm:pt>
    <dgm:pt modelId="{351637DB-8A22-4897-853D-9DD25DAED0CA}" type="pres">
      <dgm:prSet presAssocID="{E3ABE509-3019-490D-B8D9-229F8C3D946F}" presName="linear" presStyleCnt="0">
        <dgm:presLayoutVars>
          <dgm:dir/>
          <dgm:animLvl val="lvl"/>
          <dgm:resizeHandles val="exact"/>
        </dgm:presLayoutVars>
      </dgm:prSet>
      <dgm:spPr/>
    </dgm:pt>
    <dgm:pt modelId="{AF0C9926-1813-433A-9A5C-04AFA38123E1}" type="pres">
      <dgm:prSet presAssocID="{8B400863-7FA4-436E-866B-9945193A7A97}" presName="parentLin" presStyleCnt="0"/>
      <dgm:spPr/>
    </dgm:pt>
    <dgm:pt modelId="{E9BB6459-45FD-45AC-BB72-AC5FFB63EAF0}" type="pres">
      <dgm:prSet presAssocID="{8B400863-7FA4-436E-866B-9945193A7A97}" presName="parentLeftMargin" presStyleLbl="node1" presStyleIdx="0" presStyleCnt="3"/>
      <dgm:spPr/>
    </dgm:pt>
    <dgm:pt modelId="{E2DC5CA1-E221-479C-99B0-BFD674AAE7BF}" type="pres">
      <dgm:prSet presAssocID="{8B400863-7FA4-436E-866B-9945193A7A97}" presName="parentText" presStyleLbl="node1" presStyleIdx="0" presStyleCnt="3">
        <dgm:presLayoutVars>
          <dgm:chMax val="0"/>
          <dgm:bulletEnabled val="1"/>
        </dgm:presLayoutVars>
      </dgm:prSet>
      <dgm:spPr/>
    </dgm:pt>
    <dgm:pt modelId="{7DA0D345-5C86-43B9-8700-87BAE71E7046}" type="pres">
      <dgm:prSet presAssocID="{8B400863-7FA4-436E-866B-9945193A7A97}" presName="negativeSpace" presStyleCnt="0"/>
      <dgm:spPr/>
    </dgm:pt>
    <dgm:pt modelId="{C37A3516-C87A-4227-A49E-BC0E64B52529}" type="pres">
      <dgm:prSet presAssocID="{8B400863-7FA4-436E-866B-9945193A7A97}" presName="childText" presStyleLbl="conFgAcc1" presStyleIdx="0" presStyleCnt="3">
        <dgm:presLayoutVars>
          <dgm:bulletEnabled val="1"/>
        </dgm:presLayoutVars>
      </dgm:prSet>
      <dgm:spPr/>
    </dgm:pt>
    <dgm:pt modelId="{A3DE1CFE-3E25-4256-AA02-6BDED11C8C75}" type="pres">
      <dgm:prSet presAssocID="{5F1CB3FC-D365-4AD3-AAC4-F20EA2B317AB}" presName="spaceBetweenRectangles" presStyleCnt="0"/>
      <dgm:spPr/>
    </dgm:pt>
    <dgm:pt modelId="{60171A6F-942F-491E-978E-DD5AAB05FC10}" type="pres">
      <dgm:prSet presAssocID="{3BE4D543-2B7E-4649-982A-2F2256A8431B}" presName="parentLin" presStyleCnt="0"/>
      <dgm:spPr/>
    </dgm:pt>
    <dgm:pt modelId="{815A5775-E521-435A-A35D-5453354BB956}" type="pres">
      <dgm:prSet presAssocID="{3BE4D543-2B7E-4649-982A-2F2256A8431B}" presName="parentLeftMargin" presStyleLbl="node1" presStyleIdx="0" presStyleCnt="3"/>
      <dgm:spPr/>
    </dgm:pt>
    <dgm:pt modelId="{34ED259C-5F07-4839-A2D8-7C8509962E8E}" type="pres">
      <dgm:prSet presAssocID="{3BE4D543-2B7E-4649-982A-2F2256A8431B}" presName="parentText" presStyleLbl="node1" presStyleIdx="1" presStyleCnt="3">
        <dgm:presLayoutVars>
          <dgm:chMax val="0"/>
          <dgm:bulletEnabled val="1"/>
        </dgm:presLayoutVars>
      </dgm:prSet>
      <dgm:spPr/>
    </dgm:pt>
    <dgm:pt modelId="{6BCF0A9E-F81E-415C-BAB5-5BE19D13EB4F}" type="pres">
      <dgm:prSet presAssocID="{3BE4D543-2B7E-4649-982A-2F2256A8431B}" presName="negativeSpace" presStyleCnt="0"/>
      <dgm:spPr/>
    </dgm:pt>
    <dgm:pt modelId="{C1BB8E3B-9B06-4A0F-9EAD-2AABF7C33B9F}" type="pres">
      <dgm:prSet presAssocID="{3BE4D543-2B7E-4649-982A-2F2256A8431B}" presName="childText" presStyleLbl="conFgAcc1" presStyleIdx="1" presStyleCnt="3">
        <dgm:presLayoutVars>
          <dgm:bulletEnabled val="1"/>
        </dgm:presLayoutVars>
      </dgm:prSet>
      <dgm:spPr/>
    </dgm:pt>
    <dgm:pt modelId="{34E7FB2F-ED59-4975-8762-86F9511FAD9A}" type="pres">
      <dgm:prSet presAssocID="{BDF837A0-9E4D-4EB0-B165-7B4DD0EA82D3}" presName="spaceBetweenRectangles" presStyleCnt="0"/>
      <dgm:spPr/>
    </dgm:pt>
    <dgm:pt modelId="{C499710A-00B2-4418-A150-F16BF0937689}" type="pres">
      <dgm:prSet presAssocID="{360DA325-D0AF-43B1-B335-5141AA4B9951}" presName="parentLin" presStyleCnt="0"/>
      <dgm:spPr/>
    </dgm:pt>
    <dgm:pt modelId="{58F1F848-1810-4DAC-9754-122A5B651C7B}" type="pres">
      <dgm:prSet presAssocID="{360DA325-D0AF-43B1-B335-5141AA4B9951}" presName="parentLeftMargin" presStyleLbl="node1" presStyleIdx="1" presStyleCnt="3"/>
      <dgm:spPr/>
    </dgm:pt>
    <dgm:pt modelId="{2DD02A59-6D07-4BBA-B658-139E20F1C1C0}" type="pres">
      <dgm:prSet presAssocID="{360DA325-D0AF-43B1-B335-5141AA4B9951}" presName="parentText" presStyleLbl="node1" presStyleIdx="2" presStyleCnt="3">
        <dgm:presLayoutVars>
          <dgm:chMax val="0"/>
          <dgm:bulletEnabled val="1"/>
        </dgm:presLayoutVars>
      </dgm:prSet>
      <dgm:spPr/>
    </dgm:pt>
    <dgm:pt modelId="{8CB88F3C-4A17-4FB5-AE34-9710F7E9AE8C}" type="pres">
      <dgm:prSet presAssocID="{360DA325-D0AF-43B1-B335-5141AA4B9951}" presName="negativeSpace" presStyleCnt="0"/>
      <dgm:spPr/>
    </dgm:pt>
    <dgm:pt modelId="{5EEA9ACA-18EC-4780-993E-BA034E10185D}" type="pres">
      <dgm:prSet presAssocID="{360DA325-D0AF-43B1-B335-5141AA4B9951}" presName="childText" presStyleLbl="conFgAcc1" presStyleIdx="2" presStyleCnt="3">
        <dgm:presLayoutVars>
          <dgm:bulletEnabled val="1"/>
        </dgm:presLayoutVars>
      </dgm:prSet>
      <dgm:spPr/>
    </dgm:pt>
  </dgm:ptLst>
  <dgm:cxnLst>
    <dgm:cxn modelId="{CDC48601-9A04-47AA-9189-570C3084F47C}" srcId="{E3ABE509-3019-490D-B8D9-229F8C3D946F}" destId="{8B400863-7FA4-436E-866B-9945193A7A97}" srcOrd="0" destOrd="0" parTransId="{1576373B-AA0A-4343-A275-60146002D926}" sibTransId="{5F1CB3FC-D365-4AD3-AAC4-F20EA2B317AB}"/>
    <dgm:cxn modelId="{1B3DB602-38EF-4BAD-89B2-36B224A4AE5C}" type="presOf" srcId="{8B400863-7FA4-436E-866B-9945193A7A97}" destId="{E9BB6459-45FD-45AC-BB72-AC5FFB63EAF0}" srcOrd="0" destOrd="0" presId="urn:microsoft.com/office/officeart/2005/8/layout/list1"/>
    <dgm:cxn modelId="{B2589B3E-6201-4BC2-BE6A-D2D5317542CC}" type="presOf" srcId="{8B400863-7FA4-436E-866B-9945193A7A97}" destId="{E2DC5CA1-E221-479C-99B0-BFD674AAE7BF}" srcOrd="1" destOrd="0" presId="urn:microsoft.com/office/officeart/2005/8/layout/list1"/>
    <dgm:cxn modelId="{C303E244-2175-4625-B65D-A9BC86E357B7}" srcId="{E3ABE509-3019-490D-B8D9-229F8C3D946F}" destId="{3BE4D543-2B7E-4649-982A-2F2256A8431B}" srcOrd="1" destOrd="0" parTransId="{49294D13-ED70-4623-AE97-C353DB91A4AB}" sibTransId="{BDF837A0-9E4D-4EB0-B165-7B4DD0EA82D3}"/>
    <dgm:cxn modelId="{21E8B94E-A7A0-4C22-8F03-651B6CAA99DC}" srcId="{E3ABE509-3019-490D-B8D9-229F8C3D946F}" destId="{360DA325-D0AF-43B1-B335-5141AA4B9951}" srcOrd="2" destOrd="0" parTransId="{12E5F33F-7585-4318-BEBB-216A1FF52E03}" sibTransId="{1C60CE0F-30EF-459B-BFAF-B03AAABF19AA}"/>
    <dgm:cxn modelId="{5D2C6554-0534-41FF-8BE7-1114D97E03D0}" type="presOf" srcId="{E3ABE509-3019-490D-B8D9-229F8C3D946F}" destId="{351637DB-8A22-4897-853D-9DD25DAED0CA}" srcOrd="0" destOrd="0" presId="urn:microsoft.com/office/officeart/2005/8/layout/list1"/>
    <dgm:cxn modelId="{133DF47D-FEC1-4D7F-91D1-11DDAA5D808E}" type="presOf" srcId="{360DA325-D0AF-43B1-B335-5141AA4B9951}" destId="{2DD02A59-6D07-4BBA-B658-139E20F1C1C0}" srcOrd="1" destOrd="0" presId="urn:microsoft.com/office/officeart/2005/8/layout/list1"/>
    <dgm:cxn modelId="{DB09378B-366E-4450-A778-439CE2DFC926}" type="presOf" srcId="{3BE4D543-2B7E-4649-982A-2F2256A8431B}" destId="{34ED259C-5F07-4839-A2D8-7C8509962E8E}" srcOrd="1" destOrd="0" presId="urn:microsoft.com/office/officeart/2005/8/layout/list1"/>
    <dgm:cxn modelId="{E0CAD298-FFF0-407D-B300-2C987A3DDC89}" type="presOf" srcId="{3BE4D543-2B7E-4649-982A-2F2256A8431B}" destId="{815A5775-E521-435A-A35D-5453354BB956}" srcOrd="0" destOrd="0" presId="urn:microsoft.com/office/officeart/2005/8/layout/list1"/>
    <dgm:cxn modelId="{7D254FA4-FFCA-42F6-9FD0-4609C0358975}" type="presOf" srcId="{360DA325-D0AF-43B1-B335-5141AA4B9951}" destId="{58F1F848-1810-4DAC-9754-122A5B651C7B}" srcOrd="0" destOrd="0" presId="urn:microsoft.com/office/officeart/2005/8/layout/list1"/>
    <dgm:cxn modelId="{A4EE845D-FA68-46D5-A30A-43813259BAEF}" type="presParOf" srcId="{351637DB-8A22-4897-853D-9DD25DAED0CA}" destId="{AF0C9926-1813-433A-9A5C-04AFA38123E1}" srcOrd="0" destOrd="0" presId="urn:microsoft.com/office/officeart/2005/8/layout/list1"/>
    <dgm:cxn modelId="{A71892AE-1F86-4F5D-B9DF-74A4E9FC6469}" type="presParOf" srcId="{AF0C9926-1813-433A-9A5C-04AFA38123E1}" destId="{E9BB6459-45FD-45AC-BB72-AC5FFB63EAF0}" srcOrd="0" destOrd="0" presId="urn:microsoft.com/office/officeart/2005/8/layout/list1"/>
    <dgm:cxn modelId="{9506EA05-6947-4903-901E-DE95226DEEBB}" type="presParOf" srcId="{AF0C9926-1813-433A-9A5C-04AFA38123E1}" destId="{E2DC5CA1-E221-479C-99B0-BFD674AAE7BF}" srcOrd="1" destOrd="0" presId="urn:microsoft.com/office/officeart/2005/8/layout/list1"/>
    <dgm:cxn modelId="{C1149F69-9492-4D92-B746-B77B676D4491}" type="presParOf" srcId="{351637DB-8A22-4897-853D-9DD25DAED0CA}" destId="{7DA0D345-5C86-43B9-8700-87BAE71E7046}" srcOrd="1" destOrd="0" presId="urn:microsoft.com/office/officeart/2005/8/layout/list1"/>
    <dgm:cxn modelId="{63A3B5EF-86F1-4587-9FA1-23F39DC3BB40}" type="presParOf" srcId="{351637DB-8A22-4897-853D-9DD25DAED0CA}" destId="{C37A3516-C87A-4227-A49E-BC0E64B52529}" srcOrd="2" destOrd="0" presId="urn:microsoft.com/office/officeart/2005/8/layout/list1"/>
    <dgm:cxn modelId="{60B7AD5D-8359-4DA6-91D0-5941B1F19591}" type="presParOf" srcId="{351637DB-8A22-4897-853D-9DD25DAED0CA}" destId="{A3DE1CFE-3E25-4256-AA02-6BDED11C8C75}" srcOrd="3" destOrd="0" presId="urn:microsoft.com/office/officeart/2005/8/layout/list1"/>
    <dgm:cxn modelId="{9DC24BF9-A3E9-47A4-B48D-D088B874E25C}" type="presParOf" srcId="{351637DB-8A22-4897-853D-9DD25DAED0CA}" destId="{60171A6F-942F-491E-978E-DD5AAB05FC10}" srcOrd="4" destOrd="0" presId="urn:microsoft.com/office/officeart/2005/8/layout/list1"/>
    <dgm:cxn modelId="{07F84292-72C3-42EC-9914-27732EAAAB96}" type="presParOf" srcId="{60171A6F-942F-491E-978E-DD5AAB05FC10}" destId="{815A5775-E521-435A-A35D-5453354BB956}" srcOrd="0" destOrd="0" presId="urn:microsoft.com/office/officeart/2005/8/layout/list1"/>
    <dgm:cxn modelId="{7A745589-64F8-488C-8207-114F3C431A97}" type="presParOf" srcId="{60171A6F-942F-491E-978E-DD5AAB05FC10}" destId="{34ED259C-5F07-4839-A2D8-7C8509962E8E}" srcOrd="1" destOrd="0" presId="urn:microsoft.com/office/officeart/2005/8/layout/list1"/>
    <dgm:cxn modelId="{AB68728F-4AC9-44CB-A314-A86D083037BB}" type="presParOf" srcId="{351637DB-8A22-4897-853D-9DD25DAED0CA}" destId="{6BCF0A9E-F81E-415C-BAB5-5BE19D13EB4F}" srcOrd="5" destOrd="0" presId="urn:microsoft.com/office/officeart/2005/8/layout/list1"/>
    <dgm:cxn modelId="{F22C70D1-43E9-4AF3-BB6B-4F9AEE03D8B6}" type="presParOf" srcId="{351637DB-8A22-4897-853D-9DD25DAED0CA}" destId="{C1BB8E3B-9B06-4A0F-9EAD-2AABF7C33B9F}" srcOrd="6" destOrd="0" presId="urn:microsoft.com/office/officeart/2005/8/layout/list1"/>
    <dgm:cxn modelId="{31E3320B-BEA0-4C35-B589-7248A1C7B176}" type="presParOf" srcId="{351637DB-8A22-4897-853D-9DD25DAED0CA}" destId="{34E7FB2F-ED59-4975-8762-86F9511FAD9A}" srcOrd="7" destOrd="0" presId="urn:microsoft.com/office/officeart/2005/8/layout/list1"/>
    <dgm:cxn modelId="{7A0D3D83-84E7-4D96-AD18-ACEF189D0E0F}" type="presParOf" srcId="{351637DB-8A22-4897-853D-9DD25DAED0CA}" destId="{C499710A-00B2-4418-A150-F16BF0937689}" srcOrd="8" destOrd="0" presId="urn:microsoft.com/office/officeart/2005/8/layout/list1"/>
    <dgm:cxn modelId="{195152F8-4C30-435C-A4B4-523E38EFA234}" type="presParOf" srcId="{C499710A-00B2-4418-A150-F16BF0937689}" destId="{58F1F848-1810-4DAC-9754-122A5B651C7B}" srcOrd="0" destOrd="0" presId="urn:microsoft.com/office/officeart/2005/8/layout/list1"/>
    <dgm:cxn modelId="{436AEFA6-9C28-4C5F-B40D-DD1CCBBBA724}" type="presParOf" srcId="{C499710A-00B2-4418-A150-F16BF0937689}" destId="{2DD02A59-6D07-4BBA-B658-139E20F1C1C0}" srcOrd="1" destOrd="0" presId="urn:microsoft.com/office/officeart/2005/8/layout/list1"/>
    <dgm:cxn modelId="{B31E8F21-821E-4687-9F07-3EBFE18D0F43}" type="presParOf" srcId="{351637DB-8A22-4897-853D-9DD25DAED0CA}" destId="{8CB88F3C-4A17-4FB5-AE34-9710F7E9AE8C}" srcOrd="9" destOrd="0" presId="urn:microsoft.com/office/officeart/2005/8/layout/list1"/>
    <dgm:cxn modelId="{125465A8-1CD3-4556-9A74-2B46E38E2B2A}" type="presParOf" srcId="{351637DB-8A22-4897-853D-9DD25DAED0CA}" destId="{5EEA9ACA-18EC-4780-993E-BA034E10185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D784739-9D2D-419E-A01D-8C329C1D8CDB}"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NL"/>
        </a:p>
      </dgm:t>
    </dgm:pt>
    <dgm:pt modelId="{B485B8DB-6D62-4F32-A4DA-F7E7E5594F7B}">
      <dgm:prSet phldrT="[Text]"/>
      <dgm:spPr/>
      <dgm:t>
        <a:bodyPr/>
        <a:lstStyle/>
        <a:p>
          <a:r>
            <a:rPr lang="en-US" dirty="0">
              <a:solidFill>
                <a:srgbClr val="FF0000"/>
              </a:solidFill>
            </a:rPr>
            <a:t>Estimated Burden (total tests required)</a:t>
          </a:r>
          <a:endParaRPr lang="en-NL" dirty="0">
            <a:solidFill>
              <a:srgbClr val="FF0000"/>
            </a:solidFill>
          </a:endParaRPr>
        </a:p>
      </dgm:t>
    </dgm:pt>
    <dgm:pt modelId="{1ECE26DC-3F7F-4A38-A47E-602BA96E26AB}" type="parTrans" cxnId="{51A07C2C-14E8-429E-82E5-EAF393C3E9D4}">
      <dgm:prSet/>
      <dgm:spPr/>
      <dgm:t>
        <a:bodyPr/>
        <a:lstStyle/>
        <a:p>
          <a:endParaRPr lang="en-NL"/>
        </a:p>
      </dgm:t>
    </dgm:pt>
    <dgm:pt modelId="{585F3B82-CF40-47C4-B7A0-E4BE73C2CBDA}" type="sibTrans" cxnId="{51A07C2C-14E8-429E-82E5-EAF393C3E9D4}">
      <dgm:prSet/>
      <dgm:spPr/>
      <dgm:t>
        <a:bodyPr/>
        <a:lstStyle/>
        <a:p>
          <a:endParaRPr lang="en-NL"/>
        </a:p>
      </dgm:t>
    </dgm:pt>
    <dgm:pt modelId="{296D4E1B-109A-4C6B-8262-D95BB130E829}">
      <dgm:prSet phldrT="[Text]"/>
      <dgm:spPr/>
      <dgm:t>
        <a:bodyPr/>
        <a:lstStyle/>
        <a:p>
          <a:r>
            <a:rPr lang="en-US" dirty="0">
              <a:solidFill>
                <a:srgbClr val="00B050"/>
              </a:solidFill>
            </a:rPr>
            <a:t>Estimated Benefit (time delay in detecting progression)</a:t>
          </a:r>
          <a:endParaRPr lang="en-NL" dirty="0">
            <a:solidFill>
              <a:srgbClr val="00B050"/>
            </a:solidFill>
          </a:endParaRPr>
        </a:p>
      </dgm:t>
    </dgm:pt>
    <dgm:pt modelId="{0EB371BF-DFF8-48A0-BED1-4B7FE3774195}" type="parTrans" cxnId="{E5831128-0CFF-4AFD-BF8A-DFBE33C77BD3}">
      <dgm:prSet/>
      <dgm:spPr/>
      <dgm:t>
        <a:bodyPr/>
        <a:lstStyle/>
        <a:p>
          <a:endParaRPr lang="en-NL"/>
        </a:p>
      </dgm:t>
    </dgm:pt>
    <dgm:pt modelId="{53FC46E6-0340-43D0-9E28-0276F135776E}" type="sibTrans" cxnId="{E5831128-0CFF-4AFD-BF8A-DFBE33C77BD3}">
      <dgm:prSet/>
      <dgm:spPr/>
      <dgm:t>
        <a:bodyPr/>
        <a:lstStyle/>
        <a:p>
          <a:endParaRPr lang="en-NL"/>
        </a:p>
      </dgm:t>
    </dgm:pt>
    <dgm:pt modelId="{99CF3F3D-5FA7-43B7-91D1-4315F7370E33}" type="pres">
      <dgm:prSet presAssocID="{DD784739-9D2D-419E-A01D-8C329C1D8CDB}" presName="compositeShape" presStyleCnt="0">
        <dgm:presLayoutVars>
          <dgm:chMax val="2"/>
          <dgm:dir/>
          <dgm:resizeHandles val="exact"/>
        </dgm:presLayoutVars>
      </dgm:prSet>
      <dgm:spPr/>
    </dgm:pt>
    <dgm:pt modelId="{3FD6D05D-879D-45C7-8677-CFEA227B6E62}" type="pres">
      <dgm:prSet presAssocID="{DD784739-9D2D-419E-A01D-8C329C1D8CDB}" presName="divider" presStyleLbl="fgShp" presStyleIdx="0" presStyleCnt="1"/>
      <dgm:spPr/>
    </dgm:pt>
    <dgm:pt modelId="{79FBA438-C476-4A36-AB4A-658EF500F919}" type="pres">
      <dgm:prSet presAssocID="{B485B8DB-6D62-4F32-A4DA-F7E7E5594F7B}" presName="downArrow" presStyleLbl="node1" presStyleIdx="0" presStyleCnt="2"/>
      <dgm:spPr>
        <a:solidFill>
          <a:srgbClr val="FF0000"/>
        </a:solidFill>
      </dgm:spPr>
    </dgm:pt>
    <dgm:pt modelId="{A9A44BAE-BE49-4878-8A47-F8EC6E375761}" type="pres">
      <dgm:prSet presAssocID="{B485B8DB-6D62-4F32-A4DA-F7E7E5594F7B}" presName="downArrowText" presStyleLbl="revTx" presStyleIdx="0" presStyleCnt="2">
        <dgm:presLayoutVars>
          <dgm:bulletEnabled val="1"/>
        </dgm:presLayoutVars>
      </dgm:prSet>
      <dgm:spPr/>
    </dgm:pt>
    <dgm:pt modelId="{62621111-5FCC-4F4A-B496-CE31036F3883}" type="pres">
      <dgm:prSet presAssocID="{296D4E1B-109A-4C6B-8262-D95BB130E829}" presName="upArrow" presStyleLbl="node1" presStyleIdx="1" presStyleCnt="2"/>
      <dgm:spPr>
        <a:solidFill>
          <a:srgbClr val="00B050"/>
        </a:solidFill>
      </dgm:spPr>
    </dgm:pt>
    <dgm:pt modelId="{18068688-A4AF-4F96-8367-C2BA34EBB5CB}" type="pres">
      <dgm:prSet presAssocID="{296D4E1B-109A-4C6B-8262-D95BB130E829}" presName="upArrowText" presStyleLbl="revTx" presStyleIdx="1" presStyleCnt="2" custScaleX="116821">
        <dgm:presLayoutVars>
          <dgm:bulletEnabled val="1"/>
        </dgm:presLayoutVars>
      </dgm:prSet>
      <dgm:spPr/>
    </dgm:pt>
  </dgm:ptLst>
  <dgm:cxnLst>
    <dgm:cxn modelId="{E5831128-0CFF-4AFD-BF8A-DFBE33C77BD3}" srcId="{DD784739-9D2D-419E-A01D-8C329C1D8CDB}" destId="{296D4E1B-109A-4C6B-8262-D95BB130E829}" srcOrd="1" destOrd="0" parTransId="{0EB371BF-DFF8-48A0-BED1-4B7FE3774195}" sibTransId="{53FC46E6-0340-43D0-9E28-0276F135776E}"/>
    <dgm:cxn modelId="{51A07C2C-14E8-429E-82E5-EAF393C3E9D4}" srcId="{DD784739-9D2D-419E-A01D-8C329C1D8CDB}" destId="{B485B8DB-6D62-4F32-A4DA-F7E7E5594F7B}" srcOrd="0" destOrd="0" parTransId="{1ECE26DC-3F7F-4A38-A47E-602BA96E26AB}" sibTransId="{585F3B82-CF40-47C4-B7A0-E4BE73C2CBDA}"/>
    <dgm:cxn modelId="{43311D3C-D639-4D0B-B909-4F75665BA85E}" type="presOf" srcId="{DD784739-9D2D-419E-A01D-8C329C1D8CDB}" destId="{99CF3F3D-5FA7-43B7-91D1-4315F7370E33}" srcOrd="0" destOrd="0" presId="urn:microsoft.com/office/officeart/2005/8/layout/arrow3"/>
    <dgm:cxn modelId="{E58D7546-A83E-4B0E-961E-BB949FDFAACF}" type="presOf" srcId="{B485B8DB-6D62-4F32-A4DA-F7E7E5594F7B}" destId="{A9A44BAE-BE49-4878-8A47-F8EC6E375761}" srcOrd="0" destOrd="0" presId="urn:microsoft.com/office/officeart/2005/8/layout/arrow3"/>
    <dgm:cxn modelId="{CF633E7E-6483-41CB-831B-984998135AA4}" type="presOf" srcId="{296D4E1B-109A-4C6B-8262-D95BB130E829}" destId="{18068688-A4AF-4F96-8367-C2BA34EBB5CB}" srcOrd="0" destOrd="0" presId="urn:microsoft.com/office/officeart/2005/8/layout/arrow3"/>
    <dgm:cxn modelId="{7389F336-84E0-4F4D-90E5-9F67A08E25C6}" type="presParOf" srcId="{99CF3F3D-5FA7-43B7-91D1-4315F7370E33}" destId="{3FD6D05D-879D-45C7-8677-CFEA227B6E62}" srcOrd="0" destOrd="0" presId="urn:microsoft.com/office/officeart/2005/8/layout/arrow3"/>
    <dgm:cxn modelId="{4DFB67C2-482F-4757-9C25-B26E9536F714}" type="presParOf" srcId="{99CF3F3D-5FA7-43B7-91D1-4315F7370E33}" destId="{79FBA438-C476-4A36-AB4A-658EF500F919}" srcOrd="1" destOrd="0" presId="urn:microsoft.com/office/officeart/2005/8/layout/arrow3"/>
    <dgm:cxn modelId="{61239178-AEF3-40FC-9B82-D342353E3C98}" type="presParOf" srcId="{99CF3F3D-5FA7-43B7-91D1-4315F7370E33}" destId="{A9A44BAE-BE49-4878-8A47-F8EC6E375761}" srcOrd="2" destOrd="0" presId="urn:microsoft.com/office/officeart/2005/8/layout/arrow3"/>
    <dgm:cxn modelId="{1622CAFD-D168-4B59-8287-8E7EE067F57B}" type="presParOf" srcId="{99CF3F3D-5FA7-43B7-91D1-4315F7370E33}" destId="{62621111-5FCC-4F4A-B496-CE31036F3883}" srcOrd="3" destOrd="0" presId="urn:microsoft.com/office/officeart/2005/8/layout/arrow3"/>
    <dgm:cxn modelId="{24BB3577-78D4-4C6B-A3D6-BE381F0F3AEF}" type="presParOf" srcId="{99CF3F3D-5FA7-43B7-91D1-4315F7370E33}" destId="{18068688-A4AF-4F96-8367-C2BA34EBB5C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CFD12AB-4489-4FF7-A1E1-8D1CE47DD42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NL"/>
        </a:p>
      </dgm:t>
    </dgm:pt>
    <dgm:pt modelId="{38EE7EDF-69FC-4CE1-92E2-7E1DA6812B3B}">
      <dgm:prSet phldrT="[Text]"/>
      <dgm:spPr/>
      <dgm:t>
        <a:bodyPr/>
        <a:lstStyle/>
        <a:p>
          <a:r>
            <a:rPr lang="en-US" dirty="0"/>
            <a:t>Prostate Cancer</a:t>
          </a:r>
          <a:endParaRPr lang="en-NL" dirty="0"/>
        </a:p>
      </dgm:t>
    </dgm:pt>
    <dgm:pt modelId="{B8284F23-9802-4868-8B0E-9992AA70DC75}" type="parTrans" cxnId="{CF03403C-7A17-4625-9E83-1C0288131D2A}">
      <dgm:prSet/>
      <dgm:spPr/>
      <dgm:t>
        <a:bodyPr/>
        <a:lstStyle/>
        <a:p>
          <a:endParaRPr lang="en-NL"/>
        </a:p>
      </dgm:t>
    </dgm:pt>
    <dgm:pt modelId="{92CB9A63-9234-474A-8DBF-709E29C8F102}" type="sibTrans" cxnId="{CF03403C-7A17-4625-9E83-1C0288131D2A}">
      <dgm:prSet/>
      <dgm:spPr/>
      <dgm:t>
        <a:bodyPr/>
        <a:lstStyle/>
        <a:p>
          <a:endParaRPr lang="en-NL"/>
        </a:p>
      </dgm:t>
    </dgm:pt>
    <dgm:pt modelId="{9EF2711B-6048-4DBC-B6A8-ED84EC3759E9}">
      <dgm:prSet phldrT="[Text]"/>
      <dgm:spPr/>
      <dgm:t>
        <a:bodyPr/>
        <a:lstStyle/>
        <a:p>
          <a:r>
            <a:rPr lang="en-US" dirty="0"/>
            <a:t>Barrett’s Esophagus</a:t>
          </a:r>
          <a:endParaRPr lang="en-NL" dirty="0"/>
        </a:p>
      </dgm:t>
    </dgm:pt>
    <dgm:pt modelId="{C1DADED6-4182-4849-9A7A-778127F2564A}" type="parTrans" cxnId="{D0FE0E83-5E91-45DC-AFA9-C94C8099411D}">
      <dgm:prSet/>
      <dgm:spPr/>
      <dgm:t>
        <a:bodyPr/>
        <a:lstStyle/>
        <a:p>
          <a:endParaRPr lang="en-NL"/>
        </a:p>
      </dgm:t>
    </dgm:pt>
    <dgm:pt modelId="{1CE63ED0-A1BE-40AB-8B15-EE8D7C6F6419}" type="sibTrans" cxnId="{D0FE0E83-5E91-45DC-AFA9-C94C8099411D}">
      <dgm:prSet/>
      <dgm:spPr/>
      <dgm:t>
        <a:bodyPr/>
        <a:lstStyle/>
        <a:p>
          <a:endParaRPr lang="en-NL"/>
        </a:p>
      </dgm:t>
    </dgm:pt>
    <dgm:pt modelId="{BF3C67C2-1A17-41C4-ACA6-60591FDF40ED}">
      <dgm:prSet phldrT="[Text]"/>
      <dgm:spPr/>
      <dgm:t>
        <a:bodyPr/>
        <a:lstStyle/>
        <a:p>
          <a:r>
            <a:rPr lang="en-US" dirty="0"/>
            <a:t>Kidney Transplant</a:t>
          </a:r>
          <a:endParaRPr lang="en-NL" dirty="0"/>
        </a:p>
      </dgm:t>
    </dgm:pt>
    <dgm:pt modelId="{DE4D2525-B884-40FA-978F-9DF2C52A11FA}" type="parTrans" cxnId="{CE9E0CDF-298C-4409-8792-17B8381C1CE8}">
      <dgm:prSet/>
      <dgm:spPr/>
      <dgm:t>
        <a:bodyPr/>
        <a:lstStyle/>
        <a:p>
          <a:endParaRPr lang="en-NL"/>
        </a:p>
      </dgm:t>
    </dgm:pt>
    <dgm:pt modelId="{A9015D96-23D6-4D0F-AD9B-8F1F6CCE5CCF}" type="sibTrans" cxnId="{CE9E0CDF-298C-4409-8792-17B8381C1CE8}">
      <dgm:prSet/>
      <dgm:spPr/>
      <dgm:t>
        <a:bodyPr/>
        <a:lstStyle/>
        <a:p>
          <a:endParaRPr lang="en-NL"/>
        </a:p>
      </dgm:t>
    </dgm:pt>
    <dgm:pt modelId="{7100A441-DCA3-4762-94E7-F348CE25B9E0}">
      <dgm:prSet phldrT="[Text]"/>
      <dgm:spPr/>
      <dgm:t>
        <a:bodyPr/>
        <a:lstStyle/>
        <a:p>
          <a:r>
            <a:rPr lang="en-US" dirty="0"/>
            <a:t>Chronic Heart Disease</a:t>
          </a:r>
          <a:endParaRPr lang="en-NL" dirty="0"/>
        </a:p>
      </dgm:t>
    </dgm:pt>
    <dgm:pt modelId="{3871D306-CC55-4A8A-A83D-5B2DF6FB2E67}" type="parTrans" cxnId="{72DF773D-7936-4D5F-A617-6811EFD6E677}">
      <dgm:prSet/>
      <dgm:spPr/>
      <dgm:t>
        <a:bodyPr/>
        <a:lstStyle/>
        <a:p>
          <a:endParaRPr lang="en-NL"/>
        </a:p>
      </dgm:t>
    </dgm:pt>
    <dgm:pt modelId="{94C3CD1F-2030-4DFB-B97F-D2D1085DE296}" type="sibTrans" cxnId="{72DF773D-7936-4D5F-A617-6811EFD6E677}">
      <dgm:prSet/>
      <dgm:spPr/>
      <dgm:t>
        <a:bodyPr/>
        <a:lstStyle/>
        <a:p>
          <a:endParaRPr lang="en-NL"/>
        </a:p>
      </dgm:t>
    </dgm:pt>
    <dgm:pt modelId="{AA3CD2EE-255E-4DBD-B6D1-F4A8F899B7F1}" type="pres">
      <dgm:prSet presAssocID="{5CFD12AB-4489-4FF7-A1E1-8D1CE47DD42E}" presName="linear" presStyleCnt="0">
        <dgm:presLayoutVars>
          <dgm:dir/>
          <dgm:animLvl val="lvl"/>
          <dgm:resizeHandles val="exact"/>
        </dgm:presLayoutVars>
      </dgm:prSet>
      <dgm:spPr/>
    </dgm:pt>
    <dgm:pt modelId="{C1B2B057-737C-4784-A109-FB665BD80874}" type="pres">
      <dgm:prSet presAssocID="{38EE7EDF-69FC-4CE1-92E2-7E1DA6812B3B}" presName="parentLin" presStyleCnt="0"/>
      <dgm:spPr/>
    </dgm:pt>
    <dgm:pt modelId="{853877ED-E027-4083-8AB8-5EADD637E38B}" type="pres">
      <dgm:prSet presAssocID="{38EE7EDF-69FC-4CE1-92E2-7E1DA6812B3B}" presName="parentLeftMargin" presStyleLbl="node1" presStyleIdx="0" presStyleCnt="4"/>
      <dgm:spPr/>
    </dgm:pt>
    <dgm:pt modelId="{E24D6C80-7E60-433A-95BA-128801649922}" type="pres">
      <dgm:prSet presAssocID="{38EE7EDF-69FC-4CE1-92E2-7E1DA6812B3B}" presName="parentText" presStyleLbl="node1" presStyleIdx="0" presStyleCnt="4">
        <dgm:presLayoutVars>
          <dgm:chMax val="0"/>
          <dgm:bulletEnabled val="1"/>
        </dgm:presLayoutVars>
      </dgm:prSet>
      <dgm:spPr/>
    </dgm:pt>
    <dgm:pt modelId="{0EC292DC-E609-400C-BCBE-0462FABCBA26}" type="pres">
      <dgm:prSet presAssocID="{38EE7EDF-69FC-4CE1-92E2-7E1DA6812B3B}" presName="negativeSpace" presStyleCnt="0"/>
      <dgm:spPr/>
    </dgm:pt>
    <dgm:pt modelId="{F7C338C7-0F94-4DAE-9F0B-E1A7CD74FBE9}" type="pres">
      <dgm:prSet presAssocID="{38EE7EDF-69FC-4CE1-92E2-7E1DA6812B3B}" presName="childText" presStyleLbl="conFgAcc1" presStyleIdx="0" presStyleCnt="4">
        <dgm:presLayoutVars>
          <dgm:bulletEnabled val="1"/>
        </dgm:presLayoutVars>
      </dgm:prSet>
      <dgm:spPr/>
    </dgm:pt>
    <dgm:pt modelId="{901766FB-CC99-4018-81C8-C7AC1E27AE6E}" type="pres">
      <dgm:prSet presAssocID="{92CB9A63-9234-474A-8DBF-709E29C8F102}" presName="spaceBetweenRectangles" presStyleCnt="0"/>
      <dgm:spPr/>
    </dgm:pt>
    <dgm:pt modelId="{0CE4DF4D-CDBC-44C5-B30E-49558B25353F}" type="pres">
      <dgm:prSet presAssocID="{9EF2711B-6048-4DBC-B6A8-ED84EC3759E9}" presName="parentLin" presStyleCnt="0"/>
      <dgm:spPr/>
    </dgm:pt>
    <dgm:pt modelId="{D09278DC-5B64-4A6A-BAF1-A1527ED333C1}" type="pres">
      <dgm:prSet presAssocID="{9EF2711B-6048-4DBC-B6A8-ED84EC3759E9}" presName="parentLeftMargin" presStyleLbl="node1" presStyleIdx="0" presStyleCnt="4"/>
      <dgm:spPr/>
    </dgm:pt>
    <dgm:pt modelId="{FD5D60C2-5C59-4793-B074-1F4525CA51E0}" type="pres">
      <dgm:prSet presAssocID="{9EF2711B-6048-4DBC-B6A8-ED84EC3759E9}" presName="parentText" presStyleLbl="node1" presStyleIdx="1" presStyleCnt="4">
        <dgm:presLayoutVars>
          <dgm:chMax val="0"/>
          <dgm:bulletEnabled val="1"/>
        </dgm:presLayoutVars>
      </dgm:prSet>
      <dgm:spPr/>
    </dgm:pt>
    <dgm:pt modelId="{234E0C08-32A0-4A1D-A892-F65B3A4E7B6D}" type="pres">
      <dgm:prSet presAssocID="{9EF2711B-6048-4DBC-B6A8-ED84EC3759E9}" presName="negativeSpace" presStyleCnt="0"/>
      <dgm:spPr/>
    </dgm:pt>
    <dgm:pt modelId="{BE80ED15-760D-472A-AB91-FF0AA82991D8}" type="pres">
      <dgm:prSet presAssocID="{9EF2711B-6048-4DBC-B6A8-ED84EC3759E9}" presName="childText" presStyleLbl="conFgAcc1" presStyleIdx="1" presStyleCnt="4">
        <dgm:presLayoutVars>
          <dgm:bulletEnabled val="1"/>
        </dgm:presLayoutVars>
      </dgm:prSet>
      <dgm:spPr/>
    </dgm:pt>
    <dgm:pt modelId="{DF8E1571-FCEF-4B7D-9A53-C73CF3B6BE65}" type="pres">
      <dgm:prSet presAssocID="{1CE63ED0-A1BE-40AB-8B15-EE8D7C6F6419}" presName="spaceBetweenRectangles" presStyleCnt="0"/>
      <dgm:spPr/>
    </dgm:pt>
    <dgm:pt modelId="{865C2E4A-93AA-4D72-95A7-241062B8AFFE}" type="pres">
      <dgm:prSet presAssocID="{BF3C67C2-1A17-41C4-ACA6-60591FDF40ED}" presName="parentLin" presStyleCnt="0"/>
      <dgm:spPr/>
    </dgm:pt>
    <dgm:pt modelId="{687C1A72-2624-440F-B827-50BAC8B6B965}" type="pres">
      <dgm:prSet presAssocID="{BF3C67C2-1A17-41C4-ACA6-60591FDF40ED}" presName="parentLeftMargin" presStyleLbl="node1" presStyleIdx="1" presStyleCnt="4"/>
      <dgm:spPr/>
    </dgm:pt>
    <dgm:pt modelId="{20C522CA-96A3-4A6A-8599-B87D3396B60C}" type="pres">
      <dgm:prSet presAssocID="{BF3C67C2-1A17-41C4-ACA6-60591FDF40ED}" presName="parentText" presStyleLbl="node1" presStyleIdx="2" presStyleCnt="4">
        <dgm:presLayoutVars>
          <dgm:chMax val="0"/>
          <dgm:bulletEnabled val="1"/>
        </dgm:presLayoutVars>
      </dgm:prSet>
      <dgm:spPr/>
    </dgm:pt>
    <dgm:pt modelId="{36EABB39-FCE9-468F-8483-FE437D6FC30D}" type="pres">
      <dgm:prSet presAssocID="{BF3C67C2-1A17-41C4-ACA6-60591FDF40ED}" presName="negativeSpace" presStyleCnt="0"/>
      <dgm:spPr/>
    </dgm:pt>
    <dgm:pt modelId="{226AE258-8CC5-4C8A-BBB5-297ADED2BDAB}" type="pres">
      <dgm:prSet presAssocID="{BF3C67C2-1A17-41C4-ACA6-60591FDF40ED}" presName="childText" presStyleLbl="conFgAcc1" presStyleIdx="2" presStyleCnt="4">
        <dgm:presLayoutVars>
          <dgm:bulletEnabled val="1"/>
        </dgm:presLayoutVars>
      </dgm:prSet>
      <dgm:spPr/>
    </dgm:pt>
    <dgm:pt modelId="{A3BF0706-554E-47BE-9A7F-FC377A057724}" type="pres">
      <dgm:prSet presAssocID="{A9015D96-23D6-4D0F-AD9B-8F1F6CCE5CCF}" presName="spaceBetweenRectangles" presStyleCnt="0"/>
      <dgm:spPr/>
    </dgm:pt>
    <dgm:pt modelId="{03708DE8-392A-409A-B2D1-83FD1C388B9B}" type="pres">
      <dgm:prSet presAssocID="{7100A441-DCA3-4762-94E7-F348CE25B9E0}" presName="parentLin" presStyleCnt="0"/>
      <dgm:spPr/>
    </dgm:pt>
    <dgm:pt modelId="{4F1E8211-4ED4-4256-8966-034A3D841E51}" type="pres">
      <dgm:prSet presAssocID="{7100A441-DCA3-4762-94E7-F348CE25B9E0}" presName="parentLeftMargin" presStyleLbl="node1" presStyleIdx="2" presStyleCnt="4"/>
      <dgm:spPr/>
    </dgm:pt>
    <dgm:pt modelId="{2BD9A670-C01D-4F2C-B1D8-22BF4250E73C}" type="pres">
      <dgm:prSet presAssocID="{7100A441-DCA3-4762-94E7-F348CE25B9E0}" presName="parentText" presStyleLbl="node1" presStyleIdx="3" presStyleCnt="4">
        <dgm:presLayoutVars>
          <dgm:chMax val="0"/>
          <dgm:bulletEnabled val="1"/>
        </dgm:presLayoutVars>
      </dgm:prSet>
      <dgm:spPr/>
    </dgm:pt>
    <dgm:pt modelId="{A0B2713B-0505-4935-A138-8C36DDA6E686}" type="pres">
      <dgm:prSet presAssocID="{7100A441-DCA3-4762-94E7-F348CE25B9E0}" presName="negativeSpace" presStyleCnt="0"/>
      <dgm:spPr/>
    </dgm:pt>
    <dgm:pt modelId="{C9B01C96-25D7-49BC-B369-2131D2A64CA7}" type="pres">
      <dgm:prSet presAssocID="{7100A441-DCA3-4762-94E7-F348CE25B9E0}" presName="childText" presStyleLbl="conFgAcc1" presStyleIdx="3" presStyleCnt="4">
        <dgm:presLayoutVars>
          <dgm:bulletEnabled val="1"/>
        </dgm:presLayoutVars>
      </dgm:prSet>
      <dgm:spPr/>
    </dgm:pt>
  </dgm:ptLst>
  <dgm:cxnLst>
    <dgm:cxn modelId="{FAC9A408-41BD-4DD9-B114-F7AC035B8084}" type="presOf" srcId="{7100A441-DCA3-4762-94E7-F348CE25B9E0}" destId="{4F1E8211-4ED4-4256-8966-034A3D841E51}" srcOrd="0" destOrd="0" presId="urn:microsoft.com/office/officeart/2005/8/layout/list1"/>
    <dgm:cxn modelId="{CF03403C-7A17-4625-9E83-1C0288131D2A}" srcId="{5CFD12AB-4489-4FF7-A1E1-8D1CE47DD42E}" destId="{38EE7EDF-69FC-4CE1-92E2-7E1DA6812B3B}" srcOrd="0" destOrd="0" parTransId="{B8284F23-9802-4868-8B0E-9992AA70DC75}" sibTransId="{92CB9A63-9234-474A-8DBF-709E29C8F102}"/>
    <dgm:cxn modelId="{72DF773D-7936-4D5F-A617-6811EFD6E677}" srcId="{5CFD12AB-4489-4FF7-A1E1-8D1CE47DD42E}" destId="{7100A441-DCA3-4762-94E7-F348CE25B9E0}" srcOrd="3" destOrd="0" parTransId="{3871D306-CC55-4A8A-A83D-5B2DF6FB2E67}" sibTransId="{94C3CD1F-2030-4DFB-B97F-D2D1085DE296}"/>
    <dgm:cxn modelId="{C4F8C55D-8E5A-4A7D-A2E3-1CF240C2B7C0}" type="presOf" srcId="{38EE7EDF-69FC-4CE1-92E2-7E1DA6812B3B}" destId="{853877ED-E027-4083-8AB8-5EADD637E38B}" srcOrd="0" destOrd="0" presId="urn:microsoft.com/office/officeart/2005/8/layout/list1"/>
    <dgm:cxn modelId="{EE730E81-17C7-4F75-A4F9-0CF2B5F8BFDE}" type="presOf" srcId="{38EE7EDF-69FC-4CE1-92E2-7E1DA6812B3B}" destId="{E24D6C80-7E60-433A-95BA-128801649922}" srcOrd="1" destOrd="0" presId="urn:microsoft.com/office/officeart/2005/8/layout/list1"/>
    <dgm:cxn modelId="{D0FE0E83-5E91-45DC-AFA9-C94C8099411D}" srcId="{5CFD12AB-4489-4FF7-A1E1-8D1CE47DD42E}" destId="{9EF2711B-6048-4DBC-B6A8-ED84EC3759E9}" srcOrd="1" destOrd="0" parTransId="{C1DADED6-4182-4849-9A7A-778127F2564A}" sibTransId="{1CE63ED0-A1BE-40AB-8B15-EE8D7C6F6419}"/>
    <dgm:cxn modelId="{36696393-94E4-4DBD-9097-D01B3E0F8671}" type="presOf" srcId="{9EF2711B-6048-4DBC-B6A8-ED84EC3759E9}" destId="{FD5D60C2-5C59-4793-B074-1F4525CA51E0}" srcOrd="1" destOrd="0" presId="urn:microsoft.com/office/officeart/2005/8/layout/list1"/>
    <dgm:cxn modelId="{B7C68D9D-F350-45DD-BE2A-17772E631D29}" type="presOf" srcId="{5CFD12AB-4489-4FF7-A1E1-8D1CE47DD42E}" destId="{AA3CD2EE-255E-4DBD-B6D1-F4A8F899B7F1}" srcOrd="0" destOrd="0" presId="urn:microsoft.com/office/officeart/2005/8/layout/list1"/>
    <dgm:cxn modelId="{B0782BA7-255C-4DE9-B287-3AD44F2385E5}" type="presOf" srcId="{BF3C67C2-1A17-41C4-ACA6-60591FDF40ED}" destId="{20C522CA-96A3-4A6A-8599-B87D3396B60C}" srcOrd="1" destOrd="0" presId="urn:microsoft.com/office/officeart/2005/8/layout/list1"/>
    <dgm:cxn modelId="{616A66B1-19F7-48AD-9BFA-F3EA95FAE7A2}" type="presOf" srcId="{9EF2711B-6048-4DBC-B6A8-ED84EC3759E9}" destId="{D09278DC-5B64-4A6A-BAF1-A1527ED333C1}" srcOrd="0" destOrd="0" presId="urn:microsoft.com/office/officeart/2005/8/layout/list1"/>
    <dgm:cxn modelId="{6D7629D4-8D3B-4FD8-938B-BC52669CE29A}" type="presOf" srcId="{BF3C67C2-1A17-41C4-ACA6-60591FDF40ED}" destId="{687C1A72-2624-440F-B827-50BAC8B6B965}" srcOrd="0" destOrd="0" presId="urn:microsoft.com/office/officeart/2005/8/layout/list1"/>
    <dgm:cxn modelId="{CE9E0CDF-298C-4409-8792-17B8381C1CE8}" srcId="{5CFD12AB-4489-4FF7-A1E1-8D1CE47DD42E}" destId="{BF3C67C2-1A17-41C4-ACA6-60591FDF40ED}" srcOrd="2" destOrd="0" parTransId="{DE4D2525-B884-40FA-978F-9DF2C52A11FA}" sibTransId="{A9015D96-23D6-4D0F-AD9B-8F1F6CCE5CCF}"/>
    <dgm:cxn modelId="{C1712EDF-3707-4B86-A1CD-00254ACC8742}" type="presOf" srcId="{7100A441-DCA3-4762-94E7-F348CE25B9E0}" destId="{2BD9A670-C01D-4F2C-B1D8-22BF4250E73C}" srcOrd="1" destOrd="0" presId="urn:microsoft.com/office/officeart/2005/8/layout/list1"/>
    <dgm:cxn modelId="{CAEDF9CD-1AA2-4678-9BDD-D319B70D83A2}" type="presParOf" srcId="{AA3CD2EE-255E-4DBD-B6D1-F4A8F899B7F1}" destId="{C1B2B057-737C-4784-A109-FB665BD80874}" srcOrd="0" destOrd="0" presId="urn:microsoft.com/office/officeart/2005/8/layout/list1"/>
    <dgm:cxn modelId="{D474541C-F17F-4124-9805-70F4271503D2}" type="presParOf" srcId="{C1B2B057-737C-4784-A109-FB665BD80874}" destId="{853877ED-E027-4083-8AB8-5EADD637E38B}" srcOrd="0" destOrd="0" presId="urn:microsoft.com/office/officeart/2005/8/layout/list1"/>
    <dgm:cxn modelId="{A734FC27-77D2-445A-A290-0D10378A3011}" type="presParOf" srcId="{C1B2B057-737C-4784-A109-FB665BD80874}" destId="{E24D6C80-7E60-433A-95BA-128801649922}" srcOrd="1" destOrd="0" presId="urn:microsoft.com/office/officeart/2005/8/layout/list1"/>
    <dgm:cxn modelId="{0B2560A7-C781-49B1-A9E4-65A2AD715165}" type="presParOf" srcId="{AA3CD2EE-255E-4DBD-B6D1-F4A8F899B7F1}" destId="{0EC292DC-E609-400C-BCBE-0462FABCBA26}" srcOrd="1" destOrd="0" presId="urn:microsoft.com/office/officeart/2005/8/layout/list1"/>
    <dgm:cxn modelId="{6C523FF8-6A27-4743-BC14-9964BED126A5}" type="presParOf" srcId="{AA3CD2EE-255E-4DBD-B6D1-F4A8F899B7F1}" destId="{F7C338C7-0F94-4DAE-9F0B-E1A7CD74FBE9}" srcOrd="2" destOrd="0" presId="urn:microsoft.com/office/officeart/2005/8/layout/list1"/>
    <dgm:cxn modelId="{CC090364-00DE-4877-839A-FB030376174A}" type="presParOf" srcId="{AA3CD2EE-255E-4DBD-B6D1-F4A8F899B7F1}" destId="{901766FB-CC99-4018-81C8-C7AC1E27AE6E}" srcOrd="3" destOrd="0" presId="urn:microsoft.com/office/officeart/2005/8/layout/list1"/>
    <dgm:cxn modelId="{689C4758-13A6-4D6C-B126-EC818C008A9F}" type="presParOf" srcId="{AA3CD2EE-255E-4DBD-B6D1-F4A8F899B7F1}" destId="{0CE4DF4D-CDBC-44C5-B30E-49558B25353F}" srcOrd="4" destOrd="0" presId="urn:microsoft.com/office/officeart/2005/8/layout/list1"/>
    <dgm:cxn modelId="{440FF450-DF6D-46CB-B1C4-8FAF08128B25}" type="presParOf" srcId="{0CE4DF4D-CDBC-44C5-B30E-49558B25353F}" destId="{D09278DC-5B64-4A6A-BAF1-A1527ED333C1}" srcOrd="0" destOrd="0" presId="urn:microsoft.com/office/officeart/2005/8/layout/list1"/>
    <dgm:cxn modelId="{B1014163-A3AB-4526-8F83-BC977E24C85C}" type="presParOf" srcId="{0CE4DF4D-CDBC-44C5-B30E-49558B25353F}" destId="{FD5D60C2-5C59-4793-B074-1F4525CA51E0}" srcOrd="1" destOrd="0" presId="urn:microsoft.com/office/officeart/2005/8/layout/list1"/>
    <dgm:cxn modelId="{31756A62-06C0-48D7-A925-1DC9482E211A}" type="presParOf" srcId="{AA3CD2EE-255E-4DBD-B6D1-F4A8F899B7F1}" destId="{234E0C08-32A0-4A1D-A892-F65B3A4E7B6D}" srcOrd="5" destOrd="0" presId="urn:microsoft.com/office/officeart/2005/8/layout/list1"/>
    <dgm:cxn modelId="{912A3C6C-7E14-411B-B365-50C9A65C1752}" type="presParOf" srcId="{AA3CD2EE-255E-4DBD-B6D1-F4A8F899B7F1}" destId="{BE80ED15-760D-472A-AB91-FF0AA82991D8}" srcOrd="6" destOrd="0" presId="urn:microsoft.com/office/officeart/2005/8/layout/list1"/>
    <dgm:cxn modelId="{7AA3E5B0-631C-4A3A-883C-C6C5F35D75DB}" type="presParOf" srcId="{AA3CD2EE-255E-4DBD-B6D1-F4A8F899B7F1}" destId="{DF8E1571-FCEF-4B7D-9A53-C73CF3B6BE65}" srcOrd="7" destOrd="0" presId="urn:microsoft.com/office/officeart/2005/8/layout/list1"/>
    <dgm:cxn modelId="{77C15698-504A-465E-9F36-A4E4F4F52AF8}" type="presParOf" srcId="{AA3CD2EE-255E-4DBD-B6D1-F4A8F899B7F1}" destId="{865C2E4A-93AA-4D72-95A7-241062B8AFFE}" srcOrd="8" destOrd="0" presId="urn:microsoft.com/office/officeart/2005/8/layout/list1"/>
    <dgm:cxn modelId="{070D1DE5-5BBC-4B6A-8A08-2CF685B0FB90}" type="presParOf" srcId="{865C2E4A-93AA-4D72-95A7-241062B8AFFE}" destId="{687C1A72-2624-440F-B827-50BAC8B6B965}" srcOrd="0" destOrd="0" presId="urn:microsoft.com/office/officeart/2005/8/layout/list1"/>
    <dgm:cxn modelId="{C3FF1B1E-7597-459A-8C6E-DF7B7B9C3D3B}" type="presParOf" srcId="{865C2E4A-93AA-4D72-95A7-241062B8AFFE}" destId="{20C522CA-96A3-4A6A-8599-B87D3396B60C}" srcOrd="1" destOrd="0" presId="urn:microsoft.com/office/officeart/2005/8/layout/list1"/>
    <dgm:cxn modelId="{C04139DF-4A82-4098-959F-22CA93AF742E}" type="presParOf" srcId="{AA3CD2EE-255E-4DBD-B6D1-F4A8F899B7F1}" destId="{36EABB39-FCE9-468F-8483-FE437D6FC30D}" srcOrd="9" destOrd="0" presId="urn:microsoft.com/office/officeart/2005/8/layout/list1"/>
    <dgm:cxn modelId="{3BD6319E-8F07-4251-9F66-150F5023D7B5}" type="presParOf" srcId="{AA3CD2EE-255E-4DBD-B6D1-F4A8F899B7F1}" destId="{226AE258-8CC5-4C8A-BBB5-297ADED2BDAB}" srcOrd="10" destOrd="0" presId="urn:microsoft.com/office/officeart/2005/8/layout/list1"/>
    <dgm:cxn modelId="{FDC737E1-AC5B-4F26-A246-A6667729EB92}" type="presParOf" srcId="{AA3CD2EE-255E-4DBD-B6D1-F4A8F899B7F1}" destId="{A3BF0706-554E-47BE-9A7F-FC377A057724}" srcOrd="11" destOrd="0" presId="urn:microsoft.com/office/officeart/2005/8/layout/list1"/>
    <dgm:cxn modelId="{D35C93C1-90F0-4F91-BB41-791FF8008946}" type="presParOf" srcId="{AA3CD2EE-255E-4DBD-B6D1-F4A8F899B7F1}" destId="{03708DE8-392A-409A-B2D1-83FD1C388B9B}" srcOrd="12" destOrd="0" presId="urn:microsoft.com/office/officeart/2005/8/layout/list1"/>
    <dgm:cxn modelId="{69A7AEC3-E881-4244-A4C8-FC04E8BACC48}" type="presParOf" srcId="{03708DE8-392A-409A-B2D1-83FD1C388B9B}" destId="{4F1E8211-4ED4-4256-8966-034A3D841E51}" srcOrd="0" destOrd="0" presId="urn:microsoft.com/office/officeart/2005/8/layout/list1"/>
    <dgm:cxn modelId="{03D04EC9-9D5A-4864-BFB3-D2A99AAC983F}" type="presParOf" srcId="{03708DE8-392A-409A-B2D1-83FD1C388B9B}" destId="{2BD9A670-C01D-4F2C-B1D8-22BF4250E73C}" srcOrd="1" destOrd="0" presId="urn:microsoft.com/office/officeart/2005/8/layout/list1"/>
    <dgm:cxn modelId="{6F6DF8C9-CB46-4E2A-807C-67F53B474C2F}" type="presParOf" srcId="{AA3CD2EE-255E-4DBD-B6D1-F4A8F899B7F1}" destId="{A0B2713B-0505-4935-A138-8C36DDA6E686}" srcOrd="13" destOrd="0" presId="urn:microsoft.com/office/officeart/2005/8/layout/list1"/>
    <dgm:cxn modelId="{C8451C65-062E-4954-B9A1-BB4784105B8C}" type="presParOf" srcId="{AA3CD2EE-255E-4DBD-B6D1-F4A8F899B7F1}" destId="{C9B01C96-25D7-49BC-B369-2131D2A64CA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345D038-2FE2-4527-92CD-D9CA203E315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NL"/>
        </a:p>
      </dgm:t>
    </dgm:pt>
    <dgm:pt modelId="{CE3EE389-9FD5-4C88-9674-9C8D3E84DDA0}">
      <dgm:prSet phldrT="[Text]" custT="1"/>
      <dgm:spPr/>
      <dgm:t>
        <a:bodyPr/>
        <a:lstStyle/>
        <a:p>
          <a:r>
            <a:rPr lang="en-US" sz="2000" dirty="0"/>
            <a:t>World’s largest prostate cancer surveillance dataset of low-grade prostate cancer patients.</a:t>
          </a:r>
          <a:endParaRPr lang="en-NL" sz="2000" dirty="0"/>
        </a:p>
      </dgm:t>
    </dgm:pt>
    <dgm:pt modelId="{A8E5F9E4-7001-403F-9342-71540169E7E8}" type="parTrans" cxnId="{A407277C-1CD5-4CC3-B940-0244AE1C8747}">
      <dgm:prSet/>
      <dgm:spPr/>
      <dgm:t>
        <a:bodyPr/>
        <a:lstStyle/>
        <a:p>
          <a:endParaRPr lang="en-NL" sz="2000"/>
        </a:p>
      </dgm:t>
    </dgm:pt>
    <dgm:pt modelId="{B6066F23-B197-4250-92A1-CEF9A70CE066}" type="sibTrans" cxnId="{A407277C-1CD5-4CC3-B940-0244AE1C8747}">
      <dgm:prSet/>
      <dgm:spPr/>
      <dgm:t>
        <a:bodyPr/>
        <a:lstStyle/>
        <a:p>
          <a:endParaRPr lang="en-NL" sz="2000"/>
        </a:p>
      </dgm:t>
    </dgm:pt>
    <dgm:pt modelId="{86E45492-E20D-4A42-86AF-67CE5FB8C6E3}">
      <dgm:prSet phldrT="[Text]" custT="1"/>
      <dgm:spPr/>
      <dgm:t>
        <a:bodyPr/>
        <a:lstStyle/>
        <a:p>
          <a:r>
            <a:rPr lang="en-US" sz="2000" dirty="0"/>
            <a:t>&gt; 7000 patients, data on PSA, biopsies.</a:t>
          </a:r>
          <a:endParaRPr lang="en-NL" sz="2000" dirty="0"/>
        </a:p>
      </dgm:t>
    </dgm:pt>
    <dgm:pt modelId="{A613233A-7838-4AA7-946D-9FF07EE6D7F7}" type="parTrans" cxnId="{FBB4D3A9-3C22-4CBF-82BB-63C1434F73E8}">
      <dgm:prSet/>
      <dgm:spPr/>
      <dgm:t>
        <a:bodyPr/>
        <a:lstStyle/>
        <a:p>
          <a:endParaRPr lang="en-NL" sz="2000"/>
        </a:p>
      </dgm:t>
    </dgm:pt>
    <dgm:pt modelId="{CD4B5366-1B4D-4EE5-BFF6-D4D13442D94C}" type="sibTrans" cxnId="{FBB4D3A9-3C22-4CBF-82BB-63C1434F73E8}">
      <dgm:prSet/>
      <dgm:spPr/>
      <dgm:t>
        <a:bodyPr/>
        <a:lstStyle/>
        <a:p>
          <a:endParaRPr lang="en-NL" sz="2000"/>
        </a:p>
      </dgm:t>
    </dgm:pt>
    <dgm:pt modelId="{AC269112-8325-40B1-9C36-110239B7BA8F}">
      <dgm:prSet phldrT="[Text]" custT="1"/>
      <dgm:spPr/>
      <dgm:t>
        <a:bodyPr/>
        <a:lstStyle/>
        <a:p>
          <a:r>
            <a:rPr lang="en-US" sz="2000" dirty="0"/>
            <a:t>Treatment is provided when cancer grade increases.</a:t>
          </a:r>
          <a:endParaRPr lang="en-NL" sz="2000" dirty="0"/>
        </a:p>
      </dgm:t>
    </dgm:pt>
    <dgm:pt modelId="{FA2EA208-8BEC-4615-A906-8164A09BD83F}" type="parTrans" cxnId="{5B26175F-DF09-4208-A9F8-7E231388BFD7}">
      <dgm:prSet/>
      <dgm:spPr/>
      <dgm:t>
        <a:bodyPr/>
        <a:lstStyle/>
        <a:p>
          <a:endParaRPr lang="en-NL" sz="2000"/>
        </a:p>
      </dgm:t>
    </dgm:pt>
    <dgm:pt modelId="{5FB4F06D-220F-44E5-BF07-9810725CEFD1}" type="sibTrans" cxnId="{5B26175F-DF09-4208-A9F8-7E231388BFD7}">
      <dgm:prSet/>
      <dgm:spPr/>
      <dgm:t>
        <a:bodyPr/>
        <a:lstStyle/>
        <a:p>
          <a:endParaRPr lang="en-NL" sz="2000"/>
        </a:p>
      </dgm:t>
    </dgm:pt>
    <dgm:pt modelId="{6385D680-2E9C-47E9-BD17-16F7A1494AC1}" type="pres">
      <dgm:prSet presAssocID="{2345D038-2FE2-4527-92CD-D9CA203E315E}" presName="linear" presStyleCnt="0">
        <dgm:presLayoutVars>
          <dgm:dir/>
          <dgm:animLvl val="lvl"/>
          <dgm:resizeHandles val="exact"/>
        </dgm:presLayoutVars>
      </dgm:prSet>
      <dgm:spPr/>
    </dgm:pt>
    <dgm:pt modelId="{ABEA4EC6-AFBA-48BA-BD71-C846B3C6B669}" type="pres">
      <dgm:prSet presAssocID="{CE3EE389-9FD5-4C88-9674-9C8D3E84DDA0}" presName="parentLin" presStyleCnt="0"/>
      <dgm:spPr/>
    </dgm:pt>
    <dgm:pt modelId="{EE5E2B33-135A-4C8C-9DC0-6EE25A53B38C}" type="pres">
      <dgm:prSet presAssocID="{CE3EE389-9FD5-4C88-9674-9C8D3E84DDA0}" presName="parentLeftMargin" presStyleLbl="node1" presStyleIdx="0" presStyleCnt="3"/>
      <dgm:spPr/>
    </dgm:pt>
    <dgm:pt modelId="{10A5DB6A-7238-450F-84BB-779A6B82D717}" type="pres">
      <dgm:prSet presAssocID="{CE3EE389-9FD5-4C88-9674-9C8D3E84DDA0}" presName="parentText" presStyleLbl="node1" presStyleIdx="0" presStyleCnt="3">
        <dgm:presLayoutVars>
          <dgm:chMax val="0"/>
          <dgm:bulletEnabled val="1"/>
        </dgm:presLayoutVars>
      </dgm:prSet>
      <dgm:spPr/>
    </dgm:pt>
    <dgm:pt modelId="{9A0CA8B2-59E5-4DEC-ABCB-5D21EC3C2DF1}" type="pres">
      <dgm:prSet presAssocID="{CE3EE389-9FD5-4C88-9674-9C8D3E84DDA0}" presName="negativeSpace" presStyleCnt="0"/>
      <dgm:spPr/>
    </dgm:pt>
    <dgm:pt modelId="{49F20766-6D83-4767-B4A6-6EA7ABC85416}" type="pres">
      <dgm:prSet presAssocID="{CE3EE389-9FD5-4C88-9674-9C8D3E84DDA0}" presName="childText" presStyleLbl="conFgAcc1" presStyleIdx="0" presStyleCnt="3">
        <dgm:presLayoutVars>
          <dgm:bulletEnabled val="1"/>
        </dgm:presLayoutVars>
      </dgm:prSet>
      <dgm:spPr/>
    </dgm:pt>
    <dgm:pt modelId="{EC7AF366-2232-451A-9CE0-44AB101324C0}" type="pres">
      <dgm:prSet presAssocID="{B6066F23-B197-4250-92A1-CEF9A70CE066}" presName="spaceBetweenRectangles" presStyleCnt="0"/>
      <dgm:spPr/>
    </dgm:pt>
    <dgm:pt modelId="{6C6CCB4E-D394-4D61-A6D9-B4B3EDB8A71B}" type="pres">
      <dgm:prSet presAssocID="{86E45492-E20D-4A42-86AF-67CE5FB8C6E3}" presName="parentLin" presStyleCnt="0"/>
      <dgm:spPr/>
    </dgm:pt>
    <dgm:pt modelId="{5E3B9102-CD75-4E23-8DFF-D3BA91CA7C4E}" type="pres">
      <dgm:prSet presAssocID="{86E45492-E20D-4A42-86AF-67CE5FB8C6E3}" presName="parentLeftMargin" presStyleLbl="node1" presStyleIdx="0" presStyleCnt="3"/>
      <dgm:spPr/>
    </dgm:pt>
    <dgm:pt modelId="{277F2411-7653-4FCD-9E2E-6A9247B137EF}" type="pres">
      <dgm:prSet presAssocID="{86E45492-E20D-4A42-86AF-67CE5FB8C6E3}" presName="parentText" presStyleLbl="node1" presStyleIdx="1" presStyleCnt="3">
        <dgm:presLayoutVars>
          <dgm:chMax val="0"/>
          <dgm:bulletEnabled val="1"/>
        </dgm:presLayoutVars>
      </dgm:prSet>
      <dgm:spPr/>
    </dgm:pt>
    <dgm:pt modelId="{EBB6409E-85E8-46A5-B5AF-851462575509}" type="pres">
      <dgm:prSet presAssocID="{86E45492-E20D-4A42-86AF-67CE5FB8C6E3}" presName="negativeSpace" presStyleCnt="0"/>
      <dgm:spPr/>
    </dgm:pt>
    <dgm:pt modelId="{75A55C5C-D5E8-4904-9F9A-5D4518F1D847}" type="pres">
      <dgm:prSet presAssocID="{86E45492-E20D-4A42-86AF-67CE5FB8C6E3}" presName="childText" presStyleLbl="conFgAcc1" presStyleIdx="1" presStyleCnt="3">
        <dgm:presLayoutVars>
          <dgm:bulletEnabled val="1"/>
        </dgm:presLayoutVars>
      </dgm:prSet>
      <dgm:spPr/>
    </dgm:pt>
    <dgm:pt modelId="{FE63F996-6C5B-4DB9-8020-30BF75C0A9B5}" type="pres">
      <dgm:prSet presAssocID="{CD4B5366-1B4D-4EE5-BFF6-D4D13442D94C}" presName="spaceBetweenRectangles" presStyleCnt="0"/>
      <dgm:spPr/>
    </dgm:pt>
    <dgm:pt modelId="{903C8131-AF58-49DF-B388-D1D0F3419E87}" type="pres">
      <dgm:prSet presAssocID="{AC269112-8325-40B1-9C36-110239B7BA8F}" presName="parentLin" presStyleCnt="0"/>
      <dgm:spPr/>
    </dgm:pt>
    <dgm:pt modelId="{495E2485-8AA8-4182-AFCD-88B50EA3E0FE}" type="pres">
      <dgm:prSet presAssocID="{AC269112-8325-40B1-9C36-110239B7BA8F}" presName="parentLeftMargin" presStyleLbl="node1" presStyleIdx="1" presStyleCnt="3"/>
      <dgm:spPr/>
    </dgm:pt>
    <dgm:pt modelId="{FED8DF71-D5BE-440E-BBDC-99803D2C9FF4}" type="pres">
      <dgm:prSet presAssocID="{AC269112-8325-40B1-9C36-110239B7BA8F}" presName="parentText" presStyleLbl="node1" presStyleIdx="2" presStyleCnt="3">
        <dgm:presLayoutVars>
          <dgm:chMax val="0"/>
          <dgm:bulletEnabled val="1"/>
        </dgm:presLayoutVars>
      </dgm:prSet>
      <dgm:spPr/>
    </dgm:pt>
    <dgm:pt modelId="{25E69622-AFCE-43C8-9D14-1C17B805C374}" type="pres">
      <dgm:prSet presAssocID="{AC269112-8325-40B1-9C36-110239B7BA8F}" presName="negativeSpace" presStyleCnt="0"/>
      <dgm:spPr/>
    </dgm:pt>
    <dgm:pt modelId="{C0B97936-8FDC-4C86-9D99-1A511D3F9ECC}" type="pres">
      <dgm:prSet presAssocID="{AC269112-8325-40B1-9C36-110239B7BA8F}" presName="childText" presStyleLbl="conFgAcc1" presStyleIdx="2" presStyleCnt="3">
        <dgm:presLayoutVars>
          <dgm:bulletEnabled val="1"/>
        </dgm:presLayoutVars>
      </dgm:prSet>
      <dgm:spPr/>
    </dgm:pt>
  </dgm:ptLst>
  <dgm:cxnLst>
    <dgm:cxn modelId="{CACE410C-062F-472A-A0D3-02FC611CC897}" type="presOf" srcId="{86E45492-E20D-4A42-86AF-67CE5FB8C6E3}" destId="{277F2411-7653-4FCD-9E2E-6A9247B137EF}" srcOrd="1" destOrd="0" presId="urn:microsoft.com/office/officeart/2005/8/layout/list1"/>
    <dgm:cxn modelId="{5B26175F-DF09-4208-A9F8-7E231388BFD7}" srcId="{2345D038-2FE2-4527-92CD-D9CA203E315E}" destId="{AC269112-8325-40B1-9C36-110239B7BA8F}" srcOrd="2" destOrd="0" parTransId="{FA2EA208-8BEC-4615-A906-8164A09BD83F}" sibTransId="{5FB4F06D-220F-44E5-BF07-9810725CEFD1}"/>
    <dgm:cxn modelId="{A407277C-1CD5-4CC3-B940-0244AE1C8747}" srcId="{2345D038-2FE2-4527-92CD-D9CA203E315E}" destId="{CE3EE389-9FD5-4C88-9674-9C8D3E84DDA0}" srcOrd="0" destOrd="0" parTransId="{A8E5F9E4-7001-403F-9342-71540169E7E8}" sibTransId="{B6066F23-B197-4250-92A1-CEF9A70CE066}"/>
    <dgm:cxn modelId="{E15E4B8B-98AA-4E68-BBD6-BC96DC76C0C3}" type="presOf" srcId="{AC269112-8325-40B1-9C36-110239B7BA8F}" destId="{495E2485-8AA8-4182-AFCD-88B50EA3E0FE}" srcOrd="0" destOrd="0" presId="urn:microsoft.com/office/officeart/2005/8/layout/list1"/>
    <dgm:cxn modelId="{FBB4D3A9-3C22-4CBF-82BB-63C1434F73E8}" srcId="{2345D038-2FE2-4527-92CD-D9CA203E315E}" destId="{86E45492-E20D-4A42-86AF-67CE5FB8C6E3}" srcOrd="1" destOrd="0" parTransId="{A613233A-7838-4AA7-946D-9FF07EE6D7F7}" sibTransId="{CD4B5366-1B4D-4EE5-BFF6-D4D13442D94C}"/>
    <dgm:cxn modelId="{0E5E41AD-99F1-49CD-AA44-CB5357B49BFC}" type="presOf" srcId="{2345D038-2FE2-4527-92CD-D9CA203E315E}" destId="{6385D680-2E9C-47E9-BD17-16F7A1494AC1}" srcOrd="0" destOrd="0" presId="urn:microsoft.com/office/officeart/2005/8/layout/list1"/>
    <dgm:cxn modelId="{DC5135B0-09A1-4E78-A609-E8783E7509AD}" type="presOf" srcId="{86E45492-E20D-4A42-86AF-67CE5FB8C6E3}" destId="{5E3B9102-CD75-4E23-8DFF-D3BA91CA7C4E}" srcOrd="0" destOrd="0" presId="urn:microsoft.com/office/officeart/2005/8/layout/list1"/>
    <dgm:cxn modelId="{68C660BA-E515-481A-B955-571972796D6A}" type="presOf" srcId="{CE3EE389-9FD5-4C88-9674-9C8D3E84DDA0}" destId="{EE5E2B33-135A-4C8C-9DC0-6EE25A53B38C}" srcOrd="0" destOrd="0" presId="urn:microsoft.com/office/officeart/2005/8/layout/list1"/>
    <dgm:cxn modelId="{D19D9FF8-6923-4EA9-A14D-1FA32832F05A}" type="presOf" srcId="{CE3EE389-9FD5-4C88-9674-9C8D3E84DDA0}" destId="{10A5DB6A-7238-450F-84BB-779A6B82D717}" srcOrd="1" destOrd="0" presId="urn:microsoft.com/office/officeart/2005/8/layout/list1"/>
    <dgm:cxn modelId="{8D8F4DFA-C7E6-4DE7-8C7B-11DF303A051A}" type="presOf" srcId="{AC269112-8325-40B1-9C36-110239B7BA8F}" destId="{FED8DF71-D5BE-440E-BBDC-99803D2C9FF4}" srcOrd="1" destOrd="0" presId="urn:microsoft.com/office/officeart/2005/8/layout/list1"/>
    <dgm:cxn modelId="{4E509F36-73BD-49DB-A063-7C72254C5AD1}" type="presParOf" srcId="{6385D680-2E9C-47E9-BD17-16F7A1494AC1}" destId="{ABEA4EC6-AFBA-48BA-BD71-C846B3C6B669}" srcOrd="0" destOrd="0" presId="urn:microsoft.com/office/officeart/2005/8/layout/list1"/>
    <dgm:cxn modelId="{920885ED-DC7A-4713-B42C-3093A08C0779}" type="presParOf" srcId="{ABEA4EC6-AFBA-48BA-BD71-C846B3C6B669}" destId="{EE5E2B33-135A-4C8C-9DC0-6EE25A53B38C}" srcOrd="0" destOrd="0" presId="urn:microsoft.com/office/officeart/2005/8/layout/list1"/>
    <dgm:cxn modelId="{30BA9335-F572-4942-8E6F-3AE87C2EB299}" type="presParOf" srcId="{ABEA4EC6-AFBA-48BA-BD71-C846B3C6B669}" destId="{10A5DB6A-7238-450F-84BB-779A6B82D717}" srcOrd="1" destOrd="0" presId="urn:microsoft.com/office/officeart/2005/8/layout/list1"/>
    <dgm:cxn modelId="{052186F4-4154-4EC3-82D1-5D2CAB55210B}" type="presParOf" srcId="{6385D680-2E9C-47E9-BD17-16F7A1494AC1}" destId="{9A0CA8B2-59E5-4DEC-ABCB-5D21EC3C2DF1}" srcOrd="1" destOrd="0" presId="urn:microsoft.com/office/officeart/2005/8/layout/list1"/>
    <dgm:cxn modelId="{63609165-AEF9-407B-8DEC-0F010491224F}" type="presParOf" srcId="{6385D680-2E9C-47E9-BD17-16F7A1494AC1}" destId="{49F20766-6D83-4767-B4A6-6EA7ABC85416}" srcOrd="2" destOrd="0" presId="urn:microsoft.com/office/officeart/2005/8/layout/list1"/>
    <dgm:cxn modelId="{7D8C5363-207F-400B-843E-6E765F01492C}" type="presParOf" srcId="{6385D680-2E9C-47E9-BD17-16F7A1494AC1}" destId="{EC7AF366-2232-451A-9CE0-44AB101324C0}" srcOrd="3" destOrd="0" presId="urn:microsoft.com/office/officeart/2005/8/layout/list1"/>
    <dgm:cxn modelId="{F009E60C-21B1-4109-B1AE-EFF6C1E67AD8}" type="presParOf" srcId="{6385D680-2E9C-47E9-BD17-16F7A1494AC1}" destId="{6C6CCB4E-D394-4D61-A6D9-B4B3EDB8A71B}" srcOrd="4" destOrd="0" presId="urn:microsoft.com/office/officeart/2005/8/layout/list1"/>
    <dgm:cxn modelId="{79758E36-93A4-425A-A1DF-EF0682D05EF3}" type="presParOf" srcId="{6C6CCB4E-D394-4D61-A6D9-B4B3EDB8A71B}" destId="{5E3B9102-CD75-4E23-8DFF-D3BA91CA7C4E}" srcOrd="0" destOrd="0" presId="urn:microsoft.com/office/officeart/2005/8/layout/list1"/>
    <dgm:cxn modelId="{AD7AA7A7-213B-4B65-A2AE-B0BEBA623C53}" type="presParOf" srcId="{6C6CCB4E-D394-4D61-A6D9-B4B3EDB8A71B}" destId="{277F2411-7653-4FCD-9E2E-6A9247B137EF}" srcOrd="1" destOrd="0" presId="urn:microsoft.com/office/officeart/2005/8/layout/list1"/>
    <dgm:cxn modelId="{6846279B-1E8F-40CF-930A-3FD9D081014B}" type="presParOf" srcId="{6385D680-2E9C-47E9-BD17-16F7A1494AC1}" destId="{EBB6409E-85E8-46A5-B5AF-851462575509}" srcOrd="5" destOrd="0" presId="urn:microsoft.com/office/officeart/2005/8/layout/list1"/>
    <dgm:cxn modelId="{0438C699-228B-4141-8CD9-712A284B078C}" type="presParOf" srcId="{6385D680-2E9C-47E9-BD17-16F7A1494AC1}" destId="{75A55C5C-D5E8-4904-9F9A-5D4518F1D847}" srcOrd="6" destOrd="0" presId="urn:microsoft.com/office/officeart/2005/8/layout/list1"/>
    <dgm:cxn modelId="{471B5E8D-DF29-443B-87DE-0D0BD0766E6E}" type="presParOf" srcId="{6385D680-2E9C-47E9-BD17-16F7A1494AC1}" destId="{FE63F996-6C5B-4DB9-8020-30BF75C0A9B5}" srcOrd="7" destOrd="0" presId="urn:microsoft.com/office/officeart/2005/8/layout/list1"/>
    <dgm:cxn modelId="{92C2825A-8057-438F-85CB-96BC7F3B876C}" type="presParOf" srcId="{6385D680-2E9C-47E9-BD17-16F7A1494AC1}" destId="{903C8131-AF58-49DF-B388-D1D0F3419E87}" srcOrd="8" destOrd="0" presId="urn:microsoft.com/office/officeart/2005/8/layout/list1"/>
    <dgm:cxn modelId="{6DD44D22-4752-4094-A785-B5D23288C923}" type="presParOf" srcId="{903C8131-AF58-49DF-B388-D1D0F3419E87}" destId="{495E2485-8AA8-4182-AFCD-88B50EA3E0FE}" srcOrd="0" destOrd="0" presId="urn:microsoft.com/office/officeart/2005/8/layout/list1"/>
    <dgm:cxn modelId="{1CA25DF7-8B71-444B-B7CF-B7648E019AC3}" type="presParOf" srcId="{903C8131-AF58-49DF-B388-D1D0F3419E87}" destId="{FED8DF71-D5BE-440E-BBDC-99803D2C9FF4}" srcOrd="1" destOrd="0" presId="urn:microsoft.com/office/officeart/2005/8/layout/list1"/>
    <dgm:cxn modelId="{FD11E900-52DB-4DD1-867A-1E2F0C4ADD56}" type="presParOf" srcId="{6385D680-2E9C-47E9-BD17-16F7A1494AC1}" destId="{25E69622-AFCE-43C8-9D14-1C17B805C374}" srcOrd="9" destOrd="0" presId="urn:microsoft.com/office/officeart/2005/8/layout/list1"/>
    <dgm:cxn modelId="{B8BA9418-E8DF-4888-9B64-903A06A30F85}" type="presParOf" srcId="{6385D680-2E9C-47E9-BD17-16F7A1494AC1}" destId="{C0B97936-8FDC-4C86-9D99-1A511D3F9EC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FBEA1C8-CCCF-4FDB-BC3E-3B29BA915F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NL"/>
        </a:p>
      </dgm:t>
    </dgm:pt>
    <dgm:pt modelId="{E6C84209-6D52-4F79-AACE-CD4EA8D57830}">
      <dgm:prSet phldrT="[Text]" custT="1"/>
      <dgm:spPr/>
      <dgm:t>
        <a:bodyPr/>
        <a:lstStyle/>
        <a:p>
          <a:r>
            <a:rPr lang="en-US" sz="2000" dirty="0"/>
            <a:t>Model trained on the PRIAS dataset.</a:t>
          </a:r>
          <a:endParaRPr lang="en-NL" sz="2000" dirty="0"/>
        </a:p>
      </dgm:t>
    </dgm:pt>
    <dgm:pt modelId="{6F24DDF3-6D73-47D1-A65C-0E7BA772AC74}" type="parTrans" cxnId="{225B6E10-DD90-4C2E-94CE-A7BE715A5122}">
      <dgm:prSet/>
      <dgm:spPr/>
      <dgm:t>
        <a:bodyPr/>
        <a:lstStyle/>
        <a:p>
          <a:endParaRPr lang="en-NL" sz="2400"/>
        </a:p>
      </dgm:t>
    </dgm:pt>
    <dgm:pt modelId="{73C9E2E0-52AC-4B60-93E7-A575C1EED710}" type="sibTrans" cxnId="{225B6E10-DD90-4C2E-94CE-A7BE715A5122}">
      <dgm:prSet/>
      <dgm:spPr/>
      <dgm:t>
        <a:bodyPr/>
        <a:lstStyle/>
        <a:p>
          <a:endParaRPr lang="en-NL" sz="2400"/>
        </a:p>
      </dgm:t>
    </dgm:pt>
    <dgm:pt modelId="{3E67B82E-3008-468E-9343-0621391B2625}">
      <dgm:prSet phldrT="[Text]" custT="1"/>
      <dgm:spPr/>
      <dgm:t>
        <a:bodyPr/>
        <a:lstStyle/>
        <a:p>
          <a:r>
            <a:rPr lang="en-US" sz="2000" dirty="0"/>
            <a:t>Externally validated on 6 of the other largest cohorts.</a:t>
          </a:r>
          <a:endParaRPr lang="en-NL" sz="2000" dirty="0"/>
        </a:p>
      </dgm:t>
    </dgm:pt>
    <dgm:pt modelId="{8EC7519B-1841-4637-AAA2-A798A1DA7BE8}" type="parTrans" cxnId="{1ECC2390-E701-4295-8AA6-7E248CB254E5}">
      <dgm:prSet/>
      <dgm:spPr/>
      <dgm:t>
        <a:bodyPr/>
        <a:lstStyle/>
        <a:p>
          <a:endParaRPr lang="en-NL" sz="2400"/>
        </a:p>
      </dgm:t>
    </dgm:pt>
    <dgm:pt modelId="{EA56064C-788A-43F3-BEC4-1038C8BACB49}" type="sibTrans" cxnId="{1ECC2390-E701-4295-8AA6-7E248CB254E5}">
      <dgm:prSet/>
      <dgm:spPr/>
      <dgm:t>
        <a:bodyPr/>
        <a:lstStyle/>
        <a:p>
          <a:endParaRPr lang="en-NL" sz="2400"/>
        </a:p>
      </dgm:t>
    </dgm:pt>
    <dgm:pt modelId="{994D2D13-0BE1-46E1-A48B-0386E6B7C9D5}">
      <dgm:prSet phldrT="[Text]" custT="1"/>
      <dgm:spPr/>
      <dgm:t>
        <a:bodyPr/>
        <a:lstStyle/>
        <a:p>
          <a:r>
            <a:rPr lang="en-US" sz="2000" dirty="0"/>
            <a:t>Schedules implemented in a web-application.</a:t>
          </a:r>
          <a:endParaRPr lang="en-NL" sz="2000" dirty="0"/>
        </a:p>
      </dgm:t>
    </dgm:pt>
    <dgm:pt modelId="{0C7E7AE7-42B4-42C7-B9E7-021B81A9D9B6}" type="parTrans" cxnId="{3A212BD2-347F-48C0-9885-C089B73978B0}">
      <dgm:prSet/>
      <dgm:spPr/>
      <dgm:t>
        <a:bodyPr/>
        <a:lstStyle/>
        <a:p>
          <a:endParaRPr lang="en-NL" sz="2400"/>
        </a:p>
      </dgm:t>
    </dgm:pt>
    <dgm:pt modelId="{45279643-6D83-4ED7-A1AB-7A9BFB263844}" type="sibTrans" cxnId="{3A212BD2-347F-48C0-9885-C089B73978B0}">
      <dgm:prSet/>
      <dgm:spPr/>
      <dgm:t>
        <a:bodyPr/>
        <a:lstStyle/>
        <a:p>
          <a:endParaRPr lang="en-NL" sz="2400"/>
        </a:p>
      </dgm:t>
    </dgm:pt>
    <dgm:pt modelId="{0BC06867-35AD-4EF5-B9A0-4ACD10E1255F}" type="pres">
      <dgm:prSet presAssocID="{2FBEA1C8-CCCF-4FDB-BC3E-3B29BA915FF9}" presName="linear" presStyleCnt="0">
        <dgm:presLayoutVars>
          <dgm:dir/>
          <dgm:animLvl val="lvl"/>
          <dgm:resizeHandles val="exact"/>
        </dgm:presLayoutVars>
      </dgm:prSet>
      <dgm:spPr/>
    </dgm:pt>
    <dgm:pt modelId="{74BF731A-917B-4860-8854-0015C87E51F3}" type="pres">
      <dgm:prSet presAssocID="{E6C84209-6D52-4F79-AACE-CD4EA8D57830}" presName="parentLin" presStyleCnt="0"/>
      <dgm:spPr/>
    </dgm:pt>
    <dgm:pt modelId="{BBD7808D-5407-4689-B526-D2A4676BA032}" type="pres">
      <dgm:prSet presAssocID="{E6C84209-6D52-4F79-AACE-CD4EA8D57830}" presName="parentLeftMargin" presStyleLbl="node1" presStyleIdx="0" presStyleCnt="3"/>
      <dgm:spPr/>
    </dgm:pt>
    <dgm:pt modelId="{F8A9C12C-6C9B-418C-BFE5-7E8AD2CF5DC9}" type="pres">
      <dgm:prSet presAssocID="{E6C84209-6D52-4F79-AACE-CD4EA8D57830}" presName="parentText" presStyleLbl="node1" presStyleIdx="0" presStyleCnt="3">
        <dgm:presLayoutVars>
          <dgm:chMax val="0"/>
          <dgm:bulletEnabled val="1"/>
        </dgm:presLayoutVars>
      </dgm:prSet>
      <dgm:spPr/>
    </dgm:pt>
    <dgm:pt modelId="{0046F2CF-9FEA-4DED-9CFE-56FFEB5DD855}" type="pres">
      <dgm:prSet presAssocID="{E6C84209-6D52-4F79-AACE-CD4EA8D57830}" presName="negativeSpace" presStyleCnt="0"/>
      <dgm:spPr/>
    </dgm:pt>
    <dgm:pt modelId="{44D670AD-8195-4035-8002-23C539B430ED}" type="pres">
      <dgm:prSet presAssocID="{E6C84209-6D52-4F79-AACE-CD4EA8D57830}" presName="childText" presStyleLbl="conFgAcc1" presStyleIdx="0" presStyleCnt="3">
        <dgm:presLayoutVars>
          <dgm:bulletEnabled val="1"/>
        </dgm:presLayoutVars>
      </dgm:prSet>
      <dgm:spPr/>
    </dgm:pt>
    <dgm:pt modelId="{2C137894-C674-4203-A2CA-829B10A0FB71}" type="pres">
      <dgm:prSet presAssocID="{73C9E2E0-52AC-4B60-93E7-A575C1EED710}" presName="spaceBetweenRectangles" presStyleCnt="0"/>
      <dgm:spPr/>
    </dgm:pt>
    <dgm:pt modelId="{05160D77-E29D-441A-A33C-AEF2231E1458}" type="pres">
      <dgm:prSet presAssocID="{3E67B82E-3008-468E-9343-0621391B2625}" presName="parentLin" presStyleCnt="0"/>
      <dgm:spPr/>
    </dgm:pt>
    <dgm:pt modelId="{56C78943-1399-4E69-B28D-3B9D2DDD05EC}" type="pres">
      <dgm:prSet presAssocID="{3E67B82E-3008-468E-9343-0621391B2625}" presName="parentLeftMargin" presStyleLbl="node1" presStyleIdx="0" presStyleCnt="3"/>
      <dgm:spPr/>
    </dgm:pt>
    <dgm:pt modelId="{2DEC098E-E63B-4AAD-B33D-2027BAEB681B}" type="pres">
      <dgm:prSet presAssocID="{3E67B82E-3008-468E-9343-0621391B2625}" presName="parentText" presStyleLbl="node1" presStyleIdx="1" presStyleCnt="3">
        <dgm:presLayoutVars>
          <dgm:chMax val="0"/>
          <dgm:bulletEnabled val="1"/>
        </dgm:presLayoutVars>
      </dgm:prSet>
      <dgm:spPr/>
    </dgm:pt>
    <dgm:pt modelId="{005227CF-7B38-45D0-A2C9-395CBCA8937A}" type="pres">
      <dgm:prSet presAssocID="{3E67B82E-3008-468E-9343-0621391B2625}" presName="negativeSpace" presStyleCnt="0"/>
      <dgm:spPr/>
    </dgm:pt>
    <dgm:pt modelId="{1E70F8F7-A4C1-4DEE-BD66-857FFFD2AF82}" type="pres">
      <dgm:prSet presAssocID="{3E67B82E-3008-468E-9343-0621391B2625}" presName="childText" presStyleLbl="conFgAcc1" presStyleIdx="1" presStyleCnt="3">
        <dgm:presLayoutVars>
          <dgm:bulletEnabled val="1"/>
        </dgm:presLayoutVars>
      </dgm:prSet>
      <dgm:spPr/>
    </dgm:pt>
    <dgm:pt modelId="{F969F122-FC77-43F8-970C-7F6E4F2D0E08}" type="pres">
      <dgm:prSet presAssocID="{EA56064C-788A-43F3-BEC4-1038C8BACB49}" presName="spaceBetweenRectangles" presStyleCnt="0"/>
      <dgm:spPr/>
    </dgm:pt>
    <dgm:pt modelId="{6E19056E-D25F-40BD-A5FB-23576844AB99}" type="pres">
      <dgm:prSet presAssocID="{994D2D13-0BE1-46E1-A48B-0386E6B7C9D5}" presName="parentLin" presStyleCnt="0"/>
      <dgm:spPr/>
    </dgm:pt>
    <dgm:pt modelId="{AED4EFDE-9EF8-4064-823A-E77291F397B8}" type="pres">
      <dgm:prSet presAssocID="{994D2D13-0BE1-46E1-A48B-0386E6B7C9D5}" presName="parentLeftMargin" presStyleLbl="node1" presStyleIdx="1" presStyleCnt="3"/>
      <dgm:spPr/>
    </dgm:pt>
    <dgm:pt modelId="{6D51A85E-96DB-4059-88BE-C2CA7F6468EE}" type="pres">
      <dgm:prSet presAssocID="{994D2D13-0BE1-46E1-A48B-0386E6B7C9D5}" presName="parentText" presStyleLbl="node1" presStyleIdx="2" presStyleCnt="3">
        <dgm:presLayoutVars>
          <dgm:chMax val="0"/>
          <dgm:bulletEnabled val="1"/>
        </dgm:presLayoutVars>
      </dgm:prSet>
      <dgm:spPr/>
    </dgm:pt>
    <dgm:pt modelId="{47CC03F4-C6C6-49C8-B88F-61BF01D2D522}" type="pres">
      <dgm:prSet presAssocID="{994D2D13-0BE1-46E1-A48B-0386E6B7C9D5}" presName="negativeSpace" presStyleCnt="0"/>
      <dgm:spPr/>
    </dgm:pt>
    <dgm:pt modelId="{136F1EC1-CBD2-455E-8160-DF1E65A03C20}" type="pres">
      <dgm:prSet presAssocID="{994D2D13-0BE1-46E1-A48B-0386E6B7C9D5}" presName="childText" presStyleLbl="conFgAcc1" presStyleIdx="2" presStyleCnt="3">
        <dgm:presLayoutVars>
          <dgm:bulletEnabled val="1"/>
        </dgm:presLayoutVars>
      </dgm:prSet>
      <dgm:spPr/>
    </dgm:pt>
  </dgm:ptLst>
  <dgm:cxnLst>
    <dgm:cxn modelId="{225B6E10-DD90-4C2E-94CE-A7BE715A5122}" srcId="{2FBEA1C8-CCCF-4FDB-BC3E-3B29BA915FF9}" destId="{E6C84209-6D52-4F79-AACE-CD4EA8D57830}" srcOrd="0" destOrd="0" parTransId="{6F24DDF3-6D73-47D1-A65C-0E7BA772AC74}" sibTransId="{73C9E2E0-52AC-4B60-93E7-A575C1EED710}"/>
    <dgm:cxn modelId="{D17BA549-A4F4-4A4C-B1A2-E2BAAF319167}" type="presOf" srcId="{2FBEA1C8-CCCF-4FDB-BC3E-3B29BA915FF9}" destId="{0BC06867-35AD-4EF5-B9A0-4ACD10E1255F}" srcOrd="0" destOrd="0" presId="urn:microsoft.com/office/officeart/2005/8/layout/list1"/>
    <dgm:cxn modelId="{E768F86C-6C20-49EA-A013-54F5705C107E}" type="presOf" srcId="{994D2D13-0BE1-46E1-A48B-0386E6B7C9D5}" destId="{6D51A85E-96DB-4059-88BE-C2CA7F6468EE}" srcOrd="1" destOrd="0" presId="urn:microsoft.com/office/officeart/2005/8/layout/list1"/>
    <dgm:cxn modelId="{7ADA5875-B7F0-41E0-8AEB-FE9DED8217D0}" type="presOf" srcId="{994D2D13-0BE1-46E1-A48B-0386E6B7C9D5}" destId="{AED4EFDE-9EF8-4064-823A-E77291F397B8}" srcOrd="0" destOrd="0" presId="urn:microsoft.com/office/officeart/2005/8/layout/list1"/>
    <dgm:cxn modelId="{1ECC2390-E701-4295-8AA6-7E248CB254E5}" srcId="{2FBEA1C8-CCCF-4FDB-BC3E-3B29BA915FF9}" destId="{3E67B82E-3008-468E-9343-0621391B2625}" srcOrd="1" destOrd="0" parTransId="{8EC7519B-1841-4637-AAA2-A798A1DA7BE8}" sibTransId="{EA56064C-788A-43F3-BEC4-1038C8BACB49}"/>
    <dgm:cxn modelId="{4B59469B-F870-4E05-A465-4FC7EF14B0F5}" type="presOf" srcId="{E6C84209-6D52-4F79-AACE-CD4EA8D57830}" destId="{F8A9C12C-6C9B-418C-BFE5-7E8AD2CF5DC9}" srcOrd="1" destOrd="0" presId="urn:microsoft.com/office/officeart/2005/8/layout/list1"/>
    <dgm:cxn modelId="{9A128CB2-BCB9-49B6-A24B-B3739F6F1823}" type="presOf" srcId="{3E67B82E-3008-468E-9343-0621391B2625}" destId="{56C78943-1399-4E69-B28D-3B9D2DDD05EC}" srcOrd="0" destOrd="0" presId="urn:microsoft.com/office/officeart/2005/8/layout/list1"/>
    <dgm:cxn modelId="{80BC82D0-F2C1-4823-A8A3-95D0AFAE2177}" type="presOf" srcId="{E6C84209-6D52-4F79-AACE-CD4EA8D57830}" destId="{BBD7808D-5407-4689-B526-D2A4676BA032}" srcOrd="0" destOrd="0" presId="urn:microsoft.com/office/officeart/2005/8/layout/list1"/>
    <dgm:cxn modelId="{3A212BD2-347F-48C0-9885-C089B73978B0}" srcId="{2FBEA1C8-CCCF-4FDB-BC3E-3B29BA915FF9}" destId="{994D2D13-0BE1-46E1-A48B-0386E6B7C9D5}" srcOrd="2" destOrd="0" parTransId="{0C7E7AE7-42B4-42C7-B9E7-021B81A9D9B6}" sibTransId="{45279643-6D83-4ED7-A1AB-7A9BFB263844}"/>
    <dgm:cxn modelId="{2CE4FFDC-1CE5-4E40-9A52-4B9D5EBC77F1}" type="presOf" srcId="{3E67B82E-3008-468E-9343-0621391B2625}" destId="{2DEC098E-E63B-4AAD-B33D-2027BAEB681B}" srcOrd="1" destOrd="0" presId="urn:microsoft.com/office/officeart/2005/8/layout/list1"/>
    <dgm:cxn modelId="{F3D0561E-8C39-4465-BA0A-8D06F5313690}" type="presParOf" srcId="{0BC06867-35AD-4EF5-B9A0-4ACD10E1255F}" destId="{74BF731A-917B-4860-8854-0015C87E51F3}" srcOrd="0" destOrd="0" presId="urn:microsoft.com/office/officeart/2005/8/layout/list1"/>
    <dgm:cxn modelId="{399F4ED0-29EA-4A4C-A044-B93FBC7665D6}" type="presParOf" srcId="{74BF731A-917B-4860-8854-0015C87E51F3}" destId="{BBD7808D-5407-4689-B526-D2A4676BA032}" srcOrd="0" destOrd="0" presId="urn:microsoft.com/office/officeart/2005/8/layout/list1"/>
    <dgm:cxn modelId="{9B7E08BC-9D3B-4141-93A6-26F4BFEE31D4}" type="presParOf" srcId="{74BF731A-917B-4860-8854-0015C87E51F3}" destId="{F8A9C12C-6C9B-418C-BFE5-7E8AD2CF5DC9}" srcOrd="1" destOrd="0" presId="urn:microsoft.com/office/officeart/2005/8/layout/list1"/>
    <dgm:cxn modelId="{47FADCC0-E518-4967-89E7-172A72B6ECB1}" type="presParOf" srcId="{0BC06867-35AD-4EF5-B9A0-4ACD10E1255F}" destId="{0046F2CF-9FEA-4DED-9CFE-56FFEB5DD855}" srcOrd="1" destOrd="0" presId="urn:microsoft.com/office/officeart/2005/8/layout/list1"/>
    <dgm:cxn modelId="{C974794F-D3DA-4648-83CC-98133AB6D150}" type="presParOf" srcId="{0BC06867-35AD-4EF5-B9A0-4ACD10E1255F}" destId="{44D670AD-8195-4035-8002-23C539B430ED}" srcOrd="2" destOrd="0" presId="urn:microsoft.com/office/officeart/2005/8/layout/list1"/>
    <dgm:cxn modelId="{C9C4A63B-B2D4-44B6-8CBA-F3FD5D3B5020}" type="presParOf" srcId="{0BC06867-35AD-4EF5-B9A0-4ACD10E1255F}" destId="{2C137894-C674-4203-A2CA-829B10A0FB71}" srcOrd="3" destOrd="0" presId="urn:microsoft.com/office/officeart/2005/8/layout/list1"/>
    <dgm:cxn modelId="{B3B73494-D937-4999-AEF6-BA9D5C00EEBC}" type="presParOf" srcId="{0BC06867-35AD-4EF5-B9A0-4ACD10E1255F}" destId="{05160D77-E29D-441A-A33C-AEF2231E1458}" srcOrd="4" destOrd="0" presId="urn:microsoft.com/office/officeart/2005/8/layout/list1"/>
    <dgm:cxn modelId="{16986F39-AE6F-41EB-A778-04AF34FD34BA}" type="presParOf" srcId="{05160D77-E29D-441A-A33C-AEF2231E1458}" destId="{56C78943-1399-4E69-B28D-3B9D2DDD05EC}" srcOrd="0" destOrd="0" presId="urn:microsoft.com/office/officeart/2005/8/layout/list1"/>
    <dgm:cxn modelId="{B655E4DE-D97E-42CD-BDA4-0903637F2886}" type="presParOf" srcId="{05160D77-E29D-441A-A33C-AEF2231E1458}" destId="{2DEC098E-E63B-4AAD-B33D-2027BAEB681B}" srcOrd="1" destOrd="0" presId="urn:microsoft.com/office/officeart/2005/8/layout/list1"/>
    <dgm:cxn modelId="{F9FAC3D3-BDB3-4561-A75D-F36729D26926}" type="presParOf" srcId="{0BC06867-35AD-4EF5-B9A0-4ACD10E1255F}" destId="{005227CF-7B38-45D0-A2C9-395CBCA8937A}" srcOrd="5" destOrd="0" presId="urn:microsoft.com/office/officeart/2005/8/layout/list1"/>
    <dgm:cxn modelId="{6159CD9F-F661-4AEF-B3BF-AC8403C6A497}" type="presParOf" srcId="{0BC06867-35AD-4EF5-B9A0-4ACD10E1255F}" destId="{1E70F8F7-A4C1-4DEE-BD66-857FFFD2AF82}" srcOrd="6" destOrd="0" presId="urn:microsoft.com/office/officeart/2005/8/layout/list1"/>
    <dgm:cxn modelId="{7662BE91-302F-40D8-AAFD-04EB290B9922}" type="presParOf" srcId="{0BC06867-35AD-4EF5-B9A0-4ACD10E1255F}" destId="{F969F122-FC77-43F8-970C-7F6E4F2D0E08}" srcOrd="7" destOrd="0" presId="urn:microsoft.com/office/officeart/2005/8/layout/list1"/>
    <dgm:cxn modelId="{8B0D18CD-01B0-4F6B-84D2-61556E2C5E94}" type="presParOf" srcId="{0BC06867-35AD-4EF5-B9A0-4ACD10E1255F}" destId="{6E19056E-D25F-40BD-A5FB-23576844AB99}" srcOrd="8" destOrd="0" presId="urn:microsoft.com/office/officeart/2005/8/layout/list1"/>
    <dgm:cxn modelId="{2EC31F3A-12DB-4AF3-8197-C7C52ACEF1C5}" type="presParOf" srcId="{6E19056E-D25F-40BD-A5FB-23576844AB99}" destId="{AED4EFDE-9EF8-4064-823A-E77291F397B8}" srcOrd="0" destOrd="0" presId="urn:microsoft.com/office/officeart/2005/8/layout/list1"/>
    <dgm:cxn modelId="{5886B472-6A41-4987-9F2A-0E14478592BE}" type="presParOf" srcId="{6E19056E-D25F-40BD-A5FB-23576844AB99}" destId="{6D51A85E-96DB-4059-88BE-C2CA7F6468EE}" srcOrd="1" destOrd="0" presId="urn:microsoft.com/office/officeart/2005/8/layout/list1"/>
    <dgm:cxn modelId="{2200E831-ADD5-465B-B923-3391BF4ED839}" type="presParOf" srcId="{0BC06867-35AD-4EF5-B9A0-4ACD10E1255F}" destId="{47CC03F4-C6C6-49C8-B88F-61BF01D2D522}" srcOrd="9" destOrd="0" presId="urn:microsoft.com/office/officeart/2005/8/layout/list1"/>
    <dgm:cxn modelId="{FF812E5F-164C-41F3-8721-7658759D84CC}" type="presParOf" srcId="{0BC06867-35AD-4EF5-B9A0-4ACD10E1255F}" destId="{136F1EC1-CBD2-455E-8160-DF1E65A03C2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1042E7D-7BA2-438E-B518-B74005705E8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NL"/>
        </a:p>
      </dgm:t>
    </dgm:pt>
    <dgm:pt modelId="{D930666B-C5E7-4963-B5A5-68678A1639B5}">
      <dgm:prSet phldrT="[Text]" custT="1"/>
      <dgm:spPr/>
      <dgm:t>
        <a:bodyPr/>
        <a:lstStyle/>
        <a:p>
          <a:r>
            <a:rPr lang="en-US" sz="1600" dirty="0"/>
            <a:t>More Informative.</a:t>
          </a:r>
          <a:endParaRPr lang="en-NL" sz="1600" dirty="0"/>
        </a:p>
      </dgm:t>
    </dgm:pt>
    <dgm:pt modelId="{970C8140-F050-4C8E-8F27-2876927D1C5F}" type="parTrans" cxnId="{893A6775-BE6A-4901-BFC9-722292D19395}">
      <dgm:prSet/>
      <dgm:spPr/>
      <dgm:t>
        <a:bodyPr/>
        <a:lstStyle/>
        <a:p>
          <a:endParaRPr lang="en-NL" sz="3600"/>
        </a:p>
      </dgm:t>
    </dgm:pt>
    <dgm:pt modelId="{273982BB-CFDF-43EE-BDB8-C5A9970D577B}" type="sibTrans" cxnId="{893A6775-BE6A-4901-BFC9-722292D19395}">
      <dgm:prSet/>
      <dgm:spPr/>
      <dgm:t>
        <a:bodyPr/>
        <a:lstStyle/>
        <a:p>
          <a:endParaRPr lang="en-NL" sz="3600"/>
        </a:p>
      </dgm:t>
    </dgm:pt>
    <dgm:pt modelId="{5D9885F0-59D1-4FF6-93CB-E4C029ECB805}">
      <dgm:prSet phldrT="[Text]" custT="1"/>
      <dgm:spPr/>
      <dgm:t>
        <a:bodyPr/>
        <a:lstStyle/>
        <a:p>
          <a:r>
            <a:rPr lang="en-US" sz="1600" dirty="0"/>
            <a:t>Balances delay and number of tests dynamically as per patient preferences.</a:t>
          </a:r>
          <a:endParaRPr lang="en-NL" sz="1600" dirty="0"/>
        </a:p>
      </dgm:t>
    </dgm:pt>
    <dgm:pt modelId="{32051FF1-2727-4415-8A36-295FCD8E2770}" type="parTrans" cxnId="{0CC4FEEF-7E67-4528-BDF3-C54E0FEB6021}">
      <dgm:prSet/>
      <dgm:spPr/>
      <dgm:t>
        <a:bodyPr/>
        <a:lstStyle/>
        <a:p>
          <a:endParaRPr lang="en-NL" sz="3600"/>
        </a:p>
      </dgm:t>
    </dgm:pt>
    <dgm:pt modelId="{4BD5C1A0-88D3-4D84-8EDF-F99F9717F087}" type="sibTrans" cxnId="{0CC4FEEF-7E67-4528-BDF3-C54E0FEB6021}">
      <dgm:prSet/>
      <dgm:spPr/>
      <dgm:t>
        <a:bodyPr/>
        <a:lstStyle/>
        <a:p>
          <a:endParaRPr lang="en-NL" sz="3600"/>
        </a:p>
      </dgm:t>
    </dgm:pt>
    <dgm:pt modelId="{33E2EF05-41C8-4D15-A545-F421574B5936}">
      <dgm:prSet phldrT="[Text]" custT="1"/>
      <dgm:spPr/>
      <dgm:t>
        <a:bodyPr/>
        <a:lstStyle/>
        <a:p>
          <a:r>
            <a:rPr lang="en-US" sz="1600" dirty="0"/>
            <a:t>Generic methodology.</a:t>
          </a:r>
          <a:endParaRPr lang="en-NL" sz="1600" dirty="0"/>
        </a:p>
      </dgm:t>
    </dgm:pt>
    <dgm:pt modelId="{42F2F1EC-4D6F-4456-A02E-AF1075F81355}" type="parTrans" cxnId="{C5FE989E-9A53-47CC-9803-107F661ED9BC}">
      <dgm:prSet/>
      <dgm:spPr/>
      <dgm:t>
        <a:bodyPr/>
        <a:lstStyle/>
        <a:p>
          <a:endParaRPr lang="en-NL" sz="1400"/>
        </a:p>
      </dgm:t>
    </dgm:pt>
    <dgm:pt modelId="{819A9BC5-EA47-4073-8465-28E1D823792D}" type="sibTrans" cxnId="{C5FE989E-9A53-47CC-9803-107F661ED9BC}">
      <dgm:prSet/>
      <dgm:spPr/>
      <dgm:t>
        <a:bodyPr/>
        <a:lstStyle/>
        <a:p>
          <a:endParaRPr lang="en-NL" sz="1400"/>
        </a:p>
      </dgm:t>
    </dgm:pt>
    <dgm:pt modelId="{4771BBE3-1EBB-4971-87B4-BACB1C4BA738}">
      <dgm:prSet phldrT="[Text]" custT="1"/>
      <dgm:spPr/>
      <dgm:t>
        <a:bodyPr/>
        <a:lstStyle/>
        <a:p>
          <a:r>
            <a:rPr lang="en-US" sz="1600" dirty="0"/>
            <a:t>Updates over follow-up.</a:t>
          </a:r>
          <a:endParaRPr lang="en-NL" sz="1600" dirty="0"/>
        </a:p>
      </dgm:t>
    </dgm:pt>
    <dgm:pt modelId="{C853D1B1-42D8-433A-8455-479DE1D33F7B}" type="parTrans" cxnId="{195924F8-5F94-4226-AC4D-3C92BFF6B593}">
      <dgm:prSet/>
      <dgm:spPr/>
      <dgm:t>
        <a:bodyPr/>
        <a:lstStyle/>
        <a:p>
          <a:endParaRPr lang="en-NL" sz="1400"/>
        </a:p>
      </dgm:t>
    </dgm:pt>
    <dgm:pt modelId="{6A74E851-5E72-4896-B0F1-8ACD4FDD3934}" type="sibTrans" cxnId="{195924F8-5F94-4226-AC4D-3C92BFF6B593}">
      <dgm:prSet/>
      <dgm:spPr/>
      <dgm:t>
        <a:bodyPr/>
        <a:lstStyle/>
        <a:p>
          <a:endParaRPr lang="en-NL" sz="1400"/>
        </a:p>
      </dgm:t>
    </dgm:pt>
    <dgm:pt modelId="{1630F4F9-F12A-4906-9587-27029B106840}">
      <dgm:prSet phldrT="[Text]" custT="1"/>
      <dgm:spPr/>
      <dgm:t>
        <a:bodyPr/>
        <a:lstStyle/>
        <a:p>
          <a:r>
            <a:rPr lang="en-US" sz="1600" dirty="0"/>
            <a:t>Quality depends on data and model.</a:t>
          </a:r>
          <a:endParaRPr lang="en-NL" sz="1600" dirty="0"/>
        </a:p>
      </dgm:t>
    </dgm:pt>
    <dgm:pt modelId="{3494C558-253D-4F1B-8972-1DED135F8874}" type="parTrans" cxnId="{F94897A8-069B-4FDF-BBA7-9AADC735AB2D}">
      <dgm:prSet/>
      <dgm:spPr/>
      <dgm:t>
        <a:bodyPr/>
        <a:lstStyle/>
        <a:p>
          <a:endParaRPr lang="en-NL" sz="1400"/>
        </a:p>
      </dgm:t>
    </dgm:pt>
    <dgm:pt modelId="{7B36970C-367E-46C4-88F5-1095E7295122}" type="sibTrans" cxnId="{F94897A8-069B-4FDF-BBA7-9AADC735AB2D}">
      <dgm:prSet/>
      <dgm:spPr/>
      <dgm:t>
        <a:bodyPr/>
        <a:lstStyle/>
        <a:p>
          <a:endParaRPr lang="en-NL" sz="1400"/>
        </a:p>
      </dgm:t>
    </dgm:pt>
    <dgm:pt modelId="{32493728-7458-4746-922F-BC8C9D0A1C93}" type="pres">
      <dgm:prSet presAssocID="{E1042E7D-7BA2-438E-B518-B74005705E89}" presName="linear" presStyleCnt="0">
        <dgm:presLayoutVars>
          <dgm:dir/>
          <dgm:animLvl val="lvl"/>
          <dgm:resizeHandles val="exact"/>
        </dgm:presLayoutVars>
      </dgm:prSet>
      <dgm:spPr/>
    </dgm:pt>
    <dgm:pt modelId="{44D4012B-4E39-47BA-9E25-9F9002021D12}" type="pres">
      <dgm:prSet presAssocID="{33E2EF05-41C8-4D15-A545-F421574B5936}" presName="parentLin" presStyleCnt="0"/>
      <dgm:spPr/>
    </dgm:pt>
    <dgm:pt modelId="{00B8A983-9659-43D9-BF28-4C8967CF595B}" type="pres">
      <dgm:prSet presAssocID="{33E2EF05-41C8-4D15-A545-F421574B5936}" presName="parentLeftMargin" presStyleLbl="node1" presStyleIdx="0" presStyleCnt="5"/>
      <dgm:spPr/>
    </dgm:pt>
    <dgm:pt modelId="{26279454-FFD2-4B74-A39E-B1B5FF006D9C}" type="pres">
      <dgm:prSet presAssocID="{33E2EF05-41C8-4D15-A545-F421574B5936}" presName="parentText" presStyleLbl="node1" presStyleIdx="0" presStyleCnt="5">
        <dgm:presLayoutVars>
          <dgm:chMax val="0"/>
          <dgm:bulletEnabled val="1"/>
        </dgm:presLayoutVars>
      </dgm:prSet>
      <dgm:spPr/>
    </dgm:pt>
    <dgm:pt modelId="{2F762A4A-E7A3-4E17-99A3-5C97E760A52B}" type="pres">
      <dgm:prSet presAssocID="{33E2EF05-41C8-4D15-A545-F421574B5936}" presName="negativeSpace" presStyleCnt="0"/>
      <dgm:spPr/>
    </dgm:pt>
    <dgm:pt modelId="{8A57EAC4-BB6C-4373-859F-FC804AE259A5}" type="pres">
      <dgm:prSet presAssocID="{33E2EF05-41C8-4D15-A545-F421574B5936}" presName="childText" presStyleLbl="conFgAcc1" presStyleIdx="0" presStyleCnt="5">
        <dgm:presLayoutVars>
          <dgm:bulletEnabled val="1"/>
        </dgm:presLayoutVars>
      </dgm:prSet>
      <dgm:spPr/>
    </dgm:pt>
    <dgm:pt modelId="{77C6FE45-9D25-4C1B-B05C-8F5421CD99F2}" type="pres">
      <dgm:prSet presAssocID="{819A9BC5-EA47-4073-8465-28E1D823792D}" presName="spaceBetweenRectangles" presStyleCnt="0"/>
      <dgm:spPr/>
    </dgm:pt>
    <dgm:pt modelId="{68B9E013-9262-42D3-9664-0B5AA8CF75F5}" type="pres">
      <dgm:prSet presAssocID="{4771BBE3-1EBB-4971-87B4-BACB1C4BA738}" presName="parentLin" presStyleCnt="0"/>
      <dgm:spPr/>
    </dgm:pt>
    <dgm:pt modelId="{5FE648B9-400D-4405-9078-13BB0F1D7E21}" type="pres">
      <dgm:prSet presAssocID="{4771BBE3-1EBB-4971-87B4-BACB1C4BA738}" presName="parentLeftMargin" presStyleLbl="node1" presStyleIdx="0" presStyleCnt="5"/>
      <dgm:spPr/>
    </dgm:pt>
    <dgm:pt modelId="{17DE7BCD-5591-464A-A189-56FA4C0AE88E}" type="pres">
      <dgm:prSet presAssocID="{4771BBE3-1EBB-4971-87B4-BACB1C4BA738}" presName="parentText" presStyleLbl="node1" presStyleIdx="1" presStyleCnt="5">
        <dgm:presLayoutVars>
          <dgm:chMax val="0"/>
          <dgm:bulletEnabled val="1"/>
        </dgm:presLayoutVars>
      </dgm:prSet>
      <dgm:spPr/>
    </dgm:pt>
    <dgm:pt modelId="{21514123-6A7F-4471-80E2-FDB16CE48C79}" type="pres">
      <dgm:prSet presAssocID="{4771BBE3-1EBB-4971-87B4-BACB1C4BA738}" presName="negativeSpace" presStyleCnt="0"/>
      <dgm:spPr/>
    </dgm:pt>
    <dgm:pt modelId="{4125130F-05D3-465C-977E-7176F0839E5D}" type="pres">
      <dgm:prSet presAssocID="{4771BBE3-1EBB-4971-87B4-BACB1C4BA738}" presName="childText" presStyleLbl="conFgAcc1" presStyleIdx="1" presStyleCnt="5">
        <dgm:presLayoutVars>
          <dgm:bulletEnabled val="1"/>
        </dgm:presLayoutVars>
      </dgm:prSet>
      <dgm:spPr/>
    </dgm:pt>
    <dgm:pt modelId="{1904AB4F-DCD0-4E1D-86A1-732B961D91ED}" type="pres">
      <dgm:prSet presAssocID="{6A74E851-5E72-4896-B0F1-8ACD4FDD3934}" presName="spaceBetweenRectangles" presStyleCnt="0"/>
      <dgm:spPr/>
    </dgm:pt>
    <dgm:pt modelId="{5D412825-CBDE-47B5-9970-39BA437B3A8C}" type="pres">
      <dgm:prSet presAssocID="{D930666B-C5E7-4963-B5A5-68678A1639B5}" presName="parentLin" presStyleCnt="0"/>
      <dgm:spPr/>
    </dgm:pt>
    <dgm:pt modelId="{2CEF7FE5-67B6-455B-9EEA-BD9846332118}" type="pres">
      <dgm:prSet presAssocID="{D930666B-C5E7-4963-B5A5-68678A1639B5}" presName="parentLeftMargin" presStyleLbl="node1" presStyleIdx="1" presStyleCnt="5"/>
      <dgm:spPr/>
    </dgm:pt>
    <dgm:pt modelId="{729A10F0-F137-4ADB-9134-A849C0DC213B}" type="pres">
      <dgm:prSet presAssocID="{D930666B-C5E7-4963-B5A5-68678A1639B5}" presName="parentText" presStyleLbl="node1" presStyleIdx="2" presStyleCnt="5">
        <dgm:presLayoutVars>
          <dgm:chMax val="0"/>
          <dgm:bulletEnabled val="1"/>
        </dgm:presLayoutVars>
      </dgm:prSet>
      <dgm:spPr/>
    </dgm:pt>
    <dgm:pt modelId="{BA81A64C-1845-466E-BF41-E1C5DC3D6F44}" type="pres">
      <dgm:prSet presAssocID="{D930666B-C5E7-4963-B5A5-68678A1639B5}" presName="negativeSpace" presStyleCnt="0"/>
      <dgm:spPr/>
    </dgm:pt>
    <dgm:pt modelId="{A918B8D1-3D0E-4B81-8916-285A3CB5A495}" type="pres">
      <dgm:prSet presAssocID="{D930666B-C5E7-4963-B5A5-68678A1639B5}" presName="childText" presStyleLbl="conFgAcc1" presStyleIdx="2" presStyleCnt="5">
        <dgm:presLayoutVars>
          <dgm:bulletEnabled val="1"/>
        </dgm:presLayoutVars>
      </dgm:prSet>
      <dgm:spPr/>
    </dgm:pt>
    <dgm:pt modelId="{74F92876-F4DC-4829-9500-77DE053BBE86}" type="pres">
      <dgm:prSet presAssocID="{273982BB-CFDF-43EE-BDB8-C5A9970D577B}" presName="spaceBetweenRectangles" presStyleCnt="0"/>
      <dgm:spPr/>
    </dgm:pt>
    <dgm:pt modelId="{24DC3FB8-EA9A-4AE8-88EC-E3F0651875CE}" type="pres">
      <dgm:prSet presAssocID="{5D9885F0-59D1-4FF6-93CB-E4C029ECB805}" presName="parentLin" presStyleCnt="0"/>
      <dgm:spPr/>
    </dgm:pt>
    <dgm:pt modelId="{1B3FBFB1-E163-4ABD-A461-FEB83242E173}" type="pres">
      <dgm:prSet presAssocID="{5D9885F0-59D1-4FF6-93CB-E4C029ECB805}" presName="parentLeftMargin" presStyleLbl="node1" presStyleIdx="2" presStyleCnt="5"/>
      <dgm:spPr/>
    </dgm:pt>
    <dgm:pt modelId="{7D6C5E47-8FA2-4795-86B1-C6FE9FBD915D}" type="pres">
      <dgm:prSet presAssocID="{5D9885F0-59D1-4FF6-93CB-E4C029ECB805}" presName="parentText" presStyleLbl="node1" presStyleIdx="3" presStyleCnt="5">
        <dgm:presLayoutVars>
          <dgm:chMax val="0"/>
          <dgm:bulletEnabled val="1"/>
        </dgm:presLayoutVars>
      </dgm:prSet>
      <dgm:spPr/>
    </dgm:pt>
    <dgm:pt modelId="{F76CCE59-EBBD-4267-A0A7-3DD37FFCDCE3}" type="pres">
      <dgm:prSet presAssocID="{5D9885F0-59D1-4FF6-93CB-E4C029ECB805}" presName="negativeSpace" presStyleCnt="0"/>
      <dgm:spPr/>
    </dgm:pt>
    <dgm:pt modelId="{418E7589-1AC8-4510-B88A-A92A8B474A3C}" type="pres">
      <dgm:prSet presAssocID="{5D9885F0-59D1-4FF6-93CB-E4C029ECB805}" presName="childText" presStyleLbl="conFgAcc1" presStyleIdx="3" presStyleCnt="5">
        <dgm:presLayoutVars>
          <dgm:bulletEnabled val="1"/>
        </dgm:presLayoutVars>
      </dgm:prSet>
      <dgm:spPr/>
    </dgm:pt>
    <dgm:pt modelId="{9525A646-C68B-4F5C-A399-EA3B1A9A6817}" type="pres">
      <dgm:prSet presAssocID="{4BD5C1A0-88D3-4D84-8EDF-F99F9717F087}" presName="spaceBetweenRectangles" presStyleCnt="0"/>
      <dgm:spPr/>
    </dgm:pt>
    <dgm:pt modelId="{2550C76B-5A5C-4E67-B7D7-BAE04F2A4D31}" type="pres">
      <dgm:prSet presAssocID="{1630F4F9-F12A-4906-9587-27029B106840}" presName="parentLin" presStyleCnt="0"/>
      <dgm:spPr/>
    </dgm:pt>
    <dgm:pt modelId="{6B522BD1-19CB-42A4-8E7F-40DEADB2E0BF}" type="pres">
      <dgm:prSet presAssocID="{1630F4F9-F12A-4906-9587-27029B106840}" presName="parentLeftMargin" presStyleLbl="node1" presStyleIdx="3" presStyleCnt="5"/>
      <dgm:spPr/>
    </dgm:pt>
    <dgm:pt modelId="{18CE9134-0F5E-423C-9177-B08B9BE01B73}" type="pres">
      <dgm:prSet presAssocID="{1630F4F9-F12A-4906-9587-27029B106840}" presName="parentText" presStyleLbl="node1" presStyleIdx="4" presStyleCnt="5">
        <dgm:presLayoutVars>
          <dgm:chMax val="0"/>
          <dgm:bulletEnabled val="1"/>
        </dgm:presLayoutVars>
      </dgm:prSet>
      <dgm:spPr/>
    </dgm:pt>
    <dgm:pt modelId="{6250D6A8-A9D6-4551-B0A4-281B71122B81}" type="pres">
      <dgm:prSet presAssocID="{1630F4F9-F12A-4906-9587-27029B106840}" presName="negativeSpace" presStyleCnt="0"/>
      <dgm:spPr/>
    </dgm:pt>
    <dgm:pt modelId="{303FF776-398A-428A-99B4-0EC6B5D54477}" type="pres">
      <dgm:prSet presAssocID="{1630F4F9-F12A-4906-9587-27029B106840}" presName="childText" presStyleLbl="conFgAcc1" presStyleIdx="4" presStyleCnt="5">
        <dgm:presLayoutVars>
          <dgm:bulletEnabled val="1"/>
        </dgm:presLayoutVars>
      </dgm:prSet>
      <dgm:spPr/>
    </dgm:pt>
  </dgm:ptLst>
  <dgm:cxnLst>
    <dgm:cxn modelId="{2AC5E801-83CF-47F7-8B3C-E0573D3F068F}" type="presOf" srcId="{33E2EF05-41C8-4D15-A545-F421574B5936}" destId="{26279454-FFD2-4B74-A39E-B1B5FF006D9C}" srcOrd="1" destOrd="0" presId="urn:microsoft.com/office/officeart/2005/8/layout/list1"/>
    <dgm:cxn modelId="{5983C250-15E4-4083-AEF4-E2429AC729E6}" type="presOf" srcId="{D930666B-C5E7-4963-B5A5-68678A1639B5}" destId="{729A10F0-F137-4ADB-9134-A849C0DC213B}" srcOrd="1" destOrd="0" presId="urn:microsoft.com/office/officeart/2005/8/layout/list1"/>
    <dgm:cxn modelId="{8CCBA274-B8A5-4802-AFF0-F394104AACFB}" type="presOf" srcId="{4771BBE3-1EBB-4971-87B4-BACB1C4BA738}" destId="{17DE7BCD-5591-464A-A189-56FA4C0AE88E}" srcOrd="1" destOrd="0" presId="urn:microsoft.com/office/officeart/2005/8/layout/list1"/>
    <dgm:cxn modelId="{893A6775-BE6A-4901-BFC9-722292D19395}" srcId="{E1042E7D-7BA2-438E-B518-B74005705E89}" destId="{D930666B-C5E7-4963-B5A5-68678A1639B5}" srcOrd="2" destOrd="0" parTransId="{970C8140-F050-4C8E-8F27-2876927D1C5F}" sibTransId="{273982BB-CFDF-43EE-BDB8-C5A9970D577B}"/>
    <dgm:cxn modelId="{F680D778-5056-4C90-A49E-7662DF99479F}" type="presOf" srcId="{D930666B-C5E7-4963-B5A5-68678A1639B5}" destId="{2CEF7FE5-67B6-455B-9EEA-BD9846332118}" srcOrd="0" destOrd="0" presId="urn:microsoft.com/office/officeart/2005/8/layout/list1"/>
    <dgm:cxn modelId="{8ED07A99-DBCB-452F-AEB0-58FB5AAF185C}" type="presOf" srcId="{33E2EF05-41C8-4D15-A545-F421574B5936}" destId="{00B8A983-9659-43D9-BF28-4C8967CF595B}" srcOrd="0" destOrd="0" presId="urn:microsoft.com/office/officeart/2005/8/layout/list1"/>
    <dgm:cxn modelId="{C5FE989E-9A53-47CC-9803-107F661ED9BC}" srcId="{E1042E7D-7BA2-438E-B518-B74005705E89}" destId="{33E2EF05-41C8-4D15-A545-F421574B5936}" srcOrd="0" destOrd="0" parTransId="{42F2F1EC-4D6F-4456-A02E-AF1075F81355}" sibTransId="{819A9BC5-EA47-4073-8465-28E1D823792D}"/>
    <dgm:cxn modelId="{6F0226A7-9364-4DEB-A0B9-C13E9846A9CE}" type="presOf" srcId="{1630F4F9-F12A-4906-9587-27029B106840}" destId="{6B522BD1-19CB-42A4-8E7F-40DEADB2E0BF}" srcOrd="0" destOrd="0" presId="urn:microsoft.com/office/officeart/2005/8/layout/list1"/>
    <dgm:cxn modelId="{F94897A8-069B-4FDF-BBA7-9AADC735AB2D}" srcId="{E1042E7D-7BA2-438E-B518-B74005705E89}" destId="{1630F4F9-F12A-4906-9587-27029B106840}" srcOrd="4" destOrd="0" parTransId="{3494C558-253D-4F1B-8972-1DED135F8874}" sibTransId="{7B36970C-367E-46C4-88F5-1095E7295122}"/>
    <dgm:cxn modelId="{39A507DB-F4FC-4769-8DE1-DF39B26DAD5D}" type="presOf" srcId="{E1042E7D-7BA2-438E-B518-B74005705E89}" destId="{32493728-7458-4746-922F-BC8C9D0A1C93}" srcOrd="0" destOrd="0" presId="urn:microsoft.com/office/officeart/2005/8/layout/list1"/>
    <dgm:cxn modelId="{28A43BE0-C853-4DC7-879C-7C1041FCEC4D}" type="presOf" srcId="{1630F4F9-F12A-4906-9587-27029B106840}" destId="{18CE9134-0F5E-423C-9177-B08B9BE01B73}" srcOrd="1" destOrd="0" presId="urn:microsoft.com/office/officeart/2005/8/layout/list1"/>
    <dgm:cxn modelId="{CCA669E9-319C-45EC-829A-13575B9A9693}" type="presOf" srcId="{5D9885F0-59D1-4FF6-93CB-E4C029ECB805}" destId="{1B3FBFB1-E163-4ABD-A461-FEB83242E173}" srcOrd="0" destOrd="0" presId="urn:microsoft.com/office/officeart/2005/8/layout/list1"/>
    <dgm:cxn modelId="{0CC4FEEF-7E67-4528-BDF3-C54E0FEB6021}" srcId="{E1042E7D-7BA2-438E-B518-B74005705E89}" destId="{5D9885F0-59D1-4FF6-93CB-E4C029ECB805}" srcOrd="3" destOrd="0" parTransId="{32051FF1-2727-4415-8A36-295FCD8E2770}" sibTransId="{4BD5C1A0-88D3-4D84-8EDF-F99F9717F087}"/>
    <dgm:cxn modelId="{477F8DF0-AD53-458E-99FA-BE78ACBF7693}" type="presOf" srcId="{4771BBE3-1EBB-4971-87B4-BACB1C4BA738}" destId="{5FE648B9-400D-4405-9078-13BB0F1D7E21}" srcOrd="0" destOrd="0" presId="urn:microsoft.com/office/officeart/2005/8/layout/list1"/>
    <dgm:cxn modelId="{195924F8-5F94-4226-AC4D-3C92BFF6B593}" srcId="{E1042E7D-7BA2-438E-B518-B74005705E89}" destId="{4771BBE3-1EBB-4971-87B4-BACB1C4BA738}" srcOrd="1" destOrd="0" parTransId="{C853D1B1-42D8-433A-8455-479DE1D33F7B}" sibTransId="{6A74E851-5E72-4896-B0F1-8ACD4FDD3934}"/>
    <dgm:cxn modelId="{909BD2FC-D6ED-4A0F-82B3-41DE7BF2362E}" type="presOf" srcId="{5D9885F0-59D1-4FF6-93CB-E4C029ECB805}" destId="{7D6C5E47-8FA2-4795-86B1-C6FE9FBD915D}" srcOrd="1" destOrd="0" presId="urn:microsoft.com/office/officeart/2005/8/layout/list1"/>
    <dgm:cxn modelId="{B5CD9644-3BB5-4B43-9E71-D40BDC586DF8}" type="presParOf" srcId="{32493728-7458-4746-922F-BC8C9D0A1C93}" destId="{44D4012B-4E39-47BA-9E25-9F9002021D12}" srcOrd="0" destOrd="0" presId="urn:microsoft.com/office/officeart/2005/8/layout/list1"/>
    <dgm:cxn modelId="{3FC2C42C-115C-4883-BB10-3D137505EDF6}" type="presParOf" srcId="{44D4012B-4E39-47BA-9E25-9F9002021D12}" destId="{00B8A983-9659-43D9-BF28-4C8967CF595B}" srcOrd="0" destOrd="0" presId="urn:microsoft.com/office/officeart/2005/8/layout/list1"/>
    <dgm:cxn modelId="{370B9FC7-F27D-471E-A0FC-5F91ABFB62E9}" type="presParOf" srcId="{44D4012B-4E39-47BA-9E25-9F9002021D12}" destId="{26279454-FFD2-4B74-A39E-B1B5FF006D9C}" srcOrd="1" destOrd="0" presId="urn:microsoft.com/office/officeart/2005/8/layout/list1"/>
    <dgm:cxn modelId="{773488E0-D87E-4EE5-9838-6EBD7AB8147C}" type="presParOf" srcId="{32493728-7458-4746-922F-BC8C9D0A1C93}" destId="{2F762A4A-E7A3-4E17-99A3-5C97E760A52B}" srcOrd="1" destOrd="0" presId="urn:microsoft.com/office/officeart/2005/8/layout/list1"/>
    <dgm:cxn modelId="{8DCCC44C-C9B3-4A86-9193-77FD89980B72}" type="presParOf" srcId="{32493728-7458-4746-922F-BC8C9D0A1C93}" destId="{8A57EAC4-BB6C-4373-859F-FC804AE259A5}" srcOrd="2" destOrd="0" presId="urn:microsoft.com/office/officeart/2005/8/layout/list1"/>
    <dgm:cxn modelId="{87622186-1A13-4EAC-99D9-630B7A37D187}" type="presParOf" srcId="{32493728-7458-4746-922F-BC8C9D0A1C93}" destId="{77C6FE45-9D25-4C1B-B05C-8F5421CD99F2}" srcOrd="3" destOrd="0" presId="urn:microsoft.com/office/officeart/2005/8/layout/list1"/>
    <dgm:cxn modelId="{CABEEC6B-0087-41F7-AFEE-EC3560A42226}" type="presParOf" srcId="{32493728-7458-4746-922F-BC8C9D0A1C93}" destId="{68B9E013-9262-42D3-9664-0B5AA8CF75F5}" srcOrd="4" destOrd="0" presId="urn:microsoft.com/office/officeart/2005/8/layout/list1"/>
    <dgm:cxn modelId="{BE97A23C-C672-430D-BD14-C5190B440A5A}" type="presParOf" srcId="{68B9E013-9262-42D3-9664-0B5AA8CF75F5}" destId="{5FE648B9-400D-4405-9078-13BB0F1D7E21}" srcOrd="0" destOrd="0" presId="urn:microsoft.com/office/officeart/2005/8/layout/list1"/>
    <dgm:cxn modelId="{4009D6D9-6243-4CA1-B5E9-60909E0809D5}" type="presParOf" srcId="{68B9E013-9262-42D3-9664-0B5AA8CF75F5}" destId="{17DE7BCD-5591-464A-A189-56FA4C0AE88E}" srcOrd="1" destOrd="0" presId="urn:microsoft.com/office/officeart/2005/8/layout/list1"/>
    <dgm:cxn modelId="{C2B666F0-64CA-43FC-BEA9-1A84CCCCFCE2}" type="presParOf" srcId="{32493728-7458-4746-922F-BC8C9D0A1C93}" destId="{21514123-6A7F-4471-80E2-FDB16CE48C79}" srcOrd="5" destOrd="0" presId="urn:microsoft.com/office/officeart/2005/8/layout/list1"/>
    <dgm:cxn modelId="{6470C860-DE92-4A4F-9C01-F062160FCD62}" type="presParOf" srcId="{32493728-7458-4746-922F-BC8C9D0A1C93}" destId="{4125130F-05D3-465C-977E-7176F0839E5D}" srcOrd="6" destOrd="0" presId="urn:microsoft.com/office/officeart/2005/8/layout/list1"/>
    <dgm:cxn modelId="{49C9D84C-3A2E-4CB4-84A2-71D6AD847D56}" type="presParOf" srcId="{32493728-7458-4746-922F-BC8C9D0A1C93}" destId="{1904AB4F-DCD0-4E1D-86A1-732B961D91ED}" srcOrd="7" destOrd="0" presId="urn:microsoft.com/office/officeart/2005/8/layout/list1"/>
    <dgm:cxn modelId="{82E93D1D-0354-4710-89DA-E051489B769B}" type="presParOf" srcId="{32493728-7458-4746-922F-BC8C9D0A1C93}" destId="{5D412825-CBDE-47B5-9970-39BA437B3A8C}" srcOrd="8" destOrd="0" presId="urn:microsoft.com/office/officeart/2005/8/layout/list1"/>
    <dgm:cxn modelId="{EA575C2E-6B3A-4B9D-A738-E6B81AA483DE}" type="presParOf" srcId="{5D412825-CBDE-47B5-9970-39BA437B3A8C}" destId="{2CEF7FE5-67B6-455B-9EEA-BD9846332118}" srcOrd="0" destOrd="0" presId="urn:microsoft.com/office/officeart/2005/8/layout/list1"/>
    <dgm:cxn modelId="{DD7F9CD4-A74F-4252-9F8C-B99BBD884E59}" type="presParOf" srcId="{5D412825-CBDE-47B5-9970-39BA437B3A8C}" destId="{729A10F0-F137-4ADB-9134-A849C0DC213B}" srcOrd="1" destOrd="0" presId="urn:microsoft.com/office/officeart/2005/8/layout/list1"/>
    <dgm:cxn modelId="{D37C23AB-4CF9-4058-826C-16725C8CE855}" type="presParOf" srcId="{32493728-7458-4746-922F-BC8C9D0A1C93}" destId="{BA81A64C-1845-466E-BF41-E1C5DC3D6F44}" srcOrd="9" destOrd="0" presId="urn:microsoft.com/office/officeart/2005/8/layout/list1"/>
    <dgm:cxn modelId="{0D02FFF9-7C86-47DE-BD7E-D2402EB669D8}" type="presParOf" srcId="{32493728-7458-4746-922F-BC8C9D0A1C93}" destId="{A918B8D1-3D0E-4B81-8916-285A3CB5A495}" srcOrd="10" destOrd="0" presId="urn:microsoft.com/office/officeart/2005/8/layout/list1"/>
    <dgm:cxn modelId="{56159D57-B69A-4A6D-8E3D-AC85FC45C395}" type="presParOf" srcId="{32493728-7458-4746-922F-BC8C9D0A1C93}" destId="{74F92876-F4DC-4829-9500-77DE053BBE86}" srcOrd="11" destOrd="0" presId="urn:microsoft.com/office/officeart/2005/8/layout/list1"/>
    <dgm:cxn modelId="{B0EC6A0D-A080-46C5-94E4-783024A7796A}" type="presParOf" srcId="{32493728-7458-4746-922F-BC8C9D0A1C93}" destId="{24DC3FB8-EA9A-4AE8-88EC-E3F0651875CE}" srcOrd="12" destOrd="0" presId="urn:microsoft.com/office/officeart/2005/8/layout/list1"/>
    <dgm:cxn modelId="{4BB3EC79-5804-4B1D-9D9E-07A757553D38}" type="presParOf" srcId="{24DC3FB8-EA9A-4AE8-88EC-E3F0651875CE}" destId="{1B3FBFB1-E163-4ABD-A461-FEB83242E173}" srcOrd="0" destOrd="0" presId="urn:microsoft.com/office/officeart/2005/8/layout/list1"/>
    <dgm:cxn modelId="{A117177B-1C03-419F-845D-640B5869AED7}" type="presParOf" srcId="{24DC3FB8-EA9A-4AE8-88EC-E3F0651875CE}" destId="{7D6C5E47-8FA2-4795-86B1-C6FE9FBD915D}" srcOrd="1" destOrd="0" presId="urn:microsoft.com/office/officeart/2005/8/layout/list1"/>
    <dgm:cxn modelId="{19D08639-AB78-4934-A3CA-9DFE86F4BF57}" type="presParOf" srcId="{32493728-7458-4746-922F-BC8C9D0A1C93}" destId="{F76CCE59-EBBD-4267-A0A7-3DD37FFCDCE3}" srcOrd="13" destOrd="0" presId="urn:microsoft.com/office/officeart/2005/8/layout/list1"/>
    <dgm:cxn modelId="{07006EAC-CEAF-4119-9825-86715E82F4C0}" type="presParOf" srcId="{32493728-7458-4746-922F-BC8C9D0A1C93}" destId="{418E7589-1AC8-4510-B88A-A92A8B474A3C}" srcOrd="14" destOrd="0" presId="urn:microsoft.com/office/officeart/2005/8/layout/list1"/>
    <dgm:cxn modelId="{89B4FF4E-9FD5-4A29-94B3-B496A55166F0}" type="presParOf" srcId="{32493728-7458-4746-922F-BC8C9D0A1C93}" destId="{9525A646-C68B-4F5C-A399-EA3B1A9A6817}" srcOrd="15" destOrd="0" presId="urn:microsoft.com/office/officeart/2005/8/layout/list1"/>
    <dgm:cxn modelId="{1C0FDAC3-3FA1-45C8-A979-57DDA62777D6}" type="presParOf" srcId="{32493728-7458-4746-922F-BC8C9D0A1C93}" destId="{2550C76B-5A5C-4E67-B7D7-BAE04F2A4D31}" srcOrd="16" destOrd="0" presId="urn:microsoft.com/office/officeart/2005/8/layout/list1"/>
    <dgm:cxn modelId="{3DD3FC56-A49C-45FB-BB03-23FD1C5D30F3}" type="presParOf" srcId="{2550C76B-5A5C-4E67-B7D7-BAE04F2A4D31}" destId="{6B522BD1-19CB-42A4-8E7F-40DEADB2E0BF}" srcOrd="0" destOrd="0" presId="urn:microsoft.com/office/officeart/2005/8/layout/list1"/>
    <dgm:cxn modelId="{12B30F4C-9B00-4B6B-9D06-4CB08FC88A4B}" type="presParOf" srcId="{2550C76B-5A5C-4E67-B7D7-BAE04F2A4D31}" destId="{18CE9134-0F5E-423C-9177-B08B9BE01B73}" srcOrd="1" destOrd="0" presId="urn:microsoft.com/office/officeart/2005/8/layout/list1"/>
    <dgm:cxn modelId="{85FD3E3C-7F2C-4E4C-9438-7150F4C49F2E}" type="presParOf" srcId="{32493728-7458-4746-922F-BC8C9D0A1C93}" destId="{6250D6A8-A9D6-4551-B0A4-281B71122B81}" srcOrd="17" destOrd="0" presId="urn:microsoft.com/office/officeart/2005/8/layout/list1"/>
    <dgm:cxn modelId="{4FC71325-B9C8-41A9-A660-D4439A50D448}" type="presParOf" srcId="{32493728-7458-4746-922F-BC8C9D0A1C93}" destId="{303FF776-398A-428A-99B4-0EC6B5D5447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192568-26C8-43E8-B5A7-CE9C5864246A}" type="doc">
      <dgm:prSet loTypeId="urn:microsoft.com/office/officeart/2005/8/layout/arrow2" loCatId="process" qsTypeId="urn:microsoft.com/office/officeart/2005/8/quickstyle/simple1" qsCatId="simple" csTypeId="urn:microsoft.com/office/officeart/2005/8/colors/accent1_2" csCatId="accent1" phldr="1"/>
      <dgm:spPr/>
    </dgm:pt>
    <dgm:pt modelId="{E64C777A-874E-46DC-A2D6-E44B69284CD7}">
      <dgm:prSet phldrT="[Text]"/>
      <dgm:spPr/>
      <dgm:t>
        <a:bodyPr/>
        <a:lstStyle/>
        <a:p>
          <a:r>
            <a:rPr lang="en-US" dirty="0"/>
            <a:t>e.g., Low-grade prostate  cancer</a:t>
          </a:r>
          <a:endParaRPr lang="en-NL" dirty="0"/>
        </a:p>
      </dgm:t>
    </dgm:pt>
    <dgm:pt modelId="{89593360-A75E-41C7-AA9B-C162803859F6}" type="parTrans" cxnId="{4DEA1B66-0B62-474F-80FA-89BD2B38A2FA}">
      <dgm:prSet/>
      <dgm:spPr/>
      <dgm:t>
        <a:bodyPr/>
        <a:lstStyle/>
        <a:p>
          <a:endParaRPr lang="en-NL"/>
        </a:p>
      </dgm:t>
    </dgm:pt>
    <dgm:pt modelId="{BB0CA672-DBF2-47EE-A083-17D98E49227A}" type="sibTrans" cxnId="{4DEA1B66-0B62-474F-80FA-89BD2B38A2FA}">
      <dgm:prSet/>
      <dgm:spPr/>
      <dgm:t>
        <a:bodyPr/>
        <a:lstStyle/>
        <a:p>
          <a:endParaRPr lang="en-NL"/>
        </a:p>
      </dgm:t>
    </dgm:pt>
    <dgm:pt modelId="{D13441A8-8C03-44CB-912D-C5B00461ED82}">
      <dgm:prSet phldrT="[Text]"/>
      <dgm:spPr/>
      <dgm:t>
        <a:bodyPr/>
        <a:lstStyle/>
        <a:p>
          <a:r>
            <a:rPr lang="en-US" dirty="0">
              <a:solidFill>
                <a:srgbClr val="FF0000"/>
              </a:solidFill>
            </a:rPr>
            <a:t>e.g., High-grade prostate cancer</a:t>
          </a:r>
          <a:endParaRPr lang="en-NL" dirty="0">
            <a:solidFill>
              <a:srgbClr val="FF0000"/>
            </a:solidFill>
          </a:endParaRPr>
        </a:p>
      </dgm:t>
    </dgm:pt>
    <dgm:pt modelId="{65E3626F-9F94-4B0A-BE83-4014E055B606}" type="sibTrans" cxnId="{F4336B3F-E9C5-4DBF-8FE5-5096452DB739}">
      <dgm:prSet/>
      <dgm:spPr/>
      <dgm:t>
        <a:bodyPr/>
        <a:lstStyle/>
        <a:p>
          <a:endParaRPr lang="en-NL"/>
        </a:p>
      </dgm:t>
    </dgm:pt>
    <dgm:pt modelId="{550E4B3C-26B5-4871-A9C0-9232FDDA2840}" type="parTrans" cxnId="{F4336B3F-E9C5-4DBF-8FE5-5096452DB739}">
      <dgm:prSet/>
      <dgm:spPr/>
      <dgm:t>
        <a:bodyPr/>
        <a:lstStyle/>
        <a:p>
          <a:endParaRPr lang="en-NL"/>
        </a:p>
      </dgm:t>
    </dgm:pt>
    <dgm:pt modelId="{8D112C4B-E21D-414A-8255-24721206889D}">
      <dgm:prSet phldrT="[Text]"/>
      <dgm:spPr/>
      <dgm:t>
        <a:bodyPr/>
        <a:lstStyle/>
        <a:p>
          <a:r>
            <a:rPr lang="en-US" dirty="0"/>
            <a:t>Treatment (surgery, radiotherapy)</a:t>
          </a:r>
          <a:endParaRPr lang="en-NL" dirty="0"/>
        </a:p>
      </dgm:t>
    </dgm:pt>
    <dgm:pt modelId="{C45D74F9-F8A5-40C9-9036-485D3FECF954}" type="parTrans" cxnId="{D68F0731-EE2F-451B-9EC6-1804EB7BAEDD}">
      <dgm:prSet/>
      <dgm:spPr/>
      <dgm:t>
        <a:bodyPr/>
        <a:lstStyle/>
        <a:p>
          <a:endParaRPr lang="en-NL"/>
        </a:p>
      </dgm:t>
    </dgm:pt>
    <dgm:pt modelId="{0DD2FC58-79BF-485F-A130-26FCC6FDB40A}" type="sibTrans" cxnId="{D68F0731-EE2F-451B-9EC6-1804EB7BAEDD}">
      <dgm:prSet/>
      <dgm:spPr/>
      <dgm:t>
        <a:bodyPr/>
        <a:lstStyle/>
        <a:p>
          <a:endParaRPr lang="en-NL"/>
        </a:p>
      </dgm:t>
    </dgm:pt>
    <dgm:pt modelId="{498A99C9-892F-4C13-B97C-F1DC6D37EA63}" type="pres">
      <dgm:prSet presAssocID="{B8192568-26C8-43E8-B5A7-CE9C5864246A}" presName="arrowDiagram" presStyleCnt="0">
        <dgm:presLayoutVars>
          <dgm:chMax val="5"/>
          <dgm:dir/>
          <dgm:resizeHandles val="exact"/>
        </dgm:presLayoutVars>
      </dgm:prSet>
      <dgm:spPr/>
    </dgm:pt>
    <dgm:pt modelId="{39BD711B-6E3D-4DAD-85D2-8F7D73054752}" type="pres">
      <dgm:prSet presAssocID="{B8192568-26C8-43E8-B5A7-CE9C5864246A}" presName="arrow" presStyleLbl="bgShp" presStyleIdx="0" presStyleCnt="1"/>
      <dgm:spPr/>
    </dgm:pt>
    <dgm:pt modelId="{17194B44-B3D8-46DE-AAB0-D28B0BD68994}" type="pres">
      <dgm:prSet presAssocID="{B8192568-26C8-43E8-B5A7-CE9C5864246A}" presName="arrowDiagram3" presStyleCnt="0"/>
      <dgm:spPr/>
    </dgm:pt>
    <dgm:pt modelId="{C2047C8E-EAE5-4E20-9AEC-9F52FB4D9F90}" type="pres">
      <dgm:prSet presAssocID="{E64C777A-874E-46DC-A2D6-E44B69284CD7}" presName="bullet3a" presStyleLbl="node1" presStyleIdx="0" presStyleCnt="3"/>
      <dgm:spPr/>
    </dgm:pt>
    <dgm:pt modelId="{968593FE-DC5F-43AA-9A04-5FAB3532DAAF}" type="pres">
      <dgm:prSet presAssocID="{E64C777A-874E-46DC-A2D6-E44B69284CD7}" presName="textBox3a" presStyleLbl="revTx" presStyleIdx="0" presStyleCnt="3">
        <dgm:presLayoutVars>
          <dgm:bulletEnabled val="1"/>
        </dgm:presLayoutVars>
      </dgm:prSet>
      <dgm:spPr/>
    </dgm:pt>
    <dgm:pt modelId="{9161E26A-2691-4581-B3A6-A6A631AD5E8E}" type="pres">
      <dgm:prSet presAssocID="{D13441A8-8C03-44CB-912D-C5B00461ED82}" presName="bullet3b" presStyleLbl="node1" presStyleIdx="1" presStyleCnt="3"/>
      <dgm:spPr/>
    </dgm:pt>
    <dgm:pt modelId="{2433036F-21A3-4F2B-90D3-4B2FACA494FD}" type="pres">
      <dgm:prSet presAssocID="{D13441A8-8C03-44CB-912D-C5B00461ED82}" presName="textBox3b" presStyleLbl="revTx" presStyleIdx="1" presStyleCnt="3">
        <dgm:presLayoutVars>
          <dgm:bulletEnabled val="1"/>
        </dgm:presLayoutVars>
      </dgm:prSet>
      <dgm:spPr/>
    </dgm:pt>
    <dgm:pt modelId="{51B832D7-0DB1-49E0-97FB-A1AD45CAA23B}" type="pres">
      <dgm:prSet presAssocID="{8D112C4B-E21D-414A-8255-24721206889D}" presName="bullet3c" presStyleLbl="node1" presStyleIdx="2" presStyleCnt="3"/>
      <dgm:spPr/>
    </dgm:pt>
    <dgm:pt modelId="{A86F9C31-0E10-4C47-99B9-340CA88F33F8}" type="pres">
      <dgm:prSet presAssocID="{8D112C4B-E21D-414A-8255-24721206889D}" presName="textBox3c" presStyleLbl="revTx" presStyleIdx="2" presStyleCnt="3">
        <dgm:presLayoutVars>
          <dgm:bulletEnabled val="1"/>
        </dgm:presLayoutVars>
      </dgm:prSet>
      <dgm:spPr/>
    </dgm:pt>
  </dgm:ptLst>
  <dgm:cxnLst>
    <dgm:cxn modelId="{9B6EE003-41CF-4F05-A1A1-BBC0613BD680}" type="presOf" srcId="{D13441A8-8C03-44CB-912D-C5B00461ED82}" destId="{2433036F-21A3-4F2B-90D3-4B2FACA494FD}" srcOrd="0" destOrd="0" presId="urn:microsoft.com/office/officeart/2005/8/layout/arrow2"/>
    <dgm:cxn modelId="{D68F0731-EE2F-451B-9EC6-1804EB7BAEDD}" srcId="{B8192568-26C8-43E8-B5A7-CE9C5864246A}" destId="{8D112C4B-E21D-414A-8255-24721206889D}" srcOrd="2" destOrd="0" parTransId="{C45D74F9-F8A5-40C9-9036-485D3FECF954}" sibTransId="{0DD2FC58-79BF-485F-A130-26FCC6FDB40A}"/>
    <dgm:cxn modelId="{F4336B3F-E9C5-4DBF-8FE5-5096452DB739}" srcId="{B8192568-26C8-43E8-B5A7-CE9C5864246A}" destId="{D13441A8-8C03-44CB-912D-C5B00461ED82}" srcOrd="1" destOrd="0" parTransId="{550E4B3C-26B5-4871-A9C0-9232FDDA2840}" sibTransId="{65E3626F-9F94-4B0A-BE83-4014E055B606}"/>
    <dgm:cxn modelId="{440D8F3F-CF48-489E-B28D-DDE67A6C0E0C}" type="presOf" srcId="{B8192568-26C8-43E8-B5A7-CE9C5864246A}" destId="{498A99C9-892F-4C13-B97C-F1DC6D37EA63}" srcOrd="0" destOrd="0" presId="urn:microsoft.com/office/officeart/2005/8/layout/arrow2"/>
    <dgm:cxn modelId="{4DEA1B66-0B62-474F-80FA-89BD2B38A2FA}" srcId="{B8192568-26C8-43E8-B5A7-CE9C5864246A}" destId="{E64C777A-874E-46DC-A2D6-E44B69284CD7}" srcOrd="0" destOrd="0" parTransId="{89593360-A75E-41C7-AA9B-C162803859F6}" sibTransId="{BB0CA672-DBF2-47EE-A083-17D98E49227A}"/>
    <dgm:cxn modelId="{6D63A787-97EB-4143-9026-29A47501E375}" type="presOf" srcId="{8D112C4B-E21D-414A-8255-24721206889D}" destId="{A86F9C31-0E10-4C47-99B9-340CA88F33F8}" srcOrd="0" destOrd="0" presId="urn:microsoft.com/office/officeart/2005/8/layout/arrow2"/>
    <dgm:cxn modelId="{4B62B1C1-C77D-4A27-A1CD-056EB88F39BC}" type="presOf" srcId="{E64C777A-874E-46DC-A2D6-E44B69284CD7}" destId="{968593FE-DC5F-43AA-9A04-5FAB3532DAAF}" srcOrd="0" destOrd="0" presId="urn:microsoft.com/office/officeart/2005/8/layout/arrow2"/>
    <dgm:cxn modelId="{DE9E4F61-3507-4B13-B55B-FA5AC296A65A}" type="presParOf" srcId="{498A99C9-892F-4C13-B97C-F1DC6D37EA63}" destId="{39BD711B-6E3D-4DAD-85D2-8F7D73054752}" srcOrd="0" destOrd="0" presId="urn:microsoft.com/office/officeart/2005/8/layout/arrow2"/>
    <dgm:cxn modelId="{9447E88A-638F-493F-943A-B38DA3336F87}" type="presParOf" srcId="{498A99C9-892F-4C13-B97C-F1DC6D37EA63}" destId="{17194B44-B3D8-46DE-AAB0-D28B0BD68994}" srcOrd="1" destOrd="0" presId="urn:microsoft.com/office/officeart/2005/8/layout/arrow2"/>
    <dgm:cxn modelId="{FFE3A228-3AC8-4B8A-AF4C-0A1EB16C9FB5}" type="presParOf" srcId="{17194B44-B3D8-46DE-AAB0-D28B0BD68994}" destId="{C2047C8E-EAE5-4E20-9AEC-9F52FB4D9F90}" srcOrd="0" destOrd="0" presId="urn:microsoft.com/office/officeart/2005/8/layout/arrow2"/>
    <dgm:cxn modelId="{2A945DCA-F729-4DEB-BAE5-52DB3B2EA460}" type="presParOf" srcId="{17194B44-B3D8-46DE-AAB0-D28B0BD68994}" destId="{968593FE-DC5F-43AA-9A04-5FAB3532DAAF}" srcOrd="1" destOrd="0" presId="urn:microsoft.com/office/officeart/2005/8/layout/arrow2"/>
    <dgm:cxn modelId="{5C66AAA8-E234-4A89-B79A-6D1D9F28F86F}" type="presParOf" srcId="{17194B44-B3D8-46DE-AAB0-D28B0BD68994}" destId="{9161E26A-2691-4581-B3A6-A6A631AD5E8E}" srcOrd="2" destOrd="0" presId="urn:microsoft.com/office/officeart/2005/8/layout/arrow2"/>
    <dgm:cxn modelId="{25AE893D-60D1-4E4D-913C-2813D16C287C}" type="presParOf" srcId="{17194B44-B3D8-46DE-AAB0-D28B0BD68994}" destId="{2433036F-21A3-4F2B-90D3-4B2FACA494FD}" srcOrd="3" destOrd="0" presId="urn:microsoft.com/office/officeart/2005/8/layout/arrow2"/>
    <dgm:cxn modelId="{98932634-ADA7-475A-9EF2-D6C7F72AA68C}" type="presParOf" srcId="{17194B44-B3D8-46DE-AAB0-D28B0BD68994}" destId="{51B832D7-0DB1-49E0-97FB-A1AD45CAA23B}" srcOrd="4" destOrd="0" presId="urn:microsoft.com/office/officeart/2005/8/layout/arrow2"/>
    <dgm:cxn modelId="{54D0D59B-1B34-465F-8972-F10DA12B2CB0}" type="presParOf" srcId="{17194B44-B3D8-46DE-AAB0-D28B0BD68994}" destId="{A86F9C31-0E10-4C47-99B9-340CA88F33F8}"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192568-26C8-43E8-B5A7-CE9C5864246A}" type="doc">
      <dgm:prSet loTypeId="urn:microsoft.com/office/officeart/2005/8/layout/arrow2" loCatId="process" qsTypeId="urn:microsoft.com/office/officeart/2005/8/quickstyle/simple1" qsCatId="simple" csTypeId="urn:microsoft.com/office/officeart/2005/8/colors/accent1_2" csCatId="accent1" phldr="1"/>
      <dgm:spPr/>
    </dgm:pt>
    <dgm:pt modelId="{E64C777A-874E-46DC-A2D6-E44B69284CD7}">
      <dgm:prSet phldrT="[Text]"/>
      <dgm:spPr/>
      <dgm:t>
        <a:bodyPr/>
        <a:lstStyle/>
        <a:p>
          <a:r>
            <a:rPr lang="en-US" dirty="0"/>
            <a:t>e.g., Low-grade prostate  cancer</a:t>
          </a:r>
          <a:endParaRPr lang="en-NL" dirty="0"/>
        </a:p>
      </dgm:t>
    </dgm:pt>
    <dgm:pt modelId="{89593360-A75E-41C7-AA9B-C162803859F6}" type="parTrans" cxnId="{4DEA1B66-0B62-474F-80FA-89BD2B38A2FA}">
      <dgm:prSet/>
      <dgm:spPr/>
      <dgm:t>
        <a:bodyPr/>
        <a:lstStyle/>
        <a:p>
          <a:endParaRPr lang="en-NL"/>
        </a:p>
      </dgm:t>
    </dgm:pt>
    <dgm:pt modelId="{BB0CA672-DBF2-47EE-A083-17D98E49227A}" type="sibTrans" cxnId="{4DEA1B66-0B62-474F-80FA-89BD2B38A2FA}">
      <dgm:prSet/>
      <dgm:spPr/>
      <dgm:t>
        <a:bodyPr/>
        <a:lstStyle/>
        <a:p>
          <a:endParaRPr lang="en-NL"/>
        </a:p>
      </dgm:t>
    </dgm:pt>
    <dgm:pt modelId="{D13441A8-8C03-44CB-912D-C5B00461ED82}">
      <dgm:prSet phldrT="[Text]"/>
      <dgm:spPr/>
      <dgm:t>
        <a:bodyPr/>
        <a:lstStyle/>
        <a:p>
          <a:r>
            <a:rPr lang="en-US" dirty="0">
              <a:solidFill>
                <a:srgbClr val="FF0000"/>
              </a:solidFill>
            </a:rPr>
            <a:t>e.g., High-grade prostate cancer</a:t>
          </a:r>
          <a:endParaRPr lang="en-NL" dirty="0">
            <a:solidFill>
              <a:srgbClr val="FF0000"/>
            </a:solidFill>
          </a:endParaRPr>
        </a:p>
      </dgm:t>
    </dgm:pt>
    <dgm:pt modelId="{65E3626F-9F94-4B0A-BE83-4014E055B606}" type="sibTrans" cxnId="{F4336B3F-E9C5-4DBF-8FE5-5096452DB739}">
      <dgm:prSet/>
      <dgm:spPr/>
      <dgm:t>
        <a:bodyPr/>
        <a:lstStyle/>
        <a:p>
          <a:endParaRPr lang="en-NL"/>
        </a:p>
      </dgm:t>
    </dgm:pt>
    <dgm:pt modelId="{550E4B3C-26B5-4871-A9C0-9232FDDA2840}" type="parTrans" cxnId="{F4336B3F-E9C5-4DBF-8FE5-5096452DB739}">
      <dgm:prSet/>
      <dgm:spPr/>
      <dgm:t>
        <a:bodyPr/>
        <a:lstStyle/>
        <a:p>
          <a:endParaRPr lang="en-NL"/>
        </a:p>
      </dgm:t>
    </dgm:pt>
    <dgm:pt modelId="{8D112C4B-E21D-414A-8255-24721206889D}">
      <dgm:prSet phldrT="[Text]"/>
      <dgm:spPr/>
      <dgm:t>
        <a:bodyPr/>
        <a:lstStyle/>
        <a:p>
          <a:r>
            <a:rPr lang="en-US" dirty="0"/>
            <a:t>Treatment (surgery, radiotherapy)</a:t>
          </a:r>
          <a:endParaRPr lang="en-NL" dirty="0"/>
        </a:p>
      </dgm:t>
    </dgm:pt>
    <dgm:pt modelId="{C45D74F9-F8A5-40C9-9036-485D3FECF954}" type="parTrans" cxnId="{D68F0731-EE2F-451B-9EC6-1804EB7BAEDD}">
      <dgm:prSet/>
      <dgm:spPr/>
      <dgm:t>
        <a:bodyPr/>
        <a:lstStyle/>
        <a:p>
          <a:endParaRPr lang="en-NL"/>
        </a:p>
      </dgm:t>
    </dgm:pt>
    <dgm:pt modelId="{0DD2FC58-79BF-485F-A130-26FCC6FDB40A}" type="sibTrans" cxnId="{D68F0731-EE2F-451B-9EC6-1804EB7BAEDD}">
      <dgm:prSet/>
      <dgm:spPr/>
      <dgm:t>
        <a:bodyPr/>
        <a:lstStyle/>
        <a:p>
          <a:endParaRPr lang="en-NL"/>
        </a:p>
      </dgm:t>
    </dgm:pt>
    <dgm:pt modelId="{498A99C9-892F-4C13-B97C-F1DC6D37EA63}" type="pres">
      <dgm:prSet presAssocID="{B8192568-26C8-43E8-B5A7-CE9C5864246A}" presName="arrowDiagram" presStyleCnt="0">
        <dgm:presLayoutVars>
          <dgm:chMax val="5"/>
          <dgm:dir/>
          <dgm:resizeHandles val="exact"/>
        </dgm:presLayoutVars>
      </dgm:prSet>
      <dgm:spPr/>
    </dgm:pt>
    <dgm:pt modelId="{39BD711B-6E3D-4DAD-85D2-8F7D73054752}" type="pres">
      <dgm:prSet presAssocID="{B8192568-26C8-43E8-B5A7-CE9C5864246A}" presName="arrow" presStyleLbl="bgShp" presStyleIdx="0" presStyleCnt="1"/>
      <dgm:spPr/>
    </dgm:pt>
    <dgm:pt modelId="{17194B44-B3D8-46DE-AAB0-D28B0BD68994}" type="pres">
      <dgm:prSet presAssocID="{B8192568-26C8-43E8-B5A7-CE9C5864246A}" presName="arrowDiagram3" presStyleCnt="0"/>
      <dgm:spPr/>
    </dgm:pt>
    <dgm:pt modelId="{C2047C8E-EAE5-4E20-9AEC-9F52FB4D9F90}" type="pres">
      <dgm:prSet presAssocID="{E64C777A-874E-46DC-A2D6-E44B69284CD7}" presName="bullet3a" presStyleLbl="node1" presStyleIdx="0" presStyleCnt="3"/>
      <dgm:spPr/>
    </dgm:pt>
    <dgm:pt modelId="{968593FE-DC5F-43AA-9A04-5FAB3532DAAF}" type="pres">
      <dgm:prSet presAssocID="{E64C777A-874E-46DC-A2D6-E44B69284CD7}" presName="textBox3a" presStyleLbl="revTx" presStyleIdx="0" presStyleCnt="3">
        <dgm:presLayoutVars>
          <dgm:bulletEnabled val="1"/>
        </dgm:presLayoutVars>
      </dgm:prSet>
      <dgm:spPr/>
    </dgm:pt>
    <dgm:pt modelId="{9161E26A-2691-4581-B3A6-A6A631AD5E8E}" type="pres">
      <dgm:prSet presAssocID="{D13441A8-8C03-44CB-912D-C5B00461ED82}" presName="bullet3b" presStyleLbl="node1" presStyleIdx="1" presStyleCnt="3"/>
      <dgm:spPr/>
    </dgm:pt>
    <dgm:pt modelId="{2433036F-21A3-4F2B-90D3-4B2FACA494FD}" type="pres">
      <dgm:prSet presAssocID="{D13441A8-8C03-44CB-912D-C5B00461ED82}" presName="textBox3b" presStyleLbl="revTx" presStyleIdx="1" presStyleCnt="3">
        <dgm:presLayoutVars>
          <dgm:bulletEnabled val="1"/>
        </dgm:presLayoutVars>
      </dgm:prSet>
      <dgm:spPr/>
    </dgm:pt>
    <dgm:pt modelId="{51B832D7-0DB1-49E0-97FB-A1AD45CAA23B}" type="pres">
      <dgm:prSet presAssocID="{8D112C4B-E21D-414A-8255-24721206889D}" presName="bullet3c" presStyleLbl="node1" presStyleIdx="2" presStyleCnt="3"/>
      <dgm:spPr/>
    </dgm:pt>
    <dgm:pt modelId="{A86F9C31-0E10-4C47-99B9-340CA88F33F8}" type="pres">
      <dgm:prSet presAssocID="{8D112C4B-E21D-414A-8255-24721206889D}" presName="textBox3c" presStyleLbl="revTx" presStyleIdx="2" presStyleCnt="3">
        <dgm:presLayoutVars>
          <dgm:bulletEnabled val="1"/>
        </dgm:presLayoutVars>
      </dgm:prSet>
      <dgm:spPr/>
    </dgm:pt>
  </dgm:ptLst>
  <dgm:cxnLst>
    <dgm:cxn modelId="{9B6EE003-41CF-4F05-A1A1-BBC0613BD680}" type="presOf" srcId="{D13441A8-8C03-44CB-912D-C5B00461ED82}" destId="{2433036F-21A3-4F2B-90D3-4B2FACA494FD}" srcOrd="0" destOrd="0" presId="urn:microsoft.com/office/officeart/2005/8/layout/arrow2"/>
    <dgm:cxn modelId="{D68F0731-EE2F-451B-9EC6-1804EB7BAEDD}" srcId="{B8192568-26C8-43E8-B5A7-CE9C5864246A}" destId="{8D112C4B-E21D-414A-8255-24721206889D}" srcOrd="2" destOrd="0" parTransId="{C45D74F9-F8A5-40C9-9036-485D3FECF954}" sibTransId="{0DD2FC58-79BF-485F-A130-26FCC6FDB40A}"/>
    <dgm:cxn modelId="{F4336B3F-E9C5-4DBF-8FE5-5096452DB739}" srcId="{B8192568-26C8-43E8-B5A7-CE9C5864246A}" destId="{D13441A8-8C03-44CB-912D-C5B00461ED82}" srcOrd="1" destOrd="0" parTransId="{550E4B3C-26B5-4871-A9C0-9232FDDA2840}" sibTransId="{65E3626F-9F94-4B0A-BE83-4014E055B606}"/>
    <dgm:cxn modelId="{440D8F3F-CF48-489E-B28D-DDE67A6C0E0C}" type="presOf" srcId="{B8192568-26C8-43E8-B5A7-CE9C5864246A}" destId="{498A99C9-892F-4C13-B97C-F1DC6D37EA63}" srcOrd="0" destOrd="0" presId="urn:microsoft.com/office/officeart/2005/8/layout/arrow2"/>
    <dgm:cxn modelId="{4DEA1B66-0B62-474F-80FA-89BD2B38A2FA}" srcId="{B8192568-26C8-43E8-B5A7-CE9C5864246A}" destId="{E64C777A-874E-46DC-A2D6-E44B69284CD7}" srcOrd="0" destOrd="0" parTransId="{89593360-A75E-41C7-AA9B-C162803859F6}" sibTransId="{BB0CA672-DBF2-47EE-A083-17D98E49227A}"/>
    <dgm:cxn modelId="{6D63A787-97EB-4143-9026-29A47501E375}" type="presOf" srcId="{8D112C4B-E21D-414A-8255-24721206889D}" destId="{A86F9C31-0E10-4C47-99B9-340CA88F33F8}" srcOrd="0" destOrd="0" presId="urn:microsoft.com/office/officeart/2005/8/layout/arrow2"/>
    <dgm:cxn modelId="{4B62B1C1-C77D-4A27-A1CD-056EB88F39BC}" type="presOf" srcId="{E64C777A-874E-46DC-A2D6-E44B69284CD7}" destId="{968593FE-DC5F-43AA-9A04-5FAB3532DAAF}" srcOrd="0" destOrd="0" presId="urn:microsoft.com/office/officeart/2005/8/layout/arrow2"/>
    <dgm:cxn modelId="{DE9E4F61-3507-4B13-B55B-FA5AC296A65A}" type="presParOf" srcId="{498A99C9-892F-4C13-B97C-F1DC6D37EA63}" destId="{39BD711B-6E3D-4DAD-85D2-8F7D73054752}" srcOrd="0" destOrd="0" presId="urn:microsoft.com/office/officeart/2005/8/layout/arrow2"/>
    <dgm:cxn modelId="{9447E88A-638F-493F-943A-B38DA3336F87}" type="presParOf" srcId="{498A99C9-892F-4C13-B97C-F1DC6D37EA63}" destId="{17194B44-B3D8-46DE-AAB0-D28B0BD68994}" srcOrd="1" destOrd="0" presId="urn:microsoft.com/office/officeart/2005/8/layout/arrow2"/>
    <dgm:cxn modelId="{FFE3A228-3AC8-4B8A-AF4C-0A1EB16C9FB5}" type="presParOf" srcId="{17194B44-B3D8-46DE-AAB0-D28B0BD68994}" destId="{C2047C8E-EAE5-4E20-9AEC-9F52FB4D9F90}" srcOrd="0" destOrd="0" presId="urn:microsoft.com/office/officeart/2005/8/layout/arrow2"/>
    <dgm:cxn modelId="{2A945DCA-F729-4DEB-BAE5-52DB3B2EA460}" type="presParOf" srcId="{17194B44-B3D8-46DE-AAB0-D28B0BD68994}" destId="{968593FE-DC5F-43AA-9A04-5FAB3532DAAF}" srcOrd="1" destOrd="0" presId="urn:microsoft.com/office/officeart/2005/8/layout/arrow2"/>
    <dgm:cxn modelId="{5C66AAA8-E234-4A89-B79A-6D1D9F28F86F}" type="presParOf" srcId="{17194B44-B3D8-46DE-AAB0-D28B0BD68994}" destId="{9161E26A-2691-4581-B3A6-A6A631AD5E8E}" srcOrd="2" destOrd="0" presId="urn:microsoft.com/office/officeart/2005/8/layout/arrow2"/>
    <dgm:cxn modelId="{25AE893D-60D1-4E4D-913C-2813D16C287C}" type="presParOf" srcId="{17194B44-B3D8-46DE-AAB0-D28B0BD68994}" destId="{2433036F-21A3-4F2B-90D3-4B2FACA494FD}" srcOrd="3" destOrd="0" presId="urn:microsoft.com/office/officeart/2005/8/layout/arrow2"/>
    <dgm:cxn modelId="{98932634-ADA7-475A-9EF2-D6C7F72AA68C}" type="presParOf" srcId="{17194B44-B3D8-46DE-AAB0-D28B0BD68994}" destId="{51B832D7-0DB1-49E0-97FB-A1AD45CAA23B}" srcOrd="4" destOrd="0" presId="urn:microsoft.com/office/officeart/2005/8/layout/arrow2"/>
    <dgm:cxn modelId="{54D0D59B-1B34-465F-8972-F10DA12B2CB0}" type="presParOf" srcId="{17194B44-B3D8-46DE-AAB0-D28B0BD68994}" destId="{A86F9C31-0E10-4C47-99B9-340CA88F33F8}"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AB6C93-1ABD-4F9D-9297-797C7FF0EA0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NL"/>
        </a:p>
      </dgm:t>
    </dgm:pt>
    <dgm:pt modelId="{B176135E-03D2-4333-B59B-2DBAAC75ABE1}">
      <dgm:prSet phldrT="[Text]"/>
      <dgm:spPr/>
      <dgm:t>
        <a:bodyPr/>
        <a:lstStyle/>
        <a:p>
          <a:r>
            <a:rPr lang="en-US" dirty="0"/>
            <a:t>Non-Invasive Less Accurate</a:t>
          </a:r>
          <a:endParaRPr lang="en-NL" dirty="0"/>
        </a:p>
      </dgm:t>
    </dgm:pt>
    <dgm:pt modelId="{FE35E034-C788-49D6-9B23-F867B6B9E73B}" type="parTrans" cxnId="{44DD87E4-C86E-4FA1-B7DA-EFD0807914EB}">
      <dgm:prSet/>
      <dgm:spPr/>
      <dgm:t>
        <a:bodyPr/>
        <a:lstStyle/>
        <a:p>
          <a:endParaRPr lang="en-NL"/>
        </a:p>
      </dgm:t>
    </dgm:pt>
    <dgm:pt modelId="{2541308E-0258-4A68-AB0D-28CCC80C1B50}" type="sibTrans" cxnId="{44DD87E4-C86E-4FA1-B7DA-EFD0807914EB}">
      <dgm:prSet/>
      <dgm:spPr/>
      <dgm:t>
        <a:bodyPr/>
        <a:lstStyle/>
        <a:p>
          <a:endParaRPr lang="en-NL"/>
        </a:p>
      </dgm:t>
    </dgm:pt>
    <dgm:pt modelId="{DA2190DD-BB35-4495-9649-93C21A36A679}">
      <dgm:prSet phldrT="[Text]"/>
      <dgm:spPr/>
      <dgm:t>
        <a:bodyPr/>
        <a:lstStyle/>
        <a:p>
          <a:r>
            <a:rPr lang="en-US" dirty="0"/>
            <a:t>Blood test, physical exam, etc.</a:t>
          </a:r>
          <a:endParaRPr lang="en-NL" dirty="0"/>
        </a:p>
      </dgm:t>
    </dgm:pt>
    <dgm:pt modelId="{521BA50A-A519-4008-BA3B-D6B167611FAA}" type="parTrans" cxnId="{581398F1-EF5D-407C-81FB-BB5FD024F4F5}">
      <dgm:prSet/>
      <dgm:spPr/>
      <dgm:t>
        <a:bodyPr/>
        <a:lstStyle/>
        <a:p>
          <a:endParaRPr lang="en-NL"/>
        </a:p>
      </dgm:t>
    </dgm:pt>
    <dgm:pt modelId="{1561242D-C35C-4F25-92A2-0140AFB539F6}" type="sibTrans" cxnId="{581398F1-EF5D-407C-81FB-BB5FD024F4F5}">
      <dgm:prSet/>
      <dgm:spPr/>
      <dgm:t>
        <a:bodyPr/>
        <a:lstStyle/>
        <a:p>
          <a:endParaRPr lang="en-NL"/>
        </a:p>
      </dgm:t>
    </dgm:pt>
    <dgm:pt modelId="{8436B11D-7B6F-4E42-8FB1-E3603A7B0576}">
      <dgm:prSet phldrT="[Text]"/>
      <dgm:spPr/>
      <dgm:t>
        <a:bodyPr/>
        <a:lstStyle/>
        <a:p>
          <a:r>
            <a:rPr lang="en-US" dirty="0"/>
            <a:t>You can do them more frequently. Often the only burden is visiting the clinic.</a:t>
          </a:r>
          <a:endParaRPr lang="en-NL" dirty="0"/>
        </a:p>
      </dgm:t>
    </dgm:pt>
    <dgm:pt modelId="{5F42A7BD-B9C2-46AB-B886-54398EEAF48E}" type="parTrans" cxnId="{DDA6EA6E-6E47-4838-B55F-7A38CA492B04}">
      <dgm:prSet/>
      <dgm:spPr/>
      <dgm:t>
        <a:bodyPr/>
        <a:lstStyle/>
        <a:p>
          <a:endParaRPr lang="en-NL"/>
        </a:p>
      </dgm:t>
    </dgm:pt>
    <dgm:pt modelId="{160AD1A7-C31C-4316-A710-DC1D6F97CAE4}" type="sibTrans" cxnId="{DDA6EA6E-6E47-4838-B55F-7A38CA492B04}">
      <dgm:prSet/>
      <dgm:spPr/>
      <dgm:t>
        <a:bodyPr/>
        <a:lstStyle/>
        <a:p>
          <a:endParaRPr lang="en-NL"/>
        </a:p>
      </dgm:t>
    </dgm:pt>
    <dgm:pt modelId="{B5832492-40FE-4A74-AFC2-F8A944A5FE37}">
      <dgm:prSet phldrT="[Text]"/>
      <dgm:spPr/>
      <dgm:t>
        <a:bodyPr/>
        <a:lstStyle/>
        <a:p>
          <a:r>
            <a:rPr lang="en-US" dirty="0"/>
            <a:t> </a:t>
          </a:r>
          <a:endParaRPr lang="en-NL" dirty="0"/>
        </a:p>
      </dgm:t>
    </dgm:pt>
    <dgm:pt modelId="{3BAB6D33-A6C9-404B-9846-1500EDF6607E}" type="parTrans" cxnId="{BF24CF81-623E-4CDF-A00F-4857768891B5}">
      <dgm:prSet/>
      <dgm:spPr/>
      <dgm:t>
        <a:bodyPr/>
        <a:lstStyle/>
        <a:p>
          <a:endParaRPr lang="en-NL"/>
        </a:p>
      </dgm:t>
    </dgm:pt>
    <dgm:pt modelId="{CE0F23AA-9041-4C52-B611-99F0D07096D5}" type="sibTrans" cxnId="{BF24CF81-623E-4CDF-A00F-4857768891B5}">
      <dgm:prSet/>
      <dgm:spPr/>
      <dgm:t>
        <a:bodyPr/>
        <a:lstStyle/>
        <a:p>
          <a:endParaRPr lang="en-NL"/>
        </a:p>
      </dgm:t>
    </dgm:pt>
    <dgm:pt modelId="{2AE7869B-ED1A-4499-9C84-178FA271B61F}" type="pres">
      <dgm:prSet presAssocID="{7FAB6C93-1ABD-4F9D-9297-797C7FF0EA05}" presName="Name0" presStyleCnt="0">
        <dgm:presLayoutVars>
          <dgm:dir/>
          <dgm:resizeHandles val="exact"/>
        </dgm:presLayoutVars>
      </dgm:prSet>
      <dgm:spPr/>
    </dgm:pt>
    <dgm:pt modelId="{75C193E3-13C4-4E15-B3BD-613F84A18575}" type="pres">
      <dgm:prSet presAssocID="{B176135E-03D2-4333-B59B-2DBAAC75ABE1}" presName="node" presStyleLbl="node1" presStyleIdx="0" presStyleCnt="2">
        <dgm:presLayoutVars>
          <dgm:bulletEnabled val="1"/>
        </dgm:presLayoutVars>
      </dgm:prSet>
      <dgm:spPr/>
    </dgm:pt>
    <dgm:pt modelId="{65CB685B-E433-43EF-8C2B-94D0B16761F7}" type="pres">
      <dgm:prSet presAssocID="{2541308E-0258-4A68-AB0D-28CCC80C1B50}" presName="sibTrans" presStyleCnt="0"/>
      <dgm:spPr/>
    </dgm:pt>
    <dgm:pt modelId="{36EF886B-4E35-4A80-B582-AD1E236DD066}" type="pres">
      <dgm:prSet presAssocID="{B5832492-40FE-4A74-AFC2-F8A944A5FE37}" presName="node" presStyleLbl="node1" presStyleIdx="1" presStyleCnt="2">
        <dgm:presLayoutVars>
          <dgm:bulletEnabled val="1"/>
        </dgm:presLayoutVars>
      </dgm:prSet>
      <dgm:spPr/>
    </dgm:pt>
  </dgm:ptLst>
  <dgm:cxnLst>
    <dgm:cxn modelId="{7F3EE246-3A2D-4E85-99F0-F691838AFC8D}" type="presOf" srcId="{DA2190DD-BB35-4495-9649-93C21A36A679}" destId="{75C193E3-13C4-4E15-B3BD-613F84A18575}" srcOrd="0" destOrd="1" presId="urn:microsoft.com/office/officeart/2005/8/layout/hList6"/>
    <dgm:cxn modelId="{DDA6EA6E-6E47-4838-B55F-7A38CA492B04}" srcId="{B176135E-03D2-4333-B59B-2DBAAC75ABE1}" destId="{8436B11D-7B6F-4E42-8FB1-E3603A7B0576}" srcOrd="1" destOrd="0" parTransId="{5F42A7BD-B9C2-46AB-B886-54398EEAF48E}" sibTransId="{160AD1A7-C31C-4316-A710-DC1D6F97CAE4}"/>
    <dgm:cxn modelId="{69BCFD76-0E50-4E8C-9228-EA262E3B5E4B}" type="presOf" srcId="{B5832492-40FE-4A74-AFC2-F8A944A5FE37}" destId="{36EF886B-4E35-4A80-B582-AD1E236DD066}" srcOrd="0" destOrd="0" presId="urn:microsoft.com/office/officeart/2005/8/layout/hList6"/>
    <dgm:cxn modelId="{BF24CF81-623E-4CDF-A00F-4857768891B5}" srcId="{7FAB6C93-1ABD-4F9D-9297-797C7FF0EA05}" destId="{B5832492-40FE-4A74-AFC2-F8A944A5FE37}" srcOrd="1" destOrd="0" parTransId="{3BAB6D33-A6C9-404B-9846-1500EDF6607E}" sibTransId="{CE0F23AA-9041-4C52-B611-99F0D07096D5}"/>
    <dgm:cxn modelId="{1986FF8A-6837-4EE5-BFC1-843A42B038D4}" type="presOf" srcId="{B176135E-03D2-4333-B59B-2DBAAC75ABE1}" destId="{75C193E3-13C4-4E15-B3BD-613F84A18575}" srcOrd="0" destOrd="0" presId="urn:microsoft.com/office/officeart/2005/8/layout/hList6"/>
    <dgm:cxn modelId="{7F2F41D8-C5D3-4125-A1CD-F6C86596969E}" type="presOf" srcId="{8436B11D-7B6F-4E42-8FB1-E3603A7B0576}" destId="{75C193E3-13C4-4E15-B3BD-613F84A18575}" srcOrd="0" destOrd="2" presId="urn:microsoft.com/office/officeart/2005/8/layout/hList6"/>
    <dgm:cxn modelId="{44DD87E4-C86E-4FA1-B7DA-EFD0807914EB}" srcId="{7FAB6C93-1ABD-4F9D-9297-797C7FF0EA05}" destId="{B176135E-03D2-4333-B59B-2DBAAC75ABE1}" srcOrd="0" destOrd="0" parTransId="{FE35E034-C788-49D6-9B23-F867B6B9E73B}" sibTransId="{2541308E-0258-4A68-AB0D-28CCC80C1B50}"/>
    <dgm:cxn modelId="{581398F1-EF5D-407C-81FB-BB5FD024F4F5}" srcId="{B176135E-03D2-4333-B59B-2DBAAC75ABE1}" destId="{DA2190DD-BB35-4495-9649-93C21A36A679}" srcOrd="0" destOrd="0" parTransId="{521BA50A-A519-4008-BA3B-D6B167611FAA}" sibTransId="{1561242D-C35C-4F25-92A2-0140AFB539F6}"/>
    <dgm:cxn modelId="{BE0C0FF8-68CE-41A8-B4DE-B6130A87042B}" type="presOf" srcId="{7FAB6C93-1ABD-4F9D-9297-797C7FF0EA05}" destId="{2AE7869B-ED1A-4499-9C84-178FA271B61F}" srcOrd="0" destOrd="0" presId="urn:microsoft.com/office/officeart/2005/8/layout/hList6"/>
    <dgm:cxn modelId="{18840A33-BB13-4DD5-8FD1-17FC6ED34925}" type="presParOf" srcId="{2AE7869B-ED1A-4499-9C84-178FA271B61F}" destId="{75C193E3-13C4-4E15-B3BD-613F84A18575}" srcOrd="0" destOrd="0" presId="urn:microsoft.com/office/officeart/2005/8/layout/hList6"/>
    <dgm:cxn modelId="{7D9D906B-4677-44CF-9DC8-AF558783E8FC}" type="presParOf" srcId="{2AE7869B-ED1A-4499-9C84-178FA271B61F}" destId="{65CB685B-E433-43EF-8C2B-94D0B16761F7}" srcOrd="1" destOrd="0" presId="urn:microsoft.com/office/officeart/2005/8/layout/hList6"/>
    <dgm:cxn modelId="{F6176A4A-F47E-4ACF-A46C-7D01EC1B85A9}" type="presParOf" srcId="{2AE7869B-ED1A-4499-9C84-178FA271B61F}" destId="{36EF886B-4E35-4A80-B582-AD1E236DD066}"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AB6C93-1ABD-4F9D-9297-797C7FF0EA0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NL"/>
        </a:p>
      </dgm:t>
    </dgm:pt>
    <dgm:pt modelId="{B176135E-03D2-4333-B59B-2DBAAC75ABE1}">
      <dgm:prSet phldrT="[Text]"/>
      <dgm:spPr/>
      <dgm:t>
        <a:bodyPr/>
        <a:lstStyle/>
        <a:p>
          <a:r>
            <a:rPr lang="en-US" dirty="0"/>
            <a:t>Non Invasive Less Accurate</a:t>
          </a:r>
          <a:endParaRPr lang="en-NL" dirty="0"/>
        </a:p>
      </dgm:t>
    </dgm:pt>
    <dgm:pt modelId="{FE35E034-C788-49D6-9B23-F867B6B9E73B}" type="parTrans" cxnId="{44DD87E4-C86E-4FA1-B7DA-EFD0807914EB}">
      <dgm:prSet/>
      <dgm:spPr/>
      <dgm:t>
        <a:bodyPr/>
        <a:lstStyle/>
        <a:p>
          <a:endParaRPr lang="en-NL"/>
        </a:p>
      </dgm:t>
    </dgm:pt>
    <dgm:pt modelId="{2541308E-0258-4A68-AB0D-28CCC80C1B50}" type="sibTrans" cxnId="{44DD87E4-C86E-4FA1-B7DA-EFD0807914EB}">
      <dgm:prSet/>
      <dgm:spPr/>
      <dgm:t>
        <a:bodyPr/>
        <a:lstStyle/>
        <a:p>
          <a:endParaRPr lang="en-NL"/>
        </a:p>
      </dgm:t>
    </dgm:pt>
    <dgm:pt modelId="{DA2190DD-BB35-4495-9649-93C21A36A679}">
      <dgm:prSet phldrT="[Text]"/>
      <dgm:spPr/>
      <dgm:t>
        <a:bodyPr/>
        <a:lstStyle/>
        <a:p>
          <a:r>
            <a:rPr lang="en-US" dirty="0"/>
            <a:t>Blood test, physical exam, MRI etc.</a:t>
          </a:r>
          <a:endParaRPr lang="en-NL" dirty="0"/>
        </a:p>
      </dgm:t>
    </dgm:pt>
    <dgm:pt modelId="{521BA50A-A519-4008-BA3B-D6B167611FAA}" type="parTrans" cxnId="{581398F1-EF5D-407C-81FB-BB5FD024F4F5}">
      <dgm:prSet/>
      <dgm:spPr/>
      <dgm:t>
        <a:bodyPr/>
        <a:lstStyle/>
        <a:p>
          <a:endParaRPr lang="en-NL"/>
        </a:p>
      </dgm:t>
    </dgm:pt>
    <dgm:pt modelId="{1561242D-C35C-4F25-92A2-0140AFB539F6}" type="sibTrans" cxnId="{581398F1-EF5D-407C-81FB-BB5FD024F4F5}">
      <dgm:prSet/>
      <dgm:spPr/>
      <dgm:t>
        <a:bodyPr/>
        <a:lstStyle/>
        <a:p>
          <a:endParaRPr lang="en-NL"/>
        </a:p>
      </dgm:t>
    </dgm:pt>
    <dgm:pt modelId="{8436B11D-7B6F-4E42-8FB1-E3603A7B0576}">
      <dgm:prSet phldrT="[Text]"/>
      <dgm:spPr/>
      <dgm:t>
        <a:bodyPr/>
        <a:lstStyle/>
        <a:p>
          <a:r>
            <a:rPr lang="en-US" dirty="0"/>
            <a:t>You can do them more frequently. Often the only burden is visiting the clinic.</a:t>
          </a:r>
          <a:endParaRPr lang="en-NL" dirty="0"/>
        </a:p>
      </dgm:t>
    </dgm:pt>
    <dgm:pt modelId="{5F42A7BD-B9C2-46AB-B886-54398EEAF48E}" type="parTrans" cxnId="{DDA6EA6E-6E47-4838-B55F-7A38CA492B04}">
      <dgm:prSet/>
      <dgm:spPr/>
      <dgm:t>
        <a:bodyPr/>
        <a:lstStyle/>
        <a:p>
          <a:endParaRPr lang="en-NL"/>
        </a:p>
      </dgm:t>
    </dgm:pt>
    <dgm:pt modelId="{160AD1A7-C31C-4316-A710-DC1D6F97CAE4}" type="sibTrans" cxnId="{DDA6EA6E-6E47-4838-B55F-7A38CA492B04}">
      <dgm:prSet/>
      <dgm:spPr/>
      <dgm:t>
        <a:bodyPr/>
        <a:lstStyle/>
        <a:p>
          <a:endParaRPr lang="en-NL"/>
        </a:p>
      </dgm:t>
    </dgm:pt>
    <dgm:pt modelId="{B5832492-40FE-4A74-AFC2-F8A944A5FE37}">
      <dgm:prSet phldrT="[Text]"/>
      <dgm:spPr/>
      <dgm:t>
        <a:bodyPr/>
        <a:lstStyle/>
        <a:p>
          <a:r>
            <a:rPr lang="en-US" dirty="0"/>
            <a:t>Invasive Tests</a:t>
          </a:r>
          <a:endParaRPr lang="en-NL" dirty="0"/>
        </a:p>
      </dgm:t>
    </dgm:pt>
    <dgm:pt modelId="{3BAB6D33-A6C9-404B-9846-1500EDF6607E}" type="parTrans" cxnId="{BF24CF81-623E-4CDF-A00F-4857768891B5}">
      <dgm:prSet/>
      <dgm:spPr/>
      <dgm:t>
        <a:bodyPr/>
        <a:lstStyle/>
        <a:p>
          <a:endParaRPr lang="en-NL"/>
        </a:p>
      </dgm:t>
    </dgm:pt>
    <dgm:pt modelId="{CE0F23AA-9041-4C52-B611-99F0D07096D5}" type="sibTrans" cxnId="{BF24CF81-623E-4CDF-A00F-4857768891B5}">
      <dgm:prSet/>
      <dgm:spPr/>
      <dgm:t>
        <a:bodyPr/>
        <a:lstStyle/>
        <a:p>
          <a:endParaRPr lang="en-NL"/>
        </a:p>
      </dgm:t>
    </dgm:pt>
    <dgm:pt modelId="{B9700C20-FF38-4CAA-B50F-F5991A8CDECD}">
      <dgm:prSet phldrT="[Text]"/>
      <dgm:spPr/>
      <dgm:t>
        <a:bodyPr/>
        <a:lstStyle/>
        <a:p>
          <a:r>
            <a:rPr lang="en-US" dirty="0"/>
            <a:t>Biopsy, Colonoscopy, Endoscopy</a:t>
          </a:r>
          <a:endParaRPr lang="en-NL" dirty="0"/>
        </a:p>
      </dgm:t>
    </dgm:pt>
    <dgm:pt modelId="{B88E4624-5AA6-4CE7-A5C0-CB1A9A76F656}" type="parTrans" cxnId="{0F89B84B-BB73-4D2F-8163-BCEB110F8D18}">
      <dgm:prSet/>
      <dgm:spPr/>
      <dgm:t>
        <a:bodyPr/>
        <a:lstStyle/>
        <a:p>
          <a:endParaRPr lang="en-NL"/>
        </a:p>
      </dgm:t>
    </dgm:pt>
    <dgm:pt modelId="{99092F60-60AD-4818-9BA0-DEA6BCF31CF8}" type="sibTrans" cxnId="{0F89B84B-BB73-4D2F-8163-BCEB110F8D18}">
      <dgm:prSet/>
      <dgm:spPr/>
      <dgm:t>
        <a:bodyPr/>
        <a:lstStyle/>
        <a:p>
          <a:endParaRPr lang="en-NL"/>
        </a:p>
      </dgm:t>
    </dgm:pt>
    <dgm:pt modelId="{13EA87A4-7308-4156-A7EF-7B0A9201C2E0}">
      <dgm:prSet phldrT="[Text]"/>
      <dgm:spPr/>
      <dgm:t>
        <a:bodyPr/>
        <a:lstStyle/>
        <a:p>
          <a:r>
            <a:rPr lang="en-US" dirty="0"/>
            <a:t>So called Gold-standard tests. </a:t>
          </a:r>
          <a:endParaRPr lang="en-NL" dirty="0"/>
        </a:p>
      </dgm:t>
    </dgm:pt>
    <dgm:pt modelId="{8AB657CD-B9D1-4CAC-A2A1-212BDDDD648C}" type="parTrans" cxnId="{391B54A7-DA4C-4953-8938-AE5A2C106AA0}">
      <dgm:prSet/>
      <dgm:spPr/>
      <dgm:t>
        <a:bodyPr/>
        <a:lstStyle/>
        <a:p>
          <a:endParaRPr lang="en-NL"/>
        </a:p>
      </dgm:t>
    </dgm:pt>
    <dgm:pt modelId="{A5DFFA05-837E-434A-938F-3FF877AE2555}" type="sibTrans" cxnId="{391B54A7-DA4C-4953-8938-AE5A2C106AA0}">
      <dgm:prSet/>
      <dgm:spPr/>
      <dgm:t>
        <a:bodyPr/>
        <a:lstStyle/>
        <a:p>
          <a:endParaRPr lang="en-NL"/>
        </a:p>
      </dgm:t>
    </dgm:pt>
    <dgm:pt modelId="{2AE7869B-ED1A-4499-9C84-178FA271B61F}" type="pres">
      <dgm:prSet presAssocID="{7FAB6C93-1ABD-4F9D-9297-797C7FF0EA05}" presName="Name0" presStyleCnt="0">
        <dgm:presLayoutVars>
          <dgm:dir/>
          <dgm:resizeHandles val="exact"/>
        </dgm:presLayoutVars>
      </dgm:prSet>
      <dgm:spPr/>
    </dgm:pt>
    <dgm:pt modelId="{75C193E3-13C4-4E15-B3BD-613F84A18575}" type="pres">
      <dgm:prSet presAssocID="{B176135E-03D2-4333-B59B-2DBAAC75ABE1}" presName="node" presStyleLbl="node1" presStyleIdx="0" presStyleCnt="2">
        <dgm:presLayoutVars>
          <dgm:bulletEnabled val="1"/>
        </dgm:presLayoutVars>
      </dgm:prSet>
      <dgm:spPr/>
    </dgm:pt>
    <dgm:pt modelId="{65CB685B-E433-43EF-8C2B-94D0B16761F7}" type="pres">
      <dgm:prSet presAssocID="{2541308E-0258-4A68-AB0D-28CCC80C1B50}" presName="sibTrans" presStyleCnt="0"/>
      <dgm:spPr/>
    </dgm:pt>
    <dgm:pt modelId="{36EF886B-4E35-4A80-B582-AD1E236DD066}" type="pres">
      <dgm:prSet presAssocID="{B5832492-40FE-4A74-AFC2-F8A944A5FE37}" presName="node" presStyleLbl="node1" presStyleIdx="1" presStyleCnt="2">
        <dgm:presLayoutVars>
          <dgm:bulletEnabled val="1"/>
        </dgm:presLayoutVars>
      </dgm:prSet>
      <dgm:spPr/>
    </dgm:pt>
  </dgm:ptLst>
  <dgm:cxnLst>
    <dgm:cxn modelId="{4422315D-B1EA-4E0A-A4A3-A957D7081B43}" type="presOf" srcId="{B9700C20-FF38-4CAA-B50F-F5991A8CDECD}" destId="{36EF886B-4E35-4A80-B582-AD1E236DD066}" srcOrd="0" destOrd="1" presId="urn:microsoft.com/office/officeart/2005/8/layout/hList6"/>
    <dgm:cxn modelId="{7F3EE246-3A2D-4E85-99F0-F691838AFC8D}" type="presOf" srcId="{DA2190DD-BB35-4495-9649-93C21A36A679}" destId="{75C193E3-13C4-4E15-B3BD-613F84A18575}" srcOrd="0" destOrd="1" presId="urn:microsoft.com/office/officeart/2005/8/layout/hList6"/>
    <dgm:cxn modelId="{0F89B84B-BB73-4D2F-8163-BCEB110F8D18}" srcId="{B5832492-40FE-4A74-AFC2-F8A944A5FE37}" destId="{B9700C20-FF38-4CAA-B50F-F5991A8CDECD}" srcOrd="0" destOrd="0" parTransId="{B88E4624-5AA6-4CE7-A5C0-CB1A9A76F656}" sibTransId="{99092F60-60AD-4818-9BA0-DEA6BCF31CF8}"/>
    <dgm:cxn modelId="{DDA6EA6E-6E47-4838-B55F-7A38CA492B04}" srcId="{B176135E-03D2-4333-B59B-2DBAAC75ABE1}" destId="{8436B11D-7B6F-4E42-8FB1-E3603A7B0576}" srcOrd="1" destOrd="0" parTransId="{5F42A7BD-B9C2-46AB-B886-54398EEAF48E}" sibTransId="{160AD1A7-C31C-4316-A710-DC1D6F97CAE4}"/>
    <dgm:cxn modelId="{69BCFD76-0E50-4E8C-9228-EA262E3B5E4B}" type="presOf" srcId="{B5832492-40FE-4A74-AFC2-F8A944A5FE37}" destId="{36EF886B-4E35-4A80-B582-AD1E236DD066}" srcOrd="0" destOrd="0" presId="urn:microsoft.com/office/officeart/2005/8/layout/hList6"/>
    <dgm:cxn modelId="{BF24CF81-623E-4CDF-A00F-4857768891B5}" srcId="{7FAB6C93-1ABD-4F9D-9297-797C7FF0EA05}" destId="{B5832492-40FE-4A74-AFC2-F8A944A5FE37}" srcOrd="1" destOrd="0" parTransId="{3BAB6D33-A6C9-404B-9846-1500EDF6607E}" sibTransId="{CE0F23AA-9041-4C52-B611-99F0D07096D5}"/>
    <dgm:cxn modelId="{1986FF8A-6837-4EE5-BFC1-843A42B038D4}" type="presOf" srcId="{B176135E-03D2-4333-B59B-2DBAAC75ABE1}" destId="{75C193E3-13C4-4E15-B3BD-613F84A18575}" srcOrd="0" destOrd="0" presId="urn:microsoft.com/office/officeart/2005/8/layout/hList6"/>
    <dgm:cxn modelId="{391B54A7-DA4C-4953-8938-AE5A2C106AA0}" srcId="{B5832492-40FE-4A74-AFC2-F8A944A5FE37}" destId="{13EA87A4-7308-4156-A7EF-7B0A9201C2E0}" srcOrd="1" destOrd="0" parTransId="{8AB657CD-B9D1-4CAC-A2A1-212BDDDD648C}" sibTransId="{A5DFFA05-837E-434A-938F-3FF877AE2555}"/>
    <dgm:cxn modelId="{4C3B0BCF-9BD6-4DF4-BD5A-77E6224A8DF0}" type="presOf" srcId="{13EA87A4-7308-4156-A7EF-7B0A9201C2E0}" destId="{36EF886B-4E35-4A80-B582-AD1E236DD066}" srcOrd="0" destOrd="2" presId="urn:microsoft.com/office/officeart/2005/8/layout/hList6"/>
    <dgm:cxn modelId="{7F2F41D8-C5D3-4125-A1CD-F6C86596969E}" type="presOf" srcId="{8436B11D-7B6F-4E42-8FB1-E3603A7B0576}" destId="{75C193E3-13C4-4E15-B3BD-613F84A18575}" srcOrd="0" destOrd="2" presId="urn:microsoft.com/office/officeart/2005/8/layout/hList6"/>
    <dgm:cxn modelId="{44DD87E4-C86E-4FA1-B7DA-EFD0807914EB}" srcId="{7FAB6C93-1ABD-4F9D-9297-797C7FF0EA05}" destId="{B176135E-03D2-4333-B59B-2DBAAC75ABE1}" srcOrd="0" destOrd="0" parTransId="{FE35E034-C788-49D6-9B23-F867B6B9E73B}" sibTransId="{2541308E-0258-4A68-AB0D-28CCC80C1B50}"/>
    <dgm:cxn modelId="{581398F1-EF5D-407C-81FB-BB5FD024F4F5}" srcId="{B176135E-03D2-4333-B59B-2DBAAC75ABE1}" destId="{DA2190DD-BB35-4495-9649-93C21A36A679}" srcOrd="0" destOrd="0" parTransId="{521BA50A-A519-4008-BA3B-D6B167611FAA}" sibTransId="{1561242D-C35C-4F25-92A2-0140AFB539F6}"/>
    <dgm:cxn modelId="{BE0C0FF8-68CE-41A8-B4DE-B6130A87042B}" type="presOf" srcId="{7FAB6C93-1ABD-4F9D-9297-797C7FF0EA05}" destId="{2AE7869B-ED1A-4499-9C84-178FA271B61F}" srcOrd="0" destOrd="0" presId="urn:microsoft.com/office/officeart/2005/8/layout/hList6"/>
    <dgm:cxn modelId="{18840A33-BB13-4DD5-8FD1-17FC6ED34925}" type="presParOf" srcId="{2AE7869B-ED1A-4499-9C84-178FA271B61F}" destId="{75C193E3-13C4-4E15-B3BD-613F84A18575}" srcOrd="0" destOrd="0" presId="urn:microsoft.com/office/officeart/2005/8/layout/hList6"/>
    <dgm:cxn modelId="{7D9D906B-4677-44CF-9DC8-AF558783E8FC}" type="presParOf" srcId="{2AE7869B-ED1A-4499-9C84-178FA271B61F}" destId="{65CB685B-E433-43EF-8C2B-94D0B16761F7}" srcOrd="1" destOrd="0" presId="urn:microsoft.com/office/officeart/2005/8/layout/hList6"/>
    <dgm:cxn modelId="{F6176A4A-F47E-4ACF-A46C-7D01EC1B85A9}" type="presParOf" srcId="{2AE7869B-ED1A-4499-9C84-178FA271B61F}" destId="{36EF886B-4E35-4A80-B582-AD1E236DD066}"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7ED479-7CF8-4972-BB24-36790D61A3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L"/>
        </a:p>
      </dgm:t>
    </dgm:pt>
    <dgm:pt modelId="{CEE5312F-5330-4A7E-8180-6C99B03C078B}">
      <dgm:prSet phldrT="[Text]"/>
      <dgm:spPr/>
      <dgm:t>
        <a:bodyPr/>
        <a:lstStyle/>
        <a:p>
          <a:r>
            <a:rPr lang="en-US" dirty="0"/>
            <a:t>Biopsy</a:t>
          </a:r>
          <a:endParaRPr lang="en-NL" dirty="0"/>
        </a:p>
      </dgm:t>
    </dgm:pt>
    <dgm:pt modelId="{15F886F1-7876-4559-98BC-BF551DEB7C2E}" type="parTrans" cxnId="{AE115825-8517-49C5-998B-C661FD5D9007}">
      <dgm:prSet/>
      <dgm:spPr/>
      <dgm:t>
        <a:bodyPr/>
        <a:lstStyle/>
        <a:p>
          <a:endParaRPr lang="en-NL"/>
        </a:p>
      </dgm:t>
    </dgm:pt>
    <dgm:pt modelId="{5567DB50-C811-435B-B43F-32AD1B99BEF9}" type="sibTrans" cxnId="{AE115825-8517-49C5-998B-C661FD5D9007}">
      <dgm:prSet/>
      <dgm:spPr/>
      <dgm:t>
        <a:bodyPr/>
        <a:lstStyle/>
        <a:p>
          <a:endParaRPr lang="en-NL"/>
        </a:p>
      </dgm:t>
    </dgm:pt>
    <dgm:pt modelId="{0F42B670-B2DD-4F87-B1FB-2E9349B881AE}">
      <dgm:prSet phldrT="[Text]"/>
      <dgm:spPr/>
      <dgm:t>
        <a:bodyPr/>
        <a:lstStyle/>
        <a:p>
          <a:r>
            <a:rPr lang="en-US" dirty="0"/>
            <a:t>Colonoscopy</a:t>
          </a:r>
          <a:endParaRPr lang="en-NL" dirty="0"/>
        </a:p>
      </dgm:t>
    </dgm:pt>
    <dgm:pt modelId="{69775B03-B7D9-48AC-B17F-AD0C272A6A8D}" type="parTrans" cxnId="{4AE06975-78CB-4E9B-A90E-C4A86D6D26AA}">
      <dgm:prSet/>
      <dgm:spPr/>
      <dgm:t>
        <a:bodyPr/>
        <a:lstStyle/>
        <a:p>
          <a:endParaRPr lang="en-NL"/>
        </a:p>
      </dgm:t>
    </dgm:pt>
    <dgm:pt modelId="{ED990C4E-578A-49BC-B3C3-161F7202FC3D}" type="sibTrans" cxnId="{4AE06975-78CB-4E9B-A90E-C4A86D6D26AA}">
      <dgm:prSet/>
      <dgm:spPr/>
      <dgm:t>
        <a:bodyPr/>
        <a:lstStyle/>
        <a:p>
          <a:endParaRPr lang="en-NL"/>
        </a:p>
      </dgm:t>
    </dgm:pt>
    <dgm:pt modelId="{1BD3CA0B-4498-4A9E-8454-A5F6BA41DEAD}">
      <dgm:prSet phldrT="[Text]"/>
      <dgm:spPr/>
      <dgm:t>
        <a:bodyPr/>
        <a:lstStyle/>
        <a:p>
          <a:r>
            <a:rPr lang="en-US" dirty="0"/>
            <a:t>Endoscopy</a:t>
          </a:r>
          <a:endParaRPr lang="en-NL" dirty="0"/>
        </a:p>
      </dgm:t>
    </dgm:pt>
    <dgm:pt modelId="{EFAFAAF1-2090-4106-88E4-C0BBBB17EA50}" type="parTrans" cxnId="{AF793A58-F092-42A1-8646-1A51B502F630}">
      <dgm:prSet/>
      <dgm:spPr/>
      <dgm:t>
        <a:bodyPr/>
        <a:lstStyle/>
        <a:p>
          <a:endParaRPr lang="en-NL"/>
        </a:p>
      </dgm:t>
    </dgm:pt>
    <dgm:pt modelId="{BC9407AE-1EC7-47FF-9237-47D42486DD96}" type="sibTrans" cxnId="{AF793A58-F092-42A1-8646-1A51B502F630}">
      <dgm:prSet/>
      <dgm:spPr/>
      <dgm:t>
        <a:bodyPr/>
        <a:lstStyle/>
        <a:p>
          <a:endParaRPr lang="en-NL"/>
        </a:p>
      </dgm:t>
    </dgm:pt>
    <dgm:pt modelId="{7E0A915A-917E-432B-B0FF-A5BDE0F543FA}">
      <dgm:prSet phldrT="[Text]"/>
      <dgm:spPr/>
      <dgm:t>
        <a:bodyPr/>
        <a:lstStyle/>
        <a:p>
          <a:r>
            <a:rPr lang="en-US" dirty="0"/>
            <a:t>Incontinence.</a:t>
          </a:r>
          <a:endParaRPr lang="en-NL" dirty="0"/>
        </a:p>
      </dgm:t>
    </dgm:pt>
    <dgm:pt modelId="{5093DE8D-8DEE-475C-9101-20BB1DC3A967}" type="parTrans" cxnId="{6A0F49B8-A15C-4C4D-B15A-F0A6846A2498}">
      <dgm:prSet/>
      <dgm:spPr/>
      <dgm:t>
        <a:bodyPr/>
        <a:lstStyle/>
        <a:p>
          <a:endParaRPr lang="en-NL"/>
        </a:p>
      </dgm:t>
    </dgm:pt>
    <dgm:pt modelId="{56B1D7D9-E0F4-47EE-9D5C-39F708BE61C1}" type="sibTrans" cxnId="{6A0F49B8-A15C-4C4D-B15A-F0A6846A2498}">
      <dgm:prSet/>
      <dgm:spPr/>
      <dgm:t>
        <a:bodyPr/>
        <a:lstStyle/>
        <a:p>
          <a:endParaRPr lang="en-NL"/>
        </a:p>
      </dgm:t>
    </dgm:pt>
    <dgm:pt modelId="{47D8C7CF-5620-483A-BBEF-7EE301508603}">
      <dgm:prSet phldrT="[Text]"/>
      <dgm:spPr/>
      <dgm:t>
        <a:bodyPr/>
        <a:lstStyle/>
        <a:p>
          <a:r>
            <a:rPr lang="en-US" dirty="0"/>
            <a:t>Blood loss from colon perforation.</a:t>
          </a:r>
          <a:endParaRPr lang="en-NL" dirty="0"/>
        </a:p>
      </dgm:t>
    </dgm:pt>
    <dgm:pt modelId="{B0137318-5448-44EF-9C34-DE64C5D0433F}" type="parTrans" cxnId="{5DB29B06-7E30-42C0-AE41-358C61D41569}">
      <dgm:prSet/>
      <dgm:spPr/>
      <dgm:t>
        <a:bodyPr/>
        <a:lstStyle/>
        <a:p>
          <a:endParaRPr lang="en-NL"/>
        </a:p>
      </dgm:t>
    </dgm:pt>
    <dgm:pt modelId="{2A044493-E317-4490-BEC4-FA22E62FC76A}" type="sibTrans" cxnId="{5DB29B06-7E30-42C0-AE41-358C61D41569}">
      <dgm:prSet/>
      <dgm:spPr/>
      <dgm:t>
        <a:bodyPr/>
        <a:lstStyle/>
        <a:p>
          <a:endParaRPr lang="en-NL"/>
        </a:p>
      </dgm:t>
    </dgm:pt>
    <dgm:pt modelId="{7DD06639-AE96-4EA9-8E39-B9F8146381A8}">
      <dgm:prSet phldrT="[Text]"/>
      <dgm:spPr/>
      <dgm:t>
        <a:bodyPr/>
        <a:lstStyle/>
        <a:p>
          <a:r>
            <a:rPr lang="en-US" dirty="0"/>
            <a:t>Difficulty swallowing.</a:t>
          </a:r>
          <a:endParaRPr lang="en-NL" dirty="0"/>
        </a:p>
      </dgm:t>
    </dgm:pt>
    <dgm:pt modelId="{627779AB-70BE-49B5-9C56-17943DF06295}" type="parTrans" cxnId="{B36CB575-B264-48DA-B8E3-58ADB55C8892}">
      <dgm:prSet/>
      <dgm:spPr/>
      <dgm:t>
        <a:bodyPr/>
        <a:lstStyle/>
        <a:p>
          <a:endParaRPr lang="en-NL"/>
        </a:p>
      </dgm:t>
    </dgm:pt>
    <dgm:pt modelId="{67BB5098-6C86-4D1C-85B5-F0A2CEC99B6C}" type="sibTrans" cxnId="{B36CB575-B264-48DA-B8E3-58ADB55C8892}">
      <dgm:prSet/>
      <dgm:spPr/>
      <dgm:t>
        <a:bodyPr/>
        <a:lstStyle/>
        <a:p>
          <a:endParaRPr lang="en-NL"/>
        </a:p>
      </dgm:t>
    </dgm:pt>
    <dgm:pt modelId="{9A38898E-9083-4B3B-9833-E18EBF056EF7}">
      <dgm:prSet phldrT="[Text]"/>
      <dgm:spPr/>
      <dgm:t>
        <a:bodyPr/>
        <a:lstStyle/>
        <a:p>
          <a:r>
            <a:rPr lang="en-US" dirty="0"/>
            <a:t>Septicemia.</a:t>
          </a:r>
          <a:endParaRPr lang="en-NL" dirty="0"/>
        </a:p>
      </dgm:t>
    </dgm:pt>
    <dgm:pt modelId="{278895C5-C85B-47C7-AF2F-A79F9665EBE4}" type="parTrans" cxnId="{29CD6440-299E-4B14-943F-3435001E42D1}">
      <dgm:prSet/>
      <dgm:spPr/>
      <dgm:t>
        <a:bodyPr/>
        <a:lstStyle/>
        <a:p>
          <a:endParaRPr lang="en-NL"/>
        </a:p>
      </dgm:t>
    </dgm:pt>
    <dgm:pt modelId="{586BCBDD-9189-4B9F-93B5-743D285D0929}" type="sibTrans" cxnId="{29CD6440-299E-4B14-943F-3435001E42D1}">
      <dgm:prSet/>
      <dgm:spPr/>
      <dgm:t>
        <a:bodyPr/>
        <a:lstStyle/>
        <a:p>
          <a:endParaRPr lang="en-NL"/>
        </a:p>
      </dgm:t>
    </dgm:pt>
    <dgm:pt modelId="{24500388-C3F8-41B5-BA00-798BCF47DAFC}">
      <dgm:prSet phldrT="[Text]"/>
      <dgm:spPr/>
      <dgm:t>
        <a:bodyPr/>
        <a:lstStyle/>
        <a:p>
          <a:r>
            <a:rPr lang="en-US" dirty="0"/>
            <a:t>Chest pain.</a:t>
          </a:r>
          <a:endParaRPr lang="en-NL" dirty="0"/>
        </a:p>
      </dgm:t>
    </dgm:pt>
    <dgm:pt modelId="{6EB0A44C-08B2-46B3-8240-AF3CBF96D063}" type="parTrans" cxnId="{12A67BB2-1E54-4223-97AA-3F12A97CA37B}">
      <dgm:prSet/>
      <dgm:spPr/>
      <dgm:t>
        <a:bodyPr/>
        <a:lstStyle/>
        <a:p>
          <a:endParaRPr lang="en-NL"/>
        </a:p>
      </dgm:t>
    </dgm:pt>
    <dgm:pt modelId="{3481CC33-A3C7-478D-BE0E-A75D101B2388}" type="sibTrans" cxnId="{12A67BB2-1E54-4223-97AA-3F12A97CA37B}">
      <dgm:prSet/>
      <dgm:spPr/>
      <dgm:t>
        <a:bodyPr/>
        <a:lstStyle/>
        <a:p>
          <a:endParaRPr lang="en-NL"/>
        </a:p>
      </dgm:t>
    </dgm:pt>
    <dgm:pt modelId="{87452BF8-5DCF-4FBA-BB5C-A5B0F7465E24}">
      <dgm:prSet phldrT="[Text]"/>
      <dgm:spPr/>
      <dgm:t>
        <a:bodyPr/>
        <a:lstStyle/>
        <a:p>
          <a:r>
            <a:rPr lang="en-US" b="0" i="0" dirty="0"/>
            <a:t>Infection.</a:t>
          </a:r>
          <a:endParaRPr lang="en-NL" b="0" dirty="0"/>
        </a:p>
      </dgm:t>
    </dgm:pt>
    <dgm:pt modelId="{328CF9BB-0DB3-44CC-BFA5-198091B5A997}" type="parTrans" cxnId="{5CA916C3-6338-4CC8-B4B3-2957B5C4FCCA}">
      <dgm:prSet/>
      <dgm:spPr/>
      <dgm:t>
        <a:bodyPr/>
        <a:lstStyle/>
        <a:p>
          <a:endParaRPr lang="en-NL"/>
        </a:p>
      </dgm:t>
    </dgm:pt>
    <dgm:pt modelId="{B941E61D-E9A8-419F-BF1C-5854C7002270}" type="sibTrans" cxnId="{5CA916C3-6338-4CC8-B4B3-2957B5C4FCCA}">
      <dgm:prSet/>
      <dgm:spPr/>
      <dgm:t>
        <a:bodyPr/>
        <a:lstStyle/>
        <a:p>
          <a:endParaRPr lang="en-NL"/>
        </a:p>
      </dgm:t>
    </dgm:pt>
    <dgm:pt modelId="{99692D03-BBED-44DC-A49A-52A866805BAF}" type="pres">
      <dgm:prSet presAssocID="{B17ED479-7CF8-4972-BB24-36790D61A398}" presName="linear" presStyleCnt="0">
        <dgm:presLayoutVars>
          <dgm:animLvl val="lvl"/>
          <dgm:resizeHandles val="exact"/>
        </dgm:presLayoutVars>
      </dgm:prSet>
      <dgm:spPr/>
    </dgm:pt>
    <dgm:pt modelId="{54C4787A-3358-45A0-A3AB-C8E035BFAA5A}" type="pres">
      <dgm:prSet presAssocID="{CEE5312F-5330-4A7E-8180-6C99B03C078B}" presName="parentText" presStyleLbl="node1" presStyleIdx="0" presStyleCnt="3">
        <dgm:presLayoutVars>
          <dgm:chMax val="0"/>
          <dgm:bulletEnabled val="1"/>
        </dgm:presLayoutVars>
      </dgm:prSet>
      <dgm:spPr/>
    </dgm:pt>
    <dgm:pt modelId="{04FB3533-1496-4E4D-AAD3-13479EE02926}" type="pres">
      <dgm:prSet presAssocID="{CEE5312F-5330-4A7E-8180-6C99B03C078B}" presName="childText" presStyleLbl="revTx" presStyleIdx="0" presStyleCnt="3">
        <dgm:presLayoutVars>
          <dgm:bulletEnabled val="1"/>
        </dgm:presLayoutVars>
      </dgm:prSet>
      <dgm:spPr/>
    </dgm:pt>
    <dgm:pt modelId="{6DD3D838-7133-46E9-8648-DC309FD06ECC}" type="pres">
      <dgm:prSet presAssocID="{0F42B670-B2DD-4F87-B1FB-2E9349B881AE}" presName="parentText" presStyleLbl="node1" presStyleIdx="1" presStyleCnt="3">
        <dgm:presLayoutVars>
          <dgm:chMax val="0"/>
          <dgm:bulletEnabled val="1"/>
        </dgm:presLayoutVars>
      </dgm:prSet>
      <dgm:spPr/>
    </dgm:pt>
    <dgm:pt modelId="{B585B532-6568-475D-A6BD-294A3189A0A0}" type="pres">
      <dgm:prSet presAssocID="{0F42B670-B2DD-4F87-B1FB-2E9349B881AE}" presName="childText" presStyleLbl="revTx" presStyleIdx="1" presStyleCnt="3">
        <dgm:presLayoutVars>
          <dgm:bulletEnabled val="1"/>
        </dgm:presLayoutVars>
      </dgm:prSet>
      <dgm:spPr/>
    </dgm:pt>
    <dgm:pt modelId="{EC15D220-626F-4676-8B10-59501E810A4F}" type="pres">
      <dgm:prSet presAssocID="{1BD3CA0B-4498-4A9E-8454-A5F6BA41DEAD}" presName="parentText" presStyleLbl="node1" presStyleIdx="2" presStyleCnt="3">
        <dgm:presLayoutVars>
          <dgm:chMax val="0"/>
          <dgm:bulletEnabled val="1"/>
        </dgm:presLayoutVars>
      </dgm:prSet>
      <dgm:spPr/>
    </dgm:pt>
    <dgm:pt modelId="{3F4A68A7-2A68-4A16-A826-79BC1A41CCCE}" type="pres">
      <dgm:prSet presAssocID="{1BD3CA0B-4498-4A9E-8454-A5F6BA41DEAD}" presName="childText" presStyleLbl="revTx" presStyleIdx="2" presStyleCnt="3">
        <dgm:presLayoutVars>
          <dgm:bulletEnabled val="1"/>
        </dgm:presLayoutVars>
      </dgm:prSet>
      <dgm:spPr/>
    </dgm:pt>
  </dgm:ptLst>
  <dgm:cxnLst>
    <dgm:cxn modelId="{5DB29B06-7E30-42C0-AE41-358C61D41569}" srcId="{0F42B670-B2DD-4F87-B1FB-2E9349B881AE}" destId="{47D8C7CF-5620-483A-BBEF-7EE301508603}" srcOrd="0" destOrd="0" parTransId="{B0137318-5448-44EF-9C34-DE64C5D0433F}" sibTransId="{2A044493-E317-4490-BEC4-FA22E62FC76A}"/>
    <dgm:cxn modelId="{AE115825-8517-49C5-998B-C661FD5D9007}" srcId="{B17ED479-7CF8-4972-BB24-36790D61A398}" destId="{CEE5312F-5330-4A7E-8180-6C99B03C078B}" srcOrd="0" destOrd="0" parTransId="{15F886F1-7876-4559-98BC-BF551DEB7C2E}" sibTransId="{5567DB50-C811-435B-B43F-32AD1B99BEF9}"/>
    <dgm:cxn modelId="{8A40943D-8834-4A0C-8804-C701EBD48219}" type="presOf" srcId="{9A38898E-9083-4B3B-9833-E18EBF056EF7}" destId="{04FB3533-1496-4E4D-AAD3-13479EE02926}" srcOrd="0" destOrd="1" presId="urn:microsoft.com/office/officeart/2005/8/layout/vList2"/>
    <dgm:cxn modelId="{7C51053E-3E02-465F-BA07-3A1CE82D8773}" type="presOf" srcId="{24500388-C3F8-41B5-BA00-798BCF47DAFC}" destId="{3F4A68A7-2A68-4A16-A826-79BC1A41CCCE}" srcOrd="0" destOrd="1" presId="urn:microsoft.com/office/officeart/2005/8/layout/vList2"/>
    <dgm:cxn modelId="{29CD6440-299E-4B14-943F-3435001E42D1}" srcId="{CEE5312F-5330-4A7E-8180-6C99B03C078B}" destId="{9A38898E-9083-4B3B-9833-E18EBF056EF7}" srcOrd="1" destOrd="0" parTransId="{278895C5-C85B-47C7-AF2F-A79F9665EBE4}" sibTransId="{586BCBDD-9189-4B9F-93B5-743D285D0929}"/>
    <dgm:cxn modelId="{DA954D5B-4F85-4179-B418-ED0B9FFCDA7B}" type="presOf" srcId="{1BD3CA0B-4498-4A9E-8454-A5F6BA41DEAD}" destId="{EC15D220-626F-4676-8B10-59501E810A4F}" srcOrd="0" destOrd="0" presId="urn:microsoft.com/office/officeart/2005/8/layout/vList2"/>
    <dgm:cxn modelId="{4AE06975-78CB-4E9B-A90E-C4A86D6D26AA}" srcId="{B17ED479-7CF8-4972-BB24-36790D61A398}" destId="{0F42B670-B2DD-4F87-B1FB-2E9349B881AE}" srcOrd="1" destOrd="0" parTransId="{69775B03-B7D9-48AC-B17F-AD0C272A6A8D}" sibTransId="{ED990C4E-578A-49BC-B3C3-161F7202FC3D}"/>
    <dgm:cxn modelId="{B36CB575-B264-48DA-B8E3-58ADB55C8892}" srcId="{1BD3CA0B-4498-4A9E-8454-A5F6BA41DEAD}" destId="{7DD06639-AE96-4EA9-8E39-B9F8146381A8}" srcOrd="0" destOrd="0" parTransId="{627779AB-70BE-49B5-9C56-17943DF06295}" sibTransId="{67BB5098-6C86-4D1C-85B5-F0A2CEC99B6C}"/>
    <dgm:cxn modelId="{9FD7D375-DAD2-4F6E-ABFB-912BDF60F273}" type="presOf" srcId="{0F42B670-B2DD-4F87-B1FB-2E9349B881AE}" destId="{6DD3D838-7133-46E9-8648-DC309FD06ECC}" srcOrd="0" destOrd="0" presId="urn:microsoft.com/office/officeart/2005/8/layout/vList2"/>
    <dgm:cxn modelId="{AF793A58-F092-42A1-8646-1A51B502F630}" srcId="{B17ED479-7CF8-4972-BB24-36790D61A398}" destId="{1BD3CA0B-4498-4A9E-8454-A5F6BA41DEAD}" srcOrd="2" destOrd="0" parTransId="{EFAFAAF1-2090-4106-88E4-C0BBBB17EA50}" sibTransId="{BC9407AE-1EC7-47FF-9237-47D42486DD96}"/>
    <dgm:cxn modelId="{E3E80A8A-ED2D-429D-98AE-EE98AC67EE5B}" type="presOf" srcId="{87452BF8-5DCF-4FBA-BB5C-A5B0F7465E24}" destId="{B585B532-6568-475D-A6BD-294A3189A0A0}" srcOrd="0" destOrd="1" presId="urn:microsoft.com/office/officeart/2005/8/layout/vList2"/>
    <dgm:cxn modelId="{12A67BB2-1E54-4223-97AA-3F12A97CA37B}" srcId="{1BD3CA0B-4498-4A9E-8454-A5F6BA41DEAD}" destId="{24500388-C3F8-41B5-BA00-798BCF47DAFC}" srcOrd="1" destOrd="0" parTransId="{6EB0A44C-08B2-46B3-8240-AF3CBF96D063}" sibTransId="{3481CC33-A3C7-478D-BE0E-A75D101B2388}"/>
    <dgm:cxn modelId="{E43B5DB5-AE3B-4346-89A1-58A79BC18AF0}" type="presOf" srcId="{7DD06639-AE96-4EA9-8E39-B9F8146381A8}" destId="{3F4A68A7-2A68-4A16-A826-79BC1A41CCCE}" srcOrd="0" destOrd="0" presId="urn:microsoft.com/office/officeart/2005/8/layout/vList2"/>
    <dgm:cxn modelId="{6A0F49B8-A15C-4C4D-B15A-F0A6846A2498}" srcId="{CEE5312F-5330-4A7E-8180-6C99B03C078B}" destId="{7E0A915A-917E-432B-B0FF-A5BDE0F543FA}" srcOrd="0" destOrd="0" parTransId="{5093DE8D-8DEE-475C-9101-20BB1DC3A967}" sibTransId="{56B1D7D9-E0F4-47EE-9D5C-39F708BE61C1}"/>
    <dgm:cxn modelId="{8D896BBD-A86A-4B67-A004-C2C3EAFAA058}" type="presOf" srcId="{47D8C7CF-5620-483A-BBEF-7EE301508603}" destId="{B585B532-6568-475D-A6BD-294A3189A0A0}" srcOrd="0" destOrd="0" presId="urn:microsoft.com/office/officeart/2005/8/layout/vList2"/>
    <dgm:cxn modelId="{5CA916C3-6338-4CC8-B4B3-2957B5C4FCCA}" srcId="{0F42B670-B2DD-4F87-B1FB-2E9349B881AE}" destId="{87452BF8-5DCF-4FBA-BB5C-A5B0F7465E24}" srcOrd="1" destOrd="0" parTransId="{328CF9BB-0DB3-44CC-BFA5-198091B5A997}" sibTransId="{B941E61D-E9A8-419F-BF1C-5854C7002270}"/>
    <dgm:cxn modelId="{011CE8CD-22B6-4ED0-9306-CF2732FFE8F4}" type="presOf" srcId="{B17ED479-7CF8-4972-BB24-36790D61A398}" destId="{99692D03-BBED-44DC-A49A-52A866805BAF}" srcOrd="0" destOrd="0" presId="urn:microsoft.com/office/officeart/2005/8/layout/vList2"/>
    <dgm:cxn modelId="{897020DB-210F-4FF4-A5F1-CB841DFF9FC6}" type="presOf" srcId="{7E0A915A-917E-432B-B0FF-A5BDE0F543FA}" destId="{04FB3533-1496-4E4D-AAD3-13479EE02926}" srcOrd="0" destOrd="0" presId="urn:microsoft.com/office/officeart/2005/8/layout/vList2"/>
    <dgm:cxn modelId="{493E8AEF-78A2-4CDA-9F9A-9B16FCFB66AF}" type="presOf" srcId="{CEE5312F-5330-4A7E-8180-6C99B03C078B}" destId="{54C4787A-3358-45A0-A3AB-C8E035BFAA5A}" srcOrd="0" destOrd="0" presId="urn:microsoft.com/office/officeart/2005/8/layout/vList2"/>
    <dgm:cxn modelId="{C0BC9B9D-E60F-4EF4-9002-2DF898339C13}" type="presParOf" srcId="{99692D03-BBED-44DC-A49A-52A866805BAF}" destId="{54C4787A-3358-45A0-A3AB-C8E035BFAA5A}" srcOrd="0" destOrd="0" presId="urn:microsoft.com/office/officeart/2005/8/layout/vList2"/>
    <dgm:cxn modelId="{3F7F7885-4C7E-43BA-9DA9-3938563BB241}" type="presParOf" srcId="{99692D03-BBED-44DC-A49A-52A866805BAF}" destId="{04FB3533-1496-4E4D-AAD3-13479EE02926}" srcOrd="1" destOrd="0" presId="urn:microsoft.com/office/officeart/2005/8/layout/vList2"/>
    <dgm:cxn modelId="{802B29AA-EDC6-457B-A708-14DD3CABA8AA}" type="presParOf" srcId="{99692D03-BBED-44DC-A49A-52A866805BAF}" destId="{6DD3D838-7133-46E9-8648-DC309FD06ECC}" srcOrd="2" destOrd="0" presId="urn:microsoft.com/office/officeart/2005/8/layout/vList2"/>
    <dgm:cxn modelId="{D4EA93BD-FD79-48C0-A8CF-4696F1A9F884}" type="presParOf" srcId="{99692D03-BBED-44DC-A49A-52A866805BAF}" destId="{B585B532-6568-475D-A6BD-294A3189A0A0}" srcOrd="3" destOrd="0" presId="urn:microsoft.com/office/officeart/2005/8/layout/vList2"/>
    <dgm:cxn modelId="{64F6C2B0-9473-4E73-9B21-1B85B2CDF1D0}" type="presParOf" srcId="{99692D03-BBED-44DC-A49A-52A866805BAF}" destId="{EC15D220-626F-4676-8B10-59501E810A4F}" srcOrd="4" destOrd="0" presId="urn:microsoft.com/office/officeart/2005/8/layout/vList2"/>
    <dgm:cxn modelId="{8EE54B35-05B1-4AA3-A5ED-3D36E9BC5D28}" type="presParOf" srcId="{99692D03-BBED-44DC-A49A-52A866805BAF}" destId="{3F4A68A7-2A68-4A16-A826-79BC1A41CCC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71D263-E4CD-4B0D-953E-1F429A8B5878}"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NL"/>
        </a:p>
      </dgm:t>
    </dgm:pt>
    <dgm:pt modelId="{027C6E05-4023-455C-813D-633C841B201A}">
      <dgm:prSet phldrT="[Text]"/>
      <dgm:spPr/>
      <dgm:t>
        <a:bodyPr/>
        <a:lstStyle/>
        <a:p>
          <a:r>
            <a:rPr lang="en-US" dirty="0"/>
            <a:t>Shorter Delay</a:t>
          </a:r>
          <a:endParaRPr lang="en-NL" dirty="0"/>
        </a:p>
      </dgm:t>
    </dgm:pt>
    <dgm:pt modelId="{983A2343-059B-4A70-906B-578C604836D3}" type="parTrans" cxnId="{1E578A61-BD99-40BE-A2EC-E98F03AC2BF9}">
      <dgm:prSet/>
      <dgm:spPr/>
      <dgm:t>
        <a:bodyPr/>
        <a:lstStyle/>
        <a:p>
          <a:endParaRPr lang="en-NL"/>
        </a:p>
      </dgm:t>
    </dgm:pt>
    <dgm:pt modelId="{D32A290E-C5DE-42A0-B712-C6DBDC0DE4FD}" type="sibTrans" cxnId="{1E578A61-BD99-40BE-A2EC-E98F03AC2BF9}">
      <dgm:prSet/>
      <dgm:spPr/>
      <dgm:t>
        <a:bodyPr/>
        <a:lstStyle/>
        <a:p>
          <a:endParaRPr lang="en-NL"/>
        </a:p>
      </dgm:t>
    </dgm:pt>
    <dgm:pt modelId="{6EDBD0B6-BF49-44C1-87C9-FB243ACB17F7}">
      <dgm:prSet phldrT="[Text]"/>
      <dgm:spPr/>
      <dgm:t>
        <a:bodyPr/>
        <a:lstStyle/>
        <a:p>
          <a:r>
            <a:rPr lang="en-US" dirty="0"/>
            <a:t>Fewer Tests</a:t>
          </a:r>
          <a:endParaRPr lang="en-NL" dirty="0"/>
        </a:p>
      </dgm:t>
    </dgm:pt>
    <dgm:pt modelId="{599AC061-BE16-42E6-B495-0C0310759770}" type="parTrans" cxnId="{71FC7848-6207-4A03-A875-26677DD73548}">
      <dgm:prSet/>
      <dgm:spPr/>
      <dgm:t>
        <a:bodyPr/>
        <a:lstStyle/>
        <a:p>
          <a:endParaRPr lang="en-NL"/>
        </a:p>
      </dgm:t>
    </dgm:pt>
    <dgm:pt modelId="{6B8DB586-6DB7-443E-B288-885ACE596BCC}" type="sibTrans" cxnId="{71FC7848-6207-4A03-A875-26677DD73548}">
      <dgm:prSet/>
      <dgm:spPr/>
      <dgm:t>
        <a:bodyPr/>
        <a:lstStyle/>
        <a:p>
          <a:endParaRPr lang="en-NL"/>
        </a:p>
      </dgm:t>
    </dgm:pt>
    <dgm:pt modelId="{F5F2B3AD-F341-4F50-8AD3-C23C0A7FA087}" type="pres">
      <dgm:prSet presAssocID="{3071D263-E4CD-4B0D-953E-1F429A8B5878}" presName="compositeShape" presStyleCnt="0">
        <dgm:presLayoutVars>
          <dgm:chMax val="2"/>
          <dgm:dir/>
          <dgm:resizeHandles val="exact"/>
        </dgm:presLayoutVars>
      </dgm:prSet>
      <dgm:spPr/>
    </dgm:pt>
    <dgm:pt modelId="{67744AC0-9BED-4C1B-98C0-566E4363814A}" type="pres">
      <dgm:prSet presAssocID="{3071D263-E4CD-4B0D-953E-1F429A8B5878}" presName="ribbon" presStyleLbl="node1" presStyleIdx="0" presStyleCnt="1"/>
      <dgm:spPr/>
    </dgm:pt>
    <dgm:pt modelId="{C6E31A47-8B01-4BBA-A295-BAA9FFAF1B0D}" type="pres">
      <dgm:prSet presAssocID="{3071D263-E4CD-4B0D-953E-1F429A8B5878}" presName="leftArrowText" presStyleLbl="node1" presStyleIdx="0" presStyleCnt="1">
        <dgm:presLayoutVars>
          <dgm:chMax val="0"/>
          <dgm:bulletEnabled val="1"/>
        </dgm:presLayoutVars>
      </dgm:prSet>
      <dgm:spPr/>
    </dgm:pt>
    <dgm:pt modelId="{0F082CD4-2BCA-4368-B6BC-B5AD101AA8C5}" type="pres">
      <dgm:prSet presAssocID="{3071D263-E4CD-4B0D-953E-1F429A8B5878}" presName="rightArrowText" presStyleLbl="node1" presStyleIdx="0" presStyleCnt="1">
        <dgm:presLayoutVars>
          <dgm:chMax val="0"/>
          <dgm:bulletEnabled val="1"/>
        </dgm:presLayoutVars>
      </dgm:prSet>
      <dgm:spPr/>
    </dgm:pt>
  </dgm:ptLst>
  <dgm:cxnLst>
    <dgm:cxn modelId="{1E578A61-BD99-40BE-A2EC-E98F03AC2BF9}" srcId="{3071D263-E4CD-4B0D-953E-1F429A8B5878}" destId="{027C6E05-4023-455C-813D-633C841B201A}" srcOrd="0" destOrd="0" parTransId="{983A2343-059B-4A70-906B-578C604836D3}" sibTransId="{D32A290E-C5DE-42A0-B712-C6DBDC0DE4FD}"/>
    <dgm:cxn modelId="{71FC7848-6207-4A03-A875-26677DD73548}" srcId="{3071D263-E4CD-4B0D-953E-1F429A8B5878}" destId="{6EDBD0B6-BF49-44C1-87C9-FB243ACB17F7}" srcOrd="1" destOrd="0" parTransId="{599AC061-BE16-42E6-B495-0C0310759770}" sibTransId="{6B8DB586-6DB7-443E-B288-885ACE596BCC}"/>
    <dgm:cxn modelId="{D7AE6454-CF2E-43E6-8AA2-8F9CCA68E6CE}" type="presOf" srcId="{3071D263-E4CD-4B0D-953E-1F429A8B5878}" destId="{F5F2B3AD-F341-4F50-8AD3-C23C0A7FA087}" srcOrd="0" destOrd="0" presId="urn:microsoft.com/office/officeart/2005/8/layout/arrow6"/>
    <dgm:cxn modelId="{005CDD86-DB04-4BE4-8007-850A1BFBC47C}" type="presOf" srcId="{6EDBD0B6-BF49-44C1-87C9-FB243ACB17F7}" destId="{0F082CD4-2BCA-4368-B6BC-B5AD101AA8C5}" srcOrd="0" destOrd="0" presId="urn:microsoft.com/office/officeart/2005/8/layout/arrow6"/>
    <dgm:cxn modelId="{B941F9F2-F547-444B-A4EE-C8C0864718BA}" type="presOf" srcId="{027C6E05-4023-455C-813D-633C841B201A}" destId="{C6E31A47-8B01-4BBA-A295-BAA9FFAF1B0D}" srcOrd="0" destOrd="0" presId="urn:microsoft.com/office/officeart/2005/8/layout/arrow6"/>
    <dgm:cxn modelId="{3282088A-AFE9-4DBD-BF31-DB15B19E8F81}" type="presParOf" srcId="{F5F2B3AD-F341-4F50-8AD3-C23C0A7FA087}" destId="{67744AC0-9BED-4C1B-98C0-566E4363814A}" srcOrd="0" destOrd="0" presId="urn:microsoft.com/office/officeart/2005/8/layout/arrow6"/>
    <dgm:cxn modelId="{CDB41A9F-7B6F-4F33-A020-B2BF6B81740A}" type="presParOf" srcId="{F5F2B3AD-F341-4F50-8AD3-C23C0A7FA087}" destId="{C6E31A47-8B01-4BBA-A295-BAA9FFAF1B0D}" srcOrd="1" destOrd="0" presId="urn:microsoft.com/office/officeart/2005/8/layout/arrow6"/>
    <dgm:cxn modelId="{BDAD7FC3-91DD-4BF3-A52C-96FCE051F1A5}" type="presParOf" srcId="{F5F2B3AD-F341-4F50-8AD3-C23C0A7FA087}" destId="{0F082CD4-2BCA-4368-B6BC-B5AD101AA8C5}"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06B312-60CA-4BFC-A5E7-97114FB8070A}"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NL"/>
        </a:p>
      </dgm:t>
    </dgm:pt>
    <dgm:pt modelId="{25BC97C9-A9A1-4506-B377-BEA3169765D9}">
      <dgm:prSet phldrT="[Text]"/>
      <dgm:spPr/>
      <dgm:t>
        <a:bodyPr/>
        <a:lstStyle/>
        <a:p>
          <a:r>
            <a:rPr lang="en-US" dirty="0"/>
            <a:t>One Size Fits All</a:t>
          </a:r>
          <a:endParaRPr lang="en-NL" dirty="0"/>
        </a:p>
      </dgm:t>
    </dgm:pt>
    <dgm:pt modelId="{7240403C-63EB-47F0-B419-F332A2FFD995}" type="parTrans" cxnId="{F33DEFAF-E1C6-4068-9C9C-AC07D10D1FC8}">
      <dgm:prSet/>
      <dgm:spPr/>
      <dgm:t>
        <a:bodyPr/>
        <a:lstStyle/>
        <a:p>
          <a:endParaRPr lang="en-NL"/>
        </a:p>
      </dgm:t>
    </dgm:pt>
    <dgm:pt modelId="{B6078256-AFB3-401E-8710-447C0275A4D6}" type="sibTrans" cxnId="{F33DEFAF-E1C6-4068-9C9C-AC07D10D1FC8}">
      <dgm:prSet/>
      <dgm:spPr/>
      <dgm:t>
        <a:bodyPr/>
        <a:lstStyle/>
        <a:p>
          <a:endParaRPr lang="en-NL"/>
        </a:p>
      </dgm:t>
    </dgm:pt>
    <dgm:pt modelId="{399DC6AB-2A7D-4710-A21B-AA72785B85E6}">
      <dgm:prSet phldrT="[Text]"/>
      <dgm:spPr/>
      <dgm:t>
        <a:bodyPr/>
        <a:lstStyle/>
        <a:p>
          <a:r>
            <a:rPr lang="en-US" dirty="0"/>
            <a:t>Same schedule for slow and fast progressing patients.</a:t>
          </a:r>
          <a:endParaRPr lang="en-NL" dirty="0"/>
        </a:p>
      </dgm:t>
    </dgm:pt>
    <dgm:pt modelId="{103E5123-8ACD-4703-B2DB-DA19AF2AD5BA}" type="parTrans" cxnId="{0A5001E5-F676-4BB9-8290-0AA0BE0217E8}">
      <dgm:prSet/>
      <dgm:spPr/>
      <dgm:t>
        <a:bodyPr/>
        <a:lstStyle/>
        <a:p>
          <a:endParaRPr lang="en-NL"/>
        </a:p>
      </dgm:t>
    </dgm:pt>
    <dgm:pt modelId="{C580A4F4-6A49-414E-AA7B-13DFCDED2E4F}" type="sibTrans" cxnId="{0A5001E5-F676-4BB9-8290-0AA0BE0217E8}">
      <dgm:prSet/>
      <dgm:spPr/>
      <dgm:t>
        <a:bodyPr/>
        <a:lstStyle/>
        <a:p>
          <a:endParaRPr lang="en-NL"/>
        </a:p>
      </dgm:t>
    </dgm:pt>
    <dgm:pt modelId="{4B78C0E6-F331-4AD7-B61F-F41712B8DB99}">
      <dgm:prSet phldrT="[Text]"/>
      <dgm:spPr/>
      <dgm:t>
        <a:bodyPr/>
        <a:lstStyle/>
        <a:p>
          <a:r>
            <a:rPr lang="en-US" dirty="0"/>
            <a:t>Flowcharts</a:t>
          </a:r>
          <a:endParaRPr lang="en-NL" dirty="0"/>
        </a:p>
      </dgm:t>
    </dgm:pt>
    <dgm:pt modelId="{A6D5268E-1AAF-41A0-A307-F2F3EABFB0B2}" type="parTrans" cxnId="{0F18E4DE-3803-4618-9C2F-9284C626848C}">
      <dgm:prSet/>
      <dgm:spPr/>
      <dgm:t>
        <a:bodyPr/>
        <a:lstStyle/>
        <a:p>
          <a:endParaRPr lang="en-NL"/>
        </a:p>
      </dgm:t>
    </dgm:pt>
    <dgm:pt modelId="{F8B78212-85C8-49F4-8D02-CC8D7B6E7DF6}" type="sibTrans" cxnId="{0F18E4DE-3803-4618-9C2F-9284C626848C}">
      <dgm:prSet/>
      <dgm:spPr/>
      <dgm:t>
        <a:bodyPr/>
        <a:lstStyle/>
        <a:p>
          <a:endParaRPr lang="en-NL"/>
        </a:p>
      </dgm:t>
    </dgm:pt>
    <dgm:pt modelId="{816633E6-4F1D-4490-A6C9-75796E0E8158}">
      <dgm:prSet phldrT="[Text]"/>
      <dgm:spPr/>
      <dgm:t>
        <a:bodyPr/>
        <a:lstStyle/>
        <a:p>
          <a:r>
            <a:rPr lang="en-US" dirty="0"/>
            <a:t>Ignore measurement error.</a:t>
          </a:r>
          <a:endParaRPr lang="en-NL" dirty="0"/>
        </a:p>
      </dgm:t>
    </dgm:pt>
    <dgm:pt modelId="{C54AE433-F607-4C68-A8B0-B5F472DF0D90}" type="parTrans" cxnId="{430EF5A0-AAF4-49E0-B752-4F5DC46D4063}">
      <dgm:prSet/>
      <dgm:spPr/>
      <dgm:t>
        <a:bodyPr/>
        <a:lstStyle/>
        <a:p>
          <a:endParaRPr lang="en-NL"/>
        </a:p>
      </dgm:t>
    </dgm:pt>
    <dgm:pt modelId="{176E48A6-B90C-49AF-9967-698609D8A1D5}" type="sibTrans" cxnId="{430EF5A0-AAF4-49E0-B752-4F5DC46D4063}">
      <dgm:prSet/>
      <dgm:spPr/>
      <dgm:t>
        <a:bodyPr/>
        <a:lstStyle/>
        <a:p>
          <a:endParaRPr lang="en-NL"/>
        </a:p>
      </dgm:t>
    </dgm:pt>
    <dgm:pt modelId="{35BCCFA0-C2A2-43A8-88DA-C331199A77F5}">
      <dgm:prSet phldrT="[Text]"/>
      <dgm:spPr/>
      <dgm:t>
        <a:bodyPr/>
        <a:lstStyle/>
        <a:p>
          <a:r>
            <a:rPr lang="en-US" dirty="0"/>
            <a:t>Latest blood test, or latest invasive test result.</a:t>
          </a:r>
          <a:endParaRPr lang="en-NL" dirty="0"/>
        </a:p>
      </dgm:t>
    </dgm:pt>
    <dgm:pt modelId="{FFE09B79-6CD8-4333-A75F-C8F8EB843AA7}" type="parTrans" cxnId="{55C62F1C-A744-4782-9EA0-68A965336F82}">
      <dgm:prSet/>
      <dgm:spPr/>
      <dgm:t>
        <a:bodyPr/>
        <a:lstStyle/>
        <a:p>
          <a:endParaRPr lang="en-NL"/>
        </a:p>
      </dgm:t>
    </dgm:pt>
    <dgm:pt modelId="{E9FA7F97-CAAC-416E-B6F3-78EA0AA72F7E}" type="sibTrans" cxnId="{55C62F1C-A744-4782-9EA0-68A965336F82}">
      <dgm:prSet/>
      <dgm:spPr/>
      <dgm:t>
        <a:bodyPr/>
        <a:lstStyle/>
        <a:p>
          <a:endParaRPr lang="en-NL"/>
        </a:p>
      </dgm:t>
    </dgm:pt>
    <dgm:pt modelId="{B6BA2A43-6C92-4A2B-B1F2-686D6C65DD92}">
      <dgm:prSet phldrT="[Text]"/>
      <dgm:spPr/>
      <dgm:t>
        <a:bodyPr/>
        <a:lstStyle/>
        <a:p>
          <a:r>
            <a:rPr lang="en-US" dirty="0"/>
            <a:t>Ignores data before the latest data.</a:t>
          </a:r>
          <a:endParaRPr lang="en-NL" dirty="0"/>
        </a:p>
      </dgm:t>
    </dgm:pt>
    <dgm:pt modelId="{D8704711-D85D-4C84-A6EF-C9F86978D706}" type="parTrans" cxnId="{883DED52-3E7E-4A71-9EBC-E109A68849CB}">
      <dgm:prSet/>
      <dgm:spPr/>
      <dgm:t>
        <a:bodyPr/>
        <a:lstStyle/>
        <a:p>
          <a:endParaRPr lang="en-NL"/>
        </a:p>
      </dgm:t>
    </dgm:pt>
    <dgm:pt modelId="{BF9DBB5B-85ED-4FF0-8BDB-9EC10D4DA68A}" type="sibTrans" cxnId="{883DED52-3E7E-4A71-9EBC-E109A68849CB}">
      <dgm:prSet/>
      <dgm:spPr/>
      <dgm:t>
        <a:bodyPr/>
        <a:lstStyle/>
        <a:p>
          <a:endParaRPr lang="en-NL"/>
        </a:p>
      </dgm:t>
    </dgm:pt>
    <dgm:pt modelId="{1F9303A2-91CC-4FDB-BB07-A80A2CC3C88A}" type="pres">
      <dgm:prSet presAssocID="{BA06B312-60CA-4BFC-A5E7-97114FB8070A}" presName="Name0" presStyleCnt="0">
        <dgm:presLayoutVars>
          <dgm:dir/>
          <dgm:resizeHandles val="exact"/>
        </dgm:presLayoutVars>
      </dgm:prSet>
      <dgm:spPr/>
    </dgm:pt>
    <dgm:pt modelId="{A46E5F13-EA3A-4439-8650-01023C4F5356}" type="pres">
      <dgm:prSet presAssocID="{25BC97C9-A9A1-4506-B377-BEA3169765D9}" presName="node" presStyleLbl="node1" presStyleIdx="0" presStyleCnt="2">
        <dgm:presLayoutVars>
          <dgm:bulletEnabled val="1"/>
        </dgm:presLayoutVars>
      </dgm:prSet>
      <dgm:spPr/>
    </dgm:pt>
    <dgm:pt modelId="{0AAE3E6C-C730-4B4F-932E-0407FA0ED22D}" type="pres">
      <dgm:prSet presAssocID="{B6078256-AFB3-401E-8710-447C0275A4D6}" presName="sibTrans" presStyleCnt="0"/>
      <dgm:spPr/>
    </dgm:pt>
    <dgm:pt modelId="{3662BC5B-6EFF-4A55-83EA-23EFF8AE0E5C}" type="pres">
      <dgm:prSet presAssocID="{4B78C0E6-F331-4AD7-B61F-F41712B8DB99}" presName="node" presStyleLbl="node1" presStyleIdx="1" presStyleCnt="2">
        <dgm:presLayoutVars>
          <dgm:bulletEnabled val="1"/>
        </dgm:presLayoutVars>
      </dgm:prSet>
      <dgm:spPr/>
    </dgm:pt>
  </dgm:ptLst>
  <dgm:cxnLst>
    <dgm:cxn modelId="{55C62F1C-A744-4782-9EA0-68A965336F82}" srcId="{4B78C0E6-F331-4AD7-B61F-F41712B8DB99}" destId="{35BCCFA0-C2A2-43A8-88DA-C331199A77F5}" srcOrd="0" destOrd="0" parTransId="{FFE09B79-6CD8-4333-A75F-C8F8EB843AA7}" sibTransId="{E9FA7F97-CAAC-416E-B6F3-78EA0AA72F7E}"/>
    <dgm:cxn modelId="{F7524723-8AEF-48A1-933D-E41FD2CFF8EC}" type="presOf" srcId="{4B78C0E6-F331-4AD7-B61F-F41712B8DB99}" destId="{3662BC5B-6EFF-4A55-83EA-23EFF8AE0E5C}" srcOrd="0" destOrd="0" presId="urn:microsoft.com/office/officeart/2005/8/layout/hList6"/>
    <dgm:cxn modelId="{3D0FB429-9941-4CAD-A94E-22259A6661DD}" type="presOf" srcId="{399DC6AB-2A7D-4710-A21B-AA72785B85E6}" destId="{A46E5F13-EA3A-4439-8650-01023C4F5356}" srcOrd="0" destOrd="1" presId="urn:microsoft.com/office/officeart/2005/8/layout/hList6"/>
    <dgm:cxn modelId="{5313C571-B8EC-44BF-A1A3-3419375BAA5F}" type="presOf" srcId="{BA06B312-60CA-4BFC-A5E7-97114FB8070A}" destId="{1F9303A2-91CC-4FDB-BB07-A80A2CC3C88A}" srcOrd="0" destOrd="0" presId="urn:microsoft.com/office/officeart/2005/8/layout/hList6"/>
    <dgm:cxn modelId="{883DED52-3E7E-4A71-9EBC-E109A68849CB}" srcId="{4B78C0E6-F331-4AD7-B61F-F41712B8DB99}" destId="{B6BA2A43-6C92-4A2B-B1F2-686D6C65DD92}" srcOrd="1" destOrd="0" parTransId="{D8704711-D85D-4C84-A6EF-C9F86978D706}" sibTransId="{BF9DBB5B-85ED-4FF0-8BDB-9EC10D4DA68A}"/>
    <dgm:cxn modelId="{F96BA883-4BA2-4E99-B408-1BAC57CB37CF}" type="presOf" srcId="{B6BA2A43-6C92-4A2B-B1F2-686D6C65DD92}" destId="{3662BC5B-6EFF-4A55-83EA-23EFF8AE0E5C}" srcOrd="0" destOrd="2" presId="urn:microsoft.com/office/officeart/2005/8/layout/hList6"/>
    <dgm:cxn modelId="{430EF5A0-AAF4-49E0-B752-4F5DC46D4063}" srcId="{4B78C0E6-F331-4AD7-B61F-F41712B8DB99}" destId="{816633E6-4F1D-4490-A6C9-75796E0E8158}" srcOrd="2" destOrd="0" parTransId="{C54AE433-F607-4C68-A8B0-B5F472DF0D90}" sibTransId="{176E48A6-B90C-49AF-9967-698609D8A1D5}"/>
    <dgm:cxn modelId="{F33DEFAF-E1C6-4068-9C9C-AC07D10D1FC8}" srcId="{BA06B312-60CA-4BFC-A5E7-97114FB8070A}" destId="{25BC97C9-A9A1-4506-B377-BEA3169765D9}" srcOrd="0" destOrd="0" parTransId="{7240403C-63EB-47F0-B419-F332A2FFD995}" sibTransId="{B6078256-AFB3-401E-8710-447C0275A4D6}"/>
    <dgm:cxn modelId="{A87250B6-EEF8-4AD5-AFA2-6EF6E40F35C3}" type="presOf" srcId="{25BC97C9-A9A1-4506-B377-BEA3169765D9}" destId="{A46E5F13-EA3A-4439-8650-01023C4F5356}" srcOrd="0" destOrd="0" presId="urn:microsoft.com/office/officeart/2005/8/layout/hList6"/>
    <dgm:cxn modelId="{B144AEB8-B6B7-43A6-B099-54275F5725D7}" type="presOf" srcId="{816633E6-4F1D-4490-A6C9-75796E0E8158}" destId="{3662BC5B-6EFF-4A55-83EA-23EFF8AE0E5C}" srcOrd="0" destOrd="3" presId="urn:microsoft.com/office/officeart/2005/8/layout/hList6"/>
    <dgm:cxn modelId="{9382C2C9-80AB-4D25-B2FD-36CACD0BECB6}" type="presOf" srcId="{35BCCFA0-C2A2-43A8-88DA-C331199A77F5}" destId="{3662BC5B-6EFF-4A55-83EA-23EFF8AE0E5C}" srcOrd="0" destOrd="1" presId="urn:microsoft.com/office/officeart/2005/8/layout/hList6"/>
    <dgm:cxn modelId="{0F18E4DE-3803-4618-9C2F-9284C626848C}" srcId="{BA06B312-60CA-4BFC-A5E7-97114FB8070A}" destId="{4B78C0E6-F331-4AD7-B61F-F41712B8DB99}" srcOrd="1" destOrd="0" parTransId="{A6D5268E-1AAF-41A0-A307-F2F3EABFB0B2}" sibTransId="{F8B78212-85C8-49F4-8D02-CC8D7B6E7DF6}"/>
    <dgm:cxn modelId="{0A5001E5-F676-4BB9-8290-0AA0BE0217E8}" srcId="{25BC97C9-A9A1-4506-B377-BEA3169765D9}" destId="{399DC6AB-2A7D-4710-A21B-AA72785B85E6}" srcOrd="0" destOrd="0" parTransId="{103E5123-8ACD-4703-B2DB-DA19AF2AD5BA}" sibTransId="{C580A4F4-6A49-414E-AA7B-13DFCDED2E4F}"/>
    <dgm:cxn modelId="{12F57330-FB2D-40A9-8AC7-E45BDD81266F}" type="presParOf" srcId="{1F9303A2-91CC-4FDB-BB07-A80A2CC3C88A}" destId="{A46E5F13-EA3A-4439-8650-01023C4F5356}" srcOrd="0" destOrd="0" presId="urn:microsoft.com/office/officeart/2005/8/layout/hList6"/>
    <dgm:cxn modelId="{A6ED1AB8-FD33-41C5-931C-6D5C98A252DA}" type="presParOf" srcId="{1F9303A2-91CC-4FDB-BB07-A80A2CC3C88A}" destId="{0AAE3E6C-C730-4B4F-932E-0407FA0ED22D}" srcOrd="1" destOrd="0" presId="urn:microsoft.com/office/officeart/2005/8/layout/hList6"/>
    <dgm:cxn modelId="{6A133A64-9C5E-416B-8D5E-83F1E748CD72}" type="presParOf" srcId="{1F9303A2-91CC-4FDB-BB07-A80A2CC3C88A}" destId="{3662BC5B-6EFF-4A55-83EA-23EFF8AE0E5C}"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D711B-6E3D-4DAD-85D2-8F7D73054752}">
      <dsp:nvSpPr>
        <dsp:cNvPr id="0" name=""/>
        <dsp:cNvSpPr/>
      </dsp:nvSpPr>
      <dsp:spPr>
        <a:xfrm>
          <a:off x="553720" y="0"/>
          <a:ext cx="6436360" cy="402272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36D76-E2B1-461F-9583-A9558BCC6854}">
      <dsp:nvSpPr>
        <dsp:cNvPr id="0" name=""/>
        <dsp:cNvSpPr/>
      </dsp:nvSpPr>
      <dsp:spPr>
        <a:xfrm>
          <a:off x="5464662" y="815808"/>
          <a:ext cx="476290" cy="47629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78CA8E-4D8C-4DC1-BC02-C86502C7686F}">
      <dsp:nvSpPr>
        <dsp:cNvPr id="0" name=""/>
        <dsp:cNvSpPr/>
      </dsp:nvSpPr>
      <dsp:spPr>
        <a:xfrm>
          <a:off x="3128264" y="1053953"/>
          <a:ext cx="2574544" cy="2968771"/>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2377" bIns="0" numCol="1" spcCol="1270" anchor="t" anchorCtr="0">
          <a:noAutofit/>
        </a:bodyPr>
        <a:lstStyle/>
        <a:p>
          <a:pPr marL="0" lvl="0" indent="0" algn="r" defTabSz="1822450">
            <a:lnSpc>
              <a:spcPct val="90000"/>
            </a:lnSpc>
            <a:spcBef>
              <a:spcPct val="0"/>
            </a:spcBef>
            <a:spcAft>
              <a:spcPct val="35000"/>
            </a:spcAft>
            <a:buNone/>
          </a:pPr>
          <a:r>
            <a:rPr lang="en-US" sz="4100" kern="1200" dirty="0"/>
            <a:t>e.g., Low-grade prostate  cancer</a:t>
          </a:r>
          <a:endParaRPr lang="en-NL" sz="4100" kern="1200" dirty="0"/>
        </a:p>
      </dsp:txBody>
      <dsp:txXfrm>
        <a:off x="3253943" y="1179632"/>
        <a:ext cx="2323186" cy="27174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4DD17-E51F-4D97-8470-3AA287A5B179}">
      <dsp:nvSpPr>
        <dsp:cNvPr id="0" name=""/>
        <dsp:cNvSpPr/>
      </dsp:nvSpPr>
      <dsp:spPr>
        <a:xfrm>
          <a:off x="0" y="493962"/>
          <a:ext cx="7543800" cy="756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DFAF7A-51CC-4B5D-B1EB-1260DA1CAE11}">
      <dsp:nvSpPr>
        <dsp:cNvPr id="0" name=""/>
        <dsp:cNvSpPr/>
      </dsp:nvSpPr>
      <dsp:spPr>
        <a:xfrm>
          <a:off x="377190" y="51162"/>
          <a:ext cx="5280660" cy="8856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00100">
            <a:lnSpc>
              <a:spcPct val="90000"/>
            </a:lnSpc>
            <a:spcBef>
              <a:spcPct val="0"/>
            </a:spcBef>
            <a:spcAft>
              <a:spcPct val="35000"/>
            </a:spcAft>
            <a:buNone/>
          </a:pPr>
          <a:r>
            <a:rPr lang="en-US" sz="1800" kern="1200" dirty="0"/>
            <a:t>Not complete utilization of the collected data.</a:t>
          </a:r>
          <a:endParaRPr lang="en-NL" sz="1800" kern="1200" dirty="0"/>
        </a:p>
      </dsp:txBody>
      <dsp:txXfrm>
        <a:off x="420421" y="94393"/>
        <a:ext cx="5194198" cy="799138"/>
      </dsp:txXfrm>
    </dsp:sp>
    <dsp:sp modelId="{2EBD8373-0BAD-4C8E-BB1E-865CCE8FFC79}">
      <dsp:nvSpPr>
        <dsp:cNvPr id="0" name=""/>
        <dsp:cNvSpPr/>
      </dsp:nvSpPr>
      <dsp:spPr>
        <a:xfrm>
          <a:off x="0" y="1854762"/>
          <a:ext cx="7543800" cy="7560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98EDB4-9651-40E6-ACD6-F84EF64A135C}">
      <dsp:nvSpPr>
        <dsp:cNvPr id="0" name=""/>
        <dsp:cNvSpPr/>
      </dsp:nvSpPr>
      <dsp:spPr>
        <a:xfrm>
          <a:off x="377190" y="1411962"/>
          <a:ext cx="5280660" cy="885600"/>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00100">
            <a:lnSpc>
              <a:spcPct val="90000"/>
            </a:lnSpc>
            <a:spcBef>
              <a:spcPct val="0"/>
            </a:spcBef>
            <a:spcAft>
              <a:spcPct val="35000"/>
            </a:spcAft>
            <a:buNone/>
          </a:pPr>
          <a:r>
            <a:rPr lang="en-US" sz="1800" kern="1200" dirty="0"/>
            <a:t>Limited focus on burden (number of tests) and benefit (delay in detecting progression) of tests.</a:t>
          </a:r>
          <a:endParaRPr lang="en-NL" sz="1800" kern="1200" dirty="0"/>
        </a:p>
      </dsp:txBody>
      <dsp:txXfrm>
        <a:off x="420421" y="1455193"/>
        <a:ext cx="5194198" cy="799138"/>
      </dsp:txXfrm>
    </dsp:sp>
    <dsp:sp modelId="{8B766167-40EB-4049-969C-14DB0007D00F}">
      <dsp:nvSpPr>
        <dsp:cNvPr id="0" name=""/>
        <dsp:cNvSpPr/>
      </dsp:nvSpPr>
      <dsp:spPr>
        <a:xfrm>
          <a:off x="0" y="3215562"/>
          <a:ext cx="7543800" cy="7560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F53AB8-C137-4128-9ECE-1985E3826355}">
      <dsp:nvSpPr>
        <dsp:cNvPr id="0" name=""/>
        <dsp:cNvSpPr/>
      </dsp:nvSpPr>
      <dsp:spPr>
        <a:xfrm>
          <a:off x="377190" y="2772762"/>
          <a:ext cx="5280660" cy="8856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00100">
            <a:lnSpc>
              <a:spcPct val="90000"/>
            </a:lnSpc>
            <a:spcBef>
              <a:spcPct val="0"/>
            </a:spcBef>
            <a:spcAft>
              <a:spcPct val="35000"/>
            </a:spcAft>
            <a:buNone/>
          </a:pPr>
          <a:r>
            <a:rPr lang="en-US" sz="1800" kern="1200" dirty="0"/>
            <a:t>Less informative for patients.</a:t>
          </a:r>
          <a:endParaRPr lang="en-NL" sz="1800" kern="1200" dirty="0"/>
        </a:p>
      </dsp:txBody>
      <dsp:txXfrm>
        <a:off x="420421" y="2815993"/>
        <a:ext cx="5194198" cy="7991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22760-1748-47A2-BE2F-BD088A3329A8}">
      <dsp:nvSpPr>
        <dsp:cNvPr id="0" name=""/>
        <dsp:cNvSpPr/>
      </dsp:nvSpPr>
      <dsp:spPr>
        <a:xfrm>
          <a:off x="0" y="493962"/>
          <a:ext cx="7543800" cy="756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C3CAD9-B552-4792-9B6D-6FCD1BAC974E}">
      <dsp:nvSpPr>
        <dsp:cNvPr id="0" name=""/>
        <dsp:cNvSpPr/>
      </dsp:nvSpPr>
      <dsp:spPr>
        <a:xfrm>
          <a:off x="377190" y="51162"/>
          <a:ext cx="5280660" cy="8856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Complete data use.</a:t>
          </a:r>
          <a:endParaRPr lang="en-NL" sz="2000" kern="1200" dirty="0"/>
        </a:p>
      </dsp:txBody>
      <dsp:txXfrm>
        <a:off x="420421" y="94393"/>
        <a:ext cx="5194198" cy="799138"/>
      </dsp:txXfrm>
    </dsp:sp>
    <dsp:sp modelId="{5862DA74-CF3F-421A-91D3-0C9DBA06851F}">
      <dsp:nvSpPr>
        <dsp:cNvPr id="0" name=""/>
        <dsp:cNvSpPr/>
      </dsp:nvSpPr>
      <dsp:spPr>
        <a:xfrm>
          <a:off x="0" y="1854762"/>
          <a:ext cx="7543800" cy="7560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173ED6-A94C-4AF3-8B5E-A586912B71EB}">
      <dsp:nvSpPr>
        <dsp:cNvPr id="0" name=""/>
        <dsp:cNvSpPr/>
      </dsp:nvSpPr>
      <dsp:spPr>
        <a:xfrm>
          <a:off x="377190" y="1411962"/>
          <a:ext cx="5280660" cy="8856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Not one-size-fits-all, but personalized to balance delay and number of tests.</a:t>
          </a:r>
          <a:endParaRPr lang="en-NL" sz="2000" kern="1200" dirty="0"/>
        </a:p>
      </dsp:txBody>
      <dsp:txXfrm>
        <a:off x="420421" y="1455193"/>
        <a:ext cx="5194198" cy="799138"/>
      </dsp:txXfrm>
    </dsp:sp>
    <dsp:sp modelId="{186163F5-7314-4D41-A0D5-30177C941730}">
      <dsp:nvSpPr>
        <dsp:cNvPr id="0" name=""/>
        <dsp:cNvSpPr/>
      </dsp:nvSpPr>
      <dsp:spPr>
        <a:xfrm>
          <a:off x="0" y="3215562"/>
          <a:ext cx="7543800" cy="7560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32003A-EEEA-4F9F-B6A8-3A4FEA3A4F9D}">
      <dsp:nvSpPr>
        <dsp:cNvPr id="0" name=""/>
        <dsp:cNvSpPr/>
      </dsp:nvSpPr>
      <dsp:spPr>
        <a:xfrm>
          <a:off x="377190" y="2772762"/>
          <a:ext cx="5280660" cy="8856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Informative.</a:t>
          </a:r>
          <a:endParaRPr lang="en-NL" sz="2000" kern="1200" dirty="0"/>
        </a:p>
      </dsp:txBody>
      <dsp:txXfrm>
        <a:off x="420421" y="2815993"/>
        <a:ext cx="5194198" cy="7991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F1B84-D51D-444C-A529-FA1E6B9915A7}">
      <dsp:nvSpPr>
        <dsp:cNvPr id="0" name=""/>
        <dsp:cNvSpPr/>
      </dsp:nvSpPr>
      <dsp:spPr>
        <a:xfrm>
          <a:off x="1924690" y="153378"/>
          <a:ext cx="3043967" cy="105712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DD17A-B415-4061-94F2-8129DB487469}">
      <dsp:nvSpPr>
        <dsp:cNvPr id="0" name=""/>
        <dsp:cNvSpPr/>
      </dsp:nvSpPr>
      <dsp:spPr>
        <a:xfrm>
          <a:off x="3156435" y="2741930"/>
          <a:ext cx="589916" cy="377546"/>
        </a:xfrm>
        <a:prstGeom prst="downArrow">
          <a:avLst/>
        </a:prstGeom>
        <a:solidFill>
          <a:schemeClr val="accent2">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3EC940-EEAD-4F4F-9362-72568BD12C9F}">
      <dsp:nvSpPr>
        <dsp:cNvPr id="0" name=""/>
        <dsp:cNvSpPr/>
      </dsp:nvSpPr>
      <dsp:spPr>
        <a:xfrm>
          <a:off x="2035594" y="3043967"/>
          <a:ext cx="2831598" cy="70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 </a:t>
          </a:r>
          <a:endParaRPr lang="en-NL" sz="2500" kern="1200" dirty="0"/>
        </a:p>
      </dsp:txBody>
      <dsp:txXfrm>
        <a:off x="2035594" y="3043967"/>
        <a:ext cx="2831598" cy="707899"/>
      </dsp:txXfrm>
    </dsp:sp>
    <dsp:sp modelId="{3E7CA331-D770-4535-A97E-90EA51B8A3CD}">
      <dsp:nvSpPr>
        <dsp:cNvPr id="0" name=""/>
        <dsp:cNvSpPr/>
      </dsp:nvSpPr>
      <dsp:spPr>
        <a:xfrm>
          <a:off x="3031373" y="1292152"/>
          <a:ext cx="1061849" cy="1061849"/>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Physical Exam</a:t>
          </a:r>
          <a:endParaRPr lang="en-NL" sz="1600" kern="1200" dirty="0"/>
        </a:p>
      </dsp:txBody>
      <dsp:txXfrm>
        <a:off x="3186877" y="1447656"/>
        <a:ext cx="750841" cy="750841"/>
      </dsp:txXfrm>
    </dsp:sp>
    <dsp:sp modelId="{50A6D447-A5BB-4FF4-A6D5-4AADD3B08F5B}">
      <dsp:nvSpPr>
        <dsp:cNvPr id="0" name=""/>
        <dsp:cNvSpPr/>
      </dsp:nvSpPr>
      <dsp:spPr>
        <a:xfrm>
          <a:off x="2271560" y="495529"/>
          <a:ext cx="1061849" cy="1061849"/>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Blood Test</a:t>
          </a:r>
          <a:endParaRPr lang="en-NL" sz="1600" kern="1200" dirty="0"/>
        </a:p>
      </dsp:txBody>
      <dsp:txXfrm>
        <a:off x="2427064" y="651033"/>
        <a:ext cx="750841" cy="750841"/>
      </dsp:txXfrm>
    </dsp:sp>
    <dsp:sp modelId="{39130D12-15BA-40AB-B148-F3A14D7A635B}">
      <dsp:nvSpPr>
        <dsp:cNvPr id="0" name=""/>
        <dsp:cNvSpPr/>
      </dsp:nvSpPr>
      <dsp:spPr>
        <a:xfrm>
          <a:off x="3357006" y="238798"/>
          <a:ext cx="1061849" cy="1061849"/>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Previous Test Results</a:t>
          </a:r>
          <a:endParaRPr lang="en-NL" sz="1600" kern="1200" dirty="0"/>
        </a:p>
      </dsp:txBody>
      <dsp:txXfrm>
        <a:off x="3512510" y="394302"/>
        <a:ext cx="750841" cy="750841"/>
      </dsp:txXfrm>
    </dsp:sp>
    <dsp:sp modelId="{E6C2ECDE-B454-4B9B-A4F4-D4AC69B682CA}">
      <dsp:nvSpPr>
        <dsp:cNvPr id="0" name=""/>
        <dsp:cNvSpPr/>
      </dsp:nvSpPr>
      <dsp:spPr>
        <a:xfrm>
          <a:off x="1799627" y="23596"/>
          <a:ext cx="3303531" cy="2642824"/>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F1B84-D51D-444C-A529-FA1E6B9915A7}">
      <dsp:nvSpPr>
        <dsp:cNvPr id="0" name=""/>
        <dsp:cNvSpPr/>
      </dsp:nvSpPr>
      <dsp:spPr>
        <a:xfrm>
          <a:off x="1924690" y="153378"/>
          <a:ext cx="3043967" cy="105712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DD17A-B415-4061-94F2-8129DB487469}">
      <dsp:nvSpPr>
        <dsp:cNvPr id="0" name=""/>
        <dsp:cNvSpPr/>
      </dsp:nvSpPr>
      <dsp:spPr>
        <a:xfrm>
          <a:off x="3156435" y="2741930"/>
          <a:ext cx="589916" cy="377546"/>
        </a:xfrm>
        <a:prstGeom prst="downArrow">
          <a:avLst/>
        </a:prstGeom>
        <a:solidFill>
          <a:schemeClr val="accent2">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3EC940-EEAD-4F4F-9362-72568BD12C9F}">
      <dsp:nvSpPr>
        <dsp:cNvPr id="0" name=""/>
        <dsp:cNvSpPr/>
      </dsp:nvSpPr>
      <dsp:spPr>
        <a:xfrm>
          <a:off x="2035594" y="3043967"/>
          <a:ext cx="2831598" cy="70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 </a:t>
          </a:r>
          <a:endParaRPr lang="en-NL" sz="2500" kern="1200" dirty="0"/>
        </a:p>
      </dsp:txBody>
      <dsp:txXfrm>
        <a:off x="2035594" y="3043967"/>
        <a:ext cx="2831598" cy="707899"/>
      </dsp:txXfrm>
    </dsp:sp>
    <dsp:sp modelId="{3E7CA331-D770-4535-A97E-90EA51B8A3CD}">
      <dsp:nvSpPr>
        <dsp:cNvPr id="0" name=""/>
        <dsp:cNvSpPr/>
      </dsp:nvSpPr>
      <dsp:spPr>
        <a:xfrm>
          <a:off x="3031373" y="1292152"/>
          <a:ext cx="1061849" cy="1061849"/>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Physical Exam</a:t>
          </a:r>
          <a:endParaRPr lang="en-NL" sz="1600" kern="1200" dirty="0"/>
        </a:p>
      </dsp:txBody>
      <dsp:txXfrm>
        <a:off x="3186877" y="1447656"/>
        <a:ext cx="750841" cy="750841"/>
      </dsp:txXfrm>
    </dsp:sp>
    <dsp:sp modelId="{50A6D447-A5BB-4FF4-A6D5-4AADD3B08F5B}">
      <dsp:nvSpPr>
        <dsp:cNvPr id="0" name=""/>
        <dsp:cNvSpPr/>
      </dsp:nvSpPr>
      <dsp:spPr>
        <a:xfrm>
          <a:off x="2271560" y="495529"/>
          <a:ext cx="1061849" cy="1061849"/>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Blood Test</a:t>
          </a:r>
          <a:endParaRPr lang="en-NL" sz="1600" kern="1200" dirty="0"/>
        </a:p>
      </dsp:txBody>
      <dsp:txXfrm>
        <a:off x="2427064" y="651033"/>
        <a:ext cx="750841" cy="750841"/>
      </dsp:txXfrm>
    </dsp:sp>
    <dsp:sp modelId="{39130D12-15BA-40AB-B148-F3A14D7A635B}">
      <dsp:nvSpPr>
        <dsp:cNvPr id="0" name=""/>
        <dsp:cNvSpPr/>
      </dsp:nvSpPr>
      <dsp:spPr>
        <a:xfrm>
          <a:off x="3357006" y="238798"/>
          <a:ext cx="1061849" cy="1061849"/>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Previous Test Results</a:t>
          </a:r>
          <a:endParaRPr lang="en-NL" sz="1600" kern="1200" dirty="0"/>
        </a:p>
      </dsp:txBody>
      <dsp:txXfrm>
        <a:off x="3512510" y="394302"/>
        <a:ext cx="750841" cy="750841"/>
      </dsp:txXfrm>
    </dsp:sp>
    <dsp:sp modelId="{E6C2ECDE-B454-4B9B-A4F4-D4AC69B682CA}">
      <dsp:nvSpPr>
        <dsp:cNvPr id="0" name=""/>
        <dsp:cNvSpPr/>
      </dsp:nvSpPr>
      <dsp:spPr>
        <a:xfrm>
          <a:off x="1799627" y="23596"/>
          <a:ext cx="3303531" cy="2642824"/>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F1B84-D51D-444C-A529-FA1E6B9915A7}">
      <dsp:nvSpPr>
        <dsp:cNvPr id="0" name=""/>
        <dsp:cNvSpPr/>
      </dsp:nvSpPr>
      <dsp:spPr>
        <a:xfrm>
          <a:off x="1924690" y="153378"/>
          <a:ext cx="3043967" cy="105712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DD17A-B415-4061-94F2-8129DB487469}">
      <dsp:nvSpPr>
        <dsp:cNvPr id="0" name=""/>
        <dsp:cNvSpPr/>
      </dsp:nvSpPr>
      <dsp:spPr>
        <a:xfrm>
          <a:off x="3156435" y="2741930"/>
          <a:ext cx="589916" cy="377546"/>
        </a:xfrm>
        <a:prstGeom prst="downArrow">
          <a:avLst/>
        </a:prstGeom>
        <a:solidFill>
          <a:schemeClr val="accent2">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3EC940-EEAD-4F4F-9362-72568BD12C9F}">
      <dsp:nvSpPr>
        <dsp:cNvPr id="0" name=""/>
        <dsp:cNvSpPr/>
      </dsp:nvSpPr>
      <dsp:spPr>
        <a:xfrm>
          <a:off x="2035594" y="3043967"/>
          <a:ext cx="2831598" cy="70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 </a:t>
          </a:r>
          <a:endParaRPr lang="en-NL" sz="2500" kern="1200" dirty="0"/>
        </a:p>
      </dsp:txBody>
      <dsp:txXfrm>
        <a:off x="2035594" y="3043967"/>
        <a:ext cx="2831598" cy="707899"/>
      </dsp:txXfrm>
    </dsp:sp>
    <dsp:sp modelId="{3E7CA331-D770-4535-A97E-90EA51B8A3CD}">
      <dsp:nvSpPr>
        <dsp:cNvPr id="0" name=""/>
        <dsp:cNvSpPr/>
      </dsp:nvSpPr>
      <dsp:spPr>
        <a:xfrm>
          <a:off x="3031373" y="1292152"/>
          <a:ext cx="1061849" cy="1061849"/>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Physical Exam</a:t>
          </a:r>
          <a:endParaRPr lang="en-NL" sz="1600" kern="1200" dirty="0"/>
        </a:p>
      </dsp:txBody>
      <dsp:txXfrm>
        <a:off x="3186877" y="1447656"/>
        <a:ext cx="750841" cy="750841"/>
      </dsp:txXfrm>
    </dsp:sp>
    <dsp:sp modelId="{50A6D447-A5BB-4FF4-A6D5-4AADD3B08F5B}">
      <dsp:nvSpPr>
        <dsp:cNvPr id="0" name=""/>
        <dsp:cNvSpPr/>
      </dsp:nvSpPr>
      <dsp:spPr>
        <a:xfrm>
          <a:off x="2271560" y="495529"/>
          <a:ext cx="1061849" cy="1061849"/>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Blood Test</a:t>
          </a:r>
          <a:endParaRPr lang="en-NL" sz="1600" kern="1200" dirty="0"/>
        </a:p>
      </dsp:txBody>
      <dsp:txXfrm>
        <a:off x="2427064" y="651033"/>
        <a:ext cx="750841" cy="750841"/>
      </dsp:txXfrm>
    </dsp:sp>
    <dsp:sp modelId="{39130D12-15BA-40AB-B148-F3A14D7A635B}">
      <dsp:nvSpPr>
        <dsp:cNvPr id="0" name=""/>
        <dsp:cNvSpPr/>
      </dsp:nvSpPr>
      <dsp:spPr>
        <a:xfrm>
          <a:off x="3357006" y="238798"/>
          <a:ext cx="1061849" cy="1061849"/>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Previous Test Results</a:t>
          </a:r>
          <a:endParaRPr lang="en-NL" sz="1600" kern="1200" dirty="0"/>
        </a:p>
      </dsp:txBody>
      <dsp:txXfrm>
        <a:off x="3512510" y="394302"/>
        <a:ext cx="750841" cy="750841"/>
      </dsp:txXfrm>
    </dsp:sp>
    <dsp:sp modelId="{E6C2ECDE-B454-4B9B-A4F4-D4AC69B682CA}">
      <dsp:nvSpPr>
        <dsp:cNvPr id="0" name=""/>
        <dsp:cNvSpPr/>
      </dsp:nvSpPr>
      <dsp:spPr>
        <a:xfrm>
          <a:off x="1799627" y="23596"/>
          <a:ext cx="3303531" cy="2642824"/>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57B15-DFC6-47BF-92F6-399E105CD025}">
      <dsp:nvSpPr>
        <dsp:cNvPr id="0" name=""/>
        <dsp:cNvSpPr/>
      </dsp:nvSpPr>
      <dsp:spPr>
        <a:xfrm>
          <a:off x="0" y="493962"/>
          <a:ext cx="75438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6EAC6E-F2D1-4320-A396-C0119EC95832}">
      <dsp:nvSpPr>
        <dsp:cNvPr id="0" name=""/>
        <dsp:cNvSpPr/>
      </dsp:nvSpPr>
      <dsp:spPr>
        <a:xfrm>
          <a:off x="377190" y="51162"/>
          <a:ext cx="528066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1066800">
            <a:lnSpc>
              <a:spcPct val="90000"/>
            </a:lnSpc>
            <a:spcBef>
              <a:spcPct val="0"/>
            </a:spcBef>
            <a:spcAft>
              <a:spcPct val="35000"/>
            </a:spcAft>
            <a:buNone/>
          </a:pPr>
          <a:r>
            <a:rPr lang="en-US" sz="2400" kern="1200" dirty="0"/>
            <a:t>Updates when patient data and risk of progression updates.</a:t>
          </a:r>
          <a:endParaRPr lang="en-NL" sz="2400" kern="1200" dirty="0"/>
        </a:p>
      </dsp:txBody>
      <dsp:txXfrm>
        <a:off x="420421" y="94393"/>
        <a:ext cx="5194198" cy="799138"/>
      </dsp:txXfrm>
    </dsp:sp>
    <dsp:sp modelId="{89FA987B-0EE9-4334-9ACA-7B8BB4A3E4E1}">
      <dsp:nvSpPr>
        <dsp:cNvPr id="0" name=""/>
        <dsp:cNvSpPr/>
      </dsp:nvSpPr>
      <dsp:spPr>
        <a:xfrm>
          <a:off x="0" y="1854762"/>
          <a:ext cx="75438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247D8F-73CF-493F-9A08-C0A33A9BAA63}">
      <dsp:nvSpPr>
        <dsp:cNvPr id="0" name=""/>
        <dsp:cNvSpPr/>
      </dsp:nvSpPr>
      <dsp:spPr>
        <a:xfrm>
          <a:off x="377190" y="1411962"/>
          <a:ext cx="528066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1066800">
            <a:lnSpc>
              <a:spcPct val="90000"/>
            </a:lnSpc>
            <a:spcBef>
              <a:spcPct val="0"/>
            </a:spcBef>
            <a:spcAft>
              <a:spcPct val="35000"/>
            </a:spcAft>
            <a:buNone/>
          </a:pPr>
          <a:r>
            <a:rPr lang="en-US" sz="2400" kern="1200" dirty="0"/>
            <a:t>Learns also from data of other patients.</a:t>
          </a:r>
          <a:endParaRPr lang="en-NL" sz="2400" kern="1200" dirty="0"/>
        </a:p>
      </dsp:txBody>
      <dsp:txXfrm>
        <a:off x="420421" y="1455193"/>
        <a:ext cx="5194198" cy="799138"/>
      </dsp:txXfrm>
    </dsp:sp>
    <dsp:sp modelId="{4BEA639C-9CCD-4EB5-A1A8-5AD0138BB592}">
      <dsp:nvSpPr>
        <dsp:cNvPr id="0" name=""/>
        <dsp:cNvSpPr/>
      </dsp:nvSpPr>
      <dsp:spPr>
        <a:xfrm>
          <a:off x="0" y="3215562"/>
          <a:ext cx="75438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FFCE0-8161-4740-9742-B7639B1ECBDB}">
      <dsp:nvSpPr>
        <dsp:cNvPr id="0" name=""/>
        <dsp:cNvSpPr/>
      </dsp:nvSpPr>
      <dsp:spPr>
        <a:xfrm>
          <a:off x="377190" y="2772762"/>
          <a:ext cx="528066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1066800">
            <a:lnSpc>
              <a:spcPct val="90000"/>
            </a:lnSpc>
            <a:spcBef>
              <a:spcPct val="0"/>
            </a:spcBef>
            <a:spcAft>
              <a:spcPct val="35000"/>
            </a:spcAft>
            <a:buNone/>
          </a:pPr>
          <a:r>
            <a:rPr lang="en-US" sz="2400" kern="1200" dirty="0"/>
            <a:t>Chapter 2, 3, 4</a:t>
          </a:r>
          <a:endParaRPr lang="en-NL" sz="2400" kern="1200" dirty="0"/>
        </a:p>
      </dsp:txBody>
      <dsp:txXfrm>
        <a:off x="420421" y="2815993"/>
        <a:ext cx="5194198" cy="7991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6161-2B55-40AA-B9F2-E4C3E651CBF4}">
      <dsp:nvSpPr>
        <dsp:cNvPr id="0" name=""/>
        <dsp:cNvSpPr/>
      </dsp:nvSpPr>
      <dsp:spPr>
        <a:xfrm>
          <a:off x="0" y="700062"/>
          <a:ext cx="7543800" cy="1184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5E7EFF-576F-4409-8C0B-4BF87CFA4CBB}">
      <dsp:nvSpPr>
        <dsp:cNvPr id="0" name=""/>
        <dsp:cNvSpPr/>
      </dsp:nvSpPr>
      <dsp:spPr>
        <a:xfrm>
          <a:off x="377190" y="6342"/>
          <a:ext cx="5280660" cy="1387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Plan one test at a time. Myopic.</a:t>
          </a:r>
          <a:endParaRPr lang="en-NL" sz="2000" kern="1200" dirty="0"/>
        </a:p>
      </dsp:txBody>
      <dsp:txXfrm>
        <a:off x="444919" y="74071"/>
        <a:ext cx="5145202" cy="1251982"/>
      </dsp:txXfrm>
    </dsp:sp>
    <dsp:sp modelId="{8312DCB0-B151-4906-98D4-91755B2D6789}">
      <dsp:nvSpPr>
        <dsp:cNvPr id="0" name=""/>
        <dsp:cNvSpPr/>
      </dsp:nvSpPr>
      <dsp:spPr>
        <a:xfrm>
          <a:off x="0" y="2831982"/>
          <a:ext cx="7543800" cy="11844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70205C-50C6-4F90-BC17-7EA38460C2F2}">
      <dsp:nvSpPr>
        <dsp:cNvPr id="0" name=""/>
        <dsp:cNvSpPr/>
      </dsp:nvSpPr>
      <dsp:spPr>
        <a:xfrm>
          <a:off x="377190" y="2138262"/>
          <a:ext cx="5280660" cy="13874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Although more robust to too much delay.</a:t>
          </a:r>
          <a:endParaRPr lang="en-NL" sz="2000" kern="1200" dirty="0"/>
        </a:p>
      </dsp:txBody>
      <dsp:txXfrm>
        <a:off x="444919" y="2205991"/>
        <a:ext cx="5145202" cy="125198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EBF46-4441-419A-84BA-BA6A1D156C58}">
      <dsp:nvSpPr>
        <dsp:cNvPr id="0" name=""/>
        <dsp:cNvSpPr/>
      </dsp:nvSpPr>
      <dsp:spPr>
        <a:xfrm>
          <a:off x="0" y="920166"/>
          <a:ext cx="1825624" cy="2150330"/>
        </a:xfrm>
        <a:prstGeom prst="roundRect">
          <a:avLst>
            <a:gd name="adj" fmla="val 10000"/>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a:t>
          </a:r>
          <a:endParaRPr lang="en-NL" sz="1500" kern="1200" dirty="0"/>
        </a:p>
      </dsp:txBody>
      <dsp:txXfrm>
        <a:off x="53471" y="973637"/>
        <a:ext cx="1718682" cy="2043388"/>
      </dsp:txXfrm>
    </dsp:sp>
    <dsp:sp modelId="{E7322AB9-6B07-4C39-AFD9-C8FBB5D35148}">
      <dsp:nvSpPr>
        <dsp:cNvPr id="0" name=""/>
        <dsp:cNvSpPr/>
      </dsp:nvSpPr>
      <dsp:spPr>
        <a:xfrm rot="18954515">
          <a:off x="1514228" y="1206150"/>
          <a:ext cx="2210293" cy="40429"/>
        </a:xfrm>
        <a:custGeom>
          <a:avLst/>
          <a:gdLst/>
          <a:ahLst/>
          <a:cxnLst/>
          <a:rect l="0" t="0" r="0" b="0"/>
          <a:pathLst>
            <a:path>
              <a:moveTo>
                <a:pt x="0" y="20214"/>
              </a:moveTo>
              <a:lnTo>
                <a:pt x="2210293" y="2021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NL" sz="700" kern="1200"/>
        </a:p>
      </dsp:txBody>
      <dsp:txXfrm>
        <a:off x="2564117" y="1171108"/>
        <a:ext cx="110514" cy="110514"/>
      </dsp:txXfrm>
    </dsp:sp>
    <dsp:sp modelId="{8164150A-0E40-4E6A-8848-2C9153C361B0}">
      <dsp:nvSpPr>
        <dsp:cNvPr id="0" name=""/>
        <dsp:cNvSpPr/>
      </dsp:nvSpPr>
      <dsp:spPr>
        <a:xfrm>
          <a:off x="3413125" y="992"/>
          <a:ext cx="1825624" cy="91281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5% Risk Schedule</a:t>
          </a:r>
          <a:endParaRPr lang="en-NL" sz="1500" kern="1200" dirty="0"/>
        </a:p>
      </dsp:txBody>
      <dsp:txXfrm>
        <a:off x="3439860" y="27727"/>
        <a:ext cx="1772154" cy="859342"/>
      </dsp:txXfrm>
    </dsp:sp>
    <dsp:sp modelId="{B90AB793-B2EE-4BE9-BD89-CC725ECEE95A}">
      <dsp:nvSpPr>
        <dsp:cNvPr id="0" name=""/>
        <dsp:cNvSpPr/>
      </dsp:nvSpPr>
      <dsp:spPr>
        <a:xfrm rot="20574355">
          <a:off x="1788939" y="1731017"/>
          <a:ext cx="1660871" cy="40429"/>
        </a:xfrm>
        <a:custGeom>
          <a:avLst/>
          <a:gdLst/>
          <a:ahLst/>
          <a:cxnLst/>
          <a:rect l="0" t="0" r="0" b="0"/>
          <a:pathLst>
            <a:path>
              <a:moveTo>
                <a:pt x="0" y="20214"/>
              </a:moveTo>
              <a:lnTo>
                <a:pt x="1660871" y="2021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2577853" y="1709710"/>
        <a:ext cx="83043" cy="83043"/>
      </dsp:txXfrm>
    </dsp:sp>
    <dsp:sp modelId="{0EC4FCFA-687E-4EAF-873C-E9D80F5DA290}">
      <dsp:nvSpPr>
        <dsp:cNvPr id="0" name=""/>
        <dsp:cNvSpPr/>
      </dsp:nvSpPr>
      <dsp:spPr>
        <a:xfrm>
          <a:off x="3413125" y="1050726"/>
          <a:ext cx="1825624" cy="91281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10% Risk Schedule</a:t>
          </a:r>
          <a:endParaRPr lang="en-NL" sz="1500" kern="1200" dirty="0"/>
        </a:p>
      </dsp:txBody>
      <dsp:txXfrm>
        <a:off x="3439860" y="1077461"/>
        <a:ext cx="1772154" cy="859342"/>
      </dsp:txXfrm>
    </dsp:sp>
    <dsp:sp modelId="{9F687D8D-AC78-4763-87C9-0A51E8BEA5A2}">
      <dsp:nvSpPr>
        <dsp:cNvPr id="0" name=""/>
        <dsp:cNvSpPr/>
      </dsp:nvSpPr>
      <dsp:spPr>
        <a:xfrm rot="1168791">
          <a:off x="1777431" y="2255884"/>
          <a:ext cx="1683887" cy="40429"/>
        </a:xfrm>
        <a:custGeom>
          <a:avLst/>
          <a:gdLst/>
          <a:ahLst/>
          <a:cxnLst/>
          <a:rect l="0" t="0" r="0" b="0"/>
          <a:pathLst>
            <a:path>
              <a:moveTo>
                <a:pt x="0" y="20214"/>
              </a:moveTo>
              <a:lnTo>
                <a:pt x="1683887" y="2021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NL" sz="600" kern="1200"/>
        </a:p>
      </dsp:txBody>
      <dsp:txXfrm>
        <a:off x="2577277" y="2234002"/>
        <a:ext cx="84194" cy="84194"/>
      </dsp:txXfrm>
    </dsp:sp>
    <dsp:sp modelId="{1B51F389-EC40-4123-8555-BC2B83F6C6C2}">
      <dsp:nvSpPr>
        <dsp:cNvPr id="0" name=""/>
        <dsp:cNvSpPr/>
      </dsp:nvSpPr>
      <dsp:spPr>
        <a:xfrm>
          <a:off x="3413125" y="2100460"/>
          <a:ext cx="1825624" cy="91281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15% Risk Schedule</a:t>
          </a:r>
          <a:endParaRPr lang="en-NL" sz="1500" kern="1200" dirty="0"/>
        </a:p>
      </dsp:txBody>
      <dsp:txXfrm>
        <a:off x="3439860" y="2127195"/>
        <a:ext cx="1772154" cy="859342"/>
      </dsp:txXfrm>
    </dsp:sp>
    <dsp:sp modelId="{34C52D64-E4C2-4D56-AAA4-DC762A40EE77}">
      <dsp:nvSpPr>
        <dsp:cNvPr id="0" name=""/>
        <dsp:cNvSpPr/>
      </dsp:nvSpPr>
      <dsp:spPr>
        <a:xfrm rot="2725545">
          <a:off x="1488408" y="2780752"/>
          <a:ext cx="2261933" cy="40429"/>
        </a:xfrm>
        <a:custGeom>
          <a:avLst/>
          <a:gdLst/>
          <a:ahLst/>
          <a:cxnLst/>
          <a:rect l="0" t="0" r="0" b="0"/>
          <a:pathLst>
            <a:path>
              <a:moveTo>
                <a:pt x="0" y="20214"/>
              </a:moveTo>
              <a:lnTo>
                <a:pt x="2261933" y="20214"/>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NL" sz="800" kern="1200"/>
        </a:p>
      </dsp:txBody>
      <dsp:txXfrm>
        <a:off x="2562826" y="2744418"/>
        <a:ext cx="113096" cy="113096"/>
      </dsp:txXfrm>
    </dsp:sp>
    <dsp:sp modelId="{8D3BD7DC-51D9-44FD-820D-AC8B15897BD9}">
      <dsp:nvSpPr>
        <dsp:cNvPr id="0" name=""/>
        <dsp:cNvSpPr/>
      </dsp:nvSpPr>
      <dsp:spPr>
        <a:xfrm>
          <a:off x="3413125" y="3150195"/>
          <a:ext cx="1825624" cy="91281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Currently used schedules for prostate cancer patients</a:t>
          </a:r>
          <a:endParaRPr lang="en-NL" sz="1500" kern="1200" dirty="0"/>
        </a:p>
      </dsp:txBody>
      <dsp:txXfrm>
        <a:off x="3439860" y="3176930"/>
        <a:ext cx="1772154" cy="8593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EBF46-4441-419A-84BA-BA6A1D156C58}">
      <dsp:nvSpPr>
        <dsp:cNvPr id="0" name=""/>
        <dsp:cNvSpPr/>
      </dsp:nvSpPr>
      <dsp:spPr>
        <a:xfrm>
          <a:off x="0" y="1286005"/>
          <a:ext cx="1603374" cy="1888551"/>
        </a:xfrm>
        <a:prstGeom prst="roundRect">
          <a:avLst>
            <a:gd name="adj" fmla="val 10000"/>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a:t>
          </a:r>
          <a:endParaRPr lang="en-NL" sz="1300" kern="1200" dirty="0"/>
        </a:p>
      </dsp:txBody>
      <dsp:txXfrm>
        <a:off x="46961" y="1332966"/>
        <a:ext cx="1509452" cy="1794629"/>
      </dsp:txXfrm>
    </dsp:sp>
    <dsp:sp modelId="{E7322AB9-6B07-4C39-AFD9-C8FBB5D35148}">
      <dsp:nvSpPr>
        <dsp:cNvPr id="0" name=""/>
        <dsp:cNvSpPr/>
      </dsp:nvSpPr>
      <dsp:spPr>
        <a:xfrm rot="17727269">
          <a:off x="1176883" y="1537173"/>
          <a:ext cx="1495920" cy="35507"/>
        </a:xfrm>
        <a:custGeom>
          <a:avLst/>
          <a:gdLst/>
          <a:ahLst/>
          <a:cxnLst/>
          <a:rect l="0" t="0" r="0" b="0"/>
          <a:pathLst>
            <a:path>
              <a:moveTo>
                <a:pt x="0" y="17753"/>
              </a:moveTo>
              <a:lnTo>
                <a:pt x="1495920" y="1775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1887445" y="1517529"/>
        <a:ext cx="74796" cy="74796"/>
      </dsp:txXfrm>
    </dsp:sp>
    <dsp:sp modelId="{8164150A-0E40-4E6A-8848-2C9153C361B0}">
      <dsp:nvSpPr>
        <dsp:cNvPr id="0" name=""/>
        <dsp:cNvSpPr/>
      </dsp:nvSpPr>
      <dsp:spPr>
        <a:xfrm>
          <a:off x="2246312" y="478730"/>
          <a:ext cx="1603374" cy="80168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5% Risk Schedule</a:t>
          </a:r>
          <a:endParaRPr lang="en-NL" sz="1300" kern="1200" dirty="0"/>
        </a:p>
      </dsp:txBody>
      <dsp:txXfrm>
        <a:off x="2269793" y="502211"/>
        <a:ext cx="1556412" cy="754725"/>
      </dsp:txXfrm>
    </dsp:sp>
    <dsp:sp modelId="{8B80FE6D-91AD-4A57-874B-E4254A969B4F}">
      <dsp:nvSpPr>
        <dsp:cNvPr id="0" name=""/>
        <dsp:cNvSpPr/>
      </dsp:nvSpPr>
      <dsp:spPr>
        <a:xfrm rot="19457599">
          <a:off x="3775450" y="631335"/>
          <a:ext cx="789824" cy="35507"/>
        </a:xfrm>
        <a:custGeom>
          <a:avLst/>
          <a:gdLst/>
          <a:ahLst/>
          <a:cxnLst/>
          <a:rect l="0" t="0" r="0" b="0"/>
          <a:pathLst>
            <a:path>
              <a:moveTo>
                <a:pt x="0" y="17753"/>
              </a:moveTo>
              <a:lnTo>
                <a:pt x="789824" y="1775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4150616" y="629343"/>
        <a:ext cx="39491" cy="39491"/>
      </dsp:txXfrm>
    </dsp:sp>
    <dsp:sp modelId="{1F72975C-7C5E-46AB-A306-586AB27031A9}">
      <dsp:nvSpPr>
        <dsp:cNvPr id="0" name=""/>
        <dsp:cNvSpPr/>
      </dsp:nvSpPr>
      <dsp:spPr>
        <a:xfrm>
          <a:off x="4491037" y="17760"/>
          <a:ext cx="1603374" cy="80168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Number of tests</a:t>
          </a:r>
          <a:endParaRPr lang="en-NL" sz="1300" kern="1200" dirty="0"/>
        </a:p>
      </dsp:txBody>
      <dsp:txXfrm>
        <a:off x="4514518" y="41241"/>
        <a:ext cx="1556412" cy="754725"/>
      </dsp:txXfrm>
    </dsp:sp>
    <dsp:sp modelId="{E3050D4C-E265-434B-B1B1-F047F771AC4D}">
      <dsp:nvSpPr>
        <dsp:cNvPr id="0" name=""/>
        <dsp:cNvSpPr/>
      </dsp:nvSpPr>
      <dsp:spPr>
        <a:xfrm rot="2142401">
          <a:off x="3775450" y="1092305"/>
          <a:ext cx="789824" cy="35507"/>
        </a:xfrm>
        <a:custGeom>
          <a:avLst/>
          <a:gdLst/>
          <a:ahLst/>
          <a:cxnLst/>
          <a:rect l="0" t="0" r="0" b="0"/>
          <a:pathLst>
            <a:path>
              <a:moveTo>
                <a:pt x="0" y="17753"/>
              </a:moveTo>
              <a:lnTo>
                <a:pt x="789824" y="1775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4150616" y="1090313"/>
        <a:ext cx="39491" cy="39491"/>
      </dsp:txXfrm>
    </dsp:sp>
    <dsp:sp modelId="{C263B5EE-C436-485A-9063-D57CDB5CAEFE}">
      <dsp:nvSpPr>
        <dsp:cNvPr id="0" name=""/>
        <dsp:cNvSpPr/>
      </dsp:nvSpPr>
      <dsp:spPr>
        <a:xfrm>
          <a:off x="4491037" y="939700"/>
          <a:ext cx="1603374" cy="80168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Time delay in detecting progression</a:t>
          </a:r>
          <a:endParaRPr lang="en-NL" sz="1300" kern="1200" dirty="0"/>
        </a:p>
      </dsp:txBody>
      <dsp:txXfrm>
        <a:off x="4514518" y="963181"/>
        <a:ext cx="1556412" cy="754725"/>
      </dsp:txXfrm>
    </dsp:sp>
    <dsp:sp modelId="{B90AB793-B2EE-4BE9-BD89-CC725ECEE95A}">
      <dsp:nvSpPr>
        <dsp:cNvPr id="0" name=""/>
        <dsp:cNvSpPr/>
      </dsp:nvSpPr>
      <dsp:spPr>
        <a:xfrm rot="19578072">
          <a:off x="1538447" y="1998144"/>
          <a:ext cx="772793" cy="35507"/>
        </a:xfrm>
        <a:custGeom>
          <a:avLst/>
          <a:gdLst/>
          <a:ahLst/>
          <a:cxnLst/>
          <a:rect l="0" t="0" r="0" b="0"/>
          <a:pathLst>
            <a:path>
              <a:moveTo>
                <a:pt x="0" y="17753"/>
              </a:moveTo>
              <a:lnTo>
                <a:pt x="772793" y="1775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1905523" y="1996578"/>
        <a:ext cx="38639" cy="38639"/>
      </dsp:txXfrm>
    </dsp:sp>
    <dsp:sp modelId="{0EC4FCFA-687E-4EAF-873C-E9D80F5DA290}">
      <dsp:nvSpPr>
        <dsp:cNvPr id="0" name=""/>
        <dsp:cNvSpPr/>
      </dsp:nvSpPr>
      <dsp:spPr>
        <a:xfrm>
          <a:off x="2246312" y="1400671"/>
          <a:ext cx="1603374" cy="80168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Risk Schedule</a:t>
          </a:r>
          <a:endParaRPr lang="en-NL" sz="1300" kern="1200" dirty="0"/>
        </a:p>
      </dsp:txBody>
      <dsp:txXfrm>
        <a:off x="2269793" y="1424152"/>
        <a:ext cx="1556412" cy="754725"/>
      </dsp:txXfrm>
    </dsp:sp>
    <dsp:sp modelId="{9F687D8D-AC78-4763-87C9-0A51E8BEA5A2}">
      <dsp:nvSpPr>
        <dsp:cNvPr id="0" name=""/>
        <dsp:cNvSpPr/>
      </dsp:nvSpPr>
      <dsp:spPr>
        <a:xfrm rot="2249431">
          <a:off x="1519692" y="2459114"/>
          <a:ext cx="810301" cy="35507"/>
        </a:xfrm>
        <a:custGeom>
          <a:avLst/>
          <a:gdLst/>
          <a:ahLst/>
          <a:cxnLst/>
          <a:rect l="0" t="0" r="0" b="0"/>
          <a:pathLst>
            <a:path>
              <a:moveTo>
                <a:pt x="0" y="17753"/>
              </a:moveTo>
              <a:lnTo>
                <a:pt x="810301" y="1775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1904586" y="2456610"/>
        <a:ext cx="40515" cy="40515"/>
      </dsp:txXfrm>
    </dsp:sp>
    <dsp:sp modelId="{1B51F389-EC40-4123-8555-BC2B83F6C6C2}">
      <dsp:nvSpPr>
        <dsp:cNvPr id="0" name=""/>
        <dsp:cNvSpPr/>
      </dsp:nvSpPr>
      <dsp:spPr>
        <a:xfrm>
          <a:off x="2246312" y="2322611"/>
          <a:ext cx="1603374" cy="80168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15% Risk Schedule</a:t>
          </a:r>
          <a:endParaRPr lang="en-NL" sz="1300" kern="1200" dirty="0"/>
        </a:p>
      </dsp:txBody>
      <dsp:txXfrm>
        <a:off x="2269793" y="2346092"/>
        <a:ext cx="1556412" cy="754725"/>
      </dsp:txXfrm>
    </dsp:sp>
    <dsp:sp modelId="{34C52D64-E4C2-4D56-AAA4-DC762A40EE77}">
      <dsp:nvSpPr>
        <dsp:cNvPr id="0" name=""/>
        <dsp:cNvSpPr/>
      </dsp:nvSpPr>
      <dsp:spPr>
        <a:xfrm rot="3933960">
          <a:off x="1147682" y="2920084"/>
          <a:ext cx="1554322" cy="35507"/>
        </a:xfrm>
        <a:custGeom>
          <a:avLst/>
          <a:gdLst/>
          <a:ahLst/>
          <a:cxnLst/>
          <a:rect l="0" t="0" r="0" b="0"/>
          <a:pathLst>
            <a:path>
              <a:moveTo>
                <a:pt x="0" y="17753"/>
              </a:moveTo>
              <a:lnTo>
                <a:pt x="1554322" y="1775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1885985" y="2898980"/>
        <a:ext cx="77716" cy="77716"/>
      </dsp:txXfrm>
    </dsp:sp>
    <dsp:sp modelId="{8D3BD7DC-51D9-44FD-820D-AC8B15897BD9}">
      <dsp:nvSpPr>
        <dsp:cNvPr id="0" name=""/>
        <dsp:cNvSpPr/>
      </dsp:nvSpPr>
      <dsp:spPr>
        <a:xfrm>
          <a:off x="2246312" y="3244552"/>
          <a:ext cx="1603374" cy="80168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Currently used schedules for prostate cancer patients</a:t>
          </a:r>
          <a:endParaRPr lang="en-NL" sz="1300" kern="1200" dirty="0"/>
        </a:p>
      </dsp:txBody>
      <dsp:txXfrm>
        <a:off x="2269793" y="3268033"/>
        <a:ext cx="1556412" cy="7547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EBF46-4441-419A-84BA-BA6A1D156C58}">
      <dsp:nvSpPr>
        <dsp:cNvPr id="0" name=""/>
        <dsp:cNvSpPr/>
      </dsp:nvSpPr>
      <dsp:spPr>
        <a:xfrm>
          <a:off x="0" y="1286005"/>
          <a:ext cx="1603374" cy="1888551"/>
        </a:xfrm>
        <a:prstGeom prst="roundRect">
          <a:avLst>
            <a:gd name="adj" fmla="val 10000"/>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a:t>
          </a:r>
          <a:endParaRPr lang="en-NL" sz="1300" kern="1200" dirty="0"/>
        </a:p>
      </dsp:txBody>
      <dsp:txXfrm>
        <a:off x="46961" y="1332966"/>
        <a:ext cx="1509452" cy="1794629"/>
      </dsp:txXfrm>
    </dsp:sp>
    <dsp:sp modelId="{E7322AB9-6B07-4C39-AFD9-C8FBB5D35148}">
      <dsp:nvSpPr>
        <dsp:cNvPr id="0" name=""/>
        <dsp:cNvSpPr/>
      </dsp:nvSpPr>
      <dsp:spPr>
        <a:xfrm rot="17727269">
          <a:off x="1176883" y="1537173"/>
          <a:ext cx="1495920" cy="35507"/>
        </a:xfrm>
        <a:custGeom>
          <a:avLst/>
          <a:gdLst/>
          <a:ahLst/>
          <a:cxnLst/>
          <a:rect l="0" t="0" r="0" b="0"/>
          <a:pathLst>
            <a:path>
              <a:moveTo>
                <a:pt x="0" y="17753"/>
              </a:moveTo>
              <a:lnTo>
                <a:pt x="1495920" y="1775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1887445" y="1517529"/>
        <a:ext cx="74796" cy="74796"/>
      </dsp:txXfrm>
    </dsp:sp>
    <dsp:sp modelId="{8164150A-0E40-4E6A-8848-2C9153C361B0}">
      <dsp:nvSpPr>
        <dsp:cNvPr id="0" name=""/>
        <dsp:cNvSpPr/>
      </dsp:nvSpPr>
      <dsp:spPr>
        <a:xfrm>
          <a:off x="2246312" y="478730"/>
          <a:ext cx="1603374" cy="801687"/>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5% Risk Schedule</a:t>
          </a:r>
          <a:endParaRPr lang="en-NL" sz="1300" kern="1200" dirty="0"/>
        </a:p>
      </dsp:txBody>
      <dsp:txXfrm>
        <a:off x="2269793" y="502211"/>
        <a:ext cx="1556412" cy="754725"/>
      </dsp:txXfrm>
    </dsp:sp>
    <dsp:sp modelId="{8B80FE6D-91AD-4A57-874B-E4254A969B4F}">
      <dsp:nvSpPr>
        <dsp:cNvPr id="0" name=""/>
        <dsp:cNvSpPr/>
      </dsp:nvSpPr>
      <dsp:spPr>
        <a:xfrm rot="19457599">
          <a:off x="3775450" y="631335"/>
          <a:ext cx="789824" cy="35507"/>
        </a:xfrm>
        <a:custGeom>
          <a:avLst/>
          <a:gdLst/>
          <a:ahLst/>
          <a:cxnLst/>
          <a:rect l="0" t="0" r="0" b="0"/>
          <a:pathLst>
            <a:path>
              <a:moveTo>
                <a:pt x="0" y="17753"/>
              </a:moveTo>
              <a:lnTo>
                <a:pt x="789824" y="1775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4150616" y="629343"/>
        <a:ext cx="39491" cy="39491"/>
      </dsp:txXfrm>
    </dsp:sp>
    <dsp:sp modelId="{1F72975C-7C5E-46AB-A306-586AB27031A9}">
      <dsp:nvSpPr>
        <dsp:cNvPr id="0" name=""/>
        <dsp:cNvSpPr/>
      </dsp:nvSpPr>
      <dsp:spPr>
        <a:xfrm>
          <a:off x="4491037" y="17760"/>
          <a:ext cx="1603374" cy="80168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Number of tests</a:t>
          </a:r>
          <a:endParaRPr lang="en-NL" sz="1300" kern="1200" dirty="0"/>
        </a:p>
      </dsp:txBody>
      <dsp:txXfrm>
        <a:off x="4514518" y="41241"/>
        <a:ext cx="1556412" cy="754725"/>
      </dsp:txXfrm>
    </dsp:sp>
    <dsp:sp modelId="{E3050D4C-E265-434B-B1B1-F047F771AC4D}">
      <dsp:nvSpPr>
        <dsp:cNvPr id="0" name=""/>
        <dsp:cNvSpPr/>
      </dsp:nvSpPr>
      <dsp:spPr>
        <a:xfrm rot="2142401">
          <a:off x="3775450" y="1092305"/>
          <a:ext cx="789824" cy="35507"/>
        </a:xfrm>
        <a:custGeom>
          <a:avLst/>
          <a:gdLst/>
          <a:ahLst/>
          <a:cxnLst/>
          <a:rect l="0" t="0" r="0" b="0"/>
          <a:pathLst>
            <a:path>
              <a:moveTo>
                <a:pt x="0" y="17753"/>
              </a:moveTo>
              <a:lnTo>
                <a:pt x="789824" y="1775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4150616" y="1090313"/>
        <a:ext cx="39491" cy="39491"/>
      </dsp:txXfrm>
    </dsp:sp>
    <dsp:sp modelId="{C263B5EE-C436-485A-9063-D57CDB5CAEFE}">
      <dsp:nvSpPr>
        <dsp:cNvPr id="0" name=""/>
        <dsp:cNvSpPr/>
      </dsp:nvSpPr>
      <dsp:spPr>
        <a:xfrm>
          <a:off x="4491037" y="939700"/>
          <a:ext cx="1603374" cy="80168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Time delay in detecting progression</a:t>
          </a:r>
          <a:endParaRPr lang="en-NL" sz="1300" kern="1200" dirty="0"/>
        </a:p>
      </dsp:txBody>
      <dsp:txXfrm>
        <a:off x="4514518" y="963181"/>
        <a:ext cx="1556412" cy="754725"/>
      </dsp:txXfrm>
    </dsp:sp>
    <dsp:sp modelId="{B90AB793-B2EE-4BE9-BD89-CC725ECEE95A}">
      <dsp:nvSpPr>
        <dsp:cNvPr id="0" name=""/>
        <dsp:cNvSpPr/>
      </dsp:nvSpPr>
      <dsp:spPr>
        <a:xfrm rot="19578072">
          <a:off x="1538447" y="1998144"/>
          <a:ext cx="772793" cy="35507"/>
        </a:xfrm>
        <a:custGeom>
          <a:avLst/>
          <a:gdLst/>
          <a:ahLst/>
          <a:cxnLst/>
          <a:rect l="0" t="0" r="0" b="0"/>
          <a:pathLst>
            <a:path>
              <a:moveTo>
                <a:pt x="0" y="17753"/>
              </a:moveTo>
              <a:lnTo>
                <a:pt x="772793" y="1775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1905523" y="1996578"/>
        <a:ext cx="38639" cy="38639"/>
      </dsp:txXfrm>
    </dsp:sp>
    <dsp:sp modelId="{0EC4FCFA-687E-4EAF-873C-E9D80F5DA290}">
      <dsp:nvSpPr>
        <dsp:cNvPr id="0" name=""/>
        <dsp:cNvSpPr/>
      </dsp:nvSpPr>
      <dsp:spPr>
        <a:xfrm>
          <a:off x="2246312" y="1400671"/>
          <a:ext cx="1603374" cy="801687"/>
        </a:xfrm>
        <a:prstGeom prst="roundRect">
          <a:avLst>
            <a:gd name="adj" fmla="val 10000"/>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Risk Schedule</a:t>
          </a:r>
          <a:endParaRPr lang="en-NL" sz="1300" kern="1200" dirty="0"/>
        </a:p>
      </dsp:txBody>
      <dsp:txXfrm>
        <a:off x="2269793" y="1424152"/>
        <a:ext cx="1556412" cy="754725"/>
      </dsp:txXfrm>
    </dsp:sp>
    <dsp:sp modelId="{9F687D8D-AC78-4763-87C9-0A51E8BEA5A2}">
      <dsp:nvSpPr>
        <dsp:cNvPr id="0" name=""/>
        <dsp:cNvSpPr/>
      </dsp:nvSpPr>
      <dsp:spPr>
        <a:xfrm rot="2249431">
          <a:off x="1519692" y="2459114"/>
          <a:ext cx="810301" cy="35507"/>
        </a:xfrm>
        <a:custGeom>
          <a:avLst/>
          <a:gdLst/>
          <a:ahLst/>
          <a:cxnLst/>
          <a:rect l="0" t="0" r="0" b="0"/>
          <a:pathLst>
            <a:path>
              <a:moveTo>
                <a:pt x="0" y="17753"/>
              </a:moveTo>
              <a:lnTo>
                <a:pt x="810301" y="1775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1904586" y="2456610"/>
        <a:ext cx="40515" cy="40515"/>
      </dsp:txXfrm>
    </dsp:sp>
    <dsp:sp modelId="{1B51F389-EC40-4123-8555-BC2B83F6C6C2}">
      <dsp:nvSpPr>
        <dsp:cNvPr id="0" name=""/>
        <dsp:cNvSpPr/>
      </dsp:nvSpPr>
      <dsp:spPr>
        <a:xfrm>
          <a:off x="2246312" y="2322611"/>
          <a:ext cx="1603374" cy="801687"/>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15% Risk Schedule</a:t>
          </a:r>
          <a:endParaRPr lang="en-NL" sz="1300" kern="1200" dirty="0"/>
        </a:p>
      </dsp:txBody>
      <dsp:txXfrm>
        <a:off x="2269793" y="2346092"/>
        <a:ext cx="1556412" cy="754725"/>
      </dsp:txXfrm>
    </dsp:sp>
    <dsp:sp modelId="{34C52D64-E4C2-4D56-AAA4-DC762A40EE77}">
      <dsp:nvSpPr>
        <dsp:cNvPr id="0" name=""/>
        <dsp:cNvSpPr/>
      </dsp:nvSpPr>
      <dsp:spPr>
        <a:xfrm rot="3933960">
          <a:off x="1147682" y="2920084"/>
          <a:ext cx="1554322" cy="35507"/>
        </a:xfrm>
        <a:custGeom>
          <a:avLst/>
          <a:gdLst/>
          <a:ahLst/>
          <a:cxnLst/>
          <a:rect l="0" t="0" r="0" b="0"/>
          <a:pathLst>
            <a:path>
              <a:moveTo>
                <a:pt x="0" y="17753"/>
              </a:moveTo>
              <a:lnTo>
                <a:pt x="1554322" y="17753"/>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L" sz="500" kern="1200"/>
        </a:p>
      </dsp:txBody>
      <dsp:txXfrm>
        <a:off x="1885985" y="2898980"/>
        <a:ext cx="77716" cy="77716"/>
      </dsp:txXfrm>
    </dsp:sp>
    <dsp:sp modelId="{8D3BD7DC-51D9-44FD-820D-AC8B15897BD9}">
      <dsp:nvSpPr>
        <dsp:cNvPr id="0" name=""/>
        <dsp:cNvSpPr/>
      </dsp:nvSpPr>
      <dsp:spPr>
        <a:xfrm>
          <a:off x="2246312" y="3244552"/>
          <a:ext cx="1603374" cy="801687"/>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Currently used schedules for prostate cancer patients</a:t>
          </a:r>
          <a:endParaRPr lang="en-NL" sz="1300" kern="1200" dirty="0"/>
        </a:p>
      </dsp:txBody>
      <dsp:txXfrm>
        <a:off x="2269793" y="3268033"/>
        <a:ext cx="1556412" cy="754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D711B-6E3D-4DAD-85D2-8F7D73054752}">
      <dsp:nvSpPr>
        <dsp:cNvPr id="0" name=""/>
        <dsp:cNvSpPr/>
      </dsp:nvSpPr>
      <dsp:spPr>
        <a:xfrm>
          <a:off x="553720" y="0"/>
          <a:ext cx="6436360" cy="402272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8B6B9-6EC3-43E4-A36C-4A047781F6B0}">
      <dsp:nvSpPr>
        <dsp:cNvPr id="0" name=""/>
        <dsp:cNvSpPr/>
      </dsp:nvSpPr>
      <dsp:spPr>
        <a:xfrm>
          <a:off x="2050173" y="2192385"/>
          <a:ext cx="225272" cy="22527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E5D58F-E7A3-4F73-BEBB-9D8EA41B08DD}">
      <dsp:nvSpPr>
        <dsp:cNvPr id="0" name=""/>
        <dsp:cNvSpPr/>
      </dsp:nvSpPr>
      <dsp:spPr>
        <a:xfrm>
          <a:off x="2162810" y="2305021"/>
          <a:ext cx="2091817" cy="1717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367"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e.g., Low-grade prostate  cancer</a:t>
          </a:r>
          <a:endParaRPr lang="en-NL" sz="2600" kern="1200" dirty="0"/>
        </a:p>
      </dsp:txBody>
      <dsp:txXfrm>
        <a:off x="2162810" y="2305021"/>
        <a:ext cx="2091817" cy="1717703"/>
      </dsp:txXfrm>
    </dsp:sp>
    <dsp:sp modelId="{0249820B-2556-452E-8CC8-8702B56CCC1F}">
      <dsp:nvSpPr>
        <dsp:cNvPr id="0" name=""/>
        <dsp:cNvSpPr/>
      </dsp:nvSpPr>
      <dsp:spPr>
        <a:xfrm>
          <a:off x="4125899" y="1166590"/>
          <a:ext cx="386181" cy="38618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5233B3-C9C4-4D15-A04A-6F7C25D8817B}">
      <dsp:nvSpPr>
        <dsp:cNvPr id="0" name=""/>
        <dsp:cNvSpPr/>
      </dsp:nvSpPr>
      <dsp:spPr>
        <a:xfrm>
          <a:off x="4318990" y="1359681"/>
          <a:ext cx="2091817" cy="2663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630"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Treatment (surgery, radiotherapy)</a:t>
          </a:r>
          <a:endParaRPr lang="en-NL" sz="2600" kern="1200" dirty="0"/>
        </a:p>
      </dsp:txBody>
      <dsp:txXfrm>
        <a:off x="4318990" y="1359681"/>
        <a:ext cx="2091817" cy="26630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09399-0B73-4317-91A0-1A49BD5F50AB}">
      <dsp:nvSpPr>
        <dsp:cNvPr id="0" name=""/>
        <dsp:cNvSpPr/>
      </dsp:nvSpPr>
      <dsp:spPr>
        <a:xfrm>
          <a:off x="0" y="700062"/>
          <a:ext cx="7543800" cy="1184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0E6693-5E9B-4120-81A2-3D3FEF142BD6}">
      <dsp:nvSpPr>
        <dsp:cNvPr id="0" name=""/>
        <dsp:cNvSpPr/>
      </dsp:nvSpPr>
      <dsp:spPr>
        <a:xfrm>
          <a:off x="377190" y="6342"/>
          <a:ext cx="5280660" cy="1387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Performance of personalized schedules depends on how good your data and the model is.</a:t>
          </a:r>
          <a:endParaRPr lang="en-NL" sz="2000" kern="1200" dirty="0"/>
        </a:p>
      </dsp:txBody>
      <dsp:txXfrm>
        <a:off x="444919" y="74071"/>
        <a:ext cx="5145202" cy="1251982"/>
      </dsp:txXfrm>
    </dsp:sp>
    <dsp:sp modelId="{2CF56161-2B55-40AA-B9F2-E4C3E651CBF4}">
      <dsp:nvSpPr>
        <dsp:cNvPr id="0" name=""/>
        <dsp:cNvSpPr/>
      </dsp:nvSpPr>
      <dsp:spPr>
        <a:xfrm>
          <a:off x="0" y="2831982"/>
          <a:ext cx="7543800" cy="11844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5E7EFF-576F-4409-8C0B-4BF87CFA4CBB}">
      <dsp:nvSpPr>
        <dsp:cNvPr id="0" name=""/>
        <dsp:cNvSpPr/>
      </dsp:nvSpPr>
      <dsp:spPr>
        <a:xfrm>
          <a:off x="377190" y="2138262"/>
          <a:ext cx="5280660" cy="13874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Some fixed schedules are better than some risk based schedules. </a:t>
          </a:r>
          <a:endParaRPr lang="en-NL" sz="2000" kern="1200" dirty="0"/>
        </a:p>
      </dsp:txBody>
      <dsp:txXfrm>
        <a:off x="444919" y="2205991"/>
        <a:ext cx="5145202" cy="125198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A3516-C87A-4227-A49E-BC0E64B52529}">
      <dsp:nvSpPr>
        <dsp:cNvPr id="0" name=""/>
        <dsp:cNvSpPr/>
      </dsp:nvSpPr>
      <dsp:spPr>
        <a:xfrm>
          <a:off x="0" y="436625"/>
          <a:ext cx="7035283"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DC5CA1-E221-479C-99B0-BFD674AAE7BF}">
      <dsp:nvSpPr>
        <dsp:cNvPr id="0" name=""/>
        <dsp:cNvSpPr/>
      </dsp:nvSpPr>
      <dsp:spPr>
        <a:xfrm>
          <a:off x="351764" y="8584"/>
          <a:ext cx="4924698" cy="856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142" tIns="0" rIns="186142" bIns="0" numCol="1" spcCol="1270" anchor="ctr" anchorCtr="0">
          <a:noAutofit/>
        </a:bodyPr>
        <a:lstStyle/>
        <a:p>
          <a:pPr marL="0" lvl="0" indent="0" algn="l" defTabSz="800100">
            <a:lnSpc>
              <a:spcPct val="90000"/>
            </a:lnSpc>
            <a:spcBef>
              <a:spcPct val="0"/>
            </a:spcBef>
            <a:spcAft>
              <a:spcPct val="35000"/>
            </a:spcAft>
            <a:buNone/>
          </a:pPr>
          <a:r>
            <a:rPr lang="en-US" sz="1800" kern="1200" dirty="0"/>
            <a:t>10 years</a:t>
          </a:r>
          <a:endParaRPr lang="en-NL" sz="1800" kern="1200" dirty="0"/>
        </a:p>
      </dsp:txBody>
      <dsp:txXfrm>
        <a:off x="393554" y="50374"/>
        <a:ext cx="4841118" cy="772500"/>
      </dsp:txXfrm>
    </dsp:sp>
    <dsp:sp modelId="{C1BB8E3B-9B06-4A0F-9EAD-2AABF7C33B9F}">
      <dsp:nvSpPr>
        <dsp:cNvPr id="0" name=""/>
        <dsp:cNvSpPr/>
      </dsp:nvSpPr>
      <dsp:spPr>
        <a:xfrm>
          <a:off x="0" y="1752065"/>
          <a:ext cx="7035283"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ED259C-5F07-4839-A2D8-7C8509962E8E}">
      <dsp:nvSpPr>
        <dsp:cNvPr id="0" name=""/>
        <dsp:cNvSpPr/>
      </dsp:nvSpPr>
      <dsp:spPr>
        <a:xfrm>
          <a:off x="351764" y="1324025"/>
          <a:ext cx="4924698" cy="856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142" tIns="0" rIns="186142" bIns="0" numCol="1" spcCol="1270" anchor="ctr" anchorCtr="0">
          <a:noAutofit/>
        </a:bodyPr>
        <a:lstStyle/>
        <a:p>
          <a:pPr marL="0" lvl="0" indent="0" algn="l" defTabSz="800100">
            <a:lnSpc>
              <a:spcPct val="90000"/>
            </a:lnSpc>
            <a:spcBef>
              <a:spcPct val="0"/>
            </a:spcBef>
            <a:spcAft>
              <a:spcPct val="35000"/>
            </a:spcAft>
            <a:buNone/>
          </a:pPr>
          <a:r>
            <a:rPr lang="en-US" sz="1800" kern="1200" dirty="0"/>
            <a:t>2^10 = </a:t>
          </a:r>
          <a:r>
            <a:rPr lang="en-NL" sz="1800" b="0" i="0" kern="1200" dirty="0"/>
            <a:t>1024</a:t>
          </a:r>
          <a:r>
            <a:rPr lang="en-US" sz="1800" kern="1200" dirty="0"/>
            <a:t> schedules</a:t>
          </a:r>
          <a:endParaRPr lang="en-NL" sz="1800" kern="1200" dirty="0"/>
        </a:p>
      </dsp:txBody>
      <dsp:txXfrm>
        <a:off x="393554" y="1365815"/>
        <a:ext cx="4841118" cy="772500"/>
      </dsp:txXfrm>
    </dsp:sp>
    <dsp:sp modelId="{5EEA9ACA-18EC-4780-993E-BA034E10185D}">
      <dsp:nvSpPr>
        <dsp:cNvPr id="0" name=""/>
        <dsp:cNvSpPr/>
      </dsp:nvSpPr>
      <dsp:spPr>
        <a:xfrm>
          <a:off x="0" y="3067504"/>
          <a:ext cx="7035283"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D02A59-6D07-4BBA-B658-139E20F1C1C0}">
      <dsp:nvSpPr>
        <dsp:cNvPr id="0" name=""/>
        <dsp:cNvSpPr/>
      </dsp:nvSpPr>
      <dsp:spPr>
        <a:xfrm>
          <a:off x="351764" y="2639465"/>
          <a:ext cx="4924698" cy="856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142" tIns="0" rIns="186142" bIns="0" numCol="1" spcCol="1270" anchor="ctr" anchorCtr="0">
          <a:noAutofit/>
        </a:bodyPr>
        <a:lstStyle/>
        <a:p>
          <a:pPr marL="0" lvl="0" indent="0" algn="l" defTabSz="800100">
            <a:lnSpc>
              <a:spcPct val="90000"/>
            </a:lnSpc>
            <a:spcBef>
              <a:spcPct val="0"/>
            </a:spcBef>
            <a:spcAft>
              <a:spcPct val="35000"/>
            </a:spcAft>
            <a:buNone/>
          </a:pPr>
          <a:r>
            <a:rPr lang="en-NL" sz="1800" b="0" i="0" kern="1200" dirty="0"/>
            <a:t>1024</a:t>
          </a:r>
          <a:r>
            <a:rPr lang="en-US" sz="1800" kern="1200" dirty="0"/>
            <a:t> includes fixed, personalized, or whatever method you use.</a:t>
          </a:r>
          <a:endParaRPr lang="en-NL" sz="1800" kern="1200" dirty="0"/>
        </a:p>
      </dsp:txBody>
      <dsp:txXfrm>
        <a:off x="393554" y="2681255"/>
        <a:ext cx="4841118" cy="77250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6D05D-879D-45C7-8677-CFEA227B6E62}">
      <dsp:nvSpPr>
        <dsp:cNvPr id="0" name=""/>
        <dsp:cNvSpPr/>
      </dsp:nvSpPr>
      <dsp:spPr>
        <a:xfrm rot="21300000">
          <a:off x="17260" y="1819796"/>
          <a:ext cx="5589993" cy="640138"/>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FBA438-C476-4A36-AB4A-658EF500F919}">
      <dsp:nvSpPr>
        <dsp:cNvPr id="0" name=""/>
        <dsp:cNvSpPr/>
      </dsp:nvSpPr>
      <dsp:spPr>
        <a:xfrm>
          <a:off x="674941" y="213986"/>
          <a:ext cx="1687354" cy="1711892"/>
        </a:xfrm>
        <a:prstGeom prst="downArrow">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44BAE-BE49-4878-8A47-F8EC6E375761}">
      <dsp:nvSpPr>
        <dsp:cNvPr id="0" name=""/>
        <dsp:cNvSpPr/>
      </dsp:nvSpPr>
      <dsp:spPr>
        <a:xfrm>
          <a:off x="2980992" y="0"/>
          <a:ext cx="1799844" cy="1797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rgbClr val="FF0000"/>
              </a:solidFill>
            </a:rPr>
            <a:t>Estimated Burden (total tests required)</a:t>
          </a:r>
          <a:endParaRPr lang="en-NL" sz="2100" kern="1200" dirty="0">
            <a:solidFill>
              <a:srgbClr val="FF0000"/>
            </a:solidFill>
          </a:endParaRPr>
        </a:p>
      </dsp:txBody>
      <dsp:txXfrm>
        <a:off x="2980992" y="0"/>
        <a:ext cx="1799844" cy="1797487"/>
      </dsp:txXfrm>
    </dsp:sp>
    <dsp:sp modelId="{62621111-5FCC-4F4A-B496-CE31036F3883}">
      <dsp:nvSpPr>
        <dsp:cNvPr id="0" name=""/>
        <dsp:cNvSpPr/>
      </dsp:nvSpPr>
      <dsp:spPr>
        <a:xfrm>
          <a:off x="3262218" y="2353852"/>
          <a:ext cx="1687354" cy="1711892"/>
        </a:xfrm>
        <a:prstGeom prst="upArrow">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068688-A4AF-4F96-8367-C2BA34EBB5CB}">
      <dsp:nvSpPr>
        <dsp:cNvPr id="0" name=""/>
        <dsp:cNvSpPr/>
      </dsp:nvSpPr>
      <dsp:spPr>
        <a:xfrm>
          <a:off x="692301" y="2482243"/>
          <a:ext cx="2102596" cy="1797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rgbClr val="00B050"/>
              </a:solidFill>
            </a:rPr>
            <a:t>Estimated Benefit (time delay in detecting progression)</a:t>
          </a:r>
          <a:endParaRPr lang="en-NL" sz="2100" kern="1200" dirty="0">
            <a:solidFill>
              <a:srgbClr val="00B050"/>
            </a:solidFill>
          </a:endParaRPr>
        </a:p>
      </dsp:txBody>
      <dsp:txXfrm>
        <a:off x="692301" y="2482243"/>
        <a:ext cx="2102596" cy="179748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338C7-0F94-4DAE-9F0B-E1A7CD74FBE9}">
      <dsp:nvSpPr>
        <dsp:cNvPr id="0" name=""/>
        <dsp:cNvSpPr/>
      </dsp:nvSpPr>
      <dsp:spPr>
        <a:xfrm>
          <a:off x="0" y="399642"/>
          <a:ext cx="754380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4D6C80-7E60-433A-95BA-128801649922}">
      <dsp:nvSpPr>
        <dsp:cNvPr id="0" name=""/>
        <dsp:cNvSpPr/>
      </dsp:nvSpPr>
      <dsp:spPr>
        <a:xfrm>
          <a:off x="377190" y="74922"/>
          <a:ext cx="528066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977900">
            <a:lnSpc>
              <a:spcPct val="90000"/>
            </a:lnSpc>
            <a:spcBef>
              <a:spcPct val="0"/>
            </a:spcBef>
            <a:spcAft>
              <a:spcPct val="35000"/>
            </a:spcAft>
            <a:buNone/>
          </a:pPr>
          <a:r>
            <a:rPr lang="en-US" sz="2200" kern="1200" dirty="0"/>
            <a:t>Prostate Cancer</a:t>
          </a:r>
          <a:endParaRPr lang="en-NL" sz="2200" kern="1200" dirty="0"/>
        </a:p>
      </dsp:txBody>
      <dsp:txXfrm>
        <a:off x="408893" y="106625"/>
        <a:ext cx="5217254" cy="586034"/>
      </dsp:txXfrm>
    </dsp:sp>
    <dsp:sp modelId="{BE80ED15-760D-472A-AB91-FF0AA82991D8}">
      <dsp:nvSpPr>
        <dsp:cNvPr id="0" name=""/>
        <dsp:cNvSpPr/>
      </dsp:nvSpPr>
      <dsp:spPr>
        <a:xfrm>
          <a:off x="0" y="1397562"/>
          <a:ext cx="754380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D60C2-5C59-4793-B074-1F4525CA51E0}">
      <dsp:nvSpPr>
        <dsp:cNvPr id="0" name=""/>
        <dsp:cNvSpPr/>
      </dsp:nvSpPr>
      <dsp:spPr>
        <a:xfrm>
          <a:off x="377190" y="1072842"/>
          <a:ext cx="528066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977900">
            <a:lnSpc>
              <a:spcPct val="90000"/>
            </a:lnSpc>
            <a:spcBef>
              <a:spcPct val="0"/>
            </a:spcBef>
            <a:spcAft>
              <a:spcPct val="35000"/>
            </a:spcAft>
            <a:buNone/>
          </a:pPr>
          <a:r>
            <a:rPr lang="en-US" sz="2200" kern="1200" dirty="0"/>
            <a:t>Barrett’s Esophagus</a:t>
          </a:r>
          <a:endParaRPr lang="en-NL" sz="2200" kern="1200" dirty="0"/>
        </a:p>
      </dsp:txBody>
      <dsp:txXfrm>
        <a:off x="408893" y="1104545"/>
        <a:ext cx="5217254" cy="586034"/>
      </dsp:txXfrm>
    </dsp:sp>
    <dsp:sp modelId="{226AE258-8CC5-4C8A-BBB5-297ADED2BDAB}">
      <dsp:nvSpPr>
        <dsp:cNvPr id="0" name=""/>
        <dsp:cNvSpPr/>
      </dsp:nvSpPr>
      <dsp:spPr>
        <a:xfrm>
          <a:off x="0" y="2395482"/>
          <a:ext cx="754380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C522CA-96A3-4A6A-8599-B87D3396B60C}">
      <dsp:nvSpPr>
        <dsp:cNvPr id="0" name=""/>
        <dsp:cNvSpPr/>
      </dsp:nvSpPr>
      <dsp:spPr>
        <a:xfrm>
          <a:off x="377190" y="2070762"/>
          <a:ext cx="528066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977900">
            <a:lnSpc>
              <a:spcPct val="90000"/>
            </a:lnSpc>
            <a:spcBef>
              <a:spcPct val="0"/>
            </a:spcBef>
            <a:spcAft>
              <a:spcPct val="35000"/>
            </a:spcAft>
            <a:buNone/>
          </a:pPr>
          <a:r>
            <a:rPr lang="en-US" sz="2200" kern="1200" dirty="0"/>
            <a:t>Kidney Transplant</a:t>
          </a:r>
          <a:endParaRPr lang="en-NL" sz="2200" kern="1200" dirty="0"/>
        </a:p>
      </dsp:txBody>
      <dsp:txXfrm>
        <a:off x="408893" y="2102465"/>
        <a:ext cx="5217254" cy="586034"/>
      </dsp:txXfrm>
    </dsp:sp>
    <dsp:sp modelId="{C9B01C96-25D7-49BC-B369-2131D2A64CA7}">
      <dsp:nvSpPr>
        <dsp:cNvPr id="0" name=""/>
        <dsp:cNvSpPr/>
      </dsp:nvSpPr>
      <dsp:spPr>
        <a:xfrm>
          <a:off x="0" y="3393402"/>
          <a:ext cx="7543800"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D9A670-C01D-4F2C-B1D8-22BF4250E73C}">
      <dsp:nvSpPr>
        <dsp:cNvPr id="0" name=""/>
        <dsp:cNvSpPr/>
      </dsp:nvSpPr>
      <dsp:spPr>
        <a:xfrm>
          <a:off x="377190" y="3068682"/>
          <a:ext cx="528066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977900">
            <a:lnSpc>
              <a:spcPct val="90000"/>
            </a:lnSpc>
            <a:spcBef>
              <a:spcPct val="0"/>
            </a:spcBef>
            <a:spcAft>
              <a:spcPct val="35000"/>
            </a:spcAft>
            <a:buNone/>
          </a:pPr>
          <a:r>
            <a:rPr lang="en-US" sz="2200" kern="1200" dirty="0"/>
            <a:t>Chronic Heart Disease</a:t>
          </a:r>
          <a:endParaRPr lang="en-NL" sz="2200" kern="1200" dirty="0"/>
        </a:p>
      </dsp:txBody>
      <dsp:txXfrm>
        <a:off x="408893" y="3100385"/>
        <a:ext cx="5217254" cy="58603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20766-6D83-4767-B4A6-6EA7ABC85416}">
      <dsp:nvSpPr>
        <dsp:cNvPr id="0" name=""/>
        <dsp:cNvSpPr/>
      </dsp:nvSpPr>
      <dsp:spPr>
        <a:xfrm>
          <a:off x="0" y="493962"/>
          <a:ext cx="75438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A5DB6A-7238-450F-84BB-779A6B82D717}">
      <dsp:nvSpPr>
        <dsp:cNvPr id="0" name=""/>
        <dsp:cNvSpPr/>
      </dsp:nvSpPr>
      <dsp:spPr>
        <a:xfrm>
          <a:off x="377190" y="51162"/>
          <a:ext cx="528066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World’s largest prostate cancer surveillance dataset of low-grade prostate cancer patients.</a:t>
          </a:r>
          <a:endParaRPr lang="en-NL" sz="2000" kern="1200" dirty="0"/>
        </a:p>
      </dsp:txBody>
      <dsp:txXfrm>
        <a:off x="420421" y="94393"/>
        <a:ext cx="5194198" cy="799138"/>
      </dsp:txXfrm>
    </dsp:sp>
    <dsp:sp modelId="{75A55C5C-D5E8-4904-9F9A-5D4518F1D847}">
      <dsp:nvSpPr>
        <dsp:cNvPr id="0" name=""/>
        <dsp:cNvSpPr/>
      </dsp:nvSpPr>
      <dsp:spPr>
        <a:xfrm>
          <a:off x="0" y="1854762"/>
          <a:ext cx="75438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7F2411-7653-4FCD-9E2E-6A9247B137EF}">
      <dsp:nvSpPr>
        <dsp:cNvPr id="0" name=""/>
        <dsp:cNvSpPr/>
      </dsp:nvSpPr>
      <dsp:spPr>
        <a:xfrm>
          <a:off x="377190" y="1411962"/>
          <a:ext cx="528066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&gt; 7000 patients, data on PSA, biopsies.</a:t>
          </a:r>
          <a:endParaRPr lang="en-NL" sz="2000" kern="1200" dirty="0"/>
        </a:p>
      </dsp:txBody>
      <dsp:txXfrm>
        <a:off x="420421" y="1455193"/>
        <a:ext cx="5194198" cy="799138"/>
      </dsp:txXfrm>
    </dsp:sp>
    <dsp:sp modelId="{C0B97936-8FDC-4C86-9D99-1A511D3F9ECC}">
      <dsp:nvSpPr>
        <dsp:cNvPr id="0" name=""/>
        <dsp:cNvSpPr/>
      </dsp:nvSpPr>
      <dsp:spPr>
        <a:xfrm>
          <a:off x="0" y="3215562"/>
          <a:ext cx="75438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D8DF71-D5BE-440E-BBDC-99803D2C9FF4}">
      <dsp:nvSpPr>
        <dsp:cNvPr id="0" name=""/>
        <dsp:cNvSpPr/>
      </dsp:nvSpPr>
      <dsp:spPr>
        <a:xfrm>
          <a:off x="377190" y="2772762"/>
          <a:ext cx="528066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Treatment is provided when cancer grade increases.</a:t>
          </a:r>
          <a:endParaRPr lang="en-NL" sz="2000" kern="1200" dirty="0"/>
        </a:p>
      </dsp:txBody>
      <dsp:txXfrm>
        <a:off x="420421" y="2815993"/>
        <a:ext cx="5194198" cy="7991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670AD-8195-4035-8002-23C539B430ED}">
      <dsp:nvSpPr>
        <dsp:cNvPr id="0" name=""/>
        <dsp:cNvSpPr/>
      </dsp:nvSpPr>
      <dsp:spPr>
        <a:xfrm>
          <a:off x="0" y="493962"/>
          <a:ext cx="75438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A9C12C-6C9B-418C-BFE5-7E8AD2CF5DC9}">
      <dsp:nvSpPr>
        <dsp:cNvPr id="0" name=""/>
        <dsp:cNvSpPr/>
      </dsp:nvSpPr>
      <dsp:spPr>
        <a:xfrm>
          <a:off x="377190" y="51162"/>
          <a:ext cx="528066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Model trained on the PRIAS dataset.</a:t>
          </a:r>
          <a:endParaRPr lang="en-NL" sz="2000" kern="1200" dirty="0"/>
        </a:p>
      </dsp:txBody>
      <dsp:txXfrm>
        <a:off x="420421" y="94393"/>
        <a:ext cx="5194198" cy="799138"/>
      </dsp:txXfrm>
    </dsp:sp>
    <dsp:sp modelId="{1E70F8F7-A4C1-4DEE-BD66-857FFFD2AF82}">
      <dsp:nvSpPr>
        <dsp:cNvPr id="0" name=""/>
        <dsp:cNvSpPr/>
      </dsp:nvSpPr>
      <dsp:spPr>
        <a:xfrm>
          <a:off x="0" y="1854762"/>
          <a:ext cx="75438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EC098E-E63B-4AAD-B33D-2027BAEB681B}">
      <dsp:nvSpPr>
        <dsp:cNvPr id="0" name=""/>
        <dsp:cNvSpPr/>
      </dsp:nvSpPr>
      <dsp:spPr>
        <a:xfrm>
          <a:off x="377190" y="1411962"/>
          <a:ext cx="528066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Externally validated on 6 of the other largest cohorts.</a:t>
          </a:r>
          <a:endParaRPr lang="en-NL" sz="2000" kern="1200" dirty="0"/>
        </a:p>
      </dsp:txBody>
      <dsp:txXfrm>
        <a:off x="420421" y="1455193"/>
        <a:ext cx="5194198" cy="799138"/>
      </dsp:txXfrm>
    </dsp:sp>
    <dsp:sp modelId="{136F1EC1-CBD2-455E-8160-DF1E65A03C20}">
      <dsp:nvSpPr>
        <dsp:cNvPr id="0" name=""/>
        <dsp:cNvSpPr/>
      </dsp:nvSpPr>
      <dsp:spPr>
        <a:xfrm>
          <a:off x="0" y="3215562"/>
          <a:ext cx="75438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51A85E-96DB-4059-88BE-C2CA7F6468EE}">
      <dsp:nvSpPr>
        <dsp:cNvPr id="0" name=""/>
        <dsp:cNvSpPr/>
      </dsp:nvSpPr>
      <dsp:spPr>
        <a:xfrm>
          <a:off x="377190" y="2772762"/>
          <a:ext cx="528066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89000">
            <a:lnSpc>
              <a:spcPct val="90000"/>
            </a:lnSpc>
            <a:spcBef>
              <a:spcPct val="0"/>
            </a:spcBef>
            <a:spcAft>
              <a:spcPct val="35000"/>
            </a:spcAft>
            <a:buNone/>
          </a:pPr>
          <a:r>
            <a:rPr lang="en-US" sz="2000" kern="1200" dirty="0"/>
            <a:t>Schedules implemented in a web-application.</a:t>
          </a:r>
          <a:endParaRPr lang="en-NL" sz="2000" kern="1200" dirty="0"/>
        </a:p>
      </dsp:txBody>
      <dsp:txXfrm>
        <a:off x="420421" y="2815993"/>
        <a:ext cx="5194198" cy="79913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7EAC4-BB6C-4373-859F-FC804AE259A5}">
      <dsp:nvSpPr>
        <dsp:cNvPr id="0" name=""/>
        <dsp:cNvSpPr/>
      </dsp:nvSpPr>
      <dsp:spPr>
        <a:xfrm>
          <a:off x="0" y="347106"/>
          <a:ext cx="7771169" cy="4788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279454-FFD2-4B74-A39E-B1B5FF006D9C}">
      <dsp:nvSpPr>
        <dsp:cNvPr id="0" name=""/>
        <dsp:cNvSpPr/>
      </dsp:nvSpPr>
      <dsp:spPr>
        <a:xfrm>
          <a:off x="388558" y="66666"/>
          <a:ext cx="5439818" cy="5608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12" tIns="0" rIns="205612" bIns="0" numCol="1" spcCol="1270" anchor="ctr" anchorCtr="0">
          <a:noAutofit/>
        </a:bodyPr>
        <a:lstStyle/>
        <a:p>
          <a:pPr marL="0" lvl="0" indent="0" algn="l" defTabSz="711200">
            <a:lnSpc>
              <a:spcPct val="90000"/>
            </a:lnSpc>
            <a:spcBef>
              <a:spcPct val="0"/>
            </a:spcBef>
            <a:spcAft>
              <a:spcPct val="35000"/>
            </a:spcAft>
            <a:buNone/>
          </a:pPr>
          <a:r>
            <a:rPr lang="en-US" sz="1600" kern="1200" dirty="0"/>
            <a:t>Generic methodology.</a:t>
          </a:r>
          <a:endParaRPr lang="en-NL" sz="1600" kern="1200" dirty="0"/>
        </a:p>
      </dsp:txBody>
      <dsp:txXfrm>
        <a:off x="415938" y="94046"/>
        <a:ext cx="5385058" cy="506120"/>
      </dsp:txXfrm>
    </dsp:sp>
    <dsp:sp modelId="{4125130F-05D3-465C-977E-7176F0839E5D}">
      <dsp:nvSpPr>
        <dsp:cNvPr id="0" name=""/>
        <dsp:cNvSpPr/>
      </dsp:nvSpPr>
      <dsp:spPr>
        <a:xfrm>
          <a:off x="0" y="1208946"/>
          <a:ext cx="7771169" cy="4788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DE7BCD-5591-464A-A189-56FA4C0AE88E}">
      <dsp:nvSpPr>
        <dsp:cNvPr id="0" name=""/>
        <dsp:cNvSpPr/>
      </dsp:nvSpPr>
      <dsp:spPr>
        <a:xfrm>
          <a:off x="388558" y="928506"/>
          <a:ext cx="5439818" cy="56088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12" tIns="0" rIns="205612" bIns="0" numCol="1" spcCol="1270" anchor="ctr" anchorCtr="0">
          <a:noAutofit/>
        </a:bodyPr>
        <a:lstStyle/>
        <a:p>
          <a:pPr marL="0" lvl="0" indent="0" algn="l" defTabSz="711200">
            <a:lnSpc>
              <a:spcPct val="90000"/>
            </a:lnSpc>
            <a:spcBef>
              <a:spcPct val="0"/>
            </a:spcBef>
            <a:spcAft>
              <a:spcPct val="35000"/>
            </a:spcAft>
            <a:buNone/>
          </a:pPr>
          <a:r>
            <a:rPr lang="en-US" sz="1600" kern="1200" dirty="0"/>
            <a:t>Updates over follow-up.</a:t>
          </a:r>
          <a:endParaRPr lang="en-NL" sz="1600" kern="1200" dirty="0"/>
        </a:p>
      </dsp:txBody>
      <dsp:txXfrm>
        <a:off x="415938" y="955886"/>
        <a:ext cx="5385058" cy="506120"/>
      </dsp:txXfrm>
    </dsp:sp>
    <dsp:sp modelId="{A918B8D1-3D0E-4B81-8916-285A3CB5A495}">
      <dsp:nvSpPr>
        <dsp:cNvPr id="0" name=""/>
        <dsp:cNvSpPr/>
      </dsp:nvSpPr>
      <dsp:spPr>
        <a:xfrm>
          <a:off x="0" y="2070786"/>
          <a:ext cx="7771169" cy="4788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A10F0-F137-4ADB-9134-A849C0DC213B}">
      <dsp:nvSpPr>
        <dsp:cNvPr id="0" name=""/>
        <dsp:cNvSpPr/>
      </dsp:nvSpPr>
      <dsp:spPr>
        <a:xfrm>
          <a:off x="388558" y="1790346"/>
          <a:ext cx="5439818" cy="56088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12" tIns="0" rIns="205612" bIns="0" numCol="1" spcCol="1270" anchor="ctr" anchorCtr="0">
          <a:noAutofit/>
        </a:bodyPr>
        <a:lstStyle/>
        <a:p>
          <a:pPr marL="0" lvl="0" indent="0" algn="l" defTabSz="711200">
            <a:lnSpc>
              <a:spcPct val="90000"/>
            </a:lnSpc>
            <a:spcBef>
              <a:spcPct val="0"/>
            </a:spcBef>
            <a:spcAft>
              <a:spcPct val="35000"/>
            </a:spcAft>
            <a:buNone/>
          </a:pPr>
          <a:r>
            <a:rPr lang="en-US" sz="1600" kern="1200" dirty="0"/>
            <a:t>More Informative.</a:t>
          </a:r>
          <a:endParaRPr lang="en-NL" sz="1600" kern="1200" dirty="0"/>
        </a:p>
      </dsp:txBody>
      <dsp:txXfrm>
        <a:off x="415938" y="1817726"/>
        <a:ext cx="5385058" cy="506120"/>
      </dsp:txXfrm>
    </dsp:sp>
    <dsp:sp modelId="{418E7589-1AC8-4510-B88A-A92A8B474A3C}">
      <dsp:nvSpPr>
        <dsp:cNvPr id="0" name=""/>
        <dsp:cNvSpPr/>
      </dsp:nvSpPr>
      <dsp:spPr>
        <a:xfrm>
          <a:off x="0" y="2932626"/>
          <a:ext cx="7771169" cy="4788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6C5E47-8FA2-4795-86B1-C6FE9FBD915D}">
      <dsp:nvSpPr>
        <dsp:cNvPr id="0" name=""/>
        <dsp:cNvSpPr/>
      </dsp:nvSpPr>
      <dsp:spPr>
        <a:xfrm>
          <a:off x="388558" y="2652186"/>
          <a:ext cx="5439818" cy="5608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12" tIns="0" rIns="205612" bIns="0" numCol="1" spcCol="1270" anchor="ctr" anchorCtr="0">
          <a:noAutofit/>
        </a:bodyPr>
        <a:lstStyle/>
        <a:p>
          <a:pPr marL="0" lvl="0" indent="0" algn="l" defTabSz="711200">
            <a:lnSpc>
              <a:spcPct val="90000"/>
            </a:lnSpc>
            <a:spcBef>
              <a:spcPct val="0"/>
            </a:spcBef>
            <a:spcAft>
              <a:spcPct val="35000"/>
            </a:spcAft>
            <a:buNone/>
          </a:pPr>
          <a:r>
            <a:rPr lang="en-US" sz="1600" kern="1200" dirty="0"/>
            <a:t>Balances delay and number of tests dynamically as per patient preferences.</a:t>
          </a:r>
          <a:endParaRPr lang="en-NL" sz="1600" kern="1200" dirty="0"/>
        </a:p>
      </dsp:txBody>
      <dsp:txXfrm>
        <a:off x="415938" y="2679566"/>
        <a:ext cx="5385058" cy="506120"/>
      </dsp:txXfrm>
    </dsp:sp>
    <dsp:sp modelId="{303FF776-398A-428A-99B4-0EC6B5D54477}">
      <dsp:nvSpPr>
        <dsp:cNvPr id="0" name=""/>
        <dsp:cNvSpPr/>
      </dsp:nvSpPr>
      <dsp:spPr>
        <a:xfrm>
          <a:off x="0" y="3794466"/>
          <a:ext cx="7771169" cy="478800"/>
        </a:xfrm>
        <a:prstGeom prst="rect">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CE9134-0F5E-423C-9177-B08B9BE01B73}">
      <dsp:nvSpPr>
        <dsp:cNvPr id="0" name=""/>
        <dsp:cNvSpPr/>
      </dsp:nvSpPr>
      <dsp:spPr>
        <a:xfrm>
          <a:off x="388558" y="3514026"/>
          <a:ext cx="5439818" cy="56088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12" tIns="0" rIns="205612" bIns="0" numCol="1" spcCol="1270" anchor="ctr" anchorCtr="0">
          <a:noAutofit/>
        </a:bodyPr>
        <a:lstStyle/>
        <a:p>
          <a:pPr marL="0" lvl="0" indent="0" algn="l" defTabSz="711200">
            <a:lnSpc>
              <a:spcPct val="90000"/>
            </a:lnSpc>
            <a:spcBef>
              <a:spcPct val="0"/>
            </a:spcBef>
            <a:spcAft>
              <a:spcPct val="35000"/>
            </a:spcAft>
            <a:buNone/>
          </a:pPr>
          <a:r>
            <a:rPr lang="en-US" sz="1600" kern="1200" dirty="0"/>
            <a:t>Quality depends on data and model.</a:t>
          </a:r>
          <a:endParaRPr lang="en-NL" sz="1600" kern="1200" dirty="0"/>
        </a:p>
      </dsp:txBody>
      <dsp:txXfrm>
        <a:off x="415938" y="3541406"/>
        <a:ext cx="5385058"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D711B-6E3D-4DAD-85D2-8F7D73054752}">
      <dsp:nvSpPr>
        <dsp:cNvPr id="0" name=""/>
        <dsp:cNvSpPr/>
      </dsp:nvSpPr>
      <dsp:spPr>
        <a:xfrm>
          <a:off x="553720" y="0"/>
          <a:ext cx="6436360" cy="402272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47C8E-EAE5-4E20-9AEC-9F52FB4D9F90}">
      <dsp:nvSpPr>
        <dsp:cNvPr id="0" name=""/>
        <dsp:cNvSpPr/>
      </dsp:nvSpPr>
      <dsp:spPr>
        <a:xfrm>
          <a:off x="1371137" y="2776484"/>
          <a:ext cx="167345" cy="16734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593FE-DC5F-43AA-9A04-5FAB3532DAAF}">
      <dsp:nvSpPr>
        <dsp:cNvPr id="0" name=""/>
        <dsp:cNvSpPr/>
      </dsp:nvSpPr>
      <dsp:spPr>
        <a:xfrm>
          <a:off x="1454810" y="2860157"/>
          <a:ext cx="1499671" cy="1162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73"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e.g., Low-grade prostate  cancer</a:t>
          </a:r>
          <a:endParaRPr lang="en-NL" sz="1800" kern="1200" dirty="0"/>
        </a:p>
      </dsp:txBody>
      <dsp:txXfrm>
        <a:off x="1454810" y="2860157"/>
        <a:ext cx="1499671" cy="1162567"/>
      </dsp:txXfrm>
    </dsp:sp>
    <dsp:sp modelId="{9161E26A-2691-4581-B3A6-A6A631AD5E8E}">
      <dsp:nvSpPr>
        <dsp:cNvPr id="0" name=""/>
        <dsp:cNvSpPr/>
      </dsp:nvSpPr>
      <dsp:spPr>
        <a:xfrm>
          <a:off x="2848282" y="1683108"/>
          <a:ext cx="302508" cy="30250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3036F-21A3-4F2B-90D3-4B2FACA494FD}">
      <dsp:nvSpPr>
        <dsp:cNvPr id="0" name=""/>
        <dsp:cNvSpPr/>
      </dsp:nvSpPr>
      <dsp:spPr>
        <a:xfrm>
          <a:off x="2999536" y="1834362"/>
          <a:ext cx="1544726" cy="2188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93"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FF0000"/>
              </a:solidFill>
            </a:rPr>
            <a:t>e.g., High-grade prostate cancer</a:t>
          </a:r>
          <a:endParaRPr lang="en-NL" sz="1800" kern="1200" dirty="0">
            <a:solidFill>
              <a:srgbClr val="FF0000"/>
            </a:solidFill>
          </a:endParaRPr>
        </a:p>
      </dsp:txBody>
      <dsp:txXfrm>
        <a:off x="2999536" y="1834362"/>
        <a:ext cx="1544726" cy="2188362"/>
      </dsp:txXfrm>
    </dsp:sp>
    <dsp:sp modelId="{51B832D7-0DB1-49E0-97FB-A1AD45CAA23B}">
      <dsp:nvSpPr>
        <dsp:cNvPr id="0" name=""/>
        <dsp:cNvSpPr/>
      </dsp:nvSpPr>
      <dsp:spPr>
        <a:xfrm>
          <a:off x="4624717" y="1017749"/>
          <a:ext cx="418363" cy="4183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F9C31-0E10-4C47-99B9-340CA88F33F8}">
      <dsp:nvSpPr>
        <dsp:cNvPr id="0" name=""/>
        <dsp:cNvSpPr/>
      </dsp:nvSpPr>
      <dsp:spPr>
        <a:xfrm>
          <a:off x="4833899" y="1226931"/>
          <a:ext cx="1544726" cy="279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682"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Treatment (surgery, radiotherapy)</a:t>
          </a:r>
          <a:endParaRPr lang="en-NL" sz="1800" kern="1200" dirty="0"/>
        </a:p>
      </dsp:txBody>
      <dsp:txXfrm>
        <a:off x="4833899" y="1226931"/>
        <a:ext cx="1544726" cy="27957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D711B-6E3D-4DAD-85D2-8F7D73054752}">
      <dsp:nvSpPr>
        <dsp:cNvPr id="0" name=""/>
        <dsp:cNvSpPr/>
      </dsp:nvSpPr>
      <dsp:spPr>
        <a:xfrm>
          <a:off x="553720" y="0"/>
          <a:ext cx="6436360" cy="402272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47C8E-EAE5-4E20-9AEC-9F52FB4D9F90}">
      <dsp:nvSpPr>
        <dsp:cNvPr id="0" name=""/>
        <dsp:cNvSpPr/>
      </dsp:nvSpPr>
      <dsp:spPr>
        <a:xfrm>
          <a:off x="1371137" y="2776484"/>
          <a:ext cx="167345" cy="16734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593FE-DC5F-43AA-9A04-5FAB3532DAAF}">
      <dsp:nvSpPr>
        <dsp:cNvPr id="0" name=""/>
        <dsp:cNvSpPr/>
      </dsp:nvSpPr>
      <dsp:spPr>
        <a:xfrm>
          <a:off x="1454810" y="2860157"/>
          <a:ext cx="1499671" cy="1162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73"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e.g., Low-grade prostate  cancer</a:t>
          </a:r>
          <a:endParaRPr lang="en-NL" sz="1800" kern="1200" dirty="0"/>
        </a:p>
      </dsp:txBody>
      <dsp:txXfrm>
        <a:off x="1454810" y="2860157"/>
        <a:ext cx="1499671" cy="1162567"/>
      </dsp:txXfrm>
    </dsp:sp>
    <dsp:sp modelId="{9161E26A-2691-4581-B3A6-A6A631AD5E8E}">
      <dsp:nvSpPr>
        <dsp:cNvPr id="0" name=""/>
        <dsp:cNvSpPr/>
      </dsp:nvSpPr>
      <dsp:spPr>
        <a:xfrm>
          <a:off x="2848282" y="1683108"/>
          <a:ext cx="302508" cy="30250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3036F-21A3-4F2B-90D3-4B2FACA494FD}">
      <dsp:nvSpPr>
        <dsp:cNvPr id="0" name=""/>
        <dsp:cNvSpPr/>
      </dsp:nvSpPr>
      <dsp:spPr>
        <a:xfrm>
          <a:off x="2999536" y="1834362"/>
          <a:ext cx="1544726" cy="2188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93"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FF0000"/>
              </a:solidFill>
            </a:rPr>
            <a:t>e.g., High-grade prostate cancer</a:t>
          </a:r>
          <a:endParaRPr lang="en-NL" sz="1800" kern="1200" dirty="0">
            <a:solidFill>
              <a:srgbClr val="FF0000"/>
            </a:solidFill>
          </a:endParaRPr>
        </a:p>
      </dsp:txBody>
      <dsp:txXfrm>
        <a:off x="2999536" y="1834362"/>
        <a:ext cx="1544726" cy="2188362"/>
      </dsp:txXfrm>
    </dsp:sp>
    <dsp:sp modelId="{51B832D7-0DB1-49E0-97FB-A1AD45CAA23B}">
      <dsp:nvSpPr>
        <dsp:cNvPr id="0" name=""/>
        <dsp:cNvSpPr/>
      </dsp:nvSpPr>
      <dsp:spPr>
        <a:xfrm>
          <a:off x="4624717" y="1017749"/>
          <a:ext cx="418363" cy="4183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F9C31-0E10-4C47-99B9-340CA88F33F8}">
      <dsp:nvSpPr>
        <dsp:cNvPr id="0" name=""/>
        <dsp:cNvSpPr/>
      </dsp:nvSpPr>
      <dsp:spPr>
        <a:xfrm>
          <a:off x="4833899" y="1226931"/>
          <a:ext cx="1544726" cy="2795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682"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Treatment (surgery, radiotherapy)</a:t>
          </a:r>
          <a:endParaRPr lang="en-NL" sz="1800" kern="1200" dirty="0"/>
        </a:p>
      </dsp:txBody>
      <dsp:txXfrm>
        <a:off x="4833899" y="1226931"/>
        <a:ext cx="1544726" cy="27957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193E3-13C4-4E15-B3BD-613F84A18575}">
      <dsp:nvSpPr>
        <dsp:cNvPr id="0" name=""/>
        <dsp:cNvSpPr/>
      </dsp:nvSpPr>
      <dsp:spPr>
        <a:xfrm rot="16200000">
          <a:off x="-191623" y="195398"/>
          <a:ext cx="4022725" cy="3631927"/>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067" bIns="0" numCol="1" spcCol="1270" anchor="t" anchorCtr="0">
          <a:noAutofit/>
        </a:bodyPr>
        <a:lstStyle/>
        <a:p>
          <a:pPr marL="0" lvl="0" indent="0" algn="l" defTabSz="1155700">
            <a:lnSpc>
              <a:spcPct val="90000"/>
            </a:lnSpc>
            <a:spcBef>
              <a:spcPct val="0"/>
            </a:spcBef>
            <a:spcAft>
              <a:spcPct val="35000"/>
            </a:spcAft>
            <a:buNone/>
          </a:pPr>
          <a:r>
            <a:rPr lang="en-US" sz="2600" kern="1200" dirty="0"/>
            <a:t>Non-Invasive Less Accurate</a:t>
          </a:r>
          <a:endParaRPr lang="en-NL" sz="2600" kern="1200" dirty="0"/>
        </a:p>
        <a:p>
          <a:pPr marL="228600" lvl="1" indent="-228600" algn="l" defTabSz="889000">
            <a:lnSpc>
              <a:spcPct val="90000"/>
            </a:lnSpc>
            <a:spcBef>
              <a:spcPct val="0"/>
            </a:spcBef>
            <a:spcAft>
              <a:spcPct val="15000"/>
            </a:spcAft>
            <a:buChar char="•"/>
          </a:pPr>
          <a:r>
            <a:rPr lang="en-US" sz="2000" kern="1200" dirty="0"/>
            <a:t>Blood test, physical exam, etc.</a:t>
          </a:r>
          <a:endParaRPr lang="en-NL" sz="2000" kern="1200" dirty="0"/>
        </a:p>
        <a:p>
          <a:pPr marL="228600" lvl="1" indent="-228600" algn="l" defTabSz="889000">
            <a:lnSpc>
              <a:spcPct val="90000"/>
            </a:lnSpc>
            <a:spcBef>
              <a:spcPct val="0"/>
            </a:spcBef>
            <a:spcAft>
              <a:spcPct val="15000"/>
            </a:spcAft>
            <a:buChar char="•"/>
          </a:pPr>
          <a:r>
            <a:rPr lang="en-US" sz="2000" kern="1200" dirty="0"/>
            <a:t>You can do them more frequently. Often the only burden is visiting the clinic.</a:t>
          </a:r>
          <a:endParaRPr lang="en-NL" sz="2000" kern="1200" dirty="0"/>
        </a:p>
      </dsp:txBody>
      <dsp:txXfrm rot="5400000">
        <a:off x="3776" y="804544"/>
        <a:ext cx="3631927" cy="2413635"/>
      </dsp:txXfrm>
    </dsp:sp>
    <dsp:sp modelId="{36EF886B-4E35-4A80-B582-AD1E236DD066}">
      <dsp:nvSpPr>
        <dsp:cNvPr id="0" name=""/>
        <dsp:cNvSpPr/>
      </dsp:nvSpPr>
      <dsp:spPr>
        <a:xfrm rot="16200000">
          <a:off x="3712698" y="195398"/>
          <a:ext cx="4022725" cy="3631927"/>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067" bIns="0" numCol="1" spcCol="1270" anchor="ctr" anchorCtr="0">
          <a:noAutofit/>
        </a:bodyPr>
        <a:lstStyle/>
        <a:p>
          <a:pPr marL="0" lvl="0" indent="0" algn="ctr" defTabSz="1155700">
            <a:lnSpc>
              <a:spcPct val="90000"/>
            </a:lnSpc>
            <a:spcBef>
              <a:spcPct val="0"/>
            </a:spcBef>
            <a:spcAft>
              <a:spcPct val="35000"/>
            </a:spcAft>
            <a:buNone/>
          </a:pPr>
          <a:r>
            <a:rPr lang="en-US" sz="2600" kern="1200" dirty="0"/>
            <a:t> </a:t>
          </a:r>
          <a:endParaRPr lang="en-NL" sz="2600" kern="1200" dirty="0"/>
        </a:p>
      </dsp:txBody>
      <dsp:txXfrm rot="5400000">
        <a:off x="3908097" y="804544"/>
        <a:ext cx="3631927" cy="24136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193E3-13C4-4E15-B3BD-613F84A18575}">
      <dsp:nvSpPr>
        <dsp:cNvPr id="0" name=""/>
        <dsp:cNvSpPr/>
      </dsp:nvSpPr>
      <dsp:spPr>
        <a:xfrm rot="16200000">
          <a:off x="-191623" y="195398"/>
          <a:ext cx="4022725" cy="3631927"/>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067" bIns="0" numCol="1" spcCol="1270" anchor="t" anchorCtr="0">
          <a:noAutofit/>
        </a:bodyPr>
        <a:lstStyle/>
        <a:p>
          <a:pPr marL="0" lvl="0" indent="0" algn="l" defTabSz="1155700">
            <a:lnSpc>
              <a:spcPct val="90000"/>
            </a:lnSpc>
            <a:spcBef>
              <a:spcPct val="0"/>
            </a:spcBef>
            <a:spcAft>
              <a:spcPct val="35000"/>
            </a:spcAft>
            <a:buNone/>
          </a:pPr>
          <a:r>
            <a:rPr lang="en-US" sz="2600" kern="1200" dirty="0"/>
            <a:t>Non Invasive Less Accurate</a:t>
          </a:r>
          <a:endParaRPr lang="en-NL" sz="2600" kern="1200" dirty="0"/>
        </a:p>
        <a:p>
          <a:pPr marL="228600" lvl="1" indent="-228600" algn="l" defTabSz="889000">
            <a:lnSpc>
              <a:spcPct val="90000"/>
            </a:lnSpc>
            <a:spcBef>
              <a:spcPct val="0"/>
            </a:spcBef>
            <a:spcAft>
              <a:spcPct val="15000"/>
            </a:spcAft>
            <a:buChar char="•"/>
          </a:pPr>
          <a:r>
            <a:rPr lang="en-US" sz="2000" kern="1200" dirty="0"/>
            <a:t>Blood test, physical exam, MRI etc.</a:t>
          </a:r>
          <a:endParaRPr lang="en-NL" sz="2000" kern="1200" dirty="0"/>
        </a:p>
        <a:p>
          <a:pPr marL="228600" lvl="1" indent="-228600" algn="l" defTabSz="889000">
            <a:lnSpc>
              <a:spcPct val="90000"/>
            </a:lnSpc>
            <a:spcBef>
              <a:spcPct val="0"/>
            </a:spcBef>
            <a:spcAft>
              <a:spcPct val="15000"/>
            </a:spcAft>
            <a:buChar char="•"/>
          </a:pPr>
          <a:r>
            <a:rPr lang="en-US" sz="2000" kern="1200" dirty="0"/>
            <a:t>You can do them more frequently. Often the only burden is visiting the clinic.</a:t>
          </a:r>
          <a:endParaRPr lang="en-NL" sz="2000" kern="1200" dirty="0"/>
        </a:p>
      </dsp:txBody>
      <dsp:txXfrm rot="5400000">
        <a:off x="3776" y="804544"/>
        <a:ext cx="3631927" cy="2413635"/>
      </dsp:txXfrm>
    </dsp:sp>
    <dsp:sp modelId="{36EF886B-4E35-4A80-B582-AD1E236DD066}">
      <dsp:nvSpPr>
        <dsp:cNvPr id="0" name=""/>
        <dsp:cNvSpPr/>
      </dsp:nvSpPr>
      <dsp:spPr>
        <a:xfrm rot="16200000">
          <a:off x="3712698" y="195398"/>
          <a:ext cx="4022725" cy="3631927"/>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067" bIns="0" numCol="1" spcCol="1270" anchor="t" anchorCtr="0">
          <a:noAutofit/>
        </a:bodyPr>
        <a:lstStyle/>
        <a:p>
          <a:pPr marL="0" lvl="0" indent="0" algn="l" defTabSz="1155700">
            <a:lnSpc>
              <a:spcPct val="90000"/>
            </a:lnSpc>
            <a:spcBef>
              <a:spcPct val="0"/>
            </a:spcBef>
            <a:spcAft>
              <a:spcPct val="35000"/>
            </a:spcAft>
            <a:buNone/>
          </a:pPr>
          <a:r>
            <a:rPr lang="en-US" sz="2600" kern="1200" dirty="0"/>
            <a:t>Invasive Tests</a:t>
          </a:r>
          <a:endParaRPr lang="en-NL" sz="2600" kern="1200" dirty="0"/>
        </a:p>
        <a:p>
          <a:pPr marL="228600" lvl="1" indent="-228600" algn="l" defTabSz="889000">
            <a:lnSpc>
              <a:spcPct val="90000"/>
            </a:lnSpc>
            <a:spcBef>
              <a:spcPct val="0"/>
            </a:spcBef>
            <a:spcAft>
              <a:spcPct val="15000"/>
            </a:spcAft>
            <a:buChar char="•"/>
          </a:pPr>
          <a:r>
            <a:rPr lang="en-US" sz="2000" kern="1200" dirty="0"/>
            <a:t>Biopsy, Colonoscopy, Endoscopy</a:t>
          </a:r>
          <a:endParaRPr lang="en-NL" sz="2000" kern="1200" dirty="0"/>
        </a:p>
        <a:p>
          <a:pPr marL="228600" lvl="1" indent="-228600" algn="l" defTabSz="889000">
            <a:lnSpc>
              <a:spcPct val="90000"/>
            </a:lnSpc>
            <a:spcBef>
              <a:spcPct val="0"/>
            </a:spcBef>
            <a:spcAft>
              <a:spcPct val="15000"/>
            </a:spcAft>
            <a:buChar char="•"/>
          </a:pPr>
          <a:r>
            <a:rPr lang="en-US" sz="2000" kern="1200" dirty="0"/>
            <a:t>So called Gold-standard tests. </a:t>
          </a:r>
          <a:endParaRPr lang="en-NL" sz="2000" kern="1200" dirty="0"/>
        </a:p>
      </dsp:txBody>
      <dsp:txXfrm rot="5400000">
        <a:off x="3908097" y="804544"/>
        <a:ext cx="3631927" cy="24136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4787A-3358-45A0-A3AB-C8E035BFAA5A}">
      <dsp:nvSpPr>
        <dsp:cNvPr id="0" name=""/>
        <dsp:cNvSpPr/>
      </dsp:nvSpPr>
      <dsp:spPr>
        <a:xfrm>
          <a:off x="0" y="26457"/>
          <a:ext cx="7543800"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Biopsy</a:t>
          </a:r>
          <a:endParaRPr lang="en-NL" sz="2600" kern="1200" dirty="0"/>
        </a:p>
      </dsp:txBody>
      <dsp:txXfrm>
        <a:off x="30442" y="56899"/>
        <a:ext cx="7482916" cy="562726"/>
      </dsp:txXfrm>
    </dsp:sp>
    <dsp:sp modelId="{04FB3533-1496-4E4D-AAD3-13479EE02926}">
      <dsp:nvSpPr>
        <dsp:cNvPr id="0" name=""/>
        <dsp:cNvSpPr/>
      </dsp:nvSpPr>
      <dsp:spPr>
        <a:xfrm>
          <a:off x="0" y="650067"/>
          <a:ext cx="75438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Incontinence.</a:t>
          </a:r>
          <a:endParaRPr lang="en-NL" sz="2000" kern="1200" dirty="0"/>
        </a:p>
        <a:p>
          <a:pPr marL="228600" lvl="1" indent="-228600" algn="l" defTabSz="889000">
            <a:lnSpc>
              <a:spcPct val="90000"/>
            </a:lnSpc>
            <a:spcBef>
              <a:spcPct val="0"/>
            </a:spcBef>
            <a:spcAft>
              <a:spcPct val="20000"/>
            </a:spcAft>
            <a:buChar char="•"/>
          </a:pPr>
          <a:r>
            <a:rPr lang="en-US" sz="2000" kern="1200" dirty="0"/>
            <a:t>Septicemia.</a:t>
          </a:r>
          <a:endParaRPr lang="en-NL" sz="2000" kern="1200" dirty="0"/>
        </a:p>
      </dsp:txBody>
      <dsp:txXfrm>
        <a:off x="0" y="650067"/>
        <a:ext cx="7543800" cy="699660"/>
      </dsp:txXfrm>
    </dsp:sp>
    <dsp:sp modelId="{6DD3D838-7133-46E9-8648-DC309FD06ECC}">
      <dsp:nvSpPr>
        <dsp:cNvPr id="0" name=""/>
        <dsp:cNvSpPr/>
      </dsp:nvSpPr>
      <dsp:spPr>
        <a:xfrm>
          <a:off x="0" y="1349727"/>
          <a:ext cx="7543800"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Colonoscopy</a:t>
          </a:r>
          <a:endParaRPr lang="en-NL" sz="2600" kern="1200" dirty="0"/>
        </a:p>
      </dsp:txBody>
      <dsp:txXfrm>
        <a:off x="30442" y="1380169"/>
        <a:ext cx="7482916" cy="562726"/>
      </dsp:txXfrm>
    </dsp:sp>
    <dsp:sp modelId="{B585B532-6568-475D-A6BD-294A3189A0A0}">
      <dsp:nvSpPr>
        <dsp:cNvPr id="0" name=""/>
        <dsp:cNvSpPr/>
      </dsp:nvSpPr>
      <dsp:spPr>
        <a:xfrm>
          <a:off x="0" y="1973337"/>
          <a:ext cx="75438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Blood loss from colon perforation.</a:t>
          </a:r>
          <a:endParaRPr lang="en-NL" sz="2000" kern="1200" dirty="0"/>
        </a:p>
        <a:p>
          <a:pPr marL="228600" lvl="1" indent="-228600" algn="l" defTabSz="889000">
            <a:lnSpc>
              <a:spcPct val="90000"/>
            </a:lnSpc>
            <a:spcBef>
              <a:spcPct val="0"/>
            </a:spcBef>
            <a:spcAft>
              <a:spcPct val="20000"/>
            </a:spcAft>
            <a:buChar char="•"/>
          </a:pPr>
          <a:r>
            <a:rPr lang="en-US" sz="2000" b="0" i="0" kern="1200" dirty="0"/>
            <a:t>Infection.</a:t>
          </a:r>
          <a:endParaRPr lang="en-NL" sz="2000" b="0" kern="1200" dirty="0"/>
        </a:p>
      </dsp:txBody>
      <dsp:txXfrm>
        <a:off x="0" y="1973337"/>
        <a:ext cx="7543800" cy="699660"/>
      </dsp:txXfrm>
    </dsp:sp>
    <dsp:sp modelId="{EC15D220-626F-4676-8B10-59501E810A4F}">
      <dsp:nvSpPr>
        <dsp:cNvPr id="0" name=""/>
        <dsp:cNvSpPr/>
      </dsp:nvSpPr>
      <dsp:spPr>
        <a:xfrm>
          <a:off x="0" y="2672997"/>
          <a:ext cx="7543800"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Endoscopy</a:t>
          </a:r>
          <a:endParaRPr lang="en-NL" sz="2600" kern="1200" dirty="0"/>
        </a:p>
      </dsp:txBody>
      <dsp:txXfrm>
        <a:off x="30442" y="2703439"/>
        <a:ext cx="7482916" cy="562726"/>
      </dsp:txXfrm>
    </dsp:sp>
    <dsp:sp modelId="{3F4A68A7-2A68-4A16-A826-79BC1A41CCCE}">
      <dsp:nvSpPr>
        <dsp:cNvPr id="0" name=""/>
        <dsp:cNvSpPr/>
      </dsp:nvSpPr>
      <dsp:spPr>
        <a:xfrm>
          <a:off x="0" y="3296607"/>
          <a:ext cx="75438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Difficulty swallowing.</a:t>
          </a:r>
          <a:endParaRPr lang="en-NL" sz="2000" kern="1200" dirty="0"/>
        </a:p>
        <a:p>
          <a:pPr marL="228600" lvl="1" indent="-228600" algn="l" defTabSz="889000">
            <a:lnSpc>
              <a:spcPct val="90000"/>
            </a:lnSpc>
            <a:spcBef>
              <a:spcPct val="0"/>
            </a:spcBef>
            <a:spcAft>
              <a:spcPct val="20000"/>
            </a:spcAft>
            <a:buChar char="•"/>
          </a:pPr>
          <a:r>
            <a:rPr lang="en-US" sz="2000" kern="1200" dirty="0"/>
            <a:t>Chest pain.</a:t>
          </a:r>
          <a:endParaRPr lang="en-NL" sz="2000" kern="1200" dirty="0"/>
        </a:p>
      </dsp:txBody>
      <dsp:txXfrm>
        <a:off x="0" y="3296607"/>
        <a:ext cx="7543800" cy="699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44AC0-9BED-4C1B-98C0-566E4363814A}">
      <dsp:nvSpPr>
        <dsp:cNvPr id="0" name=""/>
        <dsp:cNvSpPr/>
      </dsp:nvSpPr>
      <dsp:spPr>
        <a:xfrm>
          <a:off x="0" y="502602"/>
          <a:ext cx="7543800" cy="3017520"/>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31A47-8B01-4BBA-A295-BAA9FFAF1B0D}">
      <dsp:nvSpPr>
        <dsp:cNvPr id="0" name=""/>
        <dsp:cNvSpPr/>
      </dsp:nvSpPr>
      <dsp:spPr>
        <a:xfrm>
          <a:off x="905256" y="1030668"/>
          <a:ext cx="2489454" cy="147858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5796" rIns="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Shorter Delay</a:t>
          </a:r>
          <a:endParaRPr lang="en-NL" sz="4100" kern="1200" dirty="0"/>
        </a:p>
      </dsp:txBody>
      <dsp:txXfrm>
        <a:off x="905256" y="1030668"/>
        <a:ext cx="2489454" cy="1478584"/>
      </dsp:txXfrm>
    </dsp:sp>
    <dsp:sp modelId="{0F082CD4-2BCA-4368-B6BC-B5AD101AA8C5}">
      <dsp:nvSpPr>
        <dsp:cNvPr id="0" name=""/>
        <dsp:cNvSpPr/>
      </dsp:nvSpPr>
      <dsp:spPr>
        <a:xfrm>
          <a:off x="3771900" y="1513471"/>
          <a:ext cx="2942082" cy="147858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5796" rIns="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Fewer Tests</a:t>
          </a:r>
          <a:endParaRPr lang="en-NL" sz="4100" kern="1200" dirty="0"/>
        </a:p>
      </dsp:txBody>
      <dsp:txXfrm>
        <a:off x="3771900" y="1513471"/>
        <a:ext cx="2942082" cy="14785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E5F13-EA3A-4439-8650-01023C4F5356}">
      <dsp:nvSpPr>
        <dsp:cNvPr id="0" name=""/>
        <dsp:cNvSpPr/>
      </dsp:nvSpPr>
      <dsp:spPr>
        <a:xfrm rot="16200000">
          <a:off x="-191623" y="195398"/>
          <a:ext cx="4022725" cy="3631927"/>
        </a:xfrm>
        <a:prstGeom prst="flowChartManualOperati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2750" bIns="0" numCol="1" spcCol="1270" anchor="t" anchorCtr="0">
          <a:noAutofit/>
        </a:bodyPr>
        <a:lstStyle/>
        <a:p>
          <a:pPr marL="0" lvl="0" indent="0" algn="l" defTabSz="1200150">
            <a:lnSpc>
              <a:spcPct val="90000"/>
            </a:lnSpc>
            <a:spcBef>
              <a:spcPct val="0"/>
            </a:spcBef>
            <a:spcAft>
              <a:spcPct val="35000"/>
            </a:spcAft>
            <a:buNone/>
          </a:pPr>
          <a:r>
            <a:rPr lang="en-US" sz="2700" kern="1200" dirty="0"/>
            <a:t>One Size Fits All</a:t>
          </a:r>
          <a:endParaRPr lang="en-NL" sz="2700" kern="1200" dirty="0"/>
        </a:p>
        <a:p>
          <a:pPr marL="228600" lvl="1" indent="-228600" algn="l" defTabSz="933450">
            <a:lnSpc>
              <a:spcPct val="90000"/>
            </a:lnSpc>
            <a:spcBef>
              <a:spcPct val="0"/>
            </a:spcBef>
            <a:spcAft>
              <a:spcPct val="15000"/>
            </a:spcAft>
            <a:buChar char="•"/>
          </a:pPr>
          <a:r>
            <a:rPr lang="en-US" sz="2100" kern="1200" dirty="0"/>
            <a:t>Same schedule for slow and fast progressing patients.</a:t>
          </a:r>
          <a:endParaRPr lang="en-NL" sz="2100" kern="1200" dirty="0"/>
        </a:p>
      </dsp:txBody>
      <dsp:txXfrm rot="5400000">
        <a:off x="3776" y="804544"/>
        <a:ext cx="3631927" cy="2413635"/>
      </dsp:txXfrm>
    </dsp:sp>
    <dsp:sp modelId="{3662BC5B-6EFF-4A55-83EA-23EFF8AE0E5C}">
      <dsp:nvSpPr>
        <dsp:cNvPr id="0" name=""/>
        <dsp:cNvSpPr/>
      </dsp:nvSpPr>
      <dsp:spPr>
        <a:xfrm rot="16200000">
          <a:off x="3712698" y="195398"/>
          <a:ext cx="4022725" cy="3631927"/>
        </a:xfrm>
        <a:prstGeom prst="flowChartManualOperati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2750" bIns="0" numCol="1" spcCol="1270" anchor="t" anchorCtr="0">
          <a:noAutofit/>
        </a:bodyPr>
        <a:lstStyle/>
        <a:p>
          <a:pPr marL="0" lvl="0" indent="0" algn="l" defTabSz="1200150">
            <a:lnSpc>
              <a:spcPct val="90000"/>
            </a:lnSpc>
            <a:spcBef>
              <a:spcPct val="0"/>
            </a:spcBef>
            <a:spcAft>
              <a:spcPct val="35000"/>
            </a:spcAft>
            <a:buNone/>
          </a:pPr>
          <a:r>
            <a:rPr lang="en-US" sz="2700" kern="1200" dirty="0"/>
            <a:t>Flowcharts</a:t>
          </a:r>
          <a:endParaRPr lang="en-NL" sz="2700" kern="1200" dirty="0"/>
        </a:p>
        <a:p>
          <a:pPr marL="228600" lvl="1" indent="-228600" algn="l" defTabSz="933450">
            <a:lnSpc>
              <a:spcPct val="90000"/>
            </a:lnSpc>
            <a:spcBef>
              <a:spcPct val="0"/>
            </a:spcBef>
            <a:spcAft>
              <a:spcPct val="15000"/>
            </a:spcAft>
            <a:buChar char="•"/>
          </a:pPr>
          <a:r>
            <a:rPr lang="en-US" sz="2100" kern="1200" dirty="0"/>
            <a:t>Latest blood test, or latest invasive test result.</a:t>
          </a:r>
          <a:endParaRPr lang="en-NL" sz="2100" kern="1200" dirty="0"/>
        </a:p>
        <a:p>
          <a:pPr marL="228600" lvl="1" indent="-228600" algn="l" defTabSz="933450">
            <a:lnSpc>
              <a:spcPct val="90000"/>
            </a:lnSpc>
            <a:spcBef>
              <a:spcPct val="0"/>
            </a:spcBef>
            <a:spcAft>
              <a:spcPct val="15000"/>
            </a:spcAft>
            <a:buChar char="•"/>
          </a:pPr>
          <a:r>
            <a:rPr lang="en-US" sz="2100" kern="1200" dirty="0"/>
            <a:t>Ignores data before the latest data.</a:t>
          </a:r>
          <a:endParaRPr lang="en-NL" sz="2100" kern="1200" dirty="0"/>
        </a:p>
        <a:p>
          <a:pPr marL="228600" lvl="1" indent="-228600" algn="l" defTabSz="933450">
            <a:lnSpc>
              <a:spcPct val="90000"/>
            </a:lnSpc>
            <a:spcBef>
              <a:spcPct val="0"/>
            </a:spcBef>
            <a:spcAft>
              <a:spcPct val="15000"/>
            </a:spcAft>
            <a:buChar char="•"/>
          </a:pPr>
          <a:r>
            <a:rPr lang="en-US" sz="2100" kern="1200" dirty="0"/>
            <a:t>Ignore measurement error.</a:t>
          </a:r>
          <a:endParaRPr lang="en-NL" sz="2100" kern="1200" dirty="0"/>
        </a:p>
      </dsp:txBody>
      <dsp:txXfrm rot="5400000">
        <a:off x="3908097" y="804544"/>
        <a:ext cx="3631927" cy="241363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68DA6-270E-4A8B-B8E1-23357482D271}" type="datetimeFigureOut">
              <a:rPr lang="en-NL" smtClean="0"/>
              <a:t>16/08/2020</a:t>
            </a:fld>
            <a:endParaRPr lang="en-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E214B-EC5F-4B9D-8155-20A2E7198896}" type="slidenum">
              <a:rPr lang="en-NL" smtClean="0"/>
              <a:t>‹#›</a:t>
            </a:fld>
            <a:endParaRPr lang="en-NL"/>
          </a:p>
        </p:txBody>
      </p:sp>
    </p:spTree>
    <p:extLst>
      <p:ext uri="{BB962C8B-B14F-4D97-AF65-F5344CB8AC3E}">
        <p14:creationId xmlns:p14="http://schemas.microsoft.com/office/powerpoint/2010/main" val="204547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801E214B-EC5F-4B9D-8155-20A2E7198896}" type="slidenum">
              <a:rPr lang="en-NL" smtClean="0"/>
              <a:t>42</a:t>
            </a:fld>
            <a:endParaRPr lang="en-NL"/>
          </a:p>
        </p:txBody>
      </p:sp>
    </p:spTree>
    <p:extLst>
      <p:ext uri="{BB962C8B-B14F-4D97-AF65-F5344CB8AC3E}">
        <p14:creationId xmlns:p14="http://schemas.microsoft.com/office/powerpoint/2010/main" val="305299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712D2C-C475-4C11-8650-3E4B41F7E7D7}" type="datetimeFigureOut">
              <a:rPr lang="en-NL" smtClean="0"/>
              <a:t>16/08/2020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A86A75C-D773-4F0A-84DE-87BF10047510}" type="slidenum">
              <a:rPr lang="en-NL" smtClean="0"/>
              <a:t>‹#›</a:t>
            </a:fld>
            <a:endParaRPr lang="en-N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69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12D2C-C475-4C11-8650-3E4B41F7E7D7}" type="datetimeFigureOut">
              <a:rPr lang="en-NL" smtClean="0"/>
              <a:t>16/08/2020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A86A75C-D773-4F0A-84DE-87BF10047510}" type="slidenum">
              <a:rPr lang="en-NL" smtClean="0"/>
              <a:t>‹#›</a:t>
            </a:fld>
            <a:endParaRPr lang="en-NL"/>
          </a:p>
        </p:txBody>
      </p:sp>
    </p:spTree>
    <p:extLst>
      <p:ext uri="{BB962C8B-B14F-4D97-AF65-F5344CB8AC3E}">
        <p14:creationId xmlns:p14="http://schemas.microsoft.com/office/powerpoint/2010/main" val="427586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12D2C-C475-4C11-8650-3E4B41F7E7D7}" type="datetimeFigureOut">
              <a:rPr lang="en-NL" smtClean="0"/>
              <a:t>16/08/2020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A86A75C-D773-4F0A-84DE-87BF10047510}" type="slidenum">
              <a:rPr lang="en-NL" smtClean="0"/>
              <a:t>‹#›</a:t>
            </a:fld>
            <a:endParaRPr lang="en-NL"/>
          </a:p>
        </p:txBody>
      </p:sp>
    </p:spTree>
    <p:extLst>
      <p:ext uri="{BB962C8B-B14F-4D97-AF65-F5344CB8AC3E}">
        <p14:creationId xmlns:p14="http://schemas.microsoft.com/office/powerpoint/2010/main" val="105832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12D2C-C475-4C11-8650-3E4B41F7E7D7}" type="datetimeFigureOut">
              <a:rPr lang="en-NL" smtClean="0"/>
              <a:t>16/08/2020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A86A75C-D773-4F0A-84DE-87BF10047510}" type="slidenum">
              <a:rPr lang="en-NL" smtClean="0"/>
              <a:t>‹#›</a:t>
            </a:fld>
            <a:endParaRPr lang="en-NL"/>
          </a:p>
        </p:txBody>
      </p:sp>
    </p:spTree>
    <p:extLst>
      <p:ext uri="{BB962C8B-B14F-4D97-AF65-F5344CB8AC3E}">
        <p14:creationId xmlns:p14="http://schemas.microsoft.com/office/powerpoint/2010/main" val="205485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12D2C-C475-4C11-8650-3E4B41F7E7D7}" type="datetimeFigureOut">
              <a:rPr lang="en-NL" smtClean="0"/>
              <a:t>16/08/2020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A86A75C-D773-4F0A-84DE-87BF10047510}" type="slidenum">
              <a:rPr lang="en-NL" smtClean="0"/>
              <a:t>‹#›</a:t>
            </a:fld>
            <a:endParaRPr lang="en-N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90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712D2C-C475-4C11-8650-3E4B41F7E7D7}" type="datetimeFigureOut">
              <a:rPr lang="en-NL" smtClean="0"/>
              <a:t>16/08/2020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1A86A75C-D773-4F0A-84DE-87BF10047510}" type="slidenum">
              <a:rPr lang="en-NL" smtClean="0"/>
              <a:t>‹#›</a:t>
            </a:fld>
            <a:endParaRPr lang="en-NL"/>
          </a:p>
        </p:txBody>
      </p:sp>
    </p:spTree>
    <p:extLst>
      <p:ext uri="{BB962C8B-B14F-4D97-AF65-F5344CB8AC3E}">
        <p14:creationId xmlns:p14="http://schemas.microsoft.com/office/powerpoint/2010/main" val="224931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712D2C-C475-4C11-8650-3E4B41F7E7D7}" type="datetimeFigureOut">
              <a:rPr lang="en-NL" smtClean="0"/>
              <a:t>16/08/2020</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1A86A75C-D773-4F0A-84DE-87BF10047510}" type="slidenum">
              <a:rPr lang="en-NL" smtClean="0"/>
              <a:t>‹#›</a:t>
            </a:fld>
            <a:endParaRPr lang="en-NL"/>
          </a:p>
        </p:txBody>
      </p:sp>
    </p:spTree>
    <p:extLst>
      <p:ext uri="{BB962C8B-B14F-4D97-AF65-F5344CB8AC3E}">
        <p14:creationId xmlns:p14="http://schemas.microsoft.com/office/powerpoint/2010/main" val="99472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712D2C-C475-4C11-8650-3E4B41F7E7D7}" type="datetimeFigureOut">
              <a:rPr lang="en-NL" smtClean="0"/>
              <a:t>16/08/2020</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1A86A75C-D773-4F0A-84DE-87BF10047510}" type="slidenum">
              <a:rPr lang="en-NL" smtClean="0"/>
              <a:t>‹#›</a:t>
            </a:fld>
            <a:endParaRPr lang="en-NL"/>
          </a:p>
        </p:txBody>
      </p:sp>
    </p:spTree>
    <p:extLst>
      <p:ext uri="{BB962C8B-B14F-4D97-AF65-F5344CB8AC3E}">
        <p14:creationId xmlns:p14="http://schemas.microsoft.com/office/powerpoint/2010/main" val="130554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712D2C-C475-4C11-8650-3E4B41F7E7D7}" type="datetimeFigureOut">
              <a:rPr lang="en-NL" smtClean="0"/>
              <a:t>16/08/2020</a:t>
            </a:fld>
            <a:endParaRPr lang="en-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L"/>
          </a:p>
        </p:txBody>
      </p:sp>
      <p:sp>
        <p:nvSpPr>
          <p:cNvPr id="9" name="Slide Number Placeholder 8"/>
          <p:cNvSpPr>
            <a:spLocks noGrp="1"/>
          </p:cNvSpPr>
          <p:nvPr>
            <p:ph type="sldNum" sz="quarter" idx="12"/>
          </p:nvPr>
        </p:nvSpPr>
        <p:spPr/>
        <p:txBody>
          <a:bodyPr/>
          <a:lstStyle/>
          <a:p>
            <a:fld id="{1A86A75C-D773-4F0A-84DE-87BF10047510}" type="slidenum">
              <a:rPr lang="en-NL" smtClean="0"/>
              <a:t>‹#›</a:t>
            </a:fld>
            <a:endParaRPr lang="en-NL"/>
          </a:p>
        </p:txBody>
      </p:sp>
    </p:spTree>
    <p:extLst>
      <p:ext uri="{BB962C8B-B14F-4D97-AF65-F5344CB8AC3E}">
        <p14:creationId xmlns:p14="http://schemas.microsoft.com/office/powerpoint/2010/main" val="188874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1712D2C-C475-4C11-8650-3E4B41F7E7D7}" type="datetimeFigureOut">
              <a:rPr lang="en-NL" smtClean="0"/>
              <a:t>16/08/2020</a:t>
            </a:fld>
            <a:endParaRPr lang="en-NL"/>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86A75C-D773-4F0A-84DE-87BF10047510}" type="slidenum">
              <a:rPr lang="en-NL" smtClean="0"/>
              <a:t>‹#›</a:t>
            </a:fld>
            <a:endParaRPr lang="en-NL"/>
          </a:p>
        </p:txBody>
      </p:sp>
    </p:spTree>
    <p:extLst>
      <p:ext uri="{BB962C8B-B14F-4D97-AF65-F5344CB8AC3E}">
        <p14:creationId xmlns:p14="http://schemas.microsoft.com/office/powerpoint/2010/main" val="214025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712D2C-C475-4C11-8650-3E4B41F7E7D7}" type="datetimeFigureOut">
              <a:rPr lang="en-NL" smtClean="0"/>
              <a:t>16/08/2020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1A86A75C-D773-4F0A-84DE-87BF10047510}" type="slidenum">
              <a:rPr lang="en-NL" smtClean="0"/>
              <a:t>‹#›</a:t>
            </a:fld>
            <a:endParaRPr lang="en-NL"/>
          </a:p>
        </p:txBody>
      </p:sp>
    </p:spTree>
    <p:extLst>
      <p:ext uri="{BB962C8B-B14F-4D97-AF65-F5344CB8AC3E}">
        <p14:creationId xmlns:p14="http://schemas.microsoft.com/office/powerpoint/2010/main" val="263163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1712D2C-C475-4C11-8650-3E4B41F7E7D7}" type="datetimeFigureOut">
              <a:rPr lang="en-NL" smtClean="0"/>
              <a:t>16/08/2020</a:t>
            </a:fld>
            <a:endParaRPr lang="en-NL"/>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L"/>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A86A75C-D773-4F0A-84DE-87BF10047510}" type="slidenum">
              <a:rPr lang="en-NL" smtClean="0"/>
              <a:t>‹#›</a:t>
            </a:fld>
            <a:endParaRPr lang="en-NL"/>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163923"/>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comments" Target="../comments/comment13.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comments" Target="../comments/comment14.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comments" Target="../comments/comment15.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comments" Target="../comments/comment16.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comments" Target="../comments/comment17.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comments" Target="../comments/comment18.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comments" Target="../comments/comment19.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20.xml"/><Relationship Id="rId3" Type="http://schemas.openxmlformats.org/officeDocument/2006/relationships/diagramLayout" Target="../diagrams/layout14.xml"/><Relationship Id="rId7" Type="http://schemas.openxmlformats.org/officeDocument/2006/relationships/image" Target="../media/image6.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comments" Target="../comments/comment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comments" Target="../comments/comment22.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comments" Target="../comments/comment31.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comments" Target="../comments/comment34.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comments" Target="../comments/comment35.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comments" Target="../comments/comment36.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comments" Target="../comments/comment37.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comments" Target="../comments/comment38.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comments" Target="../comments/comment39.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comments" Target="../comments/comment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omments" Target="../comments/comment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comments" Target="../comments/comment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comments" Target="../comments/comment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F932-B363-4B01-A000-B59F686F2D25}"/>
              </a:ext>
            </a:extLst>
          </p:cNvPr>
          <p:cNvSpPr>
            <a:spLocks noGrp="1"/>
          </p:cNvSpPr>
          <p:nvPr>
            <p:ph type="ctrTitle"/>
          </p:nvPr>
        </p:nvSpPr>
        <p:spPr/>
        <p:txBody>
          <a:bodyPr>
            <a:normAutofit/>
          </a:bodyPr>
          <a:lstStyle/>
          <a:p>
            <a:r>
              <a:rPr lang="en-US" sz="5400" dirty="0"/>
              <a:t>Personalized Schedules for Invasive Diagnostic Tests</a:t>
            </a:r>
            <a:endParaRPr lang="en-NL" sz="5400" dirty="0"/>
          </a:p>
        </p:txBody>
      </p:sp>
      <p:sp>
        <p:nvSpPr>
          <p:cNvPr id="3" name="Subtitle 2">
            <a:extLst>
              <a:ext uri="{FF2B5EF4-FFF2-40B4-BE49-F238E27FC236}">
                <a16:creationId xmlns:a16="http://schemas.microsoft.com/office/drawing/2014/main" id="{0FE78843-AB0F-4373-A06A-088220821A49}"/>
              </a:ext>
            </a:extLst>
          </p:cNvPr>
          <p:cNvSpPr>
            <a:spLocks noGrp="1"/>
          </p:cNvSpPr>
          <p:nvPr>
            <p:ph type="subTitle" idx="1"/>
          </p:nvPr>
        </p:nvSpPr>
        <p:spPr/>
        <p:txBody>
          <a:bodyPr>
            <a:normAutofit/>
          </a:bodyPr>
          <a:lstStyle/>
          <a:p>
            <a:r>
              <a:rPr lang="en-US" sz="2700" dirty="0"/>
              <a:t>With Applications in Surveillance of Chronic Non-Communicable Diseases</a:t>
            </a:r>
            <a:endParaRPr lang="en-NL" sz="2700" dirty="0"/>
          </a:p>
        </p:txBody>
      </p:sp>
    </p:spTree>
    <p:extLst>
      <p:ext uri="{BB962C8B-B14F-4D97-AF65-F5344CB8AC3E}">
        <p14:creationId xmlns:p14="http://schemas.microsoft.com/office/powerpoint/2010/main" val="395508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3340-0B06-4E8F-BEE2-E7161185BA2F}"/>
              </a:ext>
            </a:extLst>
          </p:cNvPr>
          <p:cNvSpPr>
            <a:spLocks noGrp="1"/>
          </p:cNvSpPr>
          <p:nvPr>
            <p:ph type="title"/>
          </p:nvPr>
        </p:nvSpPr>
        <p:spPr/>
        <p:txBody>
          <a:bodyPr/>
          <a:lstStyle/>
          <a:p>
            <a:r>
              <a:rPr lang="en-US" dirty="0"/>
              <a:t>Another Test in 2004</a:t>
            </a:r>
            <a:endParaRPr lang="en-NL" dirty="0"/>
          </a:p>
        </p:txBody>
      </p:sp>
      <p:pic>
        <p:nvPicPr>
          <p:cNvPr id="4" name="Content Placeholder 3">
            <a:extLst>
              <a:ext uri="{FF2B5EF4-FFF2-40B4-BE49-F238E27FC236}">
                <a16:creationId xmlns:a16="http://schemas.microsoft.com/office/drawing/2014/main" id="{DFFB8305-A352-4C60-95BD-2667C48C63DC}"/>
              </a:ext>
            </a:extLst>
          </p:cNvPr>
          <p:cNvPicPr>
            <a:picLocks noGrp="1" noChangeAspect="1"/>
          </p:cNvPicPr>
          <p:nvPr>
            <p:ph idx="1"/>
          </p:nvPr>
        </p:nvPicPr>
        <p:blipFill>
          <a:blip r:embed="rId2"/>
          <a:stretch>
            <a:fillRect/>
          </a:stretch>
        </p:blipFill>
        <p:spPr>
          <a:xfrm>
            <a:off x="1386611" y="1846263"/>
            <a:ext cx="6415227" cy="4022725"/>
          </a:xfrm>
          <a:prstGeom prst="rect">
            <a:avLst/>
          </a:prstGeom>
        </p:spPr>
      </p:pic>
    </p:spTree>
    <p:extLst>
      <p:ext uri="{BB962C8B-B14F-4D97-AF65-F5344CB8AC3E}">
        <p14:creationId xmlns:p14="http://schemas.microsoft.com/office/powerpoint/2010/main" val="308072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304D-9504-481F-9508-4342BE0C5929}"/>
              </a:ext>
            </a:extLst>
          </p:cNvPr>
          <p:cNvSpPr>
            <a:spLocks noGrp="1"/>
          </p:cNvSpPr>
          <p:nvPr>
            <p:ph type="title"/>
          </p:nvPr>
        </p:nvSpPr>
        <p:spPr/>
        <p:txBody>
          <a:bodyPr/>
          <a:lstStyle/>
          <a:p>
            <a:r>
              <a:rPr lang="en-US" dirty="0"/>
              <a:t>Third Test in 2006 Confirms High-grade</a:t>
            </a:r>
            <a:endParaRPr lang="en-NL" dirty="0"/>
          </a:p>
        </p:txBody>
      </p:sp>
      <p:pic>
        <p:nvPicPr>
          <p:cNvPr id="4" name="Content Placeholder 3">
            <a:extLst>
              <a:ext uri="{FF2B5EF4-FFF2-40B4-BE49-F238E27FC236}">
                <a16:creationId xmlns:a16="http://schemas.microsoft.com/office/drawing/2014/main" id="{6961D018-8114-4F8F-999F-00E0A2F0CC56}"/>
              </a:ext>
            </a:extLst>
          </p:cNvPr>
          <p:cNvPicPr>
            <a:picLocks noGrp="1" noChangeAspect="1"/>
          </p:cNvPicPr>
          <p:nvPr>
            <p:ph idx="1"/>
          </p:nvPr>
        </p:nvPicPr>
        <p:blipFill>
          <a:blip r:embed="rId2"/>
          <a:stretch>
            <a:fillRect/>
          </a:stretch>
        </p:blipFill>
        <p:spPr>
          <a:xfrm>
            <a:off x="1362357" y="1846263"/>
            <a:ext cx="6463735" cy="4022725"/>
          </a:xfrm>
          <a:prstGeom prst="rect">
            <a:avLst/>
          </a:prstGeom>
        </p:spPr>
      </p:pic>
    </p:spTree>
    <p:extLst>
      <p:ext uri="{BB962C8B-B14F-4D97-AF65-F5344CB8AC3E}">
        <p14:creationId xmlns:p14="http://schemas.microsoft.com/office/powerpoint/2010/main" val="59847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76F4-C204-4C53-84C3-583D54C88E8F}"/>
              </a:ext>
            </a:extLst>
          </p:cNvPr>
          <p:cNvSpPr>
            <a:spLocks noGrp="1"/>
          </p:cNvSpPr>
          <p:nvPr>
            <p:ph type="title"/>
          </p:nvPr>
        </p:nvSpPr>
        <p:spPr/>
        <p:txBody>
          <a:bodyPr/>
          <a:lstStyle/>
          <a:p>
            <a:r>
              <a:rPr lang="en-US" dirty="0"/>
              <a:t>Delay vs. Number of Tests</a:t>
            </a:r>
            <a:endParaRPr lang="en-NL" dirty="0"/>
          </a:p>
        </p:txBody>
      </p:sp>
      <p:pic>
        <p:nvPicPr>
          <p:cNvPr id="7" name="Content Placeholder 6">
            <a:extLst>
              <a:ext uri="{FF2B5EF4-FFF2-40B4-BE49-F238E27FC236}">
                <a16:creationId xmlns:a16="http://schemas.microsoft.com/office/drawing/2014/main" id="{29906F58-A9F2-423F-A0D5-51E89C3B7015}"/>
              </a:ext>
            </a:extLst>
          </p:cNvPr>
          <p:cNvPicPr>
            <a:picLocks noGrp="1" noChangeAspect="1"/>
          </p:cNvPicPr>
          <p:nvPr>
            <p:ph idx="1"/>
          </p:nvPr>
        </p:nvPicPr>
        <p:blipFill>
          <a:blip r:embed="rId2"/>
          <a:stretch>
            <a:fillRect/>
          </a:stretch>
        </p:blipFill>
        <p:spPr>
          <a:xfrm>
            <a:off x="1343346" y="1846263"/>
            <a:ext cx="6501757" cy="4022725"/>
          </a:xfrm>
          <a:prstGeom prst="rect">
            <a:avLst/>
          </a:prstGeom>
        </p:spPr>
      </p:pic>
    </p:spTree>
    <p:extLst>
      <p:ext uri="{BB962C8B-B14F-4D97-AF65-F5344CB8AC3E}">
        <p14:creationId xmlns:p14="http://schemas.microsoft.com/office/powerpoint/2010/main" val="135397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05B3-532B-4464-A25A-7D7741C9A09B}"/>
              </a:ext>
            </a:extLst>
          </p:cNvPr>
          <p:cNvSpPr>
            <a:spLocks noGrp="1"/>
          </p:cNvSpPr>
          <p:nvPr>
            <p:ph type="title"/>
          </p:nvPr>
        </p:nvSpPr>
        <p:spPr/>
        <p:txBody>
          <a:bodyPr/>
          <a:lstStyle/>
          <a:p>
            <a:r>
              <a:rPr lang="en-US" dirty="0"/>
              <a:t>However Invasive Tests Are Burdensome</a:t>
            </a:r>
            <a:endParaRPr lang="en-NL" dirty="0"/>
          </a:p>
        </p:txBody>
      </p:sp>
      <p:graphicFrame>
        <p:nvGraphicFramePr>
          <p:cNvPr id="4" name="Content Placeholder 3">
            <a:extLst>
              <a:ext uri="{FF2B5EF4-FFF2-40B4-BE49-F238E27FC236}">
                <a16:creationId xmlns:a16="http://schemas.microsoft.com/office/drawing/2014/main" id="{5861A6F3-D0C0-4087-AE58-C50E09356414}"/>
              </a:ext>
            </a:extLst>
          </p:cNvPr>
          <p:cNvGraphicFramePr>
            <a:graphicFrameLocks noGrp="1"/>
          </p:cNvGraphicFramePr>
          <p:nvPr>
            <p:ph idx="1"/>
            <p:extLst>
              <p:ext uri="{D42A27DB-BD31-4B8C-83A1-F6EECF244321}">
                <p14:modId xmlns:p14="http://schemas.microsoft.com/office/powerpoint/2010/main" val="2029064220"/>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38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CA2E-26FE-4A5F-9D3B-DBCACB11BC81}"/>
              </a:ext>
            </a:extLst>
          </p:cNvPr>
          <p:cNvSpPr>
            <a:spLocks noGrp="1"/>
          </p:cNvSpPr>
          <p:nvPr>
            <p:ph type="title"/>
          </p:nvPr>
        </p:nvSpPr>
        <p:spPr/>
        <p:txBody>
          <a:bodyPr/>
          <a:lstStyle/>
          <a:p>
            <a:r>
              <a:rPr lang="en-US" dirty="0"/>
              <a:t>How Should We Plan Tests?</a:t>
            </a:r>
            <a:endParaRPr lang="en-NL" dirty="0"/>
          </a:p>
        </p:txBody>
      </p:sp>
      <p:graphicFrame>
        <p:nvGraphicFramePr>
          <p:cNvPr id="4" name="Content Placeholder 3">
            <a:extLst>
              <a:ext uri="{FF2B5EF4-FFF2-40B4-BE49-F238E27FC236}">
                <a16:creationId xmlns:a16="http://schemas.microsoft.com/office/drawing/2014/main" id="{C9B50CBE-FE26-4F90-8836-635A7DBE1263}"/>
              </a:ext>
            </a:extLst>
          </p:cNvPr>
          <p:cNvGraphicFramePr>
            <a:graphicFrameLocks noGrp="1"/>
          </p:cNvGraphicFramePr>
          <p:nvPr>
            <p:ph idx="1"/>
            <p:extLst>
              <p:ext uri="{D42A27DB-BD31-4B8C-83A1-F6EECF244321}">
                <p14:modId xmlns:p14="http://schemas.microsoft.com/office/powerpoint/2010/main" val="2531107976"/>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275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E714-7890-4708-9EC8-4EFC35A4C6D0}"/>
              </a:ext>
            </a:extLst>
          </p:cNvPr>
          <p:cNvSpPr>
            <a:spLocks noGrp="1"/>
          </p:cNvSpPr>
          <p:nvPr>
            <p:ph type="title"/>
          </p:nvPr>
        </p:nvSpPr>
        <p:spPr/>
        <p:txBody>
          <a:bodyPr>
            <a:normAutofit/>
          </a:bodyPr>
          <a:lstStyle/>
          <a:p>
            <a:r>
              <a:rPr lang="en-US" dirty="0"/>
              <a:t>How Are Tests Planned Currently?</a:t>
            </a:r>
            <a:endParaRPr lang="en-NL" dirty="0"/>
          </a:p>
        </p:txBody>
      </p:sp>
      <p:graphicFrame>
        <p:nvGraphicFramePr>
          <p:cNvPr id="4" name="Content Placeholder 3">
            <a:extLst>
              <a:ext uri="{FF2B5EF4-FFF2-40B4-BE49-F238E27FC236}">
                <a16:creationId xmlns:a16="http://schemas.microsoft.com/office/drawing/2014/main" id="{66EF5A48-13D7-4560-9F36-CAE17017DCC2}"/>
              </a:ext>
            </a:extLst>
          </p:cNvPr>
          <p:cNvGraphicFramePr>
            <a:graphicFrameLocks noGrp="1"/>
          </p:cNvGraphicFramePr>
          <p:nvPr>
            <p:ph idx="1"/>
            <p:extLst>
              <p:ext uri="{D42A27DB-BD31-4B8C-83A1-F6EECF244321}">
                <p14:modId xmlns:p14="http://schemas.microsoft.com/office/powerpoint/2010/main" val="3891693010"/>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6349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DB06-0E84-42D2-8497-B11D9312B288}"/>
              </a:ext>
            </a:extLst>
          </p:cNvPr>
          <p:cNvSpPr>
            <a:spLocks noGrp="1"/>
          </p:cNvSpPr>
          <p:nvPr>
            <p:ph type="title"/>
          </p:nvPr>
        </p:nvSpPr>
        <p:spPr/>
        <p:txBody>
          <a:bodyPr/>
          <a:lstStyle/>
          <a:p>
            <a:r>
              <a:rPr lang="en-US" dirty="0"/>
              <a:t>Biggest Concerns</a:t>
            </a:r>
            <a:endParaRPr lang="en-NL" dirty="0"/>
          </a:p>
        </p:txBody>
      </p:sp>
      <p:graphicFrame>
        <p:nvGraphicFramePr>
          <p:cNvPr id="4" name="Content Placeholder 3">
            <a:extLst>
              <a:ext uri="{FF2B5EF4-FFF2-40B4-BE49-F238E27FC236}">
                <a16:creationId xmlns:a16="http://schemas.microsoft.com/office/drawing/2014/main" id="{0C7B6273-FED2-49B0-B390-5822962F6AAF}"/>
              </a:ext>
            </a:extLst>
          </p:cNvPr>
          <p:cNvGraphicFramePr>
            <a:graphicFrameLocks noGrp="1"/>
          </p:cNvGraphicFramePr>
          <p:nvPr>
            <p:ph idx="1"/>
            <p:extLst>
              <p:ext uri="{D42A27DB-BD31-4B8C-83A1-F6EECF244321}">
                <p14:modId xmlns:p14="http://schemas.microsoft.com/office/powerpoint/2010/main" val="3529391808"/>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0770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5003-9721-4EA8-983F-EBE1846C1BD2}"/>
              </a:ext>
            </a:extLst>
          </p:cNvPr>
          <p:cNvSpPr>
            <a:spLocks noGrp="1"/>
          </p:cNvSpPr>
          <p:nvPr>
            <p:ph type="title"/>
          </p:nvPr>
        </p:nvSpPr>
        <p:spPr/>
        <p:txBody>
          <a:bodyPr>
            <a:normAutofit/>
          </a:bodyPr>
          <a:lstStyle/>
          <a:p>
            <a:r>
              <a:rPr lang="en-US" dirty="0"/>
              <a:t>Proposed Solution</a:t>
            </a:r>
            <a:endParaRPr lang="en-NL" dirty="0"/>
          </a:p>
        </p:txBody>
      </p:sp>
      <p:graphicFrame>
        <p:nvGraphicFramePr>
          <p:cNvPr id="4" name="Content Placeholder 3">
            <a:extLst>
              <a:ext uri="{FF2B5EF4-FFF2-40B4-BE49-F238E27FC236}">
                <a16:creationId xmlns:a16="http://schemas.microsoft.com/office/drawing/2014/main" id="{9D555F0A-5D93-4F7D-BEAF-EA57649CEC60}"/>
              </a:ext>
            </a:extLst>
          </p:cNvPr>
          <p:cNvGraphicFramePr>
            <a:graphicFrameLocks noGrp="1"/>
          </p:cNvGraphicFramePr>
          <p:nvPr>
            <p:ph idx="1"/>
            <p:extLst>
              <p:ext uri="{D42A27DB-BD31-4B8C-83A1-F6EECF244321}">
                <p14:modId xmlns:p14="http://schemas.microsoft.com/office/powerpoint/2010/main" val="3909568494"/>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59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A8C2-3F27-4B77-B4FF-DAA50771C994}"/>
              </a:ext>
            </a:extLst>
          </p:cNvPr>
          <p:cNvSpPr>
            <a:spLocks noGrp="1"/>
          </p:cNvSpPr>
          <p:nvPr>
            <p:ph type="title"/>
          </p:nvPr>
        </p:nvSpPr>
        <p:spPr/>
        <p:txBody>
          <a:bodyPr>
            <a:normAutofit fontScale="90000"/>
          </a:bodyPr>
          <a:lstStyle/>
          <a:p>
            <a:r>
              <a:rPr lang="en-US" dirty="0"/>
              <a:t>Complete Data Use: Joint Model Combines Data Into Disease State</a:t>
            </a:r>
            <a:endParaRPr lang="en-NL" dirty="0"/>
          </a:p>
        </p:txBody>
      </p:sp>
      <p:graphicFrame>
        <p:nvGraphicFramePr>
          <p:cNvPr id="4" name="Content Placeholder 3">
            <a:extLst>
              <a:ext uri="{FF2B5EF4-FFF2-40B4-BE49-F238E27FC236}">
                <a16:creationId xmlns:a16="http://schemas.microsoft.com/office/drawing/2014/main" id="{1EAD6DB5-2DBE-42B0-B06C-5953F523C9A9}"/>
              </a:ext>
            </a:extLst>
          </p:cNvPr>
          <p:cNvGraphicFramePr>
            <a:graphicFrameLocks noGrp="1"/>
          </p:cNvGraphicFramePr>
          <p:nvPr>
            <p:ph idx="1"/>
            <p:extLst>
              <p:ext uri="{D42A27DB-BD31-4B8C-83A1-F6EECF244321}">
                <p14:modId xmlns:p14="http://schemas.microsoft.com/office/powerpoint/2010/main" val="583404532"/>
              </p:ext>
            </p:extLst>
          </p:nvPr>
        </p:nvGraphicFramePr>
        <p:xfrm>
          <a:off x="822960" y="1738929"/>
          <a:ext cx="6902787" cy="3775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D4B19BFB-E839-475D-A09E-C2E59C5D7043}"/>
              </a:ext>
            </a:extLst>
          </p:cNvPr>
          <p:cNvGrpSpPr/>
          <p:nvPr/>
        </p:nvGrpSpPr>
        <p:grpSpPr>
          <a:xfrm>
            <a:off x="3689805" y="5009155"/>
            <a:ext cx="1169096" cy="1169096"/>
            <a:chOff x="3446276" y="1640802"/>
            <a:chExt cx="1169096" cy="1169096"/>
          </a:xfrm>
        </p:grpSpPr>
        <p:sp>
          <p:nvSpPr>
            <p:cNvPr id="12" name="Oval 11">
              <a:extLst>
                <a:ext uri="{FF2B5EF4-FFF2-40B4-BE49-F238E27FC236}">
                  <a16:creationId xmlns:a16="http://schemas.microsoft.com/office/drawing/2014/main" id="{647EB42E-647D-4DDB-A08C-CBFBAD52A533}"/>
                </a:ext>
              </a:extLst>
            </p:cNvPr>
            <p:cNvSpPr/>
            <p:nvPr/>
          </p:nvSpPr>
          <p:spPr>
            <a:xfrm>
              <a:off x="3446276" y="1640802"/>
              <a:ext cx="1169096" cy="1169096"/>
            </a:xfrm>
            <a:prstGeom prst="ellipse">
              <a:avLst/>
            </a:pr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Oval 4">
              <a:extLst>
                <a:ext uri="{FF2B5EF4-FFF2-40B4-BE49-F238E27FC236}">
                  <a16:creationId xmlns:a16="http://schemas.microsoft.com/office/drawing/2014/main" id="{FDD7C61C-3FF7-4BEA-BAEA-E6DD6DB2500E}"/>
                </a:ext>
              </a:extLst>
            </p:cNvPr>
            <p:cNvSpPr txBox="1"/>
            <p:nvPr/>
          </p:nvSpPr>
          <p:spPr>
            <a:xfrm>
              <a:off x="3617486" y="1812012"/>
              <a:ext cx="826676" cy="8266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Disease State</a:t>
              </a:r>
              <a:endParaRPr lang="en-NL" sz="1800" kern="1200" dirty="0"/>
            </a:p>
          </p:txBody>
        </p:sp>
      </p:grpSp>
    </p:spTree>
    <p:extLst>
      <p:ext uri="{BB962C8B-B14F-4D97-AF65-F5344CB8AC3E}">
        <p14:creationId xmlns:p14="http://schemas.microsoft.com/office/powerpoint/2010/main" val="3740435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A8C2-3F27-4B77-B4FF-DAA50771C994}"/>
              </a:ext>
            </a:extLst>
          </p:cNvPr>
          <p:cNvSpPr>
            <a:spLocks noGrp="1"/>
          </p:cNvSpPr>
          <p:nvPr>
            <p:ph type="title"/>
          </p:nvPr>
        </p:nvSpPr>
        <p:spPr/>
        <p:txBody>
          <a:bodyPr>
            <a:normAutofit/>
          </a:bodyPr>
          <a:lstStyle/>
          <a:p>
            <a:r>
              <a:rPr lang="en-US" dirty="0"/>
              <a:t>Disease State Is Not Just Binary</a:t>
            </a:r>
            <a:endParaRPr lang="en-NL" dirty="0"/>
          </a:p>
        </p:txBody>
      </p:sp>
      <p:graphicFrame>
        <p:nvGraphicFramePr>
          <p:cNvPr id="4" name="Content Placeholder 3">
            <a:extLst>
              <a:ext uri="{FF2B5EF4-FFF2-40B4-BE49-F238E27FC236}">
                <a16:creationId xmlns:a16="http://schemas.microsoft.com/office/drawing/2014/main" id="{1EAD6DB5-2DBE-42B0-B06C-5953F523C9A9}"/>
              </a:ext>
            </a:extLst>
          </p:cNvPr>
          <p:cNvGraphicFramePr>
            <a:graphicFrameLocks noGrp="1"/>
          </p:cNvGraphicFramePr>
          <p:nvPr>
            <p:ph idx="1"/>
            <p:extLst>
              <p:ext uri="{D42A27DB-BD31-4B8C-83A1-F6EECF244321}">
                <p14:modId xmlns:p14="http://schemas.microsoft.com/office/powerpoint/2010/main" val="589301757"/>
              </p:ext>
            </p:extLst>
          </p:nvPr>
        </p:nvGraphicFramePr>
        <p:xfrm>
          <a:off x="822960" y="1738929"/>
          <a:ext cx="6902787" cy="3775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4D7FE18F-7C54-4C11-8460-5893244ADC46}"/>
              </a:ext>
            </a:extLst>
          </p:cNvPr>
          <p:cNvSpPr/>
          <p:nvPr/>
        </p:nvSpPr>
        <p:spPr>
          <a:xfrm>
            <a:off x="2879425" y="4991879"/>
            <a:ext cx="2970869" cy="91439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L"/>
          </a:p>
        </p:txBody>
      </p:sp>
      <p:grpSp>
        <p:nvGrpSpPr>
          <p:cNvPr id="8" name="Group 7">
            <a:extLst>
              <a:ext uri="{FF2B5EF4-FFF2-40B4-BE49-F238E27FC236}">
                <a16:creationId xmlns:a16="http://schemas.microsoft.com/office/drawing/2014/main" id="{5627276C-E4B3-4CB2-85AD-52FF36C50084}"/>
              </a:ext>
            </a:extLst>
          </p:cNvPr>
          <p:cNvGrpSpPr/>
          <p:nvPr/>
        </p:nvGrpSpPr>
        <p:grpSpPr>
          <a:xfrm>
            <a:off x="3176621" y="5089078"/>
            <a:ext cx="720000" cy="720000"/>
            <a:chOff x="3446276" y="1640802"/>
            <a:chExt cx="1169096" cy="1169096"/>
          </a:xfrm>
          <a:solidFill>
            <a:srgbClr val="00B050"/>
          </a:solidFill>
        </p:grpSpPr>
        <p:sp>
          <p:nvSpPr>
            <p:cNvPr id="9" name="Oval 8">
              <a:extLst>
                <a:ext uri="{FF2B5EF4-FFF2-40B4-BE49-F238E27FC236}">
                  <a16:creationId xmlns:a16="http://schemas.microsoft.com/office/drawing/2014/main" id="{E92E4132-08BE-4486-A402-5154D65F2F76}"/>
                </a:ext>
              </a:extLst>
            </p:cNvPr>
            <p:cNvSpPr/>
            <p:nvPr/>
          </p:nvSpPr>
          <p:spPr>
            <a:xfrm>
              <a:off x="3446276" y="1640802"/>
              <a:ext cx="1169096" cy="1169096"/>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Oval 4">
              <a:extLst>
                <a:ext uri="{FF2B5EF4-FFF2-40B4-BE49-F238E27FC236}">
                  <a16:creationId xmlns:a16="http://schemas.microsoft.com/office/drawing/2014/main" id="{208A557A-1C70-4087-9BB1-2CDF94A53609}"/>
                </a:ext>
              </a:extLst>
            </p:cNvPr>
            <p:cNvSpPr txBox="1"/>
            <p:nvPr/>
          </p:nvSpPr>
          <p:spPr>
            <a:xfrm>
              <a:off x="3617486" y="1812012"/>
              <a:ext cx="826676" cy="82667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Low</a:t>
              </a:r>
              <a:endParaRPr lang="en-NL" sz="1800" kern="1200" dirty="0"/>
            </a:p>
          </p:txBody>
        </p:sp>
      </p:grpSp>
      <p:grpSp>
        <p:nvGrpSpPr>
          <p:cNvPr id="11" name="Group 10">
            <a:extLst>
              <a:ext uri="{FF2B5EF4-FFF2-40B4-BE49-F238E27FC236}">
                <a16:creationId xmlns:a16="http://schemas.microsoft.com/office/drawing/2014/main" id="{A1A3EFD9-8F30-43EC-B41C-EDDDC94A516E}"/>
              </a:ext>
            </a:extLst>
          </p:cNvPr>
          <p:cNvGrpSpPr/>
          <p:nvPr/>
        </p:nvGrpSpPr>
        <p:grpSpPr>
          <a:xfrm>
            <a:off x="4594860" y="5089078"/>
            <a:ext cx="720000" cy="720000"/>
            <a:chOff x="3446276" y="1640802"/>
            <a:chExt cx="1169096" cy="1169096"/>
          </a:xfrm>
          <a:solidFill>
            <a:srgbClr val="FF0000"/>
          </a:solidFill>
        </p:grpSpPr>
        <p:sp>
          <p:nvSpPr>
            <p:cNvPr id="15" name="Oval 14">
              <a:extLst>
                <a:ext uri="{FF2B5EF4-FFF2-40B4-BE49-F238E27FC236}">
                  <a16:creationId xmlns:a16="http://schemas.microsoft.com/office/drawing/2014/main" id="{E25CBE95-1491-4B49-A842-EDF7CF17A6B7}"/>
                </a:ext>
              </a:extLst>
            </p:cNvPr>
            <p:cNvSpPr/>
            <p:nvPr/>
          </p:nvSpPr>
          <p:spPr>
            <a:xfrm>
              <a:off x="3446276" y="1640802"/>
              <a:ext cx="1169096" cy="1169096"/>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Oval 4">
              <a:extLst>
                <a:ext uri="{FF2B5EF4-FFF2-40B4-BE49-F238E27FC236}">
                  <a16:creationId xmlns:a16="http://schemas.microsoft.com/office/drawing/2014/main" id="{8EC1015D-EA76-4453-A0B8-9997F83C1558}"/>
                </a:ext>
              </a:extLst>
            </p:cNvPr>
            <p:cNvSpPr txBox="1"/>
            <p:nvPr/>
          </p:nvSpPr>
          <p:spPr>
            <a:xfrm>
              <a:off x="3617486" y="1812012"/>
              <a:ext cx="826676" cy="82667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High</a:t>
              </a:r>
              <a:endParaRPr lang="en-NL" sz="1800" kern="1200" dirty="0"/>
            </a:p>
          </p:txBody>
        </p:sp>
      </p:grpSp>
    </p:spTree>
    <p:extLst>
      <p:ext uri="{BB962C8B-B14F-4D97-AF65-F5344CB8AC3E}">
        <p14:creationId xmlns:p14="http://schemas.microsoft.com/office/powerpoint/2010/main" val="15466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9BBC-76C8-4B0E-8690-B82C790AEB77}"/>
              </a:ext>
            </a:extLst>
          </p:cNvPr>
          <p:cNvSpPr>
            <a:spLocks noGrp="1"/>
          </p:cNvSpPr>
          <p:nvPr>
            <p:ph type="title"/>
          </p:nvPr>
        </p:nvSpPr>
        <p:spPr/>
        <p:txBody>
          <a:bodyPr>
            <a:normAutofit/>
          </a:bodyPr>
          <a:lstStyle/>
          <a:p>
            <a:r>
              <a:rPr lang="en-US" sz="4400" dirty="0"/>
              <a:t>A Chronic Disease</a:t>
            </a:r>
            <a:endParaRPr lang="en-NL" sz="4400" dirty="0"/>
          </a:p>
        </p:txBody>
      </p:sp>
      <p:graphicFrame>
        <p:nvGraphicFramePr>
          <p:cNvPr id="6" name="Content Placeholder 5">
            <a:extLst>
              <a:ext uri="{FF2B5EF4-FFF2-40B4-BE49-F238E27FC236}">
                <a16:creationId xmlns:a16="http://schemas.microsoft.com/office/drawing/2014/main" id="{98BAF180-E67C-4194-9DED-1CD95802132E}"/>
              </a:ext>
            </a:extLst>
          </p:cNvPr>
          <p:cNvGraphicFramePr>
            <a:graphicFrameLocks noGrp="1"/>
          </p:cNvGraphicFramePr>
          <p:nvPr>
            <p:ph idx="1"/>
            <p:extLst>
              <p:ext uri="{D42A27DB-BD31-4B8C-83A1-F6EECF244321}">
                <p14:modId xmlns:p14="http://schemas.microsoft.com/office/powerpoint/2010/main" val="977049470"/>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38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A8C2-3F27-4B77-B4FF-DAA50771C994}"/>
              </a:ext>
            </a:extLst>
          </p:cNvPr>
          <p:cNvSpPr>
            <a:spLocks noGrp="1"/>
          </p:cNvSpPr>
          <p:nvPr>
            <p:ph type="title"/>
          </p:nvPr>
        </p:nvSpPr>
        <p:spPr/>
        <p:txBody>
          <a:bodyPr>
            <a:normAutofit/>
          </a:bodyPr>
          <a:lstStyle/>
          <a:p>
            <a:r>
              <a:rPr lang="en-US" dirty="0"/>
              <a:t>Risk of Progression: A More Precise Indicator</a:t>
            </a:r>
            <a:endParaRPr lang="en-NL" dirty="0"/>
          </a:p>
        </p:txBody>
      </p:sp>
      <p:graphicFrame>
        <p:nvGraphicFramePr>
          <p:cNvPr id="4" name="Content Placeholder 3">
            <a:extLst>
              <a:ext uri="{FF2B5EF4-FFF2-40B4-BE49-F238E27FC236}">
                <a16:creationId xmlns:a16="http://schemas.microsoft.com/office/drawing/2014/main" id="{1EAD6DB5-2DBE-42B0-B06C-5953F523C9A9}"/>
              </a:ext>
            </a:extLst>
          </p:cNvPr>
          <p:cNvGraphicFramePr>
            <a:graphicFrameLocks noGrp="1"/>
          </p:cNvGraphicFramePr>
          <p:nvPr>
            <p:ph idx="1"/>
            <p:extLst>
              <p:ext uri="{D42A27DB-BD31-4B8C-83A1-F6EECF244321}">
                <p14:modId xmlns:p14="http://schemas.microsoft.com/office/powerpoint/2010/main" val="3870969630"/>
              </p:ext>
            </p:extLst>
          </p:nvPr>
        </p:nvGraphicFramePr>
        <p:xfrm>
          <a:off x="822960" y="1738929"/>
          <a:ext cx="6902787" cy="3775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a:extLst>
              <a:ext uri="{FF2B5EF4-FFF2-40B4-BE49-F238E27FC236}">
                <a16:creationId xmlns:a16="http://schemas.microsoft.com/office/drawing/2014/main" id="{479051B5-DA7C-4DDF-AF15-10948B4A5B19}"/>
              </a:ext>
            </a:extLst>
          </p:cNvPr>
          <p:cNvPicPr>
            <a:picLocks noChangeAspect="1"/>
          </p:cNvPicPr>
          <p:nvPr/>
        </p:nvPicPr>
        <p:blipFill>
          <a:blip r:embed="rId7"/>
          <a:stretch>
            <a:fillRect/>
          </a:stretch>
        </p:blipFill>
        <p:spPr>
          <a:xfrm>
            <a:off x="3058807" y="4893208"/>
            <a:ext cx="2431091" cy="1242370"/>
          </a:xfrm>
          <a:prstGeom prst="rect">
            <a:avLst/>
          </a:prstGeom>
        </p:spPr>
      </p:pic>
      <p:sp>
        <p:nvSpPr>
          <p:cNvPr id="3" name="TextBox 2">
            <a:extLst>
              <a:ext uri="{FF2B5EF4-FFF2-40B4-BE49-F238E27FC236}">
                <a16:creationId xmlns:a16="http://schemas.microsoft.com/office/drawing/2014/main" id="{E40081E2-7655-4820-A464-EFD2BAB27381}"/>
              </a:ext>
            </a:extLst>
          </p:cNvPr>
          <p:cNvSpPr txBox="1"/>
          <p:nvPr/>
        </p:nvSpPr>
        <p:spPr>
          <a:xfrm>
            <a:off x="3058807" y="6027903"/>
            <a:ext cx="2631857" cy="369332"/>
          </a:xfrm>
          <a:prstGeom prst="rect">
            <a:avLst/>
          </a:prstGeom>
          <a:noFill/>
        </p:spPr>
        <p:txBody>
          <a:bodyPr wrap="square" rtlCol="0">
            <a:spAutoFit/>
          </a:bodyPr>
          <a:lstStyle/>
          <a:p>
            <a:r>
              <a:rPr lang="nl-NL" b="1" dirty="0">
                <a:solidFill>
                  <a:srgbClr val="FF0000"/>
                </a:solidFill>
              </a:rPr>
              <a:t>Risk of </a:t>
            </a:r>
            <a:r>
              <a:rPr lang="nl-NL" b="1" dirty="0" err="1">
                <a:solidFill>
                  <a:srgbClr val="FF0000"/>
                </a:solidFill>
              </a:rPr>
              <a:t>Progression</a:t>
            </a:r>
            <a:r>
              <a:rPr lang="nl-NL" b="1" dirty="0">
                <a:solidFill>
                  <a:srgbClr val="FF0000"/>
                </a:solidFill>
              </a:rPr>
              <a:t>:</a:t>
            </a:r>
            <a:r>
              <a:rPr lang="nl-NL" dirty="0">
                <a:solidFill>
                  <a:srgbClr val="FF0000"/>
                </a:solidFill>
              </a:rPr>
              <a:t> 23%</a:t>
            </a:r>
          </a:p>
        </p:txBody>
      </p:sp>
    </p:spTree>
    <p:extLst>
      <p:ext uri="{BB962C8B-B14F-4D97-AF65-F5344CB8AC3E}">
        <p14:creationId xmlns:p14="http://schemas.microsoft.com/office/powerpoint/2010/main" val="807766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A0E0-DFCD-4F02-B9B6-9AD1FCD1647A}"/>
              </a:ext>
            </a:extLst>
          </p:cNvPr>
          <p:cNvSpPr>
            <a:spLocks noGrp="1"/>
          </p:cNvSpPr>
          <p:nvPr>
            <p:ph type="title"/>
          </p:nvPr>
        </p:nvSpPr>
        <p:spPr/>
        <p:txBody>
          <a:bodyPr/>
          <a:lstStyle/>
          <a:p>
            <a:r>
              <a:rPr lang="en-US" dirty="0"/>
              <a:t>Risk On All Future Days</a:t>
            </a:r>
            <a:endParaRPr lang="en-NL" dirty="0"/>
          </a:p>
        </p:txBody>
      </p:sp>
      <p:pic>
        <p:nvPicPr>
          <p:cNvPr id="5" name="Content Placeholder 4">
            <a:extLst>
              <a:ext uri="{FF2B5EF4-FFF2-40B4-BE49-F238E27FC236}">
                <a16:creationId xmlns:a16="http://schemas.microsoft.com/office/drawing/2014/main" id="{2CD7E578-C443-4413-A01B-30B023FDE9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432" y="2064301"/>
            <a:ext cx="4762500" cy="3381375"/>
          </a:xfrm>
        </p:spPr>
      </p:pic>
      <p:pic>
        <p:nvPicPr>
          <p:cNvPr id="7" name="Picture 6">
            <a:extLst>
              <a:ext uri="{FF2B5EF4-FFF2-40B4-BE49-F238E27FC236}">
                <a16:creationId xmlns:a16="http://schemas.microsoft.com/office/drawing/2014/main" id="{C4C80013-FA1B-44D9-B8C1-9040DAA63E85}"/>
              </a:ext>
            </a:extLst>
          </p:cNvPr>
          <p:cNvPicPr>
            <a:picLocks noChangeAspect="1"/>
          </p:cNvPicPr>
          <p:nvPr/>
        </p:nvPicPr>
        <p:blipFill>
          <a:blip r:embed="rId3"/>
          <a:stretch>
            <a:fillRect/>
          </a:stretch>
        </p:blipFill>
        <p:spPr>
          <a:xfrm>
            <a:off x="990665" y="3540189"/>
            <a:ext cx="1350012" cy="689902"/>
          </a:xfrm>
          <a:prstGeom prst="rect">
            <a:avLst/>
          </a:prstGeom>
        </p:spPr>
      </p:pic>
      <p:pic>
        <p:nvPicPr>
          <p:cNvPr id="13" name="Picture 12">
            <a:extLst>
              <a:ext uri="{FF2B5EF4-FFF2-40B4-BE49-F238E27FC236}">
                <a16:creationId xmlns:a16="http://schemas.microsoft.com/office/drawing/2014/main" id="{0D20E0CB-FB46-4F3F-9C63-8F9547D244F5}"/>
              </a:ext>
            </a:extLst>
          </p:cNvPr>
          <p:cNvPicPr>
            <a:picLocks noChangeAspect="1"/>
          </p:cNvPicPr>
          <p:nvPr/>
        </p:nvPicPr>
        <p:blipFill>
          <a:blip r:embed="rId3"/>
          <a:stretch>
            <a:fillRect/>
          </a:stretch>
        </p:blipFill>
        <p:spPr>
          <a:xfrm>
            <a:off x="3919854" y="2739098"/>
            <a:ext cx="1350012" cy="689902"/>
          </a:xfrm>
          <a:prstGeom prst="rect">
            <a:avLst/>
          </a:prstGeom>
        </p:spPr>
      </p:pic>
    </p:spTree>
    <p:extLst>
      <p:ext uri="{BB962C8B-B14F-4D97-AF65-F5344CB8AC3E}">
        <p14:creationId xmlns:p14="http://schemas.microsoft.com/office/powerpoint/2010/main" val="1678559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2445-1594-4636-9EBA-406221D9BE35}"/>
              </a:ext>
            </a:extLst>
          </p:cNvPr>
          <p:cNvSpPr>
            <a:spLocks noGrp="1"/>
          </p:cNvSpPr>
          <p:nvPr>
            <p:ph type="title"/>
          </p:nvPr>
        </p:nvSpPr>
        <p:spPr>
          <a:xfrm>
            <a:off x="822325" y="557191"/>
            <a:ext cx="7543800" cy="1450757"/>
          </a:xfrm>
        </p:spPr>
        <p:txBody>
          <a:bodyPr>
            <a:normAutofit fontScale="90000"/>
          </a:bodyPr>
          <a:lstStyle/>
          <a:p>
            <a:r>
              <a:rPr lang="en-US" dirty="0"/>
              <a:t>Goal #2: </a:t>
            </a:r>
            <a:r>
              <a:rPr lang="en-US" sz="4800" dirty="0"/>
              <a:t>Use Risk Predictions to Make Personalized Schedules.</a:t>
            </a:r>
            <a:br>
              <a:rPr lang="en-NL" sz="4800" dirty="0"/>
            </a:br>
            <a:endParaRPr lang="en-NL" dirty="0"/>
          </a:p>
        </p:txBody>
      </p:sp>
      <p:graphicFrame>
        <p:nvGraphicFramePr>
          <p:cNvPr id="19" name="Content Placeholder 18">
            <a:extLst>
              <a:ext uri="{FF2B5EF4-FFF2-40B4-BE49-F238E27FC236}">
                <a16:creationId xmlns:a16="http://schemas.microsoft.com/office/drawing/2014/main" id="{31AEE6C2-14B8-4AEB-AC5C-184DAB7E4406}"/>
              </a:ext>
            </a:extLst>
          </p:cNvPr>
          <p:cNvGraphicFramePr>
            <a:graphicFrameLocks noGrp="1"/>
          </p:cNvGraphicFramePr>
          <p:nvPr>
            <p:ph idx="1"/>
            <p:extLst>
              <p:ext uri="{D42A27DB-BD31-4B8C-83A1-F6EECF244321}">
                <p14:modId xmlns:p14="http://schemas.microsoft.com/office/powerpoint/2010/main" val="1278547544"/>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9012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24BD-BF21-400F-ADEC-0C95C869E80C}"/>
              </a:ext>
            </a:extLst>
          </p:cNvPr>
          <p:cNvSpPr>
            <a:spLocks noGrp="1"/>
          </p:cNvSpPr>
          <p:nvPr>
            <p:ph type="title"/>
          </p:nvPr>
        </p:nvSpPr>
        <p:spPr/>
        <p:txBody>
          <a:bodyPr>
            <a:noAutofit/>
          </a:bodyPr>
          <a:lstStyle/>
          <a:p>
            <a:r>
              <a:rPr lang="en-US" sz="3600" dirty="0"/>
              <a:t>When Should We Do the Next Test?</a:t>
            </a:r>
            <a:endParaRPr lang="en-NL" sz="3600" dirty="0"/>
          </a:p>
        </p:txBody>
      </p:sp>
      <p:pic>
        <p:nvPicPr>
          <p:cNvPr id="19" name="Content Placeholder 5">
            <a:extLst>
              <a:ext uri="{FF2B5EF4-FFF2-40B4-BE49-F238E27FC236}">
                <a16:creationId xmlns:a16="http://schemas.microsoft.com/office/drawing/2014/main" id="{02BA030C-A0D0-48A8-9D6E-DAB6F7A8BC33}"/>
              </a:ext>
            </a:extLst>
          </p:cNvPr>
          <p:cNvPicPr>
            <a:picLocks noGrp="1" noChangeAspect="1"/>
          </p:cNvPicPr>
          <p:nvPr>
            <p:ph idx="1"/>
          </p:nvPr>
        </p:nvPicPr>
        <p:blipFill>
          <a:blip r:embed="rId2"/>
          <a:stretch>
            <a:fillRect/>
          </a:stretch>
        </p:blipFill>
        <p:spPr>
          <a:xfrm>
            <a:off x="1059815" y="1814211"/>
            <a:ext cx="7024369" cy="4437749"/>
          </a:xfrm>
          <a:prstGeom prst="rect">
            <a:avLst/>
          </a:prstGeom>
        </p:spPr>
      </p:pic>
    </p:spTree>
    <p:extLst>
      <p:ext uri="{BB962C8B-B14F-4D97-AF65-F5344CB8AC3E}">
        <p14:creationId xmlns:p14="http://schemas.microsoft.com/office/powerpoint/2010/main" val="2485771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24BD-BF21-400F-ADEC-0C95C869E80C}"/>
              </a:ext>
            </a:extLst>
          </p:cNvPr>
          <p:cNvSpPr>
            <a:spLocks noGrp="1"/>
          </p:cNvSpPr>
          <p:nvPr>
            <p:ph type="title"/>
          </p:nvPr>
        </p:nvSpPr>
        <p:spPr/>
        <p:txBody>
          <a:bodyPr>
            <a:noAutofit/>
          </a:bodyPr>
          <a:lstStyle/>
          <a:p>
            <a:r>
              <a:rPr lang="en-US" sz="3600" dirty="0"/>
              <a:t>Expected Time of High-Grade Disease</a:t>
            </a:r>
            <a:endParaRPr lang="en-NL" sz="3600" dirty="0"/>
          </a:p>
        </p:txBody>
      </p:sp>
      <p:pic>
        <p:nvPicPr>
          <p:cNvPr id="6" name="Content Placeholder 5">
            <a:extLst>
              <a:ext uri="{FF2B5EF4-FFF2-40B4-BE49-F238E27FC236}">
                <a16:creationId xmlns:a16="http://schemas.microsoft.com/office/drawing/2014/main" id="{40804E19-50FC-4325-83D6-F3D253A89425}"/>
              </a:ext>
            </a:extLst>
          </p:cNvPr>
          <p:cNvPicPr>
            <a:picLocks noGrp="1" noChangeAspect="1"/>
          </p:cNvPicPr>
          <p:nvPr>
            <p:ph idx="1"/>
          </p:nvPr>
        </p:nvPicPr>
        <p:blipFill>
          <a:blip r:embed="rId2"/>
          <a:stretch>
            <a:fillRect/>
          </a:stretch>
        </p:blipFill>
        <p:spPr>
          <a:xfrm>
            <a:off x="986684" y="1827600"/>
            <a:ext cx="7000319" cy="4365967"/>
          </a:xfrm>
          <a:prstGeom prst="rect">
            <a:avLst/>
          </a:prstGeom>
        </p:spPr>
      </p:pic>
    </p:spTree>
    <p:extLst>
      <p:ext uri="{BB962C8B-B14F-4D97-AF65-F5344CB8AC3E}">
        <p14:creationId xmlns:p14="http://schemas.microsoft.com/office/powerpoint/2010/main" val="774133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24BD-BF21-400F-ADEC-0C95C869E80C}"/>
              </a:ext>
            </a:extLst>
          </p:cNvPr>
          <p:cNvSpPr>
            <a:spLocks noGrp="1"/>
          </p:cNvSpPr>
          <p:nvPr>
            <p:ph type="title"/>
          </p:nvPr>
        </p:nvSpPr>
        <p:spPr/>
        <p:txBody>
          <a:bodyPr>
            <a:noAutofit/>
          </a:bodyPr>
          <a:lstStyle/>
          <a:p>
            <a:r>
              <a:rPr lang="en-US" sz="3600" dirty="0"/>
              <a:t>Predictions Can Go Either Way</a:t>
            </a:r>
            <a:endParaRPr lang="en-NL" sz="3600" dirty="0"/>
          </a:p>
        </p:txBody>
      </p:sp>
      <p:pic>
        <p:nvPicPr>
          <p:cNvPr id="5" name="Content Placeholder 4">
            <a:extLst>
              <a:ext uri="{FF2B5EF4-FFF2-40B4-BE49-F238E27FC236}">
                <a16:creationId xmlns:a16="http://schemas.microsoft.com/office/drawing/2014/main" id="{9878C650-788A-4282-9C0F-31355AD0AC71}"/>
              </a:ext>
            </a:extLst>
          </p:cNvPr>
          <p:cNvPicPr>
            <a:picLocks noGrp="1" noChangeAspect="1"/>
          </p:cNvPicPr>
          <p:nvPr>
            <p:ph idx="1"/>
          </p:nvPr>
        </p:nvPicPr>
        <p:blipFill>
          <a:blip r:embed="rId2"/>
          <a:stretch>
            <a:fillRect/>
          </a:stretch>
        </p:blipFill>
        <p:spPr>
          <a:xfrm>
            <a:off x="1106595" y="1836933"/>
            <a:ext cx="6759111" cy="4238231"/>
          </a:xfrm>
          <a:prstGeom prst="rect">
            <a:avLst/>
          </a:prstGeom>
        </p:spPr>
      </p:pic>
    </p:spTree>
    <p:extLst>
      <p:ext uri="{BB962C8B-B14F-4D97-AF65-F5344CB8AC3E}">
        <p14:creationId xmlns:p14="http://schemas.microsoft.com/office/powerpoint/2010/main" val="2831432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24BD-BF21-400F-ADEC-0C95C869E80C}"/>
              </a:ext>
            </a:extLst>
          </p:cNvPr>
          <p:cNvSpPr>
            <a:spLocks noGrp="1"/>
          </p:cNvSpPr>
          <p:nvPr>
            <p:ph type="title"/>
          </p:nvPr>
        </p:nvSpPr>
        <p:spPr/>
        <p:txBody>
          <a:bodyPr>
            <a:noAutofit/>
          </a:bodyPr>
          <a:lstStyle/>
          <a:p>
            <a:r>
              <a:rPr lang="en-US" sz="3600" dirty="0"/>
              <a:t>Accuracy of Predictions Can be Bad</a:t>
            </a:r>
            <a:endParaRPr lang="en-NL" sz="3600" dirty="0"/>
          </a:p>
        </p:txBody>
      </p:sp>
      <p:pic>
        <p:nvPicPr>
          <p:cNvPr id="6" name="Content Placeholder 5">
            <a:extLst>
              <a:ext uri="{FF2B5EF4-FFF2-40B4-BE49-F238E27FC236}">
                <a16:creationId xmlns:a16="http://schemas.microsoft.com/office/drawing/2014/main" id="{B015FD14-AB29-4246-8360-2E70AD4A424B}"/>
              </a:ext>
            </a:extLst>
          </p:cNvPr>
          <p:cNvPicPr>
            <a:picLocks noGrp="1" noChangeAspect="1"/>
          </p:cNvPicPr>
          <p:nvPr>
            <p:ph idx="1"/>
          </p:nvPr>
        </p:nvPicPr>
        <p:blipFill>
          <a:blip r:embed="rId2"/>
          <a:stretch>
            <a:fillRect/>
          </a:stretch>
        </p:blipFill>
        <p:spPr>
          <a:xfrm>
            <a:off x="822960" y="1846263"/>
            <a:ext cx="6996250" cy="4363430"/>
          </a:xfrm>
          <a:prstGeom prst="rect">
            <a:avLst/>
          </a:prstGeom>
        </p:spPr>
      </p:pic>
    </p:spTree>
    <p:extLst>
      <p:ext uri="{BB962C8B-B14F-4D97-AF65-F5344CB8AC3E}">
        <p14:creationId xmlns:p14="http://schemas.microsoft.com/office/powerpoint/2010/main" val="3723956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D894-7E00-462A-9E50-C9E4877DD234}"/>
              </a:ext>
            </a:extLst>
          </p:cNvPr>
          <p:cNvSpPr>
            <a:spLocks noGrp="1"/>
          </p:cNvSpPr>
          <p:nvPr>
            <p:ph type="title"/>
          </p:nvPr>
        </p:nvSpPr>
        <p:spPr/>
        <p:txBody>
          <a:bodyPr/>
          <a:lstStyle/>
          <a:p>
            <a:r>
              <a:rPr lang="en-US" dirty="0"/>
              <a:t>And Controlling Uncertainty Around 10% Risk</a:t>
            </a:r>
            <a:endParaRPr lang="en-NL" dirty="0"/>
          </a:p>
        </p:txBody>
      </p:sp>
      <p:pic>
        <p:nvPicPr>
          <p:cNvPr id="8" name="Content Placeholder 7">
            <a:extLst>
              <a:ext uri="{FF2B5EF4-FFF2-40B4-BE49-F238E27FC236}">
                <a16:creationId xmlns:a16="http://schemas.microsoft.com/office/drawing/2014/main" id="{D8FC8B25-5F3E-4F62-B980-75326D2E6799}"/>
              </a:ext>
            </a:extLst>
          </p:cNvPr>
          <p:cNvPicPr>
            <a:picLocks noGrp="1" noChangeAspect="1"/>
          </p:cNvPicPr>
          <p:nvPr>
            <p:ph idx="1"/>
          </p:nvPr>
        </p:nvPicPr>
        <p:blipFill>
          <a:blip r:embed="rId2"/>
          <a:stretch>
            <a:fillRect/>
          </a:stretch>
        </p:blipFill>
        <p:spPr>
          <a:xfrm>
            <a:off x="695336" y="2094171"/>
            <a:ext cx="6722502" cy="4214341"/>
          </a:xfrm>
          <a:prstGeom prst="rect">
            <a:avLst/>
          </a:prstGeom>
        </p:spPr>
      </p:pic>
    </p:spTree>
    <p:extLst>
      <p:ext uri="{BB962C8B-B14F-4D97-AF65-F5344CB8AC3E}">
        <p14:creationId xmlns:p14="http://schemas.microsoft.com/office/powerpoint/2010/main" val="1543058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12CC-5F33-4635-902B-F076ADB6AE6E}"/>
              </a:ext>
            </a:extLst>
          </p:cNvPr>
          <p:cNvSpPr>
            <a:spLocks noGrp="1"/>
          </p:cNvSpPr>
          <p:nvPr>
            <p:ph type="title"/>
          </p:nvPr>
        </p:nvSpPr>
        <p:spPr/>
        <p:txBody>
          <a:bodyPr/>
          <a:lstStyle/>
          <a:p>
            <a:r>
              <a:rPr lang="en-US" dirty="0"/>
              <a:t>Risk Based Strategy</a:t>
            </a:r>
            <a:endParaRPr lang="en-NL" dirty="0"/>
          </a:p>
        </p:txBody>
      </p:sp>
      <p:pic>
        <p:nvPicPr>
          <p:cNvPr id="6" name="Picture 5">
            <a:extLst>
              <a:ext uri="{FF2B5EF4-FFF2-40B4-BE49-F238E27FC236}">
                <a16:creationId xmlns:a16="http://schemas.microsoft.com/office/drawing/2014/main" id="{0BBC4AAE-A7B0-462C-8536-309841745D4B}"/>
              </a:ext>
            </a:extLst>
          </p:cNvPr>
          <p:cNvPicPr>
            <a:picLocks noChangeAspect="1"/>
          </p:cNvPicPr>
          <p:nvPr/>
        </p:nvPicPr>
        <p:blipFill>
          <a:blip r:embed="rId2"/>
          <a:stretch>
            <a:fillRect/>
          </a:stretch>
        </p:blipFill>
        <p:spPr>
          <a:xfrm>
            <a:off x="822960" y="1924356"/>
            <a:ext cx="6577110" cy="4089515"/>
          </a:xfrm>
          <a:prstGeom prst="rect">
            <a:avLst/>
          </a:prstGeom>
        </p:spPr>
      </p:pic>
    </p:spTree>
    <p:extLst>
      <p:ext uri="{BB962C8B-B14F-4D97-AF65-F5344CB8AC3E}">
        <p14:creationId xmlns:p14="http://schemas.microsoft.com/office/powerpoint/2010/main" val="1795368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264E-26F2-40FC-A54E-403A0444119F}"/>
              </a:ext>
            </a:extLst>
          </p:cNvPr>
          <p:cNvSpPr>
            <a:spLocks noGrp="1"/>
          </p:cNvSpPr>
          <p:nvPr>
            <p:ph type="title"/>
          </p:nvPr>
        </p:nvSpPr>
        <p:spPr/>
        <p:txBody>
          <a:bodyPr/>
          <a:lstStyle/>
          <a:p>
            <a:r>
              <a:rPr lang="en-US" dirty="0"/>
              <a:t>Predictions About Future Are Less Accurate</a:t>
            </a:r>
            <a:endParaRPr lang="en-NL" dirty="0"/>
          </a:p>
        </p:txBody>
      </p:sp>
      <p:pic>
        <p:nvPicPr>
          <p:cNvPr id="7" name="Content Placeholder 6">
            <a:extLst>
              <a:ext uri="{FF2B5EF4-FFF2-40B4-BE49-F238E27FC236}">
                <a16:creationId xmlns:a16="http://schemas.microsoft.com/office/drawing/2014/main" id="{1C810C09-D7ED-4BDB-97EE-C65C3A215651}"/>
              </a:ext>
            </a:extLst>
          </p:cNvPr>
          <p:cNvPicPr>
            <a:picLocks noGrp="1" noChangeAspect="1"/>
          </p:cNvPicPr>
          <p:nvPr>
            <p:ph idx="1"/>
          </p:nvPr>
        </p:nvPicPr>
        <p:blipFill>
          <a:blip r:embed="rId2"/>
          <a:stretch>
            <a:fillRect/>
          </a:stretch>
        </p:blipFill>
        <p:spPr>
          <a:xfrm>
            <a:off x="952133" y="1761711"/>
            <a:ext cx="7239733" cy="4546077"/>
          </a:xfrm>
          <a:prstGeom prst="rect">
            <a:avLst/>
          </a:prstGeom>
        </p:spPr>
      </p:pic>
    </p:spTree>
    <p:extLst>
      <p:ext uri="{BB962C8B-B14F-4D97-AF65-F5344CB8AC3E}">
        <p14:creationId xmlns:p14="http://schemas.microsoft.com/office/powerpoint/2010/main" val="178159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9BBC-76C8-4B0E-8690-B82C790AEB77}"/>
              </a:ext>
            </a:extLst>
          </p:cNvPr>
          <p:cNvSpPr>
            <a:spLocks noGrp="1"/>
          </p:cNvSpPr>
          <p:nvPr>
            <p:ph type="title"/>
          </p:nvPr>
        </p:nvSpPr>
        <p:spPr/>
        <p:txBody>
          <a:bodyPr>
            <a:normAutofit/>
          </a:bodyPr>
          <a:lstStyle/>
          <a:p>
            <a:r>
              <a:rPr lang="en-US" sz="4400" dirty="0"/>
              <a:t>Immediate Treatment?</a:t>
            </a:r>
            <a:endParaRPr lang="en-NL" sz="4400" dirty="0"/>
          </a:p>
        </p:txBody>
      </p:sp>
      <p:graphicFrame>
        <p:nvGraphicFramePr>
          <p:cNvPr id="6" name="Content Placeholder 5">
            <a:extLst>
              <a:ext uri="{FF2B5EF4-FFF2-40B4-BE49-F238E27FC236}">
                <a16:creationId xmlns:a16="http://schemas.microsoft.com/office/drawing/2014/main" id="{98BAF180-E67C-4194-9DED-1CD95802132E}"/>
              </a:ext>
            </a:extLst>
          </p:cNvPr>
          <p:cNvGraphicFramePr>
            <a:graphicFrameLocks noGrp="1"/>
          </p:cNvGraphicFramePr>
          <p:nvPr>
            <p:ph idx="1"/>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ultiplication Sign 3">
            <a:extLst>
              <a:ext uri="{FF2B5EF4-FFF2-40B4-BE49-F238E27FC236}">
                <a16:creationId xmlns:a16="http://schemas.microsoft.com/office/drawing/2014/main" id="{3293562B-E14C-47BD-90DF-24DCA60770A0}"/>
              </a:ext>
            </a:extLst>
          </p:cNvPr>
          <p:cNvSpPr/>
          <p:nvPr/>
        </p:nvSpPr>
        <p:spPr>
          <a:xfrm>
            <a:off x="3554963" y="2948474"/>
            <a:ext cx="1324947" cy="119431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659813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76D7-7EAB-4E1F-B6F9-6F0391D515AD}"/>
              </a:ext>
            </a:extLst>
          </p:cNvPr>
          <p:cNvSpPr>
            <a:spLocks noGrp="1"/>
          </p:cNvSpPr>
          <p:nvPr>
            <p:ph type="title"/>
          </p:nvPr>
        </p:nvSpPr>
        <p:spPr/>
        <p:txBody>
          <a:bodyPr/>
          <a:lstStyle/>
          <a:p>
            <a:r>
              <a:rPr lang="en-US" dirty="0"/>
              <a:t>Uncertainty Matters</a:t>
            </a:r>
            <a:endParaRPr lang="en-NL" dirty="0"/>
          </a:p>
        </p:txBody>
      </p:sp>
      <p:pic>
        <p:nvPicPr>
          <p:cNvPr id="7" name="Content Placeholder 6">
            <a:extLst>
              <a:ext uri="{FF2B5EF4-FFF2-40B4-BE49-F238E27FC236}">
                <a16:creationId xmlns:a16="http://schemas.microsoft.com/office/drawing/2014/main" id="{E2485178-83B6-4996-A6B8-E0B5924EE218}"/>
              </a:ext>
            </a:extLst>
          </p:cNvPr>
          <p:cNvPicPr>
            <a:picLocks noGrp="1" noChangeAspect="1"/>
          </p:cNvPicPr>
          <p:nvPr>
            <p:ph idx="1"/>
          </p:nvPr>
        </p:nvPicPr>
        <p:blipFill>
          <a:blip r:embed="rId2"/>
          <a:stretch>
            <a:fillRect/>
          </a:stretch>
        </p:blipFill>
        <p:spPr>
          <a:xfrm>
            <a:off x="822960" y="1818271"/>
            <a:ext cx="6989208" cy="4370302"/>
          </a:xfrm>
          <a:prstGeom prst="rect">
            <a:avLst/>
          </a:prstGeom>
        </p:spPr>
      </p:pic>
    </p:spTree>
    <p:extLst>
      <p:ext uri="{BB962C8B-B14F-4D97-AF65-F5344CB8AC3E}">
        <p14:creationId xmlns:p14="http://schemas.microsoft.com/office/powerpoint/2010/main" val="1344595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24BD-BF21-400F-ADEC-0C95C869E80C}"/>
              </a:ext>
            </a:extLst>
          </p:cNvPr>
          <p:cNvSpPr>
            <a:spLocks noGrp="1"/>
          </p:cNvSpPr>
          <p:nvPr>
            <p:ph type="title"/>
          </p:nvPr>
        </p:nvSpPr>
        <p:spPr/>
        <p:txBody>
          <a:bodyPr>
            <a:noAutofit/>
          </a:bodyPr>
          <a:lstStyle/>
          <a:p>
            <a:r>
              <a:rPr lang="en-US" sz="3600" dirty="0"/>
              <a:t>Critique</a:t>
            </a:r>
            <a:endParaRPr lang="en-NL" sz="3600" dirty="0"/>
          </a:p>
        </p:txBody>
      </p:sp>
      <p:graphicFrame>
        <p:nvGraphicFramePr>
          <p:cNvPr id="4" name="Content Placeholder 3">
            <a:extLst>
              <a:ext uri="{FF2B5EF4-FFF2-40B4-BE49-F238E27FC236}">
                <a16:creationId xmlns:a16="http://schemas.microsoft.com/office/drawing/2014/main" id="{E2321E38-9113-491F-94F0-38BABC4C9BD8}"/>
              </a:ext>
            </a:extLst>
          </p:cNvPr>
          <p:cNvGraphicFramePr>
            <a:graphicFrameLocks noGrp="1"/>
          </p:cNvGraphicFramePr>
          <p:nvPr>
            <p:ph idx="1"/>
            <p:extLst>
              <p:ext uri="{D42A27DB-BD31-4B8C-83A1-F6EECF244321}">
                <p14:modId xmlns:p14="http://schemas.microsoft.com/office/powerpoint/2010/main" val="2677299885"/>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1603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12CC-5F33-4635-902B-F076ADB6AE6E}"/>
              </a:ext>
            </a:extLst>
          </p:cNvPr>
          <p:cNvSpPr>
            <a:spLocks noGrp="1"/>
          </p:cNvSpPr>
          <p:nvPr>
            <p:ph type="title"/>
          </p:nvPr>
        </p:nvSpPr>
        <p:spPr/>
        <p:txBody>
          <a:bodyPr/>
          <a:lstStyle/>
          <a:p>
            <a:r>
              <a:rPr lang="en-US" dirty="0"/>
              <a:t>Chapter 3: Which Risk Threshold is Best?</a:t>
            </a:r>
            <a:endParaRPr lang="en-NL" dirty="0"/>
          </a:p>
        </p:txBody>
      </p:sp>
      <p:pic>
        <p:nvPicPr>
          <p:cNvPr id="3" name="Picture 2">
            <a:extLst>
              <a:ext uri="{FF2B5EF4-FFF2-40B4-BE49-F238E27FC236}">
                <a16:creationId xmlns:a16="http://schemas.microsoft.com/office/drawing/2014/main" id="{0B54C65C-F9A5-4BED-B7B1-0C1771940AC1}"/>
              </a:ext>
            </a:extLst>
          </p:cNvPr>
          <p:cNvPicPr>
            <a:picLocks noChangeAspect="1"/>
          </p:cNvPicPr>
          <p:nvPr/>
        </p:nvPicPr>
        <p:blipFill>
          <a:blip r:embed="rId2"/>
          <a:stretch>
            <a:fillRect/>
          </a:stretch>
        </p:blipFill>
        <p:spPr>
          <a:xfrm>
            <a:off x="822960" y="1804600"/>
            <a:ext cx="6861791" cy="4293635"/>
          </a:xfrm>
          <a:prstGeom prst="rect">
            <a:avLst/>
          </a:prstGeom>
        </p:spPr>
      </p:pic>
    </p:spTree>
    <p:extLst>
      <p:ext uri="{BB962C8B-B14F-4D97-AF65-F5344CB8AC3E}">
        <p14:creationId xmlns:p14="http://schemas.microsoft.com/office/powerpoint/2010/main" val="1595845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12CC-5F33-4635-902B-F076ADB6AE6E}"/>
              </a:ext>
            </a:extLst>
          </p:cNvPr>
          <p:cNvSpPr>
            <a:spLocks noGrp="1"/>
          </p:cNvSpPr>
          <p:nvPr>
            <p:ph type="title"/>
          </p:nvPr>
        </p:nvSpPr>
        <p:spPr/>
        <p:txBody>
          <a:bodyPr>
            <a:normAutofit fontScale="90000"/>
          </a:bodyPr>
          <a:lstStyle/>
          <a:p>
            <a:r>
              <a:rPr lang="en-US" dirty="0"/>
              <a:t>Lets To a Hypothetical Trial With 125000 prostate cancer patients</a:t>
            </a:r>
            <a:endParaRPr lang="en-NL" dirty="0"/>
          </a:p>
        </p:txBody>
      </p:sp>
      <p:pic>
        <p:nvPicPr>
          <p:cNvPr id="12" name="Picture 11">
            <a:extLst>
              <a:ext uri="{FF2B5EF4-FFF2-40B4-BE49-F238E27FC236}">
                <a16:creationId xmlns:a16="http://schemas.microsoft.com/office/drawing/2014/main" id="{E9109C5E-472A-40AF-A694-7F98C3047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79385" y="1931437"/>
            <a:ext cx="917607" cy="917607"/>
          </a:xfrm>
          <a:prstGeom prst="rect">
            <a:avLst/>
          </a:prstGeom>
        </p:spPr>
      </p:pic>
      <p:pic>
        <p:nvPicPr>
          <p:cNvPr id="28" name="Picture 27">
            <a:extLst>
              <a:ext uri="{FF2B5EF4-FFF2-40B4-BE49-F238E27FC236}">
                <a16:creationId xmlns:a16="http://schemas.microsoft.com/office/drawing/2014/main" id="{A762A40C-76A0-4FE3-961D-FF2E46A0E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64170" y="1923710"/>
            <a:ext cx="917607" cy="917607"/>
          </a:xfrm>
          <a:prstGeom prst="rect">
            <a:avLst/>
          </a:prstGeom>
        </p:spPr>
      </p:pic>
      <p:pic>
        <p:nvPicPr>
          <p:cNvPr id="30" name="Picture 29">
            <a:extLst>
              <a:ext uri="{FF2B5EF4-FFF2-40B4-BE49-F238E27FC236}">
                <a16:creationId xmlns:a16="http://schemas.microsoft.com/office/drawing/2014/main" id="{34DAF4A6-05CD-4A3B-8329-C1FE227FD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204425" y="1931437"/>
            <a:ext cx="917607" cy="917607"/>
          </a:xfrm>
          <a:prstGeom prst="rect">
            <a:avLst/>
          </a:prstGeom>
        </p:spPr>
      </p:pic>
      <p:pic>
        <p:nvPicPr>
          <p:cNvPr id="32" name="Picture 31">
            <a:extLst>
              <a:ext uri="{FF2B5EF4-FFF2-40B4-BE49-F238E27FC236}">
                <a16:creationId xmlns:a16="http://schemas.microsoft.com/office/drawing/2014/main" id="{AB8C7D94-2376-425F-B804-F1F1E3635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966562" y="1931437"/>
            <a:ext cx="917607" cy="917607"/>
          </a:xfrm>
          <a:prstGeom prst="rect">
            <a:avLst/>
          </a:prstGeom>
        </p:spPr>
      </p:pic>
      <p:pic>
        <p:nvPicPr>
          <p:cNvPr id="34" name="Picture 33">
            <a:extLst>
              <a:ext uri="{FF2B5EF4-FFF2-40B4-BE49-F238E27FC236}">
                <a16:creationId xmlns:a16="http://schemas.microsoft.com/office/drawing/2014/main" id="{15728A6C-9323-4368-AFBD-88CDA6E37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611530" y="1915980"/>
            <a:ext cx="917607" cy="917607"/>
          </a:xfrm>
          <a:prstGeom prst="rect">
            <a:avLst/>
          </a:prstGeom>
        </p:spPr>
      </p:pic>
      <p:pic>
        <p:nvPicPr>
          <p:cNvPr id="36" name="Picture 35">
            <a:extLst>
              <a:ext uri="{FF2B5EF4-FFF2-40B4-BE49-F238E27FC236}">
                <a16:creationId xmlns:a16="http://schemas.microsoft.com/office/drawing/2014/main" id="{FDCBDD41-AB23-4FAC-845D-EDD6E2B70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487850" y="1915981"/>
            <a:ext cx="917607" cy="917607"/>
          </a:xfrm>
          <a:prstGeom prst="rect">
            <a:avLst/>
          </a:prstGeom>
        </p:spPr>
      </p:pic>
      <p:pic>
        <p:nvPicPr>
          <p:cNvPr id="38" name="Picture 37">
            <a:extLst>
              <a:ext uri="{FF2B5EF4-FFF2-40B4-BE49-F238E27FC236}">
                <a16:creationId xmlns:a16="http://schemas.microsoft.com/office/drawing/2014/main" id="{B1018D44-8D56-4F89-9CED-6426DF0EE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728699" y="1923709"/>
            <a:ext cx="917607" cy="917607"/>
          </a:xfrm>
          <a:prstGeom prst="rect">
            <a:avLst/>
          </a:prstGeom>
        </p:spPr>
      </p:pic>
      <p:sp>
        <p:nvSpPr>
          <p:cNvPr id="39" name="TextBox 38">
            <a:extLst>
              <a:ext uri="{FF2B5EF4-FFF2-40B4-BE49-F238E27FC236}">
                <a16:creationId xmlns:a16="http://schemas.microsoft.com/office/drawing/2014/main" id="{3A616F0B-0BC6-4A70-A71D-8BBCB601E273}"/>
              </a:ext>
            </a:extLst>
          </p:cNvPr>
          <p:cNvSpPr txBox="1"/>
          <p:nvPr/>
        </p:nvSpPr>
        <p:spPr>
          <a:xfrm>
            <a:off x="5405456" y="2508991"/>
            <a:ext cx="2206073" cy="369332"/>
          </a:xfrm>
          <a:prstGeom prst="rect">
            <a:avLst/>
          </a:prstGeom>
          <a:noFill/>
        </p:spPr>
        <p:txBody>
          <a:bodyPr wrap="square" rtlCol="0">
            <a:spAutoFit/>
          </a:bodyPr>
          <a:lstStyle/>
          <a:p>
            <a:r>
              <a:rPr lang="en-US" dirty="0"/>
              <a:t>………………………………</a:t>
            </a:r>
            <a:endParaRPr lang="en-NL" dirty="0"/>
          </a:p>
        </p:txBody>
      </p:sp>
    </p:spTree>
    <p:extLst>
      <p:ext uri="{BB962C8B-B14F-4D97-AF65-F5344CB8AC3E}">
        <p14:creationId xmlns:p14="http://schemas.microsoft.com/office/powerpoint/2010/main" val="2968267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12CC-5F33-4635-902B-F076ADB6AE6E}"/>
              </a:ext>
            </a:extLst>
          </p:cNvPr>
          <p:cNvSpPr>
            <a:spLocks noGrp="1"/>
          </p:cNvSpPr>
          <p:nvPr>
            <p:ph type="title"/>
          </p:nvPr>
        </p:nvSpPr>
        <p:spPr/>
        <p:txBody>
          <a:bodyPr>
            <a:normAutofit/>
          </a:bodyPr>
          <a:lstStyle/>
          <a:p>
            <a:r>
              <a:rPr lang="en-US" dirty="0"/>
              <a:t>We Tried All Schedules on Each Patient</a:t>
            </a:r>
            <a:endParaRPr lang="en-NL" dirty="0"/>
          </a:p>
        </p:txBody>
      </p:sp>
      <p:graphicFrame>
        <p:nvGraphicFramePr>
          <p:cNvPr id="3" name="Diagram 2">
            <a:extLst>
              <a:ext uri="{FF2B5EF4-FFF2-40B4-BE49-F238E27FC236}">
                <a16:creationId xmlns:a16="http://schemas.microsoft.com/office/drawing/2014/main" id="{B33B44DF-43EC-4C84-BF80-F4DB91EBAC5D}"/>
              </a:ext>
            </a:extLst>
          </p:cNvPr>
          <p:cNvGraphicFramePr/>
          <p:nvPr>
            <p:extLst>
              <p:ext uri="{D42A27DB-BD31-4B8C-83A1-F6EECF244321}">
                <p14:modId xmlns:p14="http://schemas.microsoft.com/office/powerpoint/2010/main" val="1478585592"/>
              </p:ext>
            </p:extLst>
          </p:nvPr>
        </p:nvGraphicFramePr>
        <p:xfrm>
          <a:off x="721567" y="205014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65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12CC-5F33-4635-902B-F076ADB6AE6E}"/>
              </a:ext>
            </a:extLst>
          </p:cNvPr>
          <p:cNvSpPr>
            <a:spLocks noGrp="1"/>
          </p:cNvSpPr>
          <p:nvPr>
            <p:ph type="title"/>
          </p:nvPr>
        </p:nvSpPr>
        <p:spPr/>
        <p:txBody>
          <a:bodyPr>
            <a:normAutofit/>
          </a:bodyPr>
          <a:lstStyle/>
          <a:p>
            <a:r>
              <a:rPr lang="en-US" dirty="0"/>
              <a:t>We Tried All Schedules on Each Patient</a:t>
            </a:r>
            <a:endParaRPr lang="en-NL" dirty="0"/>
          </a:p>
        </p:txBody>
      </p:sp>
      <p:graphicFrame>
        <p:nvGraphicFramePr>
          <p:cNvPr id="3" name="Diagram 2">
            <a:extLst>
              <a:ext uri="{FF2B5EF4-FFF2-40B4-BE49-F238E27FC236}">
                <a16:creationId xmlns:a16="http://schemas.microsoft.com/office/drawing/2014/main" id="{B33B44DF-43EC-4C84-BF80-F4DB91EBAC5D}"/>
              </a:ext>
            </a:extLst>
          </p:cNvPr>
          <p:cNvGraphicFramePr/>
          <p:nvPr>
            <p:extLst>
              <p:ext uri="{D42A27DB-BD31-4B8C-83A1-F6EECF244321}">
                <p14:modId xmlns:p14="http://schemas.microsoft.com/office/powerpoint/2010/main" val="3154757875"/>
              </p:ext>
            </p:extLst>
          </p:nvPr>
        </p:nvGraphicFramePr>
        <p:xfrm>
          <a:off x="721567" y="205014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2969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12CC-5F33-4635-902B-F076ADB6AE6E}"/>
              </a:ext>
            </a:extLst>
          </p:cNvPr>
          <p:cNvSpPr>
            <a:spLocks noGrp="1"/>
          </p:cNvSpPr>
          <p:nvPr>
            <p:ph type="title"/>
          </p:nvPr>
        </p:nvSpPr>
        <p:spPr/>
        <p:txBody>
          <a:bodyPr>
            <a:normAutofit/>
          </a:bodyPr>
          <a:lstStyle/>
          <a:p>
            <a:r>
              <a:rPr lang="en-US" dirty="0"/>
              <a:t>We Tried All Schedules on Each Patient</a:t>
            </a:r>
            <a:endParaRPr lang="en-NL" dirty="0"/>
          </a:p>
        </p:txBody>
      </p:sp>
      <p:graphicFrame>
        <p:nvGraphicFramePr>
          <p:cNvPr id="3" name="Diagram 2">
            <a:extLst>
              <a:ext uri="{FF2B5EF4-FFF2-40B4-BE49-F238E27FC236}">
                <a16:creationId xmlns:a16="http://schemas.microsoft.com/office/drawing/2014/main" id="{B33B44DF-43EC-4C84-BF80-F4DB91EBAC5D}"/>
              </a:ext>
            </a:extLst>
          </p:cNvPr>
          <p:cNvGraphicFramePr/>
          <p:nvPr>
            <p:extLst>
              <p:ext uri="{D42A27DB-BD31-4B8C-83A1-F6EECF244321}">
                <p14:modId xmlns:p14="http://schemas.microsoft.com/office/powerpoint/2010/main" val="2351513"/>
              </p:ext>
            </p:extLst>
          </p:nvPr>
        </p:nvGraphicFramePr>
        <p:xfrm>
          <a:off x="721567" y="205014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2367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24BD-BF21-400F-ADEC-0C95C869E80C}"/>
              </a:ext>
            </a:extLst>
          </p:cNvPr>
          <p:cNvSpPr>
            <a:spLocks noGrp="1"/>
          </p:cNvSpPr>
          <p:nvPr>
            <p:ph type="title"/>
          </p:nvPr>
        </p:nvSpPr>
        <p:spPr/>
        <p:txBody>
          <a:bodyPr>
            <a:noAutofit/>
          </a:bodyPr>
          <a:lstStyle/>
          <a:p>
            <a:r>
              <a:rPr lang="en-US" sz="3600" dirty="0"/>
              <a:t>Critique</a:t>
            </a:r>
            <a:endParaRPr lang="en-NL" sz="3600" dirty="0"/>
          </a:p>
        </p:txBody>
      </p:sp>
      <p:graphicFrame>
        <p:nvGraphicFramePr>
          <p:cNvPr id="4" name="Content Placeholder 3">
            <a:extLst>
              <a:ext uri="{FF2B5EF4-FFF2-40B4-BE49-F238E27FC236}">
                <a16:creationId xmlns:a16="http://schemas.microsoft.com/office/drawing/2014/main" id="{E2321E38-9113-491F-94F0-38BABC4C9BD8}"/>
              </a:ext>
            </a:extLst>
          </p:cNvPr>
          <p:cNvGraphicFramePr>
            <a:graphicFrameLocks noGrp="1"/>
          </p:cNvGraphicFramePr>
          <p:nvPr>
            <p:ph idx="1"/>
            <p:extLst>
              <p:ext uri="{D42A27DB-BD31-4B8C-83A1-F6EECF244321}">
                <p14:modId xmlns:p14="http://schemas.microsoft.com/office/powerpoint/2010/main" val="3224168042"/>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750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24BD-BF21-400F-ADEC-0C95C869E80C}"/>
              </a:ext>
            </a:extLst>
          </p:cNvPr>
          <p:cNvSpPr>
            <a:spLocks noGrp="1"/>
          </p:cNvSpPr>
          <p:nvPr>
            <p:ph type="title"/>
          </p:nvPr>
        </p:nvSpPr>
        <p:spPr/>
        <p:txBody>
          <a:bodyPr>
            <a:noAutofit/>
          </a:bodyPr>
          <a:lstStyle/>
          <a:p>
            <a:r>
              <a:rPr lang="en-US" sz="3600" dirty="0"/>
              <a:t>Chapter 4 for Goal #3: </a:t>
            </a:r>
            <a:r>
              <a:rPr lang="en-US" sz="3200" dirty="0"/>
              <a:t>Create a Full Schedule of Tests and Estimate Consequences</a:t>
            </a:r>
            <a:endParaRPr lang="en-NL" sz="3600" dirty="0"/>
          </a:p>
        </p:txBody>
      </p:sp>
      <p:graphicFrame>
        <p:nvGraphicFramePr>
          <p:cNvPr id="11" name="Diagram 10">
            <a:extLst>
              <a:ext uri="{FF2B5EF4-FFF2-40B4-BE49-F238E27FC236}">
                <a16:creationId xmlns:a16="http://schemas.microsoft.com/office/drawing/2014/main" id="{A8ECB6D0-EDEB-4141-AC30-9FDE112461C4}"/>
              </a:ext>
            </a:extLst>
          </p:cNvPr>
          <p:cNvGraphicFramePr/>
          <p:nvPr>
            <p:extLst>
              <p:ext uri="{D42A27DB-BD31-4B8C-83A1-F6EECF244321}">
                <p14:modId xmlns:p14="http://schemas.microsoft.com/office/powerpoint/2010/main" val="71539746"/>
              </p:ext>
            </p:extLst>
          </p:nvPr>
        </p:nvGraphicFramePr>
        <p:xfrm>
          <a:off x="709125" y="2164702"/>
          <a:ext cx="7035283" cy="3806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151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B253-5A4F-4B5F-9BA1-9A10D5931743}"/>
              </a:ext>
            </a:extLst>
          </p:cNvPr>
          <p:cNvSpPr>
            <a:spLocks noGrp="1"/>
          </p:cNvSpPr>
          <p:nvPr>
            <p:ph type="title"/>
          </p:nvPr>
        </p:nvSpPr>
        <p:spPr/>
        <p:txBody>
          <a:bodyPr>
            <a:noAutofit/>
          </a:bodyPr>
          <a:lstStyle/>
          <a:p>
            <a:r>
              <a:rPr lang="en-US" sz="4000" dirty="0"/>
              <a:t>Goal #3: Inform Patients About Consequences of Different Schedules</a:t>
            </a:r>
            <a:endParaRPr lang="en-NL" sz="4000" dirty="0"/>
          </a:p>
        </p:txBody>
      </p:sp>
      <p:graphicFrame>
        <p:nvGraphicFramePr>
          <p:cNvPr id="5" name="Content Placeholder 3">
            <a:extLst>
              <a:ext uri="{FF2B5EF4-FFF2-40B4-BE49-F238E27FC236}">
                <a16:creationId xmlns:a16="http://schemas.microsoft.com/office/drawing/2014/main" id="{9B3D87F4-BAA2-4973-A400-C1929F1EC530}"/>
              </a:ext>
            </a:extLst>
          </p:cNvPr>
          <p:cNvGraphicFramePr>
            <a:graphicFrameLocks/>
          </p:cNvGraphicFramePr>
          <p:nvPr>
            <p:extLst>
              <p:ext uri="{D42A27DB-BD31-4B8C-83A1-F6EECF244321}">
                <p14:modId xmlns:p14="http://schemas.microsoft.com/office/powerpoint/2010/main" val="436257473"/>
              </p:ext>
            </p:extLst>
          </p:nvPr>
        </p:nvGraphicFramePr>
        <p:xfrm>
          <a:off x="1457420" y="1867989"/>
          <a:ext cx="5624514" cy="4279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82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9BBC-76C8-4B0E-8690-B82C790AEB77}"/>
              </a:ext>
            </a:extLst>
          </p:cNvPr>
          <p:cNvSpPr>
            <a:spLocks noGrp="1"/>
          </p:cNvSpPr>
          <p:nvPr>
            <p:ph type="title"/>
          </p:nvPr>
        </p:nvSpPr>
        <p:spPr/>
        <p:txBody>
          <a:bodyPr>
            <a:normAutofit/>
          </a:bodyPr>
          <a:lstStyle/>
          <a:p>
            <a:r>
              <a:rPr lang="en-US" sz="4400" dirty="0"/>
              <a:t>(Overly) Simplified Chronic Disease Lifecycle</a:t>
            </a:r>
            <a:endParaRPr lang="en-NL" sz="4400" dirty="0"/>
          </a:p>
        </p:txBody>
      </p:sp>
      <p:graphicFrame>
        <p:nvGraphicFramePr>
          <p:cNvPr id="6" name="Content Placeholder 5">
            <a:extLst>
              <a:ext uri="{FF2B5EF4-FFF2-40B4-BE49-F238E27FC236}">
                <a16:creationId xmlns:a16="http://schemas.microsoft.com/office/drawing/2014/main" id="{98BAF180-E67C-4194-9DED-1CD95802132E}"/>
              </a:ext>
            </a:extLst>
          </p:cNvPr>
          <p:cNvGraphicFramePr>
            <a:graphicFrameLocks noGrp="1"/>
          </p:cNvGraphicFramePr>
          <p:nvPr>
            <p:ph idx="1"/>
            <p:extLst>
              <p:ext uri="{D42A27DB-BD31-4B8C-83A1-F6EECF244321}">
                <p14:modId xmlns:p14="http://schemas.microsoft.com/office/powerpoint/2010/main" val="3437874882"/>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813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94CC-ABE6-4D99-B18B-D7487CF24FEA}"/>
              </a:ext>
            </a:extLst>
          </p:cNvPr>
          <p:cNvSpPr>
            <a:spLocks noGrp="1"/>
          </p:cNvSpPr>
          <p:nvPr>
            <p:ph type="title"/>
          </p:nvPr>
        </p:nvSpPr>
        <p:spPr/>
        <p:txBody>
          <a:bodyPr/>
          <a:lstStyle/>
          <a:p>
            <a:r>
              <a:rPr lang="en-US" dirty="0"/>
              <a:t>Auto Searching in Schedules </a:t>
            </a:r>
            <a:endParaRPr lang="en-NL" dirty="0"/>
          </a:p>
        </p:txBody>
      </p:sp>
      <p:pic>
        <p:nvPicPr>
          <p:cNvPr id="4" name="Content Placeholder 3">
            <a:extLst>
              <a:ext uri="{FF2B5EF4-FFF2-40B4-BE49-F238E27FC236}">
                <a16:creationId xmlns:a16="http://schemas.microsoft.com/office/drawing/2014/main" id="{E51E2BC2-F9FF-4344-96B5-7DD8462D0A8D}"/>
              </a:ext>
            </a:extLst>
          </p:cNvPr>
          <p:cNvPicPr>
            <a:picLocks noGrp="1" noChangeAspect="1"/>
          </p:cNvPicPr>
          <p:nvPr>
            <p:ph idx="1"/>
          </p:nvPr>
        </p:nvPicPr>
        <p:blipFill>
          <a:blip r:embed="rId2"/>
          <a:stretch>
            <a:fillRect/>
          </a:stretch>
        </p:blipFill>
        <p:spPr>
          <a:xfrm>
            <a:off x="2214665" y="1830669"/>
            <a:ext cx="4566797" cy="4402180"/>
          </a:xfrm>
          <a:prstGeom prst="rect">
            <a:avLst/>
          </a:prstGeom>
        </p:spPr>
      </p:pic>
    </p:spTree>
    <p:extLst>
      <p:ext uri="{BB962C8B-B14F-4D97-AF65-F5344CB8AC3E}">
        <p14:creationId xmlns:p14="http://schemas.microsoft.com/office/powerpoint/2010/main" val="3717271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029A-9A36-4FDF-B1DA-70435BB46518}"/>
              </a:ext>
            </a:extLst>
          </p:cNvPr>
          <p:cNvSpPr>
            <a:spLocks noGrp="1"/>
          </p:cNvSpPr>
          <p:nvPr>
            <p:ph type="title"/>
          </p:nvPr>
        </p:nvSpPr>
        <p:spPr/>
        <p:txBody>
          <a:bodyPr/>
          <a:lstStyle/>
          <a:p>
            <a:r>
              <a:rPr lang="en-US" dirty="0"/>
              <a:t>Applications</a:t>
            </a:r>
            <a:endParaRPr lang="en-NL" dirty="0"/>
          </a:p>
        </p:txBody>
      </p:sp>
      <p:graphicFrame>
        <p:nvGraphicFramePr>
          <p:cNvPr id="4" name="Content Placeholder 3">
            <a:extLst>
              <a:ext uri="{FF2B5EF4-FFF2-40B4-BE49-F238E27FC236}">
                <a16:creationId xmlns:a16="http://schemas.microsoft.com/office/drawing/2014/main" id="{B5251298-2333-4757-B087-20F4245C9DD6}"/>
              </a:ext>
            </a:extLst>
          </p:cNvPr>
          <p:cNvGraphicFramePr>
            <a:graphicFrameLocks noGrp="1"/>
          </p:cNvGraphicFramePr>
          <p:nvPr>
            <p:ph idx="1"/>
            <p:extLst>
              <p:ext uri="{D42A27DB-BD31-4B8C-83A1-F6EECF244321}">
                <p14:modId xmlns:p14="http://schemas.microsoft.com/office/powerpoint/2010/main" val="3008678164"/>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591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3735-E5F7-45E4-88E0-619F2D38BEF0}"/>
              </a:ext>
            </a:extLst>
          </p:cNvPr>
          <p:cNvSpPr>
            <a:spLocks noGrp="1"/>
          </p:cNvSpPr>
          <p:nvPr>
            <p:ph type="title"/>
          </p:nvPr>
        </p:nvSpPr>
        <p:spPr/>
        <p:txBody>
          <a:bodyPr/>
          <a:lstStyle/>
          <a:p>
            <a:r>
              <a:rPr lang="en-US" dirty="0"/>
              <a:t>PRIAS Prostate Cancer Surveillance</a:t>
            </a:r>
            <a:endParaRPr lang="en-NL" dirty="0"/>
          </a:p>
        </p:txBody>
      </p:sp>
      <p:graphicFrame>
        <p:nvGraphicFramePr>
          <p:cNvPr id="4" name="Content Placeholder 3">
            <a:extLst>
              <a:ext uri="{FF2B5EF4-FFF2-40B4-BE49-F238E27FC236}">
                <a16:creationId xmlns:a16="http://schemas.microsoft.com/office/drawing/2014/main" id="{0E872401-C4B6-4642-B960-8501CB55274B}"/>
              </a:ext>
            </a:extLst>
          </p:cNvPr>
          <p:cNvGraphicFramePr>
            <a:graphicFrameLocks noGrp="1"/>
          </p:cNvGraphicFramePr>
          <p:nvPr>
            <p:ph idx="1"/>
            <p:extLst>
              <p:ext uri="{D42A27DB-BD31-4B8C-83A1-F6EECF244321}">
                <p14:modId xmlns:p14="http://schemas.microsoft.com/office/powerpoint/2010/main" val="1106541394"/>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604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116E-DA86-47DA-9118-539CE7516DA6}"/>
              </a:ext>
            </a:extLst>
          </p:cNvPr>
          <p:cNvSpPr>
            <a:spLocks noGrp="1"/>
          </p:cNvSpPr>
          <p:nvPr>
            <p:ph type="title"/>
          </p:nvPr>
        </p:nvSpPr>
        <p:spPr/>
        <p:txBody>
          <a:bodyPr/>
          <a:lstStyle/>
          <a:p>
            <a:r>
              <a:rPr lang="en-US" dirty="0"/>
              <a:t>Web-Application</a:t>
            </a:r>
            <a:endParaRPr lang="en-NL" dirty="0"/>
          </a:p>
        </p:txBody>
      </p:sp>
      <p:graphicFrame>
        <p:nvGraphicFramePr>
          <p:cNvPr id="4" name="Content Placeholder 3">
            <a:extLst>
              <a:ext uri="{FF2B5EF4-FFF2-40B4-BE49-F238E27FC236}">
                <a16:creationId xmlns:a16="http://schemas.microsoft.com/office/drawing/2014/main" id="{6A96CBCA-A77F-4772-83B0-5003269BF043}"/>
              </a:ext>
            </a:extLst>
          </p:cNvPr>
          <p:cNvGraphicFramePr>
            <a:graphicFrameLocks noGrp="1"/>
          </p:cNvGraphicFramePr>
          <p:nvPr>
            <p:ph idx="1"/>
            <p:extLst>
              <p:ext uri="{D42A27DB-BD31-4B8C-83A1-F6EECF244321}">
                <p14:modId xmlns:p14="http://schemas.microsoft.com/office/powerpoint/2010/main" val="3477506290"/>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170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D226-196D-4A73-BE3D-BA3F5448D219}"/>
              </a:ext>
            </a:extLst>
          </p:cNvPr>
          <p:cNvSpPr>
            <a:spLocks noGrp="1"/>
          </p:cNvSpPr>
          <p:nvPr>
            <p:ph type="title"/>
          </p:nvPr>
        </p:nvSpPr>
        <p:spPr/>
        <p:txBody>
          <a:bodyPr>
            <a:noAutofit/>
          </a:bodyPr>
          <a:lstStyle/>
          <a:p>
            <a:r>
              <a:rPr lang="en-US" sz="3600" dirty="0"/>
              <a:t>Conclusion: Personalized Schedules and Consequences </a:t>
            </a:r>
            <a:br>
              <a:rPr lang="en-NL" sz="3600" dirty="0"/>
            </a:br>
            <a:endParaRPr lang="en-NL" sz="3600" dirty="0"/>
          </a:p>
        </p:txBody>
      </p:sp>
      <p:graphicFrame>
        <p:nvGraphicFramePr>
          <p:cNvPr id="4" name="Content Placeholder 3">
            <a:extLst>
              <a:ext uri="{FF2B5EF4-FFF2-40B4-BE49-F238E27FC236}">
                <a16:creationId xmlns:a16="http://schemas.microsoft.com/office/drawing/2014/main" id="{8CF22BF8-AF15-45C9-85AF-17454AFF3CDF}"/>
              </a:ext>
            </a:extLst>
          </p:cNvPr>
          <p:cNvGraphicFramePr>
            <a:graphicFrameLocks noGrp="1"/>
          </p:cNvGraphicFramePr>
          <p:nvPr>
            <p:ph idx="1"/>
            <p:extLst>
              <p:ext uri="{D42A27DB-BD31-4B8C-83A1-F6EECF244321}">
                <p14:modId xmlns:p14="http://schemas.microsoft.com/office/powerpoint/2010/main" val="3587161431"/>
              </p:ext>
            </p:extLst>
          </p:nvPr>
        </p:nvGraphicFramePr>
        <p:xfrm>
          <a:off x="822324" y="1846263"/>
          <a:ext cx="7771169" cy="4339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00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9BBC-76C8-4B0E-8690-B82C790AEB77}"/>
              </a:ext>
            </a:extLst>
          </p:cNvPr>
          <p:cNvSpPr>
            <a:spLocks noGrp="1"/>
          </p:cNvSpPr>
          <p:nvPr>
            <p:ph type="title"/>
          </p:nvPr>
        </p:nvSpPr>
        <p:spPr/>
        <p:txBody>
          <a:bodyPr>
            <a:normAutofit/>
          </a:bodyPr>
          <a:lstStyle/>
          <a:p>
            <a:r>
              <a:rPr lang="en-US" sz="4400" dirty="0"/>
              <a:t>Surveillance</a:t>
            </a:r>
            <a:endParaRPr lang="en-NL" sz="4400" dirty="0"/>
          </a:p>
        </p:txBody>
      </p:sp>
      <p:graphicFrame>
        <p:nvGraphicFramePr>
          <p:cNvPr id="6" name="Content Placeholder 5">
            <a:extLst>
              <a:ext uri="{FF2B5EF4-FFF2-40B4-BE49-F238E27FC236}">
                <a16:creationId xmlns:a16="http://schemas.microsoft.com/office/drawing/2014/main" id="{98BAF180-E67C-4194-9DED-1CD95802132E}"/>
              </a:ext>
            </a:extLst>
          </p:cNvPr>
          <p:cNvGraphicFramePr>
            <a:graphicFrameLocks noGrp="1"/>
          </p:cNvGraphicFramePr>
          <p:nvPr>
            <p:ph idx="1"/>
            <p:extLst>
              <p:ext uri="{D42A27DB-BD31-4B8C-83A1-F6EECF244321}">
                <p14:modId xmlns:p14="http://schemas.microsoft.com/office/powerpoint/2010/main" val="3549035131"/>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Connector: Elbow 6">
            <a:extLst>
              <a:ext uri="{FF2B5EF4-FFF2-40B4-BE49-F238E27FC236}">
                <a16:creationId xmlns:a16="http://schemas.microsoft.com/office/drawing/2014/main" id="{802AF935-85FA-446F-B482-E443B3F9340E}"/>
              </a:ext>
            </a:extLst>
          </p:cNvPr>
          <p:cNvCxnSpPr>
            <a:cxnSpLocks/>
          </p:cNvCxnSpPr>
          <p:nvPr/>
        </p:nvCxnSpPr>
        <p:spPr>
          <a:xfrm flipV="1">
            <a:off x="2230017" y="3596951"/>
            <a:ext cx="1474236" cy="965721"/>
          </a:xfrm>
          <a:prstGeom prst="bentConnector3">
            <a:avLst>
              <a:gd name="adj1" fmla="val 1899"/>
            </a:avLst>
          </a:prstGeom>
          <a:ln>
            <a:solidFill>
              <a:srgbClr val="FF0000"/>
            </a:solidFill>
            <a:headEnd type="triangle"/>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EE32811D-A0A1-447E-A677-F068F3E67D5E}"/>
              </a:ext>
            </a:extLst>
          </p:cNvPr>
          <p:cNvSpPr txBox="1"/>
          <p:nvPr/>
        </p:nvSpPr>
        <p:spPr>
          <a:xfrm>
            <a:off x="1278295" y="2896169"/>
            <a:ext cx="1306286" cy="646331"/>
          </a:xfrm>
          <a:prstGeom prst="rect">
            <a:avLst/>
          </a:prstGeom>
          <a:noFill/>
        </p:spPr>
        <p:txBody>
          <a:bodyPr wrap="square" rtlCol="0">
            <a:spAutoFit/>
          </a:bodyPr>
          <a:lstStyle/>
          <a:p>
            <a:r>
              <a:rPr lang="en-US" dirty="0">
                <a:solidFill>
                  <a:srgbClr val="FF0000"/>
                </a:solidFill>
              </a:rPr>
              <a:t>Cancer  Progression</a:t>
            </a:r>
            <a:endParaRPr lang="en-NL" dirty="0">
              <a:solidFill>
                <a:srgbClr val="FF0000"/>
              </a:solidFill>
            </a:endParaRPr>
          </a:p>
        </p:txBody>
      </p:sp>
    </p:spTree>
    <p:extLst>
      <p:ext uri="{BB962C8B-B14F-4D97-AF65-F5344CB8AC3E}">
        <p14:creationId xmlns:p14="http://schemas.microsoft.com/office/powerpoint/2010/main" val="396380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0F0C-F341-43C1-BE28-2E2A4B6FBF8F}"/>
              </a:ext>
            </a:extLst>
          </p:cNvPr>
          <p:cNvSpPr>
            <a:spLocks noGrp="1"/>
          </p:cNvSpPr>
          <p:nvPr>
            <p:ph type="title"/>
          </p:nvPr>
        </p:nvSpPr>
        <p:spPr/>
        <p:txBody>
          <a:bodyPr>
            <a:normAutofit/>
          </a:bodyPr>
          <a:lstStyle/>
          <a:p>
            <a:r>
              <a:rPr lang="en-US" sz="4400" dirty="0"/>
              <a:t>Two Types of Tests</a:t>
            </a:r>
            <a:endParaRPr lang="en-NL" sz="4400" dirty="0"/>
          </a:p>
        </p:txBody>
      </p:sp>
      <p:graphicFrame>
        <p:nvGraphicFramePr>
          <p:cNvPr id="7" name="Content Placeholder 6">
            <a:extLst>
              <a:ext uri="{FF2B5EF4-FFF2-40B4-BE49-F238E27FC236}">
                <a16:creationId xmlns:a16="http://schemas.microsoft.com/office/drawing/2014/main" id="{77D80927-68BA-48EE-9B10-37AEDF1FC01A}"/>
              </a:ext>
            </a:extLst>
          </p:cNvPr>
          <p:cNvGraphicFramePr>
            <a:graphicFrameLocks noGrp="1"/>
          </p:cNvGraphicFramePr>
          <p:nvPr>
            <p:ph idx="1"/>
            <p:extLst>
              <p:ext uri="{D42A27DB-BD31-4B8C-83A1-F6EECF244321}">
                <p14:modId xmlns:p14="http://schemas.microsoft.com/office/powerpoint/2010/main" val="2307963"/>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832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0F0C-F341-43C1-BE28-2E2A4B6FBF8F}"/>
              </a:ext>
            </a:extLst>
          </p:cNvPr>
          <p:cNvSpPr>
            <a:spLocks noGrp="1"/>
          </p:cNvSpPr>
          <p:nvPr>
            <p:ph type="title"/>
          </p:nvPr>
        </p:nvSpPr>
        <p:spPr/>
        <p:txBody>
          <a:bodyPr>
            <a:normAutofit/>
          </a:bodyPr>
          <a:lstStyle/>
          <a:p>
            <a:r>
              <a:rPr lang="en-US" sz="4400" dirty="0"/>
              <a:t>Two Types of Tests</a:t>
            </a:r>
            <a:endParaRPr lang="en-NL" sz="4400" dirty="0"/>
          </a:p>
        </p:txBody>
      </p:sp>
      <p:graphicFrame>
        <p:nvGraphicFramePr>
          <p:cNvPr id="7" name="Content Placeholder 6">
            <a:extLst>
              <a:ext uri="{FF2B5EF4-FFF2-40B4-BE49-F238E27FC236}">
                <a16:creationId xmlns:a16="http://schemas.microsoft.com/office/drawing/2014/main" id="{77D80927-68BA-48EE-9B10-37AEDF1FC01A}"/>
              </a:ext>
            </a:extLst>
          </p:cNvPr>
          <p:cNvGraphicFramePr>
            <a:graphicFrameLocks noGrp="1"/>
          </p:cNvGraphicFramePr>
          <p:nvPr>
            <p:ph idx="1"/>
            <p:extLst>
              <p:ext uri="{D42A27DB-BD31-4B8C-83A1-F6EECF244321}">
                <p14:modId xmlns:p14="http://schemas.microsoft.com/office/powerpoint/2010/main" val="3490083236"/>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827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25E2-3E08-49F9-9BBB-0A24825FAA81}"/>
              </a:ext>
            </a:extLst>
          </p:cNvPr>
          <p:cNvSpPr>
            <a:spLocks noGrp="1"/>
          </p:cNvSpPr>
          <p:nvPr>
            <p:ph type="title"/>
          </p:nvPr>
        </p:nvSpPr>
        <p:spPr/>
        <p:txBody>
          <a:bodyPr/>
          <a:lstStyle/>
          <a:p>
            <a:r>
              <a:rPr lang="en-US" dirty="0"/>
              <a:t>Example of Invasive Testing </a:t>
            </a:r>
            <a:endParaRPr lang="en-NL" dirty="0"/>
          </a:p>
        </p:txBody>
      </p:sp>
      <p:pic>
        <p:nvPicPr>
          <p:cNvPr id="5" name="Content Placeholder 4">
            <a:extLst>
              <a:ext uri="{FF2B5EF4-FFF2-40B4-BE49-F238E27FC236}">
                <a16:creationId xmlns:a16="http://schemas.microsoft.com/office/drawing/2014/main" id="{DF662705-2145-4938-BE2A-FC7E19E381CF}"/>
              </a:ext>
            </a:extLst>
          </p:cNvPr>
          <p:cNvPicPr>
            <a:picLocks noGrp="1" noChangeAspect="1"/>
          </p:cNvPicPr>
          <p:nvPr>
            <p:ph idx="1"/>
          </p:nvPr>
        </p:nvPicPr>
        <p:blipFill>
          <a:blip r:embed="rId2"/>
          <a:stretch>
            <a:fillRect/>
          </a:stretch>
        </p:blipFill>
        <p:spPr>
          <a:xfrm>
            <a:off x="1373020" y="1846263"/>
            <a:ext cx="6442409" cy="4022725"/>
          </a:xfrm>
          <a:prstGeom prst="rect">
            <a:avLst/>
          </a:prstGeom>
        </p:spPr>
      </p:pic>
    </p:spTree>
    <p:extLst>
      <p:ext uri="{BB962C8B-B14F-4D97-AF65-F5344CB8AC3E}">
        <p14:creationId xmlns:p14="http://schemas.microsoft.com/office/powerpoint/2010/main" val="100396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547C-D76E-4DAD-A1D0-563510444410}"/>
              </a:ext>
            </a:extLst>
          </p:cNvPr>
          <p:cNvSpPr>
            <a:spLocks noGrp="1"/>
          </p:cNvSpPr>
          <p:nvPr>
            <p:ph type="title"/>
          </p:nvPr>
        </p:nvSpPr>
        <p:spPr/>
        <p:txBody>
          <a:bodyPr/>
          <a:lstStyle/>
          <a:p>
            <a:r>
              <a:rPr lang="en-US" dirty="0"/>
              <a:t>Test in 2002 shows Low-grade</a:t>
            </a:r>
            <a:endParaRPr lang="en-NL" dirty="0"/>
          </a:p>
        </p:txBody>
      </p:sp>
      <p:pic>
        <p:nvPicPr>
          <p:cNvPr id="7" name="Content Placeholder 6">
            <a:extLst>
              <a:ext uri="{FF2B5EF4-FFF2-40B4-BE49-F238E27FC236}">
                <a16:creationId xmlns:a16="http://schemas.microsoft.com/office/drawing/2014/main" id="{92CCFBA8-4D7E-485A-B6D6-8072867C43DF}"/>
              </a:ext>
            </a:extLst>
          </p:cNvPr>
          <p:cNvPicPr>
            <a:picLocks noGrp="1" noChangeAspect="1"/>
          </p:cNvPicPr>
          <p:nvPr>
            <p:ph idx="1"/>
          </p:nvPr>
        </p:nvPicPr>
        <p:blipFill>
          <a:blip r:embed="rId2"/>
          <a:stretch>
            <a:fillRect/>
          </a:stretch>
        </p:blipFill>
        <p:spPr>
          <a:xfrm>
            <a:off x="1364660" y="1846263"/>
            <a:ext cx="6459130" cy="4022725"/>
          </a:xfrm>
          <a:prstGeom prst="rect">
            <a:avLst/>
          </a:prstGeom>
        </p:spPr>
      </p:pic>
    </p:spTree>
    <p:extLst>
      <p:ext uri="{BB962C8B-B14F-4D97-AF65-F5344CB8AC3E}">
        <p14:creationId xmlns:p14="http://schemas.microsoft.com/office/powerpoint/2010/main" val="2954725887"/>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5759</TotalTime>
  <Words>800</Words>
  <Application>Microsoft Office PowerPoint</Application>
  <PresentationFormat>On-screen Show (4:3)</PresentationFormat>
  <Paragraphs>152</Paragraphs>
  <Slides>44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Calibri</vt:lpstr>
      <vt:lpstr>Calibri Light</vt:lpstr>
      <vt:lpstr>Retrospect</vt:lpstr>
      <vt:lpstr>Personalized Schedules for Invasive Diagnostic Tests</vt:lpstr>
      <vt:lpstr>A Chronic Disease</vt:lpstr>
      <vt:lpstr>Immediate Treatment?</vt:lpstr>
      <vt:lpstr>(Overly) Simplified Chronic Disease Lifecycle</vt:lpstr>
      <vt:lpstr>Surveillance</vt:lpstr>
      <vt:lpstr>Two Types of Tests</vt:lpstr>
      <vt:lpstr>Two Types of Tests</vt:lpstr>
      <vt:lpstr>Example of Invasive Testing </vt:lpstr>
      <vt:lpstr>Test in 2002 shows Low-grade</vt:lpstr>
      <vt:lpstr>Another Test in 2004</vt:lpstr>
      <vt:lpstr>Third Test in 2006 Confirms High-grade</vt:lpstr>
      <vt:lpstr>Delay vs. Number of Tests</vt:lpstr>
      <vt:lpstr>However Invasive Tests Are Burdensome</vt:lpstr>
      <vt:lpstr>How Should We Plan Tests?</vt:lpstr>
      <vt:lpstr>How Are Tests Planned Currently?</vt:lpstr>
      <vt:lpstr>Biggest Concerns</vt:lpstr>
      <vt:lpstr>Proposed Solution</vt:lpstr>
      <vt:lpstr>Complete Data Use: Joint Model Combines Data Into Disease State</vt:lpstr>
      <vt:lpstr>Disease State Is Not Just Binary</vt:lpstr>
      <vt:lpstr>Risk of Progression: A More Precise Indicator</vt:lpstr>
      <vt:lpstr>Risk On All Future Days</vt:lpstr>
      <vt:lpstr>Goal #2: Use Risk Predictions to Make Personalized Schedules. </vt:lpstr>
      <vt:lpstr>When Should We Do the Next Test?</vt:lpstr>
      <vt:lpstr>Expected Time of High-Grade Disease</vt:lpstr>
      <vt:lpstr>Predictions Can Go Either Way</vt:lpstr>
      <vt:lpstr>Accuracy of Predictions Can be Bad</vt:lpstr>
      <vt:lpstr>And Controlling Uncertainty Around 10% Risk</vt:lpstr>
      <vt:lpstr>Risk Based Strategy</vt:lpstr>
      <vt:lpstr>Predictions About Future Are Less Accurate</vt:lpstr>
      <vt:lpstr>Uncertainty Matters</vt:lpstr>
      <vt:lpstr>Critique</vt:lpstr>
      <vt:lpstr>Chapter 3: Which Risk Threshold is Best?</vt:lpstr>
      <vt:lpstr>Lets To a Hypothetical Trial With 125000 prostate cancer patients</vt:lpstr>
      <vt:lpstr>We Tried All Schedules on Each Patient</vt:lpstr>
      <vt:lpstr>We Tried All Schedules on Each Patient</vt:lpstr>
      <vt:lpstr>We Tried All Schedules on Each Patient</vt:lpstr>
      <vt:lpstr>Critique</vt:lpstr>
      <vt:lpstr>Chapter 4 for Goal #3: Create a Full Schedule of Tests and Estimate Consequences</vt:lpstr>
      <vt:lpstr>Goal #3: Inform Patients About Consequences of Different Schedules</vt:lpstr>
      <vt:lpstr>Auto Searching in Schedules </vt:lpstr>
      <vt:lpstr>Applications</vt:lpstr>
      <vt:lpstr>PRIAS Prostate Cancer Surveillance</vt:lpstr>
      <vt:lpstr>Web-Application</vt:lpstr>
      <vt:lpstr>Conclusion: Personalized Schedules and Consequences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Schedules for Invasive Diagnostic Tests</dc:title>
  <dc:creator>anirudhtomer</dc:creator>
  <cp:lastModifiedBy>anirudhtomer</cp:lastModifiedBy>
  <cp:revision>749</cp:revision>
  <dcterms:created xsi:type="dcterms:W3CDTF">2020-07-27T08:47:50Z</dcterms:created>
  <dcterms:modified xsi:type="dcterms:W3CDTF">2020-08-17T13:56:07Z</dcterms:modified>
</cp:coreProperties>
</file>