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  <p:sldId id="261" r:id="rId9"/>
    <p:sldId id="281" r:id="rId10"/>
    <p:sldId id="271" r:id="rId11"/>
    <p:sldId id="272" r:id="rId12"/>
    <p:sldId id="273" r:id="rId13"/>
    <p:sldId id="274" r:id="rId14"/>
    <p:sldId id="278" r:id="rId15"/>
    <p:sldId id="28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8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9056F-72D0-4390-99C3-23BC4F03C6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46AC41-B34D-4634-B771-1F4E4BDD64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Low-grade</a:t>
          </a:r>
          <a:endParaRPr lang="en-NL" dirty="0"/>
        </a:p>
      </dgm:t>
    </dgm:pt>
    <dgm:pt modelId="{5787161F-0365-4019-A565-9629E48DFEAB}" type="parTrans" cxnId="{41513865-4379-4574-9C09-9435B16934D0}">
      <dgm:prSet/>
      <dgm:spPr/>
      <dgm:t>
        <a:bodyPr/>
        <a:lstStyle/>
        <a:p>
          <a:endParaRPr lang="en-NL"/>
        </a:p>
      </dgm:t>
    </dgm:pt>
    <dgm:pt modelId="{E9D97CF8-63D8-41E9-AD3E-4CBADAB1BC82}" type="sibTrans" cxnId="{41513865-4379-4574-9C09-9435B16934D0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NL"/>
        </a:p>
      </dgm:t>
    </dgm:pt>
    <dgm:pt modelId="{EF0009FC-699A-458D-997D-A26D18A2ABE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Progressed</a:t>
          </a:r>
          <a:endParaRPr lang="en-NL" dirty="0"/>
        </a:p>
      </dgm:t>
    </dgm:pt>
    <dgm:pt modelId="{AA22D4F8-A918-4538-A1F0-0A6F3461D6FC}" type="parTrans" cxnId="{B22BD874-32CC-45EA-8A26-0B367A4E23C4}">
      <dgm:prSet/>
      <dgm:spPr/>
      <dgm:t>
        <a:bodyPr/>
        <a:lstStyle/>
        <a:p>
          <a:endParaRPr lang="en-NL"/>
        </a:p>
      </dgm:t>
    </dgm:pt>
    <dgm:pt modelId="{B0768EE9-C7D3-4C26-BDF6-125C1CFBBA9A}" type="sibTrans" cxnId="{B22BD874-32CC-45EA-8A26-0B367A4E23C4}">
      <dgm:prSet/>
      <dgm:spPr/>
      <dgm:t>
        <a:bodyPr/>
        <a:lstStyle/>
        <a:p>
          <a:endParaRPr lang="en-NL"/>
        </a:p>
      </dgm:t>
    </dgm:pt>
    <dgm:pt modelId="{2CF2C5BD-6E85-47DE-B4D5-67E1B8BE81A2}" type="pres">
      <dgm:prSet presAssocID="{1EF9056F-72D0-4390-99C3-23BC4F03C605}" presName="Name0" presStyleCnt="0">
        <dgm:presLayoutVars>
          <dgm:dir/>
          <dgm:resizeHandles val="exact"/>
        </dgm:presLayoutVars>
      </dgm:prSet>
      <dgm:spPr/>
    </dgm:pt>
    <dgm:pt modelId="{E9A62D4D-6306-40EE-9793-03EBE035FF7A}" type="pres">
      <dgm:prSet presAssocID="{9D46AC41-B34D-4634-B771-1F4E4BDD644E}" presName="node" presStyleLbl="node1" presStyleIdx="0" presStyleCnt="2" custScaleX="70441" custScaleY="57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99D97-CC27-4B63-9DD2-3D940785690D}" type="pres">
      <dgm:prSet presAssocID="{E9D97CF8-63D8-41E9-AD3E-4CBADAB1BC82}" presName="sibTrans" presStyleLbl="sibTrans2D1" presStyleIdx="0" presStyleCnt="1" custScaleX="129081" custScaleY="44369"/>
      <dgm:spPr/>
      <dgm:t>
        <a:bodyPr/>
        <a:lstStyle/>
        <a:p>
          <a:endParaRPr lang="en-US"/>
        </a:p>
      </dgm:t>
    </dgm:pt>
    <dgm:pt modelId="{A3675201-BE3A-4D73-8024-A6C21E4A6A24}" type="pres">
      <dgm:prSet presAssocID="{E9D97CF8-63D8-41E9-AD3E-4CBADAB1BC8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88FF17D-BC9B-483B-84AC-B9B62EF8F980}" type="pres">
      <dgm:prSet presAssocID="{EF0009FC-699A-458D-997D-A26D18A2ABE0}" presName="node" presStyleLbl="node1" presStyleIdx="1" presStyleCnt="2" custScaleX="70441" custScaleY="57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1D1EE5-25B5-443B-A8E3-A3E3853C0BC5}" type="presOf" srcId="{E9D97CF8-63D8-41E9-AD3E-4CBADAB1BC82}" destId="{2A399D97-CC27-4B63-9DD2-3D940785690D}" srcOrd="0" destOrd="0" presId="urn:microsoft.com/office/officeart/2005/8/layout/process1"/>
    <dgm:cxn modelId="{9259D942-2D4C-4DB2-8AB0-826261A0147A}" type="presOf" srcId="{9D46AC41-B34D-4634-B771-1F4E4BDD644E}" destId="{E9A62D4D-6306-40EE-9793-03EBE035FF7A}" srcOrd="0" destOrd="0" presId="urn:microsoft.com/office/officeart/2005/8/layout/process1"/>
    <dgm:cxn modelId="{41513865-4379-4574-9C09-9435B16934D0}" srcId="{1EF9056F-72D0-4390-99C3-23BC4F03C605}" destId="{9D46AC41-B34D-4634-B771-1F4E4BDD644E}" srcOrd="0" destOrd="0" parTransId="{5787161F-0365-4019-A565-9629E48DFEAB}" sibTransId="{E9D97CF8-63D8-41E9-AD3E-4CBADAB1BC82}"/>
    <dgm:cxn modelId="{60485CED-C4C6-4E34-9748-AEA944236D36}" type="presOf" srcId="{E9D97CF8-63D8-41E9-AD3E-4CBADAB1BC82}" destId="{A3675201-BE3A-4D73-8024-A6C21E4A6A24}" srcOrd="1" destOrd="0" presId="urn:microsoft.com/office/officeart/2005/8/layout/process1"/>
    <dgm:cxn modelId="{B22BD874-32CC-45EA-8A26-0B367A4E23C4}" srcId="{1EF9056F-72D0-4390-99C3-23BC4F03C605}" destId="{EF0009FC-699A-458D-997D-A26D18A2ABE0}" srcOrd="1" destOrd="0" parTransId="{AA22D4F8-A918-4538-A1F0-0A6F3461D6FC}" sibTransId="{B0768EE9-C7D3-4C26-BDF6-125C1CFBBA9A}"/>
    <dgm:cxn modelId="{5AE04F20-5C36-4973-956F-E8D574A17F61}" type="presOf" srcId="{1EF9056F-72D0-4390-99C3-23BC4F03C605}" destId="{2CF2C5BD-6E85-47DE-B4D5-67E1B8BE81A2}" srcOrd="0" destOrd="0" presId="urn:microsoft.com/office/officeart/2005/8/layout/process1"/>
    <dgm:cxn modelId="{49F6D062-1DA3-46DA-AAD6-8CDE804EC83F}" type="presOf" srcId="{EF0009FC-699A-458D-997D-A26D18A2ABE0}" destId="{B88FF17D-BC9B-483B-84AC-B9B62EF8F980}" srcOrd="0" destOrd="0" presId="urn:microsoft.com/office/officeart/2005/8/layout/process1"/>
    <dgm:cxn modelId="{97AFF5A0-606B-41D1-BC4B-AC61E048D029}" type="presParOf" srcId="{2CF2C5BD-6E85-47DE-B4D5-67E1B8BE81A2}" destId="{E9A62D4D-6306-40EE-9793-03EBE035FF7A}" srcOrd="0" destOrd="0" presId="urn:microsoft.com/office/officeart/2005/8/layout/process1"/>
    <dgm:cxn modelId="{BF0709B6-54FD-4158-B508-EFA0151B575D}" type="presParOf" srcId="{2CF2C5BD-6E85-47DE-B4D5-67E1B8BE81A2}" destId="{2A399D97-CC27-4B63-9DD2-3D940785690D}" srcOrd="1" destOrd="0" presId="urn:microsoft.com/office/officeart/2005/8/layout/process1"/>
    <dgm:cxn modelId="{AFEFD79D-BC23-4A07-A41B-69C9229CDF92}" type="presParOf" srcId="{2A399D97-CC27-4B63-9DD2-3D940785690D}" destId="{A3675201-BE3A-4D73-8024-A6C21E4A6A24}" srcOrd="0" destOrd="0" presId="urn:microsoft.com/office/officeart/2005/8/layout/process1"/>
    <dgm:cxn modelId="{337B88A9-B0C6-4DAF-B730-971F7599819F}" type="presParOf" srcId="{2CF2C5BD-6E85-47DE-B4D5-67E1B8BE81A2}" destId="{B88FF17D-BC9B-483B-84AC-B9B62EF8F98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6DF0A4-6D07-423B-B1CF-716104408E83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36348-674F-4472-958F-5156A5C2584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Benefit</a:t>
          </a:r>
          <a:endParaRPr lang="en-US" dirty="0">
            <a:solidFill>
              <a:schemeClr val="bg1"/>
            </a:solidFill>
          </a:endParaRPr>
        </a:p>
      </dgm:t>
    </dgm:pt>
    <dgm:pt modelId="{C09D6695-DFDA-4872-944D-82E9E35CE7E8}" type="parTrans" cxnId="{6550C2DB-F096-43DB-AF8C-CE2AD6E71BE4}">
      <dgm:prSet/>
      <dgm:spPr/>
      <dgm:t>
        <a:bodyPr/>
        <a:lstStyle/>
        <a:p>
          <a:endParaRPr lang="en-US"/>
        </a:p>
      </dgm:t>
    </dgm:pt>
    <dgm:pt modelId="{114C9151-1AD1-48A8-9607-045201DD6A1F}" type="sibTrans" cxnId="{6550C2DB-F096-43DB-AF8C-CE2AD6E71BE4}">
      <dgm:prSet/>
      <dgm:spPr/>
      <dgm:t>
        <a:bodyPr/>
        <a:lstStyle/>
        <a:p>
          <a:endParaRPr lang="en-US"/>
        </a:p>
      </dgm:t>
    </dgm:pt>
    <dgm:pt modelId="{E18B3785-F06E-42F6-A42B-E4F9D8ABF94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Burden</a:t>
          </a:r>
          <a:endParaRPr lang="en-US" dirty="0">
            <a:solidFill>
              <a:schemeClr val="bg1"/>
            </a:solidFill>
          </a:endParaRPr>
        </a:p>
      </dgm:t>
    </dgm:pt>
    <dgm:pt modelId="{A2BAB8BA-0C62-4808-AFF1-74294418DB12}" type="sibTrans" cxnId="{25BFFD4F-B2E3-4056-A346-9B542F04BA9C}">
      <dgm:prSet/>
      <dgm:spPr/>
      <dgm:t>
        <a:bodyPr/>
        <a:lstStyle/>
        <a:p>
          <a:endParaRPr lang="en-US"/>
        </a:p>
      </dgm:t>
    </dgm:pt>
    <dgm:pt modelId="{E7114F7C-CCCB-4073-9EE3-5B03F21C77F0}" type="parTrans" cxnId="{25BFFD4F-B2E3-4056-A346-9B542F04BA9C}">
      <dgm:prSet/>
      <dgm:spPr/>
      <dgm:t>
        <a:bodyPr/>
        <a:lstStyle/>
        <a:p>
          <a:endParaRPr lang="en-US"/>
        </a:p>
      </dgm:t>
    </dgm:pt>
    <dgm:pt modelId="{B3B37C9E-AB21-4A23-BA6F-D97648EE197C}" type="pres">
      <dgm:prSet presAssocID="{8F6DF0A4-6D07-423B-B1CF-716104408E83}" presName="compositeShape" presStyleCnt="0">
        <dgm:presLayoutVars>
          <dgm:chMax val="2"/>
          <dgm:dir/>
          <dgm:resizeHandles val="exact"/>
        </dgm:presLayoutVars>
      </dgm:prSet>
      <dgm:spPr/>
    </dgm:pt>
    <dgm:pt modelId="{14BF63F7-B3DA-47B2-88B2-E24654AFCC5B}" type="pres">
      <dgm:prSet presAssocID="{8F6DF0A4-6D07-423B-B1CF-716104408E83}" presName="divider" presStyleLbl="fgShp" presStyleIdx="0" presStyleCnt="1"/>
      <dgm:spPr>
        <a:noFill/>
      </dgm:spPr>
      <dgm:t>
        <a:bodyPr/>
        <a:lstStyle/>
        <a:p>
          <a:endParaRPr lang="en-US"/>
        </a:p>
      </dgm:t>
    </dgm:pt>
    <dgm:pt modelId="{57BBF7A0-48A0-43CC-95A8-A272469EDCFC}" type="pres">
      <dgm:prSet presAssocID="{70136348-674F-4472-958F-5156A5C25841}" presName="downArrow" presStyleLbl="node1" presStyleIdx="0" presStyleCnt="2"/>
      <dgm:spPr>
        <a:noFill/>
      </dgm:spPr>
    </dgm:pt>
    <dgm:pt modelId="{88122481-20EF-431F-B384-4D89D895B784}" type="pres">
      <dgm:prSet presAssocID="{70136348-674F-4472-958F-5156A5C2584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FDE-EA8C-4D7B-9BDB-09B6C12AD1C8}" type="pres">
      <dgm:prSet presAssocID="{E18B3785-F06E-42F6-A42B-E4F9D8ABF94E}" presName="upArrow" presStyleLbl="node1" presStyleIdx="1" presStyleCnt="2"/>
      <dgm:spPr>
        <a:noFill/>
      </dgm:spPr>
    </dgm:pt>
    <dgm:pt modelId="{7471EFA2-B9BC-4A16-859D-18F9F7ACCE98}" type="pres">
      <dgm:prSet presAssocID="{E18B3785-F06E-42F6-A42B-E4F9D8ABF94E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34E6B7-4675-4759-93D4-83EB2B510038}" type="presOf" srcId="{70136348-674F-4472-958F-5156A5C25841}" destId="{88122481-20EF-431F-B384-4D89D895B784}" srcOrd="0" destOrd="0" presId="urn:microsoft.com/office/officeart/2005/8/layout/arrow3"/>
    <dgm:cxn modelId="{3C3471A3-BC42-440F-8020-E525B4B1799C}" type="presOf" srcId="{8F6DF0A4-6D07-423B-B1CF-716104408E83}" destId="{B3B37C9E-AB21-4A23-BA6F-D97648EE197C}" srcOrd="0" destOrd="0" presId="urn:microsoft.com/office/officeart/2005/8/layout/arrow3"/>
    <dgm:cxn modelId="{6550C2DB-F096-43DB-AF8C-CE2AD6E71BE4}" srcId="{8F6DF0A4-6D07-423B-B1CF-716104408E83}" destId="{70136348-674F-4472-958F-5156A5C25841}" srcOrd="0" destOrd="0" parTransId="{C09D6695-DFDA-4872-944D-82E9E35CE7E8}" sibTransId="{114C9151-1AD1-48A8-9607-045201DD6A1F}"/>
    <dgm:cxn modelId="{9B5168DF-9402-4F4E-9B90-2EE29D9D6F98}" type="presOf" srcId="{E18B3785-F06E-42F6-A42B-E4F9D8ABF94E}" destId="{7471EFA2-B9BC-4A16-859D-18F9F7ACCE98}" srcOrd="0" destOrd="0" presId="urn:microsoft.com/office/officeart/2005/8/layout/arrow3"/>
    <dgm:cxn modelId="{25BFFD4F-B2E3-4056-A346-9B542F04BA9C}" srcId="{8F6DF0A4-6D07-423B-B1CF-716104408E83}" destId="{E18B3785-F06E-42F6-A42B-E4F9D8ABF94E}" srcOrd="1" destOrd="0" parTransId="{E7114F7C-CCCB-4073-9EE3-5B03F21C77F0}" sibTransId="{A2BAB8BA-0C62-4808-AFF1-74294418DB12}"/>
    <dgm:cxn modelId="{40006CE5-D359-4DAE-9C03-926FF62CBFE0}" type="presParOf" srcId="{B3B37C9E-AB21-4A23-BA6F-D97648EE197C}" destId="{14BF63F7-B3DA-47B2-88B2-E24654AFCC5B}" srcOrd="0" destOrd="0" presId="urn:microsoft.com/office/officeart/2005/8/layout/arrow3"/>
    <dgm:cxn modelId="{0C6840D7-172B-466C-A0E1-C3B48AE64C76}" type="presParOf" srcId="{B3B37C9E-AB21-4A23-BA6F-D97648EE197C}" destId="{57BBF7A0-48A0-43CC-95A8-A272469EDCFC}" srcOrd="1" destOrd="0" presId="urn:microsoft.com/office/officeart/2005/8/layout/arrow3"/>
    <dgm:cxn modelId="{31A03DA9-D4CB-4BF8-A3CE-4454E3E33C8A}" type="presParOf" srcId="{B3B37C9E-AB21-4A23-BA6F-D97648EE197C}" destId="{88122481-20EF-431F-B384-4D89D895B784}" srcOrd="2" destOrd="0" presId="urn:microsoft.com/office/officeart/2005/8/layout/arrow3"/>
    <dgm:cxn modelId="{BE1D6F65-04E6-4582-B3AC-B0E811B05F29}" type="presParOf" srcId="{B3B37C9E-AB21-4A23-BA6F-D97648EE197C}" destId="{58259FDE-EA8C-4D7B-9BDB-09B6C12AD1C8}" srcOrd="3" destOrd="0" presId="urn:microsoft.com/office/officeart/2005/8/layout/arrow3"/>
    <dgm:cxn modelId="{AAA86D07-4F23-45B3-93B7-34BB5070DDA4}" type="presParOf" srcId="{B3B37C9E-AB21-4A23-BA6F-D97648EE197C}" destId="{7471EFA2-B9BC-4A16-859D-18F9F7ACCE9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F9BB6E-2C1D-4DE0-BA5E-97CE7FF8F8A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E1650B46-7115-4BEF-B321-35D52310D5CE}">
      <dgm:prSet phldrT="[Text]"/>
      <dgm:spPr/>
      <dgm:t>
        <a:bodyPr/>
        <a:lstStyle/>
        <a:p>
          <a:r>
            <a:rPr lang="en-US" dirty="0"/>
            <a:t>Previous Test Results</a:t>
          </a:r>
          <a:endParaRPr lang="en-NL" dirty="0"/>
        </a:p>
      </dgm:t>
    </dgm:pt>
    <dgm:pt modelId="{57D55B32-EAD9-4366-BF3C-88F537C8308B}" type="parTrans" cxnId="{558CD531-1F76-4521-970A-7CF6265A472D}">
      <dgm:prSet/>
      <dgm:spPr/>
      <dgm:t>
        <a:bodyPr/>
        <a:lstStyle/>
        <a:p>
          <a:endParaRPr lang="en-NL"/>
        </a:p>
      </dgm:t>
    </dgm:pt>
    <dgm:pt modelId="{20064869-B52D-4F30-8176-8793BF282609}" type="sibTrans" cxnId="{558CD531-1F76-4521-970A-7CF6265A472D}">
      <dgm:prSet/>
      <dgm:spPr/>
      <dgm:t>
        <a:bodyPr/>
        <a:lstStyle/>
        <a:p>
          <a:endParaRPr lang="en-NL"/>
        </a:p>
      </dgm:t>
    </dgm:pt>
    <dgm:pt modelId="{6445B8CC-210F-41A6-8CBE-99EFDBA27141}">
      <dgm:prSet phldrT="[Text]"/>
      <dgm:spPr/>
      <dgm:t>
        <a:bodyPr/>
        <a:lstStyle/>
        <a:p>
          <a:r>
            <a:rPr lang="en-US" dirty="0"/>
            <a:t>Biomarker</a:t>
          </a:r>
          <a:endParaRPr lang="en-NL" dirty="0"/>
        </a:p>
      </dgm:t>
    </dgm:pt>
    <dgm:pt modelId="{24930A38-26CA-4979-8CCE-2C24E6EEC7D8}" type="parTrans" cxnId="{73179B18-2BF0-4EB7-93A0-738ECD6294F9}">
      <dgm:prSet/>
      <dgm:spPr/>
      <dgm:t>
        <a:bodyPr/>
        <a:lstStyle/>
        <a:p>
          <a:endParaRPr lang="en-NL"/>
        </a:p>
      </dgm:t>
    </dgm:pt>
    <dgm:pt modelId="{92D53685-8D24-4515-9936-F807FB50EB02}" type="sibTrans" cxnId="{73179B18-2BF0-4EB7-93A0-738ECD6294F9}">
      <dgm:prSet/>
      <dgm:spPr/>
      <dgm:t>
        <a:bodyPr/>
        <a:lstStyle/>
        <a:p>
          <a:endParaRPr lang="en-NL"/>
        </a:p>
      </dgm:t>
    </dgm:pt>
    <dgm:pt modelId="{EA66ABC6-F855-49DB-83C1-31CF5EBD344B}">
      <dgm:prSet phldrT="[Text]"/>
      <dgm:spPr/>
      <dgm:t>
        <a:bodyPr/>
        <a:lstStyle/>
        <a:p>
          <a:r>
            <a:rPr lang="en-US" dirty="0"/>
            <a:t>MRI</a:t>
          </a:r>
          <a:endParaRPr lang="en-NL" dirty="0"/>
        </a:p>
      </dgm:t>
    </dgm:pt>
    <dgm:pt modelId="{12937C64-6416-4783-A6B3-3249A0009D59}" type="parTrans" cxnId="{AF6B431F-1DAB-419B-8FD3-53BD72B8BA1F}">
      <dgm:prSet/>
      <dgm:spPr/>
      <dgm:t>
        <a:bodyPr/>
        <a:lstStyle/>
        <a:p>
          <a:endParaRPr lang="en-NL"/>
        </a:p>
      </dgm:t>
    </dgm:pt>
    <dgm:pt modelId="{1A91CE06-E66A-4073-9FA6-95C054AD0544}" type="sibTrans" cxnId="{AF6B431F-1DAB-419B-8FD3-53BD72B8BA1F}">
      <dgm:prSet/>
      <dgm:spPr/>
      <dgm:t>
        <a:bodyPr/>
        <a:lstStyle/>
        <a:p>
          <a:endParaRPr lang="en-NL"/>
        </a:p>
      </dgm:t>
    </dgm:pt>
    <dgm:pt modelId="{F04FA14D-EF7E-47E1-838E-708F9A8047E5}">
      <dgm:prSet phldrT="[Text]" custT="1"/>
      <dgm:spPr/>
      <dgm:t>
        <a:bodyPr/>
        <a:lstStyle/>
        <a:p>
          <a:endParaRPr lang="en-NL" sz="2800" dirty="0"/>
        </a:p>
      </dgm:t>
    </dgm:pt>
    <dgm:pt modelId="{F5FD1A12-0704-4D89-AA8B-15635B2E327A}" type="sibTrans" cxnId="{354BD9F9-AA2F-4C33-A39B-5EAAF7FA2C60}">
      <dgm:prSet/>
      <dgm:spPr/>
      <dgm:t>
        <a:bodyPr/>
        <a:lstStyle/>
        <a:p>
          <a:endParaRPr lang="en-NL"/>
        </a:p>
      </dgm:t>
    </dgm:pt>
    <dgm:pt modelId="{8BF1DB80-B2C0-4B74-817F-22CC7932E5D9}" type="parTrans" cxnId="{354BD9F9-AA2F-4C33-A39B-5EAAF7FA2C60}">
      <dgm:prSet/>
      <dgm:spPr/>
      <dgm:t>
        <a:bodyPr/>
        <a:lstStyle/>
        <a:p>
          <a:endParaRPr lang="en-NL"/>
        </a:p>
      </dgm:t>
    </dgm:pt>
    <dgm:pt modelId="{32D0D54B-4103-4726-BBE3-3FED763C185F}" type="pres">
      <dgm:prSet presAssocID="{F7F9BB6E-2C1D-4DE0-BA5E-97CE7FF8F8A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35AA0E-BB61-48D9-B954-AD36BCD7BE80}" type="pres">
      <dgm:prSet presAssocID="{F7F9BB6E-2C1D-4DE0-BA5E-97CE7FF8F8A0}" presName="ellipse" presStyleLbl="trBgShp" presStyleIdx="0" presStyleCnt="1"/>
      <dgm:spPr/>
    </dgm:pt>
    <dgm:pt modelId="{DB1DF6FB-476B-4B3C-9066-368E7FA1D0F4}" type="pres">
      <dgm:prSet presAssocID="{F7F9BB6E-2C1D-4DE0-BA5E-97CE7FF8F8A0}" presName="arrow1" presStyleLbl="fgShp" presStyleIdx="0" presStyleCnt="1" custAng="0" custScaleY="138001" custLinFactNeighborX="9363" custLinFactNeighborY="11395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EE2DDF25-1013-4CF2-B728-458FB31EEF61}" type="pres">
      <dgm:prSet presAssocID="{F7F9BB6E-2C1D-4DE0-BA5E-97CE7FF8F8A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735D8-AEAE-4FC2-995F-53B44A775547}" type="pres">
      <dgm:prSet presAssocID="{6445B8CC-210F-41A6-8CBE-99EFDBA2714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9D7D6-BEE5-444E-85E5-C8B54055D4CB}" type="pres">
      <dgm:prSet presAssocID="{EA66ABC6-F855-49DB-83C1-31CF5EBD344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52EB1-6CE0-4E86-AA2C-D902C68E7089}" type="pres">
      <dgm:prSet presAssocID="{F04FA14D-EF7E-47E1-838E-708F9A8047E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C7D09-0FE6-4186-84C1-C144BA53F61B}" type="pres">
      <dgm:prSet presAssocID="{F7F9BB6E-2C1D-4DE0-BA5E-97CE7FF8F8A0}" presName="funnel" presStyleLbl="trAlignAcc1" presStyleIdx="0" presStyleCnt="1" custLinFactNeighborX="-39" custLinFactNeighborY="-893"/>
      <dgm:spPr/>
    </dgm:pt>
  </dgm:ptLst>
  <dgm:cxnLst>
    <dgm:cxn modelId="{4AFD3079-F69A-4D38-8C16-1474E2103BB0}" type="presOf" srcId="{F7F9BB6E-2C1D-4DE0-BA5E-97CE7FF8F8A0}" destId="{32D0D54B-4103-4726-BBE3-3FED763C185F}" srcOrd="0" destOrd="0" presId="urn:microsoft.com/office/officeart/2005/8/layout/funnel1"/>
    <dgm:cxn modelId="{55B1ECA4-013E-4CBE-AFC3-BF01BCEB91F7}" type="presOf" srcId="{F04FA14D-EF7E-47E1-838E-708F9A8047E5}" destId="{EE2DDF25-1013-4CF2-B728-458FB31EEF61}" srcOrd="0" destOrd="0" presId="urn:microsoft.com/office/officeart/2005/8/layout/funnel1"/>
    <dgm:cxn modelId="{73179B18-2BF0-4EB7-93A0-738ECD6294F9}" srcId="{F7F9BB6E-2C1D-4DE0-BA5E-97CE7FF8F8A0}" destId="{6445B8CC-210F-41A6-8CBE-99EFDBA27141}" srcOrd="1" destOrd="0" parTransId="{24930A38-26CA-4979-8CCE-2C24E6EEC7D8}" sibTransId="{92D53685-8D24-4515-9936-F807FB50EB02}"/>
    <dgm:cxn modelId="{558CD531-1F76-4521-970A-7CF6265A472D}" srcId="{F7F9BB6E-2C1D-4DE0-BA5E-97CE7FF8F8A0}" destId="{E1650B46-7115-4BEF-B321-35D52310D5CE}" srcOrd="0" destOrd="0" parTransId="{57D55B32-EAD9-4366-BF3C-88F537C8308B}" sibTransId="{20064869-B52D-4F30-8176-8793BF282609}"/>
    <dgm:cxn modelId="{F19DB5E7-9734-441F-A6C1-E71839F333EF}" type="presOf" srcId="{EA66ABC6-F855-49DB-83C1-31CF5EBD344B}" destId="{482735D8-AEAE-4FC2-995F-53B44A775547}" srcOrd="0" destOrd="0" presId="urn:microsoft.com/office/officeart/2005/8/layout/funnel1"/>
    <dgm:cxn modelId="{354BD9F9-AA2F-4C33-A39B-5EAAF7FA2C60}" srcId="{F7F9BB6E-2C1D-4DE0-BA5E-97CE7FF8F8A0}" destId="{F04FA14D-EF7E-47E1-838E-708F9A8047E5}" srcOrd="3" destOrd="0" parTransId="{8BF1DB80-B2C0-4B74-817F-22CC7932E5D9}" sibTransId="{F5FD1A12-0704-4D89-AA8B-15635B2E327A}"/>
    <dgm:cxn modelId="{AF6B431F-1DAB-419B-8FD3-53BD72B8BA1F}" srcId="{F7F9BB6E-2C1D-4DE0-BA5E-97CE7FF8F8A0}" destId="{EA66ABC6-F855-49DB-83C1-31CF5EBD344B}" srcOrd="2" destOrd="0" parTransId="{12937C64-6416-4783-A6B3-3249A0009D59}" sibTransId="{1A91CE06-E66A-4073-9FA6-95C054AD0544}"/>
    <dgm:cxn modelId="{9D5D6DCD-8CBD-41C5-B74C-0454552755E4}" type="presOf" srcId="{E1650B46-7115-4BEF-B321-35D52310D5CE}" destId="{D8652EB1-6CE0-4E86-AA2C-D902C68E7089}" srcOrd="0" destOrd="0" presId="urn:microsoft.com/office/officeart/2005/8/layout/funnel1"/>
    <dgm:cxn modelId="{E786DE24-BDBD-4D2F-BEC3-90C227C01167}" type="presOf" srcId="{6445B8CC-210F-41A6-8CBE-99EFDBA27141}" destId="{77E9D7D6-BEE5-444E-85E5-C8B54055D4CB}" srcOrd="0" destOrd="0" presId="urn:microsoft.com/office/officeart/2005/8/layout/funnel1"/>
    <dgm:cxn modelId="{2A9E6F92-4771-4825-96CB-BBEA73C1ADD1}" type="presParOf" srcId="{32D0D54B-4103-4726-BBE3-3FED763C185F}" destId="{F335AA0E-BB61-48D9-B954-AD36BCD7BE80}" srcOrd="0" destOrd="0" presId="urn:microsoft.com/office/officeart/2005/8/layout/funnel1"/>
    <dgm:cxn modelId="{702274A2-24C5-492A-9EFB-D4BE6DEB76C2}" type="presParOf" srcId="{32D0D54B-4103-4726-BBE3-3FED763C185F}" destId="{DB1DF6FB-476B-4B3C-9066-368E7FA1D0F4}" srcOrd="1" destOrd="0" presId="urn:microsoft.com/office/officeart/2005/8/layout/funnel1"/>
    <dgm:cxn modelId="{A30F5808-EB59-481A-836D-62A81051864C}" type="presParOf" srcId="{32D0D54B-4103-4726-BBE3-3FED763C185F}" destId="{EE2DDF25-1013-4CF2-B728-458FB31EEF61}" srcOrd="2" destOrd="0" presId="urn:microsoft.com/office/officeart/2005/8/layout/funnel1"/>
    <dgm:cxn modelId="{DD1906FE-E186-44FB-812A-AFD7D62DADF4}" type="presParOf" srcId="{32D0D54B-4103-4726-BBE3-3FED763C185F}" destId="{482735D8-AEAE-4FC2-995F-53B44A775547}" srcOrd="3" destOrd="0" presId="urn:microsoft.com/office/officeart/2005/8/layout/funnel1"/>
    <dgm:cxn modelId="{20DC00C4-CD90-4756-B186-4957AFE57B8C}" type="presParOf" srcId="{32D0D54B-4103-4726-BBE3-3FED763C185F}" destId="{77E9D7D6-BEE5-444E-85E5-C8B54055D4CB}" srcOrd="4" destOrd="0" presId="urn:microsoft.com/office/officeart/2005/8/layout/funnel1"/>
    <dgm:cxn modelId="{0E53DC1F-904C-4553-8E64-318FC450EC75}" type="presParOf" srcId="{32D0D54B-4103-4726-BBE3-3FED763C185F}" destId="{D8652EB1-6CE0-4E86-AA2C-D902C68E7089}" srcOrd="5" destOrd="0" presId="urn:microsoft.com/office/officeart/2005/8/layout/funnel1"/>
    <dgm:cxn modelId="{7A0A3058-E333-4A44-992E-71C16CD102DD}" type="presParOf" srcId="{32D0D54B-4103-4726-BBE3-3FED763C185F}" destId="{6A4C7D09-0FE6-4186-84C1-C144BA53F61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6DF0A4-6D07-423B-B1CF-716104408E83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36348-674F-4472-958F-5156A5C2584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Benefit</a:t>
          </a:r>
          <a:endParaRPr lang="en-US" dirty="0">
            <a:solidFill>
              <a:schemeClr val="bg1"/>
            </a:solidFill>
          </a:endParaRPr>
        </a:p>
      </dgm:t>
    </dgm:pt>
    <dgm:pt modelId="{C09D6695-DFDA-4872-944D-82E9E35CE7E8}" type="parTrans" cxnId="{6550C2DB-F096-43DB-AF8C-CE2AD6E71BE4}">
      <dgm:prSet/>
      <dgm:spPr/>
      <dgm:t>
        <a:bodyPr/>
        <a:lstStyle/>
        <a:p>
          <a:endParaRPr lang="en-US"/>
        </a:p>
      </dgm:t>
    </dgm:pt>
    <dgm:pt modelId="{114C9151-1AD1-48A8-9607-045201DD6A1F}" type="sibTrans" cxnId="{6550C2DB-F096-43DB-AF8C-CE2AD6E71BE4}">
      <dgm:prSet/>
      <dgm:spPr/>
      <dgm:t>
        <a:bodyPr/>
        <a:lstStyle/>
        <a:p>
          <a:endParaRPr lang="en-US"/>
        </a:p>
      </dgm:t>
    </dgm:pt>
    <dgm:pt modelId="{E18B3785-F06E-42F6-A42B-E4F9D8ABF94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Burden</a:t>
          </a:r>
          <a:endParaRPr lang="en-US" dirty="0">
            <a:solidFill>
              <a:schemeClr val="bg1"/>
            </a:solidFill>
          </a:endParaRPr>
        </a:p>
      </dgm:t>
    </dgm:pt>
    <dgm:pt modelId="{A2BAB8BA-0C62-4808-AFF1-74294418DB12}" type="sibTrans" cxnId="{25BFFD4F-B2E3-4056-A346-9B542F04BA9C}">
      <dgm:prSet/>
      <dgm:spPr/>
      <dgm:t>
        <a:bodyPr/>
        <a:lstStyle/>
        <a:p>
          <a:endParaRPr lang="en-US"/>
        </a:p>
      </dgm:t>
    </dgm:pt>
    <dgm:pt modelId="{E7114F7C-CCCB-4073-9EE3-5B03F21C77F0}" type="parTrans" cxnId="{25BFFD4F-B2E3-4056-A346-9B542F04BA9C}">
      <dgm:prSet/>
      <dgm:spPr/>
      <dgm:t>
        <a:bodyPr/>
        <a:lstStyle/>
        <a:p>
          <a:endParaRPr lang="en-US"/>
        </a:p>
      </dgm:t>
    </dgm:pt>
    <dgm:pt modelId="{B3B37C9E-AB21-4A23-BA6F-D97648EE197C}" type="pres">
      <dgm:prSet presAssocID="{8F6DF0A4-6D07-423B-B1CF-716104408E83}" presName="compositeShape" presStyleCnt="0">
        <dgm:presLayoutVars>
          <dgm:chMax val="2"/>
          <dgm:dir/>
          <dgm:resizeHandles val="exact"/>
        </dgm:presLayoutVars>
      </dgm:prSet>
      <dgm:spPr/>
    </dgm:pt>
    <dgm:pt modelId="{14BF63F7-B3DA-47B2-88B2-E24654AFCC5B}" type="pres">
      <dgm:prSet presAssocID="{8F6DF0A4-6D07-423B-B1CF-716104408E83}" presName="divider" presStyleLbl="fgShp" presStyleIdx="0" presStyleCnt="1"/>
      <dgm:spPr>
        <a:noFill/>
      </dgm:spPr>
      <dgm:t>
        <a:bodyPr/>
        <a:lstStyle/>
        <a:p>
          <a:endParaRPr lang="en-US"/>
        </a:p>
      </dgm:t>
    </dgm:pt>
    <dgm:pt modelId="{57BBF7A0-48A0-43CC-95A8-A272469EDCFC}" type="pres">
      <dgm:prSet presAssocID="{70136348-674F-4472-958F-5156A5C25841}" presName="downArrow" presStyleLbl="node1" presStyleIdx="0" presStyleCnt="2"/>
      <dgm:spPr>
        <a:noFill/>
      </dgm:spPr>
    </dgm:pt>
    <dgm:pt modelId="{88122481-20EF-431F-B384-4D89D895B784}" type="pres">
      <dgm:prSet presAssocID="{70136348-674F-4472-958F-5156A5C2584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FDE-EA8C-4D7B-9BDB-09B6C12AD1C8}" type="pres">
      <dgm:prSet presAssocID="{E18B3785-F06E-42F6-A42B-E4F9D8ABF94E}" presName="upArrow" presStyleLbl="node1" presStyleIdx="1" presStyleCnt="2"/>
      <dgm:spPr>
        <a:noFill/>
      </dgm:spPr>
    </dgm:pt>
    <dgm:pt modelId="{7471EFA2-B9BC-4A16-859D-18F9F7ACCE98}" type="pres">
      <dgm:prSet presAssocID="{E18B3785-F06E-42F6-A42B-E4F9D8ABF94E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34E6B7-4675-4759-93D4-83EB2B510038}" type="presOf" srcId="{70136348-674F-4472-958F-5156A5C25841}" destId="{88122481-20EF-431F-B384-4D89D895B784}" srcOrd="0" destOrd="0" presId="urn:microsoft.com/office/officeart/2005/8/layout/arrow3"/>
    <dgm:cxn modelId="{3C3471A3-BC42-440F-8020-E525B4B1799C}" type="presOf" srcId="{8F6DF0A4-6D07-423B-B1CF-716104408E83}" destId="{B3B37C9E-AB21-4A23-BA6F-D97648EE197C}" srcOrd="0" destOrd="0" presId="urn:microsoft.com/office/officeart/2005/8/layout/arrow3"/>
    <dgm:cxn modelId="{6550C2DB-F096-43DB-AF8C-CE2AD6E71BE4}" srcId="{8F6DF0A4-6D07-423B-B1CF-716104408E83}" destId="{70136348-674F-4472-958F-5156A5C25841}" srcOrd="0" destOrd="0" parTransId="{C09D6695-DFDA-4872-944D-82E9E35CE7E8}" sibTransId="{114C9151-1AD1-48A8-9607-045201DD6A1F}"/>
    <dgm:cxn modelId="{9B5168DF-9402-4F4E-9B90-2EE29D9D6F98}" type="presOf" srcId="{E18B3785-F06E-42F6-A42B-E4F9D8ABF94E}" destId="{7471EFA2-B9BC-4A16-859D-18F9F7ACCE98}" srcOrd="0" destOrd="0" presId="urn:microsoft.com/office/officeart/2005/8/layout/arrow3"/>
    <dgm:cxn modelId="{25BFFD4F-B2E3-4056-A346-9B542F04BA9C}" srcId="{8F6DF0A4-6D07-423B-B1CF-716104408E83}" destId="{E18B3785-F06E-42F6-A42B-E4F9D8ABF94E}" srcOrd="1" destOrd="0" parTransId="{E7114F7C-CCCB-4073-9EE3-5B03F21C77F0}" sibTransId="{A2BAB8BA-0C62-4808-AFF1-74294418DB12}"/>
    <dgm:cxn modelId="{40006CE5-D359-4DAE-9C03-926FF62CBFE0}" type="presParOf" srcId="{B3B37C9E-AB21-4A23-BA6F-D97648EE197C}" destId="{14BF63F7-B3DA-47B2-88B2-E24654AFCC5B}" srcOrd="0" destOrd="0" presId="urn:microsoft.com/office/officeart/2005/8/layout/arrow3"/>
    <dgm:cxn modelId="{0C6840D7-172B-466C-A0E1-C3B48AE64C76}" type="presParOf" srcId="{B3B37C9E-AB21-4A23-BA6F-D97648EE197C}" destId="{57BBF7A0-48A0-43CC-95A8-A272469EDCFC}" srcOrd="1" destOrd="0" presId="urn:microsoft.com/office/officeart/2005/8/layout/arrow3"/>
    <dgm:cxn modelId="{31A03DA9-D4CB-4BF8-A3CE-4454E3E33C8A}" type="presParOf" srcId="{B3B37C9E-AB21-4A23-BA6F-D97648EE197C}" destId="{88122481-20EF-431F-B384-4D89D895B784}" srcOrd="2" destOrd="0" presId="urn:microsoft.com/office/officeart/2005/8/layout/arrow3"/>
    <dgm:cxn modelId="{BE1D6F65-04E6-4582-B3AC-B0E811B05F29}" type="presParOf" srcId="{B3B37C9E-AB21-4A23-BA6F-D97648EE197C}" destId="{58259FDE-EA8C-4D7B-9BDB-09B6C12AD1C8}" srcOrd="3" destOrd="0" presId="urn:microsoft.com/office/officeart/2005/8/layout/arrow3"/>
    <dgm:cxn modelId="{AAA86D07-4F23-45B3-93B7-34BB5070DDA4}" type="presParOf" srcId="{B3B37C9E-AB21-4A23-BA6F-D97648EE197C}" destId="{7471EFA2-B9BC-4A16-859D-18F9F7ACCE9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F9BB6E-2C1D-4DE0-BA5E-97CE7FF8F8A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E1650B46-7115-4BEF-B321-35D52310D5CE}">
      <dgm:prSet phldrT="[Text]"/>
      <dgm:spPr/>
      <dgm:t>
        <a:bodyPr/>
        <a:lstStyle/>
        <a:p>
          <a:r>
            <a:rPr lang="en-US" dirty="0"/>
            <a:t>Previous Test Results</a:t>
          </a:r>
          <a:endParaRPr lang="en-NL" dirty="0"/>
        </a:p>
      </dgm:t>
    </dgm:pt>
    <dgm:pt modelId="{57D55B32-EAD9-4366-BF3C-88F537C8308B}" type="parTrans" cxnId="{558CD531-1F76-4521-970A-7CF6265A472D}">
      <dgm:prSet/>
      <dgm:spPr/>
      <dgm:t>
        <a:bodyPr/>
        <a:lstStyle/>
        <a:p>
          <a:endParaRPr lang="en-NL"/>
        </a:p>
      </dgm:t>
    </dgm:pt>
    <dgm:pt modelId="{20064869-B52D-4F30-8176-8793BF282609}" type="sibTrans" cxnId="{558CD531-1F76-4521-970A-7CF6265A472D}">
      <dgm:prSet/>
      <dgm:spPr/>
      <dgm:t>
        <a:bodyPr/>
        <a:lstStyle/>
        <a:p>
          <a:endParaRPr lang="en-NL"/>
        </a:p>
      </dgm:t>
    </dgm:pt>
    <dgm:pt modelId="{6445B8CC-210F-41A6-8CBE-99EFDBA27141}">
      <dgm:prSet phldrT="[Text]"/>
      <dgm:spPr/>
      <dgm:t>
        <a:bodyPr/>
        <a:lstStyle/>
        <a:p>
          <a:r>
            <a:rPr lang="en-US" dirty="0"/>
            <a:t>Biomarker</a:t>
          </a:r>
          <a:endParaRPr lang="en-NL" dirty="0"/>
        </a:p>
      </dgm:t>
    </dgm:pt>
    <dgm:pt modelId="{24930A38-26CA-4979-8CCE-2C24E6EEC7D8}" type="parTrans" cxnId="{73179B18-2BF0-4EB7-93A0-738ECD6294F9}">
      <dgm:prSet/>
      <dgm:spPr/>
      <dgm:t>
        <a:bodyPr/>
        <a:lstStyle/>
        <a:p>
          <a:endParaRPr lang="en-NL"/>
        </a:p>
      </dgm:t>
    </dgm:pt>
    <dgm:pt modelId="{92D53685-8D24-4515-9936-F807FB50EB02}" type="sibTrans" cxnId="{73179B18-2BF0-4EB7-93A0-738ECD6294F9}">
      <dgm:prSet/>
      <dgm:spPr/>
      <dgm:t>
        <a:bodyPr/>
        <a:lstStyle/>
        <a:p>
          <a:endParaRPr lang="en-NL"/>
        </a:p>
      </dgm:t>
    </dgm:pt>
    <dgm:pt modelId="{EA66ABC6-F855-49DB-83C1-31CF5EBD344B}">
      <dgm:prSet phldrT="[Text]"/>
      <dgm:spPr/>
      <dgm:t>
        <a:bodyPr/>
        <a:lstStyle/>
        <a:p>
          <a:r>
            <a:rPr lang="en-US" dirty="0"/>
            <a:t>MRI</a:t>
          </a:r>
          <a:endParaRPr lang="en-NL" dirty="0"/>
        </a:p>
      </dgm:t>
    </dgm:pt>
    <dgm:pt modelId="{12937C64-6416-4783-A6B3-3249A0009D59}" type="parTrans" cxnId="{AF6B431F-1DAB-419B-8FD3-53BD72B8BA1F}">
      <dgm:prSet/>
      <dgm:spPr/>
      <dgm:t>
        <a:bodyPr/>
        <a:lstStyle/>
        <a:p>
          <a:endParaRPr lang="en-NL"/>
        </a:p>
      </dgm:t>
    </dgm:pt>
    <dgm:pt modelId="{1A91CE06-E66A-4073-9FA6-95C054AD0544}" type="sibTrans" cxnId="{AF6B431F-1DAB-419B-8FD3-53BD72B8BA1F}">
      <dgm:prSet/>
      <dgm:spPr/>
      <dgm:t>
        <a:bodyPr/>
        <a:lstStyle/>
        <a:p>
          <a:endParaRPr lang="en-NL"/>
        </a:p>
      </dgm:t>
    </dgm:pt>
    <dgm:pt modelId="{F04FA14D-EF7E-47E1-838E-708F9A8047E5}">
      <dgm:prSet phldrT="[Text]" custT="1"/>
      <dgm:spPr/>
      <dgm:t>
        <a:bodyPr/>
        <a:lstStyle/>
        <a:p>
          <a:endParaRPr lang="en-NL" sz="2800" dirty="0"/>
        </a:p>
      </dgm:t>
    </dgm:pt>
    <dgm:pt modelId="{F5FD1A12-0704-4D89-AA8B-15635B2E327A}" type="sibTrans" cxnId="{354BD9F9-AA2F-4C33-A39B-5EAAF7FA2C60}">
      <dgm:prSet/>
      <dgm:spPr/>
      <dgm:t>
        <a:bodyPr/>
        <a:lstStyle/>
        <a:p>
          <a:endParaRPr lang="en-NL"/>
        </a:p>
      </dgm:t>
    </dgm:pt>
    <dgm:pt modelId="{8BF1DB80-B2C0-4B74-817F-22CC7932E5D9}" type="parTrans" cxnId="{354BD9F9-AA2F-4C33-A39B-5EAAF7FA2C60}">
      <dgm:prSet/>
      <dgm:spPr/>
      <dgm:t>
        <a:bodyPr/>
        <a:lstStyle/>
        <a:p>
          <a:endParaRPr lang="en-NL"/>
        </a:p>
      </dgm:t>
    </dgm:pt>
    <dgm:pt modelId="{32D0D54B-4103-4726-BBE3-3FED763C185F}" type="pres">
      <dgm:prSet presAssocID="{F7F9BB6E-2C1D-4DE0-BA5E-97CE7FF8F8A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35AA0E-BB61-48D9-B954-AD36BCD7BE80}" type="pres">
      <dgm:prSet presAssocID="{F7F9BB6E-2C1D-4DE0-BA5E-97CE7FF8F8A0}" presName="ellipse" presStyleLbl="trBgShp" presStyleIdx="0" presStyleCnt="1"/>
      <dgm:spPr/>
    </dgm:pt>
    <dgm:pt modelId="{DB1DF6FB-476B-4B3C-9066-368E7FA1D0F4}" type="pres">
      <dgm:prSet presAssocID="{F7F9BB6E-2C1D-4DE0-BA5E-97CE7FF8F8A0}" presName="arrow1" presStyleLbl="fgShp" presStyleIdx="0" presStyleCnt="1" custAng="0" custScaleY="138001" custLinFactNeighborX="9363" custLinFactNeighborY="11395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EE2DDF25-1013-4CF2-B728-458FB31EEF61}" type="pres">
      <dgm:prSet presAssocID="{F7F9BB6E-2C1D-4DE0-BA5E-97CE7FF8F8A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735D8-AEAE-4FC2-995F-53B44A775547}" type="pres">
      <dgm:prSet presAssocID="{6445B8CC-210F-41A6-8CBE-99EFDBA2714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9D7D6-BEE5-444E-85E5-C8B54055D4CB}" type="pres">
      <dgm:prSet presAssocID="{EA66ABC6-F855-49DB-83C1-31CF5EBD344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52EB1-6CE0-4E86-AA2C-D902C68E7089}" type="pres">
      <dgm:prSet presAssocID="{F04FA14D-EF7E-47E1-838E-708F9A8047E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C7D09-0FE6-4186-84C1-C144BA53F61B}" type="pres">
      <dgm:prSet presAssocID="{F7F9BB6E-2C1D-4DE0-BA5E-97CE7FF8F8A0}" presName="funnel" presStyleLbl="trAlignAcc1" presStyleIdx="0" presStyleCnt="1" custLinFactNeighborX="-39" custLinFactNeighborY="-893"/>
      <dgm:spPr/>
    </dgm:pt>
  </dgm:ptLst>
  <dgm:cxnLst>
    <dgm:cxn modelId="{4AFD3079-F69A-4D38-8C16-1474E2103BB0}" type="presOf" srcId="{F7F9BB6E-2C1D-4DE0-BA5E-97CE7FF8F8A0}" destId="{32D0D54B-4103-4726-BBE3-3FED763C185F}" srcOrd="0" destOrd="0" presId="urn:microsoft.com/office/officeart/2005/8/layout/funnel1"/>
    <dgm:cxn modelId="{55B1ECA4-013E-4CBE-AFC3-BF01BCEB91F7}" type="presOf" srcId="{F04FA14D-EF7E-47E1-838E-708F9A8047E5}" destId="{EE2DDF25-1013-4CF2-B728-458FB31EEF61}" srcOrd="0" destOrd="0" presId="urn:microsoft.com/office/officeart/2005/8/layout/funnel1"/>
    <dgm:cxn modelId="{73179B18-2BF0-4EB7-93A0-738ECD6294F9}" srcId="{F7F9BB6E-2C1D-4DE0-BA5E-97CE7FF8F8A0}" destId="{6445B8CC-210F-41A6-8CBE-99EFDBA27141}" srcOrd="1" destOrd="0" parTransId="{24930A38-26CA-4979-8CCE-2C24E6EEC7D8}" sibTransId="{92D53685-8D24-4515-9936-F807FB50EB02}"/>
    <dgm:cxn modelId="{558CD531-1F76-4521-970A-7CF6265A472D}" srcId="{F7F9BB6E-2C1D-4DE0-BA5E-97CE7FF8F8A0}" destId="{E1650B46-7115-4BEF-B321-35D52310D5CE}" srcOrd="0" destOrd="0" parTransId="{57D55B32-EAD9-4366-BF3C-88F537C8308B}" sibTransId="{20064869-B52D-4F30-8176-8793BF282609}"/>
    <dgm:cxn modelId="{F19DB5E7-9734-441F-A6C1-E71839F333EF}" type="presOf" srcId="{EA66ABC6-F855-49DB-83C1-31CF5EBD344B}" destId="{482735D8-AEAE-4FC2-995F-53B44A775547}" srcOrd="0" destOrd="0" presId="urn:microsoft.com/office/officeart/2005/8/layout/funnel1"/>
    <dgm:cxn modelId="{354BD9F9-AA2F-4C33-A39B-5EAAF7FA2C60}" srcId="{F7F9BB6E-2C1D-4DE0-BA5E-97CE7FF8F8A0}" destId="{F04FA14D-EF7E-47E1-838E-708F9A8047E5}" srcOrd="3" destOrd="0" parTransId="{8BF1DB80-B2C0-4B74-817F-22CC7932E5D9}" sibTransId="{F5FD1A12-0704-4D89-AA8B-15635B2E327A}"/>
    <dgm:cxn modelId="{AF6B431F-1DAB-419B-8FD3-53BD72B8BA1F}" srcId="{F7F9BB6E-2C1D-4DE0-BA5E-97CE7FF8F8A0}" destId="{EA66ABC6-F855-49DB-83C1-31CF5EBD344B}" srcOrd="2" destOrd="0" parTransId="{12937C64-6416-4783-A6B3-3249A0009D59}" sibTransId="{1A91CE06-E66A-4073-9FA6-95C054AD0544}"/>
    <dgm:cxn modelId="{9D5D6DCD-8CBD-41C5-B74C-0454552755E4}" type="presOf" srcId="{E1650B46-7115-4BEF-B321-35D52310D5CE}" destId="{D8652EB1-6CE0-4E86-AA2C-D902C68E7089}" srcOrd="0" destOrd="0" presId="urn:microsoft.com/office/officeart/2005/8/layout/funnel1"/>
    <dgm:cxn modelId="{E786DE24-BDBD-4D2F-BEC3-90C227C01167}" type="presOf" srcId="{6445B8CC-210F-41A6-8CBE-99EFDBA27141}" destId="{77E9D7D6-BEE5-444E-85E5-C8B54055D4CB}" srcOrd="0" destOrd="0" presId="urn:microsoft.com/office/officeart/2005/8/layout/funnel1"/>
    <dgm:cxn modelId="{2A9E6F92-4771-4825-96CB-BBEA73C1ADD1}" type="presParOf" srcId="{32D0D54B-4103-4726-BBE3-3FED763C185F}" destId="{F335AA0E-BB61-48D9-B954-AD36BCD7BE80}" srcOrd="0" destOrd="0" presId="urn:microsoft.com/office/officeart/2005/8/layout/funnel1"/>
    <dgm:cxn modelId="{702274A2-24C5-492A-9EFB-D4BE6DEB76C2}" type="presParOf" srcId="{32D0D54B-4103-4726-BBE3-3FED763C185F}" destId="{DB1DF6FB-476B-4B3C-9066-368E7FA1D0F4}" srcOrd="1" destOrd="0" presId="urn:microsoft.com/office/officeart/2005/8/layout/funnel1"/>
    <dgm:cxn modelId="{A30F5808-EB59-481A-836D-62A81051864C}" type="presParOf" srcId="{32D0D54B-4103-4726-BBE3-3FED763C185F}" destId="{EE2DDF25-1013-4CF2-B728-458FB31EEF61}" srcOrd="2" destOrd="0" presId="urn:microsoft.com/office/officeart/2005/8/layout/funnel1"/>
    <dgm:cxn modelId="{DD1906FE-E186-44FB-812A-AFD7D62DADF4}" type="presParOf" srcId="{32D0D54B-4103-4726-BBE3-3FED763C185F}" destId="{482735D8-AEAE-4FC2-995F-53B44A775547}" srcOrd="3" destOrd="0" presId="urn:microsoft.com/office/officeart/2005/8/layout/funnel1"/>
    <dgm:cxn modelId="{20DC00C4-CD90-4756-B186-4957AFE57B8C}" type="presParOf" srcId="{32D0D54B-4103-4726-BBE3-3FED763C185F}" destId="{77E9D7D6-BEE5-444E-85E5-C8B54055D4CB}" srcOrd="4" destOrd="0" presId="urn:microsoft.com/office/officeart/2005/8/layout/funnel1"/>
    <dgm:cxn modelId="{0E53DC1F-904C-4553-8E64-318FC450EC75}" type="presParOf" srcId="{32D0D54B-4103-4726-BBE3-3FED763C185F}" destId="{D8652EB1-6CE0-4E86-AA2C-D902C68E7089}" srcOrd="5" destOrd="0" presId="urn:microsoft.com/office/officeart/2005/8/layout/funnel1"/>
    <dgm:cxn modelId="{7A0A3058-E333-4A44-992E-71C16CD102DD}" type="presParOf" srcId="{32D0D54B-4103-4726-BBE3-3FED763C185F}" destId="{6A4C7D09-0FE6-4186-84C1-C144BA53F61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6DF0A4-6D07-423B-B1CF-716104408E83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36348-674F-4472-958F-5156A5C2584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Benefit</a:t>
          </a:r>
          <a:endParaRPr lang="en-US" dirty="0">
            <a:solidFill>
              <a:srgbClr val="00B050"/>
            </a:solidFill>
          </a:endParaRPr>
        </a:p>
      </dgm:t>
    </dgm:pt>
    <dgm:pt modelId="{C09D6695-DFDA-4872-944D-82E9E35CE7E8}" type="parTrans" cxnId="{6550C2DB-F096-43DB-AF8C-CE2AD6E71BE4}">
      <dgm:prSet/>
      <dgm:spPr/>
      <dgm:t>
        <a:bodyPr/>
        <a:lstStyle/>
        <a:p>
          <a:endParaRPr lang="en-US"/>
        </a:p>
      </dgm:t>
    </dgm:pt>
    <dgm:pt modelId="{114C9151-1AD1-48A8-9607-045201DD6A1F}" type="sibTrans" cxnId="{6550C2DB-F096-43DB-AF8C-CE2AD6E71BE4}">
      <dgm:prSet/>
      <dgm:spPr/>
      <dgm:t>
        <a:bodyPr/>
        <a:lstStyle/>
        <a:p>
          <a:endParaRPr lang="en-US"/>
        </a:p>
      </dgm:t>
    </dgm:pt>
    <dgm:pt modelId="{E18B3785-F06E-42F6-A42B-E4F9D8ABF94E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Burden</a:t>
          </a:r>
          <a:endParaRPr lang="en-US" dirty="0">
            <a:solidFill>
              <a:srgbClr val="FF0000"/>
            </a:solidFill>
          </a:endParaRPr>
        </a:p>
      </dgm:t>
    </dgm:pt>
    <dgm:pt modelId="{A2BAB8BA-0C62-4808-AFF1-74294418DB12}" type="sibTrans" cxnId="{25BFFD4F-B2E3-4056-A346-9B542F04BA9C}">
      <dgm:prSet/>
      <dgm:spPr/>
      <dgm:t>
        <a:bodyPr/>
        <a:lstStyle/>
        <a:p>
          <a:endParaRPr lang="en-US"/>
        </a:p>
      </dgm:t>
    </dgm:pt>
    <dgm:pt modelId="{E7114F7C-CCCB-4073-9EE3-5B03F21C77F0}" type="parTrans" cxnId="{25BFFD4F-B2E3-4056-A346-9B542F04BA9C}">
      <dgm:prSet/>
      <dgm:spPr/>
      <dgm:t>
        <a:bodyPr/>
        <a:lstStyle/>
        <a:p>
          <a:endParaRPr lang="en-US"/>
        </a:p>
      </dgm:t>
    </dgm:pt>
    <dgm:pt modelId="{B3B37C9E-AB21-4A23-BA6F-D97648EE197C}" type="pres">
      <dgm:prSet presAssocID="{8F6DF0A4-6D07-423B-B1CF-716104408E83}" presName="compositeShape" presStyleCnt="0">
        <dgm:presLayoutVars>
          <dgm:chMax val="2"/>
          <dgm:dir/>
          <dgm:resizeHandles val="exact"/>
        </dgm:presLayoutVars>
      </dgm:prSet>
      <dgm:spPr/>
    </dgm:pt>
    <dgm:pt modelId="{14BF63F7-B3DA-47B2-88B2-E24654AFCC5B}" type="pres">
      <dgm:prSet presAssocID="{8F6DF0A4-6D07-423B-B1CF-716104408E83}" presName="divider" presStyleLbl="fgShp" presStyleIdx="0" presStyleCnt="1"/>
      <dgm:spPr/>
      <dgm:t>
        <a:bodyPr/>
        <a:lstStyle/>
        <a:p>
          <a:endParaRPr lang="en-US"/>
        </a:p>
      </dgm:t>
    </dgm:pt>
    <dgm:pt modelId="{57BBF7A0-48A0-43CC-95A8-A272469EDCFC}" type="pres">
      <dgm:prSet presAssocID="{70136348-674F-4472-958F-5156A5C25841}" presName="downArrow" presStyleLbl="node1" presStyleIdx="0" presStyleCnt="2"/>
      <dgm:spPr>
        <a:solidFill>
          <a:srgbClr val="FF0000"/>
        </a:solidFill>
      </dgm:spPr>
    </dgm:pt>
    <dgm:pt modelId="{88122481-20EF-431F-B384-4D89D895B784}" type="pres">
      <dgm:prSet presAssocID="{70136348-674F-4472-958F-5156A5C2584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FDE-EA8C-4D7B-9BDB-09B6C12AD1C8}" type="pres">
      <dgm:prSet presAssocID="{E18B3785-F06E-42F6-A42B-E4F9D8ABF94E}" presName="upArrow" presStyleLbl="node1" presStyleIdx="1" presStyleCnt="2"/>
      <dgm:spPr>
        <a:solidFill>
          <a:srgbClr val="00B050"/>
        </a:solidFill>
      </dgm:spPr>
    </dgm:pt>
    <dgm:pt modelId="{7471EFA2-B9BC-4A16-859D-18F9F7ACCE98}" type="pres">
      <dgm:prSet presAssocID="{E18B3785-F06E-42F6-A42B-E4F9D8ABF94E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34E6B7-4675-4759-93D4-83EB2B510038}" type="presOf" srcId="{70136348-674F-4472-958F-5156A5C25841}" destId="{88122481-20EF-431F-B384-4D89D895B784}" srcOrd="0" destOrd="0" presId="urn:microsoft.com/office/officeart/2005/8/layout/arrow3"/>
    <dgm:cxn modelId="{3C3471A3-BC42-440F-8020-E525B4B1799C}" type="presOf" srcId="{8F6DF0A4-6D07-423B-B1CF-716104408E83}" destId="{B3B37C9E-AB21-4A23-BA6F-D97648EE197C}" srcOrd="0" destOrd="0" presId="urn:microsoft.com/office/officeart/2005/8/layout/arrow3"/>
    <dgm:cxn modelId="{6550C2DB-F096-43DB-AF8C-CE2AD6E71BE4}" srcId="{8F6DF0A4-6D07-423B-B1CF-716104408E83}" destId="{70136348-674F-4472-958F-5156A5C25841}" srcOrd="0" destOrd="0" parTransId="{C09D6695-DFDA-4872-944D-82E9E35CE7E8}" sibTransId="{114C9151-1AD1-48A8-9607-045201DD6A1F}"/>
    <dgm:cxn modelId="{9B5168DF-9402-4F4E-9B90-2EE29D9D6F98}" type="presOf" srcId="{E18B3785-F06E-42F6-A42B-E4F9D8ABF94E}" destId="{7471EFA2-B9BC-4A16-859D-18F9F7ACCE98}" srcOrd="0" destOrd="0" presId="urn:microsoft.com/office/officeart/2005/8/layout/arrow3"/>
    <dgm:cxn modelId="{25BFFD4F-B2E3-4056-A346-9B542F04BA9C}" srcId="{8F6DF0A4-6D07-423B-B1CF-716104408E83}" destId="{E18B3785-F06E-42F6-A42B-E4F9D8ABF94E}" srcOrd="1" destOrd="0" parTransId="{E7114F7C-CCCB-4073-9EE3-5B03F21C77F0}" sibTransId="{A2BAB8BA-0C62-4808-AFF1-74294418DB12}"/>
    <dgm:cxn modelId="{40006CE5-D359-4DAE-9C03-926FF62CBFE0}" type="presParOf" srcId="{B3B37C9E-AB21-4A23-BA6F-D97648EE197C}" destId="{14BF63F7-B3DA-47B2-88B2-E24654AFCC5B}" srcOrd="0" destOrd="0" presId="urn:microsoft.com/office/officeart/2005/8/layout/arrow3"/>
    <dgm:cxn modelId="{0C6840D7-172B-466C-A0E1-C3B48AE64C76}" type="presParOf" srcId="{B3B37C9E-AB21-4A23-BA6F-D97648EE197C}" destId="{57BBF7A0-48A0-43CC-95A8-A272469EDCFC}" srcOrd="1" destOrd="0" presId="urn:microsoft.com/office/officeart/2005/8/layout/arrow3"/>
    <dgm:cxn modelId="{31A03DA9-D4CB-4BF8-A3CE-4454E3E33C8A}" type="presParOf" srcId="{B3B37C9E-AB21-4A23-BA6F-D97648EE197C}" destId="{88122481-20EF-431F-B384-4D89D895B784}" srcOrd="2" destOrd="0" presId="urn:microsoft.com/office/officeart/2005/8/layout/arrow3"/>
    <dgm:cxn modelId="{BE1D6F65-04E6-4582-B3AC-B0E811B05F29}" type="presParOf" srcId="{B3B37C9E-AB21-4A23-BA6F-D97648EE197C}" destId="{58259FDE-EA8C-4D7B-9BDB-09B6C12AD1C8}" srcOrd="3" destOrd="0" presId="urn:microsoft.com/office/officeart/2005/8/layout/arrow3"/>
    <dgm:cxn modelId="{AAA86D07-4F23-45B3-93B7-34BB5070DDA4}" type="presParOf" srcId="{B3B37C9E-AB21-4A23-BA6F-D97648EE197C}" destId="{7471EFA2-B9BC-4A16-859D-18F9F7ACCE9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30267A-572C-4990-9ABE-D8F91C8A1B2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8EB1BBB8-20E6-491D-9DBD-63BB93AB25CD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400" dirty="0" smtClean="0"/>
            <a:t>Random Effects</a:t>
          </a:r>
        </a:p>
        <a:p>
          <a:r>
            <a:rPr lang="en-US" sz="2400" dirty="0" smtClean="0"/>
            <a:t>(State)</a:t>
          </a:r>
          <a:endParaRPr lang="en-NL" sz="2400" dirty="0"/>
        </a:p>
      </dgm:t>
    </dgm:pt>
    <dgm:pt modelId="{39E93EB9-B38C-4498-9454-5AE89A3136AE}" type="parTrans" cxnId="{53863BF0-4F29-4898-B2D3-5E719359B052}">
      <dgm:prSet/>
      <dgm:spPr/>
      <dgm:t>
        <a:bodyPr/>
        <a:lstStyle/>
        <a:p>
          <a:endParaRPr lang="en-NL" sz="2800"/>
        </a:p>
      </dgm:t>
    </dgm:pt>
    <dgm:pt modelId="{B49638EC-7D3D-4C80-A730-42243493ED3A}" type="sibTrans" cxnId="{53863BF0-4F29-4898-B2D3-5E719359B052}">
      <dgm:prSet/>
      <dgm:spPr/>
      <dgm:t>
        <a:bodyPr/>
        <a:lstStyle/>
        <a:p>
          <a:endParaRPr lang="en-NL" sz="2800"/>
        </a:p>
      </dgm:t>
    </dgm:pt>
    <dgm:pt modelId="{727235C2-9E86-4EA8-9283-7C981CDE1F47}">
      <dgm:prSet phldrT="[Text]" custT="1"/>
      <dgm:spPr/>
      <dgm:t>
        <a:bodyPr/>
        <a:lstStyle/>
        <a:p>
          <a:r>
            <a:rPr lang="en-US" sz="2400" b="1" dirty="0" smtClean="0"/>
            <a:t>Model 1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Physical Exam</a:t>
          </a:r>
          <a:endParaRPr lang="en-NL" sz="2000" dirty="0"/>
        </a:p>
      </dgm:t>
    </dgm:pt>
    <dgm:pt modelId="{4E258199-809F-4C68-9216-8007B3738D70}" type="parTrans" cxnId="{D2B319B1-4DE2-4684-80F6-4E06B39D79C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6C1A1FFC-0B9E-41C7-B261-ED48483167A9}" type="sibTrans" cxnId="{D2B319B1-4DE2-4684-80F6-4E06B39D79C7}">
      <dgm:prSet/>
      <dgm:spPr/>
      <dgm:t>
        <a:bodyPr/>
        <a:lstStyle/>
        <a:p>
          <a:endParaRPr lang="en-NL" sz="2800"/>
        </a:p>
      </dgm:t>
    </dgm:pt>
    <dgm:pt modelId="{11E1BE0E-2C91-4BAE-ADF8-47ACFDE3978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b="1" dirty="0" smtClean="0"/>
            <a:t>Relative Risk Model</a:t>
          </a:r>
          <a:r>
            <a:rPr lang="en-US" sz="2000" b="1" dirty="0" smtClean="0"/>
            <a:t/>
          </a:r>
          <a:br>
            <a:rPr lang="en-US" sz="2000" b="1" dirty="0" smtClean="0"/>
          </a:br>
          <a:r>
            <a:rPr lang="en-US" sz="2000" b="0" dirty="0" smtClean="0"/>
            <a:t>Previous Invasive Test Results</a:t>
          </a:r>
          <a:endParaRPr lang="en-NL" sz="2000" b="0" dirty="0"/>
        </a:p>
      </dgm:t>
    </dgm:pt>
    <dgm:pt modelId="{86980CBF-B30A-4CF8-8113-B372BFB3C64B}" type="parTrans" cxnId="{F3CE4AF5-063F-4ED4-9CF4-9B1DE6408864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C678C1FD-2AAC-4C97-823F-7BDDC01366FD}" type="sibTrans" cxnId="{F3CE4AF5-063F-4ED4-9CF4-9B1DE6408864}">
      <dgm:prSet/>
      <dgm:spPr/>
      <dgm:t>
        <a:bodyPr/>
        <a:lstStyle/>
        <a:p>
          <a:endParaRPr lang="en-NL" sz="2800"/>
        </a:p>
      </dgm:t>
    </dgm:pt>
    <dgm:pt modelId="{8B587ED5-353B-40BD-9C51-A4D8973CE5DC}">
      <dgm:prSet phldrT="[Text]" custT="1"/>
      <dgm:spPr/>
      <dgm:t>
        <a:bodyPr/>
        <a:lstStyle/>
        <a:p>
          <a:r>
            <a:rPr lang="en-US" sz="2400" b="1" dirty="0" smtClean="0"/>
            <a:t>Model 3</a:t>
          </a:r>
          <a:br>
            <a:rPr lang="en-US" sz="2400" b="1" dirty="0" smtClean="0"/>
          </a:br>
          <a:r>
            <a:rPr lang="en-US" sz="2000" dirty="0" smtClean="0"/>
            <a:t>MRI</a:t>
          </a:r>
          <a:endParaRPr lang="en-NL" sz="2000" dirty="0"/>
        </a:p>
      </dgm:t>
    </dgm:pt>
    <dgm:pt modelId="{E29738BD-C4AE-4C29-9099-A466A8A4C8BC}" type="parTrans" cxnId="{F5CB4D35-F9F3-4C1C-B736-026EC2E4B4BA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45A521EB-DB2D-4382-9CF4-079301B205E4}" type="sibTrans" cxnId="{F5CB4D35-F9F3-4C1C-B736-026EC2E4B4BA}">
      <dgm:prSet/>
      <dgm:spPr/>
      <dgm:t>
        <a:bodyPr/>
        <a:lstStyle/>
        <a:p>
          <a:endParaRPr lang="en-NL" sz="2800"/>
        </a:p>
      </dgm:t>
    </dgm:pt>
    <dgm:pt modelId="{E3E0C380-6231-4965-B37C-EBBA760F49DD}">
      <dgm:prSet phldrT="[Text]" custT="1"/>
      <dgm:spPr/>
      <dgm:t>
        <a:bodyPr/>
        <a:lstStyle/>
        <a:p>
          <a:r>
            <a:rPr lang="en-US" sz="2400" b="1" dirty="0" smtClean="0"/>
            <a:t>Model 2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Blood Biomarker</a:t>
          </a:r>
          <a:endParaRPr lang="en-NL" sz="2000" dirty="0"/>
        </a:p>
      </dgm:t>
    </dgm:pt>
    <dgm:pt modelId="{D69612C4-FCA0-4061-B003-08F048D89972}" type="parTrans" cxnId="{395F2239-5DC9-40C4-B067-2B5554B9363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80EEEB3E-4CF8-4544-ADB4-FC4BC3E5E0FB}" type="sibTrans" cxnId="{395F2239-5DC9-40C4-B067-2B5554B93631}">
      <dgm:prSet/>
      <dgm:spPr/>
      <dgm:t>
        <a:bodyPr/>
        <a:lstStyle/>
        <a:p>
          <a:endParaRPr lang="en-NL" sz="2800"/>
        </a:p>
      </dgm:t>
    </dgm:pt>
    <dgm:pt modelId="{0F867683-8F29-49B1-8E70-D3D1FED9136C}" type="pres">
      <dgm:prSet presAssocID="{5A30267A-572C-4990-9ABE-D8F91C8A1B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E4C50-C831-44C0-B153-3BB54E0E9044}" type="pres">
      <dgm:prSet presAssocID="{8EB1BBB8-20E6-491D-9DBD-63BB93AB25CD}" presName="centerShape" presStyleLbl="node0" presStyleIdx="0" presStyleCnt="1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287A2AF-34B8-463D-9FC1-3DD5430F8304}" type="pres">
      <dgm:prSet presAssocID="{4E258199-809F-4C68-9216-8007B3738D7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AE4D6AD-CB51-49B1-871E-0A6AAB75B778}" type="pres">
      <dgm:prSet presAssocID="{4E258199-809F-4C68-9216-8007B3738D7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D8D704C-CA1E-4834-9BF5-2463D1BAC81C}" type="pres">
      <dgm:prSet presAssocID="{727235C2-9E86-4EA8-9283-7C981CDE1F47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B3229AD-991F-437A-B8E6-C346A5E405D5}" type="pres">
      <dgm:prSet presAssocID="{86980CBF-B30A-4CF8-8113-B372BFB3C64B}" presName="parTrans" presStyleLbl="sibTrans2D1" presStyleIdx="1" presStyleCnt="4" custAng="14445" custScaleX="166797" custLinFactNeighborX="-2824" custLinFactNeighborY="-241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BDC0FE8-2B03-43D4-A831-B9D61965A6C6}" type="pres">
      <dgm:prSet presAssocID="{86980CBF-B30A-4CF8-8113-B372BFB3C6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9B9547-375C-4F98-84F0-BE1C8D4EF3E2}" type="pres">
      <dgm:prSet presAssocID="{11E1BE0E-2C91-4BAE-ADF8-47ACFDE3978E}" presName="node" presStyleLbl="node1" presStyleIdx="1" presStyleCnt="4" custScaleX="166853" custScaleY="146655" custRadScaleRad="139195" custRadScaleInc="-53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C153215-0596-43F2-A103-CE1780BA9155}" type="pres">
      <dgm:prSet presAssocID="{E29738BD-C4AE-4C29-9099-A466A8A4C8B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A1EEEC1-4F46-4472-A0AC-D55958D3D3C0}" type="pres">
      <dgm:prSet presAssocID="{E29738BD-C4AE-4C29-9099-A466A8A4C8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78E32F8-8D17-4F42-966E-ECE86FB262C6}" type="pres">
      <dgm:prSet presAssocID="{8B587ED5-353B-40BD-9C51-A4D8973CE5DC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2084B88-7AFB-4984-BBA6-8F5E76627E47}" type="pres">
      <dgm:prSet presAssocID="{D69612C4-FCA0-4061-B003-08F048D89972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B7707D0-6C12-4337-9BA6-03391AD9079A}" type="pres">
      <dgm:prSet presAssocID="{D69612C4-FCA0-4061-B003-08F048D8997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6FBF1B-A00E-4891-81E7-266AB3CFC3A1}" type="pres">
      <dgm:prSet presAssocID="{E3E0C380-6231-4965-B37C-EBBA760F49DD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F5CB4D35-F9F3-4C1C-B736-026EC2E4B4BA}" srcId="{8EB1BBB8-20E6-491D-9DBD-63BB93AB25CD}" destId="{8B587ED5-353B-40BD-9C51-A4D8973CE5DC}" srcOrd="2" destOrd="0" parTransId="{E29738BD-C4AE-4C29-9099-A466A8A4C8BC}" sibTransId="{45A521EB-DB2D-4382-9CF4-079301B205E4}"/>
    <dgm:cxn modelId="{16FDB656-3CCB-43FD-BE4F-1A0AA7422828}" type="presOf" srcId="{E3E0C380-6231-4965-B37C-EBBA760F49DD}" destId="{B96FBF1B-A00E-4891-81E7-266AB3CFC3A1}" srcOrd="0" destOrd="0" presId="urn:microsoft.com/office/officeart/2005/8/layout/radial5"/>
    <dgm:cxn modelId="{3F9CE139-D217-4916-8274-260D6C0FDA07}" type="presOf" srcId="{8B587ED5-353B-40BD-9C51-A4D8973CE5DC}" destId="{F78E32F8-8D17-4F42-966E-ECE86FB262C6}" srcOrd="0" destOrd="0" presId="urn:microsoft.com/office/officeart/2005/8/layout/radial5"/>
    <dgm:cxn modelId="{1B5ECBE3-322C-4724-901B-E1CD06CFBF1D}" type="presOf" srcId="{86980CBF-B30A-4CF8-8113-B372BFB3C64B}" destId="{BBDC0FE8-2B03-43D4-A831-B9D61965A6C6}" srcOrd="1" destOrd="0" presId="urn:microsoft.com/office/officeart/2005/8/layout/radial5"/>
    <dgm:cxn modelId="{9176298C-5F8D-4F78-BE57-5215EB0F6AF7}" type="presOf" srcId="{8EB1BBB8-20E6-491D-9DBD-63BB93AB25CD}" destId="{C12E4C50-C831-44C0-B153-3BB54E0E9044}" srcOrd="0" destOrd="0" presId="urn:microsoft.com/office/officeart/2005/8/layout/radial5"/>
    <dgm:cxn modelId="{F3CE4AF5-063F-4ED4-9CF4-9B1DE6408864}" srcId="{8EB1BBB8-20E6-491D-9DBD-63BB93AB25CD}" destId="{11E1BE0E-2C91-4BAE-ADF8-47ACFDE3978E}" srcOrd="1" destOrd="0" parTransId="{86980CBF-B30A-4CF8-8113-B372BFB3C64B}" sibTransId="{C678C1FD-2AAC-4C97-823F-7BDDC01366FD}"/>
    <dgm:cxn modelId="{0EFB5311-CC66-49C1-85D5-D21B48A74B84}" type="presOf" srcId="{86980CBF-B30A-4CF8-8113-B372BFB3C64B}" destId="{AB3229AD-991F-437A-B8E6-C346A5E405D5}" srcOrd="0" destOrd="0" presId="urn:microsoft.com/office/officeart/2005/8/layout/radial5"/>
    <dgm:cxn modelId="{53863BF0-4F29-4898-B2D3-5E719359B052}" srcId="{5A30267A-572C-4990-9ABE-D8F91C8A1B20}" destId="{8EB1BBB8-20E6-491D-9DBD-63BB93AB25CD}" srcOrd="0" destOrd="0" parTransId="{39E93EB9-B38C-4498-9454-5AE89A3136AE}" sibTransId="{B49638EC-7D3D-4C80-A730-42243493ED3A}"/>
    <dgm:cxn modelId="{B3822A23-1192-48A4-9F2F-16ED75774D54}" type="presOf" srcId="{E29738BD-C4AE-4C29-9099-A466A8A4C8BC}" destId="{6A1EEEC1-4F46-4472-A0AC-D55958D3D3C0}" srcOrd="1" destOrd="0" presId="urn:microsoft.com/office/officeart/2005/8/layout/radial5"/>
    <dgm:cxn modelId="{503F07AC-EF0D-452F-AB0D-1A57E7FDD315}" type="presOf" srcId="{4E258199-809F-4C68-9216-8007B3738D70}" destId="{5287A2AF-34B8-463D-9FC1-3DD5430F8304}" srcOrd="0" destOrd="0" presId="urn:microsoft.com/office/officeart/2005/8/layout/radial5"/>
    <dgm:cxn modelId="{2C28F340-5CBE-4E71-93A1-10A361BEC985}" type="presOf" srcId="{4E258199-809F-4C68-9216-8007B3738D70}" destId="{6AE4D6AD-CB51-49B1-871E-0A6AAB75B778}" srcOrd="1" destOrd="0" presId="urn:microsoft.com/office/officeart/2005/8/layout/radial5"/>
    <dgm:cxn modelId="{D2B319B1-4DE2-4684-80F6-4E06B39D79C7}" srcId="{8EB1BBB8-20E6-491D-9DBD-63BB93AB25CD}" destId="{727235C2-9E86-4EA8-9283-7C981CDE1F47}" srcOrd="0" destOrd="0" parTransId="{4E258199-809F-4C68-9216-8007B3738D70}" sibTransId="{6C1A1FFC-0B9E-41C7-B261-ED48483167A9}"/>
    <dgm:cxn modelId="{9D35359B-54C5-4D23-BC61-49D2DC0D649D}" type="presOf" srcId="{11E1BE0E-2C91-4BAE-ADF8-47ACFDE3978E}" destId="{DE9B9547-375C-4F98-84F0-BE1C8D4EF3E2}" srcOrd="0" destOrd="0" presId="urn:microsoft.com/office/officeart/2005/8/layout/radial5"/>
    <dgm:cxn modelId="{EDFE2168-457C-486B-8F6C-C0D38AAAD723}" type="presOf" srcId="{727235C2-9E86-4EA8-9283-7C981CDE1F47}" destId="{8D8D704C-CA1E-4834-9BF5-2463D1BAC81C}" srcOrd="0" destOrd="0" presId="urn:microsoft.com/office/officeart/2005/8/layout/radial5"/>
    <dgm:cxn modelId="{BCAAA78D-440F-4E50-93F2-94B334CD6A46}" type="presOf" srcId="{D69612C4-FCA0-4061-B003-08F048D89972}" destId="{D2084B88-7AFB-4984-BBA6-8F5E76627E47}" srcOrd="0" destOrd="0" presId="urn:microsoft.com/office/officeart/2005/8/layout/radial5"/>
    <dgm:cxn modelId="{EB346339-FFE2-47A5-8E84-8B8A1F9FFF41}" type="presOf" srcId="{D69612C4-FCA0-4061-B003-08F048D89972}" destId="{2B7707D0-6C12-4337-9BA6-03391AD9079A}" srcOrd="1" destOrd="0" presId="urn:microsoft.com/office/officeart/2005/8/layout/radial5"/>
    <dgm:cxn modelId="{8BCBBEC3-725A-4B3B-8D6F-D43366A27F6C}" type="presOf" srcId="{E29738BD-C4AE-4C29-9099-A466A8A4C8BC}" destId="{BC153215-0596-43F2-A103-CE1780BA9155}" srcOrd="0" destOrd="0" presId="urn:microsoft.com/office/officeart/2005/8/layout/radial5"/>
    <dgm:cxn modelId="{B2BF7D37-F714-46AE-9066-4E541A0CA80B}" type="presOf" srcId="{5A30267A-572C-4990-9ABE-D8F91C8A1B20}" destId="{0F867683-8F29-49B1-8E70-D3D1FED9136C}" srcOrd="0" destOrd="0" presId="urn:microsoft.com/office/officeart/2005/8/layout/radial5"/>
    <dgm:cxn modelId="{395F2239-5DC9-40C4-B067-2B5554B93631}" srcId="{8EB1BBB8-20E6-491D-9DBD-63BB93AB25CD}" destId="{E3E0C380-6231-4965-B37C-EBBA760F49DD}" srcOrd="3" destOrd="0" parTransId="{D69612C4-FCA0-4061-B003-08F048D89972}" sibTransId="{80EEEB3E-4CF8-4544-ADB4-FC4BC3E5E0FB}"/>
    <dgm:cxn modelId="{44B4FAE0-54DE-4070-B770-317049E94E84}" type="presParOf" srcId="{0F867683-8F29-49B1-8E70-D3D1FED9136C}" destId="{C12E4C50-C831-44C0-B153-3BB54E0E9044}" srcOrd="0" destOrd="0" presId="urn:microsoft.com/office/officeart/2005/8/layout/radial5"/>
    <dgm:cxn modelId="{2944C2A7-A701-424F-A818-290D678D9B2A}" type="presParOf" srcId="{0F867683-8F29-49B1-8E70-D3D1FED9136C}" destId="{5287A2AF-34B8-463D-9FC1-3DD5430F8304}" srcOrd="1" destOrd="0" presId="urn:microsoft.com/office/officeart/2005/8/layout/radial5"/>
    <dgm:cxn modelId="{1611A2F8-EF47-4737-AE8D-3CBDF2C0FBD5}" type="presParOf" srcId="{5287A2AF-34B8-463D-9FC1-3DD5430F8304}" destId="{6AE4D6AD-CB51-49B1-871E-0A6AAB75B778}" srcOrd="0" destOrd="0" presId="urn:microsoft.com/office/officeart/2005/8/layout/radial5"/>
    <dgm:cxn modelId="{CD9503EC-E571-4B4B-959C-DEF0FE582B62}" type="presParOf" srcId="{0F867683-8F29-49B1-8E70-D3D1FED9136C}" destId="{8D8D704C-CA1E-4834-9BF5-2463D1BAC81C}" srcOrd="2" destOrd="0" presId="urn:microsoft.com/office/officeart/2005/8/layout/radial5"/>
    <dgm:cxn modelId="{D77B25FE-A83D-4AB4-8504-8EFCBD03A020}" type="presParOf" srcId="{0F867683-8F29-49B1-8E70-D3D1FED9136C}" destId="{AB3229AD-991F-437A-B8E6-C346A5E405D5}" srcOrd="3" destOrd="0" presId="urn:microsoft.com/office/officeart/2005/8/layout/radial5"/>
    <dgm:cxn modelId="{BF789B0C-3AC3-43DE-8593-321996587B9E}" type="presParOf" srcId="{AB3229AD-991F-437A-B8E6-C346A5E405D5}" destId="{BBDC0FE8-2B03-43D4-A831-B9D61965A6C6}" srcOrd="0" destOrd="0" presId="urn:microsoft.com/office/officeart/2005/8/layout/radial5"/>
    <dgm:cxn modelId="{8AF587CE-4AD2-443D-BFC9-2373E89FF9C7}" type="presParOf" srcId="{0F867683-8F29-49B1-8E70-D3D1FED9136C}" destId="{DE9B9547-375C-4F98-84F0-BE1C8D4EF3E2}" srcOrd="4" destOrd="0" presId="urn:microsoft.com/office/officeart/2005/8/layout/radial5"/>
    <dgm:cxn modelId="{1EB776AF-30FB-49EB-9CF8-7D195ED5B27A}" type="presParOf" srcId="{0F867683-8F29-49B1-8E70-D3D1FED9136C}" destId="{BC153215-0596-43F2-A103-CE1780BA9155}" srcOrd="5" destOrd="0" presId="urn:microsoft.com/office/officeart/2005/8/layout/radial5"/>
    <dgm:cxn modelId="{D10EE881-FF5C-44B1-BE53-D56DFF013DD7}" type="presParOf" srcId="{BC153215-0596-43F2-A103-CE1780BA9155}" destId="{6A1EEEC1-4F46-4472-A0AC-D55958D3D3C0}" srcOrd="0" destOrd="0" presId="urn:microsoft.com/office/officeart/2005/8/layout/radial5"/>
    <dgm:cxn modelId="{B461D9E9-BD26-4C4A-A402-5EAEE3C1D951}" type="presParOf" srcId="{0F867683-8F29-49B1-8E70-D3D1FED9136C}" destId="{F78E32F8-8D17-4F42-966E-ECE86FB262C6}" srcOrd="6" destOrd="0" presId="urn:microsoft.com/office/officeart/2005/8/layout/radial5"/>
    <dgm:cxn modelId="{076CF6AB-BB9C-4378-8CD9-5D3BC880B379}" type="presParOf" srcId="{0F867683-8F29-49B1-8E70-D3D1FED9136C}" destId="{D2084B88-7AFB-4984-BBA6-8F5E76627E47}" srcOrd="7" destOrd="0" presId="urn:microsoft.com/office/officeart/2005/8/layout/radial5"/>
    <dgm:cxn modelId="{57CF37F7-751A-42A8-9FFA-7816429767CB}" type="presParOf" srcId="{D2084B88-7AFB-4984-BBA6-8F5E76627E47}" destId="{2B7707D0-6C12-4337-9BA6-03391AD9079A}" srcOrd="0" destOrd="0" presId="urn:microsoft.com/office/officeart/2005/8/layout/radial5"/>
    <dgm:cxn modelId="{7902CE8A-89AC-4804-9017-6BCAD19557D9}" type="presParOf" srcId="{0F867683-8F29-49B1-8E70-D3D1FED9136C}" destId="{B96FBF1B-A00E-4891-81E7-266AB3CFC3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30267A-572C-4990-9ABE-D8F91C8A1B2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8EB1BBB8-20E6-491D-9DBD-63BB93AB25CD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400" dirty="0" smtClean="0"/>
            <a:t>Random Effects</a:t>
          </a:r>
        </a:p>
        <a:p>
          <a:r>
            <a:rPr lang="en-US" sz="2400" dirty="0" smtClean="0"/>
            <a:t>(State)</a:t>
          </a:r>
          <a:endParaRPr lang="en-NL" sz="2400" dirty="0"/>
        </a:p>
      </dgm:t>
    </dgm:pt>
    <dgm:pt modelId="{39E93EB9-B38C-4498-9454-5AE89A3136AE}" type="parTrans" cxnId="{53863BF0-4F29-4898-B2D3-5E719359B052}">
      <dgm:prSet/>
      <dgm:spPr/>
      <dgm:t>
        <a:bodyPr/>
        <a:lstStyle/>
        <a:p>
          <a:endParaRPr lang="en-NL" sz="2800"/>
        </a:p>
      </dgm:t>
    </dgm:pt>
    <dgm:pt modelId="{B49638EC-7D3D-4C80-A730-42243493ED3A}" type="sibTrans" cxnId="{53863BF0-4F29-4898-B2D3-5E719359B052}">
      <dgm:prSet/>
      <dgm:spPr/>
      <dgm:t>
        <a:bodyPr/>
        <a:lstStyle/>
        <a:p>
          <a:endParaRPr lang="en-NL" sz="2800"/>
        </a:p>
      </dgm:t>
    </dgm:pt>
    <dgm:pt modelId="{727235C2-9E86-4EA8-9283-7C981CDE1F47}">
      <dgm:prSet phldrT="[Text]" custT="1"/>
      <dgm:spPr/>
      <dgm:t>
        <a:bodyPr/>
        <a:lstStyle/>
        <a:p>
          <a:r>
            <a:rPr lang="en-US" sz="2400" b="1" dirty="0" smtClean="0"/>
            <a:t>Model 1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Physical Exam</a:t>
          </a:r>
          <a:endParaRPr lang="en-NL" sz="2000" dirty="0"/>
        </a:p>
      </dgm:t>
    </dgm:pt>
    <dgm:pt modelId="{4E258199-809F-4C68-9216-8007B3738D70}" type="parTrans" cxnId="{D2B319B1-4DE2-4684-80F6-4E06B39D79C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6C1A1FFC-0B9E-41C7-B261-ED48483167A9}" type="sibTrans" cxnId="{D2B319B1-4DE2-4684-80F6-4E06B39D79C7}">
      <dgm:prSet/>
      <dgm:spPr/>
      <dgm:t>
        <a:bodyPr/>
        <a:lstStyle/>
        <a:p>
          <a:endParaRPr lang="en-NL" sz="2800"/>
        </a:p>
      </dgm:t>
    </dgm:pt>
    <dgm:pt modelId="{11E1BE0E-2C91-4BAE-ADF8-47ACFDE3978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b="1" dirty="0" smtClean="0"/>
            <a:t>Relative Risk Model</a:t>
          </a:r>
          <a:r>
            <a:rPr lang="en-US" sz="2000" b="1" dirty="0" smtClean="0"/>
            <a:t/>
          </a:r>
          <a:br>
            <a:rPr lang="en-US" sz="2000" b="1" dirty="0" smtClean="0"/>
          </a:br>
          <a:r>
            <a:rPr lang="en-US" sz="2000" b="0" dirty="0" smtClean="0"/>
            <a:t>Previous Invasive Test Results</a:t>
          </a:r>
          <a:endParaRPr lang="en-NL" sz="2000" b="0" dirty="0"/>
        </a:p>
      </dgm:t>
    </dgm:pt>
    <dgm:pt modelId="{86980CBF-B30A-4CF8-8113-B372BFB3C64B}" type="parTrans" cxnId="{F3CE4AF5-063F-4ED4-9CF4-9B1DE6408864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C678C1FD-2AAC-4C97-823F-7BDDC01366FD}" type="sibTrans" cxnId="{F3CE4AF5-063F-4ED4-9CF4-9B1DE6408864}">
      <dgm:prSet/>
      <dgm:spPr/>
      <dgm:t>
        <a:bodyPr/>
        <a:lstStyle/>
        <a:p>
          <a:endParaRPr lang="en-NL" sz="2800"/>
        </a:p>
      </dgm:t>
    </dgm:pt>
    <dgm:pt modelId="{8B587ED5-353B-40BD-9C51-A4D8973CE5DC}">
      <dgm:prSet phldrT="[Text]" custT="1"/>
      <dgm:spPr/>
      <dgm:t>
        <a:bodyPr/>
        <a:lstStyle/>
        <a:p>
          <a:r>
            <a:rPr lang="en-US" sz="2400" b="1" dirty="0" smtClean="0"/>
            <a:t>Model 3</a:t>
          </a:r>
          <a:br>
            <a:rPr lang="en-US" sz="2400" b="1" dirty="0" smtClean="0"/>
          </a:br>
          <a:r>
            <a:rPr lang="en-US" sz="2000" dirty="0" smtClean="0"/>
            <a:t>MRI</a:t>
          </a:r>
          <a:endParaRPr lang="en-NL" sz="2000" dirty="0"/>
        </a:p>
      </dgm:t>
    </dgm:pt>
    <dgm:pt modelId="{E29738BD-C4AE-4C29-9099-A466A8A4C8BC}" type="parTrans" cxnId="{F5CB4D35-F9F3-4C1C-B736-026EC2E4B4BA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45A521EB-DB2D-4382-9CF4-079301B205E4}" type="sibTrans" cxnId="{F5CB4D35-F9F3-4C1C-B736-026EC2E4B4BA}">
      <dgm:prSet/>
      <dgm:spPr/>
      <dgm:t>
        <a:bodyPr/>
        <a:lstStyle/>
        <a:p>
          <a:endParaRPr lang="en-NL" sz="2800"/>
        </a:p>
      </dgm:t>
    </dgm:pt>
    <dgm:pt modelId="{E3E0C380-6231-4965-B37C-EBBA760F49DD}">
      <dgm:prSet phldrT="[Text]" custT="1"/>
      <dgm:spPr/>
      <dgm:t>
        <a:bodyPr/>
        <a:lstStyle/>
        <a:p>
          <a:r>
            <a:rPr lang="en-US" sz="2400" b="1" dirty="0" smtClean="0"/>
            <a:t>Model 2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Blood Biomarker</a:t>
          </a:r>
          <a:endParaRPr lang="en-NL" sz="2000" dirty="0"/>
        </a:p>
      </dgm:t>
    </dgm:pt>
    <dgm:pt modelId="{D69612C4-FCA0-4061-B003-08F048D89972}" type="parTrans" cxnId="{395F2239-5DC9-40C4-B067-2B5554B9363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80EEEB3E-4CF8-4544-ADB4-FC4BC3E5E0FB}" type="sibTrans" cxnId="{395F2239-5DC9-40C4-B067-2B5554B93631}">
      <dgm:prSet/>
      <dgm:spPr/>
      <dgm:t>
        <a:bodyPr/>
        <a:lstStyle/>
        <a:p>
          <a:endParaRPr lang="en-NL" sz="2800"/>
        </a:p>
      </dgm:t>
    </dgm:pt>
    <dgm:pt modelId="{0F867683-8F29-49B1-8E70-D3D1FED9136C}" type="pres">
      <dgm:prSet presAssocID="{5A30267A-572C-4990-9ABE-D8F91C8A1B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E4C50-C831-44C0-B153-3BB54E0E9044}" type="pres">
      <dgm:prSet presAssocID="{8EB1BBB8-20E6-491D-9DBD-63BB93AB25CD}" presName="centerShape" presStyleLbl="node0" presStyleIdx="0" presStyleCnt="1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287A2AF-34B8-463D-9FC1-3DD5430F8304}" type="pres">
      <dgm:prSet presAssocID="{4E258199-809F-4C68-9216-8007B3738D7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AE4D6AD-CB51-49B1-871E-0A6AAB75B778}" type="pres">
      <dgm:prSet presAssocID="{4E258199-809F-4C68-9216-8007B3738D7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D8D704C-CA1E-4834-9BF5-2463D1BAC81C}" type="pres">
      <dgm:prSet presAssocID="{727235C2-9E86-4EA8-9283-7C981CDE1F47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B3229AD-991F-437A-B8E6-C346A5E405D5}" type="pres">
      <dgm:prSet presAssocID="{86980CBF-B30A-4CF8-8113-B372BFB3C64B}" presName="parTrans" presStyleLbl="sibTrans2D1" presStyleIdx="1" presStyleCnt="4" custAng="14445" custScaleX="166797" custLinFactNeighborX="-2824" custLinFactNeighborY="-241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BDC0FE8-2B03-43D4-A831-B9D61965A6C6}" type="pres">
      <dgm:prSet presAssocID="{86980CBF-B30A-4CF8-8113-B372BFB3C6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9B9547-375C-4F98-84F0-BE1C8D4EF3E2}" type="pres">
      <dgm:prSet presAssocID="{11E1BE0E-2C91-4BAE-ADF8-47ACFDE3978E}" presName="node" presStyleLbl="node1" presStyleIdx="1" presStyleCnt="4" custScaleX="166853" custScaleY="146655" custRadScaleRad="139195" custRadScaleInc="-53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C153215-0596-43F2-A103-CE1780BA9155}" type="pres">
      <dgm:prSet presAssocID="{E29738BD-C4AE-4C29-9099-A466A8A4C8B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A1EEEC1-4F46-4472-A0AC-D55958D3D3C0}" type="pres">
      <dgm:prSet presAssocID="{E29738BD-C4AE-4C29-9099-A466A8A4C8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78E32F8-8D17-4F42-966E-ECE86FB262C6}" type="pres">
      <dgm:prSet presAssocID="{8B587ED5-353B-40BD-9C51-A4D8973CE5DC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2084B88-7AFB-4984-BBA6-8F5E76627E47}" type="pres">
      <dgm:prSet presAssocID="{D69612C4-FCA0-4061-B003-08F048D89972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B7707D0-6C12-4337-9BA6-03391AD9079A}" type="pres">
      <dgm:prSet presAssocID="{D69612C4-FCA0-4061-B003-08F048D8997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6FBF1B-A00E-4891-81E7-266AB3CFC3A1}" type="pres">
      <dgm:prSet presAssocID="{E3E0C380-6231-4965-B37C-EBBA760F49DD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1B5ECBE3-322C-4724-901B-E1CD06CFBF1D}" type="presOf" srcId="{86980CBF-B30A-4CF8-8113-B372BFB3C64B}" destId="{BBDC0FE8-2B03-43D4-A831-B9D61965A6C6}" srcOrd="1" destOrd="0" presId="urn:microsoft.com/office/officeart/2005/8/layout/radial5"/>
    <dgm:cxn modelId="{B3822A23-1192-48A4-9F2F-16ED75774D54}" type="presOf" srcId="{E29738BD-C4AE-4C29-9099-A466A8A4C8BC}" destId="{6A1EEEC1-4F46-4472-A0AC-D55958D3D3C0}" srcOrd="1" destOrd="0" presId="urn:microsoft.com/office/officeart/2005/8/layout/radial5"/>
    <dgm:cxn modelId="{D2B319B1-4DE2-4684-80F6-4E06B39D79C7}" srcId="{8EB1BBB8-20E6-491D-9DBD-63BB93AB25CD}" destId="{727235C2-9E86-4EA8-9283-7C981CDE1F47}" srcOrd="0" destOrd="0" parTransId="{4E258199-809F-4C68-9216-8007B3738D70}" sibTransId="{6C1A1FFC-0B9E-41C7-B261-ED48483167A9}"/>
    <dgm:cxn modelId="{BCAAA78D-440F-4E50-93F2-94B334CD6A46}" type="presOf" srcId="{D69612C4-FCA0-4061-B003-08F048D89972}" destId="{D2084B88-7AFB-4984-BBA6-8F5E76627E47}" srcOrd="0" destOrd="0" presId="urn:microsoft.com/office/officeart/2005/8/layout/radial5"/>
    <dgm:cxn modelId="{0EFB5311-CC66-49C1-85D5-D21B48A74B84}" type="presOf" srcId="{86980CBF-B30A-4CF8-8113-B372BFB3C64B}" destId="{AB3229AD-991F-437A-B8E6-C346A5E405D5}" srcOrd="0" destOrd="0" presId="urn:microsoft.com/office/officeart/2005/8/layout/radial5"/>
    <dgm:cxn modelId="{F5CB4D35-F9F3-4C1C-B736-026EC2E4B4BA}" srcId="{8EB1BBB8-20E6-491D-9DBD-63BB93AB25CD}" destId="{8B587ED5-353B-40BD-9C51-A4D8973CE5DC}" srcOrd="2" destOrd="0" parTransId="{E29738BD-C4AE-4C29-9099-A466A8A4C8BC}" sibTransId="{45A521EB-DB2D-4382-9CF4-079301B205E4}"/>
    <dgm:cxn modelId="{B2BF7D37-F714-46AE-9066-4E541A0CA80B}" type="presOf" srcId="{5A30267A-572C-4990-9ABE-D8F91C8A1B20}" destId="{0F867683-8F29-49B1-8E70-D3D1FED9136C}" srcOrd="0" destOrd="0" presId="urn:microsoft.com/office/officeart/2005/8/layout/radial5"/>
    <dgm:cxn modelId="{EB346339-FFE2-47A5-8E84-8B8A1F9FFF41}" type="presOf" srcId="{D69612C4-FCA0-4061-B003-08F048D89972}" destId="{2B7707D0-6C12-4337-9BA6-03391AD9079A}" srcOrd="1" destOrd="0" presId="urn:microsoft.com/office/officeart/2005/8/layout/radial5"/>
    <dgm:cxn modelId="{9D35359B-54C5-4D23-BC61-49D2DC0D649D}" type="presOf" srcId="{11E1BE0E-2C91-4BAE-ADF8-47ACFDE3978E}" destId="{DE9B9547-375C-4F98-84F0-BE1C8D4EF3E2}" srcOrd="0" destOrd="0" presId="urn:microsoft.com/office/officeart/2005/8/layout/radial5"/>
    <dgm:cxn modelId="{395F2239-5DC9-40C4-B067-2B5554B93631}" srcId="{8EB1BBB8-20E6-491D-9DBD-63BB93AB25CD}" destId="{E3E0C380-6231-4965-B37C-EBBA760F49DD}" srcOrd="3" destOrd="0" parTransId="{D69612C4-FCA0-4061-B003-08F048D89972}" sibTransId="{80EEEB3E-4CF8-4544-ADB4-FC4BC3E5E0FB}"/>
    <dgm:cxn modelId="{F3CE4AF5-063F-4ED4-9CF4-9B1DE6408864}" srcId="{8EB1BBB8-20E6-491D-9DBD-63BB93AB25CD}" destId="{11E1BE0E-2C91-4BAE-ADF8-47ACFDE3978E}" srcOrd="1" destOrd="0" parTransId="{86980CBF-B30A-4CF8-8113-B372BFB3C64B}" sibTransId="{C678C1FD-2AAC-4C97-823F-7BDDC01366FD}"/>
    <dgm:cxn modelId="{9176298C-5F8D-4F78-BE57-5215EB0F6AF7}" type="presOf" srcId="{8EB1BBB8-20E6-491D-9DBD-63BB93AB25CD}" destId="{C12E4C50-C831-44C0-B153-3BB54E0E9044}" srcOrd="0" destOrd="0" presId="urn:microsoft.com/office/officeart/2005/8/layout/radial5"/>
    <dgm:cxn modelId="{53863BF0-4F29-4898-B2D3-5E719359B052}" srcId="{5A30267A-572C-4990-9ABE-D8F91C8A1B20}" destId="{8EB1BBB8-20E6-491D-9DBD-63BB93AB25CD}" srcOrd="0" destOrd="0" parTransId="{39E93EB9-B38C-4498-9454-5AE89A3136AE}" sibTransId="{B49638EC-7D3D-4C80-A730-42243493ED3A}"/>
    <dgm:cxn modelId="{EDFE2168-457C-486B-8F6C-C0D38AAAD723}" type="presOf" srcId="{727235C2-9E86-4EA8-9283-7C981CDE1F47}" destId="{8D8D704C-CA1E-4834-9BF5-2463D1BAC81C}" srcOrd="0" destOrd="0" presId="urn:microsoft.com/office/officeart/2005/8/layout/radial5"/>
    <dgm:cxn modelId="{3F9CE139-D217-4916-8274-260D6C0FDA07}" type="presOf" srcId="{8B587ED5-353B-40BD-9C51-A4D8973CE5DC}" destId="{F78E32F8-8D17-4F42-966E-ECE86FB262C6}" srcOrd="0" destOrd="0" presId="urn:microsoft.com/office/officeart/2005/8/layout/radial5"/>
    <dgm:cxn modelId="{8BCBBEC3-725A-4B3B-8D6F-D43366A27F6C}" type="presOf" srcId="{E29738BD-C4AE-4C29-9099-A466A8A4C8BC}" destId="{BC153215-0596-43F2-A103-CE1780BA9155}" srcOrd="0" destOrd="0" presId="urn:microsoft.com/office/officeart/2005/8/layout/radial5"/>
    <dgm:cxn modelId="{16FDB656-3CCB-43FD-BE4F-1A0AA7422828}" type="presOf" srcId="{E3E0C380-6231-4965-B37C-EBBA760F49DD}" destId="{B96FBF1B-A00E-4891-81E7-266AB3CFC3A1}" srcOrd="0" destOrd="0" presId="urn:microsoft.com/office/officeart/2005/8/layout/radial5"/>
    <dgm:cxn modelId="{2C28F340-5CBE-4E71-93A1-10A361BEC985}" type="presOf" srcId="{4E258199-809F-4C68-9216-8007B3738D70}" destId="{6AE4D6AD-CB51-49B1-871E-0A6AAB75B778}" srcOrd="1" destOrd="0" presId="urn:microsoft.com/office/officeart/2005/8/layout/radial5"/>
    <dgm:cxn modelId="{503F07AC-EF0D-452F-AB0D-1A57E7FDD315}" type="presOf" srcId="{4E258199-809F-4C68-9216-8007B3738D70}" destId="{5287A2AF-34B8-463D-9FC1-3DD5430F8304}" srcOrd="0" destOrd="0" presId="urn:microsoft.com/office/officeart/2005/8/layout/radial5"/>
    <dgm:cxn modelId="{44B4FAE0-54DE-4070-B770-317049E94E84}" type="presParOf" srcId="{0F867683-8F29-49B1-8E70-D3D1FED9136C}" destId="{C12E4C50-C831-44C0-B153-3BB54E0E9044}" srcOrd="0" destOrd="0" presId="urn:microsoft.com/office/officeart/2005/8/layout/radial5"/>
    <dgm:cxn modelId="{2944C2A7-A701-424F-A818-290D678D9B2A}" type="presParOf" srcId="{0F867683-8F29-49B1-8E70-D3D1FED9136C}" destId="{5287A2AF-34B8-463D-9FC1-3DD5430F8304}" srcOrd="1" destOrd="0" presId="urn:microsoft.com/office/officeart/2005/8/layout/radial5"/>
    <dgm:cxn modelId="{1611A2F8-EF47-4737-AE8D-3CBDF2C0FBD5}" type="presParOf" srcId="{5287A2AF-34B8-463D-9FC1-3DD5430F8304}" destId="{6AE4D6AD-CB51-49B1-871E-0A6AAB75B778}" srcOrd="0" destOrd="0" presId="urn:microsoft.com/office/officeart/2005/8/layout/radial5"/>
    <dgm:cxn modelId="{CD9503EC-E571-4B4B-959C-DEF0FE582B62}" type="presParOf" srcId="{0F867683-8F29-49B1-8E70-D3D1FED9136C}" destId="{8D8D704C-CA1E-4834-9BF5-2463D1BAC81C}" srcOrd="2" destOrd="0" presId="urn:microsoft.com/office/officeart/2005/8/layout/radial5"/>
    <dgm:cxn modelId="{D77B25FE-A83D-4AB4-8504-8EFCBD03A020}" type="presParOf" srcId="{0F867683-8F29-49B1-8E70-D3D1FED9136C}" destId="{AB3229AD-991F-437A-B8E6-C346A5E405D5}" srcOrd="3" destOrd="0" presId="urn:microsoft.com/office/officeart/2005/8/layout/radial5"/>
    <dgm:cxn modelId="{BF789B0C-3AC3-43DE-8593-321996587B9E}" type="presParOf" srcId="{AB3229AD-991F-437A-B8E6-C346A5E405D5}" destId="{BBDC0FE8-2B03-43D4-A831-B9D61965A6C6}" srcOrd="0" destOrd="0" presId="urn:microsoft.com/office/officeart/2005/8/layout/radial5"/>
    <dgm:cxn modelId="{8AF587CE-4AD2-443D-BFC9-2373E89FF9C7}" type="presParOf" srcId="{0F867683-8F29-49B1-8E70-D3D1FED9136C}" destId="{DE9B9547-375C-4F98-84F0-BE1C8D4EF3E2}" srcOrd="4" destOrd="0" presId="urn:microsoft.com/office/officeart/2005/8/layout/radial5"/>
    <dgm:cxn modelId="{1EB776AF-30FB-49EB-9CF8-7D195ED5B27A}" type="presParOf" srcId="{0F867683-8F29-49B1-8E70-D3D1FED9136C}" destId="{BC153215-0596-43F2-A103-CE1780BA9155}" srcOrd="5" destOrd="0" presId="urn:microsoft.com/office/officeart/2005/8/layout/radial5"/>
    <dgm:cxn modelId="{D10EE881-FF5C-44B1-BE53-D56DFF013DD7}" type="presParOf" srcId="{BC153215-0596-43F2-A103-CE1780BA9155}" destId="{6A1EEEC1-4F46-4472-A0AC-D55958D3D3C0}" srcOrd="0" destOrd="0" presId="urn:microsoft.com/office/officeart/2005/8/layout/radial5"/>
    <dgm:cxn modelId="{B461D9E9-BD26-4C4A-A402-5EAEE3C1D951}" type="presParOf" srcId="{0F867683-8F29-49B1-8E70-D3D1FED9136C}" destId="{F78E32F8-8D17-4F42-966E-ECE86FB262C6}" srcOrd="6" destOrd="0" presId="urn:microsoft.com/office/officeart/2005/8/layout/radial5"/>
    <dgm:cxn modelId="{076CF6AB-BB9C-4378-8CD9-5D3BC880B379}" type="presParOf" srcId="{0F867683-8F29-49B1-8E70-D3D1FED9136C}" destId="{D2084B88-7AFB-4984-BBA6-8F5E76627E47}" srcOrd="7" destOrd="0" presId="urn:microsoft.com/office/officeart/2005/8/layout/radial5"/>
    <dgm:cxn modelId="{57CF37F7-751A-42A8-9FFA-7816429767CB}" type="presParOf" srcId="{D2084B88-7AFB-4984-BBA6-8F5E76627E47}" destId="{2B7707D0-6C12-4337-9BA6-03391AD9079A}" srcOrd="0" destOrd="0" presId="urn:microsoft.com/office/officeart/2005/8/layout/radial5"/>
    <dgm:cxn modelId="{7902CE8A-89AC-4804-9017-6BCAD19557D9}" type="presParOf" srcId="{0F867683-8F29-49B1-8E70-D3D1FED9136C}" destId="{B96FBF1B-A00E-4891-81E7-266AB3CFC3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30267A-572C-4990-9ABE-D8F91C8A1B2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8EB1BBB8-20E6-491D-9DBD-63BB93AB25CD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400" dirty="0" smtClean="0"/>
            <a:t>Random Effects</a:t>
          </a:r>
        </a:p>
        <a:p>
          <a:r>
            <a:rPr lang="en-US" sz="2400" dirty="0" smtClean="0"/>
            <a:t>(State)</a:t>
          </a:r>
          <a:endParaRPr lang="en-NL" sz="2400" dirty="0"/>
        </a:p>
      </dgm:t>
    </dgm:pt>
    <dgm:pt modelId="{39E93EB9-B38C-4498-9454-5AE89A3136AE}" type="parTrans" cxnId="{53863BF0-4F29-4898-B2D3-5E719359B052}">
      <dgm:prSet/>
      <dgm:spPr/>
      <dgm:t>
        <a:bodyPr/>
        <a:lstStyle/>
        <a:p>
          <a:endParaRPr lang="en-NL" sz="2800"/>
        </a:p>
      </dgm:t>
    </dgm:pt>
    <dgm:pt modelId="{B49638EC-7D3D-4C80-A730-42243493ED3A}" type="sibTrans" cxnId="{53863BF0-4F29-4898-B2D3-5E719359B052}">
      <dgm:prSet/>
      <dgm:spPr/>
      <dgm:t>
        <a:bodyPr/>
        <a:lstStyle/>
        <a:p>
          <a:endParaRPr lang="en-NL" sz="2800"/>
        </a:p>
      </dgm:t>
    </dgm:pt>
    <dgm:pt modelId="{727235C2-9E86-4EA8-9283-7C981CDE1F47}">
      <dgm:prSet phldrT="[Text]" custT="1"/>
      <dgm:spPr/>
      <dgm:t>
        <a:bodyPr/>
        <a:lstStyle/>
        <a:p>
          <a:r>
            <a:rPr lang="en-US" sz="2400" b="1" dirty="0" smtClean="0"/>
            <a:t>Model 1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Physical Exam</a:t>
          </a:r>
          <a:endParaRPr lang="en-NL" sz="2000" dirty="0"/>
        </a:p>
      </dgm:t>
    </dgm:pt>
    <dgm:pt modelId="{4E258199-809F-4C68-9216-8007B3738D70}" type="parTrans" cxnId="{D2B319B1-4DE2-4684-80F6-4E06B39D79C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6C1A1FFC-0B9E-41C7-B261-ED48483167A9}" type="sibTrans" cxnId="{D2B319B1-4DE2-4684-80F6-4E06B39D79C7}">
      <dgm:prSet/>
      <dgm:spPr/>
      <dgm:t>
        <a:bodyPr/>
        <a:lstStyle/>
        <a:p>
          <a:endParaRPr lang="en-NL" sz="2800"/>
        </a:p>
      </dgm:t>
    </dgm:pt>
    <dgm:pt modelId="{11E1BE0E-2C91-4BAE-ADF8-47ACFDE3978E}">
      <dgm:prSet phldrT="[Text]" custT="1"/>
      <dgm:spPr>
        <a:noFill/>
      </dgm:spPr>
      <dgm:t>
        <a:bodyPr/>
        <a:lstStyle/>
        <a:p>
          <a:r>
            <a:rPr lang="en-US" sz="2400" b="1" dirty="0" smtClean="0"/>
            <a:t>Model 4</a:t>
          </a:r>
          <a:r>
            <a:rPr lang="en-US" sz="2000" b="1" dirty="0" smtClean="0"/>
            <a:t/>
          </a:r>
          <a:br>
            <a:rPr lang="en-US" sz="2000" b="1" dirty="0" smtClean="0"/>
          </a:br>
          <a:r>
            <a:rPr lang="en-US" sz="2000" b="0" dirty="0" smtClean="0"/>
            <a:t>Previous Invasive Test Results</a:t>
          </a:r>
          <a:endParaRPr lang="en-NL" sz="2000" b="0" dirty="0"/>
        </a:p>
      </dgm:t>
    </dgm:pt>
    <dgm:pt modelId="{86980CBF-B30A-4CF8-8113-B372BFB3C64B}" type="parTrans" cxnId="{F3CE4AF5-063F-4ED4-9CF4-9B1DE6408864}">
      <dgm:prSet custT="1"/>
      <dgm:spPr>
        <a:noFill/>
      </dgm:spPr>
      <dgm:t>
        <a:bodyPr/>
        <a:lstStyle/>
        <a:p>
          <a:endParaRPr lang="en-NL" sz="2000"/>
        </a:p>
      </dgm:t>
    </dgm:pt>
    <dgm:pt modelId="{C678C1FD-2AAC-4C97-823F-7BDDC01366FD}" type="sibTrans" cxnId="{F3CE4AF5-063F-4ED4-9CF4-9B1DE6408864}">
      <dgm:prSet/>
      <dgm:spPr/>
      <dgm:t>
        <a:bodyPr/>
        <a:lstStyle/>
        <a:p>
          <a:endParaRPr lang="en-NL" sz="2800"/>
        </a:p>
      </dgm:t>
    </dgm:pt>
    <dgm:pt modelId="{8B587ED5-353B-40BD-9C51-A4D8973CE5DC}">
      <dgm:prSet phldrT="[Text]" custT="1"/>
      <dgm:spPr/>
      <dgm:t>
        <a:bodyPr/>
        <a:lstStyle/>
        <a:p>
          <a:r>
            <a:rPr lang="en-US" sz="2400" b="1" dirty="0" smtClean="0"/>
            <a:t>Model 3</a:t>
          </a:r>
          <a:br>
            <a:rPr lang="en-US" sz="2400" b="1" dirty="0" smtClean="0"/>
          </a:br>
          <a:r>
            <a:rPr lang="en-US" sz="2000" dirty="0" smtClean="0"/>
            <a:t>MRI</a:t>
          </a:r>
          <a:endParaRPr lang="en-NL" sz="2000" dirty="0"/>
        </a:p>
      </dgm:t>
    </dgm:pt>
    <dgm:pt modelId="{E29738BD-C4AE-4C29-9099-A466A8A4C8BC}" type="parTrans" cxnId="{F5CB4D35-F9F3-4C1C-B736-026EC2E4B4BA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45A521EB-DB2D-4382-9CF4-079301B205E4}" type="sibTrans" cxnId="{F5CB4D35-F9F3-4C1C-B736-026EC2E4B4BA}">
      <dgm:prSet/>
      <dgm:spPr/>
      <dgm:t>
        <a:bodyPr/>
        <a:lstStyle/>
        <a:p>
          <a:endParaRPr lang="en-NL" sz="2800"/>
        </a:p>
      </dgm:t>
    </dgm:pt>
    <dgm:pt modelId="{E3E0C380-6231-4965-B37C-EBBA760F49DD}">
      <dgm:prSet phldrT="[Text]" custT="1"/>
      <dgm:spPr/>
      <dgm:t>
        <a:bodyPr/>
        <a:lstStyle/>
        <a:p>
          <a:r>
            <a:rPr lang="en-US" sz="2400" b="1" dirty="0" smtClean="0"/>
            <a:t>Model 2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Blood Biomarker</a:t>
          </a:r>
          <a:endParaRPr lang="en-NL" sz="2000" dirty="0"/>
        </a:p>
      </dgm:t>
    </dgm:pt>
    <dgm:pt modelId="{D69612C4-FCA0-4061-B003-08F048D89972}" type="parTrans" cxnId="{395F2239-5DC9-40C4-B067-2B5554B9363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80EEEB3E-4CF8-4544-ADB4-FC4BC3E5E0FB}" type="sibTrans" cxnId="{395F2239-5DC9-40C4-B067-2B5554B93631}">
      <dgm:prSet/>
      <dgm:spPr/>
      <dgm:t>
        <a:bodyPr/>
        <a:lstStyle/>
        <a:p>
          <a:endParaRPr lang="en-NL" sz="2800"/>
        </a:p>
      </dgm:t>
    </dgm:pt>
    <dgm:pt modelId="{0F867683-8F29-49B1-8E70-D3D1FED9136C}" type="pres">
      <dgm:prSet presAssocID="{5A30267A-572C-4990-9ABE-D8F91C8A1B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E4C50-C831-44C0-B153-3BB54E0E9044}" type="pres">
      <dgm:prSet presAssocID="{8EB1BBB8-20E6-491D-9DBD-63BB93AB25CD}" presName="centerShape" presStyleLbl="node0" presStyleIdx="0" presStyleCnt="1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287A2AF-34B8-463D-9FC1-3DD5430F8304}" type="pres">
      <dgm:prSet presAssocID="{4E258199-809F-4C68-9216-8007B3738D7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AE4D6AD-CB51-49B1-871E-0A6AAB75B778}" type="pres">
      <dgm:prSet presAssocID="{4E258199-809F-4C68-9216-8007B3738D7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D8D704C-CA1E-4834-9BF5-2463D1BAC81C}" type="pres">
      <dgm:prSet presAssocID="{727235C2-9E86-4EA8-9283-7C981CDE1F47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B3229AD-991F-437A-B8E6-C346A5E405D5}" type="pres">
      <dgm:prSet presAssocID="{86980CBF-B30A-4CF8-8113-B372BFB3C64B}" presName="parTrans" presStyleLbl="sibTrans2D1" presStyleIdx="1" presStyleCnt="4" custAng="14445" custScaleX="166797" custLinFactNeighborX="-2824" custLinFactNeighborY="-241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BDC0FE8-2B03-43D4-A831-B9D61965A6C6}" type="pres">
      <dgm:prSet presAssocID="{86980CBF-B30A-4CF8-8113-B372BFB3C6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9B9547-375C-4F98-84F0-BE1C8D4EF3E2}" type="pres">
      <dgm:prSet presAssocID="{11E1BE0E-2C91-4BAE-ADF8-47ACFDE3978E}" presName="node" presStyleLbl="node1" presStyleIdx="1" presStyleCnt="4" custRadScaleRad="139195" custRadScaleInc="-53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C153215-0596-43F2-A103-CE1780BA9155}" type="pres">
      <dgm:prSet presAssocID="{E29738BD-C4AE-4C29-9099-A466A8A4C8B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A1EEEC1-4F46-4472-A0AC-D55958D3D3C0}" type="pres">
      <dgm:prSet presAssocID="{E29738BD-C4AE-4C29-9099-A466A8A4C8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78E32F8-8D17-4F42-966E-ECE86FB262C6}" type="pres">
      <dgm:prSet presAssocID="{8B587ED5-353B-40BD-9C51-A4D8973CE5DC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2084B88-7AFB-4984-BBA6-8F5E76627E47}" type="pres">
      <dgm:prSet presAssocID="{D69612C4-FCA0-4061-B003-08F048D89972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B7707D0-6C12-4337-9BA6-03391AD9079A}" type="pres">
      <dgm:prSet presAssocID="{D69612C4-FCA0-4061-B003-08F048D8997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6FBF1B-A00E-4891-81E7-266AB3CFC3A1}" type="pres">
      <dgm:prSet presAssocID="{E3E0C380-6231-4965-B37C-EBBA760F49DD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1B5ECBE3-322C-4724-901B-E1CD06CFBF1D}" type="presOf" srcId="{86980CBF-B30A-4CF8-8113-B372BFB3C64B}" destId="{BBDC0FE8-2B03-43D4-A831-B9D61965A6C6}" srcOrd="1" destOrd="0" presId="urn:microsoft.com/office/officeart/2005/8/layout/radial5"/>
    <dgm:cxn modelId="{B3822A23-1192-48A4-9F2F-16ED75774D54}" type="presOf" srcId="{E29738BD-C4AE-4C29-9099-A466A8A4C8BC}" destId="{6A1EEEC1-4F46-4472-A0AC-D55958D3D3C0}" srcOrd="1" destOrd="0" presId="urn:microsoft.com/office/officeart/2005/8/layout/radial5"/>
    <dgm:cxn modelId="{D2B319B1-4DE2-4684-80F6-4E06B39D79C7}" srcId="{8EB1BBB8-20E6-491D-9DBD-63BB93AB25CD}" destId="{727235C2-9E86-4EA8-9283-7C981CDE1F47}" srcOrd="0" destOrd="0" parTransId="{4E258199-809F-4C68-9216-8007B3738D70}" sibTransId="{6C1A1FFC-0B9E-41C7-B261-ED48483167A9}"/>
    <dgm:cxn modelId="{BCAAA78D-440F-4E50-93F2-94B334CD6A46}" type="presOf" srcId="{D69612C4-FCA0-4061-B003-08F048D89972}" destId="{D2084B88-7AFB-4984-BBA6-8F5E76627E47}" srcOrd="0" destOrd="0" presId="urn:microsoft.com/office/officeart/2005/8/layout/radial5"/>
    <dgm:cxn modelId="{0EFB5311-CC66-49C1-85D5-D21B48A74B84}" type="presOf" srcId="{86980CBF-B30A-4CF8-8113-B372BFB3C64B}" destId="{AB3229AD-991F-437A-B8E6-C346A5E405D5}" srcOrd="0" destOrd="0" presId="urn:microsoft.com/office/officeart/2005/8/layout/radial5"/>
    <dgm:cxn modelId="{F5CB4D35-F9F3-4C1C-B736-026EC2E4B4BA}" srcId="{8EB1BBB8-20E6-491D-9DBD-63BB93AB25CD}" destId="{8B587ED5-353B-40BD-9C51-A4D8973CE5DC}" srcOrd="2" destOrd="0" parTransId="{E29738BD-C4AE-4C29-9099-A466A8A4C8BC}" sibTransId="{45A521EB-DB2D-4382-9CF4-079301B205E4}"/>
    <dgm:cxn modelId="{B2BF7D37-F714-46AE-9066-4E541A0CA80B}" type="presOf" srcId="{5A30267A-572C-4990-9ABE-D8F91C8A1B20}" destId="{0F867683-8F29-49B1-8E70-D3D1FED9136C}" srcOrd="0" destOrd="0" presId="urn:microsoft.com/office/officeart/2005/8/layout/radial5"/>
    <dgm:cxn modelId="{EB346339-FFE2-47A5-8E84-8B8A1F9FFF41}" type="presOf" srcId="{D69612C4-FCA0-4061-B003-08F048D89972}" destId="{2B7707D0-6C12-4337-9BA6-03391AD9079A}" srcOrd="1" destOrd="0" presId="urn:microsoft.com/office/officeart/2005/8/layout/radial5"/>
    <dgm:cxn modelId="{9D35359B-54C5-4D23-BC61-49D2DC0D649D}" type="presOf" srcId="{11E1BE0E-2C91-4BAE-ADF8-47ACFDE3978E}" destId="{DE9B9547-375C-4F98-84F0-BE1C8D4EF3E2}" srcOrd="0" destOrd="0" presId="urn:microsoft.com/office/officeart/2005/8/layout/radial5"/>
    <dgm:cxn modelId="{395F2239-5DC9-40C4-B067-2B5554B93631}" srcId="{8EB1BBB8-20E6-491D-9DBD-63BB93AB25CD}" destId="{E3E0C380-6231-4965-B37C-EBBA760F49DD}" srcOrd="3" destOrd="0" parTransId="{D69612C4-FCA0-4061-B003-08F048D89972}" sibTransId="{80EEEB3E-4CF8-4544-ADB4-FC4BC3E5E0FB}"/>
    <dgm:cxn modelId="{F3CE4AF5-063F-4ED4-9CF4-9B1DE6408864}" srcId="{8EB1BBB8-20E6-491D-9DBD-63BB93AB25CD}" destId="{11E1BE0E-2C91-4BAE-ADF8-47ACFDE3978E}" srcOrd="1" destOrd="0" parTransId="{86980CBF-B30A-4CF8-8113-B372BFB3C64B}" sibTransId="{C678C1FD-2AAC-4C97-823F-7BDDC01366FD}"/>
    <dgm:cxn modelId="{9176298C-5F8D-4F78-BE57-5215EB0F6AF7}" type="presOf" srcId="{8EB1BBB8-20E6-491D-9DBD-63BB93AB25CD}" destId="{C12E4C50-C831-44C0-B153-3BB54E0E9044}" srcOrd="0" destOrd="0" presId="urn:microsoft.com/office/officeart/2005/8/layout/radial5"/>
    <dgm:cxn modelId="{53863BF0-4F29-4898-B2D3-5E719359B052}" srcId="{5A30267A-572C-4990-9ABE-D8F91C8A1B20}" destId="{8EB1BBB8-20E6-491D-9DBD-63BB93AB25CD}" srcOrd="0" destOrd="0" parTransId="{39E93EB9-B38C-4498-9454-5AE89A3136AE}" sibTransId="{B49638EC-7D3D-4C80-A730-42243493ED3A}"/>
    <dgm:cxn modelId="{EDFE2168-457C-486B-8F6C-C0D38AAAD723}" type="presOf" srcId="{727235C2-9E86-4EA8-9283-7C981CDE1F47}" destId="{8D8D704C-CA1E-4834-9BF5-2463D1BAC81C}" srcOrd="0" destOrd="0" presId="urn:microsoft.com/office/officeart/2005/8/layout/radial5"/>
    <dgm:cxn modelId="{3F9CE139-D217-4916-8274-260D6C0FDA07}" type="presOf" srcId="{8B587ED5-353B-40BD-9C51-A4D8973CE5DC}" destId="{F78E32F8-8D17-4F42-966E-ECE86FB262C6}" srcOrd="0" destOrd="0" presId="urn:microsoft.com/office/officeart/2005/8/layout/radial5"/>
    <dgm:cxn modelId="{8BCBBEC3-725A-4B3B-8D6F-D43366A27F6C}" type="presOf" srcId="{E29738BD-C4AE-4C29-9099-A466A8A4C8BC}" destId="{BC153215-0596-43F2-A103-CE1780BA9155}" srcOrd="0" destOrd="0" presId="urn:microsoft.com/office/officeart/2005/8/layout/radial5"/>
    <dgm:cxn modelId="{16FDB656-3CCB-43FD-BE4F-1A0AA7422828}" type="presOf" srcId="{E3E0C380-6231-4965-B37C-EBBA760F49DD}" destId="{B96FBF1B-A00E-4891-81E7-266AB3CFC3A1}" srcOrd="0" destOrd="0" presId="urn:microsoft.com/office/officeart/2005/8/layout/radial5"/>
    <dgm:cxn modelId="{2C28F340-5CBE-4E71-93A1-10A361BEC985}" type="presOf" srcId="{4E258199-809F-4C68-9216-8007B3738D70}" destId="{6AE4D6AD-CB51-49B1-871E-0A6AAB75B778}" srcOrd="1" destOrd="0" presId="urn:microsoft.com/office/officeart/2005/8/layout/radial5"/>
    <dgm:cxn modelId="{503F07AC-EF0D-452F-AB0D-1A57E7FDD315}" type="presOf" srcId="{4E258199-809F-4C68-9216-8007B3738D70}" destId="{5287A2AF-34B8-463D-9FC1-3DD5430F8304}" srcOrd="0" destOrd="0" presId="urn:microsoft.com/office/officeart/2005/8/layout/radial5"/>
    <dgm:cxn modelId="{44B4FAE0-54DE-4070-B770-317049E94E84}" type="presParOf" srcId="{0F867683-8F29-49B1-8E70-D3D1FED9136C}" destId="{C12E4C50-C831-44C0-B153-3BB54E0E9044}" srcOrd="0" destOrd="0" presId="urn:microsoft.com/office/officeart/2005/8/layout/radial5"/>
    <dgm:cxn modelId="{2944C2A7-A701-424F-A818-290D678D9B2A}" type="presParOf" srcId="{0F867683-8F29-49B1-8E70-D3D1FED9136C}" destId="{5287A2AF-34B8-463D-9FC1-3DD5430F8304}" srcOrd="1" destOrd="0" presId="urn:microsoft.com/office/officeart/2005/8/layout/radial5"/>
    <dgm:cxn modelId="{1611A2F8-EF47-4737-AE8D-3CBDF2C0FBD5}" type="presParOf" srcId="{5287A2AF-34B8-463D-9FC1-3DD5430F8304}" destId="{6AE4D6AD-CB51-49B1-871E-0A6AAB75B778}" srcOrd="0" destOrd="0" presId="urn:microsoft.com/office/officeart/2005/8/layout/radial5"/>
    <dgm:cxn modelId="{CD9503EC-E571-4B4B-959C-DEF0FE582B62}" type="presParOf" srcId="{0F867683-8F29-49B1-8E70-D3D1FED9136C}" destId="{8D8D704C-CA1E-4834-9BF5-2463D1BAC81C}" srcOrd="2" destOrd="0" presId="urn:microsoft.com/office/officeart/2005/8/layout/radial5"/>
    <dgm:cxn modelId="{D77B25FE-A83D-4AB4-8504-8EFCBD03A020}" type="presParOf" srcId="{0F867683-8F29-49B1-8E70-D3D1FED9136C}" destId="{AB3229AD-991F-437A-B8E6-C346A5E405D5}" srcOrd="3" destOrd="0" presId="urn:microsoft.com/office/officeart/2005/8/layout/radial5"/>
    <dgm:cxn modelId="{BF789B0C-3AC3-43DE-8593-321996587B9E}" type="presParOf" srcId="{AB3229AD-991F-437A-B8E6-C346A5E405D5}" destId="{BBDC0FE8-2B03-43D4-A831-B9D61965A6C6}" srcOrd="0" destOrd="0" presId="urn:microsoft.com/office/officeart/2005/8/layout/radial5"/>
    <dgm:cxn modelId="{8AF587CE-4AD2-443D-BFC9-2373E89FF9C7}" type="presParOf" srcId="{0F867683-8F29-49B1-8E70-D3D1FED9136C}" destId="{DE9B9547-375C-4F98-84F0-BE1C8D4EF3E2}" srcOrd="4" destOrd="0" presId="urn:microsoft.com/office/officeart/2005/8/layout/radial5"/>
    <dgm:cxn modelId="{1EB776AF-30FB-49EB-9CF8-7D195ED5B27A}" type="presParOf" srcId="{0F867683-8F29-49B1-8E70-D3D1FED9136C}" destId="{BC153215-0596-43F2-A103-CE1780BA9155}" srcOrd="5" destOrd="0" presId="urn:microsoft.com/office/officeart/2005/8/layout/radial5"/>
    <dgm:cxn modelId="{D10EE881-FF5C-44B1-BE53-D56DFF013DD7}" type="presParOf" srcId="{BC153215-0596-43F2-A103-CE1780BA9155}" destId="{6A1EEEC1-4F46-4472-A0AC-D55958D3D3C0}" srcOrd="0" destOrd="0" presId="urn:microsoft.com/office/officeart/2005/8/layout/radial5"/>
    <dgm:cxn modelId="{B461D9E9-BD26-4C4A-A402-5EAEE3C1D951}" type="presParOf" srcId="{0F867683-8F29-49B1-8E70-D3D1FED9136C}" destId="{F78E32F8-8D17-4F42-966E-ECE86FB262C6}" srcOrd="6" destOrd="0" presId="urn:microsoft.com/office/officeart/2005/8/layout/radial5"/>
    <dgm:cxn modelId="{076CF6AB-BB9C-4378-8CD9-5D3BC880B379}" type="presParOf" srcId="{0F867683-8F29-49B1-8E70-D3D1FED9136C}" destId="{D2084B88-7AFB-4984-BBA6-8F5E76627E47}" srcOrd="7" destOrd="0" presId="urn:microsoft.com/office/officeart/2005/8/layout/radial5"/>
    <dgm:cxn modelId="{57CF37F7-751A-42A8-9FFA-7816429767CB}" type="presParOf" srcId="{D2084B88-7AFB-4984-BBA6-8F5E76627E47}" destId="{2B7707D0-6C12-4337-9BA6-03391AD9079A}" srcOrd="0" destOrd="0" presId="urn:microsoft.com/office/officeart/2005/8/layout/radial5"/>
    <dgm:cxn modelId="{7902CE8A-89AC-4804-9017-6BCAD19557D9}" type="presParOf" srcId="{0F867683-8F29-49B1-8E70-D3D1FED9136C}" destId="{B96FBF1B-A00E-4891-81E7-266AB3CFC3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9056F-72D0-4390-99C3-23BC4F03C6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46AC41-B34D-4634-B771-1F4E4BDD64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Low-grade</a:t>
          </a:r>
          <a:endParaRPr lang="en-NL" dirty="0"/>
        </a:p>
      </dgm:t>
    </dgm:pt>
    <dgm:pt modelId="{5787161F-0365-4019-A565-9629E48DFEAB}" type="parTrans" cxnId="{41513865-4379-4574-9C09-9435B16934D0}">
      <dgm:prSet/>
      <dgm:spPr/>
      <dgm:t>
        <a:bodyPr/>
        <a:lstStyle/>
        <a:p>
          <a:endParaRPr lang="en-NL"/>
        </a:p>
      </dgm:t>
    </dgm:pt>
    <dgm:pt modelId="{E9D97CF8-63D8-41E9-AD3E-4CBADAB1BC82}" type="sibTrans" cxnId="{41513865-4379-4574-9C09-9435B16934D0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NL"/>
        </a:p>
      </dgm:t>
    </dgm:pt>
    <dgm:pt modelId="{EF0009FC-699A-458D-997D-A26D18A2ABE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Progressed</a:t>
          </a:r>
          <a:endParaRPr lang="en-NL" dirty="0"/>
        </a:p>
      </dgm:t>
    </dgm:pt>
    <dgm:pt modelId="{AA22D4F8-A918-4538-A1F0-0A6F3461D6FC}" type="parTrans" cxnId="{B22BD874-32CC-45EA-8A26-0B367A4E23C4}">
      <dgm:prSet/>
      <dgm:spPr/>
      <dgm:t>
        <a:bodyPr/>
        <a:lstStyle/>
        <a:p>
          <a:endParaRPr lang="en-NL"/>
        </a:p>
      </dgm:t>
    </dgm:pt>
    <dgm:pt modelId="{B0768EE9-C7D3-4C26-BDF6-125C1CFBBA9A}" type="sibTrans" cxnId="{B22BD874-32CC-45EA-8A26-0B367A4E23C4}">
      <dgm:prSet/>
      <dgm:spPr/>
      <dgm:t>
        <a:bodyPr/>
        <a:lstStyle/>
        <a:p>
          <a:endParaRPr lang="en-NL"/>
        </a:p>
      </dgm:t>
    </dgm:pt>
    <dgm:pt modelId="{2CF2C5BD-6E85-47DE-B4D5-67E1B8BE81A2}" type="pres">
      <dgm:prSet presAssocID="{1EF9056F-72D0-4390-99C3-23BC4F03C605}" presName="Name0" presStyleCnt="0">
        <dgm:presLayoutVars>
          <dgm:dir/>
          <dgm:resizeHandles val="exact"/>
        </dgm:presLayoutVars>
      </dgm:prSet>
      <dgm:spPr/>
    </dgm:pt>
    <dgm:pt modelId="{E9A62D4D-6306-40EE-9793-03EBE035FF7A}" type="pres">
      <dgm:prSet presAssocID="{9D46AC41-B34D-4634-B771-1F4E4BDD644E}" presName="node" presStyleLbl="node1" presStyleIdx="0" presStyleCnt="2" custScaleX="70441" custScaleY="57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99D97-CC27-4B63-9DD2-3D940785690D}" type="pres">
      <dgm:prSet presAssocID="{E9D97CF8-63D8-41E9-AD3E-4CBADAB1BC82}" presName="sibTrans" presStyleLbl="sibTrans2D1" presStyleIdx="0" presStyleCnt="1" custScaleX="129081" custScaleY="44369"/>
      <dgm:spPr/>
      <dgm:t>
        <a:bodyPr/>
        <a:lstStyle/>
        <a:p>
          <a:endParaRPr lang="en-US"/>
        </a:p>
      </dgm:t>
    </dgm:pt>
    <dgm:pt modelId="{A3675201-BE3A-4D73-8024-A6C21E4A6A24}" type="pres">
      <dgm:prSet presAssocID="{E9D97CF8-63D8-41E9-AD3E-4CBADAB1BC8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88FF17D-BC9B-483B-84AC-B9B62EF8F980}" type="pres">
      <dgm:prSet presAssocID="{EF0009FC-699A-458D-997D-A26D18A2ABE0}" presName="node" presStyleLbl="node1" presStyleIdx="1" presStyleCnt="2" custScaleX="70441" custScaleY="57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1D1EE5-25B5-443B-A8E3-A3E3853C0BC5}" type="presOf" srcId="{E9D97CF8-63D8-41E9-AD3E-4CBADAB1BC82}" destId="{2A399D97-CC27-4B63-9DD2-3D940785690D}" srcOrd="0" destOrd="0" presId="urn:microsoft.com/office/officeart/2005/8/layout/process1"/>
    <dgm:cxn modelId="{9259D942-2D4C-4DB2-8AB0-826261A0147A}" type="presOf" srcId="{9D46AC41-B34D-4634-B771-1F4E4BDD644E}" destId="{E9A62D4D-6306-40EE-9793-03EBE035FF7A}" srcOrd="0" destOrd="0" presId="urn:microsoft.com/office/officeart/2005/8/layout/process1"/>
    <dgm:cxn modelId="{41513865-4379-4574-9C09-9435B16934D0}" srcId="{1EF9056F-72D0-4390-99C3-23BC4F03C605}" destId="{9D46AC41-B34D-4634-B771-1F4E4BDD644E}" srcOrd="0" destOrd="0" parTransId="{5787161F-0365-4019-A565-9629E48DFEAB}" sibTransId="{E9D97CF8-63D8-41E9-AD3E-4CBADAB1BC82}"/>
    <dgm:cxn modelId="{60485CED-C4C6-4E34-9748-AEA944236D36}" type="presOf" srcId="{E9D97CF8-63D8-41E9-AD3E-4CBADAB1BC82}" destId="{A3675201-BE3A-4D73-8024-A6C21E4A6A24}" srcOrd="1" destOrd="0" presId="urn:microsoft.com/office/officeart/2005/8/layout/process1"/>
    <dgm:cxn modelId="{B22BD874-32CC-45EA-8A26-0B367A4E23C4}" srcId="{1EF9056F-72D0-4390-99C3-23BC4F03C605}" destId="{EF0009FC-699A-458D-997D-A26D18A2ABE0}" srcOrd="1" destOrd="0" parTransId="{AA22D4F8-A918-4538-A1F0-0A6F3461D6FC}" sibTransId="{B0768EE9-C7D3-4C26-BDF6-125C1CFBBA9A}"/>
    <dgm:cxn modelId="{5AE04F20-5C36-4973-956F-E8D574A17F61}" type="presOf" srcId="{1EF9056F-72D0-4390-99C3-23BC4F03C605}" destId="{2CF2C5BD-6E85-47DE-B4D5-67E1B8BE81A2}" srcOrd="0" destOrd="0" presId="urn:microsoft.com/office/officeart/2005/8/layout/process1"/>
    <dgm:cxn modelId="{49F6D062-1DA3-46DA-AAD6-8CDE804EC83F}" type="presOf" srcId="{EF0009FC-699A-458D-997D-A26D18A2ABE0}" destId="{B88FF17D-BC9B-483B-84AC-B9B62EF8F980}" srcOrd="0" destOrd="0" presId="urn:microsoft.com/office/officeart/2005/8/layout/process1"/>
    <dgm:cxn modelId="{97AFF5A0-606B-41D1-BC4B-AC61E048D029}" type="presParOf" srcId="{2CF2C5BD-6E85-47DE-B4D5-67E1B8BE81A2}" destId="{E9A62D4D-6306-40EE-9793-03EBE035FF7A}" srcOrd="0" destOrd="0" presId="urn:microsoft.com/office/officeart/2005/8/layout/process1"/>
    <dgm:cxn modelId="{BF0709B6-54FD-4158-B508-EFA0151B575D}" type="presParOf" srcId="{2CF2C5BD-6E85-47DE-B4D5-67E1B8BE81A2}" destId="{2A399D97-CC27-4B63-9DD2-3D940785690D}" srcOrd="1" destOrd="0" presId="urn:microsoft.com/office/officeart/2005/8/layout/process1"/>
    <dgm:cxn modelId="{AFEFD79D-BC23-4A07-A41B-69C9229CDF92}" type="presParOf" srcId="{2A399D97-CC27-4B63-9DD2-3D940785690D}" destId="{A3675201-BE3A-4D73-8024-A6C21E4A6A24}" srcOrd="0" destOrd="0" presId="urn:microsoft.com/office/officeart/2005/8/layout/process1"/>
    <dgm:cxn modelId="{337B88A9-B0C6-4DAF-B730-971F7599819F}" type="presParOf" srcId="{2CF2C5BD-6E85-47DE-B4D5-67E1B8BE81A2}" destId="{B88FF17D-BC9B-483B-84AC-B9B62EF8F98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30267A-572C-4990-9ABE-D8F91C8A1B2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8EB1BBB8-20E6-491D-9DBD-63BB93AB25CD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800" dirty="0" smtClean="0"/>
            <a:t>Disease State</a:t>
          </a:r>
          <a:endParaRPr lang="en-NL" sz="2800" dirty="0"/>
        </a:p>
      </dgm:t>
    </dgm:pt>
    <dgm:pt modelId="{39E93EB9-B38C-4498-9454-5AE89A3136AE}" type="parTrans" cxnId="{53863BF0-4F29-4898-B2D3-5E719359B052}">
      <dgm:prSet/>
      <dgm:spPr/>
      <dgm:t>
        <a:bodyPr/>
        <a:lstStyle/>
        <a:p>
          <a:endParaRPr lang="en-NL" sz="2800"/>
        </a:p>
      </dgm:t>
    </dgm:pt>
    <dgm:pt modelId="{B49638EC-7D3D-4C80-A730-42243493ED3A}" type="sibTrans" cxnId="{53863BF0-4F29-4898-B2D3-5E719359B052}">
      <dgm:prSet/>
      <dgm:spPr/>
      <dgm:t>
        <a:bodyPr/>
        <a:lstStyle/>
        <a:p>
          <a:endParaRPr lang="en-NL" sz="2800"/>
        </a:p>
      </dgm:t>
    </dgm:pt>
    <dgm:pt modelId="{727235C2-9E86-4EA8-9283-7C981CDE1F47}">
      <dgm:prSet phldrT="[Text]" custT="1"/>
      <dgm:spPr/>
      <dgm:t>
        <a:bodyPr/>
        <a:lstStyle/>
        <a:p>
          <a:r>
            <a:rPr lang="en-US" sz="2000" dirty="0"/>
            <a:t>Physical Exam</a:t>
          </a:r>
          <a:endParaRPr lang="en-NL" sz="2000" dirty="0"/>
        </a:p>
      </dgm:t>
    </dgm:pt>
    <dgm:pt modelId="{4E258199-809F-4C68-9216-8007B3738D70}" type="parTrans" cxnId="{D2B319B1-4DE2-4684-80F6-4E06B39D79C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6C1A1FFC-0B9E-41C7-B261-ED48483167A9}" type="sibTrans" cxnId="{D2B319B1-4DE2-4684-80F6-4E06B39D79C7}">
      <dgm:prSet/>
      <dgm:spPr/>
      <dgm:t>
        <a:bodyPr/>
        <a:lstStyle/>
        <a:p>
          <a:endParaRPr lang="en-NL" sz="2800"/>
        </a:p>
      </dgm:t>
    </dgm:pt>
    <dgm:pt modelId="{8B587ED5-353B-40BD-9C51-A4D8973CE5D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/>
            <a:t>Medical Imaging (e.g., MRI)</a:t>
          </a:r>
          <a:endParaRPr lang="en-NL" sz="2000" dirty="0"/>
        </a:p>
      </dgm:t>
    </dgm:pt>
    <dgm:pt modelId="{E29738BD-C4AE-4C29-9099-A466A8A4C8BC}" type="parTrans" cxnId="{F5CB4D35-F9F3-4C1C-B736-026EC2E4B4BA}">
      <dgm:prSet custT="1"/>
      <dgm:spPr>
        <a:noFill/>
      </dgm:spPr>
      <dgm:t>
        <a:bodyPr/>
        <a:lstStyle/>
        <a:p>
          <a:endParaRPr lang="en-NL" sz="2000"/>
        </a:p>
      </dgm:t>
    </dgm:pt>
    <dgm:pt modelId="{45A521EB-DB2D-4382-9CF4-079301B205E4}" type="sibTrans" cxnId="{F5CB4D35-F9F3-4C1C-B736-026EC2E4B4BA}">
      <dgm:prSet/>
      <dgm:spPr/>
      <dgm:t>
        <a:bodyPr/>
        <a:lstStyle/>
        <a:p>
          <a:endParaRPr lang="en-NL" sz="2800"/>
        </a:p>
      </dgm:t>
    </dgm:pt>
    <dgm:pt modelId="{E3E0C380-6231-4965-B37C-EBBA760F49D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/>
            <a:t>Biomarker</a:t>
          </a:r>
        </a:p>
        <a:p>
          <a:r>
            <a:rPr lang="en-US" sz="2000" dirty="0"/>
            <a:t>(urine or blood test)</a:t>
          </a:r>
          <a:endParaRPr lang="en-NL" sz="2000" dirty="0"/>
        </a:p>
      </dgm:t>
    </dgm:pt>
    <dgm:pt modelId="{D69612C4-FCA0-4061-B003-08F048D89972}" type="parTrans" cxnId="{395F2239-5DC9-40C4-B067-2B5554B93631}">
      <dgm:prSet custT="1"/>
      <dgm:spPr>
        <a:noFill/>
      </dgm:spPr>
      <dgm:t>
        <a:bodyPr/>
        <a:lstStyle/>
        <a:p>
          <a:endParaRPr lang="en-NL" sz="2000"/>
        </a:p>
      </dgm:t>
    </dgm:pt>
    <dgm:pt modelId="{80EEEB3E-4CF8-4544-ADB4-FC4BC3E5E0FB}" type="sibTrans" cxnId="{395F2239-5DC9-40C4-B067-2B5554B93631}">
      <dgm:prSet/>
      <dgm:spPr/>
      <dgm:t>
        <a:bodyPr/>
        <a:lstStyle/>
        <a:p>
          <a:endParaRPr lang="en-NL" sz="2800"/>
        </a:p>
      </dgm:t>
    </dgm:pt>
    <dgm:pt modelId="{11E1BE0E-2C91-4BAE-ADF8-47ACFDE3978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/>
            <a:t>Invasive Test</a:t>
          </a:r>
          <a:endParaRPr lang="en-NL" sz="2000" dirty="0"/>
        </a:p>
      </dgm:t>
    </dgm:pt>
    <dgm:pt modelId="{C678C1FD-2AAC-4C97-823F-7BDDC01366FD}" type="sibTrans" cxnId="{F3CE4AF5-063F-4ED4-9CF4-9B1DE6408864}">
      <dgm:prSet/>
      <dgm:spPr/>
      <dgm:t>
        <a:bodyPr/>
        <a:lstStyle/>
        <a:p>
          <a:endParaRPr lang="en-NL" sz="2800"/>
        </a:p>
      </dgm:t>
    </dgm:pt>
    <dgm:pt modelId="{86980CBF-B30A-4CF8-8113-B372BFB3C64B}" type="parTrans" cxnId="{F3CE4AF5-063F-4ED4-9CF4-9B1DE6408864}">
      <dgm:prSet custT="1"/>
      <dgm:spPr>
        <a:solidFill>
          <a:schemeClr val="bg1"/>
        </a:solidFill>
      </dgm:spPr>
      <dgm:t>
        <a:bodyPr/>
        <a:lstStyle/>
        <a:p>
          <a:endParaRPr lang="en-NL" sz="2000"/>
        </a:p>
      </dgm:t>
    </dgm:pt>
    <dgm:pt modelId="{0F867683-8F29-49B1-8E70-D3D1FED9136C}" type="pres">
      <dgm:prSet presAssocID="{5A30267A-572C-4990-9ABE-D8F91C8A1B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E4C50-C831-44C0-B153-3BB54E0E9044}" type="pres">
      <dgm:prSet presAssocID="{8EB1BBB8-20E6-491D-9DBD-63BB93AB25CD}" presName="centerShape" presStyleLbl="node0" presStyleIdx="0" presStyleCnt="1"/>
      <dgm:spPr/>
      <dgm:t>
        <a:bodyPr/>
        <a:lstStyle/>
        <a:p>
          <a:endParaRPr lang="en-US"/>
        </a:p>
      </dgm:t>
    </dgm:pt>
    <dgm:pt modelId="{5287A2AF-34B8-463D-9FC1-3DD5430F8304}" type="pres">
      <dgm:prSet presAssocID="{4E258199-809F-4C68-9216-8007B3738D7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AE4D6AD-CB51-49B1-871E-0A6AAB75B778}" type="pres">
      <dgm:prSet presAssocID="{4E258199-809F-4C68-9216-8007B3738D7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D8D704C-CA1E-4834-9BF5-2463D1BAC81C}" type="pres">
      <dgm:prSet presAssocID="{727235C2-9E86-4EA8-9283-7C981CDE1F4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229AD-991F-437A-B8E6-C346A5E405D5}" type="pres">
      <dgm:prSet presAssocID="{86980CBF-B30A-4CF8-8113-B372BFB3C64B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BDC0FE8-2B03-43D4-A831-B9D61965A6C6}" type="pres">
      <dgm:prSet presAssocID="{86980CBF-B30A-4CF8-8113-B372BFB3C6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9B9547-375C-4F98-84F0-BE1C8D4EF3E2}" type="pres">
      <dgm:prSet presAssocID="{11E1BE0E-2C91-4BAE-ADF8-47ACFDE3978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53215-0596-43F2-A103-CE1780BA9155}" type="pres">
      <dgm:prSet presAssocID="{E29738BD-C4AE-4C29-9099-A466A8A4C8B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A1EEEC1-4F46-4472-A0AC-D55958D3D3C0}" type="pres">
      <dgm:prSet presAssocID="{E29738BD-C4AE-4C29-9099-A466A8A4C8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78E32F8-8D17-4F42-966E-ECE86FB262C6}" type="pres">
      <dgm:prSet presAssocID="{8B587ED5-353B-40BD-9C51-A4D8973CE5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84B88-7AFB-4984-BBA6-8F5E76627E47}" type="pres">
      <dgm:prSet presAssocID="{D69612C4-FCA0-4061-B003-08F048D89972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B7707D0-6C12-4337-9BA6-03391AD9079A}" type="pres">
      <dgm:prSet presAssocID="{D69612C4-FCA0-4061-B003-08F048D8997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6FBF1B-A00E-4891-81E7-266AB3CFC3A1}" type="pres">
      <dgm:prSet presAssocID="{E3E0C380-6231-4965-B37C-EBBA760F49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BF7D37-F714-46AE-9066-4E541A0CA80B}" type="presOf" srcId="{5A30267A-572C-4990-9ABE-D8F91C8A1B20}" destId="{0F867683-8F29-49B1-8E70-D3D1FED9136C}" srcOrd="0" destOrd="0" presId="urn:microsoft.com/office/officeart/2005/8/layout/radial5"/>
    <dgm:cxn modelId="{F3CE4AF5-063F-4ED4-9CF4-9B1DE6408864}" srcId="{8EB1BBB8-20E6-491D-9DBD-63BB93AB25CD}" destId="{11E1BE0E-2C91-4BAE-ADF8-47ACFDE3978E}" srcOrd="1" destOrd="0" parTransId="{86980CBF-B30A-4CF8-8113-B372BFB3C64B}" sibTransId="{C678C1FD-2AAC-4C97-823F-7BDDC01366FD}"/>
    <dgm:cxn modelId="{0EFB5311-CC66-49C1-85D5-D21B48A74B84}" type="presOf" srcId="{86980CBF-B30A-4CF8-8113-B372BFB3C64B}" destId="{AB3229AD-991F-437A-B8E6-C346A5E405D5}" srcOrd="0" destOrd="0" presId="urn:microsoft.com/office/officeart/2005/8/layout/radial5"/>
    <dgm:cxn modelId="{BCAAA78D-440F-4E50-93F2-94B334CD6A46}" type="presOf" srcId="{D69612C4-FCA0-4061-B003-08F048D89972}" destId="{D2084B88-7AFB-4984-BBA6-8F5E76627E47}" srcOrd="0" destOrd="0" presId="urn:microsoft.com/office/officeart/2005/8/layout/radial5"/>
    <dgm:cxn modelId="{9176298C-5F8D-4F78-BE57-5215EB0F6AF7}" type="presOf" srcId="{8EB1BBB8-20E6-491D-9DBD-63BB93AB25CD}" destId="{C12E4C50-C831-44C0-B153-3BB54E0E9044}" srcOrd="0" destOrd="0" presId="urn:microsoft.com/office/officeart/2005/8/layout/radial5"/>
    <dgm:cxn modelId="{EDFE2168-457C-486B-8F6C-C0D38AAAD723}" type="presOf" srcId="{727235C2-9E86-4EA8-9283-7C981CDE1F47}" destId="{8D8D704C-CA1E-4834-9BF5-2463D1BAC81C}" srcOrd="0" destOrd="0" presId="urn:microsoft.com/office/officeart/2005/8/layout/radial5"/>
    <dgm:cxn modelId="{D2B319B1-4DE2-4684-80F6-4E06B39D79C7}" srcId="{8EB1BBB8-20E6-491D-9DBD-63BB93AB25CD}" destId="{727235C2-9E86-4EA8-9283-7C981CDE1F47}" srcOrd="0" destOrd="0" parTransId="{4E258199-809F-4C68-9216-8007B3738D70}" sibTransId="{6C1A1FFC-0B9E-41C7-B261-ED48483167A9}"/>
    <dgm:cxn modelId="{1B5ECBE3-322C-4724-901B-E1CD06CFBF1D}" type="presOf" srcId="{86980CBF-B30A-4CF8-8113-B372BFB3C64B}" destId="{BBDC0FE8-2B03-43D4-A831-B9D61965A6C6}" srcOrd="1" destOrd="0" presId="urn:microsoft.com/office/officeart/2005/8/layout/radial5"/>
    <dgm:cxn modelId="{3F9CE139-D217-4916-8274-260D6C0FDA07}" type="presOf" srcId="{8B587ED5-353B-40BD-9C51-A4D8973CE5DC}" destId="{F78E32F8-8D17-4F42-966E-ECE86FB262C6}" srcOrd="0" destOrd="0" presId="urn:microsoft.com/office/officeart/2005/8/layout/radial5"/>
    <dgm:cxn modelId="{B3822A23-1192-48A4-9F2F-16ED75774D54}" type="presOf" srcId="{E29738BD-C4AE-4C29-9099-A466A8A4C8BC}" destId="{6A1EEEC1-4F46-4472-A0AC-D55958D3D3C0}" srcOrd="1" destOrd="0" presId="urn:microsoft.com/office/officeart/2005/8/layout/radial5"/>
    <dgm:cxn modelId="{503F07AC-EF0D-452F-AB0D-1A57E7FDD315}" type="presOf" srcId="{4E258199-809F-4C68-9216-8007B3738D70}" destId="{5287A2AF-34B8-463D-9FC1-3DD5430F8304}" srcOrd="0" destOrd="0" presId="urn:microsoft.com/office/officeart/2005/8/layout/radial5"/>
    <dgm:cxn modelId="{2C28F340-5CBE-4E71-93A1-10A361BEC985}" type="presOf" srcId="{4E258199-809F-4C68-9216-8007B3738D70}" destId="{6AE4D6AD-CB51-49B1-871E-0A6AAB75B778}" srcOrd="1" destOrd="0" presId="urn:microsoft.com/office/officeart/2005/8/layout/radial5"/>
    <dgm:cxn modelId="{8BCBBEC3-725A-4B3B-8D6F-D43366A27F6C}" type="presOf" srcId="{E29738BD-C4AE-4C29-9099-A466A8A4C8BC}" destId="{BC153215-0596-43F2-A103-CE1780BA9155}" srcOrd="0" destOrd="0" presId="urn:microsoft.com/office/officeart/2005/8/layout/radial5"/>
    <dgm:cxn modelId="{EB346339-FFE2-47A5-8E84-8B8A1F9FFF41}" type="presOf" srcId="{D69612C4-FCA0-4061-B003-08F048D89972}" destId="{2B7707D0-6C12-4337-9BA6-03391AD9079A}" srcOrd="1" destOrd="0" presId="urn:microsoft.com/office/officeart/2005/8/layout/radial5"/>
    <dgm:cxn modelId="{9D35359B-54C5-4D23-BC61-49D2DC0D649D}" type="presOf" srcId="{11E1BE0E-2C91-4BAE-ADF8-47ACFDE3978E}" destId="{DE9B9547-375C-4F98-84F0-BE1C8D4EF3E2}" srcOrd="0" destOrd="0" presId="urn:microsoft.com/office/officeart/2005/8/layout/radial5"/>
    <dgm:cxn modelId="{53863BF0-4F29-4898-B2D3-5E719359B052}" srcId="{5A30267A-572C-4990-9ABE-D8F91C8A1B20}" destId="{8EB1BBB8-20E6-491D-9DBD-63BB93AB25CD}" srcOrd="0" destOrd="0" parTransId="{39E93EB9-B38C-4498-9454-5AE89A3136AE}" sibTransId="{B49638EC-7D3D-4C80-A730-42243493ED3A}"/>
    <dgm:cxn modelId="{F5CB4D35-F9F3-4C1C-B736-026EC2E4B4BA}" srcId="{8EB1BBB8-20E6-491D-9DBD-63BB93AB25CD}" destId="{8B587ED5-353B-40BD-9C51-A4D8973CE5DC}" srcOrd="2" destOrd="0" parTransId="{E29738BD-C4AE-4C29-9099-A466A8A4C8BC}" sibTransId="{45A521EB-DB2D-4382-9CF4-079301B205E4}"/>
    <dgm:cxn modelId="{395F2239-5DC9-40C4-B067-2B5554B93631}" srcId="{8EB1BBB8-20E6-491D-9DBD-63BB93AB25CD}" destId="{E3E0C380-6231-4965-B37C-EBBA760F49DD}" srcOrd="3" destOrd="0" parTransId="{D69612C4-FCA0-4061-B003-08F048D89972}" sibTransId="{80EEEB3E-4CF8-4544-ADB4-FC4BC3E5E0FB}"/>
    <dgm:cxn modelId="{16FDB656-3CCB-43FD-BE4F-1A0AA7422828}" type="presOf" srcId="{E3E0C380-6231-4965-B37C-EBBA760F49DD}" destId="{B96FBF1B-A00E-4891-81E7-266AB3CFC3A1}" srcOrd="0" destOrd="0" presId="urn:microsoft.com/office/officeart/2005/8/layout/radial5"/>
    <dgm:cxn modelId="{44B4FAE0-54DE-4070-B770-317049E94E84}" type="presParOf" srcId="{0F867683-8F29-49B1-8E70-D3D1FED9136C}" destId="{C12E4C50-C831-44C0-B153-3BB54E0E9044}" srcOrd="0" destOrd="0" presId="urn:microsoft.com/office/officeart/2005/8/layout/radial5"/>
    <dgm:cxn modelId="{2944C2A7-A701-424F-A818-290D678D9B2A}" type="presParOf" srcId="{0F867683-8F29-49B1-8E70-D3D1FED9136C}" destId="{5287A2AF-34B8-463D-9FC1-3DD5430F8304}" srcOrd="1" destOrd="0" presId="urn:microsoft.com/office/officeart/2005/8/layout/radial5"/>
    <dgm:cxn modelId="{1611A2F8-EF47-4737-AE8D-3CBDF2C0FBD5}" type="presParOf" srcId="{5287A2AF-34B8-463D-9FC1-3DD5430F8304}" destId="{6AE4D6AD-CB51-49B1-871E-0A6AAB75B778}" srcOrd="0" destOrd="0" presId="urn:microsoft.com/office/officeart/2005/8/layout/radial5"/>
    <dgm:cxn modelId="{CD9503EC-E571-4B4B-959C-DEF0FE582B62}" type="presParOf" srcId="{0F867683-8F29-49B1-8E70-D3D1FED9136C}" destId="{8D8D704C-CA1E-4834-9BF5-2463D1BAC81C}" srcOrd="2" destOrd="0" presId="urn:microsoft.com/office/officeart/2005/8/layout/radial5"/>
    <dgm:cxn modelId="{D77B25FE-A83D-4AB4-8504-8EFCBD03A020}" type="presParOf" srcId="{0F867683-8F29-49B1-8E70-D3D1FED9136C}" destId="{AB3229AD-991F-437A-B8E6-C346A5E405D5}" srcOrd="3" destOrd="0" presId="urn:microsoft.com/office/officeart/2005/8/layout/radial5"/>
    <dgm:cxn modelId="{BF789B0C-3AC3-43DE-8593-321996587B9E}" type="presParOf" srcId="{AB3229AD-991F-437A-B8E6-C346A5E405D5}" destId="{BBDC0FE8-2B03-43D4-A831-B9D61965A6C6}" srcOrd="0" destOrd="0" presId="urn:microsoft.com/office/officeart/2005/8/layout/radial5"/>
    <dgm:cxn modelId="{8AF587CE-4AD2-443D-BFC9-2373E89FF9C7}" type="presParOf" srcId="{0F867683-8F29-49B1-8E70-D3D1FED9136C}" destId="{DE9B9547-375C-4F98-84F0-BE1C8D4EF3E2}" srcOrd="4" destOrd="0" presId="urn:microsoft.com/office/officeart/2005/8/layout/radial5"/>
    <dgm:cxn modelId="{1EB776AF-30FB-49EB-9CF8-7D195ED5B27A}" type="presParOf" srcId="{0F867683-8F29-49B1-8E70-D3D1FED9136C}" destId="{BC153215-0596-43F2-A103-CE1780BA9155}" srcOrd="5" destOrd="0" presId="urn:microsoft.com/office/officeart/2005/8/layout/radial5"/>
    <dgm:cxn modelId="{D10EE881-FF5C-44B1-BE53-D56DFF013DD7}" type="presParOf" srcId="{BC153215-0596-43F2-A103-CE1780BA9155}" destId="{6A1EEEC1-4F46-4472-A0AC-D55958D3D3C0}" srcOrd="0" destOrd="0" presId="urn:microsoft.com/office/officeart/2005/8/layout/radial5"/>
    <dgm:cxn modelId="{B461D9E9-BD26-4C4A-A402-5EAEE3C1D951}" type="presParOf" srcId="{0F867683-8F29-49B1-8E70-D3D1FED9136C}" destId="{F78E32F8-8D17-4F42-966E-ECE86FB262C6}" srcOrd="6" destOrd="0" presId="urn:microsoft.com/office/officeart/2005/8/layout/radial5"/>
    <dgm:cxn modelId="{076CF6AB-BB9C-4378-8CD9-5D3BC880B379}" type="presParOf" srcId="{0F867683-8F29-49B1-8E70-D3D1FED9136C}" destId="{D2084B88-7AFB-4984-BBA6-8F5E76627E47}" srcOrd="7" destOrd="0" presId="urn:microsoft.com/office/officeart/2005/8/layout/radial5"/>
    <dgm:cxn modelId="{57CF37F7-751A-42A8-9FFA-7816429767CB}" type="presParOf" srcId="{D2084B88-7AFB-4984-BBA6-8F5E76627E47}" destId="{2B7707D0-6C12-4337-9BA6-03391AD9079A}" srcOrd="0" destOrd="0" presId="urn:microsoft.com/office/officeart/2005/8/layout/radial5"/>
    <dgm:cxn modelId="{7902CE8A-89AC-4804-9017-6BCAD19557D9}" type="presParOf" srcId="{0F867683-8F29-49B1-8E70-D3D1FED9136C}" destId="{B96FBF1B-A00E-4891-81E7-266AB3CFC3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30267A-572C-4990-9ABE-D8F91C8A1B2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8EB1BBB8-20E6-491D-9DBD-63BB93AB25CD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800" dirty="0" smtClean="0"/>
            <a:t>Disease State</a:t>
          </a:r>
          <a:endParaRPr lang="en-NL" sz="2800" dirty="0"/>
        </a:p>
      </dgm:t>
    </dgm:pt>
    <dgm:pt modelId="{39E93EB9-B38C-4498-9454-5AE89A3136AE}" type="parTrans" cxnId="{53863BF0-4F29-4898-B2D3-5E719359B052}">
      <dgm:prSet/>
      <dgm:spPr/>
      <dgm:t>
        <a:bodyPr/>
        <a:lstStyle/>
        <a:p>
          <a:endParaRPr lang="en-NL" sz="2800"/>
        </a:p>
      </dgm:t>
    </dgm:pt>
    <dgm:pt modelId="{B49638EC-7D3D-4C80-A730-42243493ED3A}" type="sibTrans" cxnId="{53863BF0-4F29-4898-B2D3-5E719359B052}">
      <dgm:prSet/>
      <dgm:spPr/>
      <dgm:t>
        <a:bodyPr/>
        <a:lstStyle/>
        <a:p>
          <a:endParaRPr lang="en-NL" sz="2800"/>
        </a:p>
      </dgm:t>
    </dgm:pt>
    <dgm:pt modelId="{727235C2-9E86-4EA8-9283-7C981CDE1F47}">
      <dgm:prSet phldrT="[Text]" custT="1"/>
      <dgm:spPr/>
      <dgm:t>
        <a:bodyPr/>
        <a:lstStyle/>
        <a:p>
          <a:r>
            <a:rPr lang="en-US" sz="2000" dirty="0"/>
            <a:t>Physical Exam</a:t>
          </a:r>
          <a:endParaRPr lang="en-NL" sz="2000" dirty="0"/>
        </a:p>
      </dgm:t>
    </dgm:pt>
    <dgm:pt modelId="{4E258199-809F-4C68-9216-8007B3738D70}" type="parTrans" cxnId="{D2B319B1-4DE2-4684-80F6-4E06B39D79C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6C1A1FFC-0B9E-41C7-B261-ED48483167A9}" type="sibTrans" cxnId="{D2B319B1-4DE2-4684-80F6-4E06B39D79C7}">
      <dgm:prSet/>
      <dgm:spPr/>
      <dgm:t>
        <a:bodyPr/>
        <a:lstStyle/>
        <a:p>
          <a:endParaRPr lang="en-NL" sz="2800"/>
        </a:p>
      </dgm:t>
    </dgm:pt>
    <dgm:pt modelId="{8B587ED5-353B-40BD-9C51-A4D8973CE5DC}">
      <dgm:prSet phldrT="[Text]" custT="1"/>
      <dgm:spPr>
        <a:noFill/>
      </dgm:spPr>
      <dgm:t>
        <a:bodyPr/>
        <a:lstStyle/>
        <a:p>
          <a:r>
            <a:rPr lang="en-US" sz="2000" dirty="0"/>
            <a:t>Medical Imaging (e.g., MRI)</a:t>
          </a:r>
          <a:endParaRPr lang="en-NL" sz="2000" dirty="0"/>
        </a:p>
      </dgm:t>
    </dgm:pt>
    <dgm:pt modelId="{E29738BD-C4AE-4C29-9099-A466A8A4C8BC}" type="parTrans" cxnId="{F5CB4D35-F9F3-4C1C-B736-026EC2E4B4BA}">
      <dgm:prSet custT="1"/>
      <dgm:spPr>
        <a:noFill/>
      </dgm:spPr>
      <dgm:t>
        <a:bodyPr/>
        <a:lstStyle/>
        <a:p>
          <a:endParaRPr lang="en-NL" sz="2000"/>
        </a:p>
      </dgm:t>
    </dgm:pt>
    <dgm:pt modelId="{45A521EB-DB2D-4382-9CF4-079301B205E4}" type="sibTrans" cxnId="{F5CB4D35-F9F3-4C1C-B736-026EC2E4B4BA}">
      <dgm:prSet/>
      <dgm:spPr/>
      <dgm:t>
        <a:bodyPr/>
        <a:lstStyle/>
        <a:p>
          <a:endParaRPr lang="en-NL" sz="2800"/>
        </a:p>
      </dgm:t>
    </dgm:pt>
    <dgm:pt modelId="{E3E0C380-6231-4965-B37C-EBBA760F49DD}">
      <dgm:prSet phldrT="[Text]" custT="1"/>
      <dgm:spPr/>
      <dgm:t>
        <a:bodyPr/>
        <a:lstStyle/>
        <a:p>
          <a:r>
            <a:rPr lang="en-US" sz="2000" dirty="0"/>
            <a:t>Biomarker</a:t>
          </a:r>
        </a:p>
        <a:p>
          <a:r>
            <a:rPr lang="en-US" sz="2000" dirty="0"/>
            <a:t>(urine or blood test)</a:t>
          </a:r>
          <a:endParaRPr lang="en-NL" sz="2000" dirty="0"/>
        </a:p>
      </dgm:t>
    </dgm:pt>
    <dgm:pt modelId="{D69612C4-FCA0-4061-B003-08F048D89972}" type="parTrans" cxnId="{395F2239-5DC9-40C4-B067-2B5554B9363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80EEEB3E-4CF8-4544-ADB4-FC4BC3E5E0FB}" type="sibTrans" cxnId="{395F2239-5DC9-40C4-B067-2B5554B93631}">
      <dgm:prSet/>
      <dgm:spPr/>
      <dgm:t>
        <a:bodyPr/>
        <a:lstStyle/>
        <a:p>
          <a:endParaRPr lang="en-NL" sz="2800"/>
        </a:p>
      </dgm:t>
    </dgm:pt>
    <dgm:pt modelId="{11E1BE0E-2C91-4BAE-ADF8-47ACFDE3978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/>
            <a:t>Invasive Test</a:t>
          </a:r>
          <a:endParaRPr lang="en-NL" sz="2000" dirty="0"/>
        </a:p>
      </dgm:t>
    </dgm:pt>
    <dgm:pt modelId="{C678C1FD-2AAC-4C97-823F-7BDDC01366FD}" type="sibTrans" cxnId="{F3CE4AF5-063F-4ED4-9CF4-9B1DE6408864}">
      <dgm:prSet/>
      <dgm:spPr/>
      <dgm:t>
        <a:bodyPr/>
        <a:lstStyle/>
        <a:p>
          <a:endParaRPr lang="en-NL" sz="2800"/>
        </a:p>
      </dgm:t>
    </dgm:pt>
    <dgm:pt modelId="{86980CBF-B30A-4CF8-8113-B372BFB3C64B}" type="parTrans" cxnId="{F3CE4AF5-063F-4ED4-9CF4-9B1DE6408864}">
      <dgm:prSet custT="1"/>
      <dgm:spPr>
        <a:solidFill>
          <a:schemeClr val="bg1"/>
        </a:solidFill>
      </dgm:spPr>
      <dgm:t>
        <a:bodyPr/>
        <a:lstStyle/>
        <a:p>
          <a:endParaRPr lang="en-NL" sz="2000"/>
        </a:p>
      </dgm:t>
    </dgm:pt>
    <dgm:pt modelId="{0F867683-8F29-49B1-8E70-D3D1FED9136C}" type="pres">
      <dgm:prSet presAssocID="{5A30267A-572C-4990-9ABE-D8F91C8A1B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E4C50-C831-44C0-B153-3BB54E0E9044}" type="pres">
      <dgm:prSet presAssocID="{8EB1BBB8-20E6-491D-9DBD-63BB93AB25CD}" presName="centerShape" presStyleLbl="node0" presStyleIdx="0" presStyleCnt="1"/>
      <dgm:spPr/>
      <dgm:t>
        <a:bodyPr/>
        <a:lstStyle/>
        <a:p>
          <a:endParaRPr lang="en-US"/>
        </a:p>
      </dgm:t>
    </dgm:pt>
    <dgm:pt modelId="{5287A2AF-34B8-463D-9FC1-3DD5430F8304}" type="pres">
      <dgm:prSet presAssocID="{4E258199-809F-4C68-9216-8007B3738D7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AE4D6AD-CB51-49B1-871E-0A6AAB75B778}" type="pres">
      <dgm:prSet presAssocID="{4E258199-809F-4C68-9216-8007B3738D7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D8D704C-CA1E-4834-9BF5-2463D1BAC81C}" type="pres">
      <dgm:prSet presAssocID="{727235C2-9E86-4EA8-9283-7C981CDE1F4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229AD-991F-437A-B8E6-C346A5E405D5}" type="pres">
      <dgm:prSet presAssocID="{86980CBF-B30A-4CF8-8113-B372BFB3C64B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BDC0FE8-2B03-43D4-A831-B9D61965A6C6}" type="pres">
      <dgm:prSet presAssocID="{86980CBF-B30A-4CF8-8113-B372BFB3C6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9B9547-375C-4F98-84F0-BE1C8D4EF3E2}" type="pres">
      <dgm:prSet presAssocID="{11E1BE0E-2C91-4BAE-ADF8-47ACFDE3978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53215-0596-43F2-A103-CE1780BA9155}" type="pres">
      <dgm:prSet presAssocID="{E29738BD-C4AE-4C29-9099-A466A8A4C8B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A1EEEC1-4F46-4472-A0AC-D55958D3D3C0}" type="pres">
      <dgm:prSet presAssocID="{E29738BD-C4AE-4C29-9099-A466A8A4C8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78E32F8-8D17-4F42-966E-ECE86FB262C6}" type="pres">
      <dgm:prSet presAssocID="{8B587ED5-353B-40BD-9C51-A4D8973CE5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84B88-7AFB-4984-BBA6-8F5E76627E47}" type="pres">
      <dgm:prSet presAssocID="{D69612C4-FCA0-4061-B003-08F048D89972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B7707D0-6C12-4337-9BA6-03391AD9079A}" type="pres">
      <dgm:prSet presAssocID="{D69612C4-FCA0-4061-B003-08F048D8997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6FBF1B-A00E-4891-81E7-266AB3CFC3A1}" type="pres">
      <dgm:prSet presAssocID="{E3E0C380-6231-4965-B37C-EBBA760F49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BF7D37-F714-46AE-9066-4E541A0CA80B}" type="presOf" srcId="{5A30267A-572C-4990-9ABE-D8F91C8A1B20}" destId="{0F867683-8F29-49B1-8E70-D3D1FED9136C}" srcOrd="0" destOrd="0" presId="urn:microsoft.com/office/officeart/2005/8/layout/radial5"/>
    <dgm:cxn modelId="{F3CE4AF5-063F-4ED4-9CF4-9B1DE6408864}" srcId="{8EB1BBB8-20E6-491D-9DBD-63BB93AB25CD}" destId="{11E1BE0E-2C91-4BAE-ADF8-47ACFDE3978E}" srcOrd="1" destOrd="0" parTransId="{86980CBF-B30A-4CF8-8113-B372BFB3C64B}" sibTransId="{C678C1FD-2AAC-4C97-823F-7BDDC01366FD}"/>
    <dgm:cxn modelId="{0EFB5311-CC66-49C1-85D5-D21B48A74B84}" type="presOf" srcId="{86980CBF-B30A-4CF8-8113-B372BFB3C64B}" destId="{AB3229AD-991F-437A-B8E6-C346A5E405D5}" srcOrd="0" destOrd="0" presId="urn:microsoft.com/office/officeart/2005/8/layout/radial5"/>
    <dgm:cxn modelId="{BCAAA78D-440F-4E50-93F2-94B334CD6A46}" type="presOf" srcId="{D69612C4-FCA0-4061-B003-08F048D89972}" destId="{D2084B88-7AFB-4984-BBA6-8F5E76627E47}" srcOrd="0" destOrd="0" presId="urn:microsoft.com/office/officeart/2005/8/layout/radial5"/>
    <dgm:cxn modelId="{9176298C-5F8D-4F78-BE57-5215EB0F6AF7}" type="presOf" srcId="{8EB1BBB8-20E6-491D-9DBD-63BB93AB25CD}" destId="{C12E4C50-C831-44C0-B153-3BB54E0E9044}" srcOrd="0" destOrd="0" presId="urn:microsoft.com/office/officeart/2005/8/layout/radial5"/>
    <dgm:cxn modelId="{EDFE2168-457C-486B-8F6C-C0D38AAAD723}" type="presOf" srcId="{727235C2-9E86-4EA8-9283-7C981CDE1F47}" destId="{8D8D704C-CA1E-4834-9BF5-2463D1BAC81C}" srcOrd="0" destOrd="0" presId="urn:microsoft.com/office/officeart/2005/8/layout/radial5"/>
    <dgm:cxn modelId="{D2B319B1-4DE2-4684-80F6-4E06B39D79C7}" srcId="{8EB1BBB8-20E6-491D-9DBD-63BB93AB25CD}" destId="{727235C2-9E86-4EA8-9283-7C981CDE1F47}" srcOrd="0" destOrd="0" parTransId="{4E258199-809F-4C68-9216-8007B3738D70}" sibTransId="{6C1A1FFC-0B9E-41C7-B261-ED48483167A9}"/>
    <dgm:cxn modelId="{1B5ECBE3-322C-4724-901B-E1CD06CFBF1D}" type="presOf" srcId="{86980CBF-B30A-4CF8-8113-B372BFB3C64B}" destId="{BBDC0FE8-2B03-43D4-A831-B9D61965A6C6}" srcOrd="1" destOrd="0" presId="urn:microsoft.com/office/officeart/2005/8/layout/radial5"/>
    <dgm:cxn modelId="{3F9CE139-D217-4916-8274-260D6C0FDA07}" type="presOf" srcId="{8B587ED5-353B-40BD-9C51-A4D8973CE5DC}" destId="{F78E32F8-8D17-4F42-966E-ECE86FB262C6}" srcOrd="0" destOrd="0" presId="urn:microsoft.com/office/officeart/2005/8/layout/radial5"/>
    <dgm:cxn modelId="{B3822A23-1192-48A4-9F2F-16ED75774D54}" type="presOf" srcId="{E29738BD-C4AE-4C29-9099-A466A8A4C8BC}" destId="{6A1EEEC1-4F46-4472-A0AC-D55958D3D3C0}" srcOrd="1" destOrd="0" presId="urn:microsoft.com/office/officeart/2005/8/layout/radial5"/>
    <dgm:cxn modelId="{503F07AC-EF0D-452F-AB0D-1A57E7FDD315}" type="presOf" srcId="{4E258199-809F-4C68-9216-8007B3738D70}" destId="{5287A2AF-34B8-463D-9FC1-3DD5430F8304}" srcOrd="0" destOrd="0" presId="urn:microsoft.com/office/officeart/2005/8/layout/radial5"/>
    <dgm:cxn modelId="{2C28F340-5CBE-4E71-93A1-10A361BEC985}" type="presOf" srcId="{4E258199-809F-4C68-9216-8007B3738D70}" destId="{6AE4D6AD-CB51-49B1-871E-0A6AAB75B778}" srcOrd="1" destOrd="0" presId="urn:microsoft.com/office/officeart/2005/8/layout/radial5"/>
    <dgm:cxn modelId="{8BCBBEC3-725A-4B3B-8D6F-D43366A27F6C}" type="presOf" srcId="{E29738BD-C4AE-4C29-9099-A466A8A4C8BC}" destId="{BC153215-0596-43F2-A103-CE1780BA9155}" srcOrd="0" destOrd="0" presId="urn:microsoft.com/office/officeart/2005/8/layout/radial5"/>
    <dgm:cxn modelId="{EB346339-FFE2-47A5-8E84-8B8A1F9FFF41}" type="presOf" srcId="{D69612C4-FCA0-4061-B003-08F048D89972}" destId="{2B7707D0-6C12-4337-9BA6-03391AD9079A}" srcOrd="1" destOrd="0" presId="urn:microsoft.com/office/officeart/2005/8/layout/radial5"/>
    <dgm:cxn modelId="{9D35359B-54C5-4D23-BC61-49D2DC0D649D}" type="presOf" srcId="{11E1BE0E-2C91-4BAE-ADF8-47ACFDE3978E}" destId="{DE9B9547-375C-4F98-84F0-BE1C8D4EF3E2}" srcOrd="0" destOrd="0" presId="urn:microsoft.com/office/officeart/2005/8/layout/radial5"/>
    <dgm:cxn modelId="{53863BF0-4F29-4898-B2D3-5E719359B052}" srcId="{5A30267A-572C-4990-9ABE-D8F91C8A1B20}" destId="{8EB1BBB8-20E6-491D-9DBD-63BB93AB25CD}" srcOrd="0" destOrd="0" parTransId="{39E93EB9-B38C-4498-9454-5AE89A3136AE}" sibTransId="{B49638EC-7D3D-4C80-A730-42243493ED3A}"/>
    <dgm:cxn modelId="{F5CB4D35-F9F3-4C1C-B736-026EC2E4B4BA}" srcId="{8EB1BBB8-20E6-491D-9DBD-63BB93AB25CD}" destId="{8B587ED5-353B-40BD-9C51-A4D8973CE5DC}" srcOrd="2" destOrd="0" parTransId="{E29738BD-C4AE-4C29-9099-A466A8A4C8BC}" sibTransId="{45A521EB-DB2D-4382-9CF4-079301B205E4}"/>
    <dgm:cxn modelId="{395F2239-5DC9-40C4-B067-2B5554B93631}" srcId="{8EB1BBB8-20E6-491D-9DBD-63BB93AB25CD}" destId="{E3E0C380-6231-4965-B37C-EBBA760F49DD}" srcOrd="3" destOrd="0" parTransId="{D69612C4-FCA0-4061-B003-08F048D89972}" sibTransId="{80EEEB3E-4CF8-4544-ADB4-FC4BC3E5E0FB}"/>
    <dgm:cxn modelId="{16FDB656-3CCB-43FD-BE4F-1A0AA7422828}" type="presOf" srcId="{E3E0C380-6231-4965-B37C-EBBA760F49DD}" destId="{B96FBF1B-A00E-4891-81E7-266AB3CFC3A1}" srcOrd="0" destOrd="0" presId="urn:microsoft.com/office/officeart/2005/8/layout/radial5"/>
    <dgm:cxn modelId="{44B4FAE0-54DE-4070-B770-317049E94E84}" type="presParOf" srcId="{0F867683-8F29-49B1-8E70-D3D1FED9136C}" destId="{C12E4C50-C831-44C0-B153-3BB54E0E9044}" srcOrd="0" destOrd="0" presId="urn:microsoft.com/office/officeart/2005/8/layout/radial5"/>
    <dgm:cxn modelId="{2944C2A7-A701-424F-A818-290D678D9B2A}" type="presParOf" srcId="{0F867683-8F29-49B1-8E70-D3D1FED9136C}" destId="{5287A2AF-34B8-463D-9FC1-3DD5430F8304}" srcOrd="1" destOrd="0" presId="urn:microsoft.com/office/officeart/2005/8/layout/radial5"/>
    <dgm:cxn modelId="{1611A2F8-EF47-4737-AE8D-3CBDF2C0FBD5}" type="presParOf" srcId="{5287A2AF-34B8-463D-9FC1-3DD5430F8304}" destId="{6AE4D6AD-CB51-49B1-871E-0A6AAB75B778}" srcOrd="0" destOrd="0" presId="urn:microsoft.com/office/officeart/2005/8/layout/radial5"/>
    <dgm:cxn modelId="{CD9503EC-E571-4B4B-959C-DEF0FE582B62}" type="presParOf" srcId="{0F867683-8F29-49B1-8E70-D3D1FED9136C}" destId="{8D8D704C-CA1E-4834-9BF5-2463D1BAC81C}" srcOrd="2" destOrd="0" presId="urn:microsoft.com/office/officeart/2005/8/layout/radial5"/>
    <dgm:cxn modelId="{D77B25FE-A83D-4AB4-8504-8EFCBD03A020}" type="presParOf" srcId="{0F867683-8F29-49B1-8E70-D3D1FED9136C}" destId="{AB3229AD-991F-437A-B8E6-C346A5E405D5}" srcOrd="3" destOrd="0" presId="urn:microsoft.com/office/officeart/2005/8/layout/radial5"/>
    <dgm:cxn modelId="{BF789B0C-3AC3-43DE-8593-321996587B9E}" type="presParOf" srcId="{AB3229AD-991F-437A-B8E6-C346A5E405D5}" destId="{BBDC0FE8-2B03-43D4-A831-B9D61965A6C6}" srcOrd="0" destOrd="0" presId="urn:microsoft.com/office/officeart/2005/8/layout/radial5"/>
    <dgm:cxn modelId="{8AF587CE-4AD2-443D-BFC9-2373E89FF9C7}" type="presParOf" srcId="{0F867683-8F29-49B1-8E70-D3D1FED9136C}" destId="{DE9B9547-375C-4F98-84F0-BE1C8D4EF3E2}" srcOrd="4" destOrd="0" presId="urn:microsoft.com/office/officeart/2005/8/layout/radial5"/>
    <dgm:cxn modelId="{1EB776AF-30FB-49EB-9CF8-7D195ED5B27A}" type="presParOf" srcId="{0F867683-8F29-49B1-8E70-D3D1FED9136C}" destId="{BC153215-0596-43F2-A103-CE1780BA9155}" srcOrd="5" destOrd="0" presId="urn:microsoft.com/office/officeart/2005/8/layout/radial5"/>
    <dgm:cxn modelId="{D10EE881-FF5C-44B1-BE53-D56DFF013DD7}" type="presParOf" srcId="{BC153215-0596-43F2-A103-CE1780BA9155}" destId="{6A1EEEC1-4F46-4472-A0AC-D55958D3D3C0}" srcOrd="0" destOrd="0" presId="urn:microsoft.com/office/officeart/2005/8/layout/radial5"/>
    <dgm:cxn modelId="{B461D9E9-BD26-4C4A-A402-5EAEE3C1D951}" type="presParOf" srcId="{0F867683-8F29-49B1-8E70-D3D1FED9136C}" destId="{F78E32F8-8D17-4F42-966E-ECE86FB262C6}" srcOrd="6" destOrd="0" presId="urn:microsoft.com/office/officeart/2005/8/layout/radial5"/>
    <dgm:cxn modelId="{076CF6AB-BB9C-4378-8CD9-5D3BC880B379}" type="presParOf" srcId="{0F867683-8F29-49B1-8E70-D3D1FED9136C}" destId="{D2084B88-7AFB-4984-BBA6-8F5E76627E47}" srcOrd="7" destOrd="0" presId="urn:microsoft.com/office/officeart/2005/8/layout/radial5"/>
    <dgm:cxn modelId="{57CF37F7-751A-42A8-9FFA-7816429767CB}" type="presParOf" srcId="{D2084B88-7AFB-4984-BBA6-8F5E76627E47}" destId="{2B7707D0-6C12-4337-9BA6-03391AD9079A}" srcOrd="0" destOrd="0" presId="urn:microsoft.com/office/officeart/2005/8/layout/radial5"/>
    <dgm:cxn modelId="{7902CE8A-89AC-4804-9017-6BCAD19557D9}" type="presParOf" srcId="{0F867683-8F29-49B1-8E70-D3D1FED9136C}" destId="{B96FBF1B-A00E-4891-81E7-266AB3CFC3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30267A-572C-4990-9ABE-D8F91C8A1B2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8EB1BBB8-20E6-491D-9DBD-63BB93AB25CD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800" dirty="0" smtClean="0"/>
            <a:t>Disease State</a:t>
          </a:r>
          <a:endParaRPr lang="en-NL" sz="2800" dirty="0"/>
        </a:p>
      </dgm:t>
    </dgm:pt>
    <dgm:pt modelId="{39E93EB9-B38C-4498-9454-5AE89A3136AE}" type="parTrans" cxnId="{53863BF0-4F29-4898-B2D3-5E719359B052}">
      <dgm:prSet/>
      <dgm:spPr/>
      <dgm:t>
        <a:bodyPr/>
        <a:lstStyle/>
        <a:p>
          <a:endParaRPr lang="en-NL" sz="2800"/>
        </a:p>
      </dgm:t>
    </dgm:pt>
    <dgm:pt modelId="{B49638EC-7D3D-4C80-A730-42243493ED3A}" type="sibTrans" cxnId="{53863BF0-4F29-4898-B2D3-5E719359B052}">
      <dgm:prSet/>
      <dgm:spPr/>
      <dgm:t>
        <a:bodyPr/>
        <a:lstStyle/>
        <a:p>
          <a:endParaRPr lang="en-NL" sz="2800"/>
        </a:p>
      </dgm:t>
    </dgm:pt>
    <dgm:pt modelId="{727235C2-9E86-4EA8-9283-7C981CDE1F47}">
      <dgm:prSet phldrT="[Text]" custT="1"/>
      <dgm:spPr/>
      <dgm:t>
        <a:bodyPr/>
        <a:lstStyle/>
        <a:p>
          <a:r>
            <a:rPr lang="en-US" sz="2000" dirty="0"/>
            <a:t>Physical Exam</a:t>
          </a:r>
          <a:endParaRPr lang="en-NL" sz="2000" dirty="0"/>
        </a:p>
      </dgm:t>
    </dgm:pt>
    <dgm:pt modelId="{4E258199-809F-4C68-9216-8007B3738D70}" type="parTrans" cxnId="{D2B319B1-4DE2-4684-80F6-4E06B39D79C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6C1A1FFC-0B9E-41C7-B261-ED48483167A9}" type="sibTrans" cxnId="{D2B319B1-4DE2-4684-80F6-4E06B39D79C7}">
      <dgm:prSet/>
      <dgm:spPr/>
      <dgm:t>
        <a:bodyPr/>
        <a:lstStyle/>
        <a:p>
          <a:endParaRPr lang="en-NL" sz="2800"/>
        </a:p>
      </dgm:t>
    </dgm:pt>
    <dgm:pt modelId="{8B587ED5-353B-40BD-9C51-A4D8973CE5DC}">
      <dgm:prSet phldrT="[Text]" custT="1"/>
      <dgm:spPr/>
      <dgm:t>
        <a:bodyPr/>
        <a:lstStyle/>
        <a:p>
          <a:r>
            <a:rPr lang="en-US" sz="2000" dirty="0"/>
            <a:t>Medical Imaging (e.g., MRI)</a:t>
          </a:r>
          <a:endParaRPr lang="en-NL" sz="2000" dirty="0"/>
        </a:p>
      </dgm:t>
    </dgm:pt>
    <dgm:pt modelId="{E29738BD-C4AE-4C29-9099-A466A8A4C8BC}" type="parTrans" cxnId="{F5CB4D35-F9F3-4C1C-B736-026EC2E4B4BA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45A521EB-DB2D-4382-9CF4-079301B205E4}" type="sibTrans" cxnId="{F5CB4D35-F9F3-4C1C-B736-026EC2E4B4BA}">
      <dgm:prSet/>
      <dgm:spPr/>
      <dgm:t>
        <a:bodyPr/>
        <a:lstStyle/>
        <a:p>
          <a:endParaRPr lang="en-NL" sz="2800"/>
        </a:p>
      </dgm:t>
    </dgm:pt>
    <dgm:pt modelId="{E3E0C380-6231-4965-B37C-EBBA760F49DD}">
      <dgm:prSet phldrT="[Text]" custT="1"/>
      <dgm:spPr/>
      <dgm:t>
        <a:bodyPr/>
        <a:lstStyle/>
        <a:p>
          <a:r>
            <a:rPr lang="en-US" sz="2000" dirty="0"/>
            <a:t>Biomarker</a:t>
          </a:r>
        </a:p>
        <a:p>
          <a:r>
            <a:rPr lang="en-US" sz="2000" dirty="0"/>
            <a:t>(urine or blood test)</a:t>
          </a:r>
          <a:endParaRPr lang="en-NL" sz="2000" dirty="0"/>
        </a:p>
      </dgm:t>
    </dgm:pt>
    <dgm:pt modelId="{D69612C4-FCA0-4061-B003-08F048D89972}" type="parTrans" cxnId="{395F2239-5DC9-40C4-B067-2B5554B9363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80EEEB3E-4CF8-4544-ADB4-FC4BC3E5E0FB}" type="sibTrans" cxnId="{395F2239-5DC9-40C4-B067-2B5554B93631}">
      <dgm:prSet/>
      <dgm:spPr/>
      <dgm:t>
        <a:bodyPr/>
        <a:lstStyle/>
        <a:p>
          <a:endParaRPr lang="en-NL" sz="2800"/>
        </a:p>
      </dgm:t>
    </dgm:pt>
    <dgm:pt modelId="{11E1BE0E-2C91-4BAE-ADF8-47ACFDE3978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/>
            <a:t>Invasive Test</a:t>
          </a:r>
          <a:endParaRPr lang="en-NL" sz="2000" dirty="0"/>
        </a:p>
      </dgm:t>
    </dgm:pt>
    <dgm:pt modelId="{C678C1FD-2AAC-4C97-823F-7BDDC01366FD}" type="sibTrans" cxnId="{F3CE4AF5-063F-4ED4-9CF4-9B1DE6408864}">
      <dgm:prSet/>
      <dgm:spPr/>
      <dgm:t>
        <a:bodyPr/>
        <a:lstStyle/>
        <a:p>
          <a:endParaRPr lang="en-NL" sz="2800"/>
        </a:p>
      </dgm:t>
    </dgm:pt>
    <dgm:pt modelId="{86980CBF-B30A-4CF8-8113-B372BFB3C64B}" type="parTrans" cxnId="{F3CE4AF5-063F-4ED4-9CF4-9B1DE6408864}">
      <dgm:prSet custT="1"/>
      <dgm:spPr>
        <a:solidFill>
          <a:schemeClr val="bg1"/>
        </a:solidFill>
      </dgm:spPr>
      <dgm:t>
        <a:bodyPr/>
        <a:lstStyle/>
        <a:p>
          <a:endParaRPr lang="en-NL" sz="2000"/>
        </a:p>
      </dgm:t>
    </dgm:pt>
    <dgm:pt modelId="{0F867683-8F29-49B1-8E70-D3D1FED9136C}" type="pres">
      <dgm:prSet presAssocID="{5A30267A-572C-4990-9ABE-D8F91C8A1B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E4C50-C831-44C0-B153-3BB54E0E9044}" type="pres">
      <dgm:prSet presAssocID="{8EB1BBB8-20E6-491D-9DBD-63BB93AB25CD}" presName="centerShape" presStyleLbl="node0" presStyleIdx="0" presStyleCnt="1"/>
      <dgm:spPr/>
      <dgm:t>
        <a:bodyPr/>
        <a:lstStyle/>
        <a:p>
          <a:endParaRPr lang="en-US"/>
        </a:p>
      </dgm:t>
    </dgm:pt>
    <dgm:pt modelId="{5287A2AF-34B8-463D-9FC1-3DD5430F8304}" type="pres">
      <dgm:prSet presAssocID="{4E258199-809F-4C68-9216-8007B3738D7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AE4D6AD-CB51-49B1-871E-0A6AAB75B778}" type="pres">
      <dgm:prSet presAssocID="{4E258199-809F-4C68-9216-8007B3738D7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D8D704C-CA1E-4834-9BF5-2463D1BAC81C}" type="pres">
      <dgm:prSet presAssocID="{727235C2-9E86-4EA8-9283-7C981CDE1F4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229AD-991F-437A-B8E6-C346A5E405D5}" type="pres">
      <dgm:prSet presAssocID="{86980CBF-B30A-4CF8-8113-B372BFB3C64B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BDC0FE8-2B03-43D4-A831-B9D61965A6C6}" type="pres">
      <dgm:prSet presAssocID="{86980CBF-B30A-4CF8-8113-B372BFB3C6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9B9547-375C-4F98-84F0-BE1C8D4EF3E2}" type="pres">
      <dgm:prSet presAssocID="{11E1BE0E-2C91-4BAE-ADF8-47ACFDE3978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53215-0596-43F2-A103-CE1780BA9155}" type="pres">
      <dgm:prSet presAssocID="{E29738BD-C4AE-4C29-9099-A466A8A4C8B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A1EEEC1-4F46-4472-A0AC-D55958D3D3C0}" type="pres">
      <dgm:prSet presAssocID="{E29738BD-C4AE-4C29-9099-A466A8A4C8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78E32F8-8D17-4F42-966E-ECE86FB262C6}" type="pres">
      <dgm:prSet presAssocID="{8B587ED5-353B-40BD-9C51-A4D8973CE5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84B88-7AFB-4984-BBA6-8F5E76627E47}" type="pres">
      <dgm:prSet presAssocID="{D69612C4-FCA0-4061-B003-08F048D89972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B7707D0-6C12-4337-9BA6-03391AD9079A}" type="pres">
      <dgm:prSet presAssocID="{D69612C4-FCA0-4061-B003-08F048D8997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6FBF1B-A00E-4891-81E7-266AB3CFC3A1}" type="pres">
      <dgm:prSet presAssocID="{E3E0C380-6231-4965-B37C-EBBA760F49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BF7D37-F714-46AE-9066-4E541A0CA80B}" type="presOf" srcId="{5A30267A-572C-4990-9ABE-D8F91C8A1B20}" destId="{0F867683-8F29-49B1-8E70-D3D1FED9136C}" srcOrd="0" destOrd="0" presId="urn:microsoft.com/office/officeart/2005/8/layout/radial5"/>
    <dgm:cxn modelId="{F3CE4AF5-063F-4ED4-9CF4-9B1DE6408864}" srcId="{8EB1BBB8-20E6-491D-9DBD-63BB93AB25CD}" destId="{11E1BE0E-2C91-4BAE-ADF8-47ACFDE3978E}" srcOrd="1" destOrd="0" parTransId="{86980CBF-B30A-4CF8-8113-B372BFB3C64B}" sibTransId="{C678C1FD-2AAC-4C97-823F-7BDDC01366FD}"/>
    <dgm:cxn modelId="{0EFB5311-CC66-49C1-85D5-D21B48A74B84}" type="presOf" srcId="{86980CBF-B30A-4CF8-8113-B372BFB3C64B}" destId="{AB3229AD-991F-437A-B8E6-C346A5E405D5}" srcOrd="0" destOrd="0" presId="urn:microsoft.com/office/officeart/2005/8/layout/radial5"/>
    <dgm:cxn modelId="{BCAAA78D-440F-4E50-93F2-94B334CD6A46}" type="presOf" srcId="{D69612C4-FCA0-4061-B003-08F048D89972}" destId="{D2084B88-7AFB-4984-BBA6-8F5E76627E47}" srcOrd="0" destOrd="0" presId="urn:microsoft.com/office/officeart/2005/8/layout/radial5"/>
    <dgm:cxn modelId="{9176298C-5F8D-4F78-BE57-5215EB0F6AF7}" type="presOf" srcId="{8EB1BBB8-20E6-491D-9DBD-63BB93AB25CD}" destId="{C12E4C50-C831-44C0-B153-3BB54E0E9044}" srcOrd="0" destOrd="0" presId="urn:microsoft.com/office/officeart/2005/8/layout/radial5"/>
    <dgm:cxn modelId="{EDFE2168-457C-486B-8F6C-C0D38AAAD723}" type="presOf" srcId="{727235C2-9E86-4EA8-9283-7C981CDE1F47}" destId="{8D8D704C-CA1E-4834-9BF5-2463D1BAC81C}" srcOrd="0" destOrd="0" presId="urn:microsoft.com/office/officeart/2005/8/layout/radial5"/>
    <dgm:cxn modelId="{D2B319B1-4DE2-4684-80F6-4E06B39D79C7}" srcId="{8EB1BBB8-20E6-491D-9DBD-63BB93AB25CD}" destId="{727235C2-9E86-4EA8-9283-7C981CDE1F47}" srcOrd="0" destOrd="0" parTransId="{4E258199-809F-4C68-9216-8007B3738D70}" sibTransId="{6C1A1FFC-0B9E-41C7-B261-ED48483167A9}"/>
    <dgm:cxn modelId="{1B5ECBE3-322C-4724-901B-E1CD06CFBF1D}" type="presOf" srcId="{86980CBF-B30A-4CF8-8113-B372BFB3C64B}" destId="{BBDC0FE8-2B03-43D4-A831-B9D61965A6C6}" srcOrd="1" destOrd="0" presId="urn:microsoft.com/office/officeart/2005/8/layout/radial5"/>
    <dgm:cxn modelId="{3F9CE139-D217-4916-8274-260D6C0FDA07}" type="presOf" srcId="{8B587ED5-353B-40BD-9C51-A4D8973CE5DC}" destId="{F78E32F8-8D17-4F42-966E-ECE86FB262C6}" srcOrd="0" destOrd="0" presId="urn:microsoft.com/office/officeart/2005/8/layout/radial5"/>
    <dgm:cxn modelId="{B3822A23-1192-48A4-9F2F-16ED75774D54}" type="presOf" srcId="{E29738BD-C4AE-4C29-9099-A466A8A4C8BC}" destId="{6A1EEEC1-4F46-4472-A0AC-D55958D3D3C0}" srcOrd="1" destOrd="0" presId="urn:microsoft.com/office/officeart/2005/8/layout/radial5"/>
    <dgm:cxn modelId="{503F07AC-EF0D-452F-AB0D-1A57E7FDD315}" type="presOf" srcId="{4E258199-809F-4C68-9216-8007B3738D70}" destId="{5287A2AF-34B8-463D-9FC1-3DD5430F8304}" srcOrd="0" destOrd="0" presId="urn:microsoft.com/office/officeart/2005/8/layout/radial5"/>
    <dgm:cxn modelId="{2C28F340-5CBE-4E71-93A1-10A361BEC985}" type="presOf" srcId="{4E258199-809F-4C68-9216-8007B3738D70}" destId="{6AE4D6AD-CB51-49B1-871E-0A6AAB75B778}" srcOrd="1" destOrd="0" presId="urn:microsoft.com/office/officeart/2005/8/layout/radial5"/>
    <dgm:cxn modelId="{8BCBBEC3-725A-4B3B-8D6F-D43366A27F6C}" type="presOf" srcId="{E29738BD-C4AE-4C29-9099-A466A8A4C8BC}" destId="{BC153215-0596-43F2-A103-CE1780BA9155}" srcOrd="0" destOrd="0" presId="urn:microsoft.com/office/officeart/2005/8/layout/radial5"/>
    <dgm:cxn modelId="{EB346339-FFE2-47A5-8E84-8B8A1F9FFF41}" type="presOf" srcId="{D69612C4-FCA0-4061-B003-08F048D89972}" destId="{2B7707D0-6C12-4337-9BA6-03391AD9079A}" srcOrd="1" destOrd="0" presId="urn:microsoft.com/office/officeart/2005/8/layout/radial5"/>
    <dgm:cxn modelId="{9D35359B-54C5-4D23-BC61-49D2DC0D649D}" type="presOf" srcId="{11E1BE0E-2C91-4BAE-ADF8-47ACFDE3978E}" destId="{DE9B9547-375C-4F98-84F0-BE1C8D4EF3E2}" srcOrd="0" destOrd="0" presId="urn:microsoft.com/office/officeart/2005/8/layout/radial5"/>
    <dgm:cxn modelId="{53863BF0-4F29-4898-B2D3-5E719359B052}" srcId="{5A30267A-572C-4990-9ABE-D8F91C8A1B20}" destId="{8EB1BBB8-20E6-491D-9DBD-63BB93AB25CD}" srcOrd="0" destOrd="0" parTransId="{39E93EB9-B38C-4498-9454-5AE89A3136AE}" sibTransId="{B49638EC-7D3D-4C80-A730-42243493ED3A}"/>
    <dgm:cxn modelId="{F5CB4D35-F9F3-4C1C-B736-026EC2E4B4BA}" srcId="{8EB1BBB8-20E6-491D-9DBD-63BB93AB25CD}" destId="{8B587ED5-353B-40BD-9C51-A4D8973CE5DC}" srcOrd="2" destOrd="0" parTransId="{E29738BD-C4AE-4C29-9099-A466A8A4C8BC}" sibTransId="{45A521EB-DB2D-4382-9CF4-079301B205E4}"/>
    <dgm:cxn modelId="{395F2239-5DC9-40C4-B067-2B5554B93631}" srcId="{8EB1BBB8-20E6-491D-9DBD-63BB93AB25CD}" destId="{E3E0C380-6231-4965-B37C-EBBA760F49DD}" srcOrd="3" destOrd="0" parTransId="{D69612C4-FCA0-4061-B003-08F048D89972}" sibTransId="{80EEEB3E-4CF8-4544-ADB4-FC4BC3E5E0FB}"/>
    <dgm:cxn modelId="{16FDB656-3CCB-43FD-BE4F-1A0AA7422828}" type="presOf" srcId="{E3E0C380-6231-4965-B37C-EBBA760F49DD}" destId="{B96FBF1B-A00E-4891-81E7-266AB3CFC3A1}" srcOrd="0" destOrd="0" presId="urn:microsoft.com/office/officeart/2005/8/layout/radial5"/>
    <dgm:cxn modelId="{44B4FAE0-54DE-4070-B770-317049E94E84}" type="presParOf" srcId="{0F867683-8F29-49B1-8E70-D3D1FED9136C}" destId="{C12E4C50-C831-44C0-B153-3BB54E0E9044}" srcOrd="0" destOrd="0" presId="urn:microsoft.com/office/officeart/2005/8/layout/radial5"/>
    <dgm:cxn modelId="{2944C2A7-A701-424F-A818-290D678D9B2A}" type="presParOf" srcId="{0F867683-8F29-49B1-8E70-D3D1FED9136C}" destId="{5287A2AF-34B8-463D-9FC1-3DD5430F8304}" srcOrd="1" destOrd="0" presId="urn:microsoft.com/office/officeart/2005/8/layout/radial5"/>
    <dgm:cxn modelId="{1611A2F8-EF47-4737-AE8D-3CBDF2C0FBD5}" type="presParOf" srcId="{5287A2AF-34B8-463D-9FC1-3DD5430F8304}" destId="{6AE4D6AD-CB51-49B1-871E-0A6AAB75B778}" srcOrd="0" destOrd="0" presId="urn:microsoft.com/office/officeart/2005/8/layout/radial5"/>
    <dgm:cxn modelId="{CD9503EC-E571-4B4B-959C-DEF0FE582B62}" type="presParOf" srcId="{0F867683-8F29-49B1-8E70-D3D1FED9136C}" destId="{8D8D704C-CA1E-4834-9BF5-2463D1BAC81C}" srcOrd="2" destOrd="0" presId="urn:microsoft.com/office/officeart/2005/8/layout/radial5"/>
    <dgm:cxn modelId="{D77B25FE-A83D-4AB4-8504-8EFCBD03A020}" type="presParOf" srcId="{0F867683-8F29-49B1-8E70-D3D1FED9136C}" destId="{AB3229AD-991F-437A-B8E6-C346A5E405D5}" srcOrd="3" destOrd="0" presId="urn:microsoft.com/office/officeart/2005/8/layout/radial5"/>
    <dgm:cxn modelId="{BF789B0C-3AC3-43DE-8593-321996587B9E}" type="presParOf" srcId="{AB3229AD-991F-437A-B8E6-C346A5E405D5}" destId="{BBDC0FE8-2B03-43D4-A831-B9D61965A6C6}" srcOrd="0" destOrd="0" presId="urn:microsoft.com/office/officeart/2005/8/layout/radial5"/>
    <dgm:cxn modelId="{8AF587CE-4AD2-443D-BFC9-2373E89FF9C7}" type="presParOf" srcId="{0F867683-8F29-49B1-8E70-D3D1FED9136C}" destId="{DE9B9547-375C-4F98-84F0-BE1C8D4EF3E2}" srcOrd="4" destOrd="0" presId="urn:microsoft.com/office/officeart/2005/8/layout/radial5"/>
    <dgm:cxn modelId="{1EB776AF-30FB-49EB-9CF8-7D195ED5B27A}" type="presParOf" srcId="{0F867683-8F29-49B1-8E70-D3D1FED9136C}" destId="{BC153215-0596-43F2-A103-CE1780BA9155}" srcOrd="5" destOrd="0" presId="urn:microsoft.com/office/officeart/2005/8/layout/radial5"/>
    <dgm:cxn modelId="{D10EE881-FF5C-44B1-BE53-D56DFF013DD7}" type="presParOf" srcId="{BC153215-0596-43F2-A103-CE1780BA9155}" destId="{6A1EEEC1-4F46-4472-A0AC-D55958D3D3C0}" srcOrd="0" destOrd="0" presId="urn:microsoft.com/office/officeart/2005/8/layout/radial5"/>
    <dgm:cxn modelId="{B461D9E9-BD26-4C4A-A402-5EAEE3C1D951}" type="presParOf" srcId="{0F867683-8F29-49B1-8E70-D3D1FED9136C}" destId="{F78E32F8-8D17-4F42-966E-ECE86FB262C6}" srcOrd="6" destOrd="0" presId="urn:microsoft.com/office/officeart/2005/8/layout/radial5"/>
    <dgm:cxn modelId="{076CF6AB-BB9C-4378-8CD9-5D3BC880B379}" type="presParOf" srcId="{0F867683-8F29-49B1-8E70-D3D1FED9136C}" destId="{D2084B88-7AFB-4984-BBA6-8F5E76627E47}" srcOrd="7" destOrd="0" presId="urn:microsoft.com/office/officeart/2005/8/layout/radial5"/>
    <dgm:cxn modelId="{57CF37F7-751A-42A8-9FFA-7816429767CB}" type="presParOf" srcId="{D2084B88-7AFB-4984-BBA6-8F5E76627E47}" destId="{2B7707D0-6C12-4337-9BA6-03391AD9079A}" srcOrd="0" destOrd="0" presId="urn:microsoft.com/office/officeart/2005/8/layout/radial5"/>
    <dgm:cxn modelId="{7902CE8A-89AC-4804-9017-6BCAD19557D9}" type="presParOf" srcId="{0F867683-8F29-49B1-8E70-D3D1FED9136C}" destId="{B96FBF1B-A00E-4891-81E7-266AB3CFC3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30267A-572C-4990-9ABE-D8F91C8A1B2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8EB1BBB8-20E6-491D-9DBD-63BB93AB25CD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800" dirty="0" smtClean="0"/>
            <a:t>Disease State</a:t>
          </a:r>
          <a:endParaRPr lang="en-NL" sz="2800" dirty="0"/>
        </a:p>
      </dgm:t>
    </dgm:pt>
    <dgm:pt modelId="{39E93EB9-B38C-4498-9454-5AE89A3136AE}" type="parTrans" cxnId="{53863BF0-4F29-4898-B2D3-5E719359B052}">
      <dgm:prSet/>
      <dgm:spPr/>
      <dgm:t>
        <a:bodyPr/>
        <a:lstStyle/>
        <a:p>
          <a:endParaRPr lang="en-NL" sz="2800"/>
        </a:p>
      </dgm:t>
    </dgm:pt>
    <dgm:pt modelId="{B49638EC-7D3D-4C80-A730-42243493ED3A}" type="sibTrans" cxnId="{53863BF0-4F29-4898-B2D3-5E719359B052}">
      <dgm:prSet/>
      <dgm:spPr/>
      <dgm:t>
        <a:bodyPr/>
        <a:lstStyle/>
        <a:p>
          <a:endParaRPr lang="en-NL" sz="2800"/>
        </a:p>
      </dgm:t>
    </dgm:pt>
    <dgm:pt modelId="{727235C2-9E86-4EA8-9283-7C981CDE1F47}">
      <dgm:prSet phldrT="[Text]" custT="1"/>
      <dgm:spPr/>
      <dgm:t>
        <a:bodyPr/>
        <a:lstStyle/>
        <a:p>
          <a:r>
            <a:rPr lang="en-US" sz="2000" dirty="0"/>
            <a:t>Physical Exam</a:t>
          </a:r>
          <a:endParaRPr lang="en-NL" sz="2000" dirty="0"/>
        </a:p>
      </dgm:t>
    </dgm:pt>
    <dgm:pt modelId="{4E258199-809F-4C68-9216-8007B3738D70}" type="parTrans" cxnId="{D2B319B1-4DE2-4684-80F6-4E06B39D79C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6C1A1FFC-0B9E-41C7-B261-ED48483167A9}" type="sibTrans" cxnId="{D2B319B1-4DE2-4684-80F6-4E06B39D79C7}">
      <dgm:prSet/>
      <dgm:spPr/>
      <dgm:t>
        <a:bodyPr/>
        <a:lstStyle/>
        <a:p>
          <a:endParaRPr lang="en-NL" sz="2800"/>
        </a:p>
      </dgm:t>
    </dgm:pt>
    <dgm:pt modelId="{11E1BE0E-2C91-4BAE-ADF8-47ACFDE3978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dirty="0"/>
            <a:t>Invasive Test</a:t>
          </a:r>
          <a:endParaRPr lang="en-NL" sz="2000" dirty="0"/>
        </a:p>
      </dgm:t>
    </dgm:pt>
    <dgm:pt modelId="{86980CBF-B30A-4CF8-8113-B372BFB3C64B}" type="parTrans" cxnId="{F3CE4AF5-063F-4ED4-9CF4-9B1DE6408864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C678C1FD-2AAC-4C97-823F-7BDDC01366FD}" type="sibTrans" cxnId="{F3CE4AF5-063F-4ED4-9CF4-9B1DE6408864}">
      <dgm:prSet/>
      <dgm:spPr/>
      <dgm:t>
        <a:bodyPr/>
        <a:lstStyle/>
        <a:p>
          <a:endParaRPr lang="en-NL" sz="2800"/>
        </a:p>
      </dgm:t>
    </dgm:pt>
    <dgm:pt modelId="{8B587ED5-353B-40BD-9C51-A4D8973CE5DC}">
      <dgm:prSet phldrT="[Text]" custT="1"/>
      <dgm:spPr/>
      <dgm:t>
        <a:bodyPr/>
        <a:lstStyle/>
        <a:p>
          <a:r>
            <a:rPr lang="en-US" sz="2000" dirty="0"/>
            <a:t>Medical Imaging (e.g., MRI)</a:t>
          </a:r>
          <a:endParaRPr lang="en-NL" sz="2000" dirty="0"/>
        </a:p>
      </dgm:t>
    </dgm:pt>
    <dgm:pt modelId="{E29738BD-C4AE-4C29-9099-A466A8A4C8BC}" type="parTrans" cxnId="{F5CB4D35-F9F3-4C1C-B736-026EC2E4B4BA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45A521EB-DB2D-4382-9CF4-079301B205E4}" type="sibTrans" cxnId="{F5CB4D35-F9F3-4C1C-B736-026EC2E4B4BA}">
      <dgm:prSet/>
      <dgm:spPr/>
      <dgm:t>
        <a:bodyPr/>
        <a:lstStyle/>
        <a:p>
          <a:endParaRPr lang="en-NL" sz="2800"/>
        </a:p>
      </dgm:t>
    </dgm:pt>
    <dgm:pt modelId="{E3E0C380-6231-4965-B37C-EBBA760F49DD}">
      <dgm:prSet phldrT="[Text]" custT="1"/>
      <dgm:spPr/>
      <dgm:t>
        <a:bodyPr/>
        <a:lstStyle/>
        <a:p>
          <a:r>
            <a:rPr lang="en-US" sz="2000" dirty="0"/>
            <a:t>Biomarker</a:t>
          </a:r>
        </a:p>
        <a:p>
          <a:r>
            <a:rPr lang="en-US" sz="2000" dirty="0"/>
            <a:t>(urine or blood test)</a:t>
          </a:r>
          <a:endParaRPr lang="en-NL" sz="2000" dirty="0"/>
        </a:p>
      </dgm:t>
    </dgm:pt>
    <dgm:pt modelId="{D69612C4-FCA0-4061-B003-08F048D89972}" type="parTrans" cxnId="{395F2239-5DC9-40C4-B067-2B5554B9363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NL" sz="2000"/>
        </a:p>
      </dgm:t>
    </dgm:pt>
    <dgm:pt modelId="{80EEEB3E-4CF8-4544-ADB4-FC4BC3E5E0FB}" type="sibTrans" cxnId="{395F2239-5DC9-40C4-B067-2B5554B93631}">
      <dgm:prSet/>
      <dgm:spPr/>
      <dgm:t>
        <a:bodyPr/>
        <a:lstStyle/>
        <a:p>
          <a:endParaRPr lang="en-NL" sz="2800"/>
        </a:p>
      </dgm:t>
    </dgm:pt>
    <dgm:pt modelId="{0F867683-8F29-49B1-8E70-D3D1FED9136C}" type="pres">
      <dgm:prSet presAssocID="{5A30267A-572C-4990-9ABE-D8F91C8A1B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2E4C50-C831-44C0-B153-3BB54E0E9044}" type="pres">
      <dgm:prSet presAssocID="{8EB1BBB8-20E6-491D-9DBD-63BB93AB25CD}" presName="centerShape" presStyleLbl="node0" presStyleIdx="0" presStyleCnt="1"/>
      <dgm:spPr/>
      <dgm:t>
        <a:bodyPr/>
        <a:lstStyle/>
        <a:p>
          <a:endParaRPr lang="en-US"/>
        </a:p>
      </dgm:t>
    </dgm:pt>
    <dgm:pt modelId="{5287A2AF-34B8-463D-9FC1-3DD5430F8304}" type="pres">
      <dgm:prSet presAssocID="{4E258199-809F-4C68-9216-8007B3738D7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AE4D6AD-CB51-49B1-871E-0A6AAB75B778}" type="pres">
      <dgm:prSet presAssocID="{4E258199-809F-4C68-9216-8007B3738D7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D8D704C-CA1E-4834-9BF5-2463D1BAC81C}" type="pres">
      <dgm:prSet presAssocID="{727235C2-9E86-4EA8-9283-7C981CDE1F4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229AD-991F-437A-B8E6-C346A5E405D5}" type="pres">
      <dgm:prSet presAssocID="{86980CBF-B30A-4CF8-8113-B372BFB3C64B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BDC0FE8-2B03-43D4-A831-B9D61965A6C6}" type="pres">
      <dgm:prSet presAssocID="{86980CBF-B30A-4CF8-8113-B372BFB3C6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9B9547-375C-4F98-84F0-BE1C8D4EF3E2}" type="pres">
      <dgm:prSet presAssocID="{11E1BE0E-2C91-4BAE-ADF8-47ACFDE3978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53215-0596-43F2-A103-CE1780BA9155}" type="pres">
      <dgm:prSet presAssocID="{E29738BD-C4AE-4C29-9099-A466A8A4C8B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A1EEEC1-4F46-4472-A0AC-D55958D3D3C0}" type="pres">
      <dgm:prSet presAssocID="{E29738BD-C4AE-4C29-9099-A466A8A4C8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78E32F8-8D17-4F42-966E-ECE86FB262C6}" type="pres">
      <dgm:prSet presAssocID="{8B587ED5-353B-40BD-9C51-A4D8973CE5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84B88-7AFB-4984-BBA6-8F5E76627E47}" type="pres">
      <dgm:prSet presAssocID="{D69612C4-FCA0-4061-B003-08F048D89972}" presName="parTrans" presStyleLbl="sibTrans2D1" presStyleIdx="3" presStyleCnt="4"/>
      <dgm:spPr/>
      <dgm:t>
        <a:bodyPr/>
        <a:lstStyle/>
        <a:p>
          <a:endParaRPr lang="en-US"/>
        </a:p>
      </dgm:t>
    </dgm:pt>
    <dgm:pt modelId="{2B7707D0-6C12-4337-9BA6-03391AD9079A}" type="pres">
      <dgm:prSet presAssocID="{D69612C4-FCA0-4061-B003-08F048D8997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6FBF1B-A00E-4891-81E7-266AB3CFC3A1}" type="pres">
      <dgm:prSet presAssocID="{E3E0C380-6231-4965-B37C-EBBA760F49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BF7D37-F714-46AE-9066-4E541A0CA80B}" type="presOf" srcId="{5A30267A-572C-4990-9ABE-D8F91C8A1B20}" destId="{0F867683-8F29-49B1-8E70-D3D1FED9136C}" srcOrd="0" destOrd="0" presId="urn:microsoft.com/office/officeart/2005/8/layout/radial5"/>
    <dgm:cxn modelId="{F3CE4AF5-063F-4ED4-9CF4-9B1DE6408864}" srcId="{8EB1BBB8-20E6-491D-9DBD-63BB93AB25CD}" destId="{11E1BE0E-2C91-4BAE-ADF8-47ACFDE3978E}" srcOrd="1" destOrd="0" parTransId="{86980CBF-B30A-4CF8-8113-B372BFB3C64B}" sibTransId="{C678C1FD-2AAC-4C97-823F-7BDDC01366FD}"/>
    <dgm:cxn modelId="{0EFB5311-CC66-49C1-85D5-D21B48A74B84}" type="presOf" srcId="{86980CBF-B30A-4CF8-8113-B372BFB3C64B}" destId="{AB3229AD-991F-437A-B8E6-C346A5E405D5}" srcOrd="0" destOrd="0" presId="urn:microsoft.com/office/officeart/2005/8/layout/radial5"/>
    <dgm:cxn modelId="{BCAAA78D-440F-4E50-93F2-94B334CD6A46}" type="presOf" srcId="{D69612C4-FCA0-4061-B003-08F048D89972}" destId="{D2084B88-7AFB-4984-BBA6-8F5E76627E47}" srcOrd="0" destOrd="0" presId="urn:microsoft.com/office/officeart/2005/8/layout/radial5"/>
    <dgm:cxn modelId="{9176298C-5F8D-4F78-BE57-5215EB0F6AF7}" type="presOf" srcId="{8EB1BBB8-20E6-491D-9DBD-63BB93AB25CD}" destId="{C12E4C50-C831-44C0-B153-3BB54E0E9044}" srcOrd="0" destOrd="0" presId="urn:microsoft.com/office/officeart/2005/8/layout/radial5"/>
    <dgm:cxn modelId="{EDFE2168-457C-486B-8F6C-C0D38AAAD723}" type="presOf" srcId="{727235C2-9E86-4EA8-9283-7C981CDE1F47}" destId="{8D8D704C-CA1E-4834-9BF5-2463D1BAC81C}" srcOrd="0" destOrd="0" presId="urn:microsoft.com/office/officeart/2005/8/layout/radial5"/>
    <dgm:cxn modelId="{D2B319B1-4DE2-4684-80F6-4E06B39D79C7}" srcId="{8EB1BBB8-20E6-491D-9DBD-63BB93AB25CD}" destId="{727235C2-9E86-4EA8-9283-7C981CDE1F47}" srcOrd="0" destOrd="0" parTransId="{4E258199-809F-4C68-9216-8007B3738D70}" sibTransId="{6C1A1FFC-0B9E-41C7-B261-ED48483167A9}"/>
    <dgm:cxn modelId="{1B5ECBE3-322C-4724-901B-E1CD06CFBF1D}" type="presOf" srcId="{86980CBF-B30A-4CF8-8113-B372BFB3C64B}" destId="{BBDC0FE8-2B03-43D4-A831-B9D61965A6C6}" srcOrd="1" destOrd="0" presId="urn:microsoft.com/office/officeart/2005/8/layout/radial5"/>
    <dgm:cxn modelId="{3F9CE139-D217-4916-8274-260D6C0FDA07}" type="presOf" srcId="{8B587ED5-353B-40BD-9C51-A4D8973CE5DC}" destId="{F78E32F8-8D17-4F42-966E-ECE86FB262C6}" srcOrd="0" destOrd="0" presId="urn:microsoft.com/office/officeart/2005/8/layout/radial5"/>
    <dgm:cxn modelId="{B3822A23-1192-48A4-9F2F-16ED75774D54}" type="presOf" srcId="{E29738BD-C4AE-4C29-9099-A466A8A4C8BC}" destId="{6A1EEEC1-4F46-4472-A0AC-D55958D3D3C0}" srcOrd="1" destOrd="0" presId="urn:microsoft.com/office/officeart/2005/8/layout/radial5"/>
    <dgm:cxn modelId="{503F07AC-EF0D-452F-AB0D-1A57E7FDD315}" type="presOf" srcId="{4E258199-809F-4C68-9216-8007B3738D70}" destId="{5287A2AF-34B8-463D-9FC1-3DD5430F8304}" srcOrd="0" destOrd="0" presId="urn:microsoft.com/office/officeart/2005/8/layout/radial5"/>
    <dgm:cxn modelId="{2C28F340-5CBE-4E71-93A1-10A361BEC985}" type="presOf" srcId="{4E258199-809F-4C68-9216-8007B3738D70}" destId="{6AE4D6AD-CB51-49B1-871E-0A6AAB75B778}" srcOrd="1" destOrd="0" presId="urn:microsoft.com/office/officeart/2005/8/layout/radial5"/>
    <dgm:cxn modelId="{8BCBBEC3-725A-4B3B-8D6F-D43366A27F6C}" type="presOf" srcId="{E29738BD-C4AE-4C29-9099-A466A8A4C8BC}" destId="{BC153215-0596-43F2-A103-CE1780BA9155}" srcOrd="0" destOrd="0" presId="urn:microsoft.com/office/officeart/2005/8/layout/radial5"/>
    <dgm:cxn modelId="{EB346339-FFE2-47A5-8E84-8B8A1F9FFF41}" type="presOf" srcId="{D69612C4-FCA0-4061-B003-08F048D89972}" destId="{2B7707D0-6C12-4337-9BA6-03391AD9079A}" srcOrd="1" destOrd="0" presId="urn:microsoft.com/office/officeart/2005/8/layout/radial5"/>
    <dgm:cxn modelId="{9D35359B-54C5-4D23-BC61-49D2DC0D649D}" type="presOf" srcId="{11E1BE0E-2C91-4BAE-ADF8-47ACFDE3978E}" destId="{DE9B9547-375C-4F98-84F0-BE1C8D4EF3E2}" srcOrd="0" destOrd="0" presId="urn:microsoft.com/office/officeart/2005/8/layout/radial5"/>
    <dgm:cxn modelId="{53863BF0-4F29-4898-B2D3-5E719359B052}" srcId="{5A30267A-572C-4990-9ABE-D8F91C8A1B20}" destId="{8EB1BBB8-20E6-491D-9DBD-63BB93AB25CD}" srcOrd="0" destOrd="0" parTransId="{39E93EB9-B38C-4498-9454-5AE89A3136AE}" sibTransId="{B49638EC-7D3D-4C80-A730-42243493ED3A}"/>
    <dgm:cxn modelId="{F5CB4D35-F9F3-4C1C-B736-026EC2E4B4BA}" srcId="{8EB1BBB8-20E6-491D-9DBD-63BB93AB25CD}" destId="{8B587ED5-353B-40BD-9C51-A4D8973CE5DC}" srcOrd="2" destOrd="0" parTransId="{E29738BD-C4AE-4C29-9099-A466A8A4C8BC}" sibTransId="{45A521EB-DB2D-4382-9CF4-079301B205E4}"/>
    <dgm:cxn modelId="{395F2239-5DC9-40C4-B067-2B5554B93631}" srcId="{8EB1BBB8-20E6-491D-9DBD-63BB93AB25CD}" destId="{E3E0C380-6231-4965-B37C-EBBA760F49DD}" srcOrd="3" destOrd="0" parTransId="{D69612C4-FCA0-4061-B003-08F048D89972}" sibTransId="{80EEEB3E-4CF8-4544-ADB4-FC4BC3E5E0FB}"/>
    <dgm:cxn modelId="{16FDB656-3CCB-43FD-BE4F-1A0AA7422828}" type="presOf" srcId="{E3E0C380-6231-4965-B37C-EBBA760F49DD}" destId="{B96FBF1B-A00E-4891-81E7-266AB3CFC3A1}" srcOrd="0" destOrd="0" presId="urn:microsoft.com/office/officeart/2005/8/layout/radial5"/>
    <dgm:cxn modelId="{44B4FAE0-54DE-4070-B770-317049E94E84}" type="presParOf" srcId="{0F867683-8F29-49B1-8E70-D3D1FED9136C}" destId="{C12E4C50-C831-44C0-B153-3BB54E0E9044}" srcOrd="0" destOrd="0" presId="urn:microsoft.com/office/officeart/2005/8/layout/radial5"/>
    <dgm:cxn modelId="{2944C2A7-A701-424F-A818-290D678D9B2A}" type="presParOf" srcId="{0F867683-8F29-49B1-8E70-D3D1FED9136C}" destId="{5287A2AF-34B8-463D-9FC1-3DD5430F8304}" srcOrd="1" destOrd="0" presId="urn:microsoft.com/office/officeart/2005/8/layout/radial5"/>
    <dgm:cxn modelId="{1611A2F8-EF47-4737-AE8D-3CBDF2C0FBD5}" type="presParOf" srcId="{5287A2AF-34B8-463D-9FC1-3DD5430F8304}" destId="{6AE4D6AD-CB51-49B1-871E-0A6AAB75B778}" srcOrd="0" destOrd="0" presId="urn:microsoft.com/office/officeart/2005/8/layout/radial5"/>
    <dgm:cxn modelId="{CD9503EC-E571-4B4B-959C-DEF0FE582B62}" type="presParOf" srcId="{0F867683-8F29-49B1-8E70-D3D1FED9136C}" destId="{8D8D704C-CA1E-4834-9BF5-2463D1BAC81C}" srcOrd="2" destOrd="0" presId="urn:microsoft.com/office/officeart/2005/8/layout/radial5"/>
    <dgm:cxn modelId="{D77B25FE-A83D-4AB4-8504-8EFCBD03A020}" type="presParOf" srcId="{0F867683-8F29-49B1-8E70-D3D1FED9136C}" destId="{AB3229AD-991F-437A-B8E6-C346A5E405D5}" srcOrd="3" destOrd="0" presId="urn:microsoft.com/office/officeart/2005/8/layout/radial5"/>
    <dgm:cxn modelId="{BF789B0C-3AC3-43DE-8593-321996587B9E}" type="presParOf" srcId="{AB3229AD-991F-437A-B8E6-C346A5E405D5}" destId="{BBDC0FE8-2B03-43D4-A831-B9D61965A6C6}" srcOrd="0" destOrd="0" presId="urn:microsoft.com/office/officeart/2005/8/layout/radial5"/>
    <dgm:cxn modelId="{8AF587CE-4AD2-443D-BFC9-2373E89FF9C7}" type="presParOf" srcId="{0F867683-8F29-49B1-8E70-D3D1FED9136C}" destId="{DE9B9547-375C-4F98-84F0-BE1C8D4EF3E2}" srcOrd="4" destOrd="0" presId="urn:microsoft.com/office/officeart/2005/8/layout/radial5"/>
    <dgm:cxn modelId="{1EB776AF-30FB-49EB-9CF8-7D195ED5B27A}" type="presParOf" srcId="{0F867683-8F29-49B1-8E70-D3D1FED9136C}" destId="{BC153215-0596-43F2-A103-CE1780BA9155}" srcOrd="5" destOrd="0" presId="urn:microsoft.com/office/officeart/2005/8/layout/radial5"/>
    <dgm:cxn modelId="{D10EE881-FF5C-44B1-BE53-D56DFF013DD7}" type="presParOf" srcId="{BC153215-0596-43F2-A103-CE1780BA9155}" destId="{6A1EEEC1-4F46-4472-A0AC-D55958D3D3C0}" srcOrd="0" destOrd="0" presId="urn:microsoft.com/office/officeart/2005/8/layout/radial5"/>
    <dgm:cxn modelId="{B461D9E9-BD26-4C4A-A402-5EAEE3C1D951}" type="presParOf" srcId="{0F867683-8F29-49B1-8E70-D3D1FED9136C}" destId="{F78E32F8-8D17-4F42-966E-ECE86FB262C6}" srcOrd="6" destOrd="0" presId="urn:microsoft.com/office/officeart/2005/8/layout/radial5"/>
    <dgm:cxn modelId="{076CF6AB-BB9C-4378-8CD9-5D3BC880B379}" type="presParOf" srcId="{0F867683-8F29-49B1-8E70-D3D1FED9136C}" destId="{D2084B88-7AFB-4984-BBA6-8F5E76627E47}" srcOrd="7" destOrd="0" presId="urn:microsoft.com/office/officeart/2005/8/layout/radial5"/>
    <dgm:cxn modelId="{57CF37F7-751A-42A8-9FFA-7816429767CB}" type="presParOf" srcId="{D2084B88-7AFB-4984-BBA6-8F5E76627E47}" destId="{2B7707D0-6C12-4337-9BA6-03391AD9079A}" srcOrd="0" destOrd="0" presId="urn:microsoft.com/office/officeart/2005/8/layout/radial5"/>
    <dgm:cxn modelId="{7902CE8A-89AC-4804-9017-6BCAD19557D9}" type="presParOf" srcId="{0F867683-8F29-49B1-8E70-D3D1FED9136C}" destId="{B96FBF1B-A00E-4891-81E7-266AB3CFC3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7E2DCA-64BD-4FCB-A4D4-4ABE50F3051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34C78-43EB-404E-8F3B-76F2A9CED587}" type="pres">
      <dgm:prSet presAssocID="{C97E2DCA-64BD-4FCB-A4D4-4ABE50F305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1F06CEC-086E-46F7-A335-42CB32F5AEF5}" type="presOf" srcId="{C97E2DCA-64BD-4FCB-A4D4-4ABE50F30515}" destId="{8ED34C78-43EB-404E-8F3B-76F2A9CED587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6DF0A4-6D07-423B-B1CF-716104408E83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36348-674F-4472-958F-5156A5C25841}">
      <dgm:prSet phldrT="[Text]" phldr="1"/>
      <dgm:spPr/>
      <dgm:t>
        <a:bodyPr/>
        <a:lstStyle/>
        <a:p>
          <a:endParaRPr lang="en-US" dirty="0"/>
        </a:p>
      </dgm:t>
    </dgm:pt>
    <dgm:pt modelId="{C09D6695-DFDA-4872-944D-82E9E35CE7E8}" type="parTrans" cxnId="{6550C2DB-F096-43DB-AF8C-CE2AD6E71BE4}">
      <dgm:prSet/>
      <dgm:spPr/>
      <dgm:t>
        <a:bodyPr/>
        <a:lstStyle/>
        <a:p>
          <a:endParaRPr lang="en-US"/>
        </a:p>
      </dgm:t>
    </dgm:pt>
    <dgm:pt modelId="{114C9151-1AD1-48A8-9607-045201DD6A1F}" type="sibTrans" cxnId="{6550C2DB-F096-43DB-AF8C-CE2AD6E71BE4}">
      <dgm:prSet/>
      <dgm:spPr/>
      <dgm:t>
        <a:bodyPr/>
        <a:lstStyle/>
        <a:p>
          <a:endParaRPr lang="en-US"/>
        </a:p>
      </dgm:t>
    </dgm:pt>
    <dgm:pt modelId="{E18B3785-F06E-42F6-A42B-E4F9D8ABF94E}">
      <dgm:prSet phldrT="[Text]" phldr="1"/>
      <dgm:spPr/>
      <dgm:t>
        <a:bodyPr/>
        <a:lstStyle/>
        <a:p>
          <a:endParaRPr lang="en-US" dirty="0"/>
        </a:p>
      </dgm:t>
    </dgm:pt>
    <dgm:pt modelId="{A2BAB8BA-0C62-4808-AFF1-74294418DB12}" type="sibTrans" cxnId="{25BFFD4F-B2E3-4056-A346-9B542F04BA9C}">
      <dgm:prSet/>
      <dgm:spPr/>
      <dgm:t>
        <a:bodyPr/>
        <a:lstStyle/>
        <a:p>
          <a:endParaRPr lang="en-US"/>
        </a:p>
      </dgm:t>
    </dgm:pt>
    <dgm:pt modelId="{E7114F7C-CCCB-4073-9EE3-5B03F21C77F0}" type="parTrans" cxnId="{25BFFD4F-B2E3-4056-A346-9B542F04BA9C}">
      <dgm:prSet/>
      <dgm:spPr/>
      <dgm:t>
        <a:bodyPr/>
        <a:lstStyle/>
        <a:p>
          <a:endParaRPr lang="en-US"/>
        </a:p>
      </dgm:t>
    </dgm:pt>
    <dgm:pt modelId="{B3B37C9E-AB21-4A23-BA6F-D97648EE197C}" type="pres">
      <dgm:prSet presAssocID="{8F6DF0A4-6D07-423B-B1CF-716104408E83}" presName="compositeShape" presStyleCnt="0">
        <dgm:presLayoutVars>
          <dgm:chMax val="2"/>
          <dgm:dir/>
          <dgm:resizeHandles val="exact"/>
        </dgm:presLayoutVars>
      </dgm:prSet>
      <dgm:spPr/>
    </dgm:pt>
    <dgm:pt modelId="{14BF63F7-B3DA-47B2-88B2-E24654AFCC5B}" type="pres">
      <dgm:prSet presAssocID="{8F6DF0A4-6D07-423B-B1CF-716104408E83}" presName="divider" presStyleLbl="fgShp" presStyleIdx="0" presStyleCnt="1"/>
      <dgm:spPr/>
      <dgm:t>
        <a:bodyPr/>
        <a:lstStyle/>
        <a:p>
          <a:endParaRPr lang="en-US"/>
        </a:p>
      </dgm:t>
    </dgm:pt>
    <dgm:pt modelId="{57BBF7A0-48A0-43CC-95A8-A272469EDCFC}" type="pres">
      <dgm:prSet presAssocID="{70136348-674F-4472-958F-5156A5C25841}" presName="downArrow" presStyleLbl="node1" presStyleIdx="0" presStyleCnt="2"/>
      <dgm:spPr/>
    </dgm:pt>
    <dgm:pt modelId="{88122481-20EF-431F-B384-4D89D895B784}" type="pres">
      <dgm:prSet presAssocID="{70136348-674F-4472-958F-5156A5C25841}" presName="downArrowText" presStyleLbl="revTx" presStyleIdx="0" presStyleCnt="2">
        <dgm:presLayoutVars>
          <dgm:bulletEnabled val="1"/>
        </dgm:presLayoutVars>
      </dgm:prSet>
      <dgm:spPr/>
    </dgm:pt>
    <dgm:pt modelId="{58259FDE-EA8C-4D7B-9BDB-09B6C12AD1C8}" type="pres">
      <dgm:prSet presAssocID="{E18B3785-F06E-42F6-A42B-E4F9D8ABF94E}" presName="upArrow" presStyleLbl="node1" presStyleIdx="1" presStyleCnt="2"/>
      <dgm:spPr/>
    </dgm:pt>
    <dgm:pt modelId="{7471EFA2-B9BC-4A16-859D-18F9F7ACCE98}" type="pres">
      <dgm:prSet presAssocID="{E18B3785-F06E-42F6-A42B-E4F9D8ABF94E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34E6B7-4675-4759-93D4-83EB2B510038}" type="presOf" srcId="{70136348-674F-4472-958F-5156A5C25841}" destId="{88122481-20EF-431F-B384-4D89D895B784}" srcOrd="0" destOrd="0" presId="urn:microsoft.com/office/officeart/2005/8/layout/arrow3"/>
    <dgm:cxn modelId="{3C3471A3-BC42-440F-8020-E525B4B1799C}" type="presOf" srcId="{8F6DF0A4-6D07-423B-B1CF-716104408E83}" destId="{B3B37C9E-AB21-4A23-BA6F-D97648EE197C}" srcOrd="0" destOrd="0" presId="urn:microsoft.com/office/officeart/2005/8/layout/arrow3"/>
    <dgm:cxn modelId="{6550C2DB-F096-43DB-AF8C-CE2AD6E71BE4}" srcId="{8F6DF0A4-6D07-423B-B1CF-716104408E83}" destId="{70136348-674F-4472-958F-5156A5C25841}" srcOrd="0" destOrd="0" parTransId="{C09D6695-DFDA-4872-944D-82E9E35CE7E8}" sibTransId="{114C9151-1AD1-48A8-9607-045201DD6A1F}"/>
    <dgm:cxn modelId="{9B5168DF-9402-4F4E-9B90-2EE29D9D6F98}" type="presOf" srcId="{E18B3785-F06E-42F6-A42B-E4F9D8ABF94E}" destId="{7471EFA2-B9BC-4A16-859D-18F9F7ACCE98}" srcOrd="0" destOrd="0" presId="urn:microsoft.com/office/officeart/2005/8/layout/arrow3"/>
    <dgm:cxn modelId="{25BFFD4F-B2E3-4056-A346-9B542F04BA9C}" srcId="{8F6DF0A4-6D07-423B-B1CF-716104408E83}" destId="{E18B3785-F06E-42F6-A42B-E4F9D8ABF94E}" srcOrd="1" destOrd="0" parTransId="{E7114F7C-CCCB-4073-9EE3-5B03F21C77F0}" sibTransId="{A2BAB8BA-0C62-4808-AFF1-74294418DB12}"/>
    <dgm:cxn modelId="{40006CE5-D359-4DAE-9C03-926FF62CBFE0}" type="presParOf" srcId="{B3B37C9E-AB21-4A23-BA6F-D97648EE197C}" destId="{14BF63F7-B3DA-47B2-88B2-E24654AFCC5B}" srcOrd="0" destOrd="0" presId="urn:microsoft.com/office/officeart/2005/8/layout/arrow3"/>
    <dgm:cxn modelId="{0C6840D7-172B-466C-A0E1-C3B48AE64C76}" type="presParOf" srcId="{B3B37C9E-AB21-4A23-BA6F-D97648EE197C}" destId="{57BBF7A0-48A0-43CC-95A8-A272469EDCFC}" srcOrd="1" destOrd="0" presId="urn:microsoft.com/office/officeart/2005/8/layout/arrow3"/>
    <dgm:cxn modelId="{31A03DA9-D4CB-4BF8-A3CE-4454E3E33C8A}" type="presParOf" srcId="{B3B37C9E-AB21-4A23-BA6F-D97648EE197C}" destId="{88122481-20EF-431F-B384-4D89D895B784}" srcOrd="2" destOrd="0" presId="urn:microsoft.com/office/officeart/2005/8/layout/arrow3"/>
    <dgm:cxn modelId="{BE1D6F65-04E6-4582-B3AC-B0E811B05F29}" type="presParOf" srcId="{B3B37C9E-AB21-4A23-BA6F-D97648EE197C}" destId="{58259FDE-EA8C-4D7B-9BDB-09B6C12AD1C8}" srcOrd="3" destOrd="0" presId="urn:microsoft.com/office/officeart/2005/8/layout/arrow3"/>
    <dgm:cxn modelId="{AAA86D07-4F23-45B3-93B7-34BB5070DDA4}" type="presParOf" srcId="{B3B37C9E-AB21-4A23-BA6F-D97648EE197C}" destId="{7471EFA2-B9BC-4A16-859D-18F9F7ACCE9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F9BB6E-2C1D-4DE0-BA5E-97CE7FF8F8A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E1650B46-7115-4BEF-B321-35D52310D5CE}">
      <dgm:prSet phldrT="[Text]"/>
      <dgm:spPr/>
      <dgm:t>
        <a:bodyPr/>
        <a:lstStyle/>
        <a:p>
          <a:r>
            <a:rPr lang="en-US" dirty="0"/>
            <a:t>Previous Test Results</a:t>
          </a:r>
          <a:endParaRPr lang="en-NL" dirty="0"/>
        </a:p>
      </dgm:t>
    </dgm:pt>
    <dgm:pt modelId="{57D55B32-EAD9-4366-BF3C-88F537C8308B}" type="parTrans" cxnId="{558CD531-1F76-4521-970A-7CF6265A472D}">
      <dgm:prSet/>
      <dgm:spPr/>
      <dgm:t>
        <a:bodyPr/>
        <a:lstStyle/>
        <a:p>
          <a:endParaRPr lang="en-NL"/>
        </a:p>
      </dgm:t>
    </dgm:pt>
    <dgm:pt modelId="{20064869-B52D-4F30-8176-8793BF282609}" type="sibTrans" cxnId="{558CD531-1F76-4521-970A-7CF6265A472D}">
      <dgm:prSet/>
      <dgm:spPr/>
      <dgm:t>
        <a:bodyPr/>
        <a:lstStyle/>
        <a:p>
          <a:endParaRPr lang="en-NL"/>
        </a:p>
      </dgm:t>
    </dgm:pt>
    <dgm:pt modelId="{6445B8CC-210F-41A6-8CBE-99EFDBA27141}">
      <dgm:prSet phldrT="[Text]"/>
      <dgm:spPr/>
      <dgm:t>
        <a:bodyPr/>
        <a:lstStyle/>
        <a:p>
          <a:r>
            <a:rPr lang="en-US" dirty="0"/>
            <a:t>Biomarker</a:t>
          </a:r>
          <a:endParaRPr lang="en-NL" dirty="0"/>
        </a:p>
      </dgm:t>
    </dgm:pt>
    <dgm:pt modelId="{24930A38-26CA-4979-8CCE-2C24E6EEC7D8}" type="parTrans" cxnId="{73179B18-2BF0-4EB7-93A0-738ECD6294F9}">
      <dgm:prSet/>
      <dgm:spPr/>
      <dgm:t>
        <a:bodyPr/>
        <a:lstStyle/>
        <a:p>
          <a:endParaRPr lang="en-NL"/>
        </a:p>
      </dgm:t>
    </dgm:pt>
    <dgm:pt modelId="{92D53685-8D24-4515-9936-F807FB50EB02}" type="sibTrans" cxnId="{73179B18-2BF0-4EB7-93A0-738ECD6294F9}">
      <dgm:prSet/>
      <dgm:spPr/>
      <dgm:t>
        <a:bodyPr/>
        <a:lstStyle/>
        <a:p>
          <a:endParaRPr lang="en-NL"/>
        </a:p>
      </dgm:t>
    </dgm:pt>
    <dgm:pt modelId="{EA66ABC6-F855-49DB-83C1-31CF5EBD344B}">
      <dgm:prSet phldrT="[Text]"/>
      <dgm:spPr/>
      <dgm:t>
        <a:bodyPr/>
        <a:lstStyle/>
        <a:p>
          <a:r>
            <a:rPr lang="en-US" dirty="0"/>
            <a:t>MRI</a:t>
          </a:r>
          <a:endParaRPr lang="en-NL" dirty="0"/>
        </a:p>
      </dgm:t>
    </dgm:pt>
    <dgm:pt modelId="{12937C64-6416-4783-A6B3-3249A0009D59}" type="parTrans" cxnId="{AF6B431F-1DAB-419B-8FD3-53BD72B8BA1F}">
      <dgm:prSet/>
      <dgm:spPr/>
      <dgm:t>
        <a:bodyPr/>
        <a:lstStyle/>
        <a:p>
          <a:endParaRPr lang="en-NL"/>
        </a:p>
      </dgm:t>
    </dgm:pt>
    <dgm:pt modelId="{1A91CE06-E66A-4073-9FA6-95C054AD0544}" type="sibTrans" cxnId="{AF6B431F-1DAB-419B-8FD3-53BD72B8BA1F}">
      <dgm:prSet/>
      <dgm:spPr/>
      <dgm:t>
        <a:bodyPr/>
        <a:lstStyle/>
        <a:p>
          <a:endParaRPr lang="en-NL"/>
        </a:p>
      </dgm:t>
    </dgm:pt>
    <dgm:pt modelId="{F04FA14D-EF7E-47E1-838E-708F9A8047E5}">
      <dgm:prSet phldrT="[Text]" custT="1"/>
      <dgm:spPr/>
      <dgm:t>
        <a:bodyPr/>
        <a:lstStyle/>
        <a:p>
          <a:endParaRPr lang="en-NL" sz="2800" dirty="0"/>
        </a:p>
      </dgm:t>
    </dgm:pt>
    <dgm:pt modelId="{F5FD1A12-0704-4D89-AA8B-15635B2E327A}" type="sibTrans" cxnId="{354BD9F9-AA2F-4C33-A39B-5EAAF7FA2C60}">
      <dgm:prSet/>
      <dgm:spPr/>
      <dgm:t>
        <a:bodyPr/>
        <a:lstStyle/>
        <a:p>
          <a:endParaRPr lang="en-NL"/>
        </a:p>
      </dgm:t>
    </dgm:pt>
    <dgm:pt modelId="{8BF1DB80-B2C0-4B74-817F-22CC7932E5D9}" type="parTrans" cxnId="{354BD9F9-AA2F-4C33-A39B-5EAAF7FA2C60}">
      <dgm:prSet/>
      <dgm:spPr/>
      <dgm:t>
        <a:bodyPr/>
        <a:lstStyle/>
        <a:p>
          <a:endParaRPr lang="en-NL"/>
        </a:p>
      </dgm:t>
    </dgm:pt>
    <dgm:pt modelId="{32D0D54B-4103-4726-BBE3-3FED763C185F}" type="pres">
      <dgm:prSet presAssocID="{F7F9BB6E-2C1D-4DE0-BA5E-97CE7FF8F8A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35AA0E-BB61-48D9-B954-AD36BCD7BE80}" type="pres">
      <dgm:prSet presAssocID="{F7F9BB6E-2C1D-4DE0-BA5E-97CE7FF8F8A0}" presName="ellipse" presStyleLbl="trBgShp" presStyleIdx="0" presStyleCnt="1"/>
      <dgm:spPr/>
    </dgm:pt>
    <dgm:pt modelId="{DB1DF6FB-476B-4B3C-9066-368E7FA1D0F4}" type="pres">
      <dgm:prSet presAssocID="{F7F9BB6E-2C1D-4DE0-BA5E-97CE7FF8F8A0}" presName="arrow1" presStyleLbl="fgShp" presStyleIdx="0" presStyleCnt="1" custAng="0" custScaleY="138001" custLinFactNeighborX="9363" custLinFactNeighborY="11395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EE2DDF25-1013-4CF2-B728-458FB31EEF61}" type="pres">
      <dgm:prSet presAssocID="{F7F9BB6E-2C1D-4DE0-BA5E-97CE7FF8F8A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735D8-AEAE-4FC2-995F-53B44A775547}" type="pres">
      <dgm:prSet presAssocID="{6445B8CC-210F-41A6-8CBE-99EFDBA2714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9D7D6-BEE5-444E-85E5-C8B54055D4CB}" type="pres">
      <dgm:prSet presAssocID="{EA66ABC6-F855-49DB-83C1-31CF5EBD344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52EB1-6CE0-4E86-AA2C-D902C68E7089}" type="pres">
      <dgm:prSet presAssocID="{F04FA14D-EF7E-47E1-838E-708F9A8047E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C7D09-0FE6-4186-84C1-C144BA53F61B}" type="pres">
      <dgm:prSet presAssocID="{F7F9BB6E-2C1D-4DE0-BA5E-97CE7FF8F8A0}" presName="funnel" presStyleLbl="trAlignAcc1" presStyleIdx="0" presStyleCnt="1" custLinFactNeighborX="-39" custLinFactNeighborY="-893"/>
      <dgm:spPr/>
    </dgm:pt>
  </dgm:ptLst>
  <dgm:cxnLst>
    <dgm:cxn modelId="{4AFD3079-F69A-4D38-8C16-1474E2103BB0}" type="presOf" srcId="{F7F9BB6E-2C1D-4DE0-BA5E-97CE7FF8F8A0}" destId="{32D0D54B-4103-4726-BBE3-3FED763C185F}" srcOrd="0" destOrd="0" presId="urn:microsoft.com/office/officeart/2005/8/layout/funnel1"/>
    <dgm:cxn modelId="{55B1ECA4-013E-4CBE-AFC3-BF01BCEB91F7}" type="presOf" srcId="{F04FA14D-EF7E-47E1-838E-708F9A8047E5}" destId="{EE2DDF25-1013-4CF2-B728-458FB31EEF61}" srcOrd="0" destOrd="0" presId="urn:microsoft.com/office/officeart/2005/8/layout/funnel1"/>
    <dgm:cxn modelId="{73179B18-2BF0-4EB7-93A0-738ECD6294F9}" srcId="{F7F9BB6E-2C1D-4DE0-BA5E-97CE7FF8F8A0}" destId="{6445B8CC-210F-41A6-8CBE-99EFDBA27141}" srcOrd="1" destOrd="0" parTransId="{24930A38-26CA-4979-8CCE-2C24E6EEC7D8}" sibTransId="{92D53685-8D24-4515-9936-F807FB50EB02}"/>
    <dgm:cxn modelId="{558CD531-1F76-4521-970A-7CF6265A472D}" srcId="{F7F9BB6E-2C1D-4DE0-BA5E-97CE7FF8F8A0}" destId="{E1650B46-7115-4BEF-B321-35D52310D5CE}" srcOrd="0" destOrd="0" parTransId="{57D55B32-EAD9-4366-BF3C-88F537C8308B}" sibTransId="{20064869-B52D-4F30-8176-8793BF282609}"/>
    <dgm:cxn modelId="{F19DB5E7-9734-441F-A6C1-E71839F333EF}" type="presOf" srcId="{EA66ABC6-F855-49DB-83C1-31CF5EBD344B}" destId="{482735D8-AEAE-4FC2-995F-53B44A775547}" srcOrd="0" destOrd="0" presId="urn:microsoft.com/office/officeart/2005/8/layout/funnel1"/>
    <dgm:cxn modelId="{354BD9F9-AA2F-4C33-A39B-5EAAF7FA2C60}" srcId="{F7F9BB6E-2C1D-4DE0-BA5E-97CE7FF8F8A0}" destId="{F04FA14D-EF7E-47E1-838E-708F9A8047E5}" srcOrd="3" destOrd="0" parTransId="{8BF1DB80-B2C0-4B74-817F-22CC7932E5D9}" sibTransId="{F5FD1A12-0704-4D89-AA8B-15635B2E327A}"/>
    <dgm:cxn modelId="{AF6B431F-1DAB-419B-8FD3-53BD72B8BA1F}" srcId="{F7F9BB6E-2C1D-4DE0-BA5E-97CE7FF8F8A0}" destId="{EA66ABC6-F855-49DB-83C1-31CF5EBD344B}" srcOrd="2" destOrd="0" parTransId="{12937C64-6416-4783-A6B3-3249A0009D59}" sibTransId="{1A91CE06-E66A-4073-9FA6-95C054AD0544}"/>
    <dgm:cxn modelId="{9D5D6DCD-8CBD-41C5-B74C-0454552755E4}" type="presOf" srcId="{E1650B46-7115-4BEF-B321-35D52310D5CE}" destId="{D8652EB1-6CE0-4E86-AA2C-D902C68E7089}" srcOrd="0" destOrd="0" presId="urn:microsoft.com/office/officeart/2005/8/layout/funnel1"/>
    <dgm:cxn modelId="{E786DE24-BDBD-4D2F-BEC3-90C227C01167}" type="presOf" srcId="{6445B8CC-210F-41A6-8CBE-99EFDBA27141}" destId="{77E9D7D6-BEE5-444E-85E5-C8B54055D4CB}" srcOrd="0" destOrd="0" presId="urn:microsoft.com/office/officeart/2005/8/layout/funnel1"/>
    <dgm:cxn modelId="{2A9E6F92-4771-4825-96CB-BBEA73C1ADD1}" type="presParOf" srcId="{32D0D54B-4103-4726-BBE3-3FED763C185F}" destId="{F335AA0E-BB61-48D9-B954-AD36BCD7BE80}" srcOrd="0" destOrd="0" presId="urn:microsoft.com/office/officeart/2005/8/layout/funnel1"/>
    <dgm:cxn modelId="{702274A2-24C5-492A-9EFB-D4BE6DEB76C2}" type="presParOf" srcId="{32D0D54B-4103-4726-BBE3-3FED763C185F}" destId="{DB1DF6FB-476B-4B3C-9066-368E7FA1D0F4}" srcOrd="1" destOrd="0" presId="urn:microsoft.com/office/officeart/2005/8/layout/funnel1"/>
    <dgm:cxn modelId="{A30F5808-EB59-481A-836D-62A81051864C}" type="presParOf" srcId="{32D0D54B-4103-4726-BBE3-3FED763C185F}" destId="{EE2DDF25-1013-4CF2-B728-458FB31EEF61}" srcOrd="2" destOrd="0" presId="urn:microsoft.com/office/officeart/2005/8/layout/funnel1"/>
    <dgm:cxn modelId="{DD1906FE-E186-44FB-812A-AFD7D62DADF4}" type="presParOf" srcId="{32D0D54B-4103-4726-BBE3-3FED763C185F}" destId="{482735D8-AEAE-4FC2-995F-53B44A775547}" srcOrd="3" destOrd="0" presId="urn:microsoft.com/office/officeart/2005/8/layout/funnel1"/>
    <dgm:cxn modelId="{20DC00C4-CD90-4756-B186-4957AFE57B8C}" type="presParOf" srcId="{32D0D54B-4103-4726-BBE3-3FED763C185F}" destId="{77E9D7D6-BEE5-444E-85E5-C8B54055D4CB}" srcOrd="4" destOrd="0" presId="urn:microsoft.com/office/officeart/2005/8/layout/funnel1"/>
    <dgm:cxn modelId="{0E53DC1F-904C-4553-8E64-318FC450EC75}" type="presParOf" srcId="{32D0D54B-4103-4726-BBE3-3FED763C185F}" destId="{D8652EB1-6CE0-4E86-AA2C-D902C68E7089}" srcOrd="5" destOrd="0" presId="urn:microsoft.com/office/officeart/2005/8/layout/funnel1"/>
    <dgm:cxn modelId="{7A0A3058-E333-4A44-992E-71C16CD102DD}" type="presParOf" srcId="{32D0D54B-4103-4726-BBE3-3FED763C185F}" destId="{6A4C7D09-0FE6-4186-84C1-C144BA53F61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2D4D-6306-40EE-9793-03EBE035FF7A}">
      <dsp:nvSpPr>
        <dsp:cNvPr id="0" name=""/>
        <dsp:cNvSpPr/>
      </dsp:nvSpPr>
      <dsp:spPr>
        <a:xfrm>
          <a:off x="855" y="749420"/>
          <a:ext cx="3282075" cy="1617615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Low-grade</a:t>
          </a:r>
          <a:endParaRPr lang="en-NL" sz="4900" kern="1200" dirty="0"/>
        </a:p>
      </dsp:txBody>
      <dsp:txXfrm>
        <a:off x="48233" y="796798"/>
        <a:ext cx="3187319" cy="1522859"/>
      </dsp:txXfrm>
    </dsp:sp>
    <dsp:sp modelId="{2A399D97-CC27-4B63-9DD2-3D940785690D}">
      <dsp:nvSpPr>
        <dsp:cNvPr id="0" name=""/>
        <dsp:cNvSpPr/>
      </dsp:nvSpPr>
      <dsp:spPr>
        <a:xfrm>
          <a:off x="3605235" y="1301883"/>
          <a:ext cx="1275032" cy="512689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200" kern="1200"/>
        </a:p>
      </dsp:txBody>
      <dsp:txXfrm>
        <a:off x="3605235" y="1404421"/>
        <a:ext cx="1121225" cy="307613"/>
      </dsp:txXfrm>
    </dsp:sp>
    <dsp:sp modelId="{B88FF17D-BC9B-483B-84AC-B9B62EF8F980}">
      <dsp:nvSpPr>
        <dsp:cNvPr id="0" name=""/>
        <dsp:cNvSpPr/>
      </dsp:nvSpPr>
      <dsp:spPr>
        <a:xfrm>
          <a:off x="5146661" y="749420"/>
          <a:ext cx="3282075" cy="161761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Progressed</a:t>
          </a:r>
          <a:endParaRPr lang="en-NL" sz="4900" kern="1200" dirty="0"/>
        </a:p>
      </dsp:txBody>
      <dsp:txXfrm>
        <a:off x="5194039" y="796798"/>
        <a:ext cx="3187319" cy="15228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F63F7-B3DA-47B2-88B2-E24654AFCC5B}">
      <dsp:nvSpPr>
        <dsp:cNvPr id="0" name=""/>
        <dsp:cNvSpPr/>
      </dsp:nvSpPr>
      <dsp:spPr>
        <a:xfrm rot="21300000">
          <a:off x="14571" y="1597479"/>
          <a:ext cx="4719279" cy="540428"/>
        </a:xfrm>
        <a:prstGeom prst="mathMinus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BF7A0-48A0-43CC-95A8-A272469EDCFC}">
      <dsp:nvSpPr>
        <dsp:cNvPr id="0" name=""/>
        <dsp:cNvSpPr/>
      </dsp:nvSpPr>
      <dsp:spPr>
        <a:xfrm>
          <a:off x="569810" y="186769"/>
          <a:ext cx="1424526" cy="1494155"/>
        </a:xfrm>
        <a:prstGeom prst="downArrow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2481-20EF-431F-B384-4D89D895B784}">
      <dsp:nvSpPr>
        <dsp:cNvPr id="0" name=""/>
        <dsp:cNvSpPr/>
      </dsp:nvSpPr>
      <dsp:spPr>
        <a:xfrm>
          <a:off x="2516664" y="0"/>
          <a:ext cx="1519495" cy="156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Benefit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2516664" y="0"/>
        <a:ext cx="1519495" cy="1568862"/>
      </dsp:txXfrm>
    </dsp:sp>
    <dsp:sp modelId="{58259FDE-EA8C-4D7B-9BDB-09B6C12AD1C8}">
      <dsp:nvSpPr>
        <dsp:cNvPr id="0" name=""/>
        <dsp:cNvSpPr/>
      </dsp:nvSpPr>
      <dsp:spPr>
        <a:xfrm>
          <a:off x="2754085" y="2054463"/>
          <a:ext cx="1424526" cy="1494155"/>
        </a:xfrm>
        <a:prstGeom prst="upArrow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1EFA2-B9BC-4A16-859D-18F9F7ACCE98}">
      <dsp:nvSpPr>
        <dsp:cNvPr id="0" name=""/>
        <dsp:cNvSpPr/>
      </dsp:nvSpPr>
      <dsp:spPr>
        <a:xfrm>
          <a:off x="712263" y="2166525"/>
          <a:ext cx="1519495" cy="156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Burden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712263" y="2166525"/>
        <a:ext cx="1519495" cy="1568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5AA0E-BB61-48D9-B954-AD36BCD7BE80}">
      <dsp:nvSpPr>
        <dsp:cNvPr id="0" name=""/>
        <dsp:cNvSpPr/>
      </dsp:nvSpPr>
      <dsp:spPr>
        <a:xfrm>
          <a:off x="2444583" y="211424"/>
          <a:ext cx="4195964" cy="14572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DF6FB-476B-4B3C-9066-368E7FA1D0F4}">
      <dsp:nvSpPr>
        <dsp:cNvPr id="0" name=""/>
        <dsp:cNvSpPr/>
      </dsp:nvSpPr>
      <dsp:spPr>
        <a:xfrm>
          <a:off x="4218622" y="3740039"/>
          <a:ext cx="813171" cy="718198"/>
        </a:xfrm>
        <a:prstGeom prst="downArrow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DDF25-1013-4CF2-B728-458FB31EEF61}">
      <dsp:nvSpPr>
        <dsp:cNvPr id="0" name=""/>
        <dsp:cNvSpPr/>
      </dsp:nvSpPr>
      <dsp:spPr>
        <a:xfrm>
          <a:off x="2597459" y="4195964"/>
          <a:ext cx="3903222" cy="97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800" kern="1200" dirty="0"/>
        </a:p>
      </dsp:txBody>
      <dsp:txXfrm>
        <a:off x="2597459" y="4195964"/>
        <a:ext cx="3903222" cy="975805"/>
      </dsp:txXfrm>
    </dsp:sp>
    <dsp:sp modelId="{482735D8-AEAE-4FC2-995F-53B44A775547}">
      <dsp:nvSpPr>
        <dsp:cNvPr id="0" name=""/>
        <dsp:cNvSpPr/>
      </dsp:nvSpPr>
      <dsp:spPr>
        <a:xfrm>
          <a:off x="3970092" y="1781170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MRI</a:t>
          </a:r>
          <a:endParaRPr lang="en-NL" sz="1800" kern="1200" dirty="0"/>
        </a:p>
      </dsp:txBody>
      <dsp:txXfrm>
        <a:off x="4184447" y="1995525"/>
        <a:ext cx="1034998" cy="1034998"/>
      </dsp:txXfrm>
    </dsp:sp>
    <dsp:sp modelId="{77E9D7D6-BEE5-444E-85E5-C8B54055D4CB}">
      <dsp:nvSpPr>
        <dsp:cNvPr id="0" name=""/>
        <dsp:cNvSpPr/>
      </dsp:nvSpPr>
      <dsp:spPr>
        <a:xfrm>
          <a:off x="2922728" y="683063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Biomarker</a:t>
          </a:r>
          <a:endParaRPr lang="en-NL" sz="1800" kern="1200" dirty="0"/>
        </a:p>
      </dsp:txBody>
      <dsp:txXfrm>
        <a:off x="3137083" y="897418"/>
        <a:ext cx="1034998" cy="1034998"/>
      </dsp:txXfrm>
    </dsp:sp>
    <dsp:sp modelId="{D8652EB1-6CE0-4E86-AA2C-D902C68E7089}">
      <dsp:nvSpPr>
        <dsp:cNvPr id="0" name=""/>
        <dsp:cNvSpPr/>
      </dsp:nvSpPr>
      <dsp:spPr>
        <a:xfrm>
          <a:off x="4418963" y="329171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Previous Test Results</a:t>
          </a:r>
          <a:endParaRPr lang="en-NL" sz="1800" kern="1200" dirty="0"/>
        </a:p>
      </dsp:txBody>
      <dsp:txXfrm>
        <a:off x="4633318" y="543526"/>
        <a:ext cx="1034998" cy="1034998"/>
      </dsp:txXfrm>
    </dsp:sp>
    <dsp:sp modelId="{6A4C7D09-0FE6-4186-84C1-C144BA53F61B}">
      <dsp:nvSpPr>
        <dsp:cNvPr id="0" name=""/>
        <dsp:cNvSpPr/>
      </dsp:nvSpPr>
      <dsp:spPr>
        <a:xfrm>
          <a:off x="2270415" y="0"/>
          <a:ext cx="4553759" cy="36430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F63F7-B3DA-47B2-88B2-E24654AFCC5B}">
      <dsp:nvSpPr>
        <dsp:cNvPr id="0" name=""/>
        <dsp:cNvSpPr/>
      </dsp:nvSpPr>
      <dsp:spPr>
        <a:xfrm rot="21300000">
          <a:off x="14571" y="1597479"/>
          <a:ext cx="4719279" cy="540428"/>
        </a:xfrm>
        <a:prstGeom prst="mathMinus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BF7A0-48A0-43CC-95A8-A272469EDCFC}">
      <dsp:nvSpPr>
        <dsp:cNvPr id="0" name=""/>
        <dsp:cNvSpPr/>
      </dsp:nvSpPr>
      <dsp:spPr>
        <a:xfrm>
          <a:off x="569810" y="186769"/>
          <a:ext cx="1424526" cy="1494155"/>
        </a:xfrm>
        <a:prstGeom prst="downArrow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2481-20EF-431F-B384-4D89D895B784}">
      <dsp:nvSpPr>
        <dsp:cNvPr id="0" name=""/>
        <dsp:cNvSpPr/>
      </dsp:nvSpPr>
      <dsp:spPr>
        <a:xfrm>
          <a:off x="2516664" y="0"/>
          <a:ext cx="1519495" cy="156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Benefit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2516664" y="0"/>
        <a:ext cx="1519495" cy="1568862"/>
      </dsp:txXfrm>
    </dsp:sp>
    <dsp:sp modelId="{58259FDE-EA8C-4D7B-9BDB-09B6C12AD1C8}">
      <dsp:nvSpPr>
        <dsp:cNvPr id="0" name=""/>
        <dsp:cNvSpPr/>
      </dsp:nvSpPr>
      <dsp:spPr>
        <a:xfrm>
          <a:off x="2754085" y="2054463"/>
          <a:ext cx="1424526" cy="1494155"/>
        </a:xfrm>
        <a:prstGeom prst="upArrow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1EFA2-B9BC-4A16-859D-18F9F7ACCE98}">
      <dsp:nvSpPr>
        <dsp:cNvPr id="0" name=""/>
        <dsp:cNvSpPr/>
      </dsp:nvSpPr>
      <dsp:spPr>
        <a:xfrm>
          <a:off x="712263" y="2166525"/>
          <a:ext cx="1519495" cy="156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Burden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712263" y="2166525"/>
        <a:ext cx="1519495" cy="15688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5AA0E-BB61-48D9-B954-AD36BCD7BE80}">
      <dsp:nvSpPr>
        <dsp:cNvPr id="0" name=""/>
        <dsp:cNvSpPr/>
      </dsp:nvSpPr>
      <dsp:spPr>
        <a:xfrm>
          <a:off x="2444583" y="211424"/>
          <a:ext cx="4195964" cy="14572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DF6FB-476B-4B3C-9066-368E7FA1D0F4}">
      <dsp:nvSpPr>
        <dsp:cNvPr id="0" name=""/>
        <dsp:cNvSpPr/>
      </dsp:nvSpPr>
      <dsp:spPr>
        <a:xfrm>
          <a:off x="4218622" y="3740039"/>
          <a:ext cx="813171" cy="718198"/>
        </a:xfrm>
        <a:prstGeom prst="downArrow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DDF25-1013-4CF2-B728-458FB31EEF61}">
      <dsp:nvSpPr>
        <dsp:cNvPr id="0" name=""/>
        <dsp:cNvSpPr/>
      </dsp:nvSpPr>
      <dsp:spPr>
        <a:xfrm>
          <a:off x="2597459" y="4195964"/>
          <a:ext cx="3903222" cy="97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800" kern="1200" dirty="0"/>
        </a:p>
      </dsp:txBody>
      <dsp:txXfrm>
        <a:off x="2597459" y="4195964"/>
        <a:ext cx="3903222" cy="975805"/>
      </dsp:txXfrm>
    </dsp:sp>
    <dsp:sp modelId="{482735D8-AEAE-4FC2-995F-53B44A775547}">
      <dsp:nvSpPr>
        <dsp:cNvPr id="0" name=""/>
        <dsp:cNvSpPr/>
      </dsp:nvSpPr>
      <dsp:spPr>
        <a:xfrm>
          <a:off x="3970092" y="1781170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MRI</a:t>
          </a:r>
          <a:endParaRPr lang="en-NL" sz="1800" kern="1200" dirty="0"/>
        </a:p>
      </dsp:txBody>
      <dsp:txXfrm>
        <a:off x="4184447" y="1995525"/>
        <a:ext cx="1034998" cy="1034998"/>
      </dsp:txXfrm>
    </dsp:sp>
    <dsp:sp modelId="{77E9D7D6-BEE5-444E-85E5-C8B54055D4CB}">
      <dsp:nvSpPr>
        <dsp:cNvPr id="0" name=""/>
        <dsp:cNvSpPr/>
      </dsp:nvSpPr>
      <dsp:spPr>
        <a:xfrm>
          <a:off x="2922728" y="683063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Biomarker</a:t>
          </a:r>
          <a:endParaRPr lang="en-NL" sz="1800" kern="1200" dirty="0"/>
        </a:p>
      </dsp:txBody>
      <dsp:txXfrm>
        <a:off x="3137083" y="897418"/>
        <a:ext cx="1034998" cy="1034998"/>
      </dsp:txXfrm>
    </dsp:sp>
    <dsp:sp modelId="{D8652EB1-6CE0-4E86-AA2C-D902C68E7089}">
      <dsp:nvSpPr>
        <dsp:cNvPr id="0" name=""/>
        <dsp:cNvSpPr/>
      </dsp:nvSpPr>
      <dsp:spPr>
        <a:xfrm>
          <a:off x="4418963" y="329171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Previous Test Results</a:t>
          </a:r>
          <a:endParaRPr lang="en-NL" sz="1800" kern="1200" dirty="0"/>
        </a:p>
      </dsp:txBody>
      <dsp:txXfrm>
        <a:off x="4633318" y="543526"/>
        <a:ext cx="1034998" cy="1034998"/>
      </dsp:txXfrm>
    </dsp:sp>
    <dsp:sp modelId="{6A4C7D09-0FE6-4186-84C1-C144BA53F61B}">
      <dsp:nvSpPr>
        <dsp:cNvPr id="0" name=""/>
        <dsp:cNvSpPr/>
      </dsp:nvSpPr>
      <dsp:spPr>
        <a:xfrm>
          <a:off x="2270415" y="0"/>
          <a:ext cx="4553759" cy="36430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F63F7-B3DA-47B2-88B2-E24654AFCC5B}">
      <dsp:nvSpPr>
        <dsp:cNvPr id="0" name=""/>
        <dsp:cNvSpPr/>
      </dsp:nvSpPr>
      <dsp:spPr>
        <a:xfrm rot="21300000">
          <a:off x="14571" y="1597479"/>
          <a:ext cx="4719279" cy="54042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BF7A0-48A0-43CC-95A8-A272469EDCFC}">
      <dsp:nvSpPr>
        <dsp:cNvPr id="0" name=""/>
        <dsp:cNvSpPr/>
      </dsp:nvSpPr>
      <dsp:spPr>
        <a:xfrm>
          <a:off x="569810" y="186769"/>
          <a:ext cx="1424526" cy="1494155"/>
        </a:xfrm>
        <a:prstGeom prst="downArrow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2481-20EF-431F-B384-4D89D895B784}">
      <dsp:nvSpPr>
        <dsp:cNvPr id="0" name=""/>
        <dsp:cNvSpPr/>
      </dsp:nvSpPr>
      <dsp:spPr>
        <a:xfrm>
          <a:off x="2516664" y="0"/>
          <a:ext cx="1519495" cy="156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00B050"/>
              </a:solidFill>
            </a:rPr>
            <a:t>Benefit</a:t>
          </a:r>
          <a:endParaRPr lang="en-US" sz="2900" kern="1200" dirty="0">
            <a:solidFill>
              <a:srgbClr val="00B050"/>
            </a:solidFill>
          </a:endParaRPr>
        </a:p>
      </dsp:txBody>
      <dsp:txXfrm>
        <a:off x="2516664" y="0"/>
        <a:ext cx="1519495" cy="1568862"/>
      </dsp:txXfrm>
    </dsp:sp>
    <dsp:sp modelId="{58259FDE-EA8C-4D7B-9BDB-09B6C12AD1C8}">
      <dsp:nvSpPr>
        <dsp:cNvPr id="0" name=""/>
        <dsp:cNvSpPr/>
      </dsp:nvSpPr>
      <dsp:spPr>
        <a:xfrm>
          <a:off x="2754085" y="2054463"/>
          <a:ext cx="1424526" cy="1494155"/>
        </a:xfrm>
        <a:prstGeom prst="upArrow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1EFA2-B9BC-4A16-859D-18F9F7ACCE98}">
      <dsp:nvSpPr>
        <dsp:cNvPr id="0" name=""/>
        <dsp:cNvSpPr/>
      </dsp:nvSpPr>
      <dsp:spPr>
        <a:xfrm>
          <a:off x="712263" y="2166525"/>
          <a:ext cx="1519495" cy="156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FF0000"/>
              </a:solidFill>
            </a:rPr>
            <a:t>Burden</a:t>
          </a:r>
          <a:endParaRPr lang="en-US" sz="2900" kern="1200" dirty="0">
            <a:solidFill>
              <a:srgbClr val="FF0000"/>
            </a:solidFill>
          </a:endParaRPr>
        </a:p>
      </dsp:txBody>
      <dsp:txXfrm>
        <a:off x="712263" y="2166525"/>
        <a:ext cx="1519495" cy="15688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4C50-C831-44C0-B153-3BB54E0E9044}">
      <dsp:nvSpPr>
        <dsp:cNvPr id="0" name=""/>
        <dsp:cNvSpPr/>
      </dsp:nvSpPr>
      <dsp:spPr>
        <a:xfrm>
          <a:off x="4892567" y="2484663"/>
          <a:ext cx="1770518" cy="1770518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 Effects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(State)</a:t>
          </a:r>
          <a:endParaRPr lang="en-NL" sz="2400" kern="1200" dirty="0"/>
        </a:p>
      </dsp:txBody>
      <dsp:txXfrm>
        <a:off x="4978997" y="2571093"/>
        <a:ext cx="1597658" cy="1597658"/>
      </dsp:txXfrm>
    </dsp:sp>
    <dsp:sp modelId="{5287A2AF-34B8-463D-9FC1-3DD5430F8304}">
      <dsp:nvSpPr>
        <dsp:cNvPr id="0" name=""/>
        <dsp:cNvSpPr/>
      </dsp:nvSpPr>
      <dsp:spPr>
        <a:xfrm rot="16200000">
          <a:off x="5589512" y="1839025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646006" y="2015914"/>
        <a:ext cx="263639" cy="361186"/>
      </dsp:txXfrm>
    </dsp:sp>
    <dsp:sp modelId="{8D8D704C-CA1E-4834-9BF5-2463D1BAC81C}">
      <dsp:nvSpPr>
        <dsp:cNvPr id="0" name=""/>
        <dsp:cNvSpPr/>
      </dsp:nvSpPr>
      <dsp:spPr>
        <a:xfrm>
          <a:off x="4892567" y="3527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1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Physical Exam</a:t>
          </a:r>
          <a:endParaRPr lang="en-NL" sz="2000" kern="1200" dirty="0"/>
        </a:p>
      </dsp:txBody>
      <dsp:txXfrm>
        <a:off x="4978997" y="89957"/>
        <a:ext cx="1597658" cy="1597658"/>
      </dsp:txXfrm>
    </dsp:sp>
    <dsp:sp modelId="{AB3229AD-991F-437A-B8E6-C346A5E405D5}">
      <dsp:nvSpPr>
        <dsp:cNvPr id="0" name=""/>
        <dsp:cNvSpPr/>
      </dsp:nvSpPr>
      <dsp:spPr>
        <a:xfrm>
          <a:off x="6693651" y="3048477"/>
          <a:ext cx="964718" cy="601976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6693651" y="3168872"/>
        <a:ext cx="784125" cy="361186"/>
      </dsp:txXfrm>
    </dsp:sp>
    <dsp:sp modelId="{DE9B9547-375C-4F98-84F0-BE1C8D4EF3E2}">
      <dsp:nvSpPr>
        <dsp:cNvPr id="0" name=""/>
        <dsp:cNvSpPr/>
      </dsp:nvSpPr>
      <dsp:spPr>
        <a:xfrm>
          <a:off x="7754332" y="2057134"/>
          <a:ext cx="2954162" cy="2596553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Relative Risk Model</a:t>
          </a:r>
          <a:r>
            <a:rPr lang="en-US" sz="2000" b="1" kern="1200" dirty="0" smtClean="0"/>
            <a:t/>
          </a:r>
          <a:br>
            <a:rPr lang="en-US" sz="2000" b="1" kern="1200" dirty="0" smtClean="0"/>
          </a:br>
          <a:r>
            <a:rPr lang="en-US" sz="2000" b="0" kern="1200" dirty="0" smtClean="0"/>
            <a:t>Previous Invasive Test Results</a:t>
          </a:r>
          <a:endParaRPr lang="en-NL" sz="2000" b="0" kern="1200" dirty="0"/>
        </a:p>
      </dsp:txBody>
      <dsp:txXfrm>
        <a:off x="7881085" y="2183887"/>
        <a:ext cx="2700656" cy="2343047"/>
      </dsp:txXfrm>
    </dsp:sp>
    <dsp:sp modelId="{BC153215-0596-43F2-A103-CE1780BA9155}">
      <dsp:nvSpPr>
        <dsp:cNvPr id="0" name=""/>
        <dsp:cNvSpPr/>
      </dsp:nvSpPr>
      <dsp:spPr>
        <a:xfrm rot="5400000">
          <a:off x="5589512" y="4298843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646006" y="4362744"/>
        <a:ext cx="263639" cy="361186"/>
      </dsp:txXfrm>
    </dsp:sp>
    <dsp:sp modelId="{F78E32F8-8D17-4F42-966E-ECE86FB262C6}">
      <dsp:nvSpPr>
        <dsp:cNvPr id="0" name=""/>
        <dsp:cNvSpPr/>
      </dsp:nvSpPr>
      <dsp:spPr>
        <a:xfrm>
          <a:off x="4892567" y="4965799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3</a:t>
          </a:r>
          <a:br>
            <a:rPr lang="en-US" sz="2400" b="1" kern="1200" dirty="0" smtClean="0"/>
          </a:br>
          <a:r>
            <a:rPr lang="en-US" sz="2000" kern="1200" dirty="0" smtClean="0"/>
            <a:t>MRI</a:t>
          </a:r>
          <a:endParaRPr lang="en-NL" sz="2000" kern="1200" dirty="0"/>
        </a:p>
      </dsp:txBody>
      <dsp:txXfrm>
        <a:off x="4978997" y="5052229"/>
        <a:ext cx="1597658" cy="1597658"/>
      </dsp:txXfrm>
    </dsp:sp>
    <dsp:sp modelId="{D2084B88-7AFB-4984-BBA6-8F5E76627E47}">
      <dsp:nvSpPr>
        <dsp:cNvPr id="0" name=""/>
        <dsp:cNvSpPr/>
      </dsp:nvSpPr>
      <dsp:spPr>
        <a:xfrm rot="10800000">
          <a:off x="4359603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 rot="10800000">
        <a:off x="4472591" y="3189329"/>
        <a:ext cx="263639" cy="361186"/>
      </dsp:txXfrm>
    </dsp:sp>
    <dsp:sp modelId="{B96FBF1B-A00E-4891-81E7-266AB3CFC3A1}">
      <dsp:nvSpPr>
        <dsp:cNvPr id="0" name=""/>
        <dsp:cNvSpPr/>
      </dsp:nvSpPr>
      <dsp:spPr>
        <a:xfrm>
          <a:off x="2411430" y="2484663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2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Blood Biomarker</a:t>
          </a:r>
          <a:endParaRPr lang="en-NL" sz="2000" kern="1200" dirty="0"/>
        </a:p>
      </dsp:txBody>
      <dsp:txXfrm>
        <a:off x="2497860" y="2571093"/>
        <a:ext cx="1597658" cy="15976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4C50-C831-44C0-B153-3BB54E0E9044}">
      <dsp:nvSpPr>
        <dsp:cNvPr id="0" name=""/>
        <dsp:cNvSpPr/>
      </dsp:nvSpPr>
      <dsp:spPr>
        <a:xfrm>
          <a:off x="4892567" y="2484663"/>
          <a:ext cx="1770518" cy="1770518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 Effects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(State)</a:t>
          </a:r>
          <a:endParaRPr lang="en-NL" sz="2400" kern="1200" dirty="0"/>
        </a:p>
      </dsp:txBody>
      <dsp:txXfrm>
        <a:off x="4978997" y="2571093"/>
        <a:ext cx="1597658" cy="1597658"/>
      </dsp:txXfrm>
    </dsp:sp>
    <dsp:sp modelId="{5287A2AF-34B8-463D-9FC1-3DD5430F8304}">
      <dsp:nvSpPr>
        <dsp:cNvPr id="0" name=""/>
        <dsp:cNvSpPr/>
      </dsp:nvSpPr>
      <dsp:spPr>
        <a:xfrm rot="16200000">
          <a:off x="5589512" y="1839025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646006" y="2015914"/>
        <a:ext cx="263639" cy="361186"/>
      </dsp:txXfrm>
    </dsp:sp>
    <dsp:sp modelId="{8D8D704C-CA1E-4834-9BF5-2463D1BAC81C}">
      <dsp:nvSpPr>
        <dsp:cNvPr id="0" name=""/>
        <dsp:cNvSpPr/>
      </dsp:nvSpPr>
      <dsp:spPr>
        <a:xfrm>
          <a:off x="4892567" y="3527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1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Physical Exam</a:t>
          </a:r>
          <a:endParaRPr lang="en-NL" sz="2000" kern="1200" dirty="0"/>
        </a:p>
      </dsp:txBody>
      <dsp:txXfrm>
        <a:off x="4978997" y="89957"/>
        <a:ext cx="1597658" cy="1597658"/>
      </dsp:txXfrm>
    </dsp:sp>
    <dsp:sp modelId="{AB3229AD-991F-437A-B8E6-C346A5E405D5}">
      <dsp:nvSpPr>
        <dsp:cNvPr id="0" name=""/>
        <dsp:cNvSpPr/>
      </dsp:nvSpPr>
      <dsp:spPr>
        <a:xfrm>
          <a:off x="6693651" y="3048477"/>
          <a:ext cx="964718" cy="601976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6693651" y="3168872"/>
        <a:ext cx="784125" cy="361186"/>
      </dsp:txXfrm>
    </dsp:sp>
    <dsp:sp modelId="{DE9B9547-375C-4F98-84F0-BE1C8D4EF3E2}">
      <dsp:nvSpPr>
        <dsp:cNvPr id="0" name=""/>
        <dsp:cNvSpPr/>
      </dsp:nvSpPr>
      <dsp:spPr>
        <a:xfrm>
          <a:off x="7754332" y="2057134"/>
          <a:ext cx="2954162" cy="2596553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Relative Risk Model</a:t>
          </a:r>
          <a:r>
            <a:rPr lang="en-US" sz="2000" b="1" kern="1200" dirty="0" smtClean="0"/>
            <a:t/>
          </a:r>
          <a:br>
            <a:rPr lang="en-US" sz="2000" b="1" kern="1200" dirty="0" smtClean="0"/>
          </a:br>
          <a:r>
            <a:rPr lang="en-US" sz="2000" b="0" kern="1200" dirty="0" smtClean="0"/>
            <a:t>Previous Invasive Test Results</a:t>
          </a:r>
          <a:endParaRPr lang="en-NL" sz="2000" b="0" kern="1200" dirty="0"/>
        </a:p>
      </dsp:txBody>
      <dsp:txXfrm>
        <a:off x="7881085" y="2183887"/>
        <a:ext cx="2700656" cy="2343047"/>
      </dsp:txXfrm>
    </dsp:sp>
    <dsp:sp modelId="{BC153215-0596-43F2-A103-CE1780BA9155}">
      <dsp:nvSpPr>
        <dsp:cNvPr id="0" name=""/>
        <dsp:cNvSpPr/>
      </dsp:nvSpPr>
      <dsp:spPr>
        <a:xfrm rot="5400000">
          <a:off x="5589512" y="4298843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646006" y="4362744"/>
        <a:ext cx="263639" cy="361186"/>
      </dsp:txXfrm>
    </dsp:sp>
    <dsp:sp modelId="{F78E32F8-8D17-4F42-966E-ECE86FB262C6}">
      <dsp:nvSpPr>
        <dsp:cNvPr id="0" name=""/>
        <dsp:cNvSpPr/>
      </dsp:nvSpPr>
      <dsp:spPr>
        <a:xfrm>
          <a:off x="4892567" y="4965799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3</a:t>
          </a:r>
          <a:br>
            <a:rPr lang="en-US" sz="2400" b="1" kern="1200" dirty="0" smtClean="0"/>
          </a:br>
          <a:r>
            <a:rPr lang="en-US" sz="2000" kern="1200" dirty="0" smtClean="0"/>
            <a:t>MRI</a:t>
          </a:r>
          <a:endParaRPr lang="en-NL" sz="2000" kern="1200" dirty="0"/>
        </a:p>
      </dsp:txBody>
      <dsp:txXfrm>
        <a:off x="4978997" y="5052229"/>
        <a:ext cx="1597658" cy="1597658"/>
      </dsp:txXfrm>
    </dsp:sp>
    <dsp:sp modelId="{D2084B88-7AFB-4984-BBA6-8F5E76627E47}">
      <dsp:nvSpPr>
        <dsp:cNvPr id="0" name=""/>
        <dsp:cNvSpPr/>
      </dsp:nvSpPr>
      <dsp:spPr>
        <a:xfrm rot="10800000">
          <a:off x="4359603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 rot="10800000">
        <a:off x="4472591" y="3189329"/>
        <a:ext cx="263639" cy="361186"/>
      </dsp:txXfrm>
    </dsp:sp>
    <dsp:sp modelId="{B96FBF1B-A00E-4891-81E7-266AB3CFC3A1}">
      <dsp:nvSpPr>
        <dsp:cNvPr id="0" name=""/>
        <dsp:cNvSpPr/>
      </dsp:nvSpPr>
      <dsp:spPr>
        <a:xfrm>
          <a:off x="2411430" y="2484663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2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Blood Biomarker</a:t>
          </a:r>
          <a:endParaRPr lang="en-NL" sz="2000" kern="1200" dirty="0"/>
        </a:p>
      </dsp:txBody>
      <dsp:txXfrm>
        <a:off x="2497860" y="2571093"/>
        <a:ext cx="1597658" cy="15976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4C50-C831-44C0-B153-3BB54E0E9044}">
      <dsp:nvSpPr>
        <dsp:cNvPr id="0" name=""/>
        <dsp:cNvSpPr/>
      </dsp:nvSpPr>
      <dsp:spPr>
        <a:xfrm>
          <a:off x="5188478" y="2484663"/>
          <a:ext cx="1770518" cy="1770518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 Effects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(State)</a:t>
          </a:r>
          <a:endParaRPr lang="en-NL" sz="2400" kern="1200" dirty="0"/>
        </a:p>
      </dsp:txBody>
      <dsp:txXfrm>
        <a:off x="5274908" y="2571093"/>
        <a:ext cx="1597658" cy="1597658"/>
      </dsp:txXfrm>
    </dsp:sp>
    <dsp:sp modelId="{5287A2AF-34B8-463D-9FC1-3DD5430F8304}">
      <dsp:nvSpPr>
        <dsp:cNvPr id="0" name=""/>
        <dsp:cNvSpPr/>
      </dsp:nvSpPr>
      <dsp:spPr>
        <a:xfrm rot="16200000">
          <a:off x="5885423" y="1839025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2015914"/>
        <a:ext cx="263639" cy="361186"/>
      </dsp:txXfrm>
    </dsp:sp>
    <dsp:sp modelId="{8D8D704C-CA1E-4834-9BF5-2463D1BAC81C}">
      <dsp:nvSpPr>
        <dsp:cNvPr id="0" name=""/>
        <dsp:cNvSpPr/>
      </dsp:nvSpPr>
      <dsp:spPr>
        <a:xfrm>
          <a:off x="5188478" y="3527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1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Physical Exam</a:t>
          </a:r>
          <a:endParaRPr lang="en-NL" sz="2000" kern="1200" dirty="0"/>
        </a:p>
      </dsp:txBody>
      <dsp:txXfrm>
        <a:off x="5274908" y="89957"/>
        <a:ext cx="1597658" cy="1597658"/>
      </dsp:txXfrm>
    </dsp:sp>
    <dsp:sp modelId="{AB3229AD-991F-437A-B8E6-C346A5E405D5}">
      <dsp:nvSpPr>
        <dsp:cNvPr id="0" name=""/>
        <dsp:cNvSpPr/>
      </dsp:nvSpPr>
      <dsp:spPr>
        <a:xfrm>
          <a:off x="7006143" y="3047271"/>
          <a:ext cx="1487900" cy="601976"/>
        </a:xfrm>
        <a:prstGeom prst="leftRight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7006143" y="3167666"/>
        <a:ext cx="1307307" cy="361186"/>
      </dsp:txXfrm>
    </dsp:sp>
    <dsp:sp modelId="{DE9B9547-375C-4F98-84F0-BE1C8D4EF3E2}">
      <dsp:nvSpPr>
        <dsp:cNvPr id="0" name=""/>
        <dsp:cNvSpPr/>
      </dsp:nvSpPr>
      <dsp:spPr>
        <a:xfrm>
          <a:off x="8642065" y="2470151"/>
          <a:ext cx="1770518" cy="1770518"/>
        </a:xfrm>
        <a:prstGeom prst="roundRect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4</a:t>
          </a:r>
          <a:r>
            <a:rPr lang="en-US" sz="2000" b="1" kern="1200" dirty="0" smtClean="0"/>
            <a:t/>
          </a:r>
          <a:br>
            <a:rPr lang="en-US" sz="2000" b="1" kern="1200" dirty="0" smtClean="0"/>
          </a:br>
          <a:r>
            <a:rPr lang="en-US" sz="2000" b="0" kern="1200" dirty="0" smtClean="0"/>
            <a:t>Previous Invasive Test Results</a:t>
          </a:r>
          <a:endParaRPr lang="en-NL" sz="2000" b="0" kern="1200" dirty="0"/>
        </a:p>
      </dsp:txBody>
      <dsp:txXfrm>
        <a:off x="8728495" y="2556581"/>
        <a:ext cx="1597658" cy="1597658"/>
      </dsp:txXfrm>
    </dsp:sp>
    <dsp:sp modelId="{BC153215-0596-43F2-A103-CE1780BA9155}">
      <dsp:nvSpPr>
        <dsp:cNvPr id="0" name=""/>
        <dsp:cNvSpPr/>
      </dsp:nvSpPr>
      <dsp:spPr>
        <a:xfrm rot="5400000">
          <a:off x="5885423" y="4298843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4362744"/>
        <a:ext cx="263639" cy="361186"/>
      </dsp:txXfrm>
    </dsp:sp>
    <dsp:sp modelId="{F78E32F8-8D17-4F42-966E-ECE86FB262C6}">
      <dsp:nvSpPr>
        <dsp:cNvPr id="0" name=""/>
        <dsp:cNvSpPr/>
      </dsp:nvSpPr>
      <dsp:spPr>
        <a:xfrm>
          <a:off x="5188478" y="4965799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3</a:t>
          </a:r>
          <a:br>
            <a:rPr lang="en-US" sz="2400" b="1" kern="1200" dirty="0" smtClean="0"/>
          </a:br>
          <a:r>
            <a:rPr lang="en-US" sz="2000" kern="1200" dirty="0" smtClean="0"/>
            <a:t>MRI</a:t>
          </a:r>
          <a:endParaRPr lang="en-NL" sz="2000" kern="1200" dirty="0"/>
        </a:p>
      </dsp:txBody>
      <dsp:txXfrm>
        <a:off x="5274908" y="5052229"/>
        <a:ext cx="1597658" cy="1597658"/>
      </dsp:txXfrm>
    </dsp:sp>
    <dsp:sp modelId="{D2084B88-7AFB-4984-BBA6-8F5E76627E47}">
      <dsp:nvSpPr>
        <dsp:cNvPr id="0" name=""/>
        <dsp:cNvSpPr/>
      </dsp:nvSpPr>
      <dsp:spPr>
        <a:xfrm rot="10800000">
          <a:off x="4655514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 rot="10800000">
        <a:off x="4768502" y="3189329"/>
        <a:ext cx="263639" cy="361186"/>
      </dsp:txXfrm>
    </dsp:sp>
    <dsp:sp modelId="{B96FBF1B-A00E-4891-81E7-266AB3CFC3A1}">
      <dsp:nvSpPr>
        <dsp:cNvPr id="0" name=""/>
        <dsp:cNvSpPr/>
      </dsp:nvSpPr>
      <dsp:spPr>
        <a:xfrm>
          <a:off x="2707342" y="2484663"/>
          <a:ext cx="1770518" cy="177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 2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Blood Biomarker</a:t>
          </a:r>
          <a:endParaRPr lang="en-NL" sz="2000" kern="1200" dirty="0"/>
        </a:p>
      </dsp:txBody>
      <dsp:txXfrm>
        <a:off x="2793772" y="2571093"/>
        <a:ext cx="1597658" cy="1597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2D4D-6306-40EE-9793-03EBE035FF7A}">
      <dsp:nvSpPr>
        <dsp:cNvPr id="0" name=""/>
        <dsp:cNvSpPr/>
      </dsp:nvSpPr>
      <dsp:spPr>
        <a:xfrm>
          <a:off x="855" y="749420"/>
          <a:ext cx="3282075" cy="1617615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Low-grade</a:t>
          </a:r>
          <a:endParaRPr lang="en-NL" sz="4900" kern="1200" dirty="0"/>
        </a:p>
      </dsp:txBody>
      <dsp:txXfrm>
        <a:off x="48233" y="796798"/>
        <a:ext cx="3187319" cy="1522859"/>
      </dsp:txXfrm>
    </dsp:sp>
    <dsp:sp modelId="{2A399D97-CC27-4B63-9DD2-3D940785690D}">
      <dsp:nvSpPr>
        <dsp:cNvPr id="0" name=""/>
        <dsp:cNvSpPr/>
      </dsp:nvSpPr>
      <dsp:spPr>
        <a:xfrm>
          <a:off x="3605235" y="1301883"/>
          <a:ext cx="1275032" cy="512689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200" kern="1200"/>
        </a:p>
      </dsp:txBody>
      <dsp:txXfrm>
        <a:off x="3605235" y="1404421"/>
        <a:ext cx="1121225" cy="307613"/>
      </dsp:txXfrm>
    </dsp:sp>
    <dsp:sp modelId="{B88FF17D-BC9B-483B-84AC-B9B62EF8F980}">
      <dsp:nvSpPr>
        <dsp:cNvPr id="0" name=""/>
        <dsp:cNvSpPr/>
      </dsp:nvSpPr>
      <dsp:spPr>
        <a:xfrm>
          <a:off x="5146661" y="749420"/>
          <a:ext cx="3282075" cy="161761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Progressed</a:t>
          </a:r>
          <a:endParaRPr lang="en-NL" sz="4900" kern="1200" dirty="0"/>
        </a:p>
      </dsp:txBody>
      <dsp:txXfrm>
        <a:off x="5194039" y="796798"/>
        <a:ext cx="3187319" cy="1522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4C50-C831-44C0-B153-3BB54E0E9044}">
      <dsp:nvSpPr>
        <dsp:cNvPr id="0" name=""/>
        <dsp:cNvSpPr/>
      </dsp:nvSpPr>
      <dsp:spPr>
        <a:xfrm>
          <a:off x="5188478" y="2484663"/>
          <a:ext cx="1770518" cy="1770518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Disease State</a:t>
          </a:r>
          <a:endParaRPr lang="en-NL" sz="2800" kern="1200" dirty="0"/>
        </a:p>
      </dsp:txBody>
      <dsp:txXfrm>
        <a:off x="5447764" y="2743949"/>
        <a:ext cx="1251946" cy="1251946"/>
      </dsp:txXfrm>
    </dsp:sp>
    <dsp:sp modelId="{5287A2AF-34B8-463D-9FC1-3DD5430F8304}">
      <dsp:nvSpPr>
        <dsp:cNvPr id="0" name=""/>
        <dsp:cNvSpPr/>
      </dsp:nvSpPr>
      <dsp:spPr>
        <a:xfrm rot="16200000">
          <a:off x="5885423" y="1839025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2015914"/>
        <a:ext cx="263639" cy="361186"/>
      </dsp:txXfrm>
    </dsp:sp>
    <dsp:sp modelId="{8D8D704C-CA1E-4834-9BF5-2463D1BAC81C}">
      <dsp:nvSpPr>
        <dsp:cNvPr id="0" name=""/>
        <dsp:cNvSpPr/>
      </dsp:nvSpPr>
      <dsp:spPr>
        <a:xfrm>
          <a:off x="5188478" y="3527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Physical Exam</a:t>
          </a:r>
          <a:endParaRPr lang="en-NL" sz="2000" kern="1200" dirty="0"/>
        </a:p>
      </dsp:txBody>
      <dsp:txXfrm>
        <a:off x="5447764" y="262813"/>
        <a:ext cx="1251946" cy="1251946"/>
      </dsp:txXfrm>
    </dsp:sp>
    <dsp:sp modelId="{AB3229AD-991F-437A-B8E6-C346A5E405D5}">
      <dsp:nvSpPr>
        <dsp:cNvPr id="0" name=""/>
        <dsp:cNvSpPr/>
      </dsp:nvSpPr>
      <dsp:spPr>
        <a:xfrm>
          <a:off x="7115332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7115332" y="3189329"/>
        <a:ext cx="263639" cy="361186"/>
      </dsp:txXfrm>
    </dsp:sp>
    <dsp:sp modelId="{DE9B9547-375C-4F98-84F0-BE1C8D4EF3E2}">
      <dsp:nvSpPr>
        <dsp:cNvPr id="0" name=""/>
        <dsp:cNvSpPr/>
      </dsp:nvSpPr>
      <dsp:spPr>
        <a:xfrm>
          <a:off x="7669614" y="2484663"/>
          <a:ext cx="1770518" cy="1770518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Invasive Test</a:t>
          </a:r>
          <a:endParaRPr lang="en-NL" sz="2000" kern="1200" dirty="0"/>
        </a:p>
      </dsp:txBody>
      <dsp:txXfrm>
        <a:off x="7928900" y="2743949"/>
        <a:ext cx="1251946" cy="1251946"/>
      </dsp:txXfrm>
    </dsp:sp>
    <dsp:sp modelId="{BC153215-0596-43F2-A103-CE1780BA9155}">
      <dsp:nvSpPr>
        <dsp:cNvPr id="0" name=""/>
        <dsp:cNvSpPr/>
      </dsp:nvSpPr>
      <dsp:spPr>
        <a:xfrm rot="5400000">
          <a:off x="5885423" y="4298843"/>
          <a:ext cx="376627" cy="6019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4362744"/>
        <a:ext cx="263639" cy="361186"/>
      </dsp:txXfrm>
    </dsp:sp>
    <dsp:sp modelId="{F78E32F8-8D17-4F42-966E-ECE86FB262C6}">
      <dsp:nvSpPr>
        <dsp:cNvPr id="0" name=""/>
        <dsp:cNvSpPr/>
      </dsp:nvSpPr>
      <dsp:spPr>
        <a:xfrm>
          <a:off x="5188478" y="4965799"/>
          <a:ext cx="1770518" cy="1770518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Medical Imaging (e.g., MRI)</a:t>
          </a:r>
          <a:endParaRPr lang="en-NL" sz="2000" kern="1200" dirty="0"/>
        </a:p>
      </dsp:txBody>
      <dsp:txXfrm>
        <a:off x="5447764" y="5225085"/>
        <a:ext cx="1251946" cy="1251946"/>
      </dsp:txXfrm>
    </dsp:sp>
    <dsp:sp modelId="{D2084B88-7AFB-4984-BBA6-8F5E76627E47}">
      <dsp:nvSpPr>
        <dsp:cNvPr id="0" name=""/>
        <dsp:cNvSpPr/>
      </dsp:nvSpPr>
      <dsp:spPr>
        <a:xfrm rot="10800000">
          <a:off x="4655514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 rot="10800000">
        <a:off x="4768502" y="3189329"/>
        <a:ext cx="263639" cy="361186"/>
      </dsp:txXfrm>
    </dsp:sp>
    <dsp:sp modelId="{B96FBF1B-A00E-4891-81E7-266AB3CFC3A1}">
      <dsp:nvSpPr>
        <dsp:cNvPr id="0" name=""/>
        <dsp:cNvSpPr/>
      </dsp:nvSpPr>
      <dsp:spPr>
        <a:xfrm>
          <a:off x="2707342" y="2484663"/>
          <a:ext cx="1770518" cy="1770518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Biomarker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(urine or blood test)</a:t>
          </a:r>
          <a:endParaRPr lang="en-NL" sz="2000" kern="1200" dirty="0"/>
        </a:p>
      </dsp:txBody>
      <dsp:txXfrm>
        <a:off x="2966628" y="2743949"/>
        <a:ext cx="1251946" cy="12519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4C50-C831-44C0-B153-3BB54E0E9044}">
      <dsp:nvSpPr>
        <dsp:cNvPr id="0" name=""/>
        <dsp:cNvSpPr/>
      </dsp:nvSpPr>
      <dsp:spPr>
        <a:xfrm>
          <a:off x="5188478" y="2484663"/>
          <a:ext cx="1770518" cy="1770518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Disease State</a:t>
          </a:r>
          <a:endParaRPr lang="en-NL" sz="2800" kern="1200" dirty="0"/>
        </a:p>
      </dsp:txBody>
      <dsp:txXfrm>
        <a:off x="5447764" y="2743949"/>
        <a:ext cx="1251946" cy="1251946"/>
      </dsp:txXfrm>
    </dsp:sp>
    <dsp:sp modelId="{5287A2AF-34B8-463D-9FC1-3DD5430F8304}">
      <dsp:nvSpPr>
        <dsp:cNvPr id="0" name=""/>
        <dsp:cNvSpPr/>
      </dsp:nvSpPr>
      <dsp:spPr>
        <a:xfrm rot="16200000">
          <a:off x="5885423" y="1839025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2015914"/>
        <a:ext cx="263639" cy="361186"/>
      </dsp:txXfrm>
    </dsp:sp>
    <dsp:sp modelId="{8D8D704C-CA1E-4834-9BF5-2463D1BAC81C}">
      <dsp:nvSpPr>
        <dsp:cNvPr id="0" name=""/>
        <dsp:cNvSpPr/>
      </dsp:nvSpPr>
      <dsp:spPr>
        <a:xfrm>
          <a:off x="5188478" y="3527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Physical Exam</a:t>
          </a:r>
          <a:endParaRPr lang="en-NL" sz="2000" kern="1200" dirty="0"/>
        </a:p>
      </dsp:txBody>
      <dsp:txXfrm>
        <a:off x="5447764" y="262813"/>
        <a:ext cx="1251946" cy="1251946"/>
      </dsp:txXfrm>
    </dsp:sp>
    <dsp:sp modelId="{AB3229AD-991F-437A-B8E6-C346A5E405D5}">
      <dsp:nvSpPr>
        <dsp:cNvPr id="0" name=""/>
        <dsp:cNvSpPr/>
      </dsp:nvSpPr>
      <dsp:spPr>
        <a:xfrm>
          <a:off x="7115332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7115332" y="3189329"/>
        <a:ext cx="263639" cy="361186"/>
      </dsp:txXfrm>
    </dsp:sp>
    <dsp:sp modelId="{DE9B9547-375C-4F98-84F0-BE1C8D4EF3E2}">
      <dsp:nvSpPr>
        <dsp:cNvPr id="0" name=""/>
        <dsp:cNvSpPr/>
      </dsp:nvSpPr>
      <dsp:spPr>
        <a:xfrm>
          <a:off x="7669614" y="2484663"/>
          <a:ext cx="1770518" cy="1770518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Invasive Test</a:t>
          </a:r>
          <a:endParaRPr lang="en-NL" sz="2000" kern="1200" dirty="0"/>
        </a:p>
      </dsp:txBody>
      <dsp:txXfrm>
        <a:off x="7928900" y="2743949"/>
        <a:ext cx="1251946" cy="1251946"/>
      </dsp:txXfrm>
    </dsp:sp>
    <dsp:sp modelId="{BC153215-0596-43F2-A103-CE1780BA9155}">
      <dsp:nvSpPr>
        <dsp:cNvPr id="0" name=""/>
        <dsp:cNvSpPr/>
      </dsp:nvSpPr>
      <dsp:spPr>
        <a:xfrm rot="5400000">
          <a:off x="5885423" y="4298843"/>
          <a:ext cx="376627" cy="60197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4362744"/>
        <a:ext cx="263639" cy="361186"/>
      </dsp:txXfrm>
    </dsp:sp>
    <dsp:sp modelId="{F78E32F8-8D17-4F42-966E-ECE86FB262C6}">
      <dsp:nvSpPr>
        <dsp:cNvPr id="0" name=""/>
        <dsp:cNvSpPr/>
      </dsp:nvSpPr>
      <dsp:spPr>
        <a:xfrm>
          <a:off x="5188478" y="4965799"/>
          <a:ext cx="1770518" cy="1770518"/>
        </a:xfrm>
        <a:prstGeom prst="ellipse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Medical Imaging (e.g., MRI)</a:t>
          </a:r>
          <a:endParaRPr lang="en-NL" sz="2000" kern="1200" dirty="0"/>
        </a:p>
      </dsp:txBody>
      <dsp:txXfrm>
        <a:off x="5447764" y="5225085"/>
        <a:ext cx="1251946" cy="1251946"/>
      </dsp:txXfrm>
    </dsp:sp>
    <dsp:sp modelId="{D2084B88-7AFB-4984-BBA6-8F5E76627E47}">
      <dsp:nvSpPr>
        <dsp:cNvPr id="0" name=""/>
        <dsp:cNvSpPr/>
      </dsp:nvSpPr>
      <dsp:spPr>
        <a:xfrm rot="10800000">
          <a:off x="4655514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 rot="10800000">
        <a:off x="4768502" y="3189329"/>
        <a:ext cx="263639" cy="361186"/>
      </dsp:txXfrm>
    </dsp:sp>
    <dsp:sp modelId="{B96FBF1B-A00E-4891-81E7-266AB3CFC3A1}">
      <dsp:nvSpPr>
        <dsp:cNvPr id="0" name=""/>
        <dsp:cNvSpPr/>
      </dsp:nvSpPr>
      <dsp:spPr>
        <a:xfrm>
          <a:off x="2707342" y="2484663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Biomarker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(urine or blood test)</a:t>
          </a:r>
          <a:endParaRPr lang="en-NL" sz="2000" kern="1200" dirty="0"/>
        </a:p>
      </dsp:txBody>
      <dsp:txXfrm>
        <a:off x="2966628" y="2743949"/>
        <a:ext cx="1251946" cy="1251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4C50-C831-44C0-B153-3BB54E0E9044}">
      <dsp:nvSpPr>
        <dsp:cNvPr id="0" name=""/>
        <dsp:cNvSpPr/>
      </dsp:nvSpPr>
      <dsp:spPr>
        <a:xfrm>
          <a:off x="5188478" y="2484663"/>
          <a:ext cx="1770518" cy="1770518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Disease State</a:t>
          </a:r>
          <a:endParaRPr lang="en-NL" sz="2800" kern="1200" dirty="0"/>
        </a:p>
      </dsp:txBody>
      <dsp:txXfrm>
        <a:off x="5447764" y="2743949"/>
        <a:ext cx="1251946" cy="1251946"/>
      </dsp:txXfrm>
    </dsp:sp>
    <dsp:sp modelId="{5287A2AF-34B8-463D-9FC1-3DD5430F8304}">
      <dsp:nvSpPr>
        <dsp:cNvPr id="0" name=""/>
        <dsp:cNvSpPr/>
      </dsp:nvSpPr>
      <dsp:spPr>
        <a:xfrm rot="16200000">
          <a:off x="5885423" y="1839025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2015914"/>
        <a:ext cx="263639" cy="361186"/>
      </dsp:txXfrm>
    </dsp:sp>
    <dsp:sp modelId="{8D8D704C-CA1E-4834-9BF5-2463D1BAC81C}">
      <dsp:nvSpPr>
        <dsp:cNvPr id="0" name=""/>
        <dsp:cNvSpPr/>
      </dsp:nvSpPr>
      <dsp:spPr>
        <a:xfrm>
          <a:off x="5188478" y="3527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Physical Exam</a:t>
          </a:r>
          <a:endParaRPr lang="en-NL" sz="2000" kern="1200" dirty="0"/>
        </a:p>
      </dsp:txBody>
      <dsp:txXfrm>
        <a:off x="5447764" y="262813"/>
        <a:ext cx="1251946" cy="1251946"/>
      </dsp:txXfrm>
    </dsp:sp>
    <dsp:sp modelId="{AB3229AD-991F-437A-B8E6-C346A5E405D5}">
      <dsp:nvSpPr>
        <dsp:cNvPr id="0" name=""/>
        <dsp:cNvSpPr/>
      </dsp:nvSpPr>
      <dsp:spPr>
        <a:xfrm>
          <a:off x="7115332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7115332" y="3189329"/>
        <a:ext cx="263639" cy="361186"/>
      </dsp:txXfrm>
    </dsp:sp>
    <dsp:sp modelId="{DE9B9547-375C-4F98-84F0-BE1C8D4EF3E2}">
      <dsp:nvSpPr>
        <dsp:cNvPr id="0" name=""/>
        <dsp:cNvSpPr/>
      </dsp:nvSpPr>
      <dsp:spPr>
        <a:xfrm>
          <a:off x="7669614" y="2484663"/>
          <a:ext cx="1770518" cy="1770518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Invasive Test</a:t>
          </a:r>
          <a:endParaRPr lang="en-NL" sz="2000" kern="1200" dirty="0"/>
        </a:p>
      </dsp:txBody>
      <dsp:txXfrm>
        <a:off x="7928900" y="2743949"/>
        <a:ext cx="1251946" cy="1251946"/>
      </dsp:txXfrm>
    </dsp:sp>
    <dsp:sp modelId="{BC153215-0596-43F2-A103-CE1780BA9155}">
      <dsp:nvSpPr>
        <dsp:cNvPr id="0" name=""/>
        <dsp:cNvSpPr/>
      </dsp:nvSpPr>
      <dsp:spPr>
        <a:xfrm rot="5400000">
          <a:off x="5885423" y="4298843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4362744"/>
        <a:ext cx="263639" cy="361186"/>
      </dsp:txXfrm>
    </dsp:sp>
    <dsp:sp modelId="{F78E32F8-8D17-4F42-966E-ECE86FB262C6}">
      <dsp:nvSpPr>
        <dsp:cNvPr id="0" name=""/>
        <dsp:cNvSpPr/>
      </dsp:nvSpPr>
      <dsp:spPr>
        <a:xfrm>
          <a:off x="5188478" y="4965799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Medical Imaging (e.g., MRI)</a:t>
          </a:r>
          <a:endParaRPr lang="en-NL" sz="2000" kern="1200" dirty="0"/>
        </a:p>
      </dsp:txBody>
      <dsp:txXfrm>
        <a:off x="5447764" y="5225085"/>
        <a:ext cx="1251946" cy="1251946"/>
      </dsp:txXfrm>
    </dsp:sp>
    <dsp:sp modelId="{D2084B88-7AFB-4984-BBA6-8F5E76627E47}">
      <dsp:nvSpPr>
        <dsp:cNvPr id="0" name=""/>
        <dsp:cNvSpPr/>
      </dsp:nvSpPr>
      <dsp:spPr>
        <a:xfrm rot="10800000">
          <a:off x="4655514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 rot="10800000">
        <a:off x="4768502" y="3189329"/>
        <a:ext cx="263639" cy="361186"/>
      </dsp:txXfrm>
    </dsp:sp>
    <dsp:sp modelId="{B96FBF1B-A00E-4891-81E7-266AB3CFC3A1}">
      <dsp:nvSpPr>
        <dsp:cNvPr id="0" name=""/>
        <dsp:cNvSpPr/>
      </dsp:nvSpPr>
      <dsp:spPr>
        <a:xfrm>
          <a:off x="2707342" y="2484663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Biomarker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(urine or blood test)</a:t>
          </a:r>
          <a:endParaRPr lang="en-NL" sz="2000" kern="1200" dirty="0"/>
        </a:p>
      </dsp:txBody>
      <dsp:txXfrm>
        <a:off x="2966628" y="2743949"/>
        <a:ext cx="1251946" cy="1251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4C50-C831-44C0-B153-3BB54E0E9044}">
      <dsp:nvSpPr>
        <dsp:cNvPr id="0" name=""/>
        <dsp:cNvSpPr/>
      </dsp:nvSpPr>
      <dsp:spPr>
        <a:xfrm>
          <a:off x="5188478" y="2484663"/>
          <a:ext cx="1770518" cy="1770518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Disease State</a:t>
          </a:r>
          <a:endParaRPr lang="en-NL" sz="2800" kern="1200" dirty="0"/>
        </a:p>
      </dsp:txBody>
      <dsp:txXfrm>
        <a:off x="5447764" y="2743949"/>
        <a:ext cx="1251946" cy="1251946"/>
      </dsp:txXfrm>
    </dsp:sp>
    <dsp:sp modelId="{5287A2AF-34B8-463D-9FC1-3DD5430F8304}">
      <dsp:nvSpPr>
        <dsp:cNvPr id="0" name=""/>
        <dsp:cNvSpPr/>
      </dsp:nvSpPr>
      <dsp:spPr>
        <a:xfrm rot="16200000">
          <a:off x="5885423" y="1839025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2015914"/>
        <a:ext cx="263639" cy="361186"/>
      </dsp:txXfrm>
    </dsp:sp>
    <dsp:sp modelId="{8D8D704C-CA1E-4834-9BF5-2463D1BAC81C}">
      <dsp:nvSpPr>
        <dsp:cNvPr id="0" name=""/>
        <dsp:cNvSpPr/>
      </dsp:nvSpPr>
      <dsp:spPr>
        <a:xfrm>
          <a:off x="5188478" y="3527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Physical Exam</a:t>
          </a:r>
          <a:endParaRPr lang="en-NL" sz="2000" kern="1200" dirty="0"/>
        </a:p>
      </dsp:txBody>
      <dsp:txXfrm>
        <a:off x="5447764" y="262813"/>
        <a:ext cx="1251946" cy="1251946"/>
      </dsp:txXfrm>
    </dsp:sp>
    <dsp:sp modelId="{AB3229AD-991F-437A-B8E6-C346A5E405D5}">
      <dsp:nvSpPr>
        <dsp:cNvPr id="0" name=""/>
        <dsp:cNvSpPr/>
      </dsp:nvSpPr>
      <dsp:spPr>
        <a:xfrm>
          <a:off x="7115332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7115332" y="3189329"/>
        <a:ext cx="263639" cy="361186"/>
      </dsp:txXfrm>
    </dsp:sp>
    <dsp:sp modelId="{DE9B9547-375C-4F98-84F0-BE1C8D4EF3E2}">
      <dsp:nvSpPr>
        <dsp:cNvPr id="0" name=""/>
        <dsp:cNvSpPr/>
      </dsp:nvSpPr>
      <dsp:spPr>
        <a:xfrm>
          <a:off x="7669614" y="2484663"/>
          <a:ext cx="1770518" cy="177051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Invasive Test</a:t>
          </a:r>
          <a:endParaRPr lang="en-NL" sz="2000" kern="1200" dirty="0"/>
        </a:p>
      </dsp:txBody>
      <dsp:txXfrm>
        <a:off x="7928900" y="2743949"/>
        <a:ext cx="1251946" cy="1251946"/>
      </dsp:txXfrm>
    </dsp:sp>
    <dsp:sp modelId="{BC153215-0596-43F2-A103-CE1780BA9155}">
      <dsp:nvSpPr>
        <dsp:cNvPr id="0" name=""/>
        <dsp:cNvSpPr/>
      </dsp:nvSpPr>
      <dsp:spPr>
        <a:xfrm rot="5400000">
          <a:off x="5885423" y="4298843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>
        <a:off x="5941917" y="4362744"/>
        <a:ext cx="263639" cy="361186"/>
      </dsp:txXfrm>
    </dsp:sp>
    <dsp:sp modelId="{F78E32F8-8D17-4F42-966E-ECE86FB262C6}">
      <dsp:nvSpPr>
        <dsp:cNvPr id="0" name=""/>
        <dsp:cNvSpPr/>
      </dsp:nvSpPr>
      <dsp:spPr>
        <a:xfrm>
          <a:off x="5188478" y="4965799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Medical Imaging (e.g., MRI)</a:t>
          </a:r>
          <a:endParaRPr lang="en-NL" sz="2000" kern="1200" dirty="0"/>
        </a:p>
      </dsp:txBody>
      <dsp:txXfrm>
        <a:off x="5447764" y="5225085"/>
        <a:ext cx="1251946" cy="1251946"/>
      </dsp:txXfrm>
    </dsp:sp>
    <dsp:sp modelId="{D2084B88-7AFB-4984-BBA6-8F5E76627E47}">
      <dsp:nvSpPr>
        <dsp:cNvPr id="0" name=""/>
        <dsp:cNvSpPr/>
      </dsp:nvSpPr>
      <dsp:spPr>
        <a:xfrm rot="10800000">
          <a:off x="4655514" y="3068934"/>
          <a:ext cx="376627" cy="6019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000" kern="1200"/>
        </a:p>
      </dsp:txBody>
      <dsp:txXfrm rot="10800000">
        <a:off x="4768502" y="3189329"/>
        <a:ext cx="263639" cy="361186"/>
      </dsp:txXfrm>
    </dsp:sp>
    <dsp:sp modelId="{B96FBF1B-A00E-4891-81E7-266AB3CFC3A1}">
      <dsp:nvSpPr>
        <dsp:cNvPr id="0" name=""/>
        <dsp:cNvSpPr/>
      </dsp:nvSpPr>
      <dsp:spPr>
        <a:xfrm>
          <a:off x="2707342" y="2484663"/>
          <a:ext cx="1770518" cy="1770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Biomarker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(urine or blood test)</a:t>
          </a:r>
          <a:endParaRPr lang="en-NL" sz="2000" kern="1200" dirty="0"/>
        </a:p>
      </dsp:txBody>
      <dsp:txXfrm>
        <a:off x="2966628" y="2743949"/>
        <a:ext cx="1251946" cy="1251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F63F7-B3DA-47B2-88B2-E24654AFCC5B}">
      <dsp:nvSpPr>
        <dsp:cNvPr id="0" name=""/>
        <dsp:cNvSpPr/>
      </dsp:nvSpPr>
      <dsp:spPr>
        <a:xfrm rot="21300000">
          <a:off x="413640" y="1607553"/>
          <a:ext cx="9231118" cy="80761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BF7A0-48A0-43CC-95A8-A272469EDCFC}">
      <dsp:nvSpPr>
        <dsp:cNvPr id="0" name=""/>
        <dsp:cNvSpPr/>
      </dsp:nvSpPr>
      <dsp:spPr>
        <a:xfrm>
          <a:off x="1207008" y="201136"/>
          <a:ext cx="3017520" cy="160909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2481-20EF-431F-B384-4D89D895B784}">
      <dsp:nvSpPr>
        <dsp:cNvPr id="0" name=""/>
        <dsp:cNvSpPr/>
      </dsp:nvSpPr>
      <dsp:spPr>
        <a:xfrm>
          <a:off x="5330952" y="0"/>
          <a:ext cx="3218688" cy="16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900" kern="1200" dirty="0"/>
        </a:p>
      </dsp:txBody>
      <dsp:txXfrm>
        <a:off x="5330952" y="0"/>
        <a:ext cx="3218688" cy="1689544"/>
      </dsp:txXfrm>
    </dsp:sp>
    <dsp:sp modelId="{58259FDE-EA8C-4D7B-9BDB-09B6C12AD1C8}">
      <dsp:nvSpPr>
        <dsp:cNvPr id="0" name=""/>
        <dsp:cNvSpPr/>
      </dsp:nvSpPr>
      <dsp:spPr>
        <a:xfrm>
          <a:off x="5833871" y="2212498"/>
          <a:ext cx="3017520" cy="160909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1EFA2-B9BC-4A16-859D-18F9F7ACCE98}">
      <dsp:nvSpPr>
        <dsp:cNvPr id="0" name=""/>
        <dsp:cNvSpPr/>
      </dsp:nvSpPr>
      <dsp:spPr>
        <a:xfrm>
          <a:off x="1508760" y="2333180"/>
          <a:ext cx="3218688" cy="16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900" kern="1200" dirty="0"/>
        </a:p>
      </dsp:txBody>
      <dsp:txXfrm>
        <a:off x="1508760" y="2333180"/>
        <a:ext cx="3218688" cy="16895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5AA0E-BB61-48D9-B954-AD36BCD7BE80}">
      <dsp:nvSpPr>
        <dsp:cNvPr id="0" name=""/>
        <dsp:cNvSpPr/>
      </dsp:nvSpPr>
      <dsp:spPr>
        <a:xfrm>
          <a:off x="2444583" y="211424"/>
          <a:ext cx="4195964" cy="14572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DF6FB-476B-4B3C-9066-368E7FA1D0F4}">
      <dsp:nvSpPr>
        <dsp:cNvPr id="0" name=""/>
        <dsp:cNvSpPr/>
      </dsp:nvSpPr>
      <dsp:spPr>
        <a:xfrm>
          <a:off x="4218622" y="3740039"/>
          <a:ext cx="813171" cy="718198"/>
        </a:xfrm>
        <a:prstGeom prst="downArrow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DDF25-1013-4CF2-B728-458FB31EEF61}">
      <dsp:nvSpPr>
        <dsp:cNvPr id="0" name=""/>
        <dsp:cNvSpPr/>
      </dsp:nvSpPr>
      <dsp:spPr>
        <a:xfrm>
          <a:off x="2597459" y="4195964"/>
          <a:ext cx="3903222" cy="97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L" sz="2800" kern="1200" dirty="0"/>
        </a:p>
      </dsp:txBody>
      <dsp:txXfrm>
        <a:off x="2597459" y="4195964"/>
        <a:ext cx="3903222" cy="975805"/>
      </dsp:txXfrm>
    </dsp:sp>
    <dsp:sp modelId="{482735D8-AEAE-4FC2-995F-53B44A775547}">
      <dsp:nvSpPr>
        <dsp:cNvPr id="0" name=""/>
        <dsp:cNvSpPr/>
      </dsp:nvSpPr>
      <dsp:spPr>
        <a:xfrm>
          <a:off x="3970092" y="1781170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MRI</a:t>
          </a:r>
          <a:endParaRPr lang="en-NL" sz="1800" kern="1200" dirty="0"/>
        </a:p>
      </dsp:txBody>
      <dsp:txXfrm>
        <a:off x="4184447" y="1995525"/>
        <a:ext cx="1034998" cy="1034998"/>
      </dsp:txXfrm>
    </dsp:sp>
    <dsp:sp modelId="{77E9D7D6-BEE5-444E-85E5-C8B54055D4CB}">
      <dsp:nvSpPr>
        <dsp:cNvPr id="0" name=""/>
        <dsp:cNvSpPr/>
      </dsp:nvSpPr>
      <dsp:spPr>
        <a:xfrm>
          <a:off x="2922728" y="683063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Biomarker</a:t>
          </a:r>
          <a:endParaRPr lang="en-NL" sz="1800" kern="1200" dirty="0"/>
        </a:p>
      </dsp:txBody>
      <dsp:txXfrm>
        <a:off x="3137083" y="897418"/>
        <a:ext cx="1034998" cy="1034998"/>
      </dsp:txXfrm>
    </dsp:sp>
    <dsp:sp modelId="{D8652EB1-6CE0-4E86-AA2C-D902C68E7089}">
      <dsp:nvSpPr>
        <dsp:cNvPr id="0" name=""/>
        <dsp:cNvSpPr/>
      </dsp:nvSpPr>
      <dsp:spPr>
        <a:xfrm>
          <a:off x="4418963" y="329171"/>
          <a:ext cx="1463708" cy="1463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Previous Test Results</a:t>
          </a:r>
          <a:endParaRPr lang="en-NL" sz="1800" kern="1200" dirty="0"/>
        </a:p>
      </dsp:txBody>
      <dsp:txXfrm>
        <a:off x="4633318" y="543526"/>
        <a:ext cx="1034998" cy="1034998"/>
      </dsp:txXfrm>
    </dsp:sp>
    <dsp:sp modelId="{6A4C7D09-0FE6-4186-84C1-C144BA53F61B}">
      <dsp:nvSpPr>
        <dsp:cNvPr id="0" name=""/>
        <dsp:cNvSpPr/>
      </dsp:nvSpPr>
      <dsp:spPr>
        <a:xfrm>
          <a:off x="2270415" y="0"/>
          <a:ext cx="4553759" cy="36430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8DA6-270E-4A8B-B8E1-23357482D271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214B-EC5F-4B9D-8155-20A2E71988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547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E214B-EC5F-4B9D-8155-20A2E7198896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783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E214B-EC5F-4B9D-8155-20A2E7198896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783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E214B-EC5F-4B9D-8155-20A2E7198896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783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E214B-EC5F-4B9D-8155-20A2E7198896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06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E214B-EC5F-4B9D-8155-20A2E7198896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6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E214B-EC5F-4B9D-8155-20A2E7198896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18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E214B-EC5F-4B9D-8155-20A2E7198896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143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4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755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105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4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55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65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517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5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712D2C-C475-4C11-8650-3E4B41F7E7D7}" type="datetimeFigureOut">
              <a:rPr lang="en-NL" smtClean="0"/>
              <a:t>07/29/2020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6A75C-D773-4F0A-84DE-87BF10047510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F932-B363-4B01-A000-B59F686F2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Personalized Schedules for Invasive Diagnostic Tests</a:t>
            </a:r>
            <a:endParaRPr lang="en-NL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8843-AB0F-4373-A06A-088220821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With Applications in Surveillance of Chronic Non-Communicable Diseases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95508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47614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53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0AC969-E8B4-4FD0-92C8-53883D483BF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63665649"/>
              </p:ext>
            </p:extLst>
          </p:nvPr>
        </p:nvGraphicFramePr>
        <p:xfrm>
          <a:off x="-1335469" y="116732"/>
          <a:ext cx="9098142" cy="520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09CD696-C758-4741-AA9B-294BC074E212}"/>
              </a:ext>
            </a:extLst>
          </p:cNvPr>
          <p:cNvGrpSpPr/>
          <p:nvPr/>
        </p:nvGrpSpPr>
        <p:grpSpPr>
          <a:xfrm>
            <a:off x="2299700" y="4714412"/>
            <a:ext cx="1980000" cy="1980000"/>
            <a:chOff x="5188478" y="2484663"/>
            <a:chExt cx="1770518" cy="17705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99BF25-133D-4D43-AA55-B24474DA3E10}"/>
                </a:ext>
              </a:extLst>
            </p:cNvPr>
            <p:cNvSpPr/>
            <p:nvPr/>
          </p:nvSpPr>
          <p:spPr>
            <a:xfrm>
              <a:off x="5188478" y="2484663"/>
              <a:ext cx="1770518" cy="17705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7FC5A19-0648-4A46-89E4-24D25F42BAA5}"/>
                </a:ext>
              </a:extLst>
            </p:cNvPr>
            <p:cNvSpPr txBox="1"/>
            <p:nvPr/>
          </p:nvSpPr>
          <p:spPr>
            <a:xfrm>
              <a:off x="5447764" y="2743949"/>
              <a:ext cx="1251946" cy="1251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Disease State</a:t>
              </a:r>
              <a:endParaRPr lang="en-NL" sz="32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DCE028-7FD6-440E-B7DE-050DCD71C946}"/>
              </a:ext>
            </a:extLst>
          </p:cNvPr>
          <p:cNvGrpSpPr/>
          <p:nvPr/>
        </p:nvGrpSpPr>
        <p:grpSpPr>
          <a:xfrm>
            <a:off x="5496254" y="4674374"/>
            <a:ext cx="1980000" cy="1980000"/>
            <a:chOff x="5188478" y="2484663"/>
            <a:chExt cx="1770518" cy="1770518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4C42AA-C35F-4E73-B11A-AE91FFBC7D16}"/>
                </a:ext>
              </a:extLst>
            </p:cNvPr>
            <p:cNvSpPr/>
            <p:nvPr/>
          </p:nvSpPr>
          <p:spPr>
            <a:xfrm>
              <a:off x="5188478" y="2484663"/>
              <a:ext cx="1770518" cy="177051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517E500E-58D8-4375-ABD6-1ED7F5969411}"/>
                </a:ext>
              </a:extLst>
            </p:cNvPr>
            <p:cNvSpPr txBox="1"/>
            <p:nvPr/>
          </p:nvSpPr>
          <p:spPr>
            <a:xfrm>
              <a:off x="5447764" y="2743949"/>
              <a:ext cx="1251946" cy="12519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Personalized Schedule</a:t>
              </a:r>
              <a:endParaRPr lang="en-NL" sz="32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42286-F0EF-417C-906B-BC7089E4DD1D}"/>
              </a:ext>
            </a:extLst>
          </p:cNvPr>
          <p:cNvGrpSpPr/>
          <p:nvPr/>
        </p:nvGrpSpPr>
        <p:grpSpPr>
          <a:xfrm>
            <a:off x="2864551" y="4681887"/>
            <a:ext cx="850298" cy="850298"/>
            <a:chOff x="2698210" y="1586213"/>
            <a:chExt cx="850298" cy="850298"/>
          </a:xfrm>
          <a:noFill/>
        </p:grpSpPr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DADDB1C8-2AF3-49CF-8CFA-EA70C6A570E1}"/>
                </a:ext>
              </a:extLst>
            </p:cNvPr>
            <p:cNvSpPr/>
            <p:nvPr/>
          </p:nvSpPr>
          <p:spPr>
            <a:xfrm>
              <a:off x="2698210" y="1586213"/>
              <a:ext cx="850298" cy="85029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lus Sign 4">
              <a:extLst>
                <a:ext uri="{FF2B5EF4-FFF2-40B4-BE49-F238E27FC236}">
                  <a16:creationId xmlns:a16="http://schemas.microsoft.com/office/drawing/2014/main" id="{4DAF05DA-8417-4AB8-AED0-2FD11A036C6F}"/>
                </a:ext>
              </a:extLst>
            </p:cNvPr>
            <p:cNvSpPr txBox="1"/>
            <p:nvPr/>
          </p:nvSpPr>
          <p:spPr>
            <a:xfrm>
              <a:off x="2810917" y="1911367"/>
              <a:ext cx="624884" cy="1999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NL" sz="14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C94811-D182-463B-B918-FDC9BDD05C21}"/>
              </a:ext>
            </a:extLst>
          </p:cNvPr>
          <p:cNvGrpSpPr/>
          <p:nvPr/>
        </p:nvGrpSpPr>
        <p:grpSpPr>
          <a:xfrm>
            <a:off x="6274777" y="4481379"/>
            <a:ext cx="1050805" cy="1050805"/>
            <a:chOff x="5116980" y="2183930"/>
            <a:chExt cx="1050805" cy="1050805"/>
          </a:xfrm>
          <a:noFill/>
        </p:grpSpPr>
        <p:sp>
          <p:nvSpPr>
            <p:cNvPr id="16" name="Equals 15">
              <a:extLst>
                <a:ext uri="{FF2B5EF4-FFF2-40B4-BE49-F238E27FC236}">
                  <a16:creationId xmlns:a16="http://schemas.microsoft.com/office/drawing/2014/main" id="{E99DEEF9-B19D-42A2-945F-C088D01BBABC}"/>
                </a:ext>
              </a:extLst>
            </p:cNvPr>
            <p:cNvSpPr/>
            <p:nvPr/>
          </p:nvSpPr>
          <p:spPr>
            <a:xfrm>
              <a:off x="5116980" y="2183930"/>
              <a:ext cx="1050805" cy="1050805"/>
            </a:xfrm>
            <a:prstGeom prst="mathEqual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quals 4">
              <a:extLst>
                <a:ext uri="{FF2B5EF4-FFF2-40B4-BE49-F238E27FC236}">
                  <a16:creationId xmlns:a16="http://schemas.microsoft.com/office/drawing/2014/main" id="{9AE16809-5A95-4D4F-A614-B99BF1A5CAA8}"/>
                </a:ext>
              </a:extLst>
            </p:cNvPr>
            <p:cNvSpPr txBox="1"/>
            <p:nvPr/>
          </p:nvSpPr>
          <p:spPr>
            <a:xfrm>
              <a:off x="5256264" y="2400396"/>
              <a:ext cx="772237" cy="6178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NL" sz="44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B8D9DB-2B6C-4C3A-A96C-FA941C1A646C}"/>
              </a:ext>
            </a:extLst>
          </p:cNvPr>
          <p:cNvGrpSpPr/>
          <p:nvPr/>
        </p:nvGrpSpPr>
        <p:grpSpPr>
          <a:xfrm>
            <a:off x="7748711" y="3231814"/>
            <a:ext cx="2932062" cy="2932062"/>
            <a:chOff x="4735993" y="545331"/>
            <a:chExt cx="2932062" cy="2932062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600A43-8292-48CA-9587-FDF1FD1C8ECB}"/>
                </a:ext>
              </a:extLst>
            </p:cNvPr>
            <p:cNvSpPr/>
            <p:nvPr/>
          </p:nvSpPr>
          <p:spPr>
            <a:xfrm>
              <a:off x="4735993" y="545331"/>
              <a:ext cx="2932062" cy="293206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FC4A0584-47FD-416D-87CC-89472F532979}"/>
                </a:ext>
              </a:extLst>
            </p:cNvPr>
            <p:cNvSpPr txBox="1"/>
            <p:nvPr/>
          </p:nvSpPr>
          <p:spPr>
            <a:xfrm>
              <a:off x="5165384" y="974722"/>
              <a:ext cx="2073280" cy="20732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Schedule Burden vs.  Benefit</a:t>
              </a:r>
              <a:endParaRPr lang="en-NL" sz="3500" kern="1200" dirty="0"/>
            </a:p>
          </p:txBody>
        </p:sp>
      </p:grpSp>
      <p:sp>
        <p:nvSpPr>
          <p:cNvPr id="21" name="Down Arrow 20"/>
          <p:cNvSpPr/>
          <p:nvPr/>
        </p:nvSpPr>
        <p:spPr>
          <a:xfrm rot="16200000">
            <a:off x="4458113" y="5242034"/>
            <a:ext cx="813171" cy="718198"/>
          </a:xfrm>
          <a:prstGeom prst="downArrow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320097"/>
              </p:ext>
            </p:extLst>
          </p:nvPr>
        </p:nvGraphicFramePr>
        <p:xfrm>
          <a:off x="7855110" y="2958540"/>
          <a:ext cx="4748423" cy="3735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Down Arrow 22"/>
          <p:cNvSpPr/>
          <p:nvPr/>
        </p:nvSpPr>
        <p:spPr>
          <a:xfrm rot="16200000">
            <a:off x="7635289" y="5206302"/>
            <a:ext cx="813171" cy="718198"/>
          </a:xfrm>
          <a:prstGeom prst="downArrow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661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0AC969-E8B4-4FD0-92C8-53883D483BFE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-1335469" y="116732"/>
          <a:ext cx="9098142" cy="520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09CD696-C758-4741-AA9B-294BC074E212}"/>
              </a:ext>
            </a:extLst>
          </p:cNvPr>
          <p:cNvGrpSpPr/>
          <p:nvPr/>
        </p:nvGrpSpPr>
        <p:grpSpPr>
          <a:xfrm>
            <a:off x="2299700" y="4714412"/>
            <a:ext cx="1980000" cy="1980000"/>
            <a:chOff x="5188478" y="2484663"/>
            <a:chExt cx="1770518" cy="17705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99BF25-133D-4D43-AA55-B24474DA3E10}"/>
                </a:ext>
              </a:extLst>
            </p:cNvPr>
            <p:cNvSpPr/>
            <p:nvPr/>
          </p:nvSpPr>
          <p:spPr>
            <a:xfrm>
              <a:off x="5188478" y="2484663"/>
              <a:ext cx="1770518" cy="17705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7FC5A19-0648-4A46-89E4-24D25F42BAA5}"/>
                </a:ext>
              </a:extLst>
            </p:cNvPr>
            <p:cNvSpPr txBox="1"/>
            <p:nvPr/>
          </p:nvSpPr>
          <p:spPr>
            <a:xfrm>
              <a:off x="5447764" y="2743949"/>
              <a:ext cx="1251946" cy="1251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Disease State</a:t>
              </a:r>
              <a:endParaRPr lang="en-NL" sz="32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DCE028-7FD6-440E-B7DE-050DCD71C946}"/>
              </a:ext>
            </a:extLst>
          </p:cNvPr>
          <p:cNvGrpSpPr/>
          <p:nvPr/>
        </p:nvGrpSpPr>
        <p:grpSpPr>
          <a:xfrm>
            <a:off x="5496254" y="4674374"/>
            <a:ext cx="1980000" cy="1980000"/>
            <a:chOff x="5188478" y="2484663"/>
            <a:chExt cx="1770518" cy="177051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4C42AA-C35F-4E73-B11A-AE91FFBC7D16}"/>
                </a:ext>
              </a:extLst>
            </p:cNvPr>
            <p:cNvSpPr/>
            <p:nvPr/>
          </p:nvSpPr>
          <p:spPr>
            <a:xfrm>
              <a:off x="5188478" y="2484663"/>
              <a:ext cx="1770518" cy="177051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517E500E-58D8-4375-ABD6-1ED7F5969411}"/>
                </a:ext>
              </a:extLst>
            </p:cNvPr>
            <p:cNvSpPr txBox="1"/>
            <p:nvPr/>
          </p:nvSpPr>
          <p:spPr>
            <a:xfrm>
              <a:off x="5447764" y="2743949"/>
              <a:ext cx="1251946" cy="1251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Personalized Schedule</a:t>
              </a:r>
              <a:endParaRPr lang="en-NL" sz="32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42286-F0EF-417C-906B-BC7089E4DD1D}"/>
              </a:ext>
            </a:extLst>
          </p:cNvPr>
          <p:cNvGrpSpPr/>
          <p:nvPr/>
        </p:nvGrpSpPr>
        <p:grpSpPr>
          <a:xfrm>
            <a:off x="2864551" y="4681887"/>
            <a:ext cx="850298" cy="850298"/>
            <a:chOff x="2698210" y="1586213"/>
            <a:chExt cx="850298" cy="850298"/>
          </a:xfrm>
          <a:noFill/>
        </p:grpSpPr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DADDB1C8-2AF3-49CF-8CFA-EA70C6A570E1}"/>
                </a:ext>
              </a:extLst>
            </p:cNvPr>
            <p:cNvSpPr/>
            <p:nvPr/>
          </p:nvSpPr>
          <p:spPr>
            <a:xfrm>
              <a:off x="2698210" y="1586213"/>
              <a:ext cx="850298" cy="85029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lus Sign 4">
              <a:extLst>
                <a:ext uri="{FF2B5EF4-FFF2-40B4-BE49-F238E27FC236}">
                  <a16:creationId xmlns:a16="http://schemas.microsoft.com/office/drawing/2014/main" id="{4DAF05DA-8417-4AB8-AED0-2FD11A036C6F}"/>
                </a:ext>
              </a:extLst>
            </p:cNvPr>
            <p:cNvSpPr txBox="1"/>
            <p:nvPr/>
          </p:nvSpPr>
          <p:spPr>
            <a:xfrm>
              <a:off x="2810917" y="1911367"/>
              <a:ext cx="624884" cy="1999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NL" sz="14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C94811-D182-463B-B918-FDC9BDD05C21}"/>
              </a:ext>
            </a:extLst>
          </p:cNvPr>
          <p:cNvGrpSpPr/>
          <p:nvPr/>
        </p:nvGrpSpPr>
        <p:grpSpPr>
          <a:xfrm>
            <a:off x="6274777" y="4481379"/>
            <a:ext cx="1050805" cy="1050805"/>
            <a:chOff x="5116980" y="2183930"/>
            <a:chExt cx="1050805" cy="1050805"/>
          </a:xfrm>
          <a:noFill/>
        </p:grpSpPr>
        <p:sp>
          <p:nvSpPr>
            <p:cNvPr id="16" name="Equals 15">
              <a:extLst>
                <a:ext uri="{FF2B5EF4-FFF2-40B4-BE49-F238E27FC236}">
                  <a16:creationId xmlns:a16="http://schemas.microsoft.com/office/drawing/2014/main" id="{E99DEEF9-B19D-42A2-945F-C088D01BBABC}"/>
                </a:ext>
              </a:extLst>
            </p:cNvPr>
            <p:cNvSpPr/>
            <p:nvPr/>
          </p:nvSpPr>
          <p:spPr>
            <a:xfrm>
              <a:off x="5116980" y="2183930"/>
              <a:ext cx="1050805" cy="1050805"/>
            </a:xfrm>
            <a:prstGeom prst="mathEqual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quals 4">
              <a:extLst>
                <a:ext uri="{FF2B5EF4-FFF2-40B4-BE49-F238E27FC236}">
                  <a16:creationId xmlns:a16="http://schemas.microsoft.com/office/drawing/2014/main" id="{9AE16809-5A95-4D4F-A614-B99BF1A5CAA8}"/>
                </a:ext>
              </a:extLst>
            </p:cNvPr>
            <p:cNvSpPr txBox="1"/>
            <p:nvPr/>
          </p:nvSpPr>
          <p:spPr>
            <a:xfrm>
              <a:off x="5256264" y="2400396"/>
              <a:ext cx="772237" cy="6178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NL" sz="44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B8D9DB-2B6C-4C3A-A96C-FA941C1A646C}"/>
              </a:ext>
            </a:extLst>
          </p:cNvPr>
          <p:cNvGrpSpPr/>
          <p:nvPr/>
        </p:nvGrpSpPr>
        <p:grpSpPr>
          <a:xfrm>
            <a:off x="7748711" y="3231814"/>
            <a:ext cx="2932062" cy="2932062"/>
            <a:chOff x="4735993" y="545331"/>
            <a:chExt cx="2932062" cy="2932062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600A43-8292-48CA-9587-FDF1FD1C8ECB}"/>
                </a:ext>
              </a:extLst>
            </p:cNvPr>
            <p:cNvSpPr/>
            <p:nvPr/>
          </p:nvSpPr>
          <p:spPr>
            <a:xfrm>
              <a:off x="4735993" y="545331"/>
              <a:ext cx="2932062" cy="293206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FC4A0584-47FD-416D-87CC-89472F532979}"/>
                </a:ext>
              </a:extLst>
            </p:cNvPr>
            <p:cNvSpPr txBox="1"/>
            <p:nvPr/>
          </p:nvSpPr>
          <p:spPr>
            <a:xfrm>
              <a:off x="5165384" y="974722"/>
              <a:ext cx="2073280" cy="20732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Schedule Burden vs.  Benefit</a:t>
              </a:r>
              <a:endParaRPr lang="en-NL" sz="3500" kern="1200" dirty="0"/>
            </a:p>
          </p:txBody>
        </p:sp>
      </p:grpSp>
      <p:sp>
        <p:nvSpPr>
          <p:cNvPr id="21" name="Down Arrow 20"/>
          <p:cNvSpPr/>
          <p:nvPr/>
        </p:nvSpPr>
        <p:spPr>
          <a:xfrm rot="16200000">
            <a:off x="4458113" y="5242034"/>
            <a:ext cx="813171" cy="71819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816780"/>
              </p:ext>
            </p:extLst>
          </p:nvPr>
        </p:nvGraphicFramePr>
        <p:xfrm>
          <a:off x="7855110" y="2958540"/>
          <a:ext cx="4748423" cy="3735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Down Arrow 22"/>
          <p:cNvSpPr/>
          <p:nvPr/>
        </p:nvSpPr>
        <p:spPr>
          <a:xfrm rot="16200000">
            <a:off x="7635289" y="5206302"/>
            <a:ext cx="813171" cy="718198"/>
          </a:xfrm>
          <a:prstGeom prst="downArrow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7612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0AC969-E8B4-4FD0-92C8-53883D483BFE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-1335469" y="116732"/>
          <a:ext cx="9098142" cy="520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09CD696-C758-4741-AA9B-294BC074E212}"/>
              </a:ext>
            </a:extLst>
          </p:cNvPr>
          <p:cNvGrpSpPr/>
          <p:nvPr/>
        </p:nvGrpSpPr>
        <p:grpSpPr>
          <a:xfrm>
            <a:off x="2299700" y="4714412"/>
            <a:ext cx="1980000" cy="1980000"/>
            <a:chOff x="5188478" y="2484663"/>
            <a:chExt cx="1770518" cy="17705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99BF25-133D-4D43-AA55-B24474DA3E10}"/>
                </a:ext>
              </a:extLst>
            </p:cNvPr>
            <p:cNvSpPr/>
            <p:nvPr/>
          </p:nvSpPr>
          <p:spPr>
            <a:xfrm>
              <a:off x="5188478" y="2484663"/>
              <a:ext cx="1770518" cy="17705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7FC5A19-0648-4A46-89E4-24D25F42BAA5}"/>
                </a:ext>
              </a:extLst>
            </p:cNvPr>
            <p:cNvSpPr txBox="1"/>
            <p:nvPr/>
          </p:nvSpPr>
          <p:spPr>
            <a:xfrm>
              <a:off x="5447764" y="2743949"/>
              <a:ext cx="1251946" cy="1251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Disease State</a:t>
              </a:r>
              <a:endParaRPr lang="en-NL" sz="32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DCE028-7FD6-440E-B7DE-050DCD71C946}"/>
              </a:ext>
            </a:extLst>
          </p:cNvPr>
          <p:cNvGrpSpPr/>
          <p:nvPr/>
        </p:nvGrpSpPr>
        <p:grpSpPr>
          <a:xfrm>
            <a:off x="5496254" y="4674374"/>
            <a:ext cx="1980000" cy="1980000"/>
            <a:chOff x="5188478" y="2484663"/>
            <a:chExt cx="1770518" cy="177051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4C42AA-C35F-4E73-B11A-AE91FFBC7D16}"/>
                </a:ext>
              </a:extLst>
            </p:cNvPr>
            <p:cNvSpPr/>
            <p:nvPr/>
          </p:nvSpPr>
          <p:spPr>
            <a:xfrm>
              <a:off x="5188478" y="2484663"/>
              <a:ext cx="1770518" cy="177051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517E500E-58D8-4375-ABD6-1ED7F5969411}"/>
                </a:ext>
              </a:extLst>
            </p:cNvPr>
            <p:cNvSpPr txBox="1"/>
            <p:nvPr/>
          </p:nvSpPr>
          <p:spPr>
            <a:xfrm>
              <a:off x="5447764" y="2743949"/>
              <a:ext cx="1251946" cy="1251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Personalized Schedule</a:t>
              </a:r>
              <a:endParaRPr lang="en-NL" sz="32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42286-F0EF-417C-906B-BC7089E4DD1D}"/>
              </a:ext>
            </a:extLst>
          </p:cNvPr>
          <p:cNvGrpSpPr/>
          <p:nvPr/>
        </p:nvGrpSpPr>
        <p:grpSpPr>
          <a:xfrm>
            <a:off x="2864551" y="4681887"/>
            <a:ext cx="850298" cy="850298"/>
            <a:chOff x="2698210" y="1586213"/>
            <a:chExt cx="850298" cy="850298"/>
          </a:xfrm>
          <a:noFill/>
        </p:grpSpPr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DADDB1C8-2AF3-49CF-8CFA-EA70C6A570E1}"/>
                </a:ext>
              </a:extLst>
            </p:cNvPr>
            <p:cNvSpPr/>
            <p:nvPr/>
          </p:nvSpPr>
          <p:spPr>
            <a:xfrm>
              <a:off x="2698210" y="1586213"/>
              <a:ext cx="850298" cy="85029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lus Sign 4">
              <a:extLst>
                <a:ext uri="{FF2B5EF4-FFF2-40B4-BE49-F238E27FC236}">
                  <a16:creationId xmlns:a16="http://schemas.microsoft.com/office/drawing/2014/main" id="{4DAF05DA-8417-4AB8-AED0-2FD11A036C6F}"/>
                </a:ext>
              </a:extLst>
            </p:cNvPr>
            <p:cNvSpPr txBox="1"/>
            <p:nvPr/>
          </p:nvSpPr>
          <p:spPr>
            <a:xfrm>
              <a:off x="2810917" y="1911367"/>
              <a:ext cx="624884" cy="1999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NL" sz="14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C94811-D182-463B-B918-FDC9BDD05C21}"/>
              </a:ext>
            </a:extLst>
          </p:cNvPr>
          <p:cNvGrpSpPr/>
          <p:nvPr/>
        </p:nvGrpSpPr>
        <p:grpSpPr>
          <a:xfrm>
            <a:off x="6274777" y="4481379"/>
            <a:ext cx="1050805" cy="1050805"/>
            <a:chOff x="5116980" y="2183930"/>
            <a:chExt cx="1050805" cy="1050805"/>
          </a:xfrm>
          <a:noFill/>
        </p:grpSpPr>
        <p:sp>
          <p:nvSpPr>
            <p:cNvPr id="16" name="Equals 15">
              <a:extLst>
                <a:ext uri="{FF2B5EF4-FFF2-40B4-BE49-F238E27FC236}">
                  <a16:creationId xmlns:a16="http://schemas.microsoft.com/office/drawing/2014/main" id="{E99DEEF9-B19D-42A2-945F-C088D01BBABC}"/>
                </a:ext>
              </a:extLst>
            </p:cNvPr>
            <p:cNvSpPr/>
            <p:nvPr/>
          </p:nvSpPr>
          <p:spPr>
            <a:xfrm>
              <a:off x="5116980" y="2183930"/>
              <a:ext cx="1050805" cy="1050805"/>
            </a:xfrm>
            <a:prstGeom prst="mathEqual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quals 4">
              <a:extLst>
                <a:ext uri="{FF2B5EF4-FFF2-40B4-BE49-F238E27FC236}">
                  <a16:creationId xmlns:a16="http://schemas.microsoft.com/office/drawing/2014/main" id="{9AE16809-5A95-4D4F-A614-B99BF1A5CAA8}"/>
                </a:ext>
              </a:extLst>
            </p:cNvPr>
            <p:cNvSpPr txBox="1"/>
            <p:nvPr/>
          </p:nvSpPr>
          <p:spPr>
            <a:xfrm>
              <a:off x="5256264" y="2400396"/>
              <a:ext cx="772237" cy="6178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NL" sz="44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B8D9DB-2B6C-4C3A-A96C-FA941C1A646C}"/>
              </a:ext>
            </a:extLst>
          </p:cNvPr>
          <p:cNvGrpSpPr/>
          <p:nvPr/>
        </p:nvGrpSpPr>
        <p:grpSpPr>
          <a:xfrm>
            <a:off x="7748711" y="3231814"/>
            <a:ext cx="2932062" cy="2932062"/>
            <a:chOff x="4735993" y="545331"/>
            <a:chExt cx="2932062" cy="2932062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600A43-8292-48CA-9587-FDF1FD1C8ECB}"/>
                </a:ext>
              </a:extLst>
            </p:cNvPr>
            <p:cNvSpPr/>
            <p:nvPr/>
          </p:nvSpPr>
          <p:spPr>
            <a:xfrm>
              <a:off x="4735993" y="545331"/>
              <a:ext cx="2932062" cy="293206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FC4A0584-47FD-416D-87CC-89472F532979}"/>
                </a:ext>
              </a:extLst>
            </p:cNvPr>
            <p:cNvSpPr txBox="1"/>
            <p:nvPr/>
          </p:nvSpPr>
          <p:spPr>
            <a:xfrm>
              <a:off x="5165384" y="974722"/>
              <a:ext cx="2073280" cy="20732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Schedule Burden vs.  Benefit</a:t>
              </a:r>
              <a:endParaRPr lang="en-NL" sz="3500" kern="1200" dirty="0"/>
            </a:p>
          </p:txBody>
        </p:sp>
      </p:grpSp>
      <p:sp>
        <p:nvSpPr>
          <p:cNvPr id="21" name="Down Arrow 20"/>
          <p:cNvSpPr/>
          <p:nvPr/>
        </p:nvSpPr>
        <p:spPr>
          <a:xfrm rot="16200000">
            <a:off x="4458113" y="5242034"/>
            <a:ext cx="813171" cy="71819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7855110" y="2958540"/>
          <a:ext cx="4748423" cy="3735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Down Arrow 22"/>
          <p:cNvSpPr/>
          <p:nvPr/>
        </p:nvSpPr>
        <p:spPr>
          <a:xfrm rot="16200000">
            <a:off x="7635289" y="5206302"/>
            <a:ext cx="813171" cy="71819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7521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D2A7D-7E02-4647-A0AA-907DAF99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999019"/>
              </p:ext>
            </p:extLst>
          </p:nvPr>
        </p:nvGraphicFramePr>
        <p:xfrm>
          <a:off x="-2514158" y="-155763"/>
          <a:ext cx="12147475" cy="673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317" y="1682147"/>
            <a:ext cx="4721553" cy="241287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408945" y="2996444"/>
            <a:ext cx="1388198" cy="435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0464800" y="4095020"/>
            <a:ext cx="350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rgbClr val="FF0000"/>
                </a:solidFill>
              </a:rPr>
              <a:t>Risk of </a:t>
            </a:r>
            <a:r>
              <a:rPr lang="nl-NL" sz="2400" b="1" dirty="0" err="1" smtClean="0">
                <a:solidFill>
                  <a:srgbClr val="FF0000"/>
                </a:solidFill>
              </a:rPr>
              <a:t>Progression</a:t>
            </a:r>
            <a:r>
              <a:rPr lang="nl-NL" sz="2400" b="1" dirty="0" smtClean="0">
                <a:solidFill>
                  <a:srgbClr val="FF0000"/>
                </a:solidFill>
              </a:rPr>
              <a:t>:</a:t>
            </a:r>
            <a:r>
              <a:rPr lang="nl-NL" sz="2400" dirty="0" smtClean="0">
                <a:solidFill>
                  <a:srgbClr val="FF0000"/>
                </a:solidFill>
              </a:rPr>
              <a:t> 23%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2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D2A7D-7E02-4647-A0AA-907DAF99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09"/>
              </p:ext>
            </p:extLst>
          </p:nvPr>
        </p:nvGraphicFramePr>
        <p:xfrm>
          <a:off x="-2514158" y="-155763"/>
          <a:ext cx="12147475" cy="673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8408945" y="2996444"/>
            <a:ext cx="1388198" cy="435429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0464800" y="4095020"/>
            <a:ext cx="350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bg1"/>
                </a:solidFill>
              </a:rPr>
              <a:t>Risk of </a:t>
            </a:r>
            <a:r>
              <a:rPr lang="nl-NL" sz="2400" b="1" dirty="0" err="1" smtClean="0">
                <a:solidFill>
                  <a:schemeClr val="bg1"/>
                </a:solidFill>
              </a:rPr>
              <a:t>Progression</a:t>
            </a:r>
            <a:r>
              <a:rPr lang="nl-NL" sz="2400" b="1" dirty="0" smtClean="0">
                <a:solidFill>
                  <a:schemeClr val="bg1"/>
                </a:solidFill>
              </a:rPr>
              <a:t>:</a:t>
            </a:r>
            <a:r>
              <a:rPr lang="nl-NL" sz="2400" dirty="0" smtClean="0">
                <a:solidFill>
                  <a:schemeClr val="bg1"/>
                </a:solidFill>
              </a:rPr>
              <a:t> 23%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3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D2A7D-7E02-4647-A0AA-907DAF99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665548"/>
              </p:ext>
            </p:extLst>
          </p:nvPr>
        </p:nvGraphicFramePr>
        <p:xfrm>
          <a:off x="-2514158" y="-155763"/>
          <a:ext cx="12147475" cy="673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8216517" y="2996444"/>
            <a:ext cx="1640114" cy="435429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0464800" y="4095020"/>
            <a:ext cx="350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bg1"/>
                </a:solidFill>
              </a:rPr>
              <a:t>Risk of </a:t>
            </a:r>
            <a:r>
              <a:rPr lang="nl-NL" sz="2400" b="1" dirty="0" err="1" smtClean="0">
                <a:solidFill>
                  <a:schemeClr val="bg1"/>
                </a:solidFill>
              </a:rPr>
              <a:t>Progression</a:t>
            </a:r>
            <a:r>
              <a:rPr lang="nl-NL" sz="2400" b="1" dirty="0" smtClean="0">
                <a:solidFill>
                  <a:schemeClr val="bg1"/>
                </a:solidFill>
              </a:rPr>
              <a:t>:</a:t>
            </a:r>
            <a:r>
              <a:rPr lang="nl-NL" sz="2400" dirty="0" smtClean="0">
                <a:solidFill>
                  <a:schemeClr val="bg1"/>
                </a:solidFill>
              </a:rPr>
              <a:t> 23%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0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92F6-5C94-4F02-A7C5-9AECA87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EDEA1-8E2F-44EB-B1CC-46C03542E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502121"/>
              </p:ext>
            </p:extLst>
          </p:nvPr>
        </p:nvGraphicFramePr>
        <p:xfrm>
          <a:off x="1647469" y="2304661"/>
          <a:ext cx="8429592" cy="311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61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92F6-5C94-4F02-A7C5-9AECA87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EDEA1-8E2F-44EB-B1CC-46C03542E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47469" y="2304661"/>
          <a:ext cx="8429592" cy="311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D2A7D-7E02-4647-A0AA-907DAF99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784990"/>
              </p:ext>
            </p:extLst>
          </p:nvPr>
        </p:nvGraphicFramePr>
        <p:xfrm>
          <a:off x="-133815" y="-446049"/>
          <a:ext cx="12147475" cy="673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272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D2A7D-7E02-4647-A0AA-907DAF99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974571"/>
              </p:ext>
            </p:extLst>
          </p:nvPr>
        </p:nvGraphicFramePr>
        <p:xfrm>
          <a:off x="-133815" y="-446049"/>
          <a:ext cx="12147475" cy="673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48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D2A7D-7E02-4647-A0AA-907DAF99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702270"/>
              </p:ext>
            </p:extLst>
          </p:nvPr>
        </p:nvGraphicFramePr>
        <p:xfrm>
          <a:off x="-133815" y="-446049"/>
          <a:ext cx="12147475" cy="673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38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D2A7D-7E02-4647-A0AA-907DAF99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611967"/>
              </p:ext>
            </p:extLst>
          </p:nvPr>
        </p:nvGraphicFramePr>
        <p:xfrm>
          <a:off x="-133815" y="-446049"/>
          <a:ext cx="12147475" cy="673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97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15852"/>
              </p:ext>
            </p:extLst>
          </p:nvPr>
        </p:nvGraphicFramePr>
        <p:xfrm>
          <a:off x="2783186" y="1991229"/>
          <a:ext cx="668658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inus 4"/>
          <p:cNvSpPr/>
          <p:nvPr/>
        </p:nvSpPr>
        <p:spPr>
          <a:xfrm rot="21300000">
            <a:off x="1480441" y="3025191"/>
            <a:ext cx="9231118" cy="807618"/>
          </a:xfrm>
          <a:prstGeom prst="mathMinu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ounded Rectangle 2"/>
          <p:cNvSpPr/>
          <p:nvPr/>
        </p:nvSpPr>
        <p:spPr>
          <a:xfrm>
            <a:off x="707457" y="1091323"/>
            <a:ext cx="3918857" cy="214548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/>
              <a:t>Biomarkers / Physical </a:t>
            </a:r>
            <a:r>
              <a:rPr lang="en-US" sz="2400" dirty="0"/>
              <a:t>Exam</a:t>
            </a:r>
          </a:p>
          <a:p>
            <a:pPr marL="228600" lvl="1" indent="-228600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Less burdensome</a:t>
            </a:r>
          </a:p>
          <a:p>
            <a:pPr marL="228600" lvl="1" indent="-228600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More frequent</a:t>
            </a:r>
          </a:p>
          <a:p>
            <a:pPr marL="228600" lvl="1" indent="-228600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Less conclusive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871293" y="3719169"/>
            <a:ext cx="3918857" cy="214548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Invasive Test</a:t>
            </a:r>
          </a:p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More burdensome</a:t>
            </a:r>
          </a:p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Less frequent</a:t>
            </a:r>
          </a:p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More conclusive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627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382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</TotalTime>
  <Words>269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Personalized Schedules for Invasive Diagnostic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Schedules for Invasive Diagnostic Tests</dc:title>
  <dc:creator>anirudhtomer</dc:creator>
  <cp:lastModifiedBy>A. Tomer</cp:lastModifiedBy>
  <cp:revision>58</cp:revision>
  <dcterms:created xsi:type="dcterms:W3CDTF">2020-07-27T08:47:50Z</dcterms:created>
  <dcterms:modified xsi:type="dcterms:W3CDTF">2020-07-29T14:45:28Z</dcterms:modified>
</cp:coreProperties>
</file>