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7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0491-BEF0-410D-A526-357CE87F75B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9A99-7689-4492-B197-6D0CC0271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8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0491-BEF0-410D-A526-357CE87F75B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9A99-7689-4492-B197-6D0CC0271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3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0491-BEF0-410D-A526-357CE87F75B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9A99-7689-4492-B197-6D0CC0271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5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0491-BEF0-410D-A526-357CE87F75B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9A99-7689-4492-B197-6D0CC0271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5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0491-BEF0-410D-A526-357CE87F75B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9A99-7689-4492-B197-6D0CC0271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3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0491-BEF0-410D-A526-357CE87F75B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9A99-7689-4492-B197-6D0CC0271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3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0491-BEF0-410D-A526-357CE87F75B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9A99-7689-4492-B197-6D0CC0271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3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0491-BEF0-410D-A526-357CE87F75B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9A99-7689-4492-B197-6D0CC0271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0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0491-BEF0-410D-A526-357CE87F75B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9A99-7689-4492-B197-6D0CC0271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4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0491-BEF0-410D-A526-357CE87F75B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9A99-7689-4492-B197-6D0CC0271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7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0491-BEF0-410D-A526-357CE87F75B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9A99-7689-4492-B197-6D0CC0271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6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60491-BEF0-410D-A526-357CE87F75B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29A99-7689-4492-B197-6D0CC0271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5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thesaurus.altervista.org/thesaurus/v1?word=Presisent&amp;language=fr_US&amp;output=json&amp;key=test_onl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1570" y="-1938215"/>
            <a:ext cx="9144000" cy="6191075"/>
          </a:xfrm>
        </p:spPr>
        <p:txBody>
          <a:bodyPr>
            <a:normAutofit fontScale="90000"/>
          </a:bodyPr>
          <a:lstStyle/>
          <a:p>
            <a:r>
              <a:rPr lang="en-IN" dirty="0"/>
              <a:t>Cross Lingual Information Retrieval</a:t>
            </a:r>
            <a:br>
              <a:rPr lang="en-US" dirty="0"/>
            </a:br>
            <a:r>
              <a:rPr lang="en-IN" dirty="0"/>
              <a:t>Team Extreme! – Report</a:t>
            </a:r>
            <a:br>
              <a:rPr lang="en-US" dirty="0"/>
            </a:br>
            <a:r>
              <a:rPr lang="en-IN" dirty="0"/>
              <a:t> </a:t>
            </a:r>
            <a:br>
              <a:rPr lang="en-US" dirty="0"/>
            </a:br>
            <a:r>
              <a:rPr lang="en-IN" dirty="0"/>
              <a:t> </a:t>
            </a:r>
            <a:br>
              <a:rPr lang="en-US" dirty="0"/>
            </a:br>
            <a:r>
              <a:rPr lang="en-IN" dirty="0"/>
              <a:t> </a:t>
            </a:r>
            <a:br>
              <a:rPr lang="en-US" dirty="0"/>
            </a:br>
            <a:r>
              <a:rPr lang="en-IN" dirty="0"/>
              <a:t> 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IN" dirty="0"/>
              <a:t> </a:t>
            </a:r>
            <a:br>
              <a:rPr lang="en-US" dirty="0"/>
            </a:br>
            <a:r>
              <a:rPr lang="en-IN" dirty="0"/>
              <a:t> </a:t>
            </a:r>
            <a:br>
              <a:rPr lang="en-US" dirty="0"/>
            </a:br>
            <a:r>
              <a:rPr lang="en-IN" dirty="0"/>
              <a:t> </a:t>
            </a:r>
            <a:br>
              <a:rPr lang="en-US" dirty="0"/>
            </a:br>
            <a:r>
              <a:rPr lang="en-US" dirty="0"/>
              <a:t>Implementation Details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3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Collected tweets – around 30000</a:t>
            </a:r>
          </a:p>
          <a:p>
            <a:r>
              <a:rPr lang="en-US" dirty="0"/>
              <a:t>Languages covered – English , Spanish , French, German , Russian , Italian</a:t>
            </a:r>
          </a:p>
          <a:p>
            <a:r>
              <a:rPr lang="en-IN" b="1" dirty="0"/>
              <a:t>List of fields extracted and indexed: </a:t>
            </a:r>
            <a:br>
              <a:rPr lang="en-IN" dirty="0"/>
            </a:br>
            <a:r>
              <a:rPr lang="en-IN" dirty="0" err="1"/>
              <a:t>tweet_lang</a:t>
            </a:r>
            <a:r>
              <a:rPr lang="en-IN" dirty="0"/>
              <a:t>, </a:t>
            </a:r>
            <a:r>
              <a:rPr lang="en-IN" dirty="0" err="1"/>
              <a:t>tweet_text</a:t>
            </a:r>
            <a:r>
              <a:rPr lang="en-IN" dirty="0"/>
              <a:t>, </a:t>
            </a:r>
            <a:r>
              <a:rPr lang="en-IN" dirty="0" err="1"/>
              <a:t>tweet_text_en</a:t>
            </a:r>
            <a:r>
              <a:rPr lang="en-IN" dirty="0"/>
              <a:t>, </a:t>
            </a:r>
            <a:r>
              <a:rPr lang="en-IN" dirty="0" err="1"/>
              <a:t>tweet_text_ru</a:t>
            </a:r>
            <a:r>
              <a:rPr lang="en-IN" dirty="0"/>
              <a:t> , </a:t>
            </a:r>
            <a:r>
              <a:rPr lang="en-IN" dirty="0" err="1"/>
              <a:t>tweet_text_es</a:t>
            </a:r>
            <a:r>
              <a:rPr lang="en-IN" dirty="0"/>
              <a:t> , </a:t>
            </a:r>
            <a:r>
              <a:rPr lang="en-IN" dirty="0" err="1"/>
              <a:t>tweet_text_fr</a:t>
            </a:r>
            <a:r>
              <a:rPr lang="en-IN" dirty="0"/>
              <a:t>, </a:t>
            </a:r>
            <a:r>
              <a:rPr lang="en-IN" dirty="0" err="1"/>
              <a:t>tweet_text_de</a:t>
            </a:r>
            <a:r>
              <a:rPr lang="en-IN" dirty="0"/>
              <a:t>, </a:t>
            </a:r>
            <a:r>
              <a:rPr lang="en-IN" dirty="0" err="1"/>
              <a:t>tweet_text_it</a:t>
            </a:r>
            <a:r>
              <a:rPr lang="en-IN" dirty="0"/>
              <a:t>, </a:t>
            </a:r>
            <a:r>
              <a:rPr lang="en-IN" dirty="0" err="1"/>
              <a:t>tweet_favourite_count</a:t>
            </a:r>
            <a:r>
              <a:rPr lang="en-IN" dirty="0"/>
              <a:t>, </a:t>
            </a:r>
            <a:r>
              <a:rPr lang="en-IN" dirty="0" err="1"/>
              <a:t>tweet_id</a:t>
            </a:r>
            <a:r>
              <a:rPr lang="en-IN" dirty="0"/>
              <a:t>, </a:t>
            </a:r>
            <a:r>
              <a:rPr lang="en-IN" dirty="0" err="1"/>
              <a:t>tweet_date</a:t>
            </a:r>
            <a:r>
              <a:rPr lang="en-IN" dirty="0"/>
              <a:t>, </a:t>
            </a:r>
            <a:r>
              <a:rPr lang="en-IN" dirty="0" err="1"/>
              <a:t>tweet_retweet_count</a:t>
            </a:r>
            <a:r>
              <a:rPr lang="en-IN" dirty="0"/>
              <a:t>, </a:t>
            </a:r>
            <a:r>
              <a:rPr lang="en-IN" dirty="0" err="1"/>
              <a:t>tweet_username</a:t>
            </a:r>
            <a:r>
              <a:rPr lang="en-IN" dirty="0"/>
              <a:t>, </a:t>
            </a:r>
            <a:r>
              <a:rPr lang="en-IN" dirty="0" err="1"/>
              <a:t>tweet_hashtags</a:t>
            </a:r>
            <a:r>
              <a:rPr lang="en-IN" dirty="0"/>
              <a:t>, </a:t>
            </a:r>
            <a:r>
              <a:rPr lang="en-IN" dirty="0" err="1"/>
              <a:t>tweet_url</a:t>
            </a:r>
            <a:r>
              <a:rPr lang="en-IN" dirty="0"/>
              <a:t>, </a:t>
            </a:r>
            <a:r>
              <a:rPr lang="en-IN" dirty="0" err="1"/>
              <a:t>screen_name</a:t>
            </a:r>
            <a:r>
              <a:rPr lang="en-IN" dirty="0"/>
              <a:t>, </a:t>
            </a:r>
            <a:r>
              <a:rPr lang="en-IN" dirty="0" err="1"/>
              <a:t>profile_image_url,</a:t>
            </a:r>
            <a:r>
              <a:rPr lang="en-IN" b="1" dirty="0" err="1"/>
              <a:t>Country,Person</a:t>
            </a:r>
            <a:r>
              <a:rPr lang="en-IN" b="1" dirty="0"/>
              <a:t> -</a:t>
            </a:r>
            <a:r>
              <a:rPr lang="en-IN" b="1" dirty="0">
                <a:sym typeface="Wingdings" panose="05000000000000000000" pitchFamily="2" charset="2"/>
              </a:rPr>
              <a:t> Alchemy API</a:t>
            </a:r>
            <a:r>
              <a:rPr lang="en-IN" dirty="0"/>
              <a:t>.</a:t>
            </a:r>
          </a:p>
          <a:p>
            <a:br>
              <a:rPr lang="en-IN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05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467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Indexing Model : DFR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901" y="2735386"/>
            <a:ext cx="6904037" cy="174246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08185" y="4931144"/>
            <a:ext cx="7057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Query Parser used is extend </a:t>
            </a:r>
            <a:r>
              <a:rPr lang="en-US" sz="3200" dirty="0" err="1"/>
              <a:t>dismax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2443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452776" cy="815975"/>
          </a:xfrm>
        </p:spPr>
        <p:txBody>
          <a:bodyPr/>
          <a:lstStyle/>
          <a:p>
            <a:r>
              <a:rPr lang="en-US" dirty="0"/>
              <a:t>Spell checking – JavaScript Spellcheck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755" y="2549037"/>
            <a:ext cx="7440245" cy="1759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29322" y="4872112"/>
            <a:ext cx="85891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JavaScriptSpellCheck</a:t>
            </a:r>
            <a:r>
              <a:rPr lang="en-US" dirty="0"/>
              <a:t>/include.js" &gt;&lt;/script&gt;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87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expansion - Thesaurus web service</a:t>
            </a:r>
          </a:p>
          <a:p>
            <a:r>
              <a:rPr lang="en-US" dirty="0"/>
              <a:t>Ajax call </a:t>
            </a:r>
            <a:r>
              <a:rPr lang="en-US" dirty="0">
                <a:hlinkClick r:id="rId2"/>
              </a:rPr>
              <a:t>http://thesaurus.altervista.org/thesaurus/v1?word=Presisent&amp;language=fr_US&amp;output=json&amp;key=</a:t>
            </a:r>
            <a:r>
              <a:rPr lang="en-US" i="1" dirty="0">
                <a:hlinkClick r:id="rId2"/>
              </a:rPr>
              <a:t>test_only</a:t>
            </a:r>
            <a:endParaRPr lang="en-US" dirty="0"/>
          </a:p>
          <a:p>
            <a:r>
              <a:rPr lang="en-US" b="1" i="1" dirty="0"/>
              <a:t> </a:t>
            </a:r>
            <a:r>
              <a:rPr lang="en-US" b="1" i="1" dirty="0" err="1"/>
              <a:t>Président</a:t>
            </a:r>
            <a:r>
              <a:rPr lang="en-US" b="1" i="1" dirty="0"/>
              <a:t>  - </a:t>
            </a:r>
            <a:r>
              <a:rPr lang="en-US" b="1" i="1" dirty="0" err="1"/>
              <a:t>gouvernant</a:t>
            </a:r>
            <a:r>
              <a:rPr lang="en-US" b="1" i="1" dirty="0"/>
              <a:t>(governing) , </a:t>
            </a:r>
            <a:r>
              <a:rPr lang="en-US" b="1" i="1" dirty="0" err="1"/>
              <a:t>dirigeant</a:t>
            </a:r>
            <a:r>
              <a:rPr lang="en-US" b="1" i="1" dirty="0"/>
              <a:t> (leader),</a:t>
            </a:r>
            <a:r>
              <a:rPr lang="en-US" b="1" i="1" dirty="0" err="1"/>
              <a:t>monarque</a:t>
            </a:r>
            <a:r>
              <a:rPr lang="en-US" b="1" i="1" dirty="0"/>
              <a:t>(monarch),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0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8406"/>
          </a:xfrm>
        </p:spPr>
        <p:txBody>
          <a:bodyPr/>
          <a:lstStyle/>
          <a:p>
            <a:r>
              <a:rPr lang="en-US" dirty="0"/>
              <a:t>Query Translation - Microsoft Azure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451" y="2702659"/>
            <a:ext cx="7210425" cy="6258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154" y="3248861"/>
            <a:ext cx="8542215" cy="121373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500" y="4650141"/>
            <a:ext cx="3121391" cy="71731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871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Translate widget – Bing translator API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Microsoft.Translator.Widget.Translate</a:t>
            </a:r>
            <a:r>
              <a:rPr lang="en-US" dirty="0"/>
              <a:t>(null,'</a:t>
            </a:r>
            <a:r>
              <a:rPr lang="en-US" dirty="0" err="1"/>
              <a:t>en</a:t>
            </a:r>
            <a:r>
              <a:rPr lang="en-US" dirty="0"/>
              <a:t>');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14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133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Cross Lingual Information Retrieval Team Extreme! – Report                 Implementation Details  </vt:lpstr>
      <vt:lpstr>Data</vt:lpstr>
      <vt:lpstr>PowerPoint Presentation</vt:lpstr>
      <vt:lpstr>Key Features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Lingual Information Retrieval Team Extreme! – Report                 Cross Lingual Information Retrieval Team Extreme! – Report  </dc:title>
  <dc:creator>cvedurup@buffalo.edu</dc:creator>
  <cp:lastModifiedBy>cvedurup@buffalo.edu</cp:lastModifiedBy>
  <cp:revision>14</cp:revision>
  <dcterms:created xsi:type="dcterms:W3CDTF">2016-12-09T19:33:48Z</dcterms:created>
  <dcterms:modified xsi:type="dcterms:W3CDTF">2016-12-09T22:30:39Z</dcterms:modified>
</cp:coreProperties>
</file>