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41" r:id="rId2"/>
    <p:sldId id="404" r:id="rId3"/>
    <p:sldId id="365" r:id="rId4"/>
    <p:sldId id="366" r:id="rId5"/>
    <p:sldId id="377" r:id="rId6"/>
    <p:sldId id="367" r:id="rId7"/>
    <p:sldId id="368" r:id="rId8"/>
    <p:sldId id="383" r:id="rId9"/>
    <p:sldId id="381" r:id="rId10"/>
    <p:sldId id="388" r:id="rId11"/>
    <p:sldId id="379" r:id="rId12"/>
    <p:sldId id="380" r:id="rId13"/>
    <p:sldId id="395" r:id="rId14"/>
    <p:sldId id="402" r:id="rId15"/>
    <p:sldId id="389" r:id="rId16"/>
    <p:sldId id="370" r:id="rId17"/>
    <p:sldId id="390" r:id="rId18"/>
    <p:sldId id="397" r:id="rId19"/>
    <p:sldId id="372" r:id="rId20"/>
    <p:sldId id="403" r:id="rId21"/>
    <p:sldId id="373" r:id="rId22"/>
    <p:sldId id="396" r:id="rId23"/>
    <p:sldId id="398" r:id="rId24"/>
    <p:sldId id="400" r:id="rId25"/>
    <p:sldId id="399" r:id="rId26"/>
    <p:sldId id="374" r:id="rId27"/>
    <p:sldId id="384" r:id="rId28"/>
    <p:sldId id="386" r:id="rId29"/>
    <p:sldId id="385" r:id="rId30"/>
    <p:sldId id="375" r:id="rId31"/>
    <p:sldId id="401" r:id="rId32"/>
    <p:sldId id="387" r:id="rId33"/>
    <p:sldId id="391" r:id="rId34"/>
    <p:sldId id="392" r:id="rId35"/>
    <p:sldId id="394" r:id="rId36"/>
    <p:sldId id="393" r:id="rId37"/>
    <p:sldId id="2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p15:clr>
            <a:srgbClr val="A4A3A4"/>
          </p15:clr>
        </p15:guide>
        <p15:guide id="2" orient="horz" pos="629">
          <p15:clr>
            <a:srgbClr val="A4A3A4"/>
          </p15:clr>
        </p15:guide>
        <p15:guide id="3" orient="horz" pos="997">
          <p15:clr>
            <a:srgbClr val="A4A3A4"/>
          </p15:clr>
        </p15:guide>
        <p15:guide id="4" orient="horz">
          <p15:clr>
            <a:srgbClr val="A4A3A4"/>
          </p15:clr>
        </p15:guide>
        <p15:guide id="5" orient="horz" pos="217">
          <p15:clr>
            <a:srgbClr val="A4A3A4"/>
          </p15:clr>
        </p15:guide>
        <p15:guide id="6" orient="horz" pos="3681">
          <p15:clr>
            <a:srgbClr val="A4A3A4"/>
          </p15:clr>
        </p15:guide>
        <p15:guide id="7" pos="631">
          <p15:clr>
            <a:srgbClr val="A4A3A4"/>
          </p15:clr>
        </p15:guide>
        <p15:guide id="8" pos="1020">
          <p15:clr>
            <a:srgbClr val="A4A3A4"/>
          </p15:clr>
        </p15:guide>
        <p15:guide id="9" pos="5389">
          <p15:clr>
            <a:srgbClr val="A4A3A4"/>
          </p15:clr>
        </p15:guide>
        <p15:guide id="10" pos="3120">
          <p15:clr>
            <a:srgbClr val="A4A3A4"/>
          </p15:clr>
        </p15:guide>
        <p15:guide id="11" pos="219">
          <p15:clr>
            <a:srgbClr val="A4A3A4"/>
          </p15:clr>
        </p15:guide>
        <p15:guide id="12" pos="32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5A0"/>
    <a:srgbClr val="195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DD1AE-82B7-4A9E-B4B4-7DDA7633E0A6}" v="5000" dt="2020-05-18T10:39:35.509"/>
    <p1510:client id="{FCFEFE60-8C42-44C7-B648-A7285FD38581}" v="7024" dt="2020-05-18T11:18:30.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96"/>
        <p:guide orient="horz" pos="629"/>
        <p:guide orient="horz" pos="997"/>
        <p:guide orient="horz"/>
        <p:guide orient="horz" pos="217"/>
        <p:guide orient="horz" pos="3681"/>
        <p:guide pos="631"/>
        <p:guide pos="1020"/>
        <p:guide pos="5389"/>
        <p:guide pos="3120"/>
        <p:guide pos="219"/>
        <p:guide pos="329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79D065-03A5-4C09-9A36-A973175AAF75}" type="datetimeFigureOut">
              <a:rPr lang="en-GB" smtClean="0"/>
              <a:pPr/>
              <a:t>21/05/2020</a:t>
            </a:fld>
            <a:endParaRPr lang="en-GB"/>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F99DCF-A131-4957-829E-DFB5C8C3EC8F}" type="slidenum">
              <a:rPr lang="en-GB" smtClean="0"/>
              <a:pPr/>
              <a:t>‹#›</a:t>
            </a:fld>
            <a:endParaRPr lang="en-GB"/>
          </a:p>
        </p:txBody>
      </p:sp>
    </p:spTree>
    <p:extLst>
      <p:ext uri="{BB962C8B-B14F-4D97-AF65-F5344CB8AC3E}">
        <p14:creationId xmlns:p14="http://schemas.microsoft.com/office/powerpoint/2010/main" val="695486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802A76-B312-094B-9753-81FF1225BC67}" type="datetimeFigureOut">
              <a:rPr lang="en-US" smtClean="0"/>
              <a:pPr/>
              <a:t>5/21/2020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176DB-8990-CF41-92DD-169D7E5880A2}" type="slidenum">
              <a:rPr lang="en-US" smtClean="0"/>
              <a:pPr/>
              <a:t>‹#›</a:t>
            </a:fld>
            <a:endParaRPr lang="en-US"/>
          </a:p>
        </p:txBody>
      </p:sp>
    </p:spTree>
    <p:extLst>
      <p:ext uri="{BB962C8B-B14F-4D97-AF65-F5344CB8AC3E}">
        <p14:creationId xmlns:p14="http://schemas.microsoft.com/office/powerpoint/2010/main" val="65712555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a:t>
            </a:r>
            <a:r>
              <a:rPr lang="en-US" i="1"/>
              <a:t>ζ</a:t>
            </a:r>
            <a:r>
              <a:rPr lang="en-US"/>
              <a:t>=0, the system is undamped and the step input will simply send the system into undamped free oscillation. If 0&lt;</a:t>
            </a:r>
            <a:r>
              <a:rPr lang="en-US" i="1"/>
              <a:t>ζ</a:t>
            </a:r>
            <a:r>
              <a:rPr lang="en-US"/>
              <a:t>&lt;1 we call the system underdamped and we observe prolonged oscillatory motion as the system returns to the value of the step input. If </a:t>
            </a:r>
            <a:r>
              <a:rPr lang="en-US" i="1"/>
              <a:t>ζ</a:t>
            </a:r>
            <a:r>
              <a:rPr lang="en-US"/>
              <a:t>=1 the system is critically damped, and there are no observed oscillations from a step input.</a:t>
            </a:r>
          </a:p>
        </p:txBody>
      </p:sp>
      <p:sp>
        <p:nvSpPr>
          <p:cNvPr id="4" name="Slide Number Placeholder 3"/>
          <p:cNvSpPr>
            <a:spLocks noGrp="1"/>
          </p:cNvSpPr>
          <p:nvPr>
            <p:ph type="sldNum" sz="quarter" idx="5"/>
          </p:nvPr>
        </p:nvSpPr>
        <p:spPr/>
        <p:txBody>
          <a:bodyPr/>
          <a:lstStyle/>
          <a:p>
            <a:fld id="{376176DB-8990-CF41-92DD-169D7E5880A2}" type="slidenum">
              <a:rPr lang="en-US" smtClean="0"/>
              <a:pPr/>
              <a:t>4</a:t>
            </a:fld>
            <a:endParaRPr lang="en-US"/>
          </a:p>
        </p:txBody>
      </p:sp>
    </p:spTree>
    <p:extLst>
      <p:ext uri="{BB962C8B-B14F-4D97-AF65-F5344CB8AC3E}">
        <p14:creationId xmlns:p14="http://schemas.microsoft.com/office/powerpoint/2010/main" val="242157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when we look at the step response, we can see the problem with PID controller. As the integral controller always tries to drive the output towards zero, and does not reach the intended steady state.</a:t>
            </a:r>
          </a:p>
          <a:p>
            <a:r>
              <a:rPr lang="en-US"/>
              <a:t>Physically it would mean, if the elevation of the road increases, the suspension system would slowly go back to its initial state. As a result, the ground clearance of the vehicle would decrease. </a:t>
            </a:r>
          </a:p>
          <a:p>
            <a:r>
              <a:rPr lang="en-US"/>
              <a:t>The skyhook controller scores over PID in this case.</a:t>
            </a:r>
          </a:p>
        </p:txBody>
      </p:sp>
      <p:sp>
        <p:nvSpPr>
          <p:cNvPr id="4" name="Slide Number Placeholder 3"/>
          <p:cNvSpPr>
            <a:spLocks noGrp="1"/>
          </p:cNvSpPr>
          <p:nvPr>
            <p:ph type="sldNum" sz="quarter" idx="5"/>
          </p:nvPr>
        </p:nvSpPr>
        <p:spPr/>
        <p:txBody>
          <a:bodyPr/>
          <a:lstStyle/>
          <a:p>
            <a:fld id="{376176DB-8990-CF41-92DD-169D7E5880A2}" type="slidenum">
              <a:rPr lang="en-US" smtClean="0"/>
              <a:pPr/>
              <a:t>14</a:t>
            </a:fld>
            <a:endParaRPr lang="en-US"/>
          </a:p>
        </p:txBody>
      </p:sp>
    </p:spTree>
    <p:extLst>
      <p:ext uri="{BB962C8B-B14F-4D97-AF65-F5344CB8AC3E}">
        <p14:creationId xmlns:p14="http://schemas.microsoft.com/office/powerpoint/2010/main" val="4155380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6176DB-8990-CF41-92DD-169D7E5880A2}" type="slidenum">
              <a:rPr lang="en-US" smtClean="0"/>
              <a:pPr/>
              <a:t>15</a:t>
            </a:fld>
            <a:endParaRPr lang="en-US"/>
          </a:p>
        </p:txBody>
      </p:sp>
    </p:spTree>
    <p:extLst>
      <p:ext uri="{BB962C8B-B14F-4D97-AF65-F5344CB8AC3E}">
        <p14:creationId xmlns:p14="http://schemas.microsoft.com/office/powerpoint/2010/main" val="1881682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2-Dof system, This is coupled mass system, where the input is not applied at the mass whose motion is being observed. Transfer function between the second mass and the platform/wheel/road has a 4</a:t>
            </a:r>
            <a:r>
              <a:rPr lang="en-US" baseline="30000"/>
              <a:t>th</a:t>
            </a:r>
            <a:r>
              <a:rPr lang="en-US"/>
              <a:t> order characteristic equation. While it is much more resilient to noise in the input, the bandwidth of the system(according to crossover frequency definition) has decreased, which means the system is much more difficult to control than in 1-DOF case.</a:t>
            </a:r>
          </a:p>
        </p:txBody>
      </p:sp>
      <p:sp>
        <p:nvSpPr>
          <p:cNvPr id="4" name="Slide Number Placeholder 3"/>
          <p:cNvSpPr>
            <a:spLocks noGrp="1"/>
          </p:cNvSpPr>
          <p:nvPr>
            <p:ph type="sldNum" sz="quarter" idx="5"/>
          </p:nvPr>
        </p:nvSpPr>
        <p:spPr/>
        <p:txBody>
          <a:bodyPr/>
          <a:lstStyle/>
          <a:p>
            <a:fld id="{376176DB-8990-CF41-92DD-169D7E5880A2}" type="slidenum">
              <a:rPr lang="en-US" smtClean="0"/>
              <a:pPr/>
              <a:t>16</a:t>
            </a:fld>
            <a:endParaRPr lang="en-US"/>
          </a:p>
        </p:txBody>
      </p:sp>
    </p:spTree>
    <p:extLst>
      <p:ext uri="{BB962C8B-B14F-4D97-AF65-F5344CB8AC3E}">
        <p14:creationId xmlns:p14="http://schemas.microsoft.com/office/powerpoint/2010/main" val="274411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state space model for Skyhook controlled closed loop system was derived and implemented in Simulink. </a:t>
            </a:r>
          </a:p>
        </p:txBody>
      </p:sp>
      <p:sp>
        <p:nvSpPr>
          <p:cNvPr id="4" name="Slide Number Placeholder 3"/>
          <p:cNvSpPr>
            <a:spLocks noGrp="1"/>
          </p:cNvSpPr>
          <p:nvPr>
            <p:ph type="sldNum" sz="quarter" idx="5"/>
          </p:nvPr>
        </p:nvSpPr>
        <p:spPr/>
        <p:txBody>
          <a:bodyPr/>
          <a:lstStyle/>
          <a:p>
            <a:fld id="{376176DB-8990-CF41-92DD-169D7E5880A2}" type="slidenum">
              <a:rPr lang="en-US" smtClean="0"/>
              <a:pPr/>
              <a:t>17</a:t>
            </a:fld>
            <a:endParaRPr lang="en-US"/>
          </a:p>
        </p:txBody>
      </p:sp>
    </p:spTree>
    <p:extLst>
      <p:ext uri="{BB962C8B-B14F-4D97-AF65-F5344CB8AC3E}">
        <p14:creationId xmlns:p14="http://schemas.microsoft.com/office/powerpoint/2010/main" val="676188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results of 3 excitations when using a skyhook controller vs a passive damped system</a:t>
            </a:r>
          </a:p>
        </p:txBody>
      </p:sp>
      <p:sp>
        <p:nvSpPr>
          <p:cNvPr id="4" name="Slide Number Placeholder 3"/>
          <p:cNvSpPr>
            <a:spLocks noGrp="1"/>
          </p:cNvSpPr>
          <p:nvPr>
            <p:ph type="sldNum" sz="quarter" idx="5"/>
          </p:nvPr>
        </p:nvSpPr>
        <p:spPr/>
        <p:txBody>
          <a:bodyPr/>
          <a:lstStyle/>
          <a:p>
            <a:fld id="{376176DB-8990-CF41-92DD-169D7E5880A2}" type="slidenum">
              <a:rPr lang="en-US" smtClean="0"/>
              <a:pPr/>
              <a:t>18</a:t>
            </a:fld>
            <a:endParaRPr lang="en-US"/>
          </a:p>
        </p:txBody>
      </p:sp>
    </p:spTree>
    <p:extLst>
      <p:ext uri="{BB962C8B-B14F-4D97-AF65-F5344CB8AC3E}">
        <p14:creationId xmlns:p14="http://schemas.microsoft.com/office/powerpoint/2010/main" val="1276159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6176DB-8990-CF41-92DD-169D7E5880A2}" type="slidenum">
              <a:rPr lang="en-US" smtClean="0"/>
              <a:pPr/>
              <a:t>19</a:t>
            </a:fld>
            <a:endParaRPr lang="en-US"/>
          </a:p>
        </p:txBody>
      </p:sp>
    </p:spTree>
    <p:extLst>
      <p:ext uri="{BB962C8B-B14F-4D97-AF65-F5344CB8AC3E}">
        <p14:creationId xmlns:p14="http://schemas.microsoft.com/office/powerpoint/2010/main" val="169684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results of 3 excitations when using a skyhook controller vs a passive damped system.</a:t>
            </a:r>
          </a:p>
        </p:txBody>
      </p:sp>
      <p:sp>
        <p:nvSpPr>
          <p:cNvPr id="4" name="Slide Number Placeholder 3"/>
          <p:cNvSpPr>
            <a:spLocks noGrp="1"/>
          </p:cNvSpPr>
          <p:nvPr>
            <p:ph type="sldNum" sz="quarter" idx="5"/>
          </p:nvPr>
        </p:nvSpPr>
        <p:spPr/>
        <p:txBody>
          <a:bodyPr/>
          <a:lstStyle/>
          <a:p>
            <a:fld id="{376176DB-8990-CF41-92DD-169D7E5880A2}" type="slidenum">
              <a:rPr lang="en-US" smtClean="0"/>
              <a:pPr/>
              <a:t>20</a:t>
            </a:fld>
            <a:endParaRPr lang="en-US"/>
          </a:p>
        </p:txBody>
      </p:sp>
    </p:spTree>
    <p:extLst>
      <p:ext uri="{BB962C8B-B14F-4D97-AF65-F5344CB8AC3E}">
        <p14:creationId xmlns:p14="http://schemas.microsoft.com/office/powerpoint/2010/main" val="1416460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force </a:t>
            </a:r>
            <a:r>
              <a:rPr lang="en-US" err="1"/>
              <a:t>eqns</a:t>
            </a:r>
            <a:r>
              <a:rPr lang="en-US"/>
              <a:t> were derived by balancing the net force and torque provided by the controller</a:t>
            </a:r>
          </a:p>
          <a:p>
            <a:endParaRPr lang="en-CH"/>
          </a:p>
        </p:txBody>
      </p:sp>
      <p:sp>
        <p:nvSpPr>
          <p:cNvPr id="4" name="Slide Number Placeholder 3"/>
          <p:cNvSpPr>
            <a:spLocks noGrp="1"/>
          </p:cNvSpPr>
          <p:nvPr>
            <p:ph type="sldNum" sz="quarter" idx="5"/>
          </p:nvPr>
        </p:nvSpPr>
        <p:spPr/>
        <p:txBody>
          <a:bodyPr/>
          <a:lstStyle/>
          <a:p>
            <a:fld id="{376176DB-8990-CF41-92DD-169D7E5880A2}" type="slidenum">
              <a:rPr lang="en-US" smtClean="0"/>
              <a:pPr/>
              <a:t>23</a:t>
            </a:fld>
            <a:endParaRPr lang="en-US"/>
          </a:p>
        </p:txBody>
      </p:sp>
    </p:spTree>
    <p:extLst>
      <p:ext uri="{BB962C8B-B14F-4D97-AF65-F5344CB8AC3E}">
        <p14:creationId xmlns:p14="http://schemas.microsoft.com/office/powerpoint/2010/main" val="266082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Comparison of bode for cp = 0 and cp = given.</a:t>
                </a:r>
              </a:p>
              <a:p>
                <a:r>
                  <a:rPr lang="en-US"/>
                  <a:t>Calculation of </a:t>
                </a:r>
                <a14:m>
                  <m:oMath xmlns:m="http://schemas.openxmlformats.org/officeDocument/2006/math">
                    <m:sSub>
                      <m:sSubPr>
                        <m:ctrlPr>
                          <a:rPr lang="en-US" sz="1200" i="1" dirty="0" smtClean="0">
                            <a:latin typeface="Cambria Math" panose="02040503050406030204" pitchFamily="18" charset="0"/>
                            <a:ea typeface="Cambria Math" panose="02040503050406030204" pitchFamily="18" charset="0"/>
                          </a:rPr>
                        </m:ctrlPr>
                      </m:sSubPr>
                      <m:e>
                        <m:r>
                          <a:rPr lang="en-US" sz="1200" i="1" dirty="0" smtClean="0">
                            <a:latin typeface="Cambria Math" panose="02040503050406030204" pitchFamily="18" charset="0"/>
                            <a:ea typeface="Cambria Math" panose="02040503050406030204" pitchFamily="18" charset="0"/>
                          </a:rPr>
                          <m:t>𝜔</m:t>
                        </m:r>
                      </m:e>
                      <m:sub>
                        <m:r>
                          <a:rPr lang="en-US" sz="1200" b="0" i="1" dirty="0" smtClean="0">
                            <a:latin typeface="Cambria Math" panose="02040503050406030204" pitchFamily="18" charset="0"/>
                            <a:ea typeface="Cambria Math" panose="02040503050406030204" pitchFamily="18" charset="0"/>
                          </a:rPr>
                          <m:t>𝑛</m:t>
                        </m:r>
                      </m:sub>
                    </m:sSub>
                  </m:oMath>
                </a14:m>
                <a:r>
                  <a:rPr lang="en-US"/>
                  <a:t> matches with the one obtained from bode plot as well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Since </a:t>
                </a:r>
                <a:r>
                  <a:rPr lang="en-US" err="1"/>
                  <a:t>nat</a:t>
                </a:r>
                <a:r>
                  <a:rPr lang="en-US"/>
                  <a:t> </a:t>
                </a:r>
                <a:r>
                  <a:rPr lang="en-US" err="1"/>
                  <a:t>freq</a:t>
                </a:r>
                <a:r>
                  <a:rPr lang="en-US"/>
                  <a:t> is 1 Hz, system response towards input Sine wave of 1Hz would be interesting to see</a:t>
                </a:r>
              </a:p>
              <a:p>
                <a:endParaRPr lang="en-US"/>
              </a:p>
            </p:txBody>
          </p:sp>
        </mc:Choice>
        <mc:Fallback xmlns="">
          <p:sp>
            <p:nvSpPr>
              <p:cNvPr id="3" name="Notes Placeholder 2"/>
              <p:cNvSpPr>
                <a:spLocks noGrp="1"/>
              </p:cNvSpPr>
              <p:nvPr>
                <p:ph type="body" idx="1"/>
              </p:nvPr>
            </p:nvSpPr>
            <p:spPr/>
            <p:txBody>
              <a:bodyPr/>
              <a:lstStyle/>
              <a:p>
                <a:r>
                  <a:rPr lang="en-US"/>
                  <a:t>Comparison of bode for cp = 0 and cp = given.</a:t>
                </a:r>
              </a:p>
              <a:p>
                <a:r>
                  <a:rPr lang="en-US"/>
                  <a:t>Calculation of </a:t>
                </a:r>
                <a:r>
                  <a:rPr lang="en-US" sz="1200" i="0" dirty="0">
                    <a:latin typeface="Cambria Math" panose="02040503050406030204" pitchFamily="18" charset="0"/>
                    <a:ea typeface="Cambria Math" panose="02040503050406030204" pitchFamily="18" charset="0"/>
                  </a:rPr>
                  <a:t>𝜔_</a:t>
                </a:r>
                <a:r>
                  <a:rPr lang="en-US" sz="1200" b="0" i="0" dirty="0">
                    <a:latin typeface="Cambria Math" panose="02040503050406030204" pitchFamily="18" charset="0"/>
                    <a:ea typeface="Cambria Math" panose="02040503050406030204" pitchFamily="18" charset="0"/>
                  </a:rPr>
                  <a:t>𝑛</a:t>
                </a:r>
                <a:r>
                  <a:rPr lang="en-US"/>
                  <a:t> matches with the one obtained from bode plot as well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t>Since </a:t>
                </a:r>
                <a:r>
                  <a:rPr lang="en-US" err="1"/>
                  <a:t>nat</a:t>
                </a:r>
                <a:r>
                  <a:rPr lang="en-US"/>
                  <a:t> </a:t>
                </a:r>
                <a:r>
                  <a:rPr lang="en-US" err="1"/>
                  <a:t>freq</a:t>
                </a:r>
                <a:r>
                  <a:rPr lang="en-US"/>
                  <a:t> is 1 Hz, system response towards input Sine wave of 1Hz would be interesting to see</a:t>
                </a:r>
              </a:p>
              <a:p>
                <a:endParaRPr lang="en-US"/>
              </a:p>
            </p:txBody>
          </p:sp>
        </mc:Fallback>
      </mc:AlternateContent>
      <p:sp>
        <p:nvSpPr>
          <p:cNvPr id="4" name="Slide Number Placeholder 3"/>
          <p:cNvSpPr>
            <a:spLocks noGrp="1"/>
          </p:cNvSpPr>
          <p:nvPr>
            <p:ph type="sldNum" sz="quarter" idx="5"/>
          </p:nvPr>
        </p:nvSpPr>
        <p:spPr/>
        <p:txBody>
          <a:bodyPr/>
          <a:lstStyle/>
          <a:p>
            <a:fld id="{376176DB-8990-CF41-92DD-169D7E5880A2}" type="slidenum">
              <a:rPr lang="en-US" smtClean="0"/>
              <a:pPr/>
              <a:t>5</a:t>
            </a:fld>
            <a:endParaRPr lang="en-US"/>
          </a:p>
        </p:txBody>
      </p:sp>
    </p:spTree>
    <p:extLst>
      <p:ext uri="{BB962C8B-B14F-4D97-AF65-F5344CB8AC3E}">
        <p14:creationId xmlns:p14="http://schemas.microsoft.com/office/powerpoint/2010/main" val="218109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Transfer function for closed loop system using a PD controller.</a:t>
            </a:r>
          </a:p>
          <a:p>
            <a:r>
              <a:rPr lang="en-US"/>
              <a:t>Comparing the denominator with that of the original TF, we can get approximately similar output response. </a:t>
            </a:r>
          </a:p>
        </p:txBody>
      </p:sp>
      <p:sp>
        <p:nvSpPr>
          <p:cNvPr id="4" name="Slide Number Placeholder 3"/>
          <p:cNvSpPr>
            <a:spLocks noGrp="1"/>
          </p:cNvSpPr>
          <p:nvPr>
            <p:ph type="sldNum" sz="quarter" idx="5"/>
          </p:nvPr>
        </p:nvSpPr>
        <p:spPr/>
        <p:txBody>
          <a:bodyPr/>
          <a:lstStyle/>
          <a:p>
            <a:fld id="{376176DB-8990-CF41-92DD-169D7E5880A2}" type="slidenum">
              <a:rPr lang="en-US" smtClean="0"/>
              <a:pPr/>
              <a:t>7</a:t>
            </a:fld>
            <a:endParaRPr lang="en-US"/>
          </a:p>
        </p:txBody>
      </p:sp>
    </p:spTree>
    <p:extLst>
      <p:ext uri="{BB962C8B-B14F-4D97-AF65-F5344CB8AC3E}">
        <p14:creationId xmlns:p14="http://schemas.microsoft.com/office/powerpoint/2010/main" val="3559934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Ran a 2-D grid search on the dd and </a:t>
            </a:r>
            <a:r>
              <a:rPr lang="en-US" err="1"/>
              <a:t>dp</a:t>
            </a:r>
            <a:r>
              <a:rPr lang="en-US"/>
              <a:t> values, with the give performance requirements as the constraints. </a:t>
            </a:r>
          </a:p>
          <a:p>
            <a:r>
              <a:rPr lang="en-US" err="1"/>
              <a:t>i.e</a:t>
            </a:r>
            <a:r>
              <a:rPr lang="en-US"/>
              <a:t>, The output should always have peaks(at most 3) to ensure an under critically damped response while the settling time and overshoot should be smaller than the untuned case.</a:t>
            </a:r>
          </a:p>
          <a:p>
            <a:r>
              <a:rPr lang="en-US"/>
              <a:t>Since the natural frequency should not be changed, we kept the value of </a:t>
            </a:r>
            <a:r>
              <a:rPr lang="en-US" err="1"/>
              <a:t>kp</a:t>
            </a:r>
            <a:r>
              <a:rPr lang="en-US"/>
              <a:t> close to zero.</a:t>
            </a:r>
          </a:p>
        </p:txBody>
      </p:sp>
      <p:sp>
        <p:nvSpPr>
          <p:cNvPr id="4" name="Slide Number Placeholder 3"/>
          <p:cNvSpPr>
            <a:spLocks noGrp="1"/>
          </p:cNvSpPr>
          <p:nvPr>
            <p:ph type="sldNum" sz="quarter" idx="5"/>
          </p:nvPr>
        </p:nvSpPr>
        <p:spPr/>
        <p:txBody>
          <a:bodyPr/>
          <a:lstStyle/>
          <a:p>
            <a:fld id="{376176DB-8990-CF41-92DD-169D7E5880A2}" type="slidenum">
              <a:rPr lang="en-US" smtClean="0"/>
              <a:pPr/>
              <a:t>8</a:t>
            </a:fld>
            <a:endParaRPr lang="en-US"/>
          </a:p>
        </p:txBody>
      </p:sp>
    </p:spTree>
    <p:extLst>
      <p:ext uri="{BB962C8B-B14F-4D97-AF65-F5344CB8AC3E}">
        <p14:creationId xmlns:p14="http://schemas.microsoft.com/office/powerpoint/2010/main" val="2901393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output response to different input significantly improves upon tuning. Much lower oscillations in all cases and faster settling time in case of impulse and/or step input.</a:t>
            </a:r>
          </a:p>
        </p:txBody>
      </p:sp>
      <p:sp>
        <p:nvSpPr>
          <p:cNvPr id="4" name="Slide Number Placeholder 3"/>
          <p:cNvSpPr>
            <a:spLocks noGrp="1"/>
          </p:cNvSpPr>
          <p:nvPr>
            <p:ph type="sldNum" sz="quarter" idx="5"/>
          </p:nvPr>
        </p:nvSpPr>
        <p:spPr/>
        <p:txBody>
          <a:bodyPr/>
          <a:lstStyle/>
          <a:p>
            <a:fld id="{376176DB-8990-CF41-92DD-169D7E5880A2}" type="slidenum">
              <a:rPr lang="en-US" smtClean="0"/>
              <a:pPr/>
              <a:t>9</a:t>
            </a:fld>
            <a:endParaRPr lang="en-US"/>
          </a:p>
        </p:txBody>
      </p:sp>
    </p:spTree>
    <p:extLst>
      <p:ext uri="{BB962C8B-B14F-4D97-AF65-F5344CB8AC3E}">
        <p14:creationId xmlns:p14="http://schemas.microsoft.com/office/powerpoint/2010/main" val="373218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response of the tuned and the untuned controller does not differ much but </a:t>
            </a:r>
            <a:r>
              <a:rPr lang="en-US" err="1"/>
              <a:t>wrt</a:t>
            </a:r>
            <a:r>
              <a:rPr lang="en-US"/>
              <a:t> passive system the noise amplification has been reduced, since we have got rid of the system zero.</a:t>
            </a:r>
          </a:p>
        </p:txBody>
      </p:sp>
      <p:sp>
        <p:nvSpPr>
          <p:cNvPr id="4" name="Slide Number Placeholder 3"/>
          <p:cNvSpPr>
            <a:spLocks noGrp="1"/>
          </p:cNvSpPr>
          <p:nvPr>
            <p:ph type="sldNum" sz="quarter" idx="5"/>
          </p:nvPr>
        </p:nvSpPr>
        <p:spPr/>
        <p:txBody>
          <a:bodyPr/>
          <a:lstStyle/>
          <a:p>
            <a:fld id="{376176DB-8990-CF41-92DD-169D7E5880A2}" type="slidenum">
              <a:rPr lang="en-US" smtClean="0"/>
              <a:pPr/>
              <a:t>10</a:t>
            </a:fld>
            <a:endParaRPr lang="en-US"/>
          </a:p>
        </p:txBody>
      </p:sp>
    </p:spTree>
    <p:extLst>
      <p:ext uri="{BB962C8B-B14F-4D97-AF65-F5344CB8AC3E}">
        <p14:creationId xmlns:p14="http://schemas.microsoft.com/office/powerpoint/2010/main" val="1002874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transfer functions are found to be as depicted. Similar tuning technique as previously used has been used in both of these cases as well but combining the results and implementation here as a respect towards space and time.</a:t>
            </a:r>
          </a:p>
        </p:txBody>
      </p:sp>
      <p:sp>
        <p:nvSpPr>
          <p:cNvPr id="4" name="Slide Number Placeholder 3"/>
          <p:cNvSpPr>
            <a:spLocks noGrp="1"/>
          </p:cNvSpPr>
          <p:nvPr>
            <p:ph type="sldNum" sz="quarter" idx="5"/>
          </p:nvPr>
        </p:nvSpPr>
        <p:spPr/>
        <p:txBody>
          <a:bodyPr/>
          <a:lstStyle/>
          <a:p>
            <a:fld id="{376176DB-8990-CF41-92DD-169D7E5880A2}" type="slidenum">
              <a:rPr lang="en-US" smtClean="0"/>
              <a:pPr/>
              <a:t>11</a:t>
            </a:fld>
            <a:endParaRPr lang="en-US"/>
          </a:p>
        </p:txBody>
      </p:sp>
    </p:spTree>
    <p:extLst>
      <p:ext uri="{BB962C8B-B14F-4D97-AF65-F5344CB8AC3E}">
        <p14:creationId xmlns:p14="http://schemas.microsoft.com/office/powerpoint/2010/main" val="119776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Comparing the sinusoidal and impulse inputs, the PID(in red) appears to be working better than skyhook controller(in blue).</a:t>
            </a:r>
          </a:p>
        </p:txBody>
      </p:sp>
      <p:sp>
        <p:nvSpPr>
          <p:cNvPr id="4" name="Slide Number Placeholder 3"/>
          <p:cNvSpPr>
            <a:spLocks noGrp="1"/>
          </p:cNvSpPr>
          <p:nvPr>
            <p:ph type="sldNum" sz="quarter" idx="5"/>
          </p:nvPr>
        </p:nvSpPr>
        <p:spPr/>
        <p:txBody>
          <a:bodyPr/>
          <a:lstStyle/>
          <a:p>
            <a:fld id="{376176DB-8990-CF41-92DD-169D7E5880A2}" type="slidenum">
              <a:rPr lang="en-US" smtClean="0"/>
              <a:pPr/>
              <a:t>12</a:t>
            </a:fld>
            <a:endParaRPr lang="en-US"/>
          </a:p>
        </p:txBody>
      </p:sp>
    </p:spTree>
    <p:extLst>
      <p:ext uri="{BB962C8B-B14F-4D97-AF65-F5344CB8AC3E}">
        <p14:creationId xmlns:p14="http://schemas.microsoft.com/office/powerpoint/2010/main" val="2948745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Comparing the sinusoidal and impulse inputs, the PID(in red) appears to be working better than skyhook controller(in blue).</a:t>
            </a:r>
          </a:p>
        </p:txBody>
      </p:sp>
      <p:sp>
        <p:nvSpPr>
          <p:cNvPr id="4" name="Slide Number Placeholder 3"/>
          <p:cNvSpPr>
            <a:spLocks noGrp="1"/>
          </p:cNvSpPr>
          <p:nvPr>
            <p:ph type="sldNum" sz="quarter" idx="5"/>
          </p:nvPr>
        </p:nvSpPr>
        <p:spPr/>
        <p:txBody>
          <a:bodyPr/>
          <a:lstStyle/>
          <a:p>
            <a:fld id="{376176DB-8990-CF41-92DD-169D7E5880A2}" type="slidenum">
              <a:rPr lang="en-US" smtClean="0"/>
              <a:pPr/>
              <a:t>13</a:t>
            </a:fld>
            <a:endParaRPr lang="en-US"/>
          </a:p>
        </p:txBody>
      </p:sp>
    </p:spTree>
    <p:extLst>
      <p:ext uri="{BB962C8B-B14F-4D97-AF65-F5344CB8AC3E}">
        <p14:creationId xmlns:p14="http://schemas.microsoft.com/office/powerpoint/2010/main" val="393472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bwMode="gray">
          <a:xfrm>
            <a:off x="1568185" y="1161181"/>
            <a:ext cx="6984337" cy="1043684"/>
          </a:xfrm>
        </p:spPr>
        <p:txBody>
          <a:bodyPr>
            <a:normAutofit/>
          </a:bodyPr>
          <a:lstStyle>
            <a:lvl1pPr algn="l">
              <a:lnSpc>
                <a:spcPts val="3800"/>
              </a:lnSpc>
              <a:defRPr sz="3600" b="1"/>
            </a:lvl1pPr>
          </a:lstStyle>
          <a:p>
            <a:r>
              <a:rPr lang="sv-SE"/>
              <a:t>Click to edit Master title style</a:t>
            </a:r>
            <a:endParaRPr lang="en-GB"/>
          </a:p>
        </p:txBody>
      </p:sp>
      <p:sp>
        <p:nvSpPr>
          <p:cNvPr id="3" name="Underrubrik 2"/>
          <p:cNvSpPr>
            <a:spLocks noGrp="1"/>
          </p:cNvSpPr>
          <p:nvPr>
            <p:ph type="subTitle" idx="1"/>
          </p:nvPr>
        </p:nvSpPr>
        <p:spPr bwMode="gray">
          <a:xfrm>
            <a:off x="1567963" y="2276872"/>
            <a:ext cx="6987075" cy="936104"/>
          </a:xfrm>
        </p:spPr>
        <p:txBody>
          <a:bodyPr>
            <a:normAutofit/>
          </a:bodyPr>
          <a:lstStyle>
            <a:lvl1pPr marL="0" indent="0" algn="l">
              <a:lnSpc>
                <a:spcPts val="2800"/>
              </a:lnSpc>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Click to edit Master subtitle style</a:t>
            </a:r>
            <a:endParaRPr lang="en-GB"/>
          </a:p>
        </p:txBody>
      </p:sp>
      <p:sp>
        <p:nvSpPr>
          <p:cNvPr id="8" name="Line 6"/>
          <p:cNvSpPr>
            <a:spLocks noChangeShapeType="1"/>
          </p:cNvSpPr>
          <p:nvPr userDrawn="1"/>
        </p:nvSpPr>
        <p:spPr bwMode="gray">
          <a:xfrm>
            <a:off x="-1375645" y="5596697"/>
            <a:ext cx="0" cy="0"/>
          </a:xfrm>
          <a:prstGeom prst="line">
            <a:avLst/>
          </a:prstGeom>
          <a:noFill/>
          <a:ln w="3" cap="flat">
            <a:solidFill>
              <a:schemeClr val="bg1"/>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gray">
          <a:xfrm>
            <a:off x="-3236" y="4049403"/>
            <a:ext cx="9150869" cy="1215998"/>
          </a:xfrm>
          <a:custGeom>
            <a:avLst/>
            <a:gdLst>
              <a:gd name="T0" fmla="*/ 0 w 8479"/>
              <a:gd name="T1" fmla="*/ 356 h 535"/>
              <a:gd name="T2" fmla="*/ 597 w 8479"/>
              <a:gd name="T3" fmla="*/ 356 h 535"/>
              <a:gd name="T4" fmla="*/ 625 w 8479"/>
              <a:gd name="T5" fmla="*/ 328 h 535"/>
              <a:gd name="T6" fmla="*/ 625 w 8479"/>
              <a:gd name="T7" fmla="*/ 28 h 535"/>
              <a:gd name="T8" fmla="*/ 653 w 8479"/>
              <a:gd name="T9" fmla="*/ 0 h 535"/>
              <a:gd name="T10" fmla="*/ 954 w 8479"/>
              <a:gd name="T11" fmla="*/ 0 h 535"/>
              <a:gd name="T12" fmla="*/ 982 w 8479"/>
              <a:gd name="T13" fmla="*/ 28 h 535"/>
              <a:gd name="T14" fmla="*/ 982 w 8479"/>
              <a:gd name="T15" fmla="*/ 507 h 535"/>
              <a:gd name="T16" fmla="*/ 1010 w 8479"/>
              <a:gd name="T17" fmla="*/ 535 h 535"/>
              <a:gd name="T18" fmla="*/ 1545 w 8479"/>
              <a:gd name="T19" fmla="*/ 535 h 535"/>
              <a:gd name="T20" fmla="*/ 1573 w 8479"/>
              <a:gd name="T21" fmla="*/ 507 h 535"/>
              <a:gd name="T22" fmla="*/ 1573 w 8479"/>
              <a:gd name="T23" fmla="*/ 328 h 535"/>
              <a:gd name="T24" fmla="*/ 1601 w 8479"/>
              <a:gd name="T25" fmla="*/ 300 h 535"/>
              <a:gd name="T26" fmla="*/ 2497 w 8479"/>
              <a:gd name="T27" fmla="*/ 300 h 535"/>
              <a:gd name="T28" fmla="*/ 2524 w 8479"/>
              <a:gd name="T29" fmla="*/ 328 h 535"/>
              <a:gd name="T30" fmla="*/ 2524 w 8479"/>
              <a:gd name="T31" fmla="*/ 507 h 535"/>
              <a:gd name="T32" fmla="*/ 2552 w 8479"/>
              <a:gd name="T33" fmla="*/ 535 h 535"/>
              <a:gd name="T34" fmla="*/ 2797 w 8479"/>
              <a:gd name="T35" fmla="*/ 535 h 535"/>
              <a:gd name="T36" fmla="*/ 2825 w 8479"/>
              <a:gd name="T37" fmla="*/ 507 h 535"/>
              <a:gd name="T38" fmla="*/ 2825 w 8479"/>
              <a:gd name="T39" fmla="*/ 384 h 535"/>
              <a:gd name="T40" fmla="*/ 2852 w 8479"/>
              <a:gd name="T41" fmla="*/ 356 h 535"/>
              <a:gd name="T42" fmla="*/ 3153 w 8479"/>
              <a:gd name="T43" fmla="*/ 356 h 535"/>
              <a:gd name="T44" fmla="*/ 3181 w 8479"/>
              <a:gd name="T45" fmla="*/ 384 h 535"/>
              <a:gd name="T46" fmla="*/ 3181 w 8479"/>
              <a:gd name="T47" fmla="*/ 450 h 535"/>
              <a:gd name="T48" fmla="*/ 3209 w 8479"/>
              <a:gd name="T49" fmla="*/ 478 h 535"/>
              <a:gd name="T50" fmla="*/ 5290 w 8479"/>
              <a:gd name="T51" fmla="*/ 478 h 535"/>
              <a:gd name="T52" fmla="*/ 5317 w 8479"/>
              <a:gd name="T53" fmla="*/ 450 h 535"/>
              <a:gd name="T54" fmla="*/ 5317 w 8479"/>
              <a:gd name="T55" fmla="*/ 28 h 535"/>
              <a:gd name="T56" fmla="*/ 5345 w 8479"/>
              <a:gd name="T57" fmla="*/ 0 h 535"/>
              <a:gd name="T58" fmla="*/ 6031 w 8479"/>
              <a:gd name="T59" fmla="*/ 0 h 535"/>
              <a:gd name="T60" fmla="*/ 6059 w 8479"/>
              <a:gd name="T61" fmla="*/ 28 h 535"/>
              <a:gd name="T62" fmla="*/ 6059 w 8479"/>
              <a:gd name="T63" fmla="*/ 383 h 535"/>
              <a:gd name="T64" fmla="*/ 6087 w 8479"/>
              <a:gd name="T65" fmla="*/ 411 h 535"/>
              <a:gd name="T66" fmla="*/ 7130 w 8479"/>
              <a:gd name="T67" fmla="*/ 411 h 535"/>
              <a:gd name="T68" fmla="*/ 7158 w 8479"/>
              <a:gd name="T69" fmla="*/ 383 h 535"/>
              <a:gd name="T70" fmla="*/ 7158 w 8479"/>
              <a:gd name="T71" fmla="*/ 111 h 535"/>
              <a:gd name="T72" fmla="*/ 7186 w 8479"/>
              <a:gd name="T73" fmla="*/ 83 h 535"/>
              <a:gd name="T74" fmla="*/ 8479 w 8479"/>
              <a:gd name="T75" fmla="*/ 83 h 535"/>
              <a:gd name="connsiteX0" fmla="*/ 0 w 9296"/>
              <a:gd name="connsiteY0" fmla="*/ 6654 h 10000"/>
              <a:gd name="connsiteX1" fmla="*/ 33 w 9296"/>
              <a:gd name="connsiteY1" fmla="*/ 6131 h 10000"/>
              <a:gd name="connsiteX2" fmla="*/ 33 w 9296"/>
              <a:gd name="connsiteY2" fmla="*/ 523 h 10000"/>
              <a:gd name="connsiteX3" fmla="*/ 66 w 9296"/>
              <a:gd name="connsiteY3" fmla="*/ 0 h 10000"/>
              <a:gd name="connsiteX4" fmla="*/ 421 w 9296"/>
              <a:gd name="connsiteY4" fmla="*/ 0 h 10000"/>
              <a:gd name="connsiteX5" fmla="*/ 454 w 9296"/>
              <a:gd name="connsiteY5" fmla="*/ 523 h 10000"/>
              <a:gd name="connsiteX6" fmla="*/ 454 w 9296"/>
              <a:gd name="connsiteY6" fmla="*/ 9477 h 10000"/>
              <a:gd name="connsiteX7" fmla="*/ 487 w 9296"/>
              <a:gd name="connsiteY7" fmla="*/ 10000 h 10000"/>
              <a:gd name="connsiteX8" fmla="*/ 1118 w 9296"/>
              <a:gd name="connsiteY8" fmla="*/ 10000 h 10000"/>
              <a:gd name="connsiteX9" fmla="*/ 1151 w 9296"/>
              <a:gd name="connsiteY9" fmla="*/ 9477 h 10000"/>
              <a:gd name="connsiteX10" fmla="*/ 1151 w 9296"/>
              <a:gd name="connsiteY10" fmla="*/ 6131 h 10000"/>
              <a:gd name="connsiteX11" fmla="*/ 1184 w 9296"/>
              <a:gd name="connsiteY11" fmla="*/ 5607 h 10000"/>
              <a:gd name="connsiteX12" fmla="*/ 2241 w 9296"/>
              <a:gd name="connsiteY12" fmla="*/ 5607 h 10000"/>
              <a:gd name="connsiteX13" fmla="*/ 2273 w 9296"/>
              <a:gd name="connsiteY13" fmla="*/ 6131 h 10000"/>
              <a:gd name="connsiteX14" fmla="*/ 2273 w 9296"/>
              <a:gd name="connsiteY14" fmla="*/ 9477 h 10000"/>
              <a:gd name="connsiteX15" fmla="*/ 2306 w 9296"/>
              <a:gd name="connsiteY15" fmla="*/ 10000 h 10000"/>
              <a:gd name="connsiteX16" fmla="*/ 2595 w 9296"/>
              <a:gd name="connsiteY16" fmla="*/ 10000 h 10000"/>
              <a:gd name="connsiteX17" fmla="*/ 2628 w 9296"/>
              <a:gd name="connsiteY17" fmla="*/ 9477 h 10000"/>
              <a:gd name="connsiteX18" fmla="*/ 2628 w 9296"/>
              <a:gd name="connsiteY18" fmla="*/ 7178 h 10000"/>
              <a:gd name="connsiteX19" fmla="*/ 2660 w 9296"/>
              <a:gd name="connsiteY19" fmla="*/ 6654 h 10000"/>
              <a:gd name="connsiteX20" fmla="*/ 3015 w 9296"/>
              <a:gd name="connsiteY20" fmla="*/ 6654 h 10000"/>
              <a:gd name="connsiteX21" fmla="*/ 3048 w 9296"/>
              <a:gd name="connsiteY21" fmla="*/ 7178 h 10000"/>
              <a:gd name="connsiteX22" fmla="*/ 3048 w 9296"/>
              <a:gd name="connsiteY22" fmla="*/ 8411 h 10000"/>
              <a:gd name="connsiteX23" fmla="*/ 3081 w 9296"/>
              <a:gd name="connsiteY23" fmla="*/ 8935 h 10000"/>
              <a:gd name="connsiteX24" fmla="*/ 5535 w 9296"/>
              <a:gd name="connsiteY24" fmla="*/ 8935 h 10000"/>
              <a:gd name="connsiteX25" fmla="*/ 5567 w 9296"/>
              <a:gd name="connsiteY25" fmla="*/ 8411 h 10000"/>
              <a:gd name="connsiteX26" fmla="*/ 5567 w 9296"/>
              <a:gd name="connsiteY26" fmla="*/ 523 h 10000"/>
              <a:gd name="connsiteX27" fmla="*/ 5600 w 9296"/>
              <a:gd name="connsiteY27" fmla="*/ 0 h 10000"/>
              <a:gd name="connsiteX28" fmla="*/ 6409 w 9296"/>
              <a:gd name="connsiteY28" fmla="*/ 0 h 10000"/>
              <a:gd name="connsiteX29" fmla="*/ 6442 w 9296"/>
              <a:gd name="connsiteY29" fmla="*/ 523 h 10000"/>
              <a:gd name="connsiteX30" fmla="*/ 6442 w 9296"/>
              <a:gd name="connsiteY30" fmla="*/ 7159 h 10000"/>
              <a:gd name="connsiteX31" fmla="*/ 6475 w 9296"/>
              <a:gd name="connsiteY31" fmla="*/ 7682 h 10000"/>
              <a:gd name="connsiteX32" fmla="*/ 7705 w 9296"/>
              <a:gd name="connsiteY32" fmla="*/ 7682 h 10000"/>
              <a:gd name="connsiteX33" fmla="*/ 7738 w 9296"/>
              <a:gd name="connsiteY33" fmla="*/ 7159 h 10000"/>
              <a:gd name="connsiteX34" fmla="*/ 7738 w 9296"/>
              <a:gd name="connsiteY34" fmla="*/ 2075 h 10000"/>
              <a:gd name="connsiteX35" fmla="*/ 7771 w 9296"/>
              <a:gd name="connsiteY35" fmla="*/ 1551 h 10000"/>
              <a:gd name="connsiteX36" fmla="*/ 9296 w 9296"/>
              <a:gd name="connsiteY36" fmla="*/ 1551 h 10000"/>
              <a:gd name="connsiteX0" fmla="*/ 0 w 9965"/>
              <a:gd name="connsiteY0" fmla="*/ 6131 h 10000"/>
              <a:gd name="connsiteX1" fmla="*/ 0 w 9965"/>
              <a:gd name="connsiteY1" fmla="*/ 523 h 10000"/>
              <a:gd name="connsiteX2" fmla="*/ 36 w 9965"/>
              <a:gd name="connsiteY2" fmla="*/ 0 h 10000"/>
              <a:gd name="connsiteX3" fmla="*/ 418 w 9965"/>
              <a:gd name="connsiteY3" fmla="*/ 0 h 10000"/>
              <a:gd name="connsiteX4" fmla="*/ 453 w 9965"/>
              <a:gd name="connsiteY4" fmla="*/ 523 h 10000"/>
              <a:gd name="connsiteX5" fmla="*/ 453 w 9965"/>
              <a:gd name="connsiteY5" fmla="*/ 9477 h 10000"/>
              <a:gd name="connsiteX6" fmla="*/ 489 w 9965"/>
              <a:gd name="connsiteY6" fmla="*/ 10000 h 10000"/>
              <a:gd name="connsiteX7" fmla="*/ 1168 w 9965"/>
              <a:gd name="connsiteY7" fmla="*/ 10000 h 10000"/>
              <a:gd name="connsiteX8" fmla="*/ 1203 w 9965"/>
              <a:gd name="connsiteY8" fmla="*/ 9477 h 10000"/>
              <a:gd name="connsiteX9" fmla="*/ 1203 w 9965"/>
              <a:gd name="connsiteY9" fmla="*/ 6131 h 10000"/>
              <a:gd name="connsiteX10" fmla="*/ 1239 w 9965"/>
              <a:gd name="connsiteY10" fmla="*/ 5607 h 10000"/>
              <a:gd name="connsiteX11" fmla="*/ 2376 w 9965"/>
              <a:gd name="connsiteY11" fmla="*/ 5607 h 10000"/>
              <a:gd name="connsiteX12" fmla="*/ 2410 w 9965"/>
              <a:gd name="connsiteY12" fmla="*/ 6131 h 10000"/>
              <a:gd name="connsiteX13" fmla="*/ 2410 w 9965"/>
              <a:gd name="connsiteY13" fmla="*/ 9477 h 10000"/>
              <a:gd name="connsiteX14" fmla="*/ 2446 w 9965"/>
              <a:gd name="connsiteY14" fmla="*/ 10000 h 10000"/>
              <a:gd name="connsiteX15" fmla="*/ 2757 w 9965"/>
              <a:gd name="connsiteY15" fmla="*/ 10000 h 10000"/>
              <a:gd name="connsiteX16" fmla="*/ 2792 w 9965"/>
              <a:gd name="connsiteY16" fmla="*/ 9477 h 10000"/>
              <a:gd name="connsiteX17" fmla="*/ 2792 w 9965"/>
              <a:gd name="connsiteY17" fmla="*/ 7178 h 10000"/>
              <a:gd name="connsiteX18" fmla="*/ 2826 w 9965"/>
              <a:gd name="connsiteY18" fmla="*/ 6654 h 10000"/>
              <a:gd name="connsiteX19" fmla="*/ 3208 w 9965"/>
              <a:gd name="connsiteY19" fmla="*/ 6654 h 10000"/>
              <a:gd name="connsiteX20" fmla="*/ 3244 w 9965"/>
              <a:gd name="connsiteY20" fmla="*/ 7178 h 10000"/>
              <a:gd name="connsiteX21" fmla="*/ 3244 w 9965"/>
              <a:gd name="connsiteY21" fmla="*/ 8411 h 10000"/>
              <a:gd name="connsiteX22" fmla="*/ 3279 w 9965"/>
              <a:gd name="connsiteY22" fmla="*/ 8935 h 10000"/>
              <a:gd name="connsiteX23" fmla="*/ 5919 w 9965"/>
              <a:gd name="connsiteY23" fmla="*/ 8935 h 10000"/>
              <a:gd name="connsiteX24" fmla="*/ 5954 w 9965"/>
              <a:gd name="connsiteY24" fmla="*/ 8411 h 10000"/>
              <a:gd name="connsiteX25" fmla="*/ 5954 w 9965"/>
              <a:gd name="connsiteY25" fmla="*/ 523 h 10000"/>
              <a:gd name="connsiteX26" fmla="*/ 5989 w 9965"/>
              <a:gd name="connsiteY26" fmla="*/ 0 h 10000"/>
              <a:gd name="connsiteX27" fmla="*/ 6859 w 9965"/>
              <a:gd name="connsiteY27" fmla="*/ 0 h 10000"/>
              <a:gd name="connsiteX28" fmla="*/ 6895 w 9965"/>
              <a:gd name="connsiteY28" fmla="*/ 523 h 10000"/>
              <a:gd name="connsiteX29" fmla="*/ 6895 w 9965"/>
              <a:gd name="connsiteY29" fmla="*/ 7159 h 10000"/>
              <a:gd name="connsiteX30" fmla="*/ 6930 w 9965"/>
              <a:gd name="connsiteY30" fmla="*/ 7682 h 10000"/>
              <a:gd name="connsiteX31" fmla="*/ 8254 w 9965"/>
              <a:gd name="connsiteY31" fmla="*/ 7682 h 10000"/>
              <a:gd name="connsiteX32" fmla="*/ 8289 w 9965"/>
              <a:gd name="connsiteY32" fmla="*/ 7159 h 10000"/>
              <a:gd name="connsiteX33" fmla="*/ 8289 w 9965"/>
              <a:gd name="connsiteY33" fmla="*/ 2075 h 10000"/>
              <a:gd name="connsiteX34" fmla="*/ 8325 w 9965"/>
              <a:gd name="connsiteY34" fmla="*/ 1551 h 10000"/>
              <a:gd name="connsiteX35" fmla="*/ 9965 w 9965"/>
              <a:gd name="connsiteY35" fmla="*/ 1551 h 10000"/>
              <a:gd name="connsiteX0" fmla="*/ 0 w 10000"/>
              <a:gd name="connsiteY0" fmla="*/ 523 h 10000"/>
              <a:gd name="connsiteX1" fmla="*/ 36 w 10000"/>
              <a:gd name="connsiteY1" fmla="*/ 0 h 10000"/>
              <a:gd name="connsiteX2" fmla="*/ 419 w 10000"/>
              <a:gd name="connsiteY2" fmla="*/ 0 h 10000"/>
              <a:gd name="connsiteX3" fmla="*/ 455 w 10000"/>
              <a:gd name="connsiteY3" fmla="*/ 523 h 10000"/>
              <a:gd name="connsiteX4" fmla="*/ 455 w 10000"/>
              <a:gd name="connsiteY4" fmla="*/ 9477 h 10000"/>
              <a:gd name="connsiteX5" fmla="*/ 491 w 10000"/>
              <a:gd name="connsiteY5" fmla="*/ 10000 h 10000"/>
              <a:gd name="connsiteX6" fmla="*/ 1172 w 10000"/>
              <a:gd name="connsiteY6" fmla="*/ 10000 h 10000"/>
              <a:gd name="connsiteX7" fmla="*/ 1207 w 10000"/>
              <a:gd name="connsiteY7" fmla="*/ 9477 h 10000"/>
              <a:gd name="connsiteX8" fmla="*/ 1207 w 10000"/>
              <a:gd name="connsiteY8" fmla="*/ 6131 h 10000"/>
              <a:gd name="connsiteX9" fmla="*/ 1243 w 10000"/>
              <a:gd name="connsiteY9" fmla="*/ 5607 h 10000"/>
              <a:gd name="connsiteX10" fmla="*/ 2384 w 10000"/>
              <a:gd name="connsiteY10" fmla="*/ 5607 h 10000"/>
              <a:gd name="connsiteX11" fmla="*/ 2418 w 10000"/>
              <a:gd name="connsiteY11" fmla="*/ 6131 h 10000"/>
              <a:gd name="connsiteX12" fmla="*/ 2418 w 10000"/>
              <a:gd name="connsiteY12" fmla="*/ 9477 h 10000"/>
              <a:gd name="connsiteX13" fmla="*/ 2455 w 10000"/>
              <a:gd name="connsiteY13" fmla="*/ 10000 h 10000"/>
              <a:gd name="connsiteX14" fmla="*/ 2767 w 10000"/>
              <a:gd name="connsiteY14" fmla="*/ 10000 h 10000"/>
              <a:gd name="connsiteX15" fmla="*/ 2802 w 10000"/>
              <a:gd name="connsiteY15" fmla="*/ 9477 h 10000"/>
              <a:gd name="connsiteX16" fmla="*/ 2802 w 10000"/>
              <a:gd name="connsiteY16" fmla="*/ 7178 h 10000"/>
              <a:gd name="connsiteX17" fmla="*/ 2836 w 10000"/>
              <a:gd name="connsiteY17" fmla="*/ 6654 h 10000"/>
              <a:gd name="connsiteX18" fmla="*/ 3219 w 10000"/>
              <a:gd name="connsiteY18" fmla="*/ 6654 h 10000"/>
              <a:gd name="connsiteX19" fmla="*/ 3255 w 10000"/>
              <a:gd name="connsiteY19" fmla="*/ 7178 h 10000"/>
              <a:gd name="connsiteX20" fmla="*/ 3255 w 10000"/>
              <a:gd name="connsiteY20" fmla="*/ 8411 h 10000"/>
              <a:gd name="connsiteX21" fmla="*/ 3291 w 10000"/>
              <a:gd name="connsiteY21" fmla="*/ 8935 h 10000"/>
              <a:gd name="connsiteX22" fmla="*/ 5940 w 10000"/>
              <a:gd name="connsiteY22" fmla="*/ 8935 h 10000"/>
              <a:gd name="connsiteX23" fmla="*/ 5975 w 10000"/>
              <a:gd name="connsiteY23" fmla="*/ 8411 h 10000"/>
              <a:gd name="connsiteX24" fmla="*/ 5975 w 10000"/>
              <a:gd name="connsiteY24" fmla="*/ 523 h 10000"/>
              <a:gd name="connsiteX25" fmla="*/ 6010 w 10000"/>
              <a:gd name="connsiteY25" fmla="*/ 0 h 10000"/>
              <a:gd name="connsiteX26" fmla="*/ 6883 w 10000"/>
              <a:gd name="connsiteY26" fmla="*/ 0 h 10000"/>
              <a:gd name="connsiteX27" fmla="*/ 6919 w 10000"/>
              <a:gd name="connsiteY27" fmla="*/ 523 h 10000"/>
              <a:gd name="connsiteX28" fmla="*/ 6919 w 10000"/>
              <a:gd name="connsiteY28" fmla="*/ 7159 h 10000"/>
              <a:gd name="connsiteX29" fmla="*/ 6954 w 10000"/>
              <a:gd name="connsiteY29" fmla="*/ 7682 h 10000"/>
              <a:gd name="connsiteX30" fmla="*/ 8283 w 10000"/>
              <a:gd name="connsiteY30" fmla="*/ 7682 h 10000"/>
              <a:gd name="connsiteX31" fmla="*/ 8318 w 10000"/>
              <a:gd name="connsiteY31" fmla="*/ 7159 h 10000"/>
              <a:gd name="connsiteX32" fmla="*/ 8318 w 10000"/>
              <a:gd name="connsiteY32" fmla="*/ 2075 h 10000"/>
              <a:gd name="connsiteX33" fmla="*/ 8354 w 10000"/>
              <a:gd name="connsiteY33" fmla="*/ 1551 h 10000"/>
              <a:gd name="connsiteX34" fmla="*/ 10000 w 10000"/>
              <a:gd name="connsiteY34" fmla="*/ 1551 h 10000"/>
              <a:gd name="connsiteX0" fmla="*/ 0 w 9964"/>
              <a:gd name="connsiteY0" fmla="*/ 0 h 10000"/>
              <a:gd name="connsiteX1" fmla="*/ 383 w 9964"/>
              <a:gd name="connsiteY1" fmla="*/ 0 h 10000"/>
              <a:gd name="connsiteX2" fmla="*/ 419 w 9964"/>
              <a:gd name="connsiteY2" fmla="*/ 523 h 10000"/>
              <a:gd name="connsiteX3" fmla="*/ 419 w 9964"/>
              <a:gd name="connsiteY3" fmla="*/ 9477 h 10000"/>
              <a:gd name="connsiteX4" fmla="*/ 455 w 9964"/>
              <a:gd name="connsiteY4" fmla="*/ 10000 h 10000"/>
              <a:gd name="connsiteX5" fmla="*/ 1136 w 9964"/>
              <a:gd name="connsiteY5" fmla="*/ 10000 h 10000"/>
              <a:gd name="connsiteX6" fmla="*/ 1171 w 9964"/>
              <a:gd name="connsiteY6" fmla="*/ 9477 h 10000"/>
              <a:gd name="connsiteX7" fmla="*/ 1171 w 9964"/>
              <a:gd name="connsiteY7" fmla="*/ 6131 h 10000"/>
              <a:gd name="connsiteX8" fmla="*/ 1207 w 9964"/>
              <a:gd name="connsiteY8" fmla="*/ 5607 h 10000"/>
              <a:gd name="connsiteX9" fmla="*/ 2348 w 9964"/>
              <a:gd name="connsiteY9" fmla="*/ 5607 h 10000"/>
              <a:gd name="connsiteX10" fmla="*/ 2382 w 9964"/>
              <a:gd name="connsiteY10" fmla="*/ 6131 h 10000"/>
              <a:gd name="connsiteX11" fmla="*/ 2382 w 9964"/>
              <a:gd name="connsiteY11" fmla="*/ 9477 h 10000"/>
              <a:gd name="connsiteX12" fmla="*/ 2419 w 9964"/>
              <a:gd name="connsiteY12" fmla="*/ 10000 h 10000"/>
              <a:gd name="connsiteX13" fmla="*/ 2731 w 9964"/>
              <a:gd name="connsiteY13" fmla="*/ 10000 h 10000"/>
              <a:gd name="connsiteX14" fmla="*/ 2766 w 9964"/>
              <a:gd name="connsiteY14" fmla="*/ 9477 h 10000"/>
              <a:gd name="connsiteX15" fmla="*/ 2766 w 9964"/>
              <a:gd name="connsiteY15" fmla="*/ 7178 h 10000"/>
              <a:gd name="connsiteX16" fmla="*/ 2800 w 9964"/>
              <a:gd name="connsiteY16" fmla="*/ 6654 h 10000"/>
              <a:gd name="connsiteX17" fmla="*/ 3183 w 9964"/>
              <a:gd name="connsiteY17" fmla="*/ 6654 h 10000"/>
              <a:gd name="connsiteX18" fmla="*/ 3219 w 9964"/>
              <a:gd name="connsiteY18" fmla="*/ 7178 h 10000"/>
              <a:gd name="connsiteX19" fmla="*/ 3219 w 9964"/>
              <a:gd name="connsiteY19" fmla="*/ 8411 h 10000"/>
              <a:gd name="connsiteX20" fmla="*/ 3255 w 9964"/>
              <a:gd name="connsiteY20" fmla="*/ 8935 h 10000"/>
              <a:gd name="connsiteX21" fmla="*/ 5904 w 9964"/>
              <a:gd name="connsiteY21" fmla="*/ 8935 h 10000"/>
              <a:gd name="connsiteX22" fmla="*/ 5939 w 9964"/>
              <a:gd name="connsiteY22" fmla="*/ 8411 h 10000"/>
              <a:gd name="connsiteX23" fmla="*/ 5939 w 9964"/>
              <a:gd name="connsiteY23" fmla="*/ 523 h 10000"/>
              <a:gd name="connsiteX24" fmla="*/ 5974 w 9964"/>
              <a:gd name="connsiteY24" fmla="*/ 0 h 10000"/>
              <a:gd name="connsiteX25" fmla="*/ 6847 w 9964"/>
              <a:gd name="connsiteY25" fmla="*/ 0 h 10000"/>
              <a:gd name="connsiteX26" fmla="*/ 6883 w 9964"/>
              <a:gd name="connsiteY26" fmla="*/ 523 h 10000"/>
              <a:gd name="connsiteX27" fmla="*/ 6883 w 9964"/>
              <a:gd name="connsiteY27" fmla="*/ 7159 h 10000"/>
              <a:gd name="connsiteX28" fmla="*/ 6918 w 9964"/>
              <a:gd name="connsiteY28" fmla="*/ 7682 h 10000"/>
              <a:gd name="connsiteX29" fmla="*/ 8247 w 9964"/>
              <a:gd name="connsiteY29" fmla="*/ 7682 h 10000"/>
              <a:gd name="connsiteX30" fmla="*/ 8282 w 9964"/>
              <a:gd name="connsiteY30" fmla="*/ 7159 h 10000"/>
              <a:gd name="connsiteX31" fmla="*/ 8282 w 9964"/>
              <a:gd name="connsiteY31" fmla="*/ 2075 h 10000"/>
              <a:gd name="connsiteX32" fmla="*/ 8318 w 9964"/>
              <a:gd name="connsiteY32" fmla="*/ 1551 h 10000"/>
              <a:gd name="connsiteX33" fmla="*/ 9964 w 9964"/>
              <a:gd name="connsiteY33" fmla="*/ 1551 h 10000"/>
              <a:gd name="connsiteX0" fmla="*/ 0 w 9616"/>
              <a:gd name="connsiteY0" fmla="*/ 0 h 10000"/>
              <a:gd name="connsiteX1" fmla="*/ 37 w 9616"/>
              <a:gd name="connsiteY1" fmla="*/ 523 h 10000"/>
              <a:gd name="connsiteX2" fmla="*/ 37 w 9616"/>
              <a:gd name="connsiteY2" fmla="*/ 9477 h 10000"/>
              <a:gd name="connsiteX3" fmla="*/ 73 w 9616"/>
              <a:gd name="connsiteY3" fmla="*/ 10000 h 10000"/>
              <a:gd name="connsiteX4" fmla="*/ 756 w 9616"/>
              <a:gd name="connsiteY4" fmla="*/ 10000 h 10000"/>
              <a:gd name="connsiteX5" fmla="*/ 791 w 9616"/>
              <a:gd name="connsiteY5" fmla="*/ 9477 h 10000"/>
              <a:gd name="connsiteX6" fmla="*/ 791 w 9616"/>
              <a:gd name="connsiteY6" fmla="*/ 6131 h 10000"/>
              <a:gd name="connsiteX7" fmla="*/ 827 w 9616"/>
              <a:gd name="connsiteY7" fmla="*/ 5607 h 10000"/>
              <a:gd name="connsiteX8" fmla="*/ 1972 w 9616"/>
              <a:gd name="connsiteY8" fmla="*/ 5607 h 10000"/>
              <a:gd name="connsiteX9" fmla="*/ 2007 w 9616"/>
              <a:gd name="connsiteY9" fmla="*/ 6131 h 10000"/>
              <a:gd name="connsiteX10" fmla="*/ 2007 w 9616"/>
              <a:gd name="connsiteY10" fmla="*/ 9477 h 10000"/>
              <a:gd name="connsiteX11" fmla="*/ 2044 w 9616"/>
              <a:gd name="connsiteY11" fmla="*/ 10000 h 10000"/>
              <a:gd name="connsiteX12" fmla="*/ 2357 w 9616"/>
              <a:gd name="connsiteY12" fmla="*/ 10000 h 10000"/>
              <a:gd name="connsiteX13" fmla="*/ 2392 w 9616"/>
              <a:gd name="connsiteY13" fmla="*/ 9477 h 10000"/>
              <a:gd name="connsiteX14" fmla="*/ 2392 w 9616"/>
              <a:gd name="connsiteY14" fmla="*/ 7178 h 10000"/>
              <a:gd name="connsiteX15" fmla="*/ 2426 w 9616"/>
              <a:gd name="connsiteY15" fmla="*/ 6654 h 10000"/>
              <a:gd name="connsiteX16" fmla="*/ 2811 w 9616"/>
              <a:gd name="connsiteY16" fmla="*/ 6654 h 10000"/>
              <a:gd name="connsiteX17" fmla="*/ 2847 w 9616"/>
              <a:gd name="connsiteY17" fmla="*/ 7178 h 10000"/>
              <a:gd name="connsiteX18" fmla="*/ 2847 w 9616"/>
              <a:gd name="connsiteY18" fmla="*/ 8411 h 10000"/>
              <a:gd name="connsiteX19" fmla="*/ 2883 w 9616"/>
              <a:gd name="connsiteY19" fmla="*/ 8935 h 10000"/>
              <a:gd name="connsiteX20" fmla="*/ 5541 w 9616"/>
              <a:gd name="connsiteY20" fmla="*/ 8935 h 10000"/>
              <a:gd name="connsiteX21" fmla="*/ 5576 w 9616"/>
              <a:gd name="connsiteY21" fmla="*/ 8411 h 10000"/>
              <a:gd name="connsiteX22" fmla="*/ 5576 w 9616"/>
              <a:gd name="connsiteY22" fmla="*/ 523 h 10000"/>
              <a:gd name="connsiteX23" fmla="*/ 5612 w 9616"/>
              <a:gd name="connsiteY23" fmla="*/ 0 h 10000"/>
              <a:gd name="connsiteX24" fmla="*/ 6488 w 9616"/>
              <a:gd name="connsiteY24" fmla="*/ 0 h 10000"/>
              <a:gd name="connsiteX25" fmla="*/ 6524 w 9616"/>
              <a:gd name="connsiteY25" fmla="*/ 523 h 10000"/>
              <a:gd name="connsiteX26" fmla="*/ 6524 w 9616"/>
              <a:gd name="connsiteY26" fmla="*/ 7159 h 10000"/>
              <a:gd name="connsiteX27" fmla="*/ 6559 w 9616"/>
              <a:gd name="connsiteY27" fmla="*/ 7682 h 10000"/>
              <a:gd name="connsiteX28" fmla="*/ 7893 w 9616"/>
              <a:gd name="connsiteY28" fmla="*/ 7682 h 10000"/>
              <a:gd name="connsiteX29" fmla="*/ 7928 w 9616"/>
              <a:gd name="connsiteY29" fmla="*/ 7159 h 10000"/>
              <a:gd name="connsiteX30" fmla="*/ 7928 w 9616"/>
              <a:gd name="connsiteY30" fmla="*/ 2075 h 10000"/>
              <a:gd name="connsiteX31" fmla="*/ 7964 w 9616"/>
              <a:gd name="connsiteY31" fmla="*/ 1551 h 10000"/>
              <a:gd name="connsiteX32" fmla="*/ 9616 w 9616"/>
              <a:gd name="connsiteY32" fmla="*/ 1551 h 10000"/>
              <a:gd name="connsiteX0" fmla="*/ 0 w 9962"/>
              <a:gd name="connsiteY0" fmla="*/ 523 h 10000"/>
              <a:gd name="connsiteX1" fmla="*/ 0 w 9962"/>
              <a:gd name="connsiteY1" fmla="*/ 9477 h 10000"/>
              <a:gd name="connsiteX2" fmla="*/ 38 w 9962"/>
              <a:gd name="connsiteY2" fmla="*/ 10000 h 10000"/>
              <a:gd name="connsiteX3" fmla="*/ 748 w 9962"/>
              <a:gd name="connsiteY3" fmla="*/ 10000 h 10000"/>
              <a:gd name="connsiteX4" fmla="*/ 785 w 9962"/>
              <a:gd name="connsiteY4" fmla="*/ 9477 h 10000"/>
              <a:gd name="connsiteX5" fmla="*/ 785 w 9962"/>
              <a:gd name="connsiteY5" fmla="*/ 6131 h 10000"/>
              <a:gd name="connsiteX6" fmla="*/ 822 w 9962"/>
              <a:gd name="connsiteY6" fmla="*/ 5607 h 10000"/>
              <a:gd name="connsiteX7" fmla="*/ 2013 w 9962"/>
              <a:gd name="connsiteY7" fmla="*/ 5607 h 10000"/>
              <a:gd name="connsiteX8" fmla="*/ 2049 w 9962"/>
              <a:gd name="connsiteY8" fmla="*/ 6131 h 10000"/>
              <a:gd name="connsiteX9" fmla="*/ 2049 w 9962"/>
              <a:gd name="connsiteY9" fmla="*/ 9477 h 10000"/>
              <a:gd name="connsiteX10" fmla="*/ 2088 w 9962"/>
              <a:gd name="connsiteY10" fmla="*/ 10000 h 10000"/>
              <a:gd name="connsiteX11" fmla="*/ 2413 w 9962"/>
              <a:gd name="connsiteY11" fmla="*/ 10000 h 10000"/>
              <a:gd name="connsiteX12" fmla="*/ 2450 w 9962"/>
              <a:gd name="connsiteY12" fmla="*/ 9477 h 10000"/>
              <a:gd name="connsiteX13" fmla="*/ 2450 w 9962"/>
              <a:gd name="connsiteY13" fmla="*/ 7178 h 10000"/>
              <a:gd name="connsiteX14" fmla="*/ 2485 w 9962"/>
              <a:gd name="connsiteY14" fmla="*/ 6654 h 10000"/>
              <a:gd name="connsiteX15" fmla="*/ 2885 w 9962"/>
              <a:gd name="connsiteY15" fmla="*/ 6654 h 10000"/>
              <a:gd name="connsiteX16" fmla="*/ 2923 w 9962"/>
              <a:gd name="connsiteY16" fmla="*/ 7178 h 10000"/>
              <a:gd name="connsiteX17" fmla="*/ 2923 w 9962"/>
              <a:gd name="connsiteY17" fmla="*/ 8411 h 10000"/>
              <a:gd name="connsiteX18" fmla="*/ 2960 w 9962"/>
              <a:gd name="connsiteY18" fmla="*/ 8935 h 10000"/>
              <a:gd name="connsiteX19" fmla="*/ 5724 w 9962"/>
              <a:gd name="connsiteY19" fmla="*/ 8935 h 10000"/>
              <a:gd name="connsiteX20" fmla="*/ 5761 w 9962"/>
              <a:gd name="connsiteY20" fmla="*/ 8411 h 10000"/>
              <a:gd name="connsiteX21" fmla="*/ 5761 w 9962"/>
              <a:gd name="connsiteY21" fmla="*/ 523 h 10000"/>
              <a:gd name="connsiteX22" fmla="*/ 5798 w 9962"/>
              <a:gd name="connsiteY22" fmla="*/ 0 h 10000"/>
              <a:gd name="connsiteX23" fmla="*/ 6709 w 9962"/>
              <a:gd name="connsiteY23" fmla="*/ 0 h 10000"/>
              <a:gd name="connsiteX24" fmla="*/ 6747 w 9962"/>
              <a:gd name="connsiteY24" fmla="*/ 523 h 10000"/>
              <a:gd name="connsiteX25" fmla="*/ 6747 w 9962"/>
              <a:gd name="connsiteY25" fmla="*/ 7159 h 10000"/>
              <a:gd name="connsiteX26" fmla="*/ 6783 w 9962"/>
              <a:gd name="connsiteY26" fmla="*/ 7682 h 10000"/>
              <a:gd name="connsiteX27" fmla="*/ 8170 w 9962"/>
              <a:gd name="connsiteY27" fmla="*/ 7682 h 10000"/>
              <a:gd name="connsiteX28" fmla="*/ 8207 w 9962"/>
              <a:gd name="connsiteY28" fmla="*/ 7159 h 10000"/>
              <a:gd name="connsiteX29" fmla="*/ 8207 w 9962"/>
              <a:gd name="connsiteY29" fmla="*/ 2075 h 10000"/>
              <a:gd name="connsiteX30" fmla="*/ 8244 w 9962"/>
              <a:gd name="connsiteY30" fmla="*/ 1551 h 10000"/>
              <a:gd name="connsiteX31" fmla="*/ 9962 w 9962"/>
              <a:gd name="connsiteY31" fmla="*/ 1551 h 10000"/>
              <a:gd name="connsiteX0" fmla="*/ 0 w 10000"/>
              <a:gd name="connsiteY0" fmla="*/ 9477 h 10000"/>
              <a:gd name="connsiteX1" fmla="*/ 38 w 10000"/>
              <a:gd name="connsiteY1" fmla="*/ 10000 h 10000"/>
              <a:gd name="connsiteX2" fmla="*/ 751 w 10000"/>
              <a:gd name="connsiteY2" fmla="*/ 10000 h 10000"/>
              <a:gd name="connsiteX3" fmla="*/ 788 w 10000"/>
              <a:gd name="connsiteY3" fmla="*/ 9477 h 10000"/>
              <a:gd name="connsiteX4" fmla="*/ 788 w 10000"/>
              <a:gd name="connsiteY4" fmla="*/ 6131 h 10000"/>
              <a:gd name="connsiteX5" fmla="*/ 825 w 10000"/>
              <a:gd name="connsiteY5" fmla="*/ 5607 h 10000"/>
              <a:gd name="connsiteX6" fmla="*/ 2021 w 10000"/>
              <a:gd name="connsiteY6" fmla="*/ 5607 h 10000"/>
              <a:gd name="connsiteX7" fmla="*/ 2057 w 10000"/>
              <a:gd name="connsiteY7" fmla="*/ 6131 h 10000"/>
              <a:gd name="connsiteX8" fmla="*/ 2057 w 10000"/>
              <a:gd name="connsiteY8" fmla="*/ 9477 h 10000"/>
              <a:gd name="connsiteX9" fmla="*/ 2096 w 10000"/>
              <a:gd name="connsiteY9" fmla="*/ 10000 h 10000"/>
              <a:gd name="connsiteX10" fmla="*/ 2422 w 10000"/>
              <a:gd name="connsiteY10" fmla="*/ 10000 h 10000"/>
              <a:gd name="connsiteX11" fmla="*/ 2459 w 10000"/>
              <a:gd name="connsiteY11" fmla="*/ 9477 h 10000"/>
              <a:gd name="connsiteX12" fmla="*/ 2459 w 10000"/>
              <a:gd name="connsiteY12" fmla="*/ 7178 h 10000"/>
              <a:gd name="connsiteX13" fmla="*/ 2494 w 10000"/>
              <a:gd name="connsiteY13" fmla="*/ 6654 h 10000"/>
              <a:gd name="connsiteX14" fmla="*/ 2896 w 10000"/>
              <a:gd name="connsiteY14" fmla="*/ 6654 h 10000"/>
              <a:gd name="connsiteX15" fmla="*/ 2934 w 10000"/>
              <a:gd name="connsiteY15" fmla="*/ 7178 h 10000"/>
              <a:gd name="connsiteX16" fmla="*/ 2934 w 10000"/>
              <a:gd name="connsiteY16" fmla="*/ 8411 h 10000"/>
              <a:gd name="connsiteX17" fmla="*/ 2971 w 10000"/>
              <a:gd name="connsiteY17" fmla="*/ 8935 h 10000"/>
              <a:gd name="connsiteX18" fmla="*/ 5746 w 10000"/>
              <a:gd name="connsiteY18" fmla="*/ 8935 h 10000"/>
              <a:gd name="connsiteX19" fmla="*/ 5783 w 10000"/>
              <a:gd name="connsiteY19" fmla="*/ 8411 h 10000"/>
              <a:gd name="connsiteX20" fmla="*/ 5783 w 10000"/>
              <a:gd name="connsiteY20" fmla="*/ 523 h 10000"/>
              <a:gd name="connsiteX21" fmla="*/ 5820 w 10000"/>
              <a:gd name="connsiteY21" fmla="*/ 0 h 10000"/>
              <a:gd name="connsiteX22" fmla="*/ 6735 w 10000"/>
              <a:gd name="connsiteY22" fmla="*/ 0 h 10000"/>
              <a:gd name="connsiteX23" fmla="*/ 6773 w 10000"/>
              <a:gd name="connsiteY23" fmla="*/ 523 h 10000"/>
              <a:gd name="connsiteX24" fmla="*/ 6773 w 10000"/>
              <a:gd name="connsiteY24" fmla="*/ 7159 h 10000"/>
              <a:gd name="connsiteX25" fmla="*/ 6809 w 10000"/>
              <a:gd name="connsiteY25" fmla="*/ 7682 h 10000"/>
              <a:gd name="connsiteX26" fmla="*/ 8201 w 10000"/>
              <a:gd name="connsiteY26" fmla="*/ 7682 h 10000"/>
              <a:gd name="connsiteX27" fmla="*/ 8238 w 10000"/>
              <a:gd name="connsiteY27" fmla="*/ 7159 h 10000"/>
              <a:gd name="connsiteX28" fmla="*/ 8238 w 10000"/>
              <a:gd name="connsiteY28" fmla="*/ 2075 h 10000"/>
              <a:gd name="connsiteX29" fmla="*/ 8275 w 10000"/>
              <a:gd name="connsiteY29" fmla="*/ 1551 h 10000"/>
              <a:gd name="connsiteX30" fmla="*/ 10000 w 10000"/>
              <a:gd name="connsiteY30" fmla="*/ 1551 h 10000"/>
              <a:gd name="connsiteX0" fmla="*/ 0 w 9962"/>
              <a:gd name="connsiteY0" fmla="*/ 10000 h 10000"/>
              <a:gd name="connsiteX1" fmla="*/ 713 w 9962"/>
              <a:gd name="connsiteY1" fmla="*/ 10000 h 10000"/>
              <a:gd name="connsiteX2" fmla="*/ 750 w 9962"/>
              <a:gd name="connsiteY2" fmla="*/ 9477 h 10000"/>
              <a:gd name="connsiteX3" fmla="*/ 750 w 9962"/>
              <a:gd name="connsiteY3" fmla="*/ 6131 h 10000"/>
              <a:gd name="connsiteX4" fmla="*/ 787 w 9962"/>
              <a:gd name="connsiteY4" fmla="*/ 5607 h 10000"/>
              <a:gd name="connsiteX5" fmla="*/ 1983 w 9962"/>
              <a:gd name="connsiteY5" fmla="*/ 5607 h 10000"/>
              <a:gd name="connsiteX6" fmla="*/ 2019 w 9962"/>
              <a:gd name="connsiteY6" fmla="*/ 6131 h 10000"/>
              <a:gd name="connsiteX7" fmla="*/ 2019 w 9962"/>
              <a:gd name="connsiteY7" fmla="*/ 9477 h 10000"/>
              <a:gd name="connsiteX8" fmla="*/ 2058 w 9962"/>
              <a:gd name="connsiteY8" fmla="*/ 10000 h 10000"/>
              <a:gd name="connsiteX9" fmla="*/ 2384 w 9962"/>
              <a:gd name="connsiteY9" fmla="*/ 10000 h 10000"/>
              <a:gd name="connsiteX10" fmla="*/ 2421 w 9962"/>
              <a:gd name="connsiteY10" fmla="*/ 9477 h 10000"/>
              <a:gd name="connsiteX11" fmla="*/ 2421 w 9962"/>
              <a:gd name="connsiteY11" fmla="*/ 7178 h 10000"/>
              <a:gd name="connsiteX12" fmla="*/ 2456 w 9962"/>
              <a:gd name="connsiteY12" fmla="*/ 6654 h 10000"/>
              <a:gd name="connsiteX13" fmla="*/ 2858 w 9962"/>
              <a:gd name="connsiteY13" fmla="*/ 6654 h 10000"/>
              <a:gd name="connsiteX14" fmla="*/ 2896 w 9962"/>
              <a:gd name="connsiteY14" fmla="*/ 7178 h 10000"/>
              <a:gd name="connsiteX15" fmla="*/ 2896 w 9962"/>
              <a:gd name="connsiteY15" fmla="*/ 8411 h 10000"/>
              <a:gd name="connsiteX16" fmla="*/ 2933 w 9962"/>
              <a:gd name="connsiteY16" fmla="*/ 8935 h 10000"/>
              <a:gd name="connsiteX17" fmla="*/ 5708 w 9962"/>
              <a:gd name="connsiteY17" fmla="*/ 8935 h 10000"/>
              <a:gd name="connsiteX18" fmla="*/ 5745 w 9962"/>
              <a:gd name="connsiteY18" fmla="*/ 8411 h 10000"/>
              <a:gd name="connsiteX19" fmla="*/ 5745 w 9962"/>
              <a:gd name="connsiteY19" fmla="*/ 523 h 10000"/>
              <a:gd name="connsiteX20" fmla="*/ 5782 w 9962"/>
              <a:gd name="connsiteY20" fmla="*/ 0 h 10000"/>
              <a:gd name="connsiteX21" fmla="*/ 6697 w 9962"/>
              <a:gd name="connsiteY21" fmla="*/ 0 h 10000"/>
              <a:gd name="connsiteX22" fmla="*/ 6735 w 9962"/>
              <a:gd name="connsiteY22" fmla="*/ 523 h 10000"/>
              <a:gd name="connsiteX23" fmla="*/ 6735 w 9962"/>
              <a:gd name="connsiteY23" fmla="*/ 7159 h 10000"/>
              <a:gd name="connsiteX24" fmla="*/ 6771 w 9962"/>
              <a:gd name="connsiteY24" fmla="*/ 7682 h 10000"/>
              <a:gd name="connsiteX25" fmla="*/ 8163 w 9962"/>
              <a:gd name="connsiteY25" fmla="*/ 7682 h 10000"/>
              <a:gd name="connsiteX26" fmla="*/ 8200 w 9962"/>
              <a:gd name="connsiteY26" fmla="*/ 7159 h 10000"/>
              <a:gd name="connsiteX27" fmla="*/ 8200 w 9962"/>
              <a:gd name="connsiteY27" fmla="*/ 2075 h 10000"/>
              <a:gd name="connsiteX28" fmla="*/ 8237 w 9962"/>
              <a:gd name="connsiteY28" fmla="*/ 1551 h 10000"/>
              <a:gd name="connsiteX29" fmla="*/ 9962 w 9962"/>
              <a:gd name="connsiteY29" fmla="*/ 1551 h 10000"/>
              <a:gd name="connsiteX0" fmla="*/ 0 w 9284"/>
              <a:gd name="connsiteY0" fmla="*/ 10000 h 10000"/>
              <a:gd name="connsiteX1" fmla="*/ 37 w 9284"/>
              <a:gd name="connsiteY1" fmla="*/ 9477 h 10000"/>
              <a:gd name="connsiteX2" fmla="*/ 37 w 9284"/>
              <a:gd name="connsiteY2" fmla="*/ 6131 h 10000"/>
              <a:gd name="connsiteX3" fmla="*/ 74 w 9284"/>
              <a:gd name="connsiteY3" fmla="*/ 5607 h 10000"/>
              <a:gd name="connsiteX4" fmla="*/ 1275 w 9284"/>
              <a:gd name="connsiteY4" fmla="*/ 5607 h 10000"/>
              <a:gd name="connsiteX5" fmla="*/ 1311 w 9284"/>
              <a:gd name="connsiteY5" fmla="*/ 6131 h 10000"/>
              <a:gd name="connsiteX6" fmla="*/ 1311 w 9284"/>
              <a:gd name="connsiteY6" fmla="*/ 9477 h 10000"/>
              <a:gd name="connsiteX7" fmla="*/ 1350 w 9284"/>
              <a:gd name="connsiteY7" fmla="*/ 10000 h 10000"/>
              <a:gd name="connsiteX8" fmla="*/ 1677 w 9284"/>
              <a:gd name="connsiteY8" fmla="*/ 10000 h 10000"/>
              <a:gd name="connsiteX9" fmla="*/ 1714 w 9284"/>
              <a:gd name="connsiteY9" fmla="*/ 9477 h 10000"/>
              <a:gd name="connsiteX10" fmla="*/ 1714 w 9284"/>
              <a:gd name="connsiteY10" fmla="*/ 7178 h 10000"/>
              <a:gd name="connsiteX11" fmla="*/ 1749 w 9284"/>
              <a:gd name="connsiteY11" fmla="*/ 6654 h 10000"/>
              <a:gd name="connsiteX12" fmla="*/ 2153 w 9284"/>
              <a:gd name="connsiteY12" fmla="*/ 6654 h 10000"/>
              <a:gd name="connsiteX13" fmla="*/ 2191 w 9284"/>
              <a:gd name="connsiteY13" fmla="*/ 7178 h 10000"/>
              <a:gd name="connsiteX14" fmla="*/ 2191 w 9284"/>
              <a:gd name="connsiteY14" fmla="*/ 8411 h 10000"/>
              <a:gd name="connsiteX15" fmla="*/ 2228 w 9284"/>
              <a:gd name="connsiteY15" fmla="*/ 8935 h 10000"/>
              <a:gd name="connsiteX16" fmla="*/ 5014 w 9284"/>
              <a:gd name="connsiteY16" fmla="*/ 8935 h 10000"/>
              <a:gd name="connsiteX17" fmla="*/ 5051 w 9284"/>
              <a:gd name="connsiteY17" fmla="*/ 8411 h 10000"/>
              <a:gd name="connsiteX18" fmla="*/ 5051 w 9284"/>
              <a:gd name="connsiteY18" fmla="*/ 523 h 10000"/>
              <a:gd name="connsiteX19" fmla="*/ 5088 w 9284"/>
              <a:gd name="connsiteY19" fmla="*/ 0 h 10000"/>
              <a:gd name="connsiteX20" fmla="*/ 6007 w 9284"/>
              <a:gd name="connsiteY20" fmla="*/ 0 h 10000"/>
              <a:gd name="connsiteX21" fmla="*/ 6045 w 9284"/>
              <a:gd name="connsiteY21" fmla="*/ 523 h 10000"/>
              <a:gd name="connsiteX22" fmla="*/ 6045 w 9284"/>
              <a:gd name="connsiteY22" fmla="*/ 7159 h 10000"/>
              <a:gd name="connsiteX23" fmla="*/ 6081 w 9284"/>
              <a:gd name="connsiteY23" fmla="*/ 7682 h 10000"/>
              <a:gd name="connsiteX24" fmla="*/ 7478 w 9284"/>
              <a:gd name="connsiteY24" fmla="*/ 7682 h 10000"/>
              <a:gd name="connsiteX25" fmla="*/ 7515 w 9284"/>
              <a:gd name="connsiteY25" fmla="*/ 7159 h 10000"/>
              <a:gd name="connsiteX26" fmla="*/ 7515 w 9284"/>
              <a:gd name="connsiteY26" fmla="*/ 2075 h 10000"/>
              <a:gd name="connsiteX27" fmla="*/ 7552 w 9284"/>
              <a:gd name="connsiteY27" fmla="*/ 1551 h 10000"/>
              <a:gd name="connsiteX28" fmla="*/ 9284 w 9284"/>
              <a:gd name="connsiteY28" fmla="*/ 1551 h 10000"/>
              <a:gd name="connsiteX0" fmla="*/ 0 w 9960"/>
              <a:gd name="connsiteY0" fmla="*/ 9477 h 10000"/>
              <a:gd name="connsiteX1" fmla="*/ 0 w 9960"/>
              <a:gd name="connsiteY1" fmla="*/ 6131 h 10000"/>
              <a:gd name="connsiteX2" fmla="*/ 40 w 9960"/>
              <a:gd name="connsiteY2" fmla="*/ 5607 h 10000"/>
              <a:gd name="connsiteX3" fmla="*/ 1333 w 9960"/>
              <a:gd name="connsiteY3" fmla="*/ 5607 h 10000"/>
              <a:gd name="connsiteX4" fmla="*/ 1372 w 9960"/>
              <a:gd name="connsiteY4" fmla="*/ 6131 h 10000"/>
              <a:gd name="connsiteX5" fmla="*/ 1372 w 9960"/>
              <a:gd name="connsiteY5" fmla="*/ 9477 h 10000"/>
              <a:gd name="connsiteX6" fmla="*/ 1414 w 9960"/>
              <a:gd name="connsiteY6" fmla="*/ 10000 h 10000"/>
              <a:gd name="connsiteX7" fmla="*/ 1766 w 9960"/>
              <a:gd name="connsiteY7" fmla="*/ 10000 h 10000"/>
              <a:gd name="connsiteX8" fmla="*/ 1806 w 9960"/>
              <a:gd name="connsiteY8" fmla="*/ 9477 h 10000"/>
              <a:gd name="connsiteX9" fmla="*/ 1806 w 9960"/>
              <a:gd name="connsiteY9" fmla="*/ 7178 h 10000"/>
              <a:gd name="connsiteX10" fmla="*/ 1844 w 9960"/>
              <a:gd name="connsiteY10" fmla="*/ 6654 h 10000"/>
              <a:gd name="connsiteX11" fmla="*/ 2279 w 9960"/>
              <a:gd name="connsiteY11" fmla="*/ 6654 h 10000"/>
              <a:gd name="connsiteX12" fmla="*/ 2320 w 9960"/>
              <a:gd name="connsiteY12" fmla="*/ 7178 h 10000"/>
              <a:gd name="connsiteX13" fmla="*/ 2320 w 9960"/>
              <a:gd name="connsiteY13" fmla="*/ 8411 h 10000"/>
              <a:gd name="connsiteX14" fmla="*/ 2360 w 9960"/>
              <a:gd name="connsiteY14" fmla="*/ 8935 h 10000"/>
              <a:gd name="connsiteX15" fmla="*/ 5361 w 9960"/>
              <a:gd name="connsiteY15" fmla="*/ 8935 h 10000"/>
              <a:gd name="connsiteX16" fmla="*/ 5401 w 9960"/>
              <a:gd name="connsiteY16" fmla="*/ 8411 h 10000"/>
              <a:gd name="connsiteX17" fmla="*/ 5401 w 9960"/>
              <a:gd name="connsiteY17" fmla="*/ 523 h 10000"/>
              <a:gd name="connsiteX18" fmla="*/ 5440 w 9960"/>
              <a:gd name="connsiteY18" fmla="*/ 0 h 10000"/>
              <a:gd name="connsiteX19" fmla="*/ 6430 w 9960"/>
              <a:gd name="connsiteY19" fmla="*/ 0 h 10000"/>
              <a:gd name="connsiteX20" fmla="*/ 6471 w 9960"/>
              <a:gd name="connsiteY20" fmla="*/ 523 h 10000"/>
              <a:gd name="connsiteX21" fmla="*/ 6471 w 9960"/>
              <a:gd name="connsiteY21" fmla="*/ 7159 h 10000"/>
              <a:gd name="connsiteX22" fmla="*/ 6510 w 9960"/>
              <a:gd name="connsiteY22" fmla="*/ 7682 h 10000"/>
              <a:gd name="connsiteX23" fmla="*/ 8015 w 9960"/>
              <a:gd name="connsiteY23" fmla="*/ 7682 h 10000"/>
              <a:gd name="connsiteX24" fmla="*/ 8055 w 9960"/>
              <a:gd name="connsiteY24" fmla="*/ 7159 h 10000"/>
              <a:gd name="connsiteX25" fmla="*/ 8055 w 9960"/>
              <a:gd name="connsiteY25" fmla="*/ 2075 h 10000"/>
              <a:gd name="connsiteX26" fmla="*/ 8094 w 9960"/>
              <a:gd name="connsiteY26" fmla="*/ 1551 h 10000"/>
              <a:gd name="connsiteX27" fmla="*/ 9960 w 9960"/>
              <a:gd name="connsiteY27" fmla="*/ 1551 h 10000"/>
              <a:gd name="connsiteX0" fmla="*/ 0 w 10000"/>
              <a:gd name="connsiteY0" fmla="*/ 6131 h 10000"/>
              <a:gd name="connsiteX1" fmla="*/ 40 w 10000"/>
              <a:gd name="connsiteY1" fmla="*/ 5607 h 10000"/>
              <a:gd name="connsiteX2" fmla="*/ 1338 w 10000"/>
              <a:gd name="connsiteY2" fmla="*/ 5607 h 10000"/>
              <a:gd name="connsiteX3" fmla="*/ 1378 w 10000"/>
              <a:gd name="connsiteY3" fmla="*/ 6131 h 10000"/>
              <a:gd name="connsiteX4" fmla="*/ 1378 w 10000"/>
              <a:gd name="connsiteY4" fmla="*/ 9477 h 10000"/>
              <a:gd name="connsiteX5" fmla="*/ 1420 w 10000"/>
              <a:gd name="connsiteY5" fmla="*/ 10000 h 10000"/>
              <a:gd name="connsiteX6" fmla="*/ 1773 w 10000"/>
              <a:gd name="connsiteY6" fmla="*/ 10000 h 10000"/>
              <a:gd name="connsiteX7" fmla="*/ 1813 w 10000"/>
              <a:gd name="connsiteY7" fmla="*/ 9477 h 10000"/>
              <a:gd name="connsiteX8" fmla="*/ 1813 w 10000"/>
              <a:gd name="connsiteY8" fmla="*/ 7178 h 10000"/>
              <a:gd name="connsiteX9" fmla="*/ 1851 w 10000"/>
              <a:gd name="connsiteY9" fmla="*/ 6654 h 10000"/>
              <a:gd name="connsiteX10" fmla="*/ 2288 w 10000"/>
              <a:gd name="connsiteY10" fmla="*/ 6654 h 10000"/>
              <a:gd name="connsiteX11" fmla="*/ 2329 w 10000"/>
              <a:gd name="connsiteY11" fmla="*/ 7178 h 10000"/>
              <a:gd name="connsiteX12" fmla="*/ 2329 w 10000"/>
              <a:gd name="connsiteY12" fmla="*/ 8411 h 10000"/>
              <a:gd name="connsiteX13" fmla="*/ 2369 w 10000"/>
              <a:gd name="connsiteY13" fmla="*/ 8935 h 10000"/>
              <a:gd name="connsiteX14" fmla="*/ 5383 w 10000"/>
              <a:gd name="connsiteY14" fmla="*/ 8935 h 10000"/>
              <a:gd name="connsiteX15" fmla="*/ 5423 w 10000"/>
              <a:gd name="connsiteY15" fmla="*/ 8411 h 10000"/>
              <a:gd name="connsiteX16" fmla="*/ 5423 w 10000"/>
              <a:gd name="connsiteY16" fmla="*/ 523 h 10000"/>
              <a:gd name="connsiteX17" fmla="*/ 5462 w 10000"/>
              <a:gd name="connsiteY17" fmla="*/ 0 h 10000"/>
              <a:gd name="connsiteX18" fmla="*/ 6456 w 10000"/>
              <a:gd name="connsiteY18" fmla="*/ 0 h 10000"/>
              <a:gd name="connsiteX19" fmla="*/ 6497 w 10000"/>
              <a:gd name="connsiteY19" fmla="*/ 523 h 10000"/>
              <a:gd name="connsiteX20" fmla="*/ 6497 w 10000"/>
              <a:gd name="connsiteY20" fmla="*/ 7159 h 10000"/>
              <a:gd name="connsiteX21" fmla="*/ 6536 w 10000"/>
              <a:gd name="connsiteY21" fmla="*/ 7682 h 10000"/>
              <a:gd name="connsiteX22" fmla="*/ 8047 w 10000"/>
              <a:gd name="connsiteY22" fmla="*/ 7682 h 10000"/>
              <a:gd name="connsiteX23" fmla="*/ 8087 w 10000"/>
              <a:gd name="connsiteY23" fmla="*/ 7159 h 10000"/>
              <a:gd name="connsiteX24" fmla="*/ 8087 w 10000"/>
              <a:gd name="connsiteY24" fmla="*/ 2075 h 10000"/>
              <a:gd name="connsiteX25" fmla="*/ 8127 w 10000"/>
              <a:gd name="connsiteY25" fmla="*/ 1551 h 10000"/>
              <a:gd name="connsiteX26" fmla="*/ 10000 w 10000"/>
              <a:gd name="connsiteY26" fmla="*/ 1551 h 10000"/>
              <a:gd name="connsiteX0" fmla="*/ 0 w 8127"/>
              <a:gd name="connsiteY0" fmla="*/ 6131 h 10000"/>
              <a:gd name="connsiteX1" fmla="*/ 40 w 8127"/>
              <a:gd name="connsiteY1" fmla="*/ 5607 h 10000"/>
              <a:gd name="connsiteX2" fmla="*/ 1338 w 8127"/>
              <a:gd name="connsiteY2" fmla="*/ 5607 h 10000"/>
              <a:gd name="connsiteX3" fmla="*/ 1378 w 8127"/>
              <a:gd name="connsiteY3" fmla="*/ 6131 h 10000"/>
              <a:gd name="connsiteX4" fmla="*/ 1378 w 8127"/>
              <a:gd name="connsiteY4" fmla="*/ 9477 h 10000"/>
              <a:gd name="connsiteX5" fmla="*/ 1420 w 8127"/>
              <a:gd name="connsiteY5" fmla="*/ 10000 h 10000"/>
              <a:gd name="connsiteX6" fmla="*/ 1773 w 8127"/>
              <a:gd name="connsiteY6" fmla="*/ 10000 h 10000"/>
              <a:gd name="connsiteX7" fmla="*/ 1813 w 8127"/>
              <a:gd name="connsiteY7" fmla="*/ 9477 h 10000"/>
              <a:gd name="connsiteX8" fmla="*/ 1813 w 8127"/>
              <a:gd name="connsiteY8" fmla="*/ 7178 h 10000"/>
              <a:gd name="connsiteX9" fmla="*/ 1851 w 8127"/>
              <a:gd name="connsiteY9" fmla="*/ 6654 h 10000"/>
              <a:gd name="connsiteX10" fmla="*/ 2288 w 8127"/>
              <a:gd name="connsiteY10" fmla="*/ 6654 h 10000"/>
              <a:gd name="connsiteX11" fmla="*/ 2329 w 8127"/>
              <a:gd name="connsiteY11" fmla="*/ 7178 h 10000"/>
              <a:gd name="connsiteX12" fmla="*/ 2329 w 8127"/>
              <a:gd name="connsiteY12" fmla="*/ 8411 h 10000"/>
              <a:gd name="connsiteX13" fmla="*/ 2369 w 8127"/>
              <a:gd name="connsiteY13" fmla="*/ 8935 h 10000"/>
              <a:gd name="connsiteX14" fmla="*/ 5383 w 8127"/>
              <a:gd name="connsiteY14" fmla="*/ 8935 h 10000"/>
              <a:gd name="connsiteX15" fmla="*/ 5423 w 8127"/>
              <a:gd name="connsiteY15" fmla="*/ 8411 h 10000"/>
              <a:gd name="connsiteX16" fmla="*/ 5423 w 8127"/>
              <a:gd name="connsiteY16" fmla="*/ 523 h 10000"/>
              <a:gd name="connsiteX17" fmla="*/ 5462 w 8127"/>
              <a:gd name="connsiteY17" fmla="*/ 0 h 10000"/>
              <a:gd name="connsiteX18" fmla="*/ 6456 w 8127"/>
              <a:gd name="connsiteY18" fmla="*/ 0 h 10000"/>
              <a:gd name="connsiteX19" fmla="*/ 6497 w 8127"/>
              <a:gd name="connsiteY19" fmla="*/ 523 h 10000"/>
              <a:gd name="connsiteX20" fmla="*/ 6497 w 8127"/>
              <a:gd name="connsiteY20" fmla="*/ 7159 h 10000"/>
              <a:gd name="connsiteX21" fmla="*/ 6536 w 8127"/>
              <a:gd name="connsiteY21" fmla="*/ 7682 h 10000"/>
              <a:gd name="connsiteX22" fmla="*/ 8047 w 8127"/>
              <a:gd name="connsiteY22" fmla="*/ 7682 h 10000"/>
              <a:gd name="connsiteX23" fmla="*/ 8087 w 8127"/>
              <a:gd name="connsiteY23" fmla="*/ 7159 h 10000"/>
              <a:gd name="connsiteX24" fmla="*/ 8087 w 8127"/>
              <a:gd name="connsiteY24" fmla="*/ 2075 h 10000"/>
              <a:gd name="connsiteX25" fmla="*/ 8127 w 8127"/>
              <a:gd name="connsiteY25" fmla="*/ 1551 h 10000"/>
              <a:gd name="connsiteX0" fmla="*/ 0 w 9951"/>
              <a:gd name="connsiteY0" fmla="*/ 6131 h 10000"/>
              <a:gd name="connsiteX1" fmla="*/ 49 w 9951"/>
              <a:gd name="connsiteY1" fmla="*/ 5607 h 10000"/>
              <a:gd name="connsiteX2" fmla="*/ 1646 w 9951"/>
              <a:gd name="connsiteY2" fmla="*/ 5607 h 10000"/>
              <a:gd name="connsiteX3" fmla="*/ 1696 w 9951"/>
              <a:gd name="connsiteY3" fmla="*/ 6131 h 10000"/>
              <a:gd name="connsiteX4" fmla="*/ 1696 w 9951"/>
              <a:gd name="connsiteY4" fmla="*/ 9477 h 10000"/>
              <a:gd name="connsiteX5" fmla="*/ 1747 w 9951"/>
              <a:gd name="connsiteY5" fmla="*/ 10000 h 10000"/>
              <a:gd name="connsiteX6" fmla="*/ 2182 w 9951"/>
              <a:gd name="connsiteY6" fmla="*/ 10000 h 10000"/>
              <a:gd name="connsiteX7" fmla="*/ 2231 w 9951"/>
              <a:gd name="connsiteY7" fmla="*/ 9477 h 10000"/>
              <a:gd name="connsiteX8" fmla="*/ 2231 w 9951"/>
              <a:gd name="connsiteY8" fmla="*/ 7178 h 10000"/>
              <a:gd name="connsiteX9" fmla="*/ 2278 w 9951"/>
              <a:gd name="connsiteY9" fmla="*/ 6654 h 10000"/>
              <a:gd name="connsiteX10" fmla="*/ 2815 w 9951"/>
              <a:gd name="connsiteY10" fmla="*/ 6654 h 10000"/>
              <a:gd name="connsiteX11" fmla="*/ 2866 w 9951"/>
              <a:gd name="connsiteY11" fmla="*/ 7178 h 10000"/>
              <a:gd name="connsiteX12" fmla="*/ 2866 w 9951"/>
              <a:gd name="connsiteY12" fmla="*/ 8411 h 10000"/>
              <a:gd name="connsiteX13" fmla="*/ 2915 w 9951"/>
              <a:gd name="connsiteY13" fmla="*/ 8935 h 10000"/>
              <a:gd name="connsiteX14" fmla="*/ 6624 w 9951"/>
              <a:gd name="connsiteY14" fmla="*/ 8935 h 10000"/>
              <a:gd name="connsiteX15" fmla="*/ 6673 w 9951"/>
              <a:gd name="connsiteY15" fmla="*/ 8411 h 10000"/>
              <a:gd name="connsiteX16" fmla="*/ 6673 w 9951"/>
              <a:gd name="connsiteY16" fmla="*/ 523 h 10000"/>
              <a:gd name="connsiteX17" fmla="*/ 6721 w 9951"/>
              <a:gd name="connsiteY17" fmla="*/ 0 h 10000"/>
              <a:gd name="connsiteX18" fmla="*/ 7944 w 9951"/>
              <a:gd name="connsiteY18" fmla="*/ 0 h 10000"/>
              <a:gd name="connsiteX19" fmla="*/ 7994 w 9951"/>
              <a:gd name="connsiteY19" fmla="*/ 523 h 10000"/>
              <a:gd name="connsiteX20" fmla="*/ 7994 w 9951"/>
              <a:gd name="connsiteY20" fmla="*/ 7159 h 10000"/>
              <a:gd name="connsiteX21" fmla="*/ 8042 w 9951"/>
              <a:gd name="connsiteY21" fmla="*/ 7682 h 10000"/>
              <a:gd name="connsiteX22" fmla="*/ 9902 w 9951"/>
              <a:gd name="connsiteY22" fmla="*/ 7682 h 10000"/>
              <a:gd name="connsiteX23" fmla="*/ 9951 w 9951"/>
              <a:gd name="connsiteY23" fmla="*/ 7159 h 10000"/>
              <a:gd name="connsiteX24" fmla="*/ 9951 w 9951"/>
              <a:gd name="connsiteY24" fmla="*/ 2075 h 10000"/>
              <a:gd name="connsiteX0" fmla="*/ 0 w 10000"/>
              <a:gd name="connsiteY0" fmla="*/ 6131 h 10000"/>
              <a:gd name="connsiteX1" fmla="*/ 49 w 10000"/>
              <a:gd name="connsiteY1" fmla="*/ 5607 h 10000"/>
              <a:gd name="connsiteX2" fmla="*/ 1654 w 10000"/>
              <a:gd name="connsiteY2" fmla="*/ 5607 h 10000"/>
              <a:gd name="connsiteX3" fmla="*/ 1704 w 10000"/>
              <a:gd name="connsiteY3" fmla="*/ 6131 h 10000"/>
              <a:gd name="connsiteX4" fmla="*/ 1704 w 10000"/>
              <a:gd name="connsiteY4" fmla="*/ 9477 h 10000"/>
              <a:gd name="connsiteX5" fmla="*/ 1756 w 10000"/>
              <a:gd name="connsiteY5" fmla="*/ 10000 h 10000"/>
              <a:gd name="connsiteX6" fmla="*/ 2193 w 10000"/>
              <a:gd name="connsiteY6" fmla="*/ 10000 h 10000"/>
              <a:gd name="connsiteX7" fmla="*/ 2242 w 10000"/>
              <a:gd name="connsiteY7" fmla="*/ 9477 h 10000"/>
              <a:gd name="connsiteX8" fmla="*/ 2242 w 10000"/>
              <a:gd name="connsiteY8" fmla="*/ 7178 h 10000"/>
              <a:gd name="connsiteX9" fmla="*/ 2289 w 10000"/>
              <a:gd name="connsiteY9" fmla="*/ 6654 h 10000"/>
              <a:gd name="connsiteX10" fmla="*/ 2829 w 10000"/>
              <a:gd name="connsiteY10" fmla="*/ 6654 h 10000"/>
              <a:gd name="connsiteX11" fmla="*/ 2880 w 10000"/>
              <a:gd name="connsiteY11" fmla="*/ 7178 h 10000"/>
              <a:gd name="connsiteX12" fmla="*/ 2880 w 10000"/>
              <a:gd name="connsiteY12" fmla="*/ 8411 h 10000"/>
              <a:gd name="connsiteX13" fmla="*/ 2929 w 10000"/>
              <a:gd name="connsiteY13" fmla="*/ 8935 h 10000"/>
              <a:gd name="connsiteX14" fmla="*/ 6657 w 10000"/>
              <a:gd name="connsiteY14" fmla="*/ 8935 h 10000"/>
              <a:gd name="connsiteX15" fmla="*/ 6706 w 10000"/>
              <a:gd name="connsiteY15" fmla="*/ 8411 h 10000"/>
              <a:gd name="connsiteX16" fmla="*/ 6706 w 10000"/>
              <a:gd name="connsiteY16" fmla="*/ 523 h 10000"/>
              <a:gd name="connsiteX17" fmla="*/ 6754 w 10000"/>
              <a:gd name="connsiteY17" fmla="*/ 0 h 10000"/>
              <a:gd name="connsiteX18" fmla="*/ 7983 w 10000"/>
              <a:gd name="connsiteY18" fmla="*/ 0 h 10000"/>
              <a:gd name="connsiteX19" fmla="*/ 8033 w 10000"/>
              <a:gd name="connsiteY19" fmla="*/ 523 h 10000"/>
              <a:gd name="connsiteX20" fmla="*/ 8033 w 10000"/>
              <a:gd name="connsiteY20" fmla="*/ 7159 h 10000"/>
              <a:gd name="connsiteX21" fmla="*/ 8082 w 10000"/>
              <a:gd name="connsiteY21" fmla="*/ 7682 h 10000"/>
              <a:gd name="connsiteX22" fmla="*/ 9951 w 10000"/>
              <a:gd name="connsiteY22" fmla="*/ 7682 h 10000"/>
              <a:gd name="connsiteX23" fmla="*/ 10000 w 10000"/>
              <a:gd name="connsiteY23" fmla="*/ 7159 h 10000"/>
              <a:gd name="connsiteX0" fmla="*/ 0 w 9951"/>
              <a:gd name="connsiteY0" fmla="*/ 6131 h 10000"/>
              <a:gd name="connsiteX1" fmla="*/ 49 w 9951"/>
              <a:gd name="connsiteY1" fmla="*/ 5607 h 10000"/>
              <a:gd name="connsiteX2" fmla="*/ 1654 w 9951"/>
              <a:gd name="connsiteY2" fmla="*/ 5607 h 10000"/>
              <a:gd name="connsiteX3" fmla="*/ 1704 w 9951"/>
              <a:gd name="connsiteY3" fmla="*/ 6131 h 10000"/>
              <a:gd name="connsiteX4" fmla="*/ 1704 w 9951"/>
              <a:gd name="connsiteY4" fmla="*/ 9477 h 10000"/>
              <a:gd name="connsiteX5" fmla="*/ 1756 w 9951"/>
              <a:gd name="connsiteY5" fmla="*/ 10000 h 10000"/>
              <a:gd name="connsiteX6" fmla="*/ 2193 w 9951"/>
              <a:gd name="connsiteY6" fmla="*/ 10000 h 10000"/>
              <a:gd name="connsiteX7" fmla="*/ 2242 w 9951"/>
              <a:gd name="connsiteY7" fmla="*/ 9477 h 10000"/>
              <a:gd name="connsiteX8" fmla="*/ 2242 w 9951"/>
              <a:gd name="connsiteY8" fmla="*/ 7178 h 10000"/>
              <a:gd name="connsiteX9" fmla="*/ 2289 w 9951"/>
              <a:gd name="connsiteY9" fmla="*/ 6654 h 10000"/>
              <a:gd name="connsiteX10" fmla="*/ 2829 w 9951"/>
              <a:gd name="connsiteY10" fmla="*/ 6654 h 10000"/>
              <a:gd name="connsiteX11" fmla="*/ 2880 w 9951"/>
              <a:gd name="connsiteY11" fmla="*/ 7178 h 10000"/>
              <a:gd name="connsiteX12" fmla="*/ 2880 w 9951"/>
              <a:gd name="connsiteY12" fmla="*/ 8411 h 10000"/>
              <a:gd name="connsiteX13" fmla="*/ 2929 w 9951"/>
              <a:gd name="connsiteY13" fmla="*/ 8935 h 10000"/>
              <a:gd name="connsiteX14" fmla="*/ 6657 w 9951"/>
              <a:gd name="connsiteY14" fmla="*/ 8935 h 10000"/>
              <a:gd name="connsiteX15" fmla="*/ 6706 w 9951"/>
              <a:gd name="connsiteY15" fmla="*/ 8411 h 10000"/>
              <a:gd name="connsiteX16" fmla="*/ 6706 w 9951"/>
              <a:gd name="connsiteY16" fmla="*/ 523 h 10000"/>
              <a:gd name="connsiteX17" fmla="*/ 6754 w 9951"/>
              <a:gd name="connsiteY17" fmla="*/ 0 h 10000"/>
              <a:gd name="connsiteX18" fmla="*/ 7983 w 9951"/>
              <a:gd name="connsiteY18" fmla="*/ 0 h 10000"/>
              <a:gd name="connsiteX19" fmla="*/ 8033 w 9951"/>
              <a:gd name="connsiteY19" fmla="*/ 523 h 10000"/>
              <a:gd name="connsiteX20" fmla="*/ 8033 w 9951"/>
              <a:gd name="connsiteY20" fmla="*/ 7159 h 10000"/>
              <a:gd name="connsiteX21" fmla="*/ 8082 w 9951"/>
              <a:gd name="connsiteY21" fmla="*/ 7682 h 10000"/>
              <a:gd name="connsiteX22" fmla="*/ 9951 w 9951"/>
              <a:gd name="connsiteY22" fmla="*/ 7682 h 10000"/>
              <a:gd name="connsiteX0" fmla="*/ 0 w 10000"/>
              <a:gd name="connsiteY0" fmla="*/ 6131 h 10000"/>
              <a:gd name="connsiteX1" fmla="*/ 1662 w 10000"/>
              <a:gd name="connsiteY1" fmla="*/ 5607 h 10000"/>
              <a:gd name="connsiteX2" fmla="*/ 1712 w 10000"/>
              <a:gd name="connsiteY2" fmla="*/ 6131 h 10000"/>
              <a:gd name="connsiteX3" fmla="*/ 1712 w 10000"/>
              <a:gd name="connsiteY3" fmla="*/ 9477 h 10000"/>
              <a:gd name="connsiteX4" fmla="*/ 1765 w 10000"/>
              <a:gd name="connsiteY4" fmla="*/ 10000 h 10000"/>
              <a:gd name="connsiteX5" fmla="*/ 2204 w 10000"/>
              <a:gd name="connsiteY5" fmla="*/ 10000 h 10000"/>
              <a:gd name="connsiteX6" fmla="*/ 2253 w 10000"/>
              <a:gd name="connsiteY6" fmla="*/ 9477 h 10000"/>
              <a:gd name="connsiteX7" fmla="*/ 2253 w 10000"/>
              <a:gd name="connsiteY7" fmla="*/ 7178 h 10000"/>
              <a:gd name="connsiteX8" fmla="*/ 2300 w 10000"/>
              <a:gd name="connsiteY8" fmla="*/ 6654 h 10000"/>
              <a:gd name="connsiteX9" fmla="*/ 2843 w 10000"/>
              <a:gd name="connsiteY9" fmla="*/ 6654 h 10000"/>
              <a:gd name="connsiteX10" fmla="*/ 2894 w 10000"/>
              <a:gd name="connsiteY10" fmla="*/ 7178 h 10000"/>
              <a:gd name="connsiteX11" fmla="*/ 2894 w 10000"/>
              <a:gd name="connsiteY11" fmla="*/ 8411 h 10000"/>
              <a:gd name="connsiteX12" fmla="*/ 2943 w 10000"/>
              <a:gd name="connsiteY12" fmla="*/ 8935 h 10000"/>
              <a:gd name="connsiteX13" fmla="*/ 6690 w 10000"/>
              <a:gd name="connsiteY13" fmla="*/ 8935 h 10000"/>
              <a:gd name="connsiteX14" fmla="*/ 6739 w 10000"/>
              <a:gd name="connsiteY14" fmla="*/ 8411 h 10000"/>
              <a:gd name="connsiteX15" fmla="*/ 6739 w 10000"/>
              <a:gd name="connsiteY15" fmla="*/ 523 h 10000"/>
              <a:gd name="connsiteX16" fmla="*/ 6787 w 10000"/>
              <a:gd name="connsiteY16" fmla="*/ 0 h 10000"/>
              <a:gd name="connsiteX17" fmla="*/ 8022 w 10000"/>
              <a:gd name="connsiteY17" fmla="*/ 0 h 10000"/>
              <a:gd name="connsiteX18" fmla="*/ 8073 w 10000"/>
              <a:gd name="connsiteY18" fmla="*/ 523 h 10000"/>
              <a:gd name="connsiteX19" fmla="*/ 8073 w 10000"/>
              <a:gd name="connsiteY19" fmla="*/ 7159 h 10000"/>
              <a:gd name="connsiteX20" fmla="*/ 8122 w 10000"/>
              <a:gd name="connsiteY20" fmla="*/ 7682 h 10000"/>
              <a:gd name="connsiteX21" fmla="*/ 10000 w 10000"/>
              <a:gd name="connsiteY21" fmla="*/ 7682 h 10000"/>
              <a:gd name="connsiteX0" fmla="*/ 0 w 8657"/>
              <a:gd name="connsiteY0" fmla="*/ 5687 h 10000"/>
              <a:gd name="connsiteX1" fmla="*/ 319 w 8657"/>
              <a:gd name="connsiteY1" fmla="*/ 5607 h 10000"/>
              <a:gd name="connsiteX2" fmla="*/ 369 w 8657"/>
              <a:gd name="connsiteY2" fmla="*/ 6131 h 10000"/>
              <a:gd name="connsiteX3" fmla="*/ 369 w 8657"/>
              <a:gd name="connsiteY3" fmla="*/ 9477 h 10000"/>
              <a:gd name="connsiteX4" fmla="*/ 422 w 8657"/>
              <a:gd name="connsiteY4" fmla="*/ 10000 h 10000"/>
              <a:gd name="connsiteX5" fmla="*/ 861 w 8657"/>
              <a:gd name="connsiteY5" fmla="*/ 10000 h 10000"/>
              <a:gd name="connsiteX6" fmla="*/ 910 w 8657"/>
              <a:gd name="connsiteY6" fmla="*/ 9477 h 10000"/>
              <a:gd name="connsiteX7" fmla="*/ 910 w 8657"/>
              <a:gd name="connsiteY7" fmla="*/ 7178 h 10000"/>
              <a:gd name="connsiteX8" fmla="*/ 957 w 8657"/>
              <a:gd name="connsiteY8" fmla="*/ 6654 h 10000"/>
              <a:gd name="connsiteX9" fmla="*/ 1500 w 8657"/>
              <a:gd name="connsiteY9" fmla="*/ 6654 h 10000"/>
              <a:gd name="connsiteX10" fmla="*/ 1551 w 8657"/>
              <a:gd name="connsiteY10" fmla="*/ 7178 h 10000"/>
              <a:gd name="connsiteX11" fmla="*/ 1551 w 8657"/>
              <a:gd name="connsiteY11" fmla="*/ 8411 h 10000"/>
              <a:gd name="connsiteX12" fmla="*/ 1600 w 8657"/>
              <a:gd name="connsiteY12" fmla="*/ 8935 h 10000"/>
              <a:gd name="connsiteX13" fmla="*/ 5347 w 8657"/>
              <a:gd name="connsiteY13" fmla="*/ 8935 h 10000"/>
              <a:gd name="connsiteX14" fmla="*/ 5396 w 8657"/>
              <a:gd name="connsiteY14" fmla="*/ 8411 h 10000"/>
              <a:gd name="connsiteX15" fmla="*/ 5396 w 8657"/>
              <a:gd name="connsiteY15" fmla="*/ 523 h 10000"/>
              <a:gd name="connsiteX16" fmla="*/ 5444 w 8657"/>
              <a:gd name="connsiteY16" fmla="*/ 0 h 10000"/>
              <a:gd name="connsiteX17" fmla="*/ 6679 w 8657"/>
              <a:gd name="connsiteY17" fmla="*/ 0 h 10000"/>
              <a:gd name="connsiteX18" fmla="*/ 6730 w 8657"/>
              <a:gd name="connsiteY18" fmla="*/ 523 h 10000"/>
              <a:gd name="connsiteX19" fmla="*/ 6730 w 8657"/>
              <a:gd name="connsiteY19" fmla="*/ 7159 h 10000"/>
              <a:gd name="connsiteX20" fmla="*/ 6779 w 8657"/>
              <a:gd name="connsiteY20" fmla="*/ 7682 h 10000"/>
              <a:gd name="connsiteX21" fmla="*/ 8657 w 8657"/>
              <a:gd name="connsiteY21" fmla="*/ 7682 h 10000"/>
              <a:gd name="connsiteX0" fmla="*/ 0 w 10000"/>
              <a:gd name="connsiteY0" fmla="*/ 5583 h 10000"/>
              <a:gd name="connsiteX1" fmla="*/ 368 w 10000"/>
              <a:gd name="connsiteY1" fmla="*/ 5607 h 10000"/>
              <a:gd name="connsiteX2" fmla="*/ 426 w 10000"/>
              <a:gd name="connsiteY2" fmla="*/ 6131 h 10000"/>
              <a:gd name="connsiteX3" fmla="*/ 426 w 10000"/>
              <a:gd name="connsiteY3" fmla="*/ 9477 h 10000"/>
              <a:gd name="connsiteX4" fmla="*/ 487 w 10000"/>
              <a:gd name="connsiteY4" fmla="*/ 10000 h 10000"/>
              <a:gd name="connsiteX5" fmla="*/ 995 w 10000"/>
              <a:gd name="connsiteY5" fmla="*/ 10000 h 10000"/>
              <a:gd name="connsiteX6" fmla="*/ 1051 w 10000"/>
              <a:gd name="connsiteY6" fmla="*/ 9477 h 10000"/>
              <a:gd name="connsiteX7" fmla="*/ 1051 w 10000"/>
              <a:gd name="connsiteY7" fmla="*/ 7178 h 10000"/>
              <a:gd name="connsiteX8" fmla="*/ 1105 w 10000"/>
              <a:gd name="connsiteY8" fmla="*/ 6654 h 10000"/>
              <a:gd name="connsiteX9" fmla="*/ 1733 w 10000"/>
              <a:gd name="connsiteY9" fmla="*/ 6654 h 10000"/>
              <a:gd name="connsiteX10" fmla="*/ 1792 w 10000"/>
              <a:gd name="connsiteY10" fmla="*/ 7178 h 10000"/>
              <a:gd name="connsiteX11" fmla="*/ 1792 w 10000"/>
              <a:gd name="connsiteY11" fmla="*/ 8411 h 10000"/>
              <a:gd name="connsiteX12" fmla="*/ 1848 w 10000"/>
              <a:gd name="connsiteY12" fmla="*/ 8935 h 10000"/>
              <a:gd name="connsiteX13" fmla="*/ 6177 w 10000"/>
              <a:gd name="connsiteY13" fmla="*/ 8935 h 10000"/>
              <a:gd name="connsiteX14" fmla="*/ 6233 w 10000"/>
              <a:gd name="connsiteY14" fmla="*/ 8411 h 10000"/>
              <a:gd name="connsiteX15" fmla="*/ 6233 w 10000"/>
              <a:gd name="connsiteY15" fmla="*/ 523 h 10000"/>
              <a:gd name="connsiteX16" fmla="*/ 6289 w 10000"/>
              <a:gd name="connsiteY16" fmla="*/ 0 h 10000"/>
              <a:gd name="connsiteX17" fmla="*/ 7715 w 10000"/>
              <a:gd name="connsiteY17" fmla="*/ 0 h 10000"/>
              <a:gd name="connsiteX18" fmla="*/ 7774 w 10000"/>
              <a:gd name="connsiteY18" fmla="*/ 523 h 10000"/>
              <a:gd name="connsiteX19" fmla="*/ 7774 w 10000"/>
              <a:gd name="connsiteY19" fmla="*/ 7159 h 10000"/>
              <a:gd name="connsiteX20" fmla="*/ 7831 w 10000"/>
              <a:gd name="connsiteY20" fmla="*/ 7682 h 10000"/>
              <a:gd name="connsiteX21" fmla="*/ 10000 w 10000"/>
              <a:gd name="connsiteY21" fmla="*/ 7682 h 10000"/>
              <a:gd name="connsiteX0" fmla="*/ 0 w 10000"/>
              <a:gd name="connsiteY0" fmla="*/ 5583 h 10000"/>
              <a:gd name="connsiteX1" fmla="*/ 368 w 10000"/>
              <a:gd name="connsiteY1" fmla="*/ 5607 h 10000"/>
              <a:gd name="connsiteX2" fmla="*/ 426 w 10000"/>
              <a:gd name="connsiteY2" fmla="*/ 6131 h 10000"/>
              <a:gd name="connsiteX3" fmla="*/ 426 w 10000"/>
              <a:gd name="connsiteY3" fmla="*/ 9477 h 10000"/>
              <a:gd name="connsiteX4" fmla="*/ 487 w 10000"/>
              <a:gd name="connsiteY4" fmla="*/ 10000 h 10000"/>
              <a:gd name="connsiteX5" fmla="*/ 995 w 10000"/>
              <a:gd name="connsiteY5" fmla="*/ 10000 h 10000"/>
              <a:gd name="connsiteX6" fmla="*/ 1051 w 10000"/>
              <a:gd name="connsiteY6" fmla="*/ 9477 h 10000"/>
              <a:gd name="connsiteX7" fmla="*/ 1051 w 10000"/>
              <a:gd name="connsiteY7" fmla="*/ 7178 h 10000"/>
              <a:gd name="connsiteX8" fmla="*/ 1105 w 10000"/>
              <a:gd name="connsiteY8" fmla="*/ 6654 h 10000"/>
              <a:gd name="connsiteX9" fmla="*/ 1733 w 10000"/>
              <a:gd name="connsiteY9" fmla="*/ 6654 h 10000"/>
              <a:gd name="connsiteX10" fmla="*/ 1792 w 10000"/>
              <a:gd name="connsiteY10" fmla="*/ 7178 h 10000"/>
              <a:gd name="connsiteX11" fmla="*/ 1792 w 10000"/>
              <a:gd name="connsiteY11" fmla="*/ 8411 h 10000"/>
              <a:gd name="connsiteX12" fmla="*/ 1848 w 10000"/>
              <a:gd name="connsiteY12" fmla="*/ 8935 h 10000"/>
              <a:gd name="connsiteX13" fmla="*/ 6177 w 10000"/>
              <a:gd name="connsiteY13" fmla="*/ 8935 h 10000"/>
              <a:gd name="connsiteX14" fmla="*/ 6233 w 10000"/>
              <a:gd name="connsiteY14" fmla="*/ 8411 h 10000"/>
              <a:gd name="connsiteX15" fmla="*/ 6233 w 10000"/>
              <a:gd name="connsiteY15" fmla="*/ 523 h 10000"/>
              <a:gd name="connsiteX16" fmla="*/ 6289 w 10000"/>
              <a:gd name="connsiteY16" fmla="*/ 0 h 10000"/>
              <a:gd name="connsiteX17" fmla="*/ 7715 w 10000"/>
              <a:gd name="connsiteY17" fmla="*/ 0 h 10000"/>
              <a:gd name="connsiteX18" fmla="*/ 7774 w 10000"/>
              <a:gd name="connsiteY18" fmla="*/ 523 h 10000"/>
              <a:gd name="connsiteX19" fmla="*/ 7774 w 10000"/>
              <a:gd name="connsiteY19" fmla="*/ 7159 h 10000"/>
              <a:gd name="connsiteX20" fmla="*/ 7831 w 10000"/>
              <a:gd name="connsiteY20" fmla="*/ 7682 h 10000"/>
              <a:gd name="connsiteX21" fmla="*/ 10000 w 10000"/>
              <a:gd name="connsiteY21" fmla="*/ 7682 h 10000"/>
              <a:gd name="connsiteX0" fmla="*/ 0 w 10000"/>
              <a:gd name="connsiteY0" fmla="*/ 5609 h 10000"/>
              <a:gd name="connsiteX1" fmla="*/ 368 w 10000"/>
              <a:gd name="connsiteY1" fmla="*/ 5607 h 10000"/>
              <a:gd name="connsiteX2" fmla="*/ 426 w 10000"/>
              <a:gd name="connsiteY2" fmla="*/ 6131 h 10000"/>
              <a:gd name="connsiteX3" fmla="*/ 426 w 10000"/>
              <a:gd name="connsiteY3" fmla="*/ 9477 h 10000"/>
              <a:gd name="connsiteX4" fmla="*/ 487 w 10000"/>
              <a:gd name="connsiteY4" fmla="*/ 10000 h 10000"/>
              <a:gd name="connsiteX5" fmla="*/ 995 w 10000"/>
              <a:gd name="connsiteY5" fmla="*/ 10000 h 10000"/>
              <a:gd name="connsiteX6" fmla="*/ 1051 w 10000"/>
              <a:gd name="connsiteY6" fmla="*/ 9477 h 10000"/>
              <a:gd name="connsiteX7" fmla="*/ 1051 w 10000"/>
              <a:gd name="connsiteY7" fmla="*/ 7178 h 10000"/>
              <a:gd name="connsiteX8" fmla="*/ 1105 w 10000"/>
              <a:gd name="connsiteY8" fmla="*/ 6654 h 10000"/>
              <a:gd name="connsiteX9" fmla="*/ 1733 w 10000"/>
              <a:gd name="connsiteY9" fmla="*/ 6654 h 10000"/>
              <a:gd name="connsiteX10" fmla="*/ 1792 w 10000"/>
              <a:gd name="connsiteY10" fmla="*/ 7178 h 10000"/>
              <a:gd name="connsiteX11" fmla="*/ 1792 w 10000"/>
              <a:gd name="connsiteY11" fmla="*/ 8411 h 10000"/>
              <a:gd name="connsiteX12" fmla="*/ 1848 w 10000"/>
              <a:gd name="connsiteY12" fmla="*/ 8935 h 10000"/>
              <a:gd name="connsiteX13" fmla="*/ 6177 w 10000"/>
              <a:gd name="connsiteY13" fmla="*/ 8935 h 10000"/>
              <a:gd name="connsiteX14" fmla="*/ 6233 w 10000"/>
              <a:gd name="connsiteY14" fmla="*/ 8411 h 10000"/>
              <a:gd name="connsiteX15" fmla="*/ 6233 w 10000"/>
              <a:gd name="connsiteY15" fmla="*/ 523 h 10000"/>
              <a:gd name="connsiteX16" fmla="*/ 6289 w 10000"/>
              <a:gd name="connsiteY16" fmla="*/ 0 h 10000"/>
              <a:gd name="connsiteX17" fmla="*/ 7715 w 10000"/>
              <a:gd name="connsiteY17" fmla="*/ 0 h 10000"/>
              <a:gd name="connsiteX18" fmla="*/ 7774 w 10000"/>
              <a:gd name="connsiteY18" fmla="*/ 523 h 10000"/>
              <a:gd name="connsiteX19" fmla="*/ 7774 w 10000"/>
              <a:gd name="connsiteY19" fmla="*/ 7159 h 10000"/>
              <a:gd name="connsiteX20" fmla="*/ 7831 w 10000"/>
              <a:gd name="connsiteY20" fmla="*/ 7682 h 10000"/>
              <a:gd name="connsiteX21" fmla="*/ 10000 w 10000"/>
              <a:gd name="connsiteY21" fmla="*/ 7682 h 10000"/>
              <a:gd name="connsiteX0" fmla="*/ 0 w 8282"/>
              <a:gd name="connsiteY0" fmla="*/ 5609 h 10000"/>
              <a:gd name="connsiteX1" fmla="*/ 368 w 8282"/>
              <a:gd name="connsiteY1" fmla="*/ 5607 h 10000"/>
              <a:gd name="connsiteX2" fmla="*/ 426 w 8282"/>
              <a:gd name="connsiteY2" fmla="*/ 6131 h 10000"/>
              <a:gd name="connsiteX3" fmla="*/ 426 w 8282"/>
              <a:gd name="connsiteY3" fmla="*/ 9477 h 10000"/>
              <a:gd name="connsiteX4" fmla="*/ 487 w 8282"/>
              <a:gd name="connsiteY4" fmla="*/ 10000 h 10000"/>
              <a:gd name="connsiteX5" fmla="*/ 995 w 8282"/>
              <a:gd name="connsiteY5" fmla="*/ 10000 h 10000"/>
              <a:gd name="connsiteX6" fmla="*/ 1051 w 8282"/>
              <a:gd name="connsiteY6" fmla="*/ 9477 h 10000"/>
              <a:gd name="connsiteX7" fmla="*/ 1051 w 8282"/>
              <a:gd name="connsiteY7" fmla="*/ 7178 h 10000"/>
              <a:gd name="connsiteX8" fmla="*/ 1105 w 8282"/>
              <a:gd name="connsiteY8" fmla="*/ 6654 h 10000"/>
              <a:gd name="connsiteX9" fmla="*/ 1733 w 8282"/>
              <a:gd name="connsiteY9" fmla="*/ 6654 h 10000"/>
              <a:gd name="connsiteX10" fmla="*/ 1792 w 8282"/>
              <a:gd name="connsiteY10" fmla="*/ 7178 h 10000"/>
              <a:gd name="connsiteX11" fmla="*/ 1792 w 8282"/>
              <a:gd name="connsiteY11" fmla="*/ 8411 h 10000"/>
              <a:gd name="connsiteX12" fmla="*/ 1848 w 8282"/>
              <a:gd name="connsiteY12" fmla="*/ 8935 h 10000"/>
              <a:gd name="connsiteX13" fmla="*/ 6177 w 8282"/>
              <a:gd name="connsiteY13" fmla="*/ 8935 h 10000"/>
              <a:gd name="connsiteX14" fmla="*/ 6233 w 8282"/>
              <a:gd name="connsiteY14" fmla="*/ 8411 h 10000"/>
              <a:gd name="connsiteX15" fmla="*/ 6233 w 8282"/>
              <a:gd name="connsiteY15" fmla="*/ 523 h 10000"/>
              <a:gd name="connsiteX16" fmla="*/ 6289 w 8282"/>
              <a:gd name="connsiteY16" fmla="*/ 0 h 10000"/>
              <a:gd name="connsiteX17" fmla="*/ 7715 w 8282"/>
              <a:gd name="connsiteY17" fmla="*/ 0 h 10000"/>
              <a:gd name="connsiteX18" fmla="*/ 7774 w 8282"/>
              <a:gd name="connsiteY18" fmla="*/ 523 h 10000"/>
              <a:gd name="connsiteX19" fmla="*/ 7774 w 8282"/>
              <a:gd name="connsiteY19" fmla="*/ 7159 h 10000"/>
              <a:gd name="connsiteX20" fmla="*/ 7831 w 8282"/>
              <a:gd name="connsiteY20" fmla="*/ 7682 h 10000"/>
              <a:gd name="connsiteX21" fmla="*/ 8282 w 8282"/>
              <a:gd name="connsiteY21" fmla="*/ 7682 h 10000"/>
              <a:gd name="connsiteX0" fmla="*/ 0 w 10017"/>
              <a:gd name="connsiteY0" fmla="*/ 5609 h 10000"/>
              <a:gd name="connsiteX1" fmla="*/ 444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44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44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44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44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36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36 w 10017"/>
              <a:gd name="connsiteY1" fmla="*/ 558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36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 name="connsiteX0" fmla="*/ 0 w 10017"/>
              <a:gd name="connsiteY0" fmla="*/ 5609 h 10000"/>
              <a:gd name="connsiteX1" fmla="*/ 436 w 10017"/>
              <a:gd name="connsiteY1" fmla="*/ 5607 h 10000"/>
              <a:gd name="connsiteX2" fmla="*/ 514 w 10017"/>
              <a:gd name="connsiteY2" fmla="*/ 6131 h 10000"/>
              <a:gd name="connsiteX3" fmla="*/ 514 w 10017"/>
              <a:gd name="connsiteY3" fmla="*/ 9477 h 10000"/>
              <a:gd name="connsiteX4" fmla="*/ 588 w 10017"/>
              <a:gd name="connsiteY4" fmla="*/ 10000 h 10000"/>
              <a:gd name="connsiteX5" fmla="*/ 1201 w 10017"/>
              <a:gd name="connsiteY5" fmla="*/ 10000 h 10000"/>
              <a:gd name="connsiteX6" fmla="*/ 1269 w 10017"/>
              <a:gd name="connsiteY6" fmla="*/ 9477 h 10000"/>
              <a:gd name="connsiteX7" fmla="*/ 1269 w 10017"/>
              <a:gd name="connsiteY7" fmla="*/ 7178 h 10000"/>
              <a:gd name="connsiteX8" fmla="*/ 1334 w 10017"/>
              <a:gd name="connsiteY8" fmla="*/ 6654 h 10000"/>
              <a:gd name="connsiteX9" fmla="*/ 2092 w 10017"/>
              <a:gd name="connsiteY9" fmla="*/ 6654 h 10000"/>
              <a:gd name="connsiteX10" fmla="*/ 2164 w 10017"/>
              <a:gd name="connsiteY10" fmla="*/ 7178 h 10000"/>
              <a:gd name="connsiteX11" fmla="*/ 2164 w 10017"/>
              <a:gd name="connsiteY11" fmla="*/ 8411 h 10000"/>
              <a:gd name="connsiteX12" fmla="*/ 2231 w 10017"/>
              <a:gd name="connsiteY12" fmla="*/ 8935 h 10000"/>
              <a:gd name="connsiteX13" fmla="*/ 7458 w 10017"/>
              <a:gd name="connsiteY13" fmla="*/ 8935 h 10000"/>
              <a:gd name="connsiteX14" fmla="*/ 7526 w 10017"/>
              <a:gd name="connsiteY14" fmla="*/ 8411 h 10000"/>
              <a:gd name="connsiteX15" fmla="*/ 7526 w 10017"/>
              <a:gd name="connsiteY15" fmla="*/ 523 h 10000"/>
              <a:gd name="connsiteX16" fmla="*/ 7594 w 10017"/>
              <a:gd name="connsiteY16" fmla="*/ 0 h 10000"/>
              <a:gd name="connsiteX17" fmla="*/ 9315 w 10017"/>
              <a:gd name="connsiteY17" fmla="*/ 0 h 10000"/>
              <a:gd name="connsiteX18" fmla="*/ 9387 w 10017"/>
              <a:gd name="connsiteY18" fmla="*/ 523 h 10000"/>
              <a:gd name="connsiteX19" fmla="*/ 9387 w 10017"/>
              <a:gd name="connsiteY19" fmla="*/ 7159 h 10000"/>
              <a:gd name="connsiteX20" fmla="*/ 9455 w 10017"/>
              <a:gd name="connsiteY20" fmla="*/ 7682 h 10000"/>
              <a:gd name="connsiteX21" fmla="*/ 10017 w 10017"/>
              <a:gd name="connsiteY21" fmla="*/ 768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17" h="10000">
                <a:moveTo>
                  <a:pt x="0" y="5609"/>
                </a:moveTo>
                <a:lnTo>
                  <a:pt x="436" y="5607"/>
                </a:lnTo>
                <a:cubicBezTo>
                  <a:pt x="477" y="5607"/>
                  <a:pt x="514" y="5832"/>
                  <a:pt x="514" y="6131"/>
                </a:cubicBezTo>
                <a:lnTo>
                  <a:pt x="514" y="9477"/>
                </a:lnTo>
                <a:cubicBezTo>
                  <a:pt x="514" y="9757"/>
                  <a:pt x="548" y="10000"/>
                  <a:pt x="588" y="10000"/>
                </a:cubicBezTo>
                <a:lnTo>
                  <a:pt x="1201" y="10000"/>
                </a:lnTo>
                <a:cubicBezTo>
                  <a:pt x="1235" y="10000"/>
                  <a:pt x="1269" y="9757"/>
                  <a:pt x="1269" y="9477"/>
                </a:cubicBezTo>
                <a:lnTo>
                  <a:pt x="1269" y="7178"/>
                </a:lnTo>
                <a:cubicBezTo>
                  <a:pt x="1269" y="6897"/>
                  <a:pt x="1297" y="6654"/>
                  <a:pt x="1334" y="6654"/>
                </a:cubicBezTo>
                <a:lnTo>
                  <a:pt x="2092" y="6654"/>
                </a:lnTo>
                <a:cubicBezTo>
                  <a:pt x="2132" y="6654"/>
                  <a:pt x="2164" y="6897"/>
                  <a:pt x="2164" y="7178"/>
                </a:cubicBezTo>
                <a:lnTo>
                  <a:pt x="2164" y="8411"/>
                </a:lnTo>
                <a:cubicBezTo>
                  <a:pt x="2164" y="8710"/>
                  <a:pt x="2193" y="8935"/>
                  <a:pt x="2231" y="8935"/>
                </a:cubicBezTo>
                <a:lnTo>
                  <a:pt x="7458" y="8935"/>
                </a:lnTo>
                <a:cubicBezTo>
                  <a:pt x="7496" y="8935"/>
                  <a:pt x="7526" y="8710"/>
                  <a:pt x="7526" y="8411"/>
                </a:cubicBezTo>
                <a:lnTo>
                  <a:pt x="7526" y="523"/>
                </a:lnTo>
                <a:cubicBezTo>
                  <a:pt x="7526" y="224"/>
                  <a:pt x="7557" y="0"/>
                  <a:pt x="7594" y="0"/>
                </a:cubicBezTo>
                <a:lnTo>
                  <a:pt x="9315" y="0"/>
                </a:lnTo>
                <a:cubicBezTo>
                  <a:pt x="9356" y="0"/>
                  <a:pt x="9387" y="224"/>
                  <a:pt x="9387" y="523"/>
                </a:cubicBezTo>
                <a:lnTo>
                  <a:pt x="9387" y="7159"/>
                </a:lnTo>
                <a:cubicBezTo>
                  <a:pt x="9387" y="7439"/>
                  <a:pt x="9416" y="7682"/>
                  <a:pt x="9455" y="7682"/>
                </a:cubicBezTo>
                <a:lnTo>
                  <a:pt x="10017" y="7682"/>
                </a:lnTo>
              </a:path>
            </a:pathLst>
          </a:custGeom>
          <a:noFill/>
          <a:ln w="12700" cap="flat">
            <a:solidFill>
              <a:schemeClr val="bg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gray">
          <a:xfrm>
            <a:off x="-7917" y="4480919"/>
            <a:ext cx="9161634" cy="1894152"/>
          </a:xfrm>
          <a:custGeom>
            <a:avLst/>
            <a:gdLst>
              <a:gd name="T0" fmla="*/ 0 w 8479"/>
              <a:gd name="T1" fmla="*/ 0 h 835"/>
              <a:gd name="T2" fmla="*/ 1311 w 8479"/>
              <a:gd name="T3" fmla="*/ 0 h 835"/>
              <a:gd name="T4" fmla="*/ 1339 w 8479"/>
              <a:gd name="T5" fmla="*/ 28 h 835"/>
              <a:gd name="T6" fmla="*/ 1339 w 8479"/>
              <a:gd name="T7" fmla="*/ 629 h 835"/>
              <a:gd name="T8" fmla="*/ 1366 w 8479"/>
              <a:gd name="T9" fmla="*/ 657 h 835"/>
              <a:gd name="T10" fmla="*/ 2615 w 8479"/>
              <a:gd name="T11" fmla="*/ 657 h 835"/>
              <a:gd name="T12" fmla="*/ 2643 w 8479"/>
              <a:gd name="T13" fmla="*/ 629 h 835"/>
              <a:gd name="T14" fmla="*/ 2643 w 8479"/>
              <a:gd name="T15" fmla="*/ 150 h 835"/>
              <a:gd name="T16" fmla="*/ 2671 w 8479"/>
              <a:gd name="T17" fmla="*/ 122 h 835"/>
              <a:gd name="T18" fmla="*/ 3930 w 8479"/>
              <a:gd name="T19" fmla="*/ 122 h 835"/>
              <a:gd name="T20" fmla="*/ 3958 w 8479"/>
              <a:gd name="T21" fmla="*/ 150 h 835"/>
              <a:gd name="T22" fmla="*/ 3958 w 8479"/>
              <a:gd name="T23" fmla="*/ 807 h 835"/>
              <a:gd name="T24" fmla="*/ 3986 w 8479"/>
              <a:gd name="T25" fmla="*/ 835 h 835"/>
              <a:gd name="T26" fmla="*/ 4855 w 8479"/>
              <a:gd name="T27" fmla="*/ 835 h 835"/>
              <a:gd name="T28" fmla="*/ 4883 w 8479"/>
              <a:gd name="T29" fmla="*/ 807 h 835"/>
              <a:gd name="T30" fmla="*/ 4883 w 8479"/>
              <a:gd name="T31" fmla="*/ 28 h 835"/>
              <a:gd name="T32" fmla="*/ 4911 w 8479"/>
              <a:gd name="T33" fmla="*/ 0 h 835"/>
              <a:gd name="T34" fmla="*/ 5536 w 8479"/>
              <a:gd name="T35" fmla="*/ 0 h 835"/>
              <a:gd name="T36" fmla="*/ 5564 w 8479"/>
              <a:gd name="T37" fmla="*/ 28 h 835"/>
              <a:gd name="T38" fmla="*/ 5564 w 8479"/>
              <a:gd name="T39" fmla="*/ 716 h 835"/>
              <a:gd name="T40" fmla="*/ 5592 w 8479"/>
              <a:gd name="T41" fmla="*/ 744 h 835"/>
              <a:gd name="T42" fmla="*/ 6859 w 8479"/>
              <a:gd name="T43" fmla="*/ 744 h 835"/>
              <a:gd name="T44" fmla="*/ 6887 w 8479"/>
              <a:gd name="T45" fmla="*/ 716 h 835"/>
              <a:gd name="T46" fmla="*/ 6887 w 8479"/>
              <a:gd name="T47" fmla="*/ 148 h 835"/>
              <a:gd name="T48" fmla="*/ 6915 w 8479"/>
              <a:gd name="T49" fmla="*/ 120 h 835"/>
              <a:gd name="T50" fmla="*/ 7337 w 8479"/>
              <a:gd name="T51" fmla="*/ 120 h 835"/>
              <a:gd name="T52" fmla="*/ 7364 w 8479"/>
              <a:gd name="T53" fmla="*/ 148 h 835"/>
              <a:gd name="T54" fmla="*/ 7364 w 8479"/>
              <a:gd name="T55" fmla="*/ 269 h 835"/>
              <a:gd name="T56" fmla="*/ 7392 w 8479"/>
              <a:gd name="T57" fmla="*/ 297 h 835"/>
              <a:gd name="T58" fmla="*/ 8479 w 8479"/>
              <a:gd name="T59" fmla="*/ 297 h 835"/>
              <a:gd name="connsiteX0" fmla="*/ 0 w 8454"/>
              <a:gd name="connsiteY0" fmla="*/ 0 h 10000"/>
              <a:gd name="connsiteX1" fmla="*/ 33 w 8454"/>
              <a:gd name="connsiteY1" fmla="*/ 335 h 10000"/>
              <a:gd name="connsiteX2" fmla="*/ 33 w 8454"/>
              <a:gd name="connsiteY2" fmla="*/ 7533 h 10000"/>
              <a:gd name="connsiteX3" fmla="*/ 65 w 8454"/>
              <a:gd name="connsiteY3" fmla="*/ 7868 h 10000"/>
              <a:gd name="connsiteX4" fmla="*/ 1538 w 8454"/>
              <a:gd name="connsiteY4" fmla="*/ 7868 h 10000"/>
              <a:gd name="connsiteX5" fmla="*/ 1571 w 8454"/>
              <a:gd name="connsiteY5" fmla="*/ 7533 h 10000"/>
              <a:gd name="connsiteX6" fmla="*/ 1571 w 8454"/>
              <a:gd name="connsiteY6" fmla="*/ 1796 h 10000"/>
              <a:gd name="connsiteX7" fmla="*/ 1604 w 8454"/>
              <a:gd name="connsiteY7" fmla="*/ 1461 h 10000"/>
              <a:gd name="connsiteX8" fmla="*/ 3089 w 8454"/>
              <a:gd name="connsiteY8" fmla="*/ 1461 h 10000"/>
              <a:gd name="connsiteX9" fmla="*/ 3122 w 8454"/>
              <a:gd name="connsiteY9" fmla="*/ 1796 h 10000"/>
              <a:gd name="connsiteX10" fmla="*/ 3122 w 8454"/>
              <a:gd name="connsiteY10" fmla="*/ 9665 h 10000"/>
              <a:gd name="connsiteX11" fmla="*/ 3155 w 8454"/>
              <a:gd name="connsiteY11" fmla="*/ 10000 h 10000"/>
              <a:gd name="connsiteX12" fmla="*/ 4180 w 8454"/>
              <a:gd name="connsiteY12" fmla="*/ 10000 h 10000"/>
              <a:gd name="connsiteX13" fmla="*/ 4213 w 8454"/>
              <a:gd name="connsiteY13" fmla="*/ 9665 h 10000"/>
              <a:gd name="connsiteX14" fmla="*/ 4213 w 8454"/>
              <a:gd name="connsiteY14" fmla="*/ 335 h 10000"/>
              <a:gd name="connsiteX15" fmla="*/ 4246 w 8454"/>
              <a:gd name="connsiteY15" fmla="*/ 0 h 10000"/>
              <a:gd name="connsiteX16" fmla="*/ 4983 w 8454"/>
              <a:gd name="connsiteY16" fmla="*/ 0 h 10000"/>
              <a:gd name="connsiteX17" fmla="*/ 5016 w 8454"/>
              <a:gd name="connsiteY17" fmla="*/ 335 h 10000"/>
              <a:gd name="connsiteX18" fmla="*/ 5016 w 8454"/>
              <a:gd name="connsiteY18" fmla="*/ 8575 h 10000"/>
              <a:gd name="connsiteX19" fmla="*/ 5049 w 8454"/>
              <a:gd name="connsiteY19" fmla="*/ 8910 h 10000"/>
              <a:gd name="connsiteX20" fmla="*/ 6543 w 8454"/>
              <a:gd name="connsiteY20" fmla="*/ 8910 h 10000"/>
              <a:gd name="connsiteX21" fmla="*/ 6576 w 8454"/>
              <a:gd name="connsiteY21" fmla="*/ 8575 h 10000"/>
              <a:gd name="connsiteX22" fmla="*/ 6576 w 8454"/>
              <a:gd name="connsiteY22" fmla="*/ 1772 h 10000"/>
              <a:gd name="connsiteX23" fmla="*/ 6609 w 8454"/>
              <a:gd name="connsiteY23" fmla="*/ 1437 h 10000"/>
              <a:gd name="connsiteX24" fmla="*/ 7107 w 8454"/>
              <a:gd name="connsiteY24" fmla="*/ 1437 h 10000"/>
              <a:gd name="connsiteX25" fmla="*/ 7139 w 8454"/>
              <a:gd name="connsiteY25" fmla="*/ 1772 h 10000"/>
              <a:gd name="connsiteX26" fmla="*/ 7139 w 8454"/>
              <a:gd name="connsiteY26" fmla="*/ 3222 h 10000"/>
              <a:gd name="connsiteX27" fmla="*/ 7172 w 8454"/>
              <a:gd name="connsiteY27" fmla="*/ 3557 h 10000"/>
              <a:gd name="connsiteX28" fmla="*/ 8454 w 8454"/>
              <a:gd name="connsiteY28" fmla="*/ 3557 h 10000"/>
              <a:gd name="connsiteX0" fmla="*/ 0 w 9961"/>
              <a:gd name="connsiteY0" fmla="*/ 335 h 10000"/>
              <a:gd name="connsiteX1" fmla="*/ 0 w 9961"/>
              <a:gd name="connsiteY1" fmla="*/ 7533 h 10000"/>
              <a:gd name="connsiteX2" fmla="*/ 38 w 9961"/>
              <a:gd name="connsiteY2" fmla="*/ 7868 h 10000"/>
              <a:gd name="connsiteX3" fmla="*/ 1780 w 9961"/>
              <a:gd name="connsiteY3" fmla="*/ 7868 h 10000"/>
              <a:gd name="connsiteX4" fmla="*/ 1819 w 9961"/>
              <a:gd name="connsiteY4" fmla="*/ 7533 h 10000"/>
              <a:gd name="connsiteX5" fmla="*/ 1819 w 9961"/>
              <a:gd name="connsiteY5" fmla="*/ 1796 h 10000"/>
              <a:gd name="connsiteX6" fmla="*/ 1858 w 9961"/>
              <a:gd name="connsiteY6" fmla="*/ 1461 h 10000"/>
              <a:gd name="connsiteX7" fmla="*/ 3615 w 9961"/>
              <a:gd name="connsiteY7" fmla="*/ 1461 h 10000"/>
              <a:gd name="connsiteX8" fmla="*/ 3654 w 9961"/>
              <a:gd name="connsiteY8" fmla="*/ 1796 h 10000"/>
              <a:gd name="connsiteX9" fmla="*/ 3654 w 9961"/>
              <a:gd name="connsiteY9" fmla="*/ 9665 h 10000"/>
              <a:gd name="connsiteX10" fmla="*/ 3693 w 9961"/>
              <a:gd name="connsiteY10" fmla="*/ 10000 h 10000"/>
              <a:gd name="connsiteX11" fmla="*/ 4905 w 9961"/>
              <a:gd name="connsiteY11" fmla="*/ 10000 h 10000"/>
              <a:gd name="connsiteX12" fmla="*/ 4944 w 9961"/>
              <a:gd name="connsiteY12" fmla="*/ 9665 h 10000"/>
              <a:gd name="connsiteX13" fmla="*/ 4944 w 9961"/>
              <a:gd name="connsiteY13" fmla="*/ 335 h 10000"/>
              <a:gd name="connsiteX14" fmla="*/ 4983 w 9961"/>
              <a:gd name="connsiteY14" fmla="*/ 0 h 10000"/>
              <a:gd name="connsiteX15" fmla="*/ 5855 w 9961"/>
              <a:gd name="connsiteY15" fmla="*/ 0 h 10000"/>
              <a:gd name="connsiteX16" fmla="*/ 5894 w 9961"/>
              <a:gd name="connsiteY16" fmla="*/ 335 h 10000"/>
              <a:gd name="connsiteX17" fmla="*/ 5894 w 9961"/>
              <a:gd name="connsiteY17" fmla="*/ 8575 h 10000"/>
              <a:gd name="connsiteX18" fmla="*/ 5933 w 9961"/>
              <a:gd name="connsiteY18" fmla="*/ 8910 h 10000"/>
              <a:gd name="connsiteX19" fmla="*/ 7701 w 9961"/>
              <a:gd name="connsiteY19" fmla="*/ 8910 h 10000"/>
              <a:gd name="connsiteX20" fmla="*/ 7740 w 9961"/>
              <a:gd name="connsiteY20" fmla="*/ 8575 h 10000"/>
              <a:gd name="connsiteX21" fmla="*/ 7740 w 9961"/>
              <a:gd name="connsiteY21" fmla="*/ 1772 h 10000"/>
              <a:gd name="connsiteX22" fmla="*/ 7779 w 9961"/>
              <a:gd name="connsiteY22" fmla="*/ 1437 h 10000"/>
              <a:gd name="connsiteX23" fmla="*/ 8368 w 9961"/>
              <a:gd name="connsiteY23" fmla="*/ 1437 h 10000"/>
              <a:gd name="connsiteX24" fmla="*/ 8406 w 9961"/>
              <a:gd name="connsiteY24" fmla="*/ 1772 h 10000"/>
              <a:gd name="connsiteX25" fmla="*/ 8406 w 9961"/>
              <a:gd name="connsiteY25" fmla="*/ 3222 h 10000"/>
              <a:gd name="connsiteX26" fmla="*/ 8445 w 9961"/>
              <a:gd name="connsiteY26" fmla="*/ 3557 h 10000"/>
              <a:gd name="connsiteX27" fmla="*/ 9961 w 9961"/>
              <a:gd name="connsiteY27" fmla="*/ 3557 h 10000"/>
              <a:gd name="connsiteX0" fmla="*/ 0 w 10000"/>
              <a:gd name="connsiteY0" fmla="*/ 7533 h 10000"/>
              <a:gd name="connsiteX1" fmla="*/ 38 w 10000"/>
              <a:gd name="connsiteY1" fmla="*/ 7868 h 10000"/>
              <a:gd name="connsiteX2" fmla="*/ 1787 w 10000"/>
              <a:gd name="connsiteY2" fmla="*/ 7868 h 10000"/>
              <a:gd name="connsiteX3" fmla="*/ 1826 w 10000"/>
              <a:gd name="connsiteY3" fmla="*/ 7533 h 10000"/>
              <a:gd name="connsiteX4" fmla="*/ 1826 w 10000"/>
              <a:gd name="connsiteY4" fmla="*/ 1796 h 10000"/>
              <a:gd name="connsiteX5" fmla="*/ 1865 w 10000"/>
              <a:gd name="connsiteY5" fmla="*/ 1461 h 10000"/>
              <a:gd name="connsiteX6" fmla="*/ 3629 w 10000"/>
              <a:gd name="connsiteY6" fmla="*/ 1461 h 10000"/>
              <a:gd name="connsiteX7" fmla="*/ 3668 w 10000"/>
              <a:gd name="connsiteY7" fmla="*/ 1796 h 10000"/>
              <a:gd name="connsiteX8" fmla="*/ 3668 w 10000"/>
              <a:gd name="connsiteY8" fmla="*/ 9665 h 10000"/>
              <a:gd name="connsiteX9" fmla="*/ 3707 w 10000"/>
              <a:gd name="connsiteY9" fmla="*/ 10000 h 10000"/>
              <a:gd name="connsiteX10" fmla="*/ 4924 w 10000"/>
              <a:gd name="connsiteY10" fmla="*/ 10000 h 10000"/>
              <a:gd name="connsiteX11" fmla="*/ 4963 w 10000"/>
              <a:gd name="connsiteY11" fmla="*/ 9665 h 10000"/>
              <a:gd name="connsiteX12" fmla="*/ 4963 w 10000"/>
              <a:gd name="connsiteY12" fmla="*/ 335 h 10000"/>
              <a:gd name="connsiteX13" fmla="*/ 5003 w 10000"/>
              <a:gd name="connsiteY13" fmla="*/ 0 h 10000"/>
              <a:gd name="connsiteX14" fmla="*/ 5878 w 10000"/>
              <a:gd name="connsiteY14" fmla="*/ 0 h 10000"/>
              <a:gd name="connsiteX15" fmla="*/ 5917 w 10000"/>
              <a:gd name="connsiteY15" fmla="*/ 335 h 10000"/>
              <a:gd name="connsiteX16" fmla="*/ 5917 w 10000"/>
              <a:gd name="connsiteY16" fmla="*/ 8575 h 10000"/>
              <a:gd name="connsiteX17" fmla="*/ 5956 w 10000"/>
              <a:gd name="connsiteY17" fmla="*/ 8910 h 10000"/>
              <a:gd name="connsiteX18" fmla="*/ 7731 w 10000"/>
              <a:gd name="connsiteY18" fmla="*/ 8910 h 10000"/>
              <a:gd name="connsiteX19" fmla="*/ 7770 w 10000"/>
              <a:gd name="connsiteY19" fmla="*/ 8575 h 10000"/>
              <a:gd name="connsiteX20" fmla="*/ 7770 w 10000"/>
              <a:gd name="connsiteY20" fmla="*/ 1772 h 10000"/>
              <a:gd name="connsiteX21" fmla="*/ 7809 w 10000"/>
              <a:gd name="connsiteY21" fmla="*/ 1437 h 10000"/>
              <a:gd name="connsiteX22" fmla="*/ 8401 w 10000"/>
              <a:gd name="connsiteY22" fmla="*/ 1437 h 10000"/>
              <a:gd name="connsiteX23" fmla="*/ 8439 w 10000"/>
              <a:gd name="connsiteY23" fmla="*/ 1772 h 10000"/>
              <a:gd name="connsiteX24" fmla="*/ 8439 w 10000"/>
              <a:gd name="connsiteY24" fmla="*/ 3222 h 10000"/>
              <a:gd name="connsiteX25" fmla="*/ 8478 w 10000"/>
              <a:gd name="connsiteY25" fmla="*/ 3557 h 10000"/>
              <a:gd name="connsiteX26" fmla="*/ 10000 w 10000"/>
              <a:gd name="connsiteY26" fmla="*/ 3557 h 10000"/>
              <a:gd name="connsiteX0" fmla="*/ 0 w 9962"/>
              <a:gd name="connsiteY0" fmla="*/ 7868 h 10000"/>
              <a:gd name="connsiteX1" fmla="*/ 1749 w 9962"/>
              <a:gd name="connsiteY1" fmla="*/ 7868 h 10000"/>
              <a:gd name="connsiteX2" fmla="*/ 1788 w 9962"/>
              <a:gd name="connsiteY2" fmla="*/ 7533 h 10000"/>
              <a:gd name="connsiteX3" fmla="*/ 1788 w 9962"/>
              <a:gd name="connsiteY3" fmla="*/ 1796 h 10000"/>
              <a:gd name="connsiteX4" fmla="*/ 1827 w 9962"/>
              <a:gd name="connsiteY4" fmla="*/ 1461 h 10000"/>
              <a:gd name="connsiteX5" fmla="*/ 3591 w 9962"/>
              <a:gd name="connsiteY5" fmla="*/ 1461 h 10000"/>
              <a:gd name="connsiteX6" fmla="*/ 3630 w 9962"/>
              <a:gd name="connsiteY6" fmla="*/ 1796 h 10000"/>
              <a:gd name="connsiteX7" fmla="*/ 3630 w 9962"/>
              <a:gd name="connsiteY7" fmla="*/ 9665 h 10000"/>
              <a:gd name="connsiteX8" fmla="*/ 3669 w 9962"/>
              <a:gd name="connsiteY8" fmla="*/ 10000 h 10000"/>
              <a:gd name="connsiteX9" fmla="*/ 4886 w 9962"/>
              <a:gd name="connsiteY9" fmla="*/ 10000 h 10000"/>
              <a:gd name="connsiteX10" fmla="*/ 4925 w 9962"/>
              <a:gd name="connsiteY10" fmla="*/ 9665 h 10000"/>
              <a:gd name="connsiteX11" fmla="*/ 4925 w 9962"/>
              <a:gd name="connsiteY11" fmla="*/ 335 h 10000"/>
              <a:gd name="connsiteX12" fmla="*/ 4965 w 9962"/>
              <a:gd name="connsiteY12" fmla="*/ 0 h 10000"/>
              <a:gd name="connsiteX13" fmla="*/ 5840 w 9962"/>
              <a:gd name="connsiteY13" fmla="*/ 0 h 10000"/>
              <a:gd name="connsiteX14" fmla="*/ 5879 w 9962"/>
              <a:gd name="connsiteY14" fmla="*/ 335 h 10000"/>
              <a:gd name="connsiteX15" fmla="*/ 5879 w 9962"/>
              <a:gd name="connsiteY15" fmla="*/ 8575 h 10000"/>
              <a:gd name="connsiteX16" fmla="*/ 5918 w 9962"/>
              <a:gd name="connsiteY16" fmla="*/ 8910 h 10000"/>
              <a:gd name="connsiteX17" fmla="*/ 7693 w 9962"/>
              <a:gd name="connsiteY17" fmla="*/ 8910 h 10000"/>
              <a:gd name="connsiteX18" fmla="*/ 7732 w 9962"/>
              <a:gd name="connsiteY18" fmla="*/ 8575 h 10000"/>
              <a:gd name="connsiteX19" fmla="*/ 7732 w 9962"/>
              <a:gd name="connsiteY19" fmla="*/ 1772 h 10000"/>
              <a:gd name="connsiteX20" fmla="*/ 7771 w 9962"/>
              <a:gd name="connsiteY20" fmla="*/ 1437 h 10000"/>
              <a:gd name="connsiteX21" fmla="*/ 8363 w 9962"/>
              <a:gd name="connsiteY21" fmla="*/ 1437 h 10000"/>
              <a:gd name="connsiteX22" fmla="*/ 8401 w 9962"/>
              <a:gd name="connsiteY22" fmla="*/ 1772 h 10000"/>
              <a:gd name="connsiteX23" fmla="*/ 8401 w 9962"/>
              <a:gd name="connsiteY23" fmla="*/ 3222 h 10000"/>
              <a:gd name="connsiteX24" fmla="*/ 8440 w 9962"/>
              <a:gd name="connsiteY24" fmla="*/ 3557 h 10000"/>
              <a:gd name="connsiteX25" fmla="*/ 9962 w 9962"/>
              <a:gd name="connsiteY25" fmla="*/ 3557 h 10000"/>
              <a:gd name="connsiteX0" fmla="*/ 0 w 8472"/>
              <a:gd name="connsiteY0" fmla="*/ 7868 h 10000"/>
              <a:gd name="connsiteX1" fmla="*/ 1756 w 8472"/>
              <a:gd name="connsiteY1" fmla="*/ 7868 h 10000"/>
              <a:gd name="connsiteX2" fmla="*/ 1795 w 8472"/>
              <a:gd name="connsiteY2" fmla="*/ 7533 h 10000"/>
              <a:gd name="connsiteX3" fmla="*/ 1795 w 8472"/>
              <a:gd name="connsiteY3" fmla="*/ 1796 h 10000"/>
              <a:gd name="connsiteX4" fmla="*/ 1834 w 8472"/>
              <a:gd name="connsiteY4" fmla="*/ 1461 h 10000"/>
              <a:gd name="connsiteX5" fmla="*/ 3605 w 8472"/>
              <a:gd name="connsiteY5" fmla="*/ 1461 h 10000"/>
              <a:gd name="connsiteX6" fmla="*/ 3644 w 8472"/>
              <a:gd name="connsiteY6" fmla="*/ 1796 h 10000"/>
              <a:gd name="connsiteX7" fmla="*/ 3644 w 8472"/>
              <a:gd name="connsiteY7" fmla="*/ 9665 h 10000"/>
              <a:gd name="connsiteX8" fmla="*/ 3683 w 8472"/>
              <a:gd name="connsiteY8" fmla="*/ 10000 h 10000"/>
              <a:gd name="connsiteX9" fmla="*/ 4905 w 8472"/>
              <a:gd name="connsiteY9" fmla="*/ 10000 h 10000"/>
              <a:gd name="connsiteX10" fmla="*/ 4944 w 8472"/>
              <a:gd name="connsiteY10" fmla="*/ 9665 h 10000"/>
              <a:gd name="connsiteX11" fmla="*/ 4944 w 8472"/>
              <a:gd name="connsiteY11" fmla="*/ 335 h 10000"/>
              <a:gd name="connsiteX12" fmla="*/ 4984 w 8472"/>
              <a:gd name="connsiteY12" fmla="*/ 0 h 10000"/>
              <a:gd name="connsiteX13" fmla="*/ 5862 w 8472"/>
              <a:gd name="connsiteY13" fmla="*/ 0 h 10000"/>
              <a:gd name="connsiteX14" fmla="*/ 5901 w 8472"/>
              <a:gd name="connsiteY14" fmla="*/ 335 h 10000"/>
              <a:gd name="connsiteX15" fmla="*/ 5901 w 8472"/>
              <a:gd name="connsiteY15" fmla="*/ 8575 h 10000"/>
              <a:gd name="connsiteX16" fmla="*/ 5941 w 8472"/>
              <a:gd name="connsiteY16" fmla="*/ 8910 h 10000"/>
              <a:gd name="connsiteX17" fmla="*/ 7722 w 8472"/>
              <a:gd name="connsiteY17" fmla="*/ 8910 h 10000"/>
              <a:gd name="connsiteX18" fmla="*/ 7761 w 8472"/>
              <a:gd name="connsiteY18" fmla="*/ 8575 h 10000"/>
              <a:gd name="connsiteX19" fmla="*/ 7761 w 8472"/>
              <a:gd name="connsiteY19" fmla="*/ 1772 h 10000"/>
              <a:gd name="connsiteX20" fmla="*/ 7801 w 8472"/>
              <a:gd name="connsiteY20" fmla="*/ 1437 h 10000"/>
              <a:gd name="connsiteX21" fmla="*/ 8395 w 8472"/>
              <a:gd name="connsiteY21" fmla="*/ 1437 h 10000"/>
              <a:gd name="connsiteX22" fmla="*/ 8433 w 8472"/>
              <a:gd name="connsiteY22" fmla="*/ 1772 h 10000"/>
              <a:gd name="connsiteX23" fmla="*/ 8433 w 8472"/>
              <a:gd name="connsiteY23" fmla="*/ 3222 h 10000"/>
              <a:gd name="connsiteX24" fmla="*/ 8472 w 8472"/>
              <a:gd name="connsiteY24" fmla="*/ 3557 h 10000"/>
              <a:gd name="connsiteX0" fmla="*/ 0 w 9954"/>
              <a:gd name="connsiteY0" fmla="*/ 7868 h 10000"/>
              <a:gd name="connsiteX1" fmla="*/ 2073 w 9954"/>
              <a:gd name="connsiteY1" fmla="*/ 7868 h 10000"/>
              <a:gd name="connsiteX2" fmla="*/ 2119 w 9954"/>
              <a:gd name="connsiteY2" fmla="*/ 7533 h 10000"/>
              <a:gd name="connsiteX3" fmla="*/ 2119 w 9954"/>
              <a:gd name="connsiteY3" fmla="*/ 1796 h 10000"/>
              <a:gd name="connsiteX4" fmla="*/ 2165 w 9954"/>
              <a:gd name="connsiteY4" fmla="*/ 1461 h 10000"/>
              <a:gd name="connsiteX5" fmla="*/ 4255 w 9954"/>
              <a:gd name="connsiteY5" fmla="*/ 1461 h 10000"/>
              <a:gd name="connsiteX6" fmla="*/ 4301 w 9954"/>
              <a:gd name="connsiteY6" fmla="*/ 1796 h 10000"/>
              <a:gd name="connsiteX7" fmla="*/ 4301 w 9954"/>
              <a:gd name="connsiteY7" fmla="*/ 9665 h 10000"/>
              <a:gd name="connsiteX8" fmla="*/ 4347 w 9954"/>
              <a:gd name="connsiteY8" fmla="*/ 10000 h 10000"/>
              <a:gd name="connsiteX9" fmla="*/ 5790 w 9954"/>
              <a:gd name="connsiteY9" fmla="*/ 10000 h 10000"/>
              <a:gd name="connsiteX10" fmla="*/ 5836 w 9954"/>
              <a:gd name="connsiteY10" fmla="*/ 9665 h 10000"/>
              <a:gd name="connsiteX11" fmla="*/ 5836 w 9954"/>
              <a:gd name="connsiteY11" fmla="*/ 335 h 10000"/>
              <a:gd name="connsiteX12" fmla="*/ 5883 w 9954"/>
              <a:gd name="connsiteY12" fmla="*/ 0 h 10000"/>
              <a:gd name="connsiteX13" fmla="*/ 6919 w 9954"/>
              <a:gd name="connsiteY13" fmla="*/ 0 h 10000"/>
              <a:gd name="connsiteX14" fmla="*/ 6965 w 9954"/>
              <a:gd name="connsiteY14" fmla="*/ 335 h 10000"/>
              <a:gd name="connsiteX15" fmla="*/ 6965 w 9954"/>
              <a:gd name="connsiteY15" fmla="*/ 8575 h 10000"/>
              <a:gd name="connsiteX16" fmla="*/ 7013 w 9954"/>
              <a:gd name="connsiteY16" fmla="*/ 8910 h 10000"/>
              <a:gd name="connsiteX17" fmla="*/ 9115 w 9954"/>
              <a:gd name="connsiteY17" fmla="*/ 8910 h 10000"/>
              <a:gd name="connsiteX18" fmla="*/ 9161 w 9954"/>
              <a:gd name="connsiteY18" fmla="*/ 8575 h 10000"/>
              <a:gd name="connsiteX19" fmla="*/ 9161 w 9954"/>
              <a:gd name="connsiteY19" fmla="*/ 1772 h 10000"/>
              <a:gd name="connsiteX20" fmla="*/ 9208 w 9954"/>
              <a:gd name="connsiteY20" fmla="*/ 1437 h 10000"/>
              <a:gd name="connsiteX21" fmla="*/ 9909 w 9954"/>
              <a:gd name="connsiteY21" fmla="*/ 1437 h 10000"/>
              <a:gd name="connsiteX22" fmla="*/ 9954 w 9954"/>
              <a:gd name="connsiteY22" fmla="*/ 1772 h 10000"/>
              <a:gd name="connsiteX23" fmla="*/ 9954 w 9954"/>
              <a:gd name="connsiteY23" fmla="*/ 3222 h 10000"/>
              <a:gd name="connsiteX0" fmla="*/ 0 w 10000"/>
              <a:gd name="connsiteY0" fmla="*/ 7868 h 10000"/>
              <a:gd name="connsiteX1" fmla="*/ 2083 w 10000"/>
              <a:gd name="connsiteY1" fmla="*/ 7868 h 10000"/>
              <a:gd name="connsiteX2" fmla="*/ 2129 w 10000"/>
              <a:gd name="connsiteY2" fmla="*/ 7533 h 10000"/>
              <a:gd name="connsiteX3" fmla="*/ 2129 w 10000"/>
              <a:gd name="connsiteY3" fmla="*/ 1796 h 10000"/>
              <a:gd name="connsiteX4" fmla="*/ 2175 w 10000"/>
              <a:gd name="connsiteY4" fmla="*/ 1461 h 10000"/>
              <a:gd name="connsiteX5" fmla="*/ 4275 w 10000"/>
              <a:gd name="connsiteY5" fmla="*/ 1461 h 10000"/>
              <a:gd name="connsiteX6" fmla="*/ 4321 w 10000"/>
              <a:gd name="connsiteY6" fmla="*/ 1796 h 10000"/>
              <a:gd name="connsiteX7" fmla="*/ 4321 w 10000"/>
              <a:gd name="connsiteY7" fmla="*/ 9665 h 10000"/>
              <a:gd name="connsiteX8" fmla="*/ 4367 w 10000"/>
              <a:gd name="connsiteY8" fmla="*/ 10000 h 10000"/>
              <a:gd name="connsiteX9" fmla="*/ 5817 w 10000"/>
              <a:gd name="connsiteY9" fmla="*/ 10000 h 10000"/>
              <a:gd name="connsiteX10" fmla="*/ 5863 w 10000"/>
              <a:gd name="connsiteY10" fmla="*/ 9665 h 10000"/>
              <a:gd name="connsiteX11" fmla="*/ 5863 w 10000"/>
              <a:gd name="connsiteY11" fmla="*/ 335 h 10000"/>
              <a:gd name="connsiteX12" fmla="*/ 5910 w 10000"/>
              <a:gd name="connsiteY12" fmla="*/ 0 h 10000"/>
              <a:gd name="connsiteX13" fmla="*/ 6951 w 10000"/>
              <a:gd name="connsiteY13" fmla="*/ 0 h 10000"/>
              <a:gd name="connsiteX14" fmla="*/ 6997 w 10000"/>
              <a:gd name="connsiteY14" fmla="*/ 335 h 10000"/>
              <a:gd name="connsiteX15" fmla="*/ 6997 w 10000"/>
              <a:gd name="connsiteY15" fmla="*/ 8575 h 10000"/>
              <a:gd name="connsiteX16" fmla="*/ 7045 w 10000"/>
              <a:gd name="connsiteY16" fmla="*/ 8910 h 10000"/>
              <a:gd name="connsiteX17" fmla="*/ 9157 w 10000"/>
              <a:gd name="connsiteY17" fmla="*/ 8910 h 10000"/>
              <a:gd name="connsiteX18" fmla="*/ 9203 w 10000"/>
              <a:gd name="connsiteY18" fmla="*/ 8575 h 10000"/>
              <a:gd name="connsiteX19" fmla="*/ 9203 w 10000"/>
              <a:gd name="connsiteY19" fmla="*/ 1772 h 10000"/>
              <a:gd name="connsiteX20" fmla="*/ 9251 w 10000"/>
              <a:gd name="connsiteY20" fmla="*/ 1437 h 10000"/>
              <a:gd name="connsiteX21" fmla="*/ 9955 w 10000"/>
              <a:gd name="connsiteY21" fmla="*/ 1437 h 10000"/>
              <a:gd name="connsiteX22" fmla="*/ 10000 w 10000"/>
              <a:gd name="connsiteY22" fmla="*/ 1772 h 10000"/>
              <a:gd name="connsiteX0" fmla="*/ 0 w 9955"/>
              <a:gd name="connsiteY0" fmla="*/ 7868 h 10000"/>
              <a:gd name="connsiteX1" fmla="*/ 2083 w 9955"/>
              <a:gd name="connsiteY1" fmla="*/ 7868 h 10000"/>
              <a:gd name="connsiteX2" fmla="*/ 2129 w 9955"/>
              <a:gd name="connsiteY2" fmla="*/ 7533 h 10000"/>
              <a:gd name="connsiteX3" fmla="*/ 2129 w 9955"/>
              <a:gd name="connsiteY3" fmla="*/ 1796 h 10000"/>
              <a:gd name="connsiteX4" fmla="*/ 2175 w 9955"/>
              <a:gd name="connsiteY4" fmla="*/ 1461 h 10000"/>
              <a:gd name="connsiteX5" fmla="*/ 4275 w 9955"/>
              <a:gd name="connsiteY5" fmla="*/ 1461 h 10000"/>
              <a:gd name="connsiteX6" fmla="*/ 4321 w 9955"/>
              <a:gd name="connsiteY6" fmla="*/ 1796 h 10000"/>
              <a:gd name="connsiteX7" fmla="*/ 4321 w 9955"/>
              <a:gd name="connsiteY7" fmla="*/ 9665 h 10000"/>
              <a:gd name="connsiteX8" fmla="*/ 4367 w 9955"/>
              <a:gd name="connsiteY8" fmla="*/ 10000 h 10000"/>
              <a:gd name="connsiteX9" fmla="*/ 5817 w 9955"/>
              <a:gd name="connsiteY9" fmla="*/ 10000 h 10000"/>
              <a:gd name="connsiteX10" fmla="*/ 5863 w 9955"/>
              <a:gd name="connsiteY10" fmla="*/ 9665 h 10000"/>
              <a:gd name="connsiteX11" fmla="*/ 5863 w 9955"/>
              <a:gd name="connsiteY11" fmla="*/ 335 h 10000"/>
              <a:gd name="connsiteX12" fmla="*/ 5910 w 9955"/>
              <a:gd name="connsiteY12" fmla="*/ 0 h 10000"/>
              <a:gd name="connsiteX13" fmla="*/ 6951 w 9955"/>
              <a:gd name="connsiteY13" fmla="*/ 0 h 10000"/>
              <a:gd name="connsiteX14" fmla="*/ 6997 w 9955"/>
              <a:gd name="connsiteY14" fmla="*/ 335 h 10000"/>
              <a:gd name="connsiteX15" fmla="*/ 6997 w 9955"/>
              <a:gd name="connsiteY15" fmla="*/ 8575 h 10000"/>
              <a:gd name="connsiteX16" fmla="*/ 7045 w 9955"/>
              <a:gd name="connsiteY16" fmla="*/ 8910 h 10000"/>
              <a:gd name="connsiteX17" fmla="*/ 9157 w 9955"/>
              <a:gd name="connsiteY17" fmla="*/ 8910 h 10000"/>
              <a:gd name="connsiteX18" fmla="*/ 9203 w 9955"/>
              <a:gd name="connsiteY18" fmla="*/ 8575 h 10000"/>
              <a:gd name="connsiteX19" fmla="*/ 9203 w 9955"/>
              <a:gd name="connsiteY19" fmla="*/ 1772 h 10000"/>
              <a:gd name="connsiteX20" fmla="*/ 9251 w 9955"/>
              <a:gd name="connsiteY20" fmla="*/ 1437 h 10000"/>
              <a:gd name="connsiteX21" fmla="*/ 9955 w 9955"/>
              <a:gd name="connsiteY21" fmla="*/ 1437 h 10000"/>
              <a:gd name="connsiteX0" fmla="*/ 0 w 9293"/>
              <a:gd name="connsiteY0" fmla="*/ 7868 h 10000"/>
              <a:gd name="connsiteX1" fmla="*/ 2092 w 9293"/>
              <a:gd name="connsiteY1" fmla="*/ 7868 h 10000"/>
              <a:gd name="connsiteX2" fmla="*/ 2139 w 9293"/>
              <a:gd name="connsiteY2" fmla="*/ 7533 h 10000"/>
              <a:gd name="connsiteX3" fmla="*/ 2139 w 9293"/>
              <a:gd name="connsiteY3" fmla="*/ 1796 h 10000"/>
              <a:gd name="connsiteX4" fmla="*/ 2185 w 9293"/>
              <a:gd name="connsiteY4" fmla="*/ 1461 h 10000"/>
              <a:gd name="connsiteX5" fmla="*/ 4294 w 9293"/>
              <a:gd name="connsiteY5" fmla="*/ 1461 h 10000"/>
              <a:gd name="connsiteX6" fmla="*/ 4341 w 9293"/>
              <a:gd name="connsiteY6" fmla="*/ 1796 h 10000"/>
              <a:gd name="connsiteX7" fmla="*/ 4341 w 9293"/>
              <a:gd name="connsiteY7" fmla="*/ 9665 h 10000"/>
              <a:gd name="connsiteX8" fmla="*/ 4387 w 9293"/>
              <a:gd name="connsiteY8" fmla="*/ 10000 h 10000"/>
              <a:gd name="connsiteX9" fmla="*/ 5843 w 9293"/>
              <a:gd name="connsiteY9" fmla="*/ 10000 h 10000"/>
              <a:gd name="connsiteX10" fmla="*/ 5890 w 9293"/>
              <a:gd name="connsiteY10" fmla="*/ 9665 h 10000"/>
              <a:gd name="connsiteX11" fmla="*/ 5890 w 9293"/>
              <a:gd name="connsiteY11" fmla="*/ 335 h 10000"/>
              <a:gd name="connsiteX12" fmla="*/ 5937 w 9293"/>
              <a:gd name="connsiteY12" fmla="*/ 0 h 10000"/>
              <a:gd name="connsiteX13" fmla="*/ 6982 w 9293"/>
              <a:gd name="connsiteY13" fmla="*/ 0 h 10000"/>
              <a:gd name="connsiteX14" fmla="*/ 7029 w 9293"/>
              <a:gd name="connsiteY14" fmla="*/ 335 h 10000"/>
              <a:gd name="connsiteX15" fmla="*/ 7029 w 9293"/>
              <a:gd name="connsiteY15" fmla="*/ 8575 h 10000"/>
              <a:gd name="connsiteX16" fmla="*/ 7077 w 9293"/>
              <a:gd name="connsiteY16" fmla="*/ 8910 h 10000"/>
              <a:gd name="connsiteX17" fmla="*/ 9198 w 9293"/>
              <a:gd name="connsiteY17" fmla="*/ 8910 h 10000"/>
              <a:gd name="connsiteX18" fmla="*/ 9245 w 9293"/>
              <a:gd name="connsiteY18" fmla="*/ 8575 h 10000"/>
              <a:gd name="connsiteX19" fmla="*/ 9245 w 9293"/>
              <a:gd name="connsiteY19" fmla="*/ 1772 h 10000"/>
              <a:gd name="connsiteX20" fmla="*/ 9293 w 9293"/>
              <a:gd name="connsiteY20" fmla="*/ 1437 h 10000"/>
              <a:gd name="connsiteX0" fmla="*/ 0 w 9948"/>
              <a:gd name="connsiteY0" fmla="*/ 7868 h 10000"/>
              <a:gd name="connsiteX1" fmla="*/ 2251 w 9948"/>
              <a:gd name="connsiteY1" fmla="*/ 7868 h 10000"/>
              <a:gd name="connsiteX2" fmla="*/ 2302 w 9948"/>
              <a:gd name="connsiteY2" fmla="*/ 7533 h 10000"/>
              <a:gd name="connsiteX3" fmla="*/ 2302 w 9948"/>
              <a:gd name="connsiteY3" fmla="*/ 1796 h 10000"/>
              <a:gd name="connsiteX4" fmla="*/ 2351 w 9948"/>
              <a:gd name="connsiteY4" fmla="*/ 1461 h 10000"/>
              <a:gd name="connsiteX5" fmla="*/ 4621 w 9948"/>
              <a:gd name="connsiteY5" fmla="*/ 1461 h 10000"/>
              <a:gd name="connsiteX6" fmla="*/ 4671 w 9948"/>
              <a:gd name="connsiteY6" fmla="*/ 1796 h 10000"/>
              <a:gd name="connsiteX7" fmla="*/ 4671 w 9948"/>
              <a:gd name="connsiteY7" fmla="*/ 9665 h 10000"/>
              <a:gd name="connsiteX8" fmla="*/ 4721 w 9948"/>
              <a:gd name="connsiteY8" fmla="*/ 10000 h 10000"/>
              <a:gd name="connsiteX9" fmla="*/ 6288 w 9948"/>
              <a:gd name="connsiteY9" fmla="*/ 10000 h 10000"/>
              <a:gd name="connsiteX10" fmla="*/ 6338 w 9948"/>
              <a:gd name="connsiteY10" fmla="*/ 9665 h 10000"/>
              <a:gd name="connsiteX11" fmla="*/ 6338 w 9948"/>
              <a:gd name="connsiteY11" fmla="*/ 335 h 10000"/>
              <a:gd name="connsiteX12" fmla="*/ 6389 w 9948"/>
              <a:gd name="connsiteY12" fmla="*/ 0 h 10000"/>
              <a:gd name="connsiteX13" fmla="*/ 7513 w 9948"/>
              <a:gd name="connsiteY13" fmla="*/ 0 h 10000"/>
              <a:gd name="connsiteX14" fmla="*/ 7564 w 9948"/>
              <a:gd name="connsiteY14" fmla="*/ 335 h 10000"/>
              <a:gd name="connsiteX15" fmla="*/ 7564 w 9948"/>
              <a:gd name="connsiteY15" fmla="*/ 8575 h 10000"/>
              <a:gd name="connsiteX16" fmla="*/ 7615 w 9948"/>
              <a:gd name="connsiteY16" fmla="*/ 8910 h 10000"/>
              <a:gd name="connsiteX17" fmla="*/ 9898 w 9948"/>
              <a:gd name="connsiteY17" fmla="*/ 8910 h 10000"/>
              <a:gd name="connsiteX18" fmla="*/ 9948 w 9948"/>
              <a:gd name="connsiteY18" fmla="*/ 8575 h 10000"/>
              <a:gd name="connsiteX19" fmla="*/ 9948 w 9948"/>
              <a:gd name="connsiteY19" fmla="*/ 1772 h 10000"/>
              <a:gd name="connsiteX0" fmla="*/ 0 w 10000"/>
              <a:gd name="connsiteY0" fmla="*/ 7868 h 10000"/>
              <a:gd name="connsiteX1" fmla="*/ 2263 w 10000"/>
              <a:gd name="connsiteY1" fmla="*/ 7868 h 10000"/>
              <a:gd name="connsiteX2" fmla="*/ 2314 w 10000"/>
              <a:gd name="connsiteY2" fmla="*/ 7533 h 10000"/>
              <a:gd name="connsiteX3" fmla="*/ 2314 w 10000"/>
              <a:gd name="connsiteY3" fmla="*/ 1796 h 10000"/>
              <a:gd name="connsiteX4" fmla="*/ 2363 w 10000"/>
              <a:gd name="connsiteY4" fmla="*/ 1461 h 10000"/>
              <a:gd name="connsiteX5" fmla="*/ 4645 w 10000"/>
              <a:gd name="connsiteY5" fmla="*/ 1461 h 10000"/>
              <a:gd name="connsiteX6" fmla="*/ 4695 w 10000"/>
              <a:gd name="connsiteY6" fmla="*/ 1796 h 10000"/>
              <a:gd name="connsiteX7" fmla="*/ 4695 w 10000"/>
              <a:gd name="connsiteY7" fmla="*/ 9665 h 10000"/>
              <a:gd name="connsiteX8" fmla="*/ 4746 w 10000"/>
              <a:gd name="connsiteY8" fmla="*/ 10000 h 10000"/>
              <a:gd name="connsiteX9" fmla="*/ 6321 w 10000"/>
              <a:gd name="connsiteY9" fmla="*/ 10000 h 10000"/>
              <a:gd name="connsiteX10" fmla="*/ 6371 w 10000"/>
              <a:gd name="connsiteY10" fmla="*/ 9665 h 10000"/>
              <a:gd name="connsiteX11" fmla="*/ 6371 w 10000"/>
              <a:gd name="connsiteY11" fmla="*/ 335 h 10000"/>
              <a:gd name="connsiteX12" fmla="*/ 6422 w 10000"/>
              <a:gd name="connsiteY12" fmla="*/ 0 h 10000"/>
              <a:gd name="connsiteX13" fmla="*/ 7552 w 10000"/>
              <a:gd name="connsiteY13" fmla="*/ 0 h 10000"/>
              <a:gd name="connsiteX14" fmla="*/ 7604 w 10000"/>
              <a:gd name="connsiteY14" fmla="*/ 335 h 10000"/>
              <a:gd name="connsiteX15" fmla="*/ 7604 w 10000"/>
              <a:gd name="connsiteY15" fmla="*/ 8575 h 10000"/>
              <a:gd name="connsiteX16" fmla="*/ 7655 w 10000"/>
              <a:gd name="connsiteY16" fmla="*/ 8910 h 10000"/>
              <a:gd name="connsiteX17" fmla="*/ 9950 w 10000"/>
              <a:gd name="connsiteY17" fmla="*/ 8910 h 10000"/>
              <a:gd name="connsiteX18" fmla="*/ 10000 w 10000"/>
              <a:gd name="connsiteY18" fmla="*/ 8575 h 10000"/>
              <a:gd name="connsiteX0" fmla="*/ 0 w 8266"/>
              <a:gd name="connsiteY0" fmla="*/ 7916 h 10000"/>
              <a:gd name="connsiteX1" fmla="*/ 529 w 8266"/>
              <a:gd name="connsiteY1" fmla="*/ 7868 h 10000"/>
              <a:gd name="connsiteX2" fmla="*/ 580 w 8266"/>
              <a:gd name="connsiteY2" fmla="*/ 7533 h 10000"/>
              <a:gd name="connsiteX3" fmla="*/ 580 w 8266"/>
              <a:gd name="connsiteY3" fmla="*/ 1796 h 10000"/>
              <a:gd name="connsiteX4" fmla="*/ 629 w 8266"/>
              <a:gd name="connsiteY4" fmla="*/ 1461 h 10000"/>
              <a:gd name="connsiteX5" fmla="*/ 2911 w 8266"/>
              <a:gd name="connsiteY5" fmla="*/ 1461 h 10000"/>
              <a:gd name="connsiteX6" fmla="*/ 2961 w 8266"/>
              <a:gd name="connsiteY6" fmla="*/ 1796 h 10000"/>
              <a:gd name="connsiteX7" fmla="*/ 2961 w 8266"/>
              <a:gd name="connsiteY7" fmla="*/ 9665 h 10000"/>
              <a:gd name="connsiteX8" fmla="*/ 3012 w 8266"/>
              <a:gd name="connsiteY8" fmla="*/ 10000 h 10000"/>
              <a:gd name="connsiteX9" fmla="*/ 4587 w 8266"/>
              <a:gd name="connsiteY9" fmla="*/ 10000 h 10000"/>
              <a:gd name="connsiteX10" fmla="*/ 4637 w 8266"/>
              <a:gd name="connsiteY10" fmla="*/ 9665 h 10000"/>
              <a:gd name="connsiteX11" fmla="*/ 4637 w 8266"/>
              <a:gd name="connsiteY11" fmla="*/ 335 h 10000"/>
              <a:gd name="connsiteX12" fmla="*/ 4688 w 8266"/>
              <a:gd name="connsiteY12" fmla="*/ 0 h 10000"/>
              <a:gd name="connsiteX13" fmla="*/ 5818 w 8266"/>
              <a:gd name="connsiteY13" fmla="*/ 0 h 10000"/>
              <a:gd name="connsiteX14" fmla="*/ 5870 w 8266"/>
              <a:gd name="connsiteY14" fmla="*/ 335 h 10000"/>
              <a:gd name="connsiteX15" fmla="*/ 5870 w 8266"/>
              <a:gd name="connsiteY15" fmla="*/ 8575 h 10000"/>
              <a:gd name="connsiteX16" fmla="*/ 5921 w 8266"/>
              <a:gd name="connsiteY16" fmla="*/ 8910 h 10000"/>
              <a:gd name="connsiteX17" fmla="*/ 8216 w 8266"/>
              <a:gd name="connsiteY17" fmla="*/ 8910 h 10000"/>
              <a:gd name="connsiteX18" fmla="*/ 8266 w 8266"/>
              <a:gd name="connsiteY18" fmla="*/ 8575 h 10000"/>
              <a:gd name="connsiteX0" fmla="*/ 0 w 10000"/>
              <a:gd name="connsiteY0" fmla="*/ 7916 h 10000"/>
              <a:gd name="connsiteX1" fmla="*/ 640 w 10000"/>
              <a:gd name="connsiteY1" fmla="*/ 7868 h 10000"/>
              <a:gd name="connsiteX2" fmla="*/ 702 w 10000"/>
              <a:gd name="connsiteY2" fmla="*/ 7533 h 10000"/>
              <a:gd name="connsiteX3" fmla="*/ 702 w 10000"/>
              <a:gd name="connsiteY3" fmla="*/ 1796 h 10000"/>
              <a:gd name="connsiteX4" fmla="*/ 761 w 10000"/>
              <a:gd name="connsiteY4" fmla="*/ 1461 h 10000"/>
              <a:gd name="connsiteX5" fmla="*/ 3522 w 10000"/>
              <a:gd name="connsiteY5" fmla="*/ 1461 h 10000"/>
              <a:gd name="connsiteX6" fmla="*/ 3582 w 10000"/>
              <a:gd name="connsiteY6" fmla="*/ 1796 h 10000"/>
              <a:gd name="connsiteX7" fmla="*/ 3582 w 10000"/>
              <a:gd name="connsiteY7" fmla="*/ 9665 h 10000"/>
              <a:gd name="connsiteX8" fmla="*/ 3644 w 10000"/>
              <a:gd name="connsiteY8" fmla="*/ 10000 h 10000"/>
              <a:gd name="connsiteX9" fmla="*/ 5549 w 10000"/>
              <a:gd name="connsiteY9" fmla="*/ 10000 h 10000"/>
              <a:gd name="connsiteX10" fmla="*/ 5610 w 10000"/>
              <a:gd name="connsiteY10" fmla="*/ 9665 h 10000"/>
              <a:gd name="connsiteX11" fmla="*/ 5610 w 10000"/>
              <a:gd name="connsiteY11" fmla="*/ 335 h 10000"/>
              <a:gd name="connsiteX12" fmla="*/ 5671 w 10000"/>
              <a:gd name="connsiteY12" fmla="*/ 0 h 10000"/>
              <a:gd name="connsiteX13" fmla="*/ 7038 w 10000"/>
              <a:gd name="connsiteY13" fmla="*/ 0 h 10000"/>
              <a:gd name="connsiteX14" fmla="*/ 7101 w 10000"/>
              <a:gd name="connsiteY14" fmla="*/ 335 h 10000"/>
              <a:gd name="connsiteX15" fmla="*/ 7101 w 10000"/>
              <a:gd name="connsiteY15" fmla="*/ 8575 h 10000"/>
              <a:gd name="connsiteX16" fmla="*/ 7163 w 10000"/>
              <a:gd name="connsiteY16" fmla="*/ 8910 h 10000"/>
              <a:gd name="connsiteX17" fmla="*/ 9940 w 10000"/>
              <a:gd name="connsiteY17" fmla="*/ 8910 h 10000"/>
              <a:gd name="connsiteX18" fmla="*/ 10000 w 10000"/>
              <a:gd name="connsiteY18" fmla="*/ 8575 h 10000"/>
              <a:gd name="connsiteX0" fmla="*/ 0 w 9964"/>
              <a:gd name="connsiteY0" fmla="*/ 7882 h 10000"/>
              <a:gd name="connsiteX1" fmla="*/ 604 w 9964"/>
              <a:gd name="connsiteY1" fmla="*/ 7868 h 10000"/>
              <a:gd name="connsiteX2" fmla="*/ 666 w 9964"/>
              <a:gd name="connsiteY2" fmla="*/ 7533 h 10000"/>
              <a:gd name="connsiteX3" fmla="*/ 666 w 9964"/>
              <a:gd name="connsiteY3" fmla="*/ 1796 h 10000"/>
              <a:gd name="connsiteX4" fmla="*/ 725 w 9964"/>
              <a:gd name="connsiteY4" fmla="*/ 1461 h 10000"/>
              <a:gd name="connsiteX5" fmla="*/ 3486 w 9964"/>
              <a:gd name="connsiteY5" fmla="*/ 1461 h 10000"/>
              <a:gd name="connsiteX6" fmla="*/ 3546 w 9964"/>
              <a:gd name="connsiteY6" fmla="*/ 1796 h 10000"/>
              <a:gd name="connsiteX7" fmla="*/ 3546 w 9964"/>
              <a:gd name="connsiteY7" fmla="*/ 9665 h 10000"/>
              <a:gd name="connsiteX8" fmla="*/ 3608 w 9964"/>
              <a:gd name="connsiteY8" fmla="*/ 10000 h 10000"/>
              <a:gd name="connsiteX9" fmla="*/ 5513 w 9964"/>
              <a:gd name="connsiteY9" fmla="*/ 10000 h 10000"/>
              <a:gd name="connsiteX10" fmla="*/ 5574 w 9964"/>
              <a:gd name="connsiteY10" fmla="*/ 9665 h 10000"/>
              <a:gd name="connsiteX11" fmla="*/ 5574 w 9964"/>
              <a:gd name="connsiteY11" fmla="*/ 335 h 10000"/>
              <a:gd name="connsiteX12" fmla="*/ 5635 w 9964"/>
              <a:gd name="connsiteY12" fmla="*/ 0 h 10000"/>
              <a:gd name="connsiteX13" fmla="*/ 7002 w 9964"/>
              <a:gd name="connsiteY13" fmla="*/ 0 h 10000"/>
              <a:gd name="connsiteX14" fmla="*/ 7065 w 9964"/>
              <a:gd name="connsiteY14" fmla="*/ 335 h 10000"/>
              <a:gd name="connsiteX15" fmla="*/ 7065 w 9964"/>
              <a:gd name="connsiteY15" fmla="*/ 8575 h 10000"/>
              <a:gd name="connsiteX16" fmla="*/ 7127 w 9964"/>
              <a:gd name="connsiteY16" fmla="*/ 8910 h 10000"/>
              <a:gd name="connsiteX17" fmla="*/ 9904 w 9964"/>
              <a:gd name="connsiteY17" fmla="*/ 8910 h 10000"/>
              <a:gd name="connsiteX18" fmla="*/ 9964 w 9964"/>
              <a:gd name="connsiteY18" fmla="*/ 8575 h 10000"/>
              <a:gd name="connsiteX0" fmla="*/ 0 w 10018"/>
              <a:gd name="connsiteY0" fmla="*/ 7882 h 10000"/>
              <a:gd name="connsiteX1" fmla="*/ 624 w 10018"/>
              <a:gd name="connsiteY1" fmla="*/ 7868 h 10000"/>
              <a:gd name="connsiteX2" fmla="*/ 686 w 10018"/>
              <a:gd name="connsiteY2" fmla="*/ 7533 h 10000"/>
              <a:gd name="connsiteX3" fmla="*/ 686 w 10018"/>
              <a:gd name="connsiteY3" fmla="*/ 1796 h 10000"/>
              <a:gd name="connsiteX4" fmla="*/ 746 w 10018"/>
              <a:gd name="connsiteY4" fmla="*/ 1461 h 10000"/>
              <a:gd name="connsiteX5" fmla="*/ 3517 w 10018"/>
              <a:gd name="connsiteY5" fmla="*/ 1461 h 10000"/>
              <a:gd name="connsiteX6" fmla="*/ 3577 w 10018"/>
              <a:gd name="connsiteY6" fmla="*/ 1796 h 10000"/>
              <a:gd name="connsiteX7" fmla="*/ 3577 w 10018"/>
              <a:gd name="connsiteY7" fmla="*/ 9665 h 10000"/>
              <a:gd name="connsiteX8" fmla="*/ 3639 w 10018"/>
              <a:gd name="connsiteY8" fmla="*/ 10000 h 10000"/>
              <a:gd name="connsiteX9" fmla="*/ 5551 w 10018"/>
              <a:gd name="connsiteY9" fmla="*/ 10000 h 10000"/>
              <a:gd name="connsiteX10" fmla="*/ 5612 w 10018"/>
              <a:gd name="connsiteY10" fmla="*/ 9665 h 10000"/>
              <a:gd name="connsiteX11" fmla="*/ 5612 w 10018"/>
              <a:gd name="connsiteY11" fmla="*/ 335 h 10000"/>
              <a:gd name="connsiteX12" fmla="*/ 5673 w 10018"/>
              <a:gd name="connsiteY12" fmla="*/ 0 h 10000"/>
              <a:gd name="connsiteX13" fmla="*/ 7045 w 10018"/>
              <a:gd name="connsiteY13" fmla="*/ 0 h 10000"/>
              <a:gd name="connsiteX14" fmla="*/ 7109 w 10018"/>
              <a:gd name="connsiteY14" fmla="*/ 335 h 10000"/>
              <a:gd name="connsiteX15" fmla="*/ 7109 w 10018"/>
              <a:gd name="connsiteY15" fmla="*/ 8575 h 10000"/>
              <a:gd name="connsiteX16" fmla="*/ 7171 w 10018"/>
              <a:gd name="connsiteY16" fmla="*/ 8910 h 10000"/>
              <a:gd name="connsiteX17" fmla="*/ 9958 w 10018"/>
              <a:gd name="connsiteY17" fmla="*/ 8910 h 10000"/>
              <a:gd name="connsiteX18" fmla="*/ 10018 w 10018"/>
              <a:gd name="connsiteY18" fmla="*/ 8575 h 10000"/>
              <a:gd name="connsiteX0" fmla="*/ 0 w 10023"/>
              <a:gd name="connsiteY0" fmla="*/ 7857 h 10000"/>
              <a:gd name="connsiteX1" fmla="*/ 629 w 10023"/>
              <a:gd name="connsiteY1" fmla="*/ 7868 h 10000"/>
              <a:gd name="connsiteX2" fmla="*/ 691 w 10023"/>
              <a:gd name="connsiteY2" fmla="*/ 7533 h 10000"/>
              <a:gd name="connsiteX3" fmla="*/ 691 w 10023"/>
              <a:gd name="connsiteY3" fmla="*/ 1796 h 10000"/>
              <a:gd name="connsiteX4" fmla="*/ 751 w 10023"/>
              <a:gd name="connsiteY4" fmla="*/ 1461 h 10000"/>
              <a:gd name="connsiteX5" fmla="*/ 3522 w 10023"/>
              <a:gd name="connsiteY5" fmla="*/ 1461 h 10000"/>
              <a:gd name="connsiteX6" fmla="*/ 3582 w 10023"/>
              <a:gd name="connsiteY6" fmla="*/ 1796 h 10000"/>
              <a:gd name="connsiteX7" fmla="*/ 3582 w 10023"/>
              <a:gd name="connsiteY7" fmla="*/ 9665 h 10000"/>
              <a:gd name="connsiteX8" fmla="*/ 3644 w 10023"/>
              <a:gd name="connsiteY8" fmla="*/ 10000 h 10000"/>
              <a:gd name="connsiteX9" fmla="*/ 5556 w 10023"/>
              <a:gd name="connsiteY9" fmla="*/ 10000 h 10000"/>
              <a:gd name="connsiteX10" fmla="*/ 5617 w 10023"/>
              <a:gd name="connsiteY10" fmla="*/ 9665 h 10000"/>
              <a:gd name="connsiteX11" fmla="*/ 5617 w 10023"/>
              <a:gd name="connsiteY11" fmla="*/ 335 h 10000"/>
              <a:gd name="connsiteX12" fmla="*/ 5678 w 10023"/>
              <a:gd name="connsiteY12" fmla="*/ 0 h 10000"/>
              <a:gd name="connsiteX13" fmla="*/ 7050 w 10023"/>
              <a:gd name="connsiteY13" fmla="*/ 0 h 10000"/>
              <a:gd name="connsiteX14" fmla="*/ 7114 w 10023"/>
              <a:gd name="connsiteY14" fmla="*/ 335 h 10000"/>
              <a:gd name="connsiteX15" fmla="*/ 7114 w 10023"/>
              <a:gd name="connsiteY15" fmla="*/ 8575 h 10000"/>
              <a:gd name="connsiteX16" fmla="*/ 7176 w 10023"/>
              <a:gd name="connsiteY16" fmla="*/ 8910 h 10000"/>
              <a:gd name="connsiteX17" fmla="*/ 9963 w 10023"/>
              <a:gd name="connsiteY17" fmla="*/ 8910 h 10000"/>
              <a:gd name="connsiteX18" fmla="*/ 10023 w 10023"/>
              <a:gd name="connsiteY18" fmla="*/ 8575 h 10000"/>
              <a:gd name="connsiteX0" fmla="*/ 0 w 10023"/>
              <a:gd name="connsiteY0" fmla="*/ 7857 h 10000"/>
              <a:gd name="connsiteX1" fmla="*/ 629 w 10023"/>
              <a:gd name="connsiteY1" fmla="*/ 7868 h 10000"/>
              <a:gd name="connsiteX2" fmla="*/ 691 w 10023"/>
              <a:gd name="connsiteY2" fmla="*/ 7533 h 10000"/>
              <a:gd name="connsiteX3" fmla="*/ 691 w 10023"/>
              <a:gd name="connsiteY3" fmla="*/ 1796 h 10000"/>
              <a:gd name="connsiteX4" fmla="*/ 751 w 10023"/>
              <a:gd name="connsiteY4" fmla="*/ 1461 h 10000"/>
              <a:gd name="connsiteX5" fmla="*/ 3522 w 10023"/>
              <a:gd name="connsiteY5" fmla="*/ 1461 h 10000"/>
              <a:gd name="connsiteX6" fmla="*/ 3582 w 10023"/>
              <a:gd name="connsiteY6" fmla="*/ 1796 h 10000"/>
              <a:gd name="connsiteX7" fmla="*/ 3582 w 10023"/>
              <a:gd name="connsiteY7" fmla="*/ 9665 h 10000"/>
              <a:gd name="connsiteX8" fmla="*/ 3644 w 10023"/>
              <a:gd name="connsiteY8" fmla="*/ 10000 h 10000"/>
              <a:gd name="connsiteX9" fmla="*/ 5556 w 10023"/>
              <a:gd name="connsiteY9" fmla="*/ 10000 h 10000"/>
              <a:gd name="connsiteX10" fmla="*/ 5617 w 10023"/>
              <a:gd name="connsiteY10" fmla="*/ 9665 h 10000"/>
              <a:gd name="connsiteX11" fmla="*/ 5617 w 10023"/>
              <a:gd name="connsiteY11" fmla="*/ 335 h 10000"/>
              <a:gd name="connsiteX12" fmla="*/ 5678 w 10023"/>
              <a:gd name="connsiteY12" fmla="*/ 0 h 10000"/>
              <a:gd name="connsiteX13" fmla="*/ 7050 w 10023"/>
              <a:gd name="connsiteY13" fmla="*/ 0 h 10000"/>
              <a:gd name="connsiteX14" fmla="*/ 7114 w 10023"/>
              <a:gd name="connsiteY14" fmla="*/ 335 h 10000"/>
              <a:gd name="connsiteX15" fmla="*/ 7114 w 10023"/>
              <a:gd name="connsiteY15" fmla="*/ 8575 h 10000"/>
              <a:gd name="connsiteX16" fmla="*/ 7176 w 10023"/>
              <a:gd name="connsiteY16" fmla="*/ 8910 h 10000"/>
              <a:gd name="connsiteX17" fmla="*/ 10023 w 10023"/>
              <a:gd name="connsiteY17" fmla="*/ 8575 h 10000"/>
              <a:gd name="connsiteX0" fmla="*/ 0 w 8783"/>
              <a:gd name="connsiteY0" fmla="*/ 7857 h 10000"/>
              <a:gd name="connsiteX1" fmla="*/ 629 w 8783"/>
              <a:gd name="connsiteY1" fmla="*/ 7868 h 10000"/>
              <a:gd name="connsiteX2" fmla="*/ 691 w 8783"/>
              <a:gd name="connsiteY2" fmla="*/ 7533 h 10000"/>
              <a:gd name="connsiteX3" fmla="*/ 691 w 8783"/>
              <a:gd name="connsiteY3" fmla="*/ 1796 h 10000"/>
              <a:gd name="connsiteX4" fmla="*/ 751 w 8783"/>
              <a:gd name="connsiteY4" fmla="*/ 1461 h 10000"/>
              <a:gd name="connsiteX5" fmla="*/ 3522 w 8783"/>
              <a:gd name="connsiteY5" fmla="*/ 1461 h 10000"/>
              <a:gd name="connsiteX6" fmla="*/ 3582 w 8783"/>
              <a:gd name="connsiteY6" fmla="*/ 1796 h 10000"/>
              <a:gd name="connsiteX7" fmla="*/ 3582 w 8783"/>
              <a:gd name="connsiteY7" fmla="*/ 9665 h 10000"/>
              <a:gd name="connsiteX8" fmla="*/ 3644 w 8783"/>
              <a:gd name="connsiteY8" fmla="*/ 10000 h 10000"/>
              <a:gd name="connsiteX9" fmla="*/ 5556 w 8783"/>
              <a:gd name="connsiteY9" fmla="*/ 10000 h 10000"/>
              <a:gd name="connsiteX10" fmla="*/ 5617 w 8783"/>
              <a:gd name="connsiteY10" fmla="*/ 9665 h 10000"/>
              <a:gd name="connsiteX11" fmla="*/ 5617 w 8783"/>
              <a:gd name="connsiteY11" fmla="*/ 335 h 10000"/>
              <a:gd name="connsiteX12" fmla="*/ 5678 w 8783"/>
              <a:gd name="connsiteY12" fmla="*/ 0 h 10000"/>
              <a:gd name="connsiteX13" fmla="*/ 7050 w 8783"/>
              <a:gd name="connsiteY13" fmla="*/ 0 h 10000"/>
              <a:gd name="connsiteX14" fmla="*/ 7114 w 8783"/>
              <a:gd name="connsiteY14" fmla="*/ 335 h 10000"/>
              <a:gd name="connsiteX15" fmla="*/ 7114 w 8783"/>
              <a:gd name="connsiteY15" fmla="*/ 8575 h 10000"/>
              <a:gd name="connsiteX16" fmla="*/ 7176 w 8783"/>
              <a:gd name="connsiteY16" fmla="*/ 8910 h 10000"/>
              <a:gd name="connsiteX17" fmla="*/ 8783 w 8783"/>
              <a:gd name="connsiteY17" fmla="*/ 8893 h 10000"/>
              <a:gd name="connsiteX0" fmla="*/ 0 w 9997"/>
              <a:gd name="connsiteY0" fmla="*/ 7857 h 10000"/>
              <a:gd name="connsiteX1" fmla="*/ 716 w 9997"/>
              <a:gd name="connsiteY1" fmla="*/ 7868 h 10000"/>
              <a:gd name="connsiteX2" fmla="*/ 787 w 9997"/>
              <a:gd name="connsiteY2" fmla="*/ 7533 h 10000"/>
              <a:gd name="connsiteX3" fmla="*/ 787 w 9997"/>
              <a:gd name="connsiteY3" fmla="*/ 1796 h 10000"/>
              <a:gd name="connsiteX4" fmla="*/ 855 w 9997"/>
              <a:gd name="connsiteY4" fmla="*/ 1461 h 10000"/>
              <a:gd name="connsiteX5" fmla="*/ 4010 w 9997"/>
              <a:gd name="connsiteY5" fmla="*/ 1461 h 10000"/>
              <a:gd name="connsiteX6" fmla="*/ 4078 w 9997"/>
              <a:gd name="connsiteY6" fmla="*/ 1796 h 10000"/>
              <a:gd name="connsiteX7" fmla="*/ 4078 w 9997"/>
              <a:gd name="connsiteY7" fmla="*/ 9665 h 10000"/>
              <a:gd name="connsiteX8" fmla="*/ 4149 w 9997"/>
              <a:gd name="connsiteY8" fmla="*/ 10000 h 10000"/>
              <a:gd name="connsiteX9" fmla="*/ 6326 w 9997"/>
              <a:gd name="connsiteY9" fmla="*/ 10000 h 10000"/>
              <a:gd name="connsiteX10" fmla="*/ 6395 w 9997"/>
              <a:gd name="connsiteY10" fmla="*/ 9665 h 10000"/>
              <a:gd name="connsiteX11" fmla="*/ 6395 w 9997"/>
              <a:gd name="connsiteY11" fmla="*/ 335 h 10000"/>
              <a:gd name="connsiteX12" fmla="*/ 6465 w 9997"/>
              <a:gd name="connsiteY12" fmla="*/ 0 h 10000"/>
              <a:gd name="connsiteX13" fmla="*/ 8027 w 9997"/>
              <a:gd name="connsiteY13" fmla="*/ 0 h 10000"/>
              <a:gd name="connsiteX14" fmla="*/ 8100 w 9997"/>
              <a:gd name="connsiteY14" fmla="*/ 335 h 10000"/>
              <a:gd name="connsiteX15" fmla="*/ 8100 w 9997"/>
              <a:gd name="connsiteY15" fmla="*/ 8575 h 10000"/>
              <a:gd name="connsiteX16" fmla="*/ 8170 w 9997"/>
              <a:gd name="connsiteY16" fmla="*/ 8910 h 10000"/>
              <a:gd name="connsiteX17" fmla="*/ 9997 w 9997"/>
              <a:gd name="connsiteY17" fmla="*/ 8927 h 10000"/>
              <a:gd name="connsiteX0" fmla="*/ 0 w 10000"/>
              <a:gd name="connsiteY0" fmla="*/ 7857 h 10000"/>
              <a:gd name="connsiteX1" fmla="*/ 716 w 10000"/>
              <a:gd name="connsiteY1" fmla="*/ 7868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10 h 10000"/>
              <a:gd name="connsiteX17" fmla="*/ 10000 w 10000"/>
              <a:gd name="connsiteY17" fmla="*/ 8927 h 10000"/>
              <a:gd name="connsiteX0" fmla="*/ 0 w 10000"/>
              <a:gd name="connsiteY0" fmla="*/ 7857 h 10000"/>
              <a:gd name="connsiteX1" fmla="*/ 716 w 10000"/>
              <a:gd name="connsiteY1" fmla="*/ 7868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10 h 10000"/>
              <a:gd name="connsiteX17" fmla="*/ 10000 w 10000"/>
              <a:gd name="connsiteY17" fmla="*/ 8927 h 10000"/>
              <a:gd name="connsiteX0" fmla="*/ 0 w 10000"/>
              <a:gd name="connsiteY0" fmla="*/ 7857 h 10000"/>
              <a:gd name="connsiteX1" fmla="*/ 716 w 10000"/>
              <a:gd name="connsiteY1" fmla="*/ 7868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10 h 10000"/>
              <a:gd name="connsiteX17" fmla="*/ 10000 w 10000"/>
              <a:gd name="connsiteY17" fmla="*/ 8927 h 10000"/>
              <a:gd name="connsiteX0" fmla="*/ 0 w 10000"/>
              <a:gd name="connsiteY0" fmla="*/ 7857 h 10000"/>
              <a:gd name="connsiteX1" fmla="*/ 726 w 10000"/>
              <a:gd name="connsiteY1" fmla="*/ 7868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10 h 10000"/>
              <a:gd name="connsiteX17" fmla="*/ 10000 w 10000"/>
              <a:gd name="connsiteY17" fmla="*/ 8927 h 10000"/>
              <a:gd name="connsiteX0" fmla="*/ 0 w 10000"/>
              <a:gd name="connsiteY0" fmla="*/ 7857 h 10000"/>
              <a:gd name="connsiteX1" fmla="*/ 726 w 10000"/>
              <a:gd name="connsiteY1" fmla="*/ 7855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10 h 10000"/>
              <a:gd name="connsiteX17" fmla="*/ 10000 w 10000"/>
              <a:gd name="connsiteY17" fmla="*/ 8927 h 10000"/>
              <a:gd name="connsiteX0" fmla="*/ 0 w 10000"/>
              <a:gd name="connsiteY0" fmla="*/ 7857 h 10000"/>
              <a:gd name="connsiteX1" fmla="*/ 726 w 10000"/>
              <a:gd name="connsiteY1" fmla="*/ 7855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10 h 10000"/>
              <a:gd name="connsiteX17" fmla="*/ 10000 w 10000"/>
              <a:gd name="connsiteY17" fmla="*/ 8927 h 10000"/>
              <a:gd name="connsiteX0" fmla="*/ 0 w 10000"/>
              <a:gd name="connsiteY0" fmla="*/ 7857 h 10000"/>
              <a:gd name="connsiteX1" fmla="*/ 726 w 10000"/>
              <a:gd name="connsiteY1" fmla="*/ 7855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10 h 10000"/>
              <a:gd name="connsiteX17" fmla="*/ 10000 w 10000"/>
              <a:gd name="connsiteY17" fmla="*/ 8927 h 10000"/>
              <a:gd name="connsiteX0" fmla="*/ 0 w 10000"/>
              <a:gd name="connsiteY0" fmla="*/ 7857 h 10000"/>
              <a:gd name="connsiteX1" fmla="*/ 726 w 10000"/>
              <a:gd name="connsiteY1" fmla="*/ 7855 h 10000"/>
              <a:gd name="connsiteX2" fmla="*/ 787 w 10000"/>
              <a:gd name="connsiteY2" fmla="*/ 7533 h 10000"/>
              <a:gd name="connsiteX3" fmla="*/ 787 w 10000"/>
              <a:gd name="connsiteY3" fmla="*/ 1796 h 10000"/>
              <a:gd name="connsiteX4" fmla="*/ 855 w 10000"/>
              <a:gd name="connsiteY4" fmla="*/ 1461 h 10000"/>
              <a:gd name="connsiteX5" fmla="*/ 4011 w 10000"/>
              <a:gd name="connsiteY5" fmla="*/ 1461 h 10000"/>
              <a:gd name="connsiteX6" fmla="*/ 4079 w 10000"/>
              <a:gd name="connsiteY6" fmla="*/ 1796 h 10000"/>
              <a:gd name="connsiteX7" fmla="*/ 4079 w 10000"/>
              <a:gd name="connsiteY7" fmla="*/ 9665 h 10000"/>
              <a:gd name="connsiteX8" fmla="*/ 4150 w 10000"/>
              <a:gd name="connsiteY8" fmla="*/ 10000 h 10000"/>
              <a:gd name="connsiteX9" fmla="*/ 6328 w 10000"/>
              <a:gd name="connsiteY9" fmla="*/ 10000 h 10000"/>
              <a:gd name="connsiteX10" fmla="*/ 6397 w 10000"/>
              <a:gd name="connsiteY10" fmla="*/ 9665 h 10000"/>
              <a:gd name="connsiteX11" fmla="*/ 6397 w 10000"/>
              <a:gd name="connsiteY11" fmla="*/ 335 h 10000"/>
              <a:gd name="connsiteX12" fmla="*/ 6467 w 10000"/>
              <a:gd name="connsiteY12" fmla="*/ 0 h 10000"/>
              <a:gd name="connsiteX13" fmla="*/ 8029 w 10000"/>
              <a:gd name="connsiteY13" fmla="*/ 0 h 10000"/>
              <a:gd name="connsiteX14" fmla="*/ 8102 w 10000"/>
              <a:gd name="connsiteY14" fmla="*/ 335 h 10000"/>
              <a:gd name="connsiteX15" fmla="*/ 8102 w 10000"/>
              <a:gd name="connsiteY15" fmla="*/ 8575 h 10000"/>
              <a:gd name="connsiteX16" fmla="*/ 8172 w 10000"/>
              <a:gd name="connsiteY16" fmla="*/ 8935 h 10000"/>
              <a:gd name="connsiteX17" fmla="*/ 10000 w 10000"/>
              <a:gd name="connsiteY17" fmla="*/ 8927 h 10000"/>
              <a:gd name="connsiteX0" fmla="*/ 0 w 10008"/>
              <a:gd name="connsiteY0" fmla="*/ 7857 h 10000"/>
              <a:gd name="connsiteX1" fmla="*/ 726 w 10008"/>
              <a:gd name="connsiteY1" fmla="*/ 7855 h 10000"/>
              <a:gd name="connsiteX2" fmla="*/ 787 w 10008"/>
              <a:gd name="connsiteY2" fmla="*/ 7533 h 10000"/>
              <a:gd name="connsiteX3" fmla="*/ 787 w 10008"/>
              <a:gd name="connsiteY3" fmla="*/ 1796 h 10000"/>
              <a:gd name="connsiteX4" fmla="*/ 855 w 10008"/>
              <a:gd name="connsiteY4" fmla="*/ 1461 h 10000"/>
              <a:gd name="connsiteX5" fmla="*/ 4011 w 10008"/>
              <a:gd name="connsiteY5" fmla="*/ 1461 h 10000"/>
              <a:gd name="connsiteX6" fmla="*/ 4079 w 10008"/>
              <a:gd name="connsiteY6" fmla="*/ 1796 h 10000"/>
              <a:gd name="connsiteX7" fmla="*/ 4079 w 10008"/>
              <a:gd name="connsiteY7" fmla="*/ 9665 h 10000"/>
              <a:gd name="connsiteX8" fmla="*/ 4150 w 10008"/>
              <a:gd name="connsiteY8" fmla="*/ 10000 h 10000"/>
              <a:gd name="connsiteX9" fmla="*/ 6328 w 10008"/>
              <a:gd name="connsiteY9" fmla="*/ 10000 h 10000"/>
              <a:gd name="connsiteX10" fmla="*/ 6397 w 10008"/>
              <a:gd name="connsiteY10" fmla="*/ 9665 h 10000"/>
              <a:gd name="connsiteX11" fmla="*/ 6397 w 10008"/>
              <a:gd name="connsiteY11" fmla="*/ 335 h 10000"/>
              <a:gd name="connsiteX12" fmla="*/ 6467 w 10008"/>
              <a:gd name="connsiteY12" fmla="*/ 0 h 10000"/>
              <a:gd name="connsiteX13" fmla="*/ 8029 w 10008"/>
              <a:gd name="connsiteY13" fmla="*/ 0 h 10000"/>
              <a:gd name="connsiteX14" fmla="*/ 8102 w 10008"/>
              <a:gd name="connsiteY14" fmla="*/ 335 h 10000"/>
              <a:gd name="connsiteX15" fmla="*/ 8102 w 10008"/>
              <a:gd name="connsiteY15" fmla="*/ 8575 h 10000"/>
              <a:gd name="connsiteX16" fmla="*/ 8172 w 10008"/>
              <a:gd name="connsiteY16" fmla="*/ 8935 h 10000"/>
              <a:gd name="connsiteX17" fmla="*/ 10008 w 10008"/>
              <a:gd name="connsiteY17" fmla="*/ 8927 h 10000"/>
              <a:gd name="connsiteX0" fmla="*/ 0 w 10016"/>
              <a:gd name="connsiteY0" fmla="*/ 7857 h 10000"/>
              <a:gd name="connsiteX1" fmla="*/ 726 w 10016"/>
              <a:gd name="connsiteY1" fmla="*/ 7855 h 10000"/>
              <a:gd name="connsiteX2" fmla="*/ 787 w 10016"/>
              <a:gd name="connsiteY2" fmla="*/ 7533 h 10000"/>
              <a:gd name="connsiteX3" fmla="*/ 787 w 10016"/>
              <a:gd name="connsiteY3" fmla="*/ 1796 h 10000"/>
              <a:gd name="connsiteX4" fmla="*/ 855 w 10016"/>
              <a:gd name="connsiteY4" fmla="*/ 1461 h 10000"/>
              <a:gd name="connsiteX5" fmla="*/ 4011 w 10016"/>
              <a:gd name="connsiteY5" fmla="*/ 1461 h 10000"/>
              <a:gd name="connsiteX6" fmla="*/ 4079 w 10016"/>
              <a:gd name="connsiteY6" fmla="*/ 1796 h 10000"/>
              <a:gd name="connsiteX7" fmla="*/ 4079 w 10016"/>
              <a:gd name="connsiteY7" fmla="*/ 9665 h 10000"/>
              <a:gd name="connsiteX8" fmla="*/ 4150 w 10016"/>
              <a:gd name="connsiteY8" fmla="*/ 10000 h 10000"/>
              <a:gd name="connsiteX9" fmla="*/ 6328 w 10016"/>
              <a:gd name="connsiteY9" fmla="*/ 10000 h 10000"/>
              <a:gd name="connsiteX10" fmla="*/ 6397 w 10016"/>
              <a:gd name="connsiteY10" fmla="*/ 9665 h 10000"/>
              <a:gd name="connsiteX11" fmla="*/ 6397 w 10016"/>
              <a:gd name="connsiteY11" fmla="*/ 335 h 10000"/>
              <a:gd name="connsiteX12" fmla="*/ 6467 w 10016"/>
              <a:gd name="connsiteY12" fmla="*/ 0 h 10000"/>
              <a:gd name="connsiteX13" fmla="*/ 8029 w 10016"/>
              <a:gd name="connsiteY13" fmla="*/ 0 h 10000"/>
              <a:gd name="connsiteX14" fmla="*/ 8102 w 10016"/>
              <a:gd name="connsiteY14" fmla="*/ 335 h 10000"/>
              <a:gd name="connsiteX15" fmla="*/ 8102 w 10016"/>
              <a:gd name="connsiteY15" fmla="*/ 8575 h 10000"/>
              <a:gd name="connsiteX16" fmla="*/ 8172 w 10016"/>
              <a:gd name="connsiteY16" fmla="*/ 8935 h 10000"/>
              <a:gd name="connsiteX17" fmla="*/ 10016 w 10016"/>
              <a:gd name="connsiteY17" fmla="*/ 8940 h 10000"/>
              <a:gd name="connsiteX0" fmla="*/ 0 w 10016"/>
              <a:gd name="connsiteY0" fmla="*/ 7857 h 10000"/>
              <a:gd name="connsiteX1" fmla="*/ 726 w 10016"/>
              <a:gd name="connsiteY1" fmla="*/ 7855 h 10000"/>
              <a:gd name="connsiteX2" fmla="*/ 787 w 10016"/>
              <a:gd name="connsiteY2" fmla="*/ 7533 h 10000"/>
              <a:gd name="connsiteX3" fmla="*/ 787 w 10016"/>
              <a:gd name="connsiteY3" fmla="*/ 1796 h 10000"/>
              <a:gd name="connsiteX4" fmla="*/ 855 w 10016"/>
              <a:gd name="connsiteY4" fmla="*/ 1461 h 10000"/>
              <a:gd name="connsiteX5" fmla="*/ 4011 w 10016"/>
              <a:gd name="connsiteY5" fmla="*/ 1461 h 10000"/>
              <a:gd name="connsiteX6" fmla="*/ 4079 w 10016"/>
              <a:gd name="connsiteY6" fmla="*/ 1796 h 10000"/>
              <a:gd name="connsiteX7" fmla="*/ 4079 w 10016"/>
              <a:gd name="connsiteY7" fmla="*/ 9665 h 10000"/>
              <a:gd name="connsiteX8" fmla="*/ 4150 w 10016"/>
              <a:gd name="connsiteY8" fmla="*/ 10000 h 10000"/>
              <a:gd name="connsiteX9" fmla="*/ 6328 w 10016"/>
              <a:gd name="connsiteY9" fmla="*/ 10000 h 10000"/>
              <a:gd name="connsiteX10" fmla="*/ 6397 w 10016"/>
              <a:gd name="connsiteY10" fmla="*/ 9665 h 10000"/>
              <a:gd name="connsiteX11" fmla="*/ 6397 w 10016"/>
              <a:gd name="connsiteY11" fmla="*/ 335 h 10000"/>
              <a:gd name="connsiteX12" fmla="*/ 6467 w 10016"/>
              <a:gd name="connsiteY12" fmla="*/ 0 h 10000"/>
              <a:gd name="connsiteX13" fmla="*/ 8029 w 10016"/>
              <a:gd name="connsiteY13" fmla="*/ 0 h 10000"/>
              <a:gd name="connsiteX14" fmla="*/ 8102 w 10016"/>
              <a:gd name="connsiteY14" fmla="*/ 335 h 10000"/>
              <a:gd name="connsiteX15" fmla="*/ 8102 w 10016"/>
              <a:gd name="connsiteY15" fmla="*/ 8575 h 10000"/>
              <a:gd name="connsiteX16" fmla="*/ 8172 w 10016"/>
              <a:gd name="connsiteY16" fmla="*/ 8935 h 10000"/>
              <a:gd name="connsiteX17" fmla="*/ 10016 w 10016"/>
              <a:gd name="connsiteY17" fmla="*/ 8927 h 10000"/>
              <a:gd name="connsiteX0" fmla="*/ 0 w 10050"/>
              <a:gd name="connsiteY0" fmla="*/ 7857 h 10000"/>
              <a:gd name="connsiteX1" fmla="*/ 726 w 10050"/>
              <a:gd name="connsiteY1" fmla="*/ 7855 h 10000"/>
              <a:gd name="connsiteX2" fmla="*/ 787 w 10050"/>
              <a:gd name="connsiteY2" fmla="*/ 7533 h 10000"/>
              <a:gd name="connsiteX3" fmla="*/ 787 w 10050"/>
              <a:gd name="connsiteY3" fmla="*/ 1796 h 10000"/>
              <a:gd name="connsiteX4" fmla="*/ 855 w 10050"/>
              <a:gd name="connsiteY4" fmla="*/ 1461 h 10000"/>
              <a:gd name="connsiteX5" fmla="*/ 4011 w 10050"/>
              <a:gd name="connsiteY5" fmla="*/ 1461 h 10000"/>
              <a:gd name="connsiteX6" fmla="*/ 4079 w 10050"/>
              <a:gd name="connsiteY6" fmla="*/ 1796 h 10000"/>
              <a:gd name="connsiteX7" fmla="*/ 4079 w 10050"/>
              <a:gd name="connsiteY7" fmla="*/ 9665 h 10000"/>
              <a:gd name="connsiteX8" fmla="*/ 4150 w 10050"/>
              <a:gd name="connsiteY8" fmla="*/ 10000 h 10000"/>
              <a:gd name="connsiteX9" fmla="*/ 6328 w 10050"/>
              <a:gd name="connsiteY9" fmla="*/ 10000 h 10000"/>
              <a:gd name="connsiteX10" fmla="*/ 6397 w 10050"/>
              <a:gd name="connsiteY10" fmla="*/ 9665 h 10000"/>
              <a:gd name="connsiteX11" fmla="*/ 6397 w 10050"/>
              <a:gd name="connsiteY11" fmla="*/ 335 h 10000"/>
              <a:gd name="connsiteX12" fmla="*/ 6467 w 10050"/>
              <a:gd name="connsiteY12" fmla="*/ 0 h 10000"/>
              <a:gd name="connsiteX13" fmla="*/ 8029 w 10050"/>
              <a:gd name="connsiteY13" fmla="*/ 0 h 10000"/>
              <a:gd name="connsiteX14" fmla="*/ 8102 w 10050"/>
              <a:gd name="connsiteY14" fmla="*/ 335 h 10000"/>
              <a:gd name="connsiteX15" fmla="*/ 8102 w 10050"/>
              <a:gd name="connsiteY15" fmla="*/ 8575 h 10000"/>
              <a:gd name="connsiteX16" fmla="*/ 8172 w 10050"/>
              <a:gd name="connsiteY16" fmla="*/ 8935 h 10000"/>
              <a:gd name="connsiteX17" fmla="*/ 10050 w 10050"/>
              <a:gd name="connsiteY17" fmla="*/ 8927 h 10000"/>
              <a:gd name="connsiteX0" fmla="*/ 0 w 10037"/>
              <a:gd name="connsiteY0" fmla="*/ 7857 h 10000"/>
              <a:gd name="connsiteX1" fmla="*/ 726 w 10037"/>
              <a:gd name="connsiteY1" fmla="*/ 7855 h 10000"/>
              <a:gd name="connsiteX2" fmla="*/ 787 w 10037"/>
              <a:gd name="connsiteY2" fmla="*/ 7533 h 10000"/>
              <a:gd name="connsiteX3" fmla="*/ 787 w 10037"/>
              <a:gd name="connsiteY3" fmla="*/ 1796 h 10000"/>
              <a:gd name="connsiteX4" fmla="*/ 855 w 10037"/>
              <a:gd name="connsiteY4" fmla="*/ 1461 h 10000"/>
              <a:gd name="connsiteX5" fmla="*/ 4011 w 10037"/>
              <a:gd name="connsiteY5" fmla="*/ 1461 h 10000"/>
              <a:gd name="connsiteX6" fmla="*/ 4079 w 10037"/>
              <a:gd name="connsiteY6" fmla="*/ 1796 h 10000"/>
              <a:gd name="connsiteX7" fmla="*/ 4079 w 10037"/>
              <a:gd name="connsiteY7" fmla="*/ 9665 h 10000"/>
              <a:gd name="connsiteX8" fmla="*/ 4150 w 10037"/>
              <a:gd name="connsiteY8" fmla="*/ 10000 h 10000"/>
              <a:gd name="connsiteX9" fmla="*/ 6328 w 10037"/>
              <a:gd name="connsiteY9" fmla="*/ 10000 h 10000"/>
              <a:gd name="connsiteX10" fmla="*/ 6397 w 10037"/>
              <a:gd name="connsiteY10" fmla="*/ 9665 h 10000"/>
              <a:gd name="connsiteX11" fmla="*/ 6397 w 10037"/>
              <a:gd name="connsiteY11" fmla="*/ 335 h 10000"/>
              <a:gd name="connsiteX12" fmla="*/ 6467 w 10037"/>
              <a:gd name="connsiteY12" fmla="*/ 0 h 10000"/>
              <a:gd name="connsiteX13" fmla="*/ 8029 w 10037"/>
              <a:gd name="connsiteY13" fmla="*/ 0 h 10000"/>
              <a:gd name="connsiteX14" fmla="*/ 8102 w 10037"/>
              <a:gd name="connsiteY14" fmla="*/ 335 h 10000"/>
              <a:gd name="connsiteX15" fmla="*/ 8102 w 10037"/>
              <a:gd name="connsiteY15" fmla="*/ 8575 h 10000"/>
              <a:gd name="connsiteX16" fmla="*/ 8172 w 10037"/>
              <a:gd name="connsiteY16" fmla="*/ 8935 h 10000"/>
              <a:gd name="connsiteX17" fmla="*/ 10037 w 10037"/>
              <a:gd name="connsiteY17" fmla="*/ 8940 h 10000"/>
              <a:gd name="connsiteX0" fmla="*/ 0 w 10037"/>
              <a:gd name="connsiteY0" fmla="*/ 7857 h 10000"/>
              <a:gd name="connsiteX1" fmla="*/ 726 w 10037"/>
              <a:gd name="connsiteY1" fmla="*/ 7855 h 10000"/>
              <a:gd name="connsiteX2" fmla="*/ 787 w 10037"/>
              <a:gd name="connsiteY2" fmla="*/ 7533 h 10000"/>
              <a:gd name="connsiteX3" fmla="*/ 787 w 10037"/>
              <a:gd name="connsiteY3" fmla="*/ 1796 h 10000"/>
              <a:gd name="connsiteX4" fmla="*/ 855 w 10037"/>
              <a:gd name="connsiteY4" fmla="*/ 1461 h 10000"/>
              <a:gd name="connsiteX5" fmla="*/ 4011 w 10037"/>
              <a:gd name="connsiteY5" fmla="*/ 1461 h 10000"/>
              <a:gd name="connsiteX6" fmla="*/ 4079 w 10037"/>
              <a:gd name="connsiteY6" fmla="*/ 1796 h 10000"/>
              <a:gd name="connsiteX7" fmla="*/ 4079 w 10037"/>
              <a:gd name="connsiteY7" fmla="*/ 9665 h 10000"/>
              <a:gd name="connsiteX8" fmla="*/ 4150 w 10037"/>
              <a:gd name="connsiteY8" fmla="*/ 10000 h 10000"/>
              <a:gd name="connsiteX9" fmla="*/ 6328 w 10037"/>
              <a:gd name="connsiteY9" fmla="*/ 10000 h 10000"/>
              <a:gd name="connsiteX10" fmla="*/ 6397 w 10037"/>
              <a:gd name="connsiteY10" fmla="*/ 9665 h 10000"/>
              <a:gd name="connsiteX11" fmla="*/ 6397 w 10037"/>
              <a:gd name="connsiteY11" fmla="*/ 335 h 10000"/>
              <a:gd name="connsiteX12" fmla="*/ 6467 w 10037"/>
              <a:gd name="connsiteY12" fmla="*/ 0 h 10000"/>
              <a:gd name="connsiteX13" fmla="*/ 8029 w 10037"/>
              <a:gd name="connsiteY13" fmla="*/ 0 h 10000"/>
              <a:gd name="connsiteX14" fmla="*/ 8102 w 10037"/>
              <a:gd name="connsiteY14" fmla="*/ 335 h 10000"/>
              <a:gd name="connsiteX15" fmla="*/ 8102 w 10037"/>
              <a:gd name="connsiteY15" fmla="*/ 8575 h 10000"/>
              <a:gd name="connsiteX16" fmla="*/ 8172 w 10037"/>
              <a:gd name="connsiteY16" fmla="*/ 8935 h 10000"/>
              <a:gd name="connsiteX17" fmla="*/ 10037 w 10037"/>
              <a:gd name="connsiteY17" fmla="*/ 8915 h 10000"/>
              <a:gd name="connsiteX0" fmla="*/ 0 w 10034"/>
              <a:gd name="connsiteY0" fmla="*/ 7857 h 10000"/>
              <a:gd name="connsiteX1" fmla="*/ 726 w 10034"/>
              <a:gd name="connsiteY1" fmla="*/ 7855 h 10000"/>
              <a:gd name="connsiteX2" fmla="*/ 787 w 10034"/>
              <a:gd name="connsiteY2" fmla="*/ 7533 h 10000"/>
              <a:gd name="connsiteX3" fmla="*/ 787 w 10034"/>
              <a:gd name="connsiteY3" fmla="*/ 1796 h 10000"/>
              <a:gd name="connsiteX4" fmla="*/ 855 w 10034"/>
              <a:gd name="connsiteY4" fmla="*/ 1461 h 10000"/>
              <a:gd name="connsiteX5" fmla="*/ 4011 w 10034"/>
              <a:gd name="connsiteY5" fmla="*/ 1461 h 10000"/>
              <a:gd name="connsiteX6" fmla="*/ 4079 w 10034"/>
              <a:gd name="connsiteY6" fmla="*/ 1796 h 10000"/>
              <a:gd name="connsiteX7" fmla="*/ 4079 w 10034"/>
              <a:gd name="connsiteY7" fmla="*/ 9665 h 10000"/>
              <a:gd name="connsiteX8" fmla="*/ 4150 w 10034"/>
              <a:gd name="connsiteY8" fmla="*/ 10000 h 10000"/>
              <a:gd name="connsiteX9" fmla="*/ 6328 w 10034"/>
              <a:gd name="connsiteY9" fmla="*/ 10000 h 10000"/>
              <a:gd name="connsiteX10" fmla="*/ 6397 w 10034"/>
              <a:gd name="connsiteY10" fmla="*/ 9665 h 10000"/>
              <a:gd name="connsiteX11" fmla="*/ 6397 w 10034"/>
              <a:gd name="connsiteY11" fmla="*/ 335 h 10000"/>
              <a:gd name="connsiteX12" fmla="*/ 6467 w 10034"/>
              <a:gd name="connsiteY12" fmla="*/ 0 h 10000"/>
              <a:gd name="connsiteX13" fmla="*/ 8029 w 10034"/>
              <a:gd name="connsiteY13" fmla="*/ 0 h 10000"/>
              <a:gd name="connsiteX14" fmla="*/ 8102 w 10034"/>
              <a:gd name="connsiteY14" fmla="*/ 335 h 10000"/>
              <a:gd name="connsiteX15" fmla="*/ 8102 w 10034"/>
              <a:gd name="connsiteY15" fmla="*/ 8575 h 10000"/>
              <a:gd name="connsiteX16" fmla="*/ 8172 w 10034"/>
              <a:gd name="connsiteY16" fmla="*/ 8935 h 10000"/>
              <a:gd name="connsiteX17" fmla="*/ 10034 w 10034"/>
              <a:gd name="connsiteY17" fmla="*/ 8915 h 10000"/>
              <a:gd name="connsiteX0" fmla="*/ 0 w 10034"/>
              <a:gd name="connsiteY0" fmla="*/ 7857 h 10000"/>
              <a:gd name="connsiteX1" fmla="*/ 726 w 10034"/>
              <a:gd name="connsiteY1" fmla="*/ 7855 h 10000"/>
              <a:gd name="connsiteX2" fmla="*/ 787 w 10034"/>
              <a:gd name="connsiteY2" fmla="*/ 7533 h 10000"/>
              <a:gd name="connsiteX3" fmla="*/ 787 w 10034"/>
              <a:gd name="connsiteY3" fmla="*/ 1796 h 10000"/>
              <a:gd name="connsiteX4" fmla="*/ 855 w 10034"/>
              <a:gd name="connsiteY4" fmla="*/ 1461 h 10000"/>
              <a:gd name="connsiteX5" fmla="*/ 4011 w 10034"/>
              <a:gd name="connsiteY5" fmla="*/ 1461 h 10000"/>
              <a:gd name="connsiteX6" fmla="*/ 4079 w 10034"/>
              <a:gd name="connsiteY6" fmla="*/ 1796 h 10000"/>
              <a:gd name="connsiteX7" fmla="*/ 4079 w 10034"/>
              <a:gd name="connsiteY7" fmla="*/ 9665 h 10000"/>
              <a:gd name="connsiteX8" fmla="*/ 4150 w 10034"/>
              <a:gd name="connsiteY8" fmla="*/ 10000 h 10000"/>
              <a:gd name="connsiteX9" fmla="*/ 6328 w 10034"/>
              <a:gd name="connsiteY9" fmla="*/ 10000 h 10000"/>
              <a:gd name="connsiteX10" fmla="*/ 6397 w 10034"/>
              <a:gd name="connsiteY10" fmla="*/ 9665 h 10000"/>
              <a:gd name="connsiteX11" fmla="*/ 6397 w 10034"/>
              <a:gd name="connsiteY11" fmla="*/ 335 h 10000"/>
              <a:gd name="connsiteX12" fmla="*/ 6467 w 10034"/>
              <a:gd name="connsiteY12" fmla="*/ 0 h 10000"/>
              <a:gd name="connsiteX13" fmla="*/ 8029 w 10034"/>
              <a:gd name="connsiteY13" fmla="*/ 0 h 10000"/>
              <a:gd name="connsiteX14" fmla="*/ 8102 w 10034"/>
              <a:gd name="connsiteY14" fmla="*/ 335 h 10000"/>
              <a:gd name="connsiteX15" fmla="*/ 8102 w 10034"/>
              <a:gd name="connsiteY15" fmla="*/ 8575 h 10000"/>
              <a:gd name="connsiteX16" fmla="*/ 8172 w 10034"/>
              <a:gd name="connsiteY16" fmla="*/ 8935 h 10000"/>
              <a:gd name="connsiteX17" fmla="*/ 10034 w 10034"/>
              <a:gd name="connsiteY17" fmla="*/ 8915 h 10000"/>
              <a:gd name="connsiteX0" fmla="*/ 0 w 10034"/>
              <a:gd name="connsiteY0" fmla="*/ 7857 h 10000"/>
              <a:gd name="connsiteX1" fmla="*/ 726 w 10034"/>
              <a:gd name="connsiteY1" fmla="*/ 7855 h 10000"/>
              <a:gd name="connsiteX2" fmla="*/ 787 w 10034"/>
              <a:gd name="connsiteY2" fmla="*/ 7533 h 10000"/>
              <a:gd name="connsiteX3" fmla="*/ 787 w 10034"/>
              <a:gd name="connsiteY3" fmla="*/ 1796 h 10000"/>
              <a:gd name="connsiteX4" fmla="*/ 855 w 10034"/>
              <a:gd name="connsiteY4" fmla="*/ 1461 h 10000"/>
              <a:gd name="connsiteX5" fmla="*/ 4011 w 10034"/>
              <a:gd name="connsiteY5" fmla="*/ 1461 h 10000"/>
              <a:gd name="connsiteX6" fmla="*/ 4079 w 10034"/>
              <a:gd name="connsiteY6" fmla="*/ 1796 h 10000"/>
              <a:gd name="connsiteX7" fmla="*/ 4079 w 10034"/>
              <a:gd name="connsiteY7" fmla="*/ 9665 h 10000"/>
              <a:gd name="connsiteX8" fmla="*/ 4150 w 10034"/>
              <a:gd name="connsiteY8" fmla="*/ 10000 h 10000"/>
              <a:gd name="connsiteX9" fmla="*/ 6328 w 10034"/>
              <a:gd name="connsiteY9" fmla="*/ 10000 h 10000"/>
              <a:gd name="connsiteX10" fmla="*/ 6397 w 10034"/>
              <a:gd name="connsiteY10" fmla="*/ 9665 h 10000"/>
              <a:gd name="connsiteX11" fmla="*/ 6397 w 10034"/>
              <a:gd name="connsiteY11" fmla="*/ 335 h 10000"/>
              <a:gd name="connsiteX12" fmla="*/ 6467 w 10034"/>
              <a:gd name="connsiteY12" fmla="*/ 0 h 10000"/>
              <a:gd name="connsiteX13" fmla="*/ 8029 w 10034"/>
              <a:gd name="connsiteY13" fmla="*/ 0 h 10000"/>
              <a:gd name="connsiteX14" fmla="*/ 8102 w 10034"/>
              <a:gd name="connsiteY14" fmla="*/ 335 h 10000"/>
              <a:gd name="connsiteX15" fmla="*/ 8102 w 10034"/>
              <a:gd name="connsiteY15" fmla="*/ 8575 h 10000"/>
              <a:gd name="connsiteX16" fmla="*/ 8172 w 10034"/>
              <a:gd name="connsiteY16" fmla="*/ 8935 h 10000"/>
              <a:gd name="connsiteX17" fmla="*/ 10034 w 10034"/>
              <a:gd name="connsiteY17" fmla="*/ 8915 h 10000"/>
              <a:gd name="connsiteX0" fmla="*/ 0 w 10034"/>
              <a:gd name="connsiteY0" fmla="*/ 7857 h 10000"/>
              <a:gd name="connsiteX1" fmla="*/ 726 w 10034"/>
              <a:gd name="connsiteY1" fmla="*/ 7855 h 10000"/>
              <a:gd name="connsiteX2" fmla="*/ 787 w 10034"/>
              <a:gd name="connsiteY2" fmla="*/ 7533 h 10000"/>
              <a:gd name="connsiteX3" fmla="*/ 787 w 10034"/>
              <a:gd name="connsiteY3" fmla="*/ 1796 h 10000"/>
              <a:gd name="connsiteX4" fmla="*/ 855 w 10034"/>
              <a:gd name="connsiteY4" fmla="*/ 1461 h 10000"/>
              <a:gd name="connsiteX5" fmla="*/ 4011 w 10034"/>
              <a:gd name="connsiteY5" fmla="*/ 1461 h 10000"/>
              <a:gd name="connsiteX6" fmla="*/ 4079 w 10034"/>
              <a:gd name="connsiteY6" fmla="*/ 1796 h 10000"/>
              <a:gd name="connsiteX7" fmla="*/ 4079 w 10034"/>
              <a:gd name="connsiteY7" fmla="*/ 9665 h 10000"/>
              <a:gd name="connsiteX8" fmla="*/ 4150 w 10034"/>
              <a:gd name="connsiteY8" fmla="*/ 10000 h 10000"/>
              <a:gd name="connsiteX9" fmla="*/ 6328 w 10034"/>
              <a:gd name="connsiteY9" fmla="*/ 10000 h 10000"/>
              <a:gd name="connsiteX10" fmla="*/ 6397 w 10034"/>
              <a:gd name="connsiteY10" fmla="*/ 9665 h 10000"/>
              <a:gd name="connsiteX11" fmla="*/ 6397 w 10034"/>
              <a:gd name="connsiteY11" fmla="*/ 335 h 10000"/>
              <a:gd name="connsiteX12" fmla="*/ 6467 w 10034"/>
              <a:gd name="connsiteY12" fmla="*/ 0 h 10000"/>
              <a:gd name="connsiteX13" fmla="*/ 8029 w 10034"/>
              <a:gd name="connsiteY13" fmla="*/ 0 h 10000"/>
              <a:gd name="connsiteX14" fmla="*/ 8102 w 10034"/>
              <a:gd name="connsiteY14" fmla="*/ 335 h 10000"/>
              <a:gd name="connsiteX15" fmla="*/ 8102 w 10034"/>
              <a:gd name="connsiteY15" fmla="*/ 8575 h 10000"/>
              <a:gd name="connsiteX16" fmla="*/ 8172 w 10034"/>
              <a:gd name="connsiteY16" fmla="*/ 8935 h 10000"/>
              <a:gd name="connsiteX17" fmla="*/ 10034 w 10034"/>
              <a:gd name="connsiteY17" fmla="*/ 8915 h 10000"/>
              <a:gd name="connsiteX0" fmla="*/ 0 w 10034"/>
              <a:gd name="connsiteY0" fmla="*/ 7857 h 10000"/>
              <a:gd name="connsiteX1" fmla="*/ 726 w 10034"/>
              <a:gd name="connsiteY1" fmla="*/ 7855 h 10000"/>
              <a:gd name="connsiteX2" fmla="*/ 787 w 10034"/>
              <a:gd name="connsiteY2" fmla="*/ 7533 h 10000"/>
              <a:gd name="connsiteX3" fmla="*/ 787 w 10034"/>
              <a:gd name="connsiteY3" fmla="*/ 1796 h 10000"/>
              <a:gd name="connsiteX4" fmla="*/ 855 w 10034"/>
              <a:gd name="connsiteY4" fmla="*/ 1461 h 10000"/>
              <a:gd name="connsiteX5" fmla="*/ 4011 w 10034"/>
              <a:gd name="connsiteY5" fmla="*/ 1461 h 10000"/>
              <a:gd name="connsiteX6" fmla="*/ 4079 w 10034"/>
              <a:gd name="connsiteY6" fmla="*/ 1796 h 10000"/>
              <a:gd name="connsiteX7" fmla="*/ 4079 w 10034"/>
              <a:gd name="connsiteY7" fmla="*/ 9665 h 10000"/>
              <a:gd name="connsiteX8" fmla="*/ 4150 w 10034"/>
              <a:gd name="connsiteY8" fmla="*/ 10000 h 10000"/>
              <a:gd name="connsiteX9" fmla="*/ 6328 w 10034"/>
              <a:gd name="connsiteY9" fmla="*/ 10000 h 10000"/>
              <a:gd name="connsiteX10" fmla="*/ 6397 w 10034"/>
              <a:gd name="connsiteY10" fmla="*/ 9665 h 10000"/>
              <a:gd name="connsiteX11" fmla="*/ 6397 w 10034"/>
              <a:gd name="connsiteY11" fmla="*/ 335 h 10000"/>
              <a:gd name="connsiteX12" fmla="*/ 6467 w 10034"/>
              <a:gd name="connsiteY12" fmla="*/ 0 h 10000"/>
              <a:gd name="connsiteX13" fmla="*/ 8029 w 10034"/>
              <a:gd name="connsiteY13" fmla="*/ 0 h 10000"/>
              <a:gd name="connsiteX14" fmla="*/ 8102 w 10034"/>
              <a:gd name="connsiteY14" fmla="*/ 335 h 10000"/>
              <a:gd name="connsiteX15" fmla="*/ 8102 w 10034"/>
              <a:gd name="connsiteY15" fmla="*/ 8575 h 10000"/>
              <a:gd name="connsiteX16" fmla="*/ 8172 w 10034"/>
              <a:gd name="connsiteY16" fmla="*/ 8935 h 10000"/>
              <a:gd name="connsiteX17" fmla="*/ 10034 w 10034"/>
              <a:gd name="connsiteY17" fmla="*/ 8915 h 10000"/>
              <a:gd name="connsiteX0" fmla="*/ 0 w 10026"/>
              <a:gd name="connsiteY0" fmla="*/ 7857 h 10000"/>
              <a:gd name="connsiteX1" fmla="*/ 726 w 10026"/>
              <a:gd name="connsiteY1" fmla="*/ 7855 h 10000"/>
              <a:gd name="connsiteX2" fmla="*/ 787 w 10026"/>
              <a:gd name="connsiteY2" fmla="*/ 7533 h 10000"/>
              <a:gd name="connsiteX3" fmla="*/ 787 w 10026"/>
              <a:gd name="connsiteY3" fmla="*/ 1796 h 10000"/>
              <a:gd name="connsiteX4" fmla="*/ 855 w 10026"/>
              <a:gd name="connsiteY4" fmla="*/ 1461 h 10000"/>
              <a:gd name="connsiteX5" fmla="*/ 4011 w 10026"/>
              <a:gd name="connsiteY5" fmla="*/ 1461 h 10000"/>
              <a:gd name="connsiteX6" fmla="*/ 4079 w 10026"/>
              <a:gd name="connsiteY6" fmla="*/ 1796 h 10000"/>
              <a:gd name="connsiteX7" fmla="*/ 4079 w 10026"/>
              <a:gd name="connsiteY7" fmla="*/ 9665 h 10000"/>
              <a:gd name="connsiteX8" fmla="*/ 4150 w 10026"/>
              <a:gd name="connsiteY8" fmla="*/ 10000 h 10000"/>
              <a:gd name="connsiteX9" fmla="*/ 6328 w 10026"/>
              <a:gd name="connsiteY9" fmla="*/ 10000 h 10000"/>
              <a:gd name="connsiteX10" fmla="*/ 6397 w 10026"/>
              <a:gd name="connsiteY10" fmla="*/ 9665 h 10000"/>
              <a:gd name="connsiteX11" fmla="*/ 6397 w 10026"/>
              <a:gd name="connsiteY11" fmla="*/ 335 h 10000"/>
              <a:gd name="connsiteX12" fmla="*/ 6467 w 10026"/>
              <a:gd name="connsiteY12" fmla="*/ 0 h 10000"/>
              <a:gd name="connsiteX13" fmla="*/ 8029 w 10026"/>
              <a:gd name="connsiteY13" fmla="*/ 0 h 10000"/>
              <a:gd name="connsiteX14" fmla="*/ 8102 w 10026"/>
              <a:gd name="connsiteY14" fmla="*/ 335 h 10000"/>
              <a:gd name="connsiteX15" fmla="*/ 8102 w 10026"/>
              <a:gd name="connsiteY15" fmla="*/ 8575 h 10000"/>
              <a:gd name="connsiteX16" fmla="*/ 8172 w 10026"/>
              <a:gd name="connsiteY16" fmla="*/ 8935 h 10000"/>
              <a:gd name="connsiteX17" fmla="*/ 10026 w 10026"/>
              <a:gd name="connsiteY17" fmla="*/ 8928 h 10000"/>
              <a:gd name="connsiteX0" fmla="*/ 0 w 10026"/>
              <a:gd name="connsiteY0" fmla="*/ 7857 h 10000"/>
              <a:gd name="connsiteX1" fmla="*/ 726 w 10026"/>
              <a:gd name="connsiteY1" fmla="*/ 7855 h 10000"/>
              <a:gd name="connsiteX2" fmla="*/ 787 w 10026"/>
              <a:gd name="connsiteY2" fmla="*/ 7533 h 10000"/>
              <a:gd name="connsiteX3" fmla="*/ 787 w 10026"/>
              <a:gd name="connsiteY3" fmla="*/ 1796 h 10000"/>
              <a:gd name="connsiteX4" fmla="*/ 855 w 10026"/>
              <a:gd name="connsiteY4" fmla="*/ 1461 h 10000"/>
              <a:gd name="connsiteX5" fmla="*/ 4011 w 10026"/>
              <a:gd name="connsiteY5" fmla="*/ 1461 h 10000"/>
              <a:gd name="connsiteX6" fmla="*/ 4079 w 10026"/>
              <a:gd name="connsiteY6" fmla="*/ 1796 h 10000"/>
              <a:gd name="connsiteX7" fmla="*/ 4079 w 10026"/>
              <a:gd name="connsiteY7" fmla="*/ 9665 h 10000"/>
              <a:gd name="connsiteX8" fmla="*/ 4150 w 10026"/>
              <a:gd name="connsiteY8" fmla="*/ 10000 h 10000"/>
              <a:gd name="connsiteX9" fmla="*/ 6328 w 10026"/>
              <a:gd name="connsiteY9" fmla="*/ 10000 h 10000"/>
              <a:gd name="connsiteX10" fmla="*/ 6397 w 10026"/>
              <a:gd name="connsiteY10" fmla="*/ 9665 h 10000"/>
              <a:gd name="connsiteX11" fmla="*/ 6397 w 10026"/>
              <a:gd name="connsiteY11" fmla="*/ 335 h 10000"/>
              <a:gd name="connsiteX12" fmla="*/ 6467 w 10026"/>
              <a:gd name="connsiteY12" fmla="*/ 0 h 10000"/>
              <a:gd name="connsiteX13" fmla="*/ 8029 w 10026"/>
              <a:gd name="connsiteY13" fmla="*/ 0 h 10000"/>
              <a:gd name="connsiteX14" fmla="*/ 8102 w 10026"/>
              <a:gd name="connsiteY14" fmla="*/ 335 h 10000"/>
              <a:gd name="connsiteX15" fmla="*/ 8102 w 10026"/>
              <a:gd name="connsiteY15" fmla="*/ 8575 h 10000"/>
              <a:gd name="connsiteX16" fmla="*/ 8172 w 10026"/>
              <a:gd name="connsiteY16" fmla="*/ 8935 h 10000"/>
              <a:gd name="connsiteX17" fmla="*/ 10026 w 10026"/>
              <a:gd name="connsiteY17" fmla="*/ 8928 h 10000"/>
              <a:gd name="connsiteX0" fmla="*/ 0 w 10026"/>
              <a:gd name="connsiteY0" fmla="*/ 7857 h 10000"/>
              <a:gd name="connsiteX1" fmla="*/ 726 w 10026"/>
              <a:gd name="connsiteY1" fmla="*/ 7855 h 10000"/>
              <a:gd name="connsiteX2" fmla="*/ 787 w 10026"/>
              <a:gd name="connsiteY2" fmla="*/ 7533 h 10000"/>
              <a:gd name="connsiteX3" fmla="*/ 787 w 10026"/>
              <a:gd name="connsiteY3" fmla="*/ 1796 h 10000"/>
              <a:gd name="connsiteX4" fmla="*/ 855 w 10026"/>
              <a:gd name="connsiteY4" fmla="*/ 1461 h 10000"/>
              <a:gd name="connsiteX5" fmla="*/ 4011 w 10026"/>
              <a:gd name="connsiteY5" fmla="*/ 1461 h 10000"/>
              <a:gd name="connsiteX6" fmla="*/ 4079 w 10026"/>
              <a:gd name="connsiteY6" fmla="*/ 1796 h 10000"/>
              <a:gd name="connsiteX7" fmla="*/ 4079 w 10026"/>
              <a:gd name="connsiteY7" fmla="*/ 9665 h 10000"/>
              <a:gd name="connsiteX8" fmla="*/ 4150 w 10026"/>
              <a:gd name="connsiteY8" fmla="*/ 10000 h 10000"/>
              <a:gd name="connsiteX9" fmla="*/ 6328 w 10026"/>
              <a:gd name="connsiteY9" fmla="*/ 10000 h 10000"/>
              <a:gd name="connsiteX10" fmla="*/ 6397 w 10026"/>
              <a:gd name="connsiteY10" fmla="*/ 9665 h 10000"/>
              <a:gd name="connsiteX11" fmla="*/ 6397 w 10026"/>
              <a:gd name="connsiteY11" fmla="*/ 335 h 10000"/>
              <a:gd name="connsiteX12" fmla="*/ 6467 w 10026"/>
              <a:gd name="connsiteY12" fmla="*/ 0 h 10000"/>
              <a:gd name="connsiteX13" fmla="*/ 8029 w 10026"/>
              <a:gd name="connsiteY13" fmla="*/ 0 h 10000"/>
              <a:gd name="connsiteX14" fmla="*/ 8102 w 10026"/>
              <a:gd name="connsiteY14" fmla="*/ 335 h 10000"/>
              <a:gd name="connsiteX15" fmla="*/ 8102 w 10026"/>
              <a:gd name="connsiteY15" fmla="*/ 8575 h 10000"/>
              <a:gd name="connsiteX16" fmla="*/ 8172 w 10026"/>
              <a:gd name="connsiteY16" fmla="*/ 8935 h 10000"/>
              <a:gd name="connsiteX17" fmla="*/ 10026 w 10026"/>
              <a:gd name="connsiteY17" fmla="*/ 8928 h 10000"/>
              <a:gd name="connsiteX0" fmla="*/ 0 w 10026"/>
              <a:gd name="connsiteY0" fmla="*/ 7857 h 10000"/>
              <a:gd name="connsiteX1" fmla="*/ 726 w 10026"/>
              <a:gd name="connsiteY1" fmla="*/ 7855 h 10000"/>
              <a:gd name="connsiteX2" fmla="*/ 787 w 10026"/>
              <a:gd name="connsiteY2" fmla="*/ 7533 h 10000"/>
              <a:gd name="connsiteX3" fmla="*/ 787 w 10026"/>
              <a:gd name="connsiteY3" fmla="*/ 1796 h 10000"/>
              <a:gd name="connsiteX4" fmla="*/ 855 w 10026"/>
              <a:gd name="connsiteY4" fmla="*/ 1461 h 10000"/>
              <a:gd name="connsiteX5" fmla="*/ 4011 w 10026"/>
              <a:gd name="connsiteY5" fmla="*/ 1461 h 10000"/>
              <a:gd name="connsiteX6" fmla="*/ 4079 w 10026"/>
              <a:gd name="connsiteY6" fmla="*/ 1796 h 10000"/>
              <a:gd name="connsiteX7" fmla="*/ 4079 w 10026"/>
              <a:gd name="connsiteY7" fmla="*/ 9665 h 10000"/>
              <a:gd name="connsiteX8" fmla="*/ 4150 w 10026"/>
              <a:gd name="connsiteY8" fmla="*/ 10000 h 10000"/>
              <a:gd name="connsiteX9" fmla="*/ 6328 w 10026"/>
              <a:gd name="connsiteY9" fmla="*/ 10000 h 10000"/>
              <a:gd name="connsiteX10" fmla="*/ 6397 w 10026"/>
              <a:gd name="connsiteY10" fmla="*/ 9665 h 10000"/>
              <a:gd name="connsiteX11" fmla="*/ 6397 w 10026"/>
              <a:gd name="connsiteY11" fmla="*/ 335 h 10000"/>
              <a:gd name="connsiteX12" fmla="*/ 6467 w 10026"/>
              <a:gd name="connsiteY12" fmla="*/ 0 h 10000"/>
              <a:gd name="connsiteX13" fmla="*/ 8029 w 10026"/>
              <a:gd name="connsiteY13" fmla="*/ 0 h 10000"/>
              <a:gd name="connsiteX14" fmla="*/ 8102 w 10026"/>
              <a:gd name="connsiteY14" fmla="*/ 335 h 10000"/>
              <a:gd name="connsiteX15" fmla="*/ 8102 w 10026"/>
              <a:gd name="connsiteY15" fmla="*/ 8575 h 10000"/>
              <a:gd name="connsiteX16" fmla="*/ 8172 w 10026"/>
              <a:gd name="connsiteY16" fmla="*/ 8935 h 10000"/>
              <a:gd name="connsiteX17" fmla="*/ 10026 w 10026"/>
              <a:gd name="connsiteY17" fmla="*/ 8928 h 10000"/>
              <a:gd name="connsiteX0" fmla="*/ 0 w 10026"/>
              <a:gd name="connsiteY0" fmla="*/ 7857 h 10000"/>
              <a:gd name="connsiteX1" fmla="*/ 726 w 10026"/>
              <a:gd name="connsiteY1" fmla="*/ 7855 h 10000"/>
              <a:gd name="connsiteX2" fmla="*/ 787 w 10026"/>
              <a:gd name="connsiteY2" fmla="*/ 7533 h 10000"/>
              <a:gd name="connsiteX3" fmla="*/ 787 w 10026"/>
              <a:gd name="connsiteY3" fmla="*/ 1796 h 10000"/>
              <a:gd name="connsiteX4" fmla="*/ 855 w 10026"/>
              <a:gd name="connsiteY4" fmla="*/ 1461 h 10000"/>
              <a:gd name="connsiteX5" fmla="*/ 4011 w 10026"/>
              <a:gd name="connsiteY5" fmla="*/ 1461 h 10000"/>
              <a:gd name="connsiteX6" fmla="*/ 4079 w 10026"/>
              <a:gd name="connsiteY6" fmla="*/ 1796 h 10000"/>
              <a:gd name="connsiteX7" fmla="*/ 4079 w 10026"/>
              <a:gd name="connsiteY7" fmla="*/ 9665 h 10000"/>
              <a:gd name="connsiteX8" fmla="*/ 4150 w 10026"/>
              <a:gd name="connsiteY8" fmla="*/ 10000 h 10000"/>
              <a:gd name="connsiteX9" fmla="*/ 6328 w 10026"/>
              <a:gd name="connsiteY9" fmla="*/ 10000 h 10000"/>
              <a:gd name="connsiteX10" fmla="*/ 6397 w 10026"/>
              <a:gd name="connsiteY10" fmla="*/ 9665 h 10000"/>
              <a:gd name="connsiteX11" fmla="*/ 6397 w 10026"/>
              <a:gd name="connsiteY11" fmla="*/ 335 h 10000"/>
              <a:gd name="connsiteX12" fmla="*/ 6467 w 10026"/>
              <a:gd name="connsiteY12" fmla="*/ 0 h 10000"/>
              <a:gd name="connsiteX13" fmla="*/ 8029 w 10026"/>
              <a:gd name="connsiteY13" fmla="*/ 0 h 10000"/>
              <a:gd name="connsiteX14" fmla="*/ 8102 w 10026"/>
              <a:gd name="connsiteY14" fmla="*/ 335 h 10000"/>
              <a:gd name="connsiteX15" fmla="*/ 8102 w 10026"/>
              <a:gd name="connsiteY15" fmla="*/ 8575 h 10000"/>
              <a:gd name="connsiteX16" fmla="*/ 8172 w 10026"/>
              <a:gd name="connsiteY16" fmla="*/ 8935 h 10000"/>
              <a:gd name="connsiteX17" fmla="*/ 10026 w 10026"/>
              <a:gd name="connsiteY17" fmla="*/ 8928 h 10000"/>
              <a:gd name="connsiteX0" fmla="*/ 0 w 10026"/>
              <a:gd name="connsiteY0" fmla="*/ 7857 h 10000"/>
              <a:gd name="connsiteX1" fmla="*/ 726 w 10026"/>
              <a:gd name="connsiteY1" fmla="*/ 7855 h 10000"/>
              <a:gd name="connsiteX2" fmla="*/ 787 w 10026"/>
              <a:gd name="connsiteY2" fmla="*/ 7533 h 10000"/>
              <a:gd name="connsiteX3" fmla="*/ 787 w 10026"/>
              <a:gd name="connsiteY3" fmla="*/ 1796 h 10000"/>
              <a:gd name="connsiteX4" fmla="*/ 855 w 10026"/>
              <a:gd name="connsiteY4" fmla="*/ 1461 h 10000"/>
              <a:gd name="connsiteX5" fmla="*/ 4011 w 10026"/>
              <a:gd name="connsiteY5" fmla="*/ 1461 h 10000"/>
              <a:gd name="connsiteX6" fmla="*/ 4079 w 10026"/>
              <a:gd name="connsiteY6" fmla="*/ 1796 h 10000"/>
              <a:gd name="connsiteX7" fmla="*/ 4079 w 10026"/>
              <a:gd name="connsiteY7" fmla="*/ 9665 h 10000"/>
              <a:gd name="connsiteX8" fmla="*/ 4150 w 10026"/>
              <a:gd name="connsiteY8" fmla="*/ 10000 h 10000"/>
              <a:gd name="connsiteX9" fmla="*/ 6328 w 10026"/>
              <a:gd name="connsiteY9" fmla="*/ 10000 h 10000"/>
              <a:gd name="connsiteX10" fmla="*/ 6397 w 10026"/>
              <a:gd name="connsiteY10" fmla="*/ 9665 h 10000"/>
              <a:gd name="connsiteX11" fmla="*/ 6397 w 10026"/>
              <a:gd name="connsiteY11" fmla="*/ 335 h 10000"/>
              <a:gd name="connsiteX12" fmla="*/ 6467 w 10026"/>
              <a:gd name="connsiteY12" fmla="*/ 0 h 10000"/>
              <a:gd name="connsiteX13" fmla="*/ 8029 w 10026"/>
              <a:gd name="connsiteY13" fmla="*/ 0 h 10000"/>
              <a:gd name="connsiteX14" fmla="*/ 8102 w 10026"/>
              <a:gd name="connsiteY14" fmla="*/ 335 h 10000"/>
              <a:gd name="connsiteX15" fmla="*/ 8102 w 10026"/>
              <a:gd name="connsiteY15" fmla="*/ 8575 h 10000"/>
              <a:gd name="connsiteX16" fmla="*/ 8172 w 10026"/>
              <a:gd name="connsiteY16" fmla="*/ 8935 h 10000"/>
              <a:gd name="connsiteX17" fmla="*/ 10026 w 10026"/>
              <a:gd name="connsiteY17" fmla="*/ 8928 h 10000"/>
              <a:gd name="connsiteX0" fmla="*/ 0 w 10021"/>
              <a:gd name="connsiteY0" fmla="*/ 7857 h 10000"/>
              <a:gd name="connsiteX1" fmla="*/ 726 w 10021"/>
              <a:gd name="connsiteY1" fmla="*/ 7855 h 10000"/>
              <a:gd name="connsiteX2" fmla="*/ 787 w 10021"/>
              <a:gd name="connsiteY2" fmla="*/ 7533 h 10000"/>
              <a:gd name="connsiteX3" fmla="*/ 787 w 10021"/>
              <a:gd name="connsiteY3" fmla="*/ 1796 h 10000"/>
              <a:gd name="connsiteX4" fmla="*/ 855 w 10021"/>
              <a:gd name="connsiteY4" fmla="*/ 1461 h 10000"/>
              <a:gd name="connsiteX5" fmla="*/ 4011 w 10021"/>
              <a:gd name="connsiteY5" fmla="*/ 1461 h 10000"/>
              <a:gd name="connsiteX6" fmla="*/ 4079 w 10021"/>
              <a:gd name="connsiteY6" fmla="*/ 1796 h 10000"/>
              <a:gd name="connsiteX7" fmla="*/ 4079 w 10021"/>
              <a:gd name="connsiteY7" fmla="*/ 9665 h 10000"/>
              <a:gd name="connsiteX8" fmla="*/ 4150 w 10021"/>
              <a:gd name="connsiteY8" fmla="*/ 10000 h 10000"/>
              <a:gd name="connsiteX9" fmla="*/ 6328 w 10021"/>
              <a:gd name="connsiteY9" fmla="*/ 10000 h 10000"/>
              <a:gd name="connsiteX10" fmla="*/ 6397 w 10021"/>
              <a:gd name="connsiteY10" fmla="*/ 9665 h 10000"/>
              <a:gd name="connsiteX11" fmla="*/ 6397 w 10021"/>
              <a:gd name="connsiteY11" fmla="*/ 335 h 10000"/>
              <a:gd name="connsiteX12" fmla="*/ 6467 w 10021"/>
              <a:gd name="connsiteY12" fmla="*/ 0 h 10000"/>
              <a:gd name="connsiteX13" fmla="*/ 8029 w 10021"/>
              <a:gd name="connsiteY13" fmla="*/ 0 h 10000"/>
              <a:gd name="connsiteX14" fmla="*/ 8102 w 10021"/>
              <a:gd name="connsiteY14" fmla="*/ 335 h 10000"/>
              <a:gd name="connsiteX15" fmla="*/ 8102 w 10021"/>
              <a:gd name="connsiteY15" fmla="*/ 8575 h 10000"/>
              <a:gd name="connsiteX16" fmla="*/ 8172 w 10021"/>
              <a:gd name="connsiteY16" fmla="*/ 8935 h 10000"/>
              <a:gd name="connsiteX17" fmla="*/ 10021 w 10021"/>
              <a:gd name="connsiteY17" fmla="*/ 8941 h 10000"/>
              <a:gd name="connsiteX0" fmla="*/ 0 w 10021"/>
              <a:gd name="connsiteY0" fmla="*/ 7857 h 10000"/>
              <a:gd name="connsiteX1" fmla="*/ 726 w 10021"/>
              <a:gd name="connsiteY1" fmla="*/ 7855 h 10000"/>
              <a:gd name="connsiteX2" fmla="*/ 787 w 10021"/>
              <a:gd name="connsiteY2" fmla="*/ 7533 h 10000"/>
              <a:gd name="connsiteX3" fmla="*/ 787 w 10021"/>
              <a:gd name="connsiteY3" fmla="*/ 1796 h 10000"/>
              <a:gd name="connsiteX4" fmla="*/ 855 w 10021"/>
              <a:gd name="connsiteY4" fmla="*/ 1461 h 10000"/>
              <a:gd name="connsiteX5" fmla="*/ 4011 w 10021"/>
              <a:gd name="connsiteY5" fmla="*/ 1461 h 10000"/>
              <a:gd name="connsiteX6" fmla="*/ 4079 w 10021"/>
              <a:gd name="connsiteY6" fmla="*/ 1796 h 10000"/>
              <a:gd name="connsiteX7" fmla="*/ 4079 w 10021"/>
              <a:gd name="connsiteY7" fmla="*/ 9665 h 10000"/>
              <a:gd name="connsiteX8" fmla="*/ 4150 w 10021"/>
              <a:gd name="connsiteY8" fmla="*/ 10000 h 10000"/>
              <a:gd name="connsiteX9" fmla="*/ 6328 w 10021"/>
              <a:gd name="connsiteY9" fmla="*/ 10000 h 10000"/>
              <a:gd name="connsiteX10" fmla="*/ 6397 w 10021"/>
              <a:gd name="connsiteY10" fmla="*/ 9665 h 10000"/>
              <a:gd name="connsiteX11" fmla="*/ 6397 w 10021"/>
              <a:gd name="connsiteY11" fmla="*/ 335 h 10000"/>
              <a:gd name="connsiteX12" fmla="*/ 6467 w 10021"/>
              <a:gd name="connsiteY12" fmla="*/ 0 h 10000"/>
              <a:gd name="connsiteX13" fmla="*/ 8029 w 10021"/>
              <a:gd name="connsiteY13" fmla="*/ 0 h 10000"/>
              <a:gd name="connsiteX14" fmla="*/ 8102 w 10021"/>
              <a:gd name="connsiteY14" fmla="*/ 335 h 10000"/>
              <a:gd name="connsiteX15" fmla="*/ 8102 w 10021"/>
              <a:gd name="connsiteY15" fmla="*/ 8575 h 10000"/>
              <a:gd name="connsiteX16" fmla="*/ 8172 w 10021"/>
              <a:gd name="connsiteY16" fmla="*/ 8935 h 10000"/>
              <a:gd name="connsiteX17" fmla="*/ 10021 w 10021"/>
              <a:gd name="connsiteY17" fmla="*/ 8941 h 10000"/>
              <a:gd name="connsiteX0" fmla="*/ 0 w 10021"/>
              <a:gd name="connsiteY0" fmla="*/ 7857 h 10000"/>
              <a:gd name="connsiteX1" fmla="*/ 726 w 10021"/>
              <a:gd name="connsiteY1" fmla="*/ 7855 h 10000"/>
              <a:gd name="connsiteX2" fmla="*/ 787 w 10021"/>
              <a:gd name="connsiteY2" fmla="*/ 7533 h 10000"/>
              <a:gd name="connsiteX3" fmla="*/ 787 w 10021"/>
              <a:gd name="connsiteY3" fmla="*/ 1796 h 10000"/>
              <a:gd name="connsiteX4" fmla="*/ 855 w 10021"/>
              <a:gd name="connsiteY4" fmla="*/ 1461 h 10000"/>
              <a:gd name="connsiteX5" fmla="*/ 4011 w 10021"/>
              <a:gd name="connsiteY5" fmla="*/ 1461 h 10000"/>
              <a:gd name="connsiteX6" fmla="*/ 4079 w 10021"/>
              <a:gd name="connsiteY6" fmla="*/ 1796 h 10000"/>
              <a:gd name="connsiteX7" fmla="*/ 4079 w 10021"/>
              <a:gd name="connsiteY7" fmla="*/ 9665 h 10000"/>
              <a:gd name="connsiteX8" fmla="*/ 4150 w 10021"/>
              <a:gd name="connsiteY8" fmla="*/ 10000 h 10000"/>
              <a:gd name="connsiteX9" fmla="*/ 6328 w 10021"/>
              <a:gd name="connsiteY9" fmla="*/ 10000 h 10000"/>
              <a:gd name="connsiteX10" fmla="*/ 6397 w 10021"/>
              <a:gd name="connsiteY10" fmla="*/ 9665 h 10000"/>
              <a:gd name="connsiteX11" fmla="*/ 6397 w 10021"/>
              <a:gd name="connsiteY11" fmla="*/ 335 h 10000"/>
              <a:gd name="connsiteX12" fmla="*/ 6467 w 10021"/>
              <a:gd name="connsiteY12" fmla="*/ 0 h 10000"/>
              <a:gd name="connsiteX13" fmla="*/ 8029 w 10021"/>
              <a:gd name="connsiteY13" fmla="*/ 0 h 10000"/>
              <a:gd name="connsiteX14" fmla="*/ 8102 w 10021"/>
              <a:gd name="connsiteY14" fmla="*/ 335 h 10000"/>
              <a:gd name="connsiteX15" fmla="*/ 8102 w 10021"/>
              <a:gd name="connsiteY15" fmla="*/ 8575 h 10000"/>
              <a:gd name="connsiteX16" fmla="*/ 8172 w 10021"/>
              <a:gd name="connsiteY16" fmla="*/ 8935 h 10000"/>
              <a:gd name="connsiteX17" fmla="*/ 10021 w 10021"/>
              <a:gd name="connsiteY17" fmla="*/ 8941 h 10000"/>
              <a:gd name="connsiteX0" fmla="*/ 0 w 10021"/>
              <a:gd name="connsiteY0" fmla="*/ 7857 h 10000"/>
              <a:gd name="connsiteX1" fmla="*/ 726 w 10021"/>
              <a:gd name="connsiteY1" fmla="*/ 7855 h 10000"/>
              <a:gd name="connsiteX2" fmla="*/ 787 w 10021"/>
              <a:gd name="connsiteY2" fmla="*/ 7533 h 10000"/>
              <a:gd name="connsiteX3" fmla="*/ 787 w 10021"/>
              <a:gd name="connsiteY3" fmla="*/ 1796 h 10000"/>
              <a:gd name="connsiteX4" fmla="*/ 855 w 10021"/>
              <a:gd name="connsiteY4" fmla="*/ 1461 h 10000"/>
              <a:gd name="connsiteX5" fmla="*/ 4011 w 10021"/>
              <a:gd name="connsiteY5" fmla="*/ 1461 h 10000"/>
              <a:gd name="connsiteX6" fmla="*/ 4079 w 10021"/>
              <a:gd name="connsiteY6" fmla="*/ 1796 h 10000"/>
              <a:gd name="connsiteX7" fmla="*/ 4079 w 10021"/>
              <a:gd name="connsiteY7" fmla="*/ 9665 h 10000"/>
              <a:gd name="connsiteX8" fmla="*/ 4150 w 10021"/>
              <a:gd name="connsiteY8" fmla="*/ 10000 h 10000"/>
              <a:gd name="connsiteX9" fmla="*/ 6328 w 10021"/>
              <a:gd name="connsiteY9" fmla="*/ 10000 h 10000"/>
              <a:gd name="connsiteX10" fmla="*/ 6397 w 10021"/>
              <a:gd name="connsiteY10" fmla="*/ 9665 h 10000"/>
              <a:gd name="connsiteX11" fmla="*/ 6397 w 10021"/>
              <a:gd name="connsiteY11" fmla="*/ 335 h 10000"/>
              <a:gd name="connsiteX12" fmla="*/ 6467 w 10021"/>
              <a:gd name="connsiteY12" fmla="*/ 0 h 10000"/>
              <a:gd name="connsiteX13" fmla="*/ 8029 w 10021"/>
              <a:gd name="connsiteY13" fmla="*/ 0 h 10000"/>
              <a:gd name="connsiteX14" fmla="*/ 8102 w 10021"/>
              <a:gd name="connsiteY14" fmla="*/ 335 h 10000"/>
              <a:gd name="connsiteX15" fmla="*/ 8102 w 10021"/>
              <a:gd name="connsiteY15" fmla="*/ 8575 h 10000"/>
              <a:gd name="connsiteX16" fmla="*/ 8172 w 10021"/>
              <a:gd name="connsiteY16" fmla="*/ 8935 h 10000"/>
              <a:gd name="connsiteX17" fmla="*/ 10021 w 10021"/>
              <a:gd name="connsiteY17" fmla="*/ 8941 h 10000"/>
              <a:gd name="connsiteX0" fmla="*/ 0 w 10021"/>
              <a:gd name="connsiteY0" fmla="*/ 7857 h 10000"/>
              <a:gd name="connsiteX1" fmla="*/ 726 w 10021"/>
              <a:gd name="connsiteY1" fmla="*/ 7855 h 10000"/>
              <a:gd name="connsiteX2" fmla="*/ 787 w 10021"/>
              <a:gd name="connsiteY2" fmla="*/ 7533 h 10000"/>
              <a:gd name="connsiteX3" fmla="*/ 787 w 10021"/>
              <a:gd name="connsiteY3" fmla="*/ 1796 h 10000"/>
              <a:gd name="connsiteX4" fmla="*/ 855 w 10021"/>
              <a:gd name="connsiteY4" fmla="*/ 1461 h 10000"/>
              <a:gd name="connsiteX5" fmla="*/ 4011 w 10021"/>
              <a:gd name="connsiteY5" fmla="*/ 1461 h 10000"/>
              <a:gd name="connsiteX6" fmla="*/ 4079 w 10021"/>
              <a:gd name="connsiteY6" fmla="*/ 1796 h 10000"/>
              <a:gd name="connsiteX7" fmla="*/ 4079 w 10021"/>
              <a:gd name="connsiteY7" fmla="*/ 9665 h 10000"/>
              <a:gd name="connsiteX8" fmla="*/ 4150 w 10021"/>
              <a:gd name="connsiteY8" fmla="*/ 10000 h 10000"/>
              <a:gd name="connsiteX9" fmla="*/ 6328 w 10021"/>
              <a:gd name="connsiteY9" fmla="*/ 10000 h 10000"/>
              <a:gd name="connsiteX10" fmla="*/ 6397 w 10021"/>
              <a:gd name="connsiteY10" fmla="*/ 9665 h 10000"/>
              <a:gd name="connsiteX11" fmla="*/ 6397 w 10021"/>
              <a:gd name="connsiteY11" fmla="*/ 335 h 10000"/>
              <a:gd name="connsiteX12" fmla="*/ 6467 w 10021"/>
              <a:gd name="connsiteY12" fmla="*/ 0 h 10000"/>
              <a:gd name="connsiteX13" fmla="*/ 8029 w 10021"/>
              <a:gd name="connsiteY13" fmla="*/ 0 h 10000"/>
              <a:gd name="connsiteX14" fmla="*/ 8102 w 10021"/>
              <a:gd name="connsiteY14" fmla="*/ 335 h 10000"/>
              <a:gd name="connsiteX15" fmla="*/ 8102 w 10021"/>
              <a:gd name="connsiteY15" fmla="*/ 8575 h 10000"/>
              <a:gd name="connsiteX16" fmla="*/ 8172 w 10021"/>
              <a:gd name="connsiteY16" fmla="*/ 8935 h 10000"/>
              <a:gd name="connsiteX17" fmla="*/ 10021 w 10021"/>
              <a:gd name="connsiteY17" fmla="*/ 8928 h 10000"/>
              <a:gd name="connsiteX0" fmla="*/ 0 w 10021"/>
              <a:gd name="connsiteY0" fmla="*/ 7857 h 10000"/>
              <a:gd name="connsiteX1" fmla="*/ 726 w 10021"/>
              <a:gd name="connsiteY1" fmla="*/ 7855 h 10000"/>
              <a:gd name="connsiteX2" fmla="*/ 787 w 10021"/>
              <a:gd name="connsiteY2" fmla="*/ 7533 h 10000"/>
              <a:gd name="connsiteX3" fmla="*/ 787 w 10021"/>
              <a:gd name="connsiteY3" fmla="*/ 1796 h 10000"/>
              <a:gd name="connsiteX4" fmla="*/ 855 w 10021"/>
              <a:gd name="connsiteY4" fmla="*/ 1461 h 10000"/>
              <a:gd name="connsiteX5" fmla="*/ 4011 w 10021"/>
              <a:gd name="connsiteY5" fmla="*/ 1461 h 10000"/>
              <a:gd name="connsiteX6" fmla="*/ 4079 w 10021"/>
              <a:gd name="connsiteY6" fmla="*/ 1796 h 10000"/>
              <a:gd name="connsiteX7" fmla="*/ 4079 w 10021"/>
              <a:gd name="connsiteY7" fmla="*/ 9665 h 10000"/>
              <a:gd name="connsiteX8" fmla="*/ 4150 w 10021"/>
              <a:gd name="connsiteY8" fmla="*/ 10000 h 10000"/>
              <a:gd name="connsiteX9" fmla="*/ 6328 w 10021"/>
              <a:gd name="connsiteY9" fmla="*/ 10000 h 10000"/>
              <a:gd name="connsiteX10" fmla="*/ 6397 w 10021"/>
              <a:gd name="connsiteY10" fmla="*/ 9665 h 10000"/>
              <a:gd name="connsiteX11" fmla="*/ 6397 w 10021"/>
              <a:gd name="connsiteY11" fmla="*/ 335 h 10000"/>
              <a:gd name="connsiteX12" fmla="*/ 6467 w 10021"/>
              <a:gd name="connsiteY12" fmla="*/ 0 h 10000"/>
              <a:gd name="connsiteX13" fmla="*/ 8029 w 10021"/>
              <a:gd name="connsiteY13" fmla="*/ 0 h 10000"/>
              <a:gd name="connsiteX14" fmla="*/ 8102 w 10021"/>
              <a:gd name="connsiteY14" fmla="*/ 335 h 10000"/>
              <a:gd name="connsiteX15" fmla="*/ 8102 w 10021"/>
              <a:gd name="connsiteY15" fmla="*/ 8575 h 10000"/>
              <a:gd name="connsiteX16" fmla="*/ 8172 w 10021"/>
              <a:gd name="connsiteY16" fmla="*/ 8935 h 10000"/>
              <a:gd name="connsiteX17" fmla="*/ 10021 w 10021"/>
              <a:gd name="connsiteY17" fmla="*/ 8928 h 10000"/>
              <a:gd name="connsiteX0" fmla="*/ 0 w 10021"/>
              <a:gd name="connsiteY0" fmla="*/ 7857 h 10000"/>
              <a:gd name="connsiteX1" fmla="*/ 726 w 10021"/>
              <a:gd name="connsiteY1" fmla="*/ 7855 h 10000"/>
              <a:gd name="connsiteX2" fmla="*/ 787 w 10021"/>
              <a:gd name="connsiteY2" fmla="*/ 7533 h 10000"/>
              <a:gd name="connsiteX3" fmla="*/ 787 w 10021"/>
              <a:gd name="connsiteY3" fmla="*/ 1796 h 10000"/>
              <a:gd name="connsiteX4" fmla="*/ 855 w 10021"/>
              <a:gd name="connsiteY4" fmla="*/ 1461 h 10000"/>
              <a:gd name="connsiteX5" fmla="*/ 4011 w 10021"/>
              <a:gd name="connsiteY5" fmla="*/ 1461 h 10000"/>
              <a:gd name="connsiteX6" fmla="*/ 4079 w 10021"/>
              <a:gd name="connsiteY6" fmla="*/ 1796 h 10000"/>
              <a:gd name="connsiteX7" fmla="*/ 4079 w 10021"/>
              <a:gd name="connsiteY7" fmla="*/ 9665 h 10000"/>
              <a:gd name="connsiteX8" fmla="*/ 4150 w 10021"/>
              <a:gd name="connsiteY8" fmla="*/ 10000 h 10000"/>
              <a:gd name="connsiteX9" fmla="*/ 6328 w 10021"/>
              <a:gd name="connsiteY9" fmla="*/ 10000 h 10000"/>
              <a:gd name="connsiteX10" fmla="*/ 6397 w 10021"/>
              <a:gd name="connsiteY10" fmla="*/ 9665 h 10000"/>
              <a:gd name="connsiteX11" fmla="*/ 6397 w 10021"/>
              <a:gd name="connsiteY11" fmla="*/ 335 h 10000"/>
              <a:gd name="connsiteX12" fmla="*/ 6467 w 10021"/>
              <a:gd name="connsiteY12" fmla="*/ 0 h 10000"/>
              <a:gd name="connsiteX13" fmla="*/ 8029 w 10021"/>
              <a:gd name="connsiteY13" fmla="*/ 0 h 10000"/>
              <a:gd name="connsiteX14" fmla="*/ 8102 w 10021"/>
              <a:gd name="connsiteY14" fmla="*/ 335 h 10000"/>
              <a:gd name="connsiteX15" fmla="*/ 8102 w 10021"/>
              <a:gd name="connsiteY15" fmla="*/ 8575 h 10000"/>
              <a:gd name="connsiteX16" fmla="*/ 8172 w 10021"/>
              <a:gd name="connsiteY16" fmla="*/ 8935 h 10000"/>
              <a:gd name="connsiteX17" fmla="*/ 10021 w 10021"/>
              <a:gd name="connsiteY17" fmla="*/ 8966 h 10000"/>
              <a:gd name="connsiteX0" fmla="*/ 0 w 9995"/>
              <a:gd name="connsiteY0" fmla="*/ 7857 h 10000"/>
              <a:gd name="connsiteX1" fmla="*/ 726 w 9995"/>
              <a:gd name="connsiteY1" fmla="*/ 7855 h 10000"/>
              <a:gd name="connsiteX2" fmla="*/ 787 w 9995"/>
              <a:gd name="connsiteY2" fmla="*/ 7533 h 10000"/>
              <a:gd name="connsiteX3" fmla="*/ 787 w 9995"/>
              <a:gd name="connsiteY3" fmla="*/ 1796 h 10000"/>
              <a:gd name="connsiteX4" fmla="*/ 855 w 9995"/>
              <a:gd name="connsiteY4" fmla="*/ 1461 h 10000"/>
              <a:gd name="connsiteX5" fmla="*/ 4011 w 9995"/>
              <a:gd name="connsiteY5" fmla="*/ 1461 h 10000"/>
              <a:gd name="connsiteX6" fmla="*/ 4079 w 9995"/>
              <a:gd name="connsiteY6" fmla="*/ 1796 h 10000"/>
              <a:gd name="connsiteX7" fmla="*/ 4079 w 9995"/>
              <a:gd name="connsiteY7" fmla="*/ 9665 h 10000"/>
              <a:gd name="connsiteX8" fmla="*/ 4150 w 9995"/>
              <a:gd name="connsiteY8" fmla="*/ 10000 h 10000"/>
              <a:gd name="connsiteX9" fmla="*/ 6328 w 9995"/>
              <a:gd name="connsiteY9" fmla="*/ 10000 h 10000"/>
              <a:gd name="connsiteX10" fmla="*/ 6397 w 9995"/>
              <a:gd name="connsiteY10" fmla="*/ 9665 h 10000"/>
              <a:gd name="connsiteX11" fmla="*/ 6397 w 9995"/>
              <a:gd name="connsiteY11" fmla="*/ 335 h 10000"/>
              <a:gd name="connsiteX12" fmla="*/ 6467 w 9995"/>
              <a:gd name="connsiteY12" fmla="*/ 0 h 10000"/>
              <a:gd name="connsiteX13" fmla="*/ 8029 w 9995"/>
              <a:gd name="connsiteY13" fmla="*/ 0 h 10000"/>
              <a:gd name="connsiteX14" fmla="*/ 8102 w 9995"/>
              <a:gd name="connsiteY14" fmla="*/ 335 h 10000"/>
              <a:gd name="connsiteX15" fmla="*/ 8102 w 9995"/>
              <a:gd name="connsiteY15" fmla="*/ 8575 h 10000"/>
              <a:gd name="connsiteX16" fmla="*/ 8172 w 9995"/>
              <a:gd name="connsiteY16" fmla="*/ 8935 h 10000"/>
              <a:gd name="connsiteX17" fmla="*/ 9995 w 9995"/>
              <a:gd name="connsiteY17" fmla="*/ 8916 h 10000"/>
              <a:gd name="connsiteX0" fmla="*/ 0 w 10005"/>
              <a:gd name="connsiteY0" fmla="*/ 7857 h 10000"/>
              <a:gd name="connsiteX1" fmla="*/ 726 w 10005"/>
              <a:gd name="connsiteY1" fmla="*/ 7855 h 10000"/>
              <a:gd name="connsiteX2" fmla="*/ 787 w 10005"/>
              <a:gd name="connsiteY2" fmla="*/ 7533 h 10000"/>
              <a:gd name="connsiteX3" fmla="*/ 787 w 10005"/>
              <a:gd name="connsiteY3" fmla="*/ 1796 h 10000"/>
              <a:gd name="connsiteX4" fmla="*/ 855 w 10005"/>
              <a:gd name="connsiteY4" fmla="*/ 1461 h 10000"/>
              <a:gd name="connsiteX5" fmla="*/ 4013 w 10005"/>
              <a:gd name="connsiteY5" fmla="*/ 1461 h 10000"/>
              <a:gd name="connsiteX6" fmla="*/ 4081 w 10005"/>
              <a:gd name="connsiteY6" fmla="*/ 1796 h 10000"/>
              <a:gd name="connsiteX7" fmla="*/ 4081 w 10005"/>
              <a:gd name="connsiteY7" fmla="*/ 9665 h 10000"/>
              <a:gd name="connsiteX8" fmla="*/ 4152 w 10005"/>
              <a:gd name="connsiteY8" fmla="*/ 10000 h 10000"/>
              <a:gd name="connsiteX9" fmla="*/ 6331 w 10005"/>
              <a:gd name="connsiteY9" fmla="*/ 10000 h 10000"/>
              <a:gd name="connsiteX10" fmla="*/ 6400 w 10005"/>
              <a:gd name="connsiteY10" fmla="*/ 9665 h 10000"/>
              <a:gd name="connsiteX11" fmla="*/ 6400 w 10005"/>
              <a:gd name="connsiteY11" fmla="*/ 335 h 10000"/>
              <a:gd name="connsiteX12" fmla="*/ 6470 w 10005"/>
              <a:gd name="connsiteY12" fmla="*/ 0 h 10000"/>
              <a:gd name="connsiteX13" fmla="*/ 8033 w 10005"/>
              <a:gd name="connsiteY13" fmla="*/ 0 h 10000"/>
              <a:gd name="connsiteX14" fmla="*/ 8106 w 10005"/>
              <a:gd name="connsiteY14" fmla="*/ 335 h 10000"/>
              <a:gd name="connsiteX15" fmla="*/ 8106 w 10005"/>
              <a:gd name="connsiteY15" fmla="*/ 8575 h 10000"/>
              <a:gd name="connsiteX16" fmla="*/ 8176 w 10005"/>
              <a:gd name="connsiteY16" fmla="*/ 8935 h 10000"/>
              <a:gd name="connsiteX17" fmla="*/ 10005 w 10005"/>
              <a:gd name="connsiteY17" fmla="*/ 8941 h 10000"/>
              <a:gd name="connsiteX0" fmla="*/ 0 w 10005"/>
              <a:gd name="connsiteY0" fmla="*/ 7857 h 10000"/>
              <a:gd name="connsiteX1" fmla="*/ 726 w 10005"/>
              <a:gd name="connsiteY1" fmla="*/ 7855 h 10000"/>
              <a:gd name="connsiteX2" fmla="*/ 787 w 10005"/>
              <a:gd name="connsiteY2" fmla="*/ 7533 h 10000"/>
              <a:gd name="connsiteX3" fmla="*/ 787 w 10005"/>
              <a:gd name="connsiteY3" fmla="*/ 1796 h 10000"/>
              <a:gd name="connsiteX4" fmla="*/ 855 w 10005"/>
              <a:gd name="connsiteY4" fmla="*/ 1461 h 10000"/>
              <a:gd name="connsiteX5" fmla="*/ 4013 w 10005"/>
              <a:gd name="connsiteY5" fmla="*/ 1461 h 10000"/>
              <a:gd name="connsiteX6" fmla="*/ 4081 w 10005"/>
              <a:gd name="connsiteY6" fmla="*/ 1796 h 10000"/>
              <a:gd name="connsiteX7" fmla="*/ 4081 w 10005"/>
              <a:gd name="connsiteY7" fmla="*/ 9665 h 10000"/>
              <a:gd name="connsiteX8" fmla="*/ 4152 w 10005"/>
              <a:gd name="connsiteY8" fmla="*/ 10000 h 10000"/>
              <a:gd name="connsiteX9" fmla="*/ 6331 w 10005"/>
              <a:gd name="connsiteY9" fmla="*/ 10000 h 10000"/>
              <a:gd name="connsiteX10" fmla="*/ 6400 w 10005"/>
              <a:gd name="connsiteY10" fmla="*/ 9665 h 10000"/>
              <a:gd name="connsiteX11" fmla="*/ 6400 w 10005"/>
              <a:gd name="connsiteY11" fmla="*/ 335 h 10000"/>
              <a:gd name="connsiteX12" fmla="*/ 6470 w 10005"/>
              <a:gd name="connsiteY12" fmla="*/ 0 h 10000"/>
              <a:gd name="connsiteX13" fmla="*/ 8033 w 10005"/>
              <a:gd name="connsiteY13" fmla="*/ 0 h 10000"/>
              <a:gd name="connsiteX14" fmla="*/ 8106 w 10005"/>
              <a:gd name="connsiteY14" fmla="*/ 335 h 10000"/>
              <a:gd name="connsiteX15" fmla="*/ 8106 w 10005"/>
              <a:gd name="connsiteY15" fmla="*/ 8575 h 10000"/>
              <a:gd name="connsiteX16" fmla="*/ 8176 w 10005"/>
              <a:gd name="connsiteY16" fmla="*/ 8935 h 10000"/>
              <a:gd name="connsiteX17" fmla="*/ 10005 w 10005"/>
              <a:gd name="connsiteY17" fmla="*/ 8941 h 10000"/>
              <a:gd name="connsiteX0" fmla="*/ 0 w 10005"/>
              <a:gd name="connsiteY0" fmla="*/ 7857 h 10000"/>
              <a:gd name="connsiteX1" fmla="*/ 726 w 10005"/>
              <a:gd name="connsiteY1" fmla="*/ 7855 h 10000"/>
              <a:gd name="connsiteX2" fmla="*/ 787 w 10005"/>
              <a:gd name="connsiteY2" fmla="*/ 7533 h 10000"/>
              <a:gd name="connsiteX3" fmla="*/ 787 w 10005"/>
              <a:gd name="connsiteY3" fmla="*/ 1796 h 10000"/>
              <a:gd name="connsiteX4" fmla="*/ 855 w 10005"/>
              <a:gd name="connsiteY4" fmla="*/ 1461 h 10000"/>
              <a:gd name="connsiteX5" fmla="*/ 4013 w 10005"/>
              <a:gd name="connsiteY5" fmla="*/ 1461 h 10000"/>
              <a:gd name="connsiteX6" fmla="*/ 4081 w 10005"/>
              <a:gd name="connsiteY6" fmla="*/ 1796 h 10000"/>
              <a:gd name="connsiteX7" fmla="*/ 4081 w 10005"/>
              <a:gd name="connsiteY7" fmla="*/ 9665 h 10000"/>
              <a:gd name="connsiteX8" fmla="*/ 4152 w 10005"/>
              <a:gd name="connsiteY8" fmla="*/ 10000 h 10000"/>
              <a:gd name="connsiteX9" fmla="*/ 6331 w 10005"/>
              <a:gd name="connsiteY9" fmla="*/ 10000 h 10000"/>
              <a:gd name="connsiteX10" fmla="*/ 6400 w 10005"/>
              <a:gd name="connsiteY10" fmla="*/ 9665 h 10000"/>
              <a:gd name="connsiteX11" fmla="*/ 6400 w 10005"/>
              <a:gd name="connsiteY11" fmla="*/ 335 h 10000"/>
              <a:gd name="connsiteX12" fmla="*/ 6470 w 10005"/>
              <a:gd name="connsiteY12" fmla="*/ 0 h 10000"/>
              <a:gd name="connsiteX13" fmla="*/ 8033 w 10005"/>
              <a:gd name="connsiteY13" fmla="*/ 0 h 10000"/>
              <a:gd name="connsiteX14" fmla="*/ 8106 w 10005"/>
              <a:gd name="connsiteY14" fmla="*/ 335 h 10000"/>
              <a:gd name="connsiteX15" fmla="*/ 8106 w 10005"/>
              <a:gd name="connsiteY15" fmla="*/ 8575 h 10000"/>
              <a:gd name="connsiteX16" fmla="*/ 8176 w 10005"/>
              <a:gd name="connsiteY16" fmla="*/ 8935 h 10000"/>
              <a:gd name="connsiteX17" fmla="*/ 10005 w 10005"/>
              <a:gd name="connsiteY17" fmla="*/ 8941 h 10000"/>
              <a:gd name="connsiteX0" fmla="*/ 0 w 10015"/>
              <a:gd name="connsiteY0" fmla="*/ 7857 h 10000"/>
              <a:gd name="connsiteX1" fmla="*/ 726 w 10015"/>
              <a:gd name="connsiteY1" fmla="*/ 7855 h 10000"/>
              <a:gd name="connsiteX2" fmla="*/ 787 w 10015"/>
              <a:gd name="connsiteY2" fmla="*/ 7533 h 10000"/>
              <a:gd name="connsiteX3" fmla="*/ 787 w 10015"/>
              <a:gd name="connsiteY3" fmla="*/ 1796 h 10000"/>
              <a:gd name="connsiteX4" fmla="*/ 855 w 10015"/>
              <a:gd name="connsiteY4" fmla="*/ 1461 h 10000"/>
              <a:gd name="connsiteX5" fmla="*/ 4013 w 10015"/>
              <a:gd name="connsiteY5" fmla="*/ 1461 h 10000"/>
              <a:gd name="connsiteX6" fmla="*/ 4081 w 10015"/>
              <a:gd name="connsiteY6" fmla="*/ 1796 h 10000"/>
              <a:gd name="connsiteX7" fmla="*/ 4081 w 10015"/>
              <a:gd name="connsiteY7" fmla="*/ 9665 h 10000"/>
              <a:gd name="connsiteX8" fmla="*/ 4152 w 10015"/>
              <a:gd name="connsiteY8" fmla="*/ 10000 h 10000"/>
              <a:gd name="connsiteX9" fmla="*/ 6331 w 10015"/>
              <a:gd name="connsiteY9" fmla="*/ 10000 h 10000"/>
              <a:gd name="connsiteX10" fmla="*/ 6400 w 10015"/>
              <a:gd name="connsiteY10" fmla="*/ 9665 h 10000"/>
              <a:gd name="connsiteX11" fmla="*/ 6400 w 10015"/>
              <a:gd name="connsiteY11" fmla="*/ 335 h 10000"/>
              <a:gd name="connsiteX12" fmla="*/ 6470 w 10015"/>
              <a:gd name="connsiteY12" fmla="*/ 0 h 10000"/>
              <a:gd name="connsiteX13" fmla="*/ 8033 w 10015"/>
              <a:gd name="connsiteY13" fmla="*/ 0 h 10000"/>
              <a:gd name="connsiteX14" fmla="*/ 8106 w 10015"/>
              <a:gd name="connsiteY14" fmla="*/ 335 h 10000"/>
              <a:gd name="connsiteX15" fmla="*/ 8106 w 10015"/>
              <a:gd name="connsiteY15" fmla="*/ 8575 h 10000"/>
              <a:gd name="connsiteX16" fmla="*/ 8176 w 10015"/>
              <a:gd name="connsiteY16" fmla="*/ 8935 h 10000"/>
              <a:gd name="connsiteX17" fmla="*/ 10015 w 10015"/>
              <a:gd name="connsiteY17" fmla="*/ 894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15" h="10000">
                <a:moveTo>
                  <a:pt x="0" y="7857"/>
                </a:moveTo>
                <a:cubicBezTo>
                  <a:pt x="34" y="7853"/>
                  <a:pt x="360" y="7855"/>
                  <a:pt x="726" y="7855"/>
                </a:cubicBezTo>
                <a:cubicBezTo>
                  <a:pt x="766" y="7855"/>
                  <a:pt x="787" y="7713"/>
                  <a:pt x="787" y="7533"/>
                </a:cubicBezTo>
                <a:lnTo>
                  <a:pt x="787" y="1796"/>
                </a:lnTo>
                <a:cubicBezTo>
                  <a:pt x="787" y="1605"/>
                  <a:pt x="815" y="1461"/>
                  <a:pt x="855" y="1461"/>
                </a:cubicBezTo>
                <a:lnTo>
                  <a:pt x="4013" y="1461"/>
                </a:lnTo>
                <a:cubicBezTo>
                  <a:pt x="4049" y="1461"/>
                  <a:pt x="4081" y="1605"/>
                  <a:pt x="4081" y="1796"/>
                </a:cubicBezTo>
                <a:lnTo>
                  <a:pt x="4081" y="9665"/>
                </a:lnTo>
                <a:cubicBezTo>
                  <a:pt x="4081" y="9844"/>
                  <a:pt x="4112" y="10000"/>
                  <a:pt x="4152" y="10000"/>
                </a:cubicBezTo>
                <a:lnTo>
                  <a:pt x="6331" y="10000"/>
                </a:lnTo>
                <a:cubicBezTo>
                  <a:pt x="6371" y="10000"/>
                  <a:pt x="6400" y="9844"/>
                  <a:pt x="6400" y="9665"/>
                </a:cubicBezTo>
                <a:lnTo>
                  <a:pt x="6400" y="335"/>
                </a:lnTo>
                <a:cubicBezTo>
                  <a:pt x="6400" y="156"/>
                  <a:pt x="6432" y="0"/>
                  <a:pt x="6470" y="0"/>
                </a:cubicBezTo>
                <a:lnTo>
                  <a:pt x="8033" y="0"/>
                </a:lnTo>
                <a:cubicBezTo>
                  <a:pt x="8075" y="0"/>
                  <a:pt x="8106" y="156"/>
                  <a:pt x="8106" y="335"/>
                </a:cubicBezTo>
                <a:lnTo>
                  <a:pt x="8106" y="8575"/>
                </a:lnTo>
                <a:cubicBezTo>
                  <a:pt x="8106" y="8754"/>
                  <a:pt x="8138" y="8935"/>
                  <a:pt x="8176" y="8935"/>
                </a:cubicBezTo>
                <a:cubicBezTo>
                  <a:pt x="8276" y="8937"/>
                  <a:pt x="9405" y="8939"/>
                  <a:pt x="10015" y="8941"/>
                </a:cubicBezTo>
              </a:path>
            </a:pathLst>
          </a:custGeom>
          <a:noFill/>
          <a:ln w="12700" cap="flat">
            <a:solidFill>
              <a:schemeClr val="bg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userDrawn="1"/>
        </p:nvSpPr>
        <p:spPr bwMode="gray">
          <a:xfrm>
            <a:off x="3" y="4482313"/>
            <a:ext cx="9143997" cy="1084634"/>
          </a:xfrm>
          <a:custGeom>
            <a:avLst/>
            <a:gdLst>
              <a:gd name="T0" fmla="*/ 0 w 8479"/>
              <a:gd name="T1" fmla="*/ 130 h 583"/>
              <a:gd name="T2" fmla="*/ 419 w 8479"/>
              <a:gd name="T3" fmla="*/ 130 h 583"/>
              <a:gd name="T4" fmla="*/ 447 w 8479"/>
              <a:gd name="T5" fmla="*/ 158 h 583"/>
              <a:gd name="T6" fmla="*/ 447 w 8479"/>
              <a:gd name="T7" fmla="*/ 458 h 583"/>
              <a:gd name="T8" fmla="*/ 475 w 8479"/>
              <a:gd name="T9" fmla="*/ 486 h 583"/>
              <a:gd name="T10" fmla="*/ 1724 w 8479"/>
              <a:gd name="T11" fmla="*/ 486 h 583"/>
              <a:gd name="T12" fmla="*/ 1752 w 8479"/>
              <a:gd name="T13" fmla="*/ 458 h 583"/>
              <a:gd name="T14" fmla="*/ 1752 w 8479"/>
              <a:gd name="T15" fmla="*/ 36 h 583"/>
              <a:gd name="T16" fmla="*/ 1780 w 8479"/>
              <a:gd name="T17" fmla="*/ 8 h 583"/>
              <a:gd name="T18" fmla="*/ 2675 w 8479"/>
              <a:gd name="T19" fmla="*/ 8 h 583"/>
              <a:gd name="T20" fmla="*/ 2703 w 8479"/>
              <a:gd name="T21" fmla="*/ 36 h 583"/>
              <a:gd name="T22" fmla="*/ 2703 w 8479"/>
              <a:gd name="T23" fmla="*/ 458 h 583"/>
              <a:gd name="T24" fmla="*/ 2731 w 8479"/>
              <a:gd name="T25" fmla="*/ 486 h 583"/>
              <a:gd name="T26" fmla="*/ 4228 w 8479"/>
              <a:gd name="T27" fmla="*/ 486 h 583"/>
              <a:gd name="T28" fmla="*/ 4256 w 8479"/>
              <a:gd name="T29" fmla="*/ 458 h 583"/>
              <a:gd name="T30" fmla="*/ 4256 w 8479"/>
              <a:gd name="T31" fmla="*/ 214 h 583"/>
              <a:gd name="T32" fmla="*/ 4284 w 8479"/>
              <a:gd name="T33" fmla="*/ 186 h 583"/>
              <a:gd name="T34" fmla="*/ 5867 w 8479"/>
              <a:gd name="T35" fmla="*/ 186 h 583"/>
              <a:gd name="T36" fmla="*/ 5895 w 8479"/>
              <a:gd name="T37" fmla="*/ 214 h 583"/>
              <a:gd name="T38" fmla="*/ 5895 w 8479"/>
              <a:gd name="T39" fmla="*/ 309 h 583"/>
              <a:gd name="T40" fmla="*/ 5923 w 8479"/>
              <a:gd name="T41" fmla="*/ 337 h 583"/>
              <a:gd name="T42" fmla="*/ 6495 w 8479"/>
              <a:gd name="T43" fmla="*/ 337 h 583"/>
              <a:gd name="T44" fmla="*/ 6523 w 8479"/>
              <a:gd name="T45" fmla="*/ 309 h 583"/>
              <a:gd name="T46" fmla="*/ 6523 w 8479"/>
              <a:gd name="T47" fmla="*/ 28 h 583"/>
              <a:gd name="T48" fmla="*/ 6551 w 8479"/>
              <a:gd name="T49" fmla="*/ 0 h 583"/>
              <a:gd name="T50" fmla="*/ 7543 w 8479"/>
              <a:gd name="T51" fmla="*/ 0 h 583"/>
              <a:gd name="T52" fmla="*/ 7571 w 8479"/>
              <a:gd name="T53" fmla="*/ 28 h 583"/>
              <a:gd name="T54" fmla="*/ 7571 w 8479"/>
              <a:gd name="T55" fmla="*/ 555 h 583"/>
              <a:gd name="T56" fmla="*/ 7599 w 8479"/>
              <a:gd name="T57" fmla="*/ 583 h 583"/>
              <a:gd name="T58" fmla="*/ 8479 w 8479"/>
              <a:gd name="T59" fmla="*/ 583 h 583"/>
              <a:gd name="connsiteX0" fmla="*/ 0 w 9506"/>
              <a:gd name="connsiteY0" fmla="*/ 2230 h 10000"/>
              <a:gd name="connsiteX1" fmla="*/ 33 w 9506"/>
              <a:gd name="connsiteY1" fmla="*/ 2710 h 10000"/>
              <a:gd name="connsiteX2" fmla="*/ 33 w 9506"/>
              <a:gd name="connsiteY2" fmla="*/ 7856 h 10000"/>
              <a:gd name="connsiteX3" fmla="*/ 66 w 9506"/>
              <a:gd name="connsiteY3" fmla="*/ 8336 h 10000"/>
              <a:gd name="connsiteX4" fmla="*/ 1539 w 9506"/>
              <a:gd name="connsiteY4" fmla="*/ 8336 h 10000"/>
              <a:gd name="connsiteX5" fmla="*/ 1572 w 9506"/>
              <a:gd name="connsiteY5" fmla="*/ 7856 h 10000"/>
              <a:gd name="connsiteX6" fmla="*/ 1572 w 9506"/>
              <a:gd name="connsiteY6" fmla="*/ 617 h 10000"/>
              <a:gd name="connsiteX7" fmla="*/ 1605 w 9506"/>
              <a:gd name="connsiteY7" fmla="*/ 137 h 10000"/>
              <a:gd name="connsiteX8" fmla="*/ 2661 w 9506"/>
              <a:gd name="connsiteY8" fmla="*/ 137 h 10000"/>
              <a:gd name="connsiteX9" fmla="*/ 2694 w 9506"/>
              <a:gd name="connsiteY9" fmla="*/ 617 h 10000"/>
              <a:gd name="connsiteX10" fmla="*/ 2694 w 9506"/>
              <a:gd name="connsiteY10" fmla="*/ 7856 h 10000"/>
              <a:gd name="connsiteX11" fmla="*/ 2727 w 9506"/>
              <a:gd name="connsiteY11" fmla="*/ 8336 h 10000"/>
              <a:gd name="connsiteX12" fmla="*/ 4492 w 9506"/>
              <a:gd name="connsiteY12" fmla="*/ 8336 h 10000"/>
              <a:gd name="connsiteX13" fmla="*/ 4525 w 9506"/>
              <a:gd name="connsiteY13" fmla="*/ 7856 h 10000"/>
              <a:gd name="connsiteX14" fmla="*/ 4525 w 9506"/>
              <a:gd name="connsiteY14" fmla="*/ 3671 h 10000"/>
              <a:gd name="connsiteX15" fmla="*/ 4558 w 9506"/>
              <a:gd name="connsiteY15" fmla="*/ 3190 h 10000"/>
              <a:gd name="connsiteX16" fmla="*/ 6425 w 9506"/>
              <a:gd name="connsiteY16" fmla="*/ 3190 h 10000"/>
              <a:gd name="connsiteX17" fmla="*/ 6458 w 9506"/>
              <a:gd name="connsiteY17" fmla="*/ 3671 h 10000"/>
              <a:gd name="connsiteX18" fmla="*/ 6458 w 9506"/>
              <a:gd name="connsiteY18" fmla="*/ 5300 h 10000"/>
              <a:gd name="connsiteX19" fmla="*/ 6491 w 9506"/>
              <a:gd name="connsiteY19" fmla="*/ 5780 h 10000"/>
              <a:gd name="connsiteX20" fmla="*/ 7166 w 9506"/>
              <a:gd name="connsiteY20" fmla="*/ 5780 h 10000"/>
              <a:gd name="connsiteX21" fmla="*/ 7199 w 9506"/>
              <a:gd name="connsiteY21" fmla="*/ 5300 h 10000"/>
              <a:gd name="connsiteX22" fmla="*/ 7199 w 9506"/>
              <a:gd name="connsiteY22" fmla="*/ 480 h 10000"/>
              <a:gd name="connsiteX23" fmla="*/ 7232 w 9506"/>
              <a:gd name="connsiteY23" fmla="*/ 0 h 10000"/>
              <a:gd name="connsiteX24" fmla="*/ 8402 w 9506"/>
              <a:gd name="connsiteY24" fmla="*/ 0 h 10000"/>
              <a:gd name="connsiteX25" fmla="*/ 8435 w 9506"/>
              <a:gd name="connsiteY25" fmla="*/ 480 h 10000"/>
              <a:gd name="connsiteX26" fmla="*/ 8435 w 9506"/>
              <a:gd name="connsiteY26" fmla="*/ 9520 h 10000"/>
              <a:gd name="connsiteX27" fmla="*/ 8468 w 9506"/>
              <a:gd name="connsiteY27" fmla="*/ 10000 h 10000"/>
              <a:gd name="connsiteX28" fmla="*/ 9506 w 9506"/>
              <a:gd name="connsiteY28" fmla="*/ 10000 h 10000"/>
              <a:gd name="connsiteX0" fmla="*/ 0 w 9965"/>
              <a:gd name="connsiteY0" fmla="*/ 2710 h 10000"/>
              <a:gd name="connsiteX1" fmla="*/ 0 w 9965"/>
              <a:gd name="connsiteY1" fmla="*/ 7856 h 10000"/>
              <a:gd name="connsiteX2" fmla="*/ 34 w 9965"/>
              <a:gd name="connsiteY2" fmla="*/ 8336 h 10000"/>
              <a:gd name="connsiteX3" fmla="*/ 1584 w 9965"/>
              <a:gd name="connsiteY3" fmla="*/ 8336 h 10000"/>
              <a:gd name="connsiteX4" fmla="*/ 1619 w 9965"/>
              <a:gd name="connsiteY4" fmla="*/ 7856 h 10000"/>
              <a:gd name="connsiteX5" fmla="*/ 1619 w 9965"/>
              <a:gd name="connsiteY5" fmla="*/ 617 h 10000"/>
              <a:gd name="connsiteX6" fmla="*/ 1653 w 9965"/>
              <a:gd name="connsiteY6" fmla="*/ 137 h 10000"/>
              <a:gd name="connsiteX7" fmla="*/ 2764 w 9965"/>
              <a:gd name="connsiteY7" fmla="*/ 137 h 10000"/>
              <a:gd name="connsiteX8" fmla="*/ 2799 w 9965"/>
              <a:gd name="connsiteY8" fmla="*/ 617 h 10000"/>
              <a:gd name="connsiteX9" fmla="*/ 2799 w 9965"/>
              <a:gd name="connsiteY9" fmla="*/ 7856 h 10000"/>
              <a:gd name="connsiteX10" fmla="*/ 2834 w 9965"/>
              <a:gd name="connsiteY10" fmla="*/ 8336 h 10000"/>
              <a:gd name="connsiteX11" fmla="*/ 4690 w 9965"/>
              <a:gd name="connsiteY11" fmla="*/ 8336 h 10000"/>
              <a:gd name="connsiteX12" fmla="*/ 4725 w 9965"/>
              <a:gd name="connsiteY12" fmla="*/ 7856 h 10000"/>
              <a:gd name="connsiteX13" fmla="*/ 4725 w 9965"/>
              <a:gd name="connsiteY13" fmla="*/ 3671 h 10000"/>
              <a:gd name="connsiteX14" fmla="*/ 4760 w 9965"/>
              <a:gd name="connsiteY14" fmla="*/ 3190 h 10000"/>
              <a:gd name="connsiteX15" fmla="*/ 6724 w 9965"/>
              <a:gd name="connsiteY15" fmla="*/ 3190 h 10000"/>
              <a:gd name="connsiteX16" fmla="*/ 6759 w 9965"/>
              <a:gd name="connsiteY16" fmla="*/ 3671 h 10000"/>
              <a:gd name="connsiteX17" fmla="*/ 6759 w 9965"/>
              <a:gd name="connsiteY17" fmla="*/ 5300 h 10000"/>
              <a:gd name="connsiteX18" fmla="*/ 6793 w 9965"/>
              <a:gd name="connsiteY18" fmla="*/ 5780 h 10000"/>
              <a:gd name="connsiteX19" fmla="*/ 7503 w 9965"/>
              <a:gd name="connsiteY19" fmla="*/ 5780 h 10000"/>
              <a:gd name="connsiteX20" fmla="*/ 7538 w 9965"/>
              <a:gd name="connsiteY20" fmla="*/ 5300 h 10000"/>
              <a:gd name="connsiteX21" fmla="*/ 7538 w 9965"/>
              <a:gd name="connsiteY21" fmla="*/ 480 h 10000"/>
              <a:gd name="connsiteX22" fmla="*/ 7573 w 9965"/>
              <a:gd name="connsiteY22" fmla="*/ 0 h 10000"/>
              <a:gd name="connsiteX23" fmla="*/ 8804 w 9965"/>
              <a:gd name="connsiteY23" fmla="*/ 0 h 10000"/>
              <a:gd name="connsiteX24" fmla="*/ 8838 w 9965"/>
              <a:gd name="connsiteY24" fmla="*/ 480 h 10000"/>
              <a:gd name="connsiteX25" fmla="*/ 8838 w 9965"/>
              <a:gd name="connsiteY25" fmla="*/ 9520 h 10000"/>
              <a:gd name="connsiteX26" fmla="*/ 8873 w 9965"/>
              <a:gd name="connsiteY26" fmla="*/ 10000 h 10000"/>
              <a:gd name="connsiteX27" fmla="*/ 9965 w 9965"/>
              <a:gd name="connsiteY27" fmla="*/ 10000 h 10000"/>
              <a:gd name="connsiteX0" fmla="*/ 0 w 10000"/>
              <a:gd name="connsiteY0" fmla="*/ 7856 h 10000"/>
              <a:gd name="connsiteX1" fmla="*/ 34 w 10000"/>
              <a:gd name="connsiteY1" fmla="*/ 8336 h 10000"/>
              <a:gd name="connsiteX2" fmla="*/ 1590 w 10000"/>
              <a:gd name="connsiteY2" fmla="*/ 8336 h 10000"/>
              <a:gd name="connsiteX3" fmla="*/ 1625 w 10000"/>
              <a:gd name="connsiteY3" fmla="*/ 7856 h 10000"/>
              <a:gd name="connsiteX4" fmla="*/ 1625 w 10000"/>
              <a:gd name="connsiteY4" fmla="*/ 617 h 10000"/>
              <a:gd name="connsiteX5" fmla="*/ 1659 w 10000"/>
              <a:gd name="connsiteY5" fmla="*/ 137 h 10000"/>
              <a:gd name="connsiteX6" fmla="*/ 2774 w 10000"/>
              <a:gd name="connsiteY6" fmla="*/ 137 h 10000"/>
              <a:gd name="connsiteX7" fmla="*/ 2809 w 10000"/>
              <a:gd name="connsiteY7" fmla="*/ 617 h 10000"/>
              <a:gd name="connsiteX8" fmla="*/ 2809 w 10000"/>
              <a:gd name="connsiteY8" fmla="*/ 7856 h 10000"/>
              <a:gd name="connsiteX9" fmla="*/ 2844 w 10000"/>
              <a:gd name="connsiteY9" fmla="*/ 8336 h 10000"/>
              <a:gd name="connsiteX10" fmla="*/ 4706 w 10000"/>
              <a:gd name="connsiteY10" fmla="*/ 8336 h 10000"/>
              <a:gd name="connsiteX11" fmla="*/ 4742 w 10000"/>
              <a:gd name="connsiteY11" fmla="*/ 7856 h 10000"/>
              <a:gd name="connsiteX12" fmla="*/ 4742 w 10000"/>
              <a:gd name="connsiteY12" fmla="*/ 3671 h 10000"/>
              <a:gd name="connsiteX13" fmla="*/ 4777 w 10000"/>
              <a:gd name="connsiteY13" fmla="*/ 3190 h 10000"/>
              <a:gd name="connsiteX14" fmla="*/ 6748 w 10000"/>
              <a:gd name="connsiteY14" fmla="*/ 3190 h 10000"/>
              <a:gd name="connsiteX15" fmla="*/ 6783 w 10000"/>
              <a:gd name="connsiteY15" fmla="*/ 3671 h 10000"/>
              <a:gd name="connsiteX16" fmla="*/ 6783 w 10000"/>
              <a:gd name="connsiteY16" fmla="*/ 5300 h 10000"/>
              <a:gd name="connsiteX17" fmla="*/ 6817 w 10000"/>
              <a:gd name="connsiteY17" fmla="*/ 5780 h 10000"/>
              <a:gd name="connsiteX18" fmla="*/ 7529 w 10000"/>
              <a:gd name="connsiteY18" fmla="*/ 5780 h 10000"/>
              <a:gd name="connsiteX19" fmla="*/ 7564 w 10000"/>
              <a:gd name="connsiteY19" fmla="*/ 5300 h 10000"/>
              <a:gd name="connsiteX20" fmla="*/ 7564 w 10000"/>
              <a:gd name="connsiteY20" fmla="*/ 480 h 10000"/>
              <a:gd name="connsiteX21" fmla="*/ 7600 w 10000"/>
              <a:gd name="connsiteY21" fmla="*/ 0 h 10000"/>
              <a:gd name="connsiteX22" fmla="*/ 8835 w 10000"/>
              <a:gd name="connsiteY22" fmla="*/ 0 h 10000"/>
              <a:gd name="connsiteX23" fmla="*/ 8869 w 10000"/>
              <a:gd name="connsiteY23" fmla="*/ 480 h 10000"/>
              <a:gd name="connsiteX24" fmla="*/ 8869 w 10000"/>
              <a:gd name="connsiteY24" fmla="*/ 9520 h 10000"/>
              <a:gd name="connsiteX25" fmla="*/ 8904 w 10000"/>
              <a:gd name="connsiteY25" fmla="*/ 10000 h 10000"/>
              <a:gd name="connsiteX26" fmla="*/ 10000 w 10000"/>
              <a:gd name="connsiteY26" fmla="*/ 10000 h 10000"/>
              <a:gd name="connsiteX0" fmla="*/ 0 w 9966"/>
              <a:gd name="connsiteY0" fmla="*/ 8336 h 10000"/>
              <a:gd name="connsiteX1" fmla="*/ 1556 w 9966"/>
              <a:gd name="connsiteY1" fmla="*/ 8336 h 10000"/>
              <a:gd name="connsiteX2" fmla="*/ 1591 w 9966"/>
              <a:gd name="connsiteY2" fmla="*/ 7856 h 10000"/>
              <a:gd name="connsiteX3" fmla="*/ 1591 w 9966"/>
              <a:gd name="connsiteY3" fmla="*/ 617 h 10000"/>
              <a:gd name="connsiteX4" fmla="*/ 1625 w 9966"/>
              <a:gd name="connsiteY4" fmla="*/ 137 h 10000"/>
              <a:gd name="connsiteX5" fmla="*/ 2740 w 9966"/>
              <a:gd name="connsiteY5" fmla="*/ 137 h 10000"/>
              <a:gd name="connsiteX6" fmla="*/ 2775 w 9966"/>
              <a:gd name="connsiteY6" fmla="*/ 617 h 10000"/>
              <a:gd name="connsiteX7" fmla="*/ 2775 w 9966"/>
              <a:gd name="connsiteY7" fmla="*/ 7856 h 10000"/>
              <a:gd name="connsiteX8" fmla="*/ 2810 w 9966"/>
              <a:gd name="connsiteY8" fmla="*/ 8336 h 10000"/>
              <a:gd name="connsiteX9" fmla="*/ 4672 w 9966"/>
              <a:gd name="connsiteY9" fmla="*/ 8336 h 10000"/>
              <a:gd name="connsiteX10" fmla="*/ 4708 w 9966"/>
              <a:gd name="connsiteY10" fmla="*/ 7856 h 10000"/>
              <a:gd name="connsiteX11" fmla="*/ 4708 w 9966"/>
              <a:gd name="connsiteY11" fmla="*/ 3671 h 10000"/>
              <a:gd name="connsiteX12" fmla="*/ 4743 w 9966"/>
              <a:gd name="connsiteY12" fmla="*/ 3190 h 10000"/>
              <a:gd name="connsiteX13" fmla="*/ 6714 w 9966"/>
              <a:gd name="connsiteY13" fmla="*/ 3190 h 10000"/>
              <a:gd name="connsiteX14" fmla="*/ 6749 w 9966"/>
              <a:gd name="connsiteY14" fmla="*/ 3671 h 10000"/>
              <a:gd name="connsiteX15" fmla="*/ 6749 w 9966"/>
              <a:gd name="connsiteY15" fmla="*/ 5300 h 10000"/>
              <a:gd name="connsiteX16" fmla="*/ 6783 w 9966"/>
              <a:gd name="connsiteY16" fmla="*/ 5780 h 10000"/>
              <a:gd name="connsiteX17" fmla="*/ 7495 w 9966"/>
              <a:gd name="connsiteY17" fmla="*/ 5780 h 10000"/>
              <a:gd name="connsiteX18" fmla="*/ 7530 w 9966"/>
              <a:gd name="connsiteY18" fmla="*/ 5300 h 10000"/>
              <a:gd name="connsiteX19" fmla="*/ 7530 w 9966"/>
              <a:gd name="connsiteY19" fmla="*/ 480 h 10000"/>
              <a:gd name="connsiteX20" fmla="*/ 7566 w 9966"/>
              <a:gd name="connsiteY20" fmla="*/ 0 h 10000"/>
              <a:gd name="connsiteX21" fmla="*/ 8801 w 9966"/>
              <a:gd name="connsiteY21" fmla="*/ 0 h 10000"/>
              <a:gd name="connsiteX22" fmla="*/ 8835 w 9966"/>
              <a:gd name="connsiteY22" fmla="*/ 480 h 10000"/>
              <a:gd name="connsiteX23" fmla="*/ 8835 w 9966"/>
              <a:gd name="connsiteY23" fmla="*/ 9520 h 10000"/>
              <a:gd name="connsiteX24" fmla="*/ 8870 w 9966"/>
              <a:gd name="connsiteY24" fmla="*/ 10000 h 10000"/>
              <a:gd name="connsiteX25" fmla="*/ 9966 w 9966"/>
              <a:gd name="connsiteY25" fmla="*/ 10000 h 10000"/>
              <a:gd name="connsiteX0" fmla="*/ 0 w 8439"/>
              <a:gd name="connsiteY0" fmla="*/ 8336 h 10000"/>
              <a:gd name="connsiteX1" fmla="*/ 35 w 8439"/>
              <a:gd name="connsiteY1" fmla="*/ 7856 h 10000"/>
              <a:gd name="connsiteX2" fmla="*/ 35 w 8439"/>
              <a:gd name="connsiteY2" fmla="*/ 617 h 10000"/>
              <a:gd name="connsiteX3" fmla="*/ 70 w 8439"/>
              <a:gd name="connsiteY3" fmla="*/ 137 h 10000"/>
              <a:gd name="connsiteX4" fmla="*/ 1188 w 8439"/>
              <a:gd name="connsiteY4" fmla="*/ 137 h 10000"/>
              <a:gd name="connsiteX5" fmla="*/ 1223 w 8439"/>
              <a:gd name="connsiteY5" fmla="*/ 617 h 10000"/>
              <a:gd name="connsiteX6" fmla="*/ 1223 w 8439"/>
              <a:gd name="connsiteY6" fmla="*/ 7856 h 10000"/>
              <a:gd name="connsiteX7" fmla="*/ 1259 w 8439"/>
              <a:gd name="connsiteY7" fmla="*/ 8336 h 10000"/>
              <a:gd name="connsiteX8" fmla="*/ 3127 w 8439"/>
              <a:gd name="connsiteY8" fmla="*/ 8336 h 10000"/>
              <a:gd name="connsiteX9" fmla="*/ 3163 w 8439"/>
              <a:gd name="connsiteY9" fmla="*/ 7856 h 10000"/>
              <a:gd name="connsiteX10" fmla="*/ 3163 w 8439"/>
              <a:gd name="connsiteY10" fmla="*/ 3671 h 10000"/>
              <a:gd name="connsiteX11" fmla="*/ 3198 w 8439"/>
              <a:gd name="connsiteY11" fmla="*/ 3190 h 10000"/>
              <a:gd name="connsiteX12" fmla="*/ 5176 w 8439"/>
              <a:gd name="connsiteY12" fmla="*/ 3190 h 10000"/>
              <a:gd name="connsiteX13" fmla="*/ 5211 w 8439"/>
              <a:gd name="connsiteY13" fmla="*/ 3671 h 10000"/>
              <a:gd name="connsiteX14" fmla="*/ 5211 w 8439"/>
              <a:gd name="connsiteY14" fmla="*/ 5300 h 10000"/>
              <a:gd name="connsiteX15" fmla="*/ 5245 w 8439"/>
              <a:gd name="connsiteY15" fmla="*/ 5780 h 10000"/>
              <a:gd name="connsiteX16" fmla="*/ 5960 w 8439"/>
              <a:gd name="connsiteY16" fmla="*/ 5780 h 10000"/>
              <a:gd name="connsiteX17" fmla="*/ 5995 w 8439"/>
              <a:gd name="connsiteY17" fmla="*/ 5300 h 10000"/>
              <a:gd name="connsiteX18" fmla="*/ 5995 w 8439"/>
              <a:gd name="connsiteY18" fmla="*/ 480 h 10000"/>
              <a:gd name="connsiteX19" fmla="*/ 6031 w 8439"/>
              <a:gd name="connsiteY19" fmla="*/ 0 h 10000"/>
              <a:gd name="connsiteX20" fmla="*/ 7270 w 8439"/>
              <a:gd name="connsiteY20" fmla="*/ 0 h 10000"/>
              <a:gd name="connsiteX21" fmla="*/ 7304 w 8439"/>
              <a:gd name="connsiteY21" fmla="*/ 480 h 10000"/>
              <a:gd name="connsiteX22" fmla="*/ 7304 w 8439"/>
              <a:gd name="connsiteY22" fmla="*/ 9520 h 10000"/>
              <a:gd name="connsiteX23" fmla="*/ 7339 w 8439"/>
              <a:gd name="connsiteY23" fmla="*/ 10000 h 10000"/>
              <a:gd name="connsiteX24" fmla="*/ 8439 w 8439"/>
              <a:gd name="connsiteY24" fmla="*/ 10000 h 10000"/>
              <a:gd name="connsiteX0" fmla="*/ 0 w 9959"/>
              <a:gd name="connsiteY0" fmla="*/ 7856 h 10000"/>
              <a:gd name="connsiteX1" fmla="*/ 0 w 9959"/>
              <a:gd name="connsiteY1" fmla="*/ 617 h 10000"/>
              <a:gd name="connsiteX2" fmla="*/ 42 w 9959"/>
              <a:gd name="connsiteY2" fmla="*/ 137 h 10000"/>
              <a:gd name="connsiteX3" fmla="*/ 1367 w 9959"/>
              <a:gd name="connsiteY3" fmla="*/ 137 h 10000"/>
              <a:gd name="connsiteX4" fmla="*/ 1408 w 9959"/>
              <a:gd name="connsiteY4" fmla="*/ 617 h 10000"/>
              <a:gd name="connsiteX5" fmla="*/ 1408 w 9959"/>
              <a:gd name="connsiteY5" fmla="*/ 7856 h 10000"/>
              <a:gd name="connsiteX6" fmla="*/ 1451 w 9959"/>
              <a:gd name="connsiteY6" fmla="*/ 8336 h 10000"/>
              <a:gd name="connsiteX7" fmla="*/ 3664 w 9959"/>
              <a:gd name="connsiteY7" fmla="*/ 8336 h 10000"/>
              <a:gd name="connsiteX8" fmla="*/ 3707 w 9959"/>
              <a:gd name="connsiteY8" fmla="*/ 7856 h 10000"/>
              <a:gd name="connsiteX9" fmla="*/ 3707 w 9959"/>
              <a:gd name="connsiteY9" fmla="*/ 3671 h 10000"/>
              <a:gd name="connsiteX10" fmla="*/ 3749 w 9959"/>
              <a:gd name="connsiteY10" fmla="*/ 3190 h 10000"/>
              <a:gd name="connsiteX11" fmla="*/ 6092 w 9959"/>
              <a:gd name="connsiteY11" fmla="*/ 3190 h 10000"/>
              <a:gd name="connsiteX12" fmla="*/ 6134 w 9959"/>
              <a:gd name="connsiteY12" fmla="*/ 3671 h 10000"/>
              <a:gd name="connsiteX13" fmla="*/ 6134 w 9959"/>
              <a:gd name="connsiteY13" fmla="*/ 5300 h 10000"/>
              <a:gd name="connsiteX14" fmla="*/ 6174 w 9959"/>
              <a:gd name="connsiteY14" fmla="*/ 5780 h 10000"/>
              <a:gd name="connsiteX15" fmla="*/ 7021 w 9959"/>
              <a:gd name="connsiteY15" fmla="*/ 5780 h 10000"/>
              <a:gd name="connsiteX16" fmla="*/ 7063 w 9959"/>
              <a:gd name="connsiteY16" fmla="*/ 5300 h 10000"/>
              <a:gd name="connsiteX17" fmla="*/ 7063 w 9959"/>
              <a:gd name="connsiteY17" fmla="*/ 480 h 10000"/>
              <a:gd name="connsiteX18" fmla="*/ 7106 w 9959"/>
              <a:gd name="connsiteY18" fmla="*/ 0 h 10000"/>
              <a:gd name="connsiteX19" fmla="*/ 8574 w 9959"/>
              <a:gd name="connsiteY19" fmla="*/ 0 h 10000"/>
              <a:gd name="connsiteX20" fmla="*/ 8614 w 9959"/>
              <a:gd name="connsiteY20" fmla="*/ 480 h 10000"/>
              <a:gd name="connsiteX21" fmla="*/ 8614 w 9959"/>
              <a:gd name="connsiteY21" fmla="*/ 9520 h 10000"/>
              <a:gd name="connsiteX22" fmla="*/ 8656 w 9959"/>
              <a:gd name="connsiteY22" fmla="*/ 10000 h 10000"/>
              <a:gd name="connsiteX23" fmla="*/ 9959 w 9959"/>
              <a:gd name="connsiteY23" fmla="*/ 10000 h 10000"/>
              <a:gd name="connsiteX0" fmla="*/ 0 w 10000"/>
              <a:gd name="connsiteY0" fmla="*/ 617 h 10000"/>
              <a:gd name="connsiteX1" fmla="*/ 42 w 10000"/>
              <a:gd name="connsiteY1" fmla="*/ 137 h 10000"/>
              <a:gd name="connsiteX2" fmla="*/ 1373 w 10000"/>
              <a:gd name="connsiteY2" fmla="*/ 137 h 10000"/>
              <a:gd name="connsiteX3" fmla="*/ 1414 w 10000"/>
              <a:gd name="connsiteY3" fmla="*/ 617 h 10000"/>
              <a:gd name="connsiteX4" fmla="*/ 1414 w 10000"/>
              <a:gd name="connsiteY4" fmla="*/ 7856 h 10000"/>
              <a:gd name="connsiteX5" fmla="*/ 1457 w 10000"/>
              <a:gd name="connsiteY5" fmla="*/ 8336 h 10000"/>
              <a:gd name="connsiteX6" fmla="*/ 3679 w 10000"/>
              <a:gd name="connsiteY6" fmla="*/ 8336 h 10000"/>
              <a:gd name="connsiteX7" fmla="*/ 3722 w 10000"/>
              <a:gd name="connsiteY7" fmla="*/ 7856 h 10000"/>
              <a:gd name="connsiteX8" fmla="*/ 3722 w 10000"/>
              <a:gd name="connsiteY8" fmla="*/ 3671 h 10000"/>
              <a:gd name="connsiteX9" fmla="*/ 3764 w 10000"/>
              <a:gd name="connsiteY9" fmla="*/ 3190 h 10000"/>
              <a:gd name="connsiteX10" fmla="*/ 6117 w 10000"/>
              <a:gd name="connsiteY10" fmla="*/ 3190 h 10000"/>
              <a:gd name="connsiteX11" fmla="*/ 6159 w 10000"/>
              <a:gd name="connsiteY11" fmla="*/ 3671 h 10000"/>
              <a:gd name="connsiteX12" fmla="*/ 6159 w 10000"/>
              <a:gd name="connsiteY12" fmla="*/ 5300 h 10000"/>
              <a:gd name="connsiteX13" fmla="*/ 6199 w 10000"/>
              <a:gd name="connsiteY13" fmla="*/ 5780 h 10000"/>
              <a:gd name="connsiteX14" fmla="*/ 7050 w 10000"/>
              <a:gd name="connsiteY14" fmla="*/ 5780 h 10000"/>
              <a:gd name="connsiteX15" fmla="*/ 7092 w 10000"/>
              <a:gd name="connsiteY15" fmla="*/ 5300 h 10000"/>
              <a:gd name="connsiteX16" fmla="*/ 7092 w 10000"/>
              <a:gd name="connsiteY16" fmla="*/ 480 h 10000"/>
              <a:gd name="connsiteX17" fmla="*/ 7135 w 10000"/>
              <a:gd name="connsiteY17" fmla="*/ 0 h 10000"/>
              <a:gd name="connsiteX18" fmla="*/ 8609 w 10000"/>
              <a:gd name="connsiteY18" fmla="*/ 0 h 10000"/>
              <a:gd name="connsiteX19" fmla="*/ 8649 w 10000"/>
              <a:gd name="connsiteY19" fmla="*/ 480 h 10000"/>
              <a:gd name="connsiteX20" fmla="*/ 8649 w 10000"/>
              <a:gd name="connsiteY20" fmla="*/ 9520 h 10000"/>
              <a:gd name="connsiteX21" fmla="*/ 8692 w 10000"/>
              <a:gd name="connsiteY21" fmla="*/ 10000 h 10000"/>
              <a:gd name="connsiteX22" fmla="*/ 10000 w 10000"/>
              <a:gd name="connsiteY22" fmla="*/ 10000 h 10000"/>
              <a:gd name="connsiteX0" fmla="*/ 0 w 8692"/>
              <a:gd name="connsiteY0" fmla="*/ 617 h 10000"/>
              <a:gd name="connsiteX1" fmla="*/ 42 w 8692"/>
              <a:gd name="connsiteY1" fmla="*/ 137 h 10000"/>
              <a:gd name="connsiteX2" fmla="*/ 1373 w 8692"/>
              <a:gd name="connsiteY2" fmla="*/ 137 h 10000"/>
              <a:gd name="connsiteX3" fmla="*/ 1414 w 8692"/>
              <a:gd name="connsiteY3" fmla="*/ 617 h 10000"/>
              <a:gd name="connsiteX4" fmla="*/ 1414 w 8692"/>
              <a:gd name="connsiteY4" fmla="*/ 7856 h 10000"/>
              <a:gd name="connsiteX5" fmla="*/ 1457 w 8692"/>
              <a:gd name="connsiteY5" fmla="*/ 8336 h 10000"/>
              <a:gd name="connsiteX6" fmla="*/ 3679 w 8692"/>
              <a:gd name="connsiteY6" fmla="*/ 8336 h 10000"/>
              <a:gd name="connsiteX7" fmla="*/ 3722 w 8692"/>
              <a:gd name="connsiteY7" fmla="*/ 7856 h 10000"/>
              <a:gd name="connsiteX8" fmla="*/ 3722 w 8692"/>
              <a:gd name="connsiteY8" fmla="*/ 3671 h 10000"/>
              <a:gd name="connsiteX9" fmla="*/ 3764 w 8692"/>
              <a:gd name="connsiteY9" fmla="*/ 3190 h 10000"/>
              <a:gd name="connsiteX10" fmla="*/ 6117 w 8692"/>
              <a:gd name="connsiteY10" fmla="*/ 3190 h 10000"/>
              <a:gd name="connsiteX11" fmla="*/ 6159 w 8692"/>
              <a:gd name="connsiteY11" fmla="*/ 3671 h 10000"/>
              <a:gd name="connsiteX12" fmla="*/ 6159 w 8692"/>
              <a:gd name="connsiteY12" fmla="*/ 5300 h 10000"/>
              <a:gd name="connsiteX13" fmla="*/ 6199 w 8692"/>
              <a:gd name="connsiteY13" fmla="*/ 5780 h 10000"/>
              <a:gd name="connsiteX14" fmla="*/ 7050 w 8692"/>
              <a:gd name="connsiteY14" fmla="*/ 5780 h 10000"/>
              <a:gd name="connsiteX15" fmla="*/ 7092 w 8692"/>
              <a:gd name="connsiteY15" fmla="*/ 5300 h 10000"/>
              <a:gd name="connsiteX16" fmla="*/ 7092 w 8692"/>
              <a:gd name="connsiteY16" fmla="*/ 480 h 10000"/>
              <a:gd name="connsiteX17" fmla="*/ 7135 w 8692"/>
              <a:gd name="connsiteY17" fmla="*/ 0 h 10000"/>
              <a:gd name="connsiteX18" fmla="*/ 8609 w 8692"/>
              <a:gd name="connsiteY18" fmla="*/ 0 h 10000"/>
              <a:gd name="connsiteX19" fmla="*/ 8649 w 8692"/>
              <a:gd name="connsiteY19" fmla="*/ 480 h 10000"/>
              <a:gd name="connsiteX20" fmla="*/ 8649 w 8692"/>
              <a:gd name="connsiteY20" fmla="*/ 9520 h 10000"/>
              <a:gd name="connsiteX21" fmla="*/ 8692 w 8692"/>
              <a:gd name="connsiteY21" fmla="*/ 10000 h 10000"/>
              <a:gd name="connsiteX0" fmla="*/ 0 w 9951"/>
              <a:gd name="connsiteY0" fmla="*/ 617 h 9520"/>
              <a:gd name="connsiteX1" fmla="*/ 48 w 9951"/>
              <a:gd name="connsiteY1" fmla="*/ 137 h 9520"/>
              <a:gd name="connsiteX2" fmla="*/ 1580 w 9951"/>
              <a:gd name="connsiteY2" fmla="*/ 137 h 9520"/>
              <a:gd name="connsiteX3" fmla="*/ 1627 w 9951"/>
              <a:gd name="connsiteY3" fmla="*/ 617 h 9520"/>
              <a:gd name="connsiteX4" fmla="*/ 1627 w 9951"/>
              <a:gd name="connsiteY4" fmla="*/ 7856 h 9520"/>
              <a:gd name="connsiteX5" fmla="*/ 1676 w 9951"/>
              <a:gd name="connsiteY5" fmla="*/ 8336 h 9520"/>
              <a:gd name="connsiteX6" fmla="*/ 4233 w 9951"/>
              <a:gd name="connsiteY6" fmla="*/ 8336 h 9520"/>
              <a:gd name="connsiteX7" fmla="*/ 4282 w 9951"/>
              <a:gd name="connsiteY7" fmla="*/ 7856 h 9520"/>
              <a:gd name="connsiteX8" fmla="*/ 4282 w 9951"/>
              <a:gd name="connsiteY8" fmla="*/ 3671 h 9520"/>
              <a:gd name="connsiteX9" fmla="*/ 4330 w 9951"/>
              <a:gd name="connsiteY9" fmla="*/ 3190 h 9520"/>
              <a:gd name="connsiteX10" fmla="*/ 7038 w 9951"/>
              <a:gd name="connsiteY10" fmla="*/ 3190 h 9520"/>
              <a:gd name="connsiteX11" fmla="*/ 7086 w 9951"/>
              <a:gd name="connsiteY11" fmla="*/ 3671 h 9520"/>
              <a:gd name="connsiteX12" fmla="*/ 7086 w 9951"/>
              <a:gd name="connsiteY12" fmla="*/ 5300 h 9520"/>
              <a:gd name="connsiteX13" fmla="*/ 7132 w 9951"/>
              <a:gd name="connsiteY13" fmla="*/ 5780 h 9520"/>
              <a:gd name="connsiteX14" fmla="*/ 8111 w 9951"/>
              <a:gd name="connsiteY14" fmla="*/ 5780 h 9520"/>
              <a:gd name="connsiteX15" fmla="*/ 8159 w 9951"/>
              <a:gd name="connsiteY15" fmla="*/ 5300 h 9520"/>
              <a:gd name="connsiteX16" fmla="*/ 8159 w 9951"/>
              <a:gd name="connsiteY16" fmla="*/ 480 h 9520"/>
              <a:gd name="connsiteX17" fmla="*/ 8209 w 9951"/>
              <a:gd name="connsiteY17" fmla="*/ 0 h 9520"/>
              <a:gd name="connsiteX18" fmla="*/ 9905 w 9951"/>
              <a:gd name="connsiteY18" fmla="*/ 0 h 9520"/>
              <a:gd name="connsiteX19" fmla="*/ 9951 w 9951"/>
              <a:gd name="connsiteY19" fmla="*/ 480 h 9520"/>
              <a:gd name="connsiteX20" fmla="*/ 9951 w 9951"/>
              <a:gd name="connsiteY20" fmla="*/ 9520 h 9520"/>
              <a:gd name="connsiteX0" fmla="*/ 0 w 10000"/>
              <a:gd name="connsiteY0" fmla="*/ 648 h 8756"/>
              <a:gd name="connsiteX1" fmla="*/ 48 w 10000"/>
              <a:gd name="connsiteY1" fmla="*/ 144 h 8756"/>
              <a:gd name="connsiteX2" fmla="*/ 1588 w 10000"/>
              <a:gd name="connsiteY2" fmla="*/ 144 h 8756"/>
              <a:gd name="connsiteX3" fmla="*/ 1635 w 10000"/>
              <a:gd name="connsiteY3" fmla="*/ 648 h 8756"/>
              <a:gd name="connsiteX4" fmla="*/ 1635 w 10000"/>
              <a:gd name="connsiteY4" fmla="*/ 8252 h 8756"/>
              <a:gd name="connsiteX5" fmla="*/ 1684 w 10000"/>
              <a:gd name="connsiteY5" fmla="*/ 8756 h 8756"/>
              <a:gd name="connsiteX6" fmla="*/ 4254 w 10000"/>
              <a:gd name="connsiteY6" fmla="*/ 8756 h 8756"/>
              <a:gd name="connsiteX7" fmla="*/ 4303 w 10000"/>
              <a:gd name="connsiteY7" fmla="*/ 8252 h 8756"/>
              <a:gd name="connsiteX8" fmla="*/ 4303 w 10000"/>
              <a:gd name="connsiteY8" fmla="*/ 3856 h 8756"/>
              <a:gd name="connsiteX9" fmla="*/ 4351 w 10000"/>
              <a:gd name="connsiteY9" fmla="*/ 3351 h 8756"/>
              <a:gd name="connsiteX10" fmla="*/ 7073 w 10000"/>
              <a:gd name="connsiteY10" fmla="*/ 3351 h 8756"/>
              <a:gd name="connsiteX11" fmla="*/ 7121 w 10000"/>
              <a:gd name="connsiteY11" fmla="*/ 3856 h 8756"/>
              <a:gd name="connsiteX12" fmla="*/ 7121 w 10000"/>
              <a:gd name="connsiteY12" fmla="*/ 5567 h 8756"/>
              <a:gd name="connsiteX13" fmla="*/ 7167 w 10000"/>
              <a:gd name="connsiteY13" fmla="*/ 6071 h 8756"/>
              <a:gd name="connsiteX14" fmla="*/ 8151 w 10000"/>
              <a:gd name="connsiteY14" fmla="*/ 6071 h 8756"/>
              <a:gd name="connsiteX15" fmla="*/ 8199 w 10000"/>
              <a:gd name="connsiteY15" fmla="*/ 5567 h 8756"/>
              <a:gd name="connsiteX16" fmla="*/ 8199 w 10000"/>
              <a:gd name="connsiteY16" fmla="*/ 504 h 8756"/>
              <a:gd name="connsiteX17" fmla="*/ 8249 w 10000"/>
              <a:gd name="connsiteY17" fmla="*/ 0 h 8756"/>
              <a:gd name="connsiteX18" fmla="*/ 9954 w 10000"/>
              <a:gd name="connsiteY18" fmla="*/ 0 h 8756"/>
              <a:gd name="connsiteX19" fmla="*/ 10000 w 10000"/>
              <a:gd name="connsiteY19" fmla="*/ 504 h 8756"/>
              <a:gd name="connsiteX0" fmla="*/ 0 w 9954"/>
              <a:gd name="connsiteY0" fmla="*/ 740 h 10000"/>
              <a:gd name="connsiteX1" fmla="*/ 48 w 9954"/>
              <a:gd name="connsiteY1" fmla="*/ 164 h 10000"/>
              <a:gd name="connsiteX2" fmla="*/ 1588 w 9954"/>
              <a:gd name="connsiteY2" fmla="*/ 164 h 10000"/>
              <a:gd name="connsiteX3" fmla="*/ 1635 w 9954"/>
              <a:gd name="connsiteY3" fmla="*/ 740 h 10000"/>
              <a:gd name="connsiteX4" fmla="*/ 1635 w 9954"/>
              <a:gd name="connsiteY4" fmla="*/ 9424 h 10000"/>
              <a:gd name="connsiteX5" fmla="*/ 1684 w 9954"/>
              <a:gd name="connsiteY5" fmla="*/ 10000 h 10000"/>
              <a:gd name="connsiteX6" fmla="*/ 4254 w 9954"/>
              <a:gd name="connsiteY6" fmla="*/ 10000 h 10000"/>
              <a:gd name="connsiteX7" fmla="*/ 4303 w 9954"/>
              <a:gd name="connsiteY7" fmla="*/ 9424 h 10000"/>
              <a:gd name="connsiteX8" fmla="*/ 4303 w 9954"/>
              <a:gd name="connsiteY8" fmla="*/ 4404 h 10000"/>
              <a:gd name="connsiteX9" fmla="*/ 4351 w 9954"/>
              <a:gd name="connsiteY9" fmla="*/ 3827 h 10000"/>
              <a:gd name="connsiteX10" fmla="*/ 7073 w 9954"/>
              <a:gd name="connsiteY10" fmla="*/ 3827 h 10000"/>
              <a:gd name="connsiteX11" fmla="*/ 7121 w 9954"/>
              <a:gd name="connsiteY11" fmla="*/ 4404 h 10000"/>
              <a:gd name="connsiteX12" fmla="*/ 7121 w 9954"/>
              <a:gd name="connsiteY12" fmla="*/ 6358 h 10000"/>
              <a:gd name="connsiteX13" fmla="*/ 7167 w 9954"/>
              <a:gd name="connsiteY13" fmla="*/ 6934 h 10000"/>
              <a:gd name="connsiteX14" fmla="*/ 8151 w 9954"/>
              <a:gd name="connsiteY14" fmla="*/ 6934 h 10000"/>
              <a:gd name="connsiteX15" fmla="*/ 8199 w 9954"/>
              <a:gd name="connsiteY15" fmla="*/ 6358 h 10000"/>
              <a:gd name="connsiteX16" fmla="*/ 8199 w 9954"/>
              <a:gd name="connsiteY16" fmla="*/ 576 h 10000"/>
              <a:gd name="connsiteX17" fmla="*/ 8249 w 9954"/>
              <a:gd name="connsiteY17" fmla="*/ 0 h 10000"/>
              <a:gd name="connsiteX18" fmla="*/ 9954 w 9954"/>
              <a:gd name="connsiteY18" fmla="*/ 0 h 10000"/>
              <a:gd name="connsiteX0" fmla="*/ 0 w 8287"/>
              <a:gd name="connsiteY0" fmla="*/ 740 h 10000"/>
              <a:gd name="connsiteX1" fmla="*/ 48 w 8287"/>
              <a:gd name="connsiteY1" fmla="*/ 164 h 10000"/>
              <a:gd name="connsiteX2" fmla="*/ 1595 w 8287"/>
              <a:gd name="connsiteY2" fmla="*/ 164 h 10000"/>
              <a:gd name="connsiteX3" fmla="*/ 1643 w 8287"/>
              <a:gd name="connsiteY3" fmla="*/ 740 h 10000"/>
              <a:gd name="connsiteX4" fmla="*/ 1643 w 8287"/>
              <a:gd name="connsiteY4" fmla="*/ 9424 h 10000"/>
              <a:gd name="connsiteX5" fmla="*/ 1692 w 8287"/>
              <a:gd name="connsiteY5" fmla="*/ 10000 h 10000"/>
              <a:gd name="connsiteX6" fmla="*/ 4274 w 8287"/>
              <a:gd name="connsiteY6" fmla="*/ 10000 h 10000"/>
              <a:gd name="connsiteX7" fmla="*/ 4323 w 8287"/>
              <a:gd name="connsiteY7" fmla="*/ 9424 h 10000"/>
              <a:gd name="connsiteX8" fmla="*/ 4323 w 8287"/>
              <a:gd name="connsiteY8" fmla="*/ 4404 h 10000"/>
              <a:gd name="connsiteX9" fmla="*/ 4371 w 8287"/>
              <a:gd name="connsiteY9" fmla="*/ 3827 h 10000"/>
              <a:gd name="connsiteX10" fmla="*/ 7106 w 8287"/>
              <a:gd name="connsiteY10" fmla="*/ 3827 h 10000"/>
              <a:gd name="connsiteX11" fmla="*/ 7154 w 8287"/>
              <a:gd name="connsiteY11" fmla="*/ 4404 h 10000"/>
              <a:gd name="connsiteX12" fmla="*/ 7154 w 8287"/>
              <a:gd name="connsiteY12" fmla="*/ 6358 h 10000"/>
              <a:gd name="connsiteX13" fmla="*/ 7200 w 8287"/>
              <a:gd name="connsiteY13" fmla="*/ 6934 h 10000"/>
              <a:gd name="connsiteX14" fmla="*/ 8189 w 8287"/>
              <a:gd name="connsiteY14" fmla="*/ 6934 h 10000"/>
              <a:gd name="connsiteX15" fmla="*/ 8237 w 8287"/>
              <a:gd name="connsiteY15" fmla="*/ 6358 h 10000"/>
              <a:gd name="connsiteX16" fmla="*/ 8237 w 8287"/>
              <a:gd name="connsiteY16" fmla="*/ 576 h 10000"/>
              <a:gd name="connsiteX17" fmla="*/ 8287 w 8287"/>
              <a:gd name="connsiteY17" fmla="*/ 0 h 10000"/>
              <a:gd name="connsiteX0" fmla="*/ 0 w 9940"/>
              <a:gd name="connsiteY0" fmla="*/ 576 h 9836"/>
              <a:gd name="connsiteX1" fmla="*/ 58 w 9940"/>
              <a:gd name="connsiteY1" fmla="*/ 0 h 9836"/>
              <a:gd name="connsiteX2" fmla="*/ 1925 w 9940"/>
              <a:gd name="connsiteY2" fmla="*/ 0 h 9836"/>
              <a:gd name="connsiteX3" fmla="*/ 1983 w 9940"/>
              <a:gd name="connsiteY3" fmla="*/ 576 h 9836"/>
              <a:gd name="connsiteX4" fmla="*/ 1983 w 9940"/>
              <a:gd name="connsiteY4" fmla="*/ 9260 h 9836"/>
              <a:gd name="connsiteX5" fmla="*/ 2042 w 9940"/>
              <a:gd name="connsiteY5" fmla="*/ 9836 h 9836"/>
              <a:gd name="connsiteX6" fmla="*/ 5157 w 9940"/>
              <a:gd name="connsiteY6" fmla="*/ 9836 h 9836"/>
              <a:gd name="connsiteX7" fmla="*/ 5217 w 9940"/>
              <a:gd name="connsiteY7" fmla="*/ 9260 h 9836"/>
              <a:gd name="connsiteX8" fmla="*/ 5217 w 9940"/>
              <a:gd name="connsiteY8" fmla="*/ 4240 h 9836"/>
              <a:gd name="connsiteX9" fmla="*/ 5275 w 9940"/>
              <a:gd name="connsiteY9" fmla="*/ 3663 h 9836"/>
              <a:gd name="connsiteX10" fmla="*/ 8575 w 9940"/>
              <a:gd name="connsiteY10" fmla="*/ 3663 h 9836"/>
              <a:gd name="connsiteX11" fmla="*/ 8633 w 9940"/>
              <a:gd name="connsiteY11" fmla="*/ 4240 h 9836"/>
              <a:gd name="connsiteX12" fmla="*/ 8633 w 9940"/>
              <a:gd name="connsiteY12" fmla="*/ 6194 h 9836"/>
              <a:gd name="connsiteX13" fmla="*/ 8688 w 9940"/>
              <a:gd name="connsiteY13" fmla="*/ 6770 h 9836"/>
              <a:gd name="connsiteX14" fmla="*/ 9882 w 9940"/>
              <a:gd name="connsiteY14" fmla="*/ 6770 h 9836"/>
              <a:gd name="connsiteX15" fmla="*/ 9940 w 9940"/>
              <a:gd name="connsiteY15" fmla="*/ 6194 h 9836"/>
              <a:gd name="connsiteX16" fmla="*/ 9940 w 9940"/>
              <a:gd name="connsiteY16" fmla="*/ 412 h 9836"/>
              <a:gd name="connsiteX0" fmla="*/ 0 w 10000"/>
              <a:gd name="connsiteY0" fmla="*/ 586 h 10000"/>
              <a:gd name="connsiteX1" fmla="*/ 58 w 10000"/>
              <a:gd name="connsiteY1" fmla="*/ 0 h 10000"/>
              <a:gd name="connsiteX2" fmla="*/ 1937 w 10000"/>
              <a:gd name="connsiteY2" fmla="*/ 0 h 10000"/>
              <a:gd name="connsiteX3" fmla="*/ 1995 w 10000"/>
              <a:gd name="connsiteY3" fmla="*/ 586 h 10000"/>
              <a:gd name="connsiteX4" fmla="*/ 1995 w 10000"/>
              <a:gd name="connsiteY4" fmla="*/ 9414 h 10000"/>
              <a:gd name="connsiteX5" fmla="*/ 2054 w 10000"/>
              <a:gd name="connsiteY5" fmla="*/ 10000 h 10000"/>
              <a:gd name="connsiteX6" fmla="*/ 5188 w 10000"/>
              <a:gd name="connsiteY6" fmla="*/ 10000 h 10000"/>
              <a:gd name="connsiteX7" fmla="*/ 5248 w 10000"/>
              <a:gd name="connsiteY7" fmla="*/ 9414 h 10000"/>
              <a:gd name="connsiteX8" fmla="*/ 5248 w 10000"/>
              <a:gd name="connsiteY8" fmla="*/ 4311 h 10000"/>
              <a:gd name="connsiteX9" fmla="*/ 5307 w 10000"/>
              <a:gd name="connsiteY9" fmla="*/ 3724 h 10000"/>
              <a:gd name="connsiteX10" fmla="*/ 8627 w 10000"/>
              <a:gd name="connsiteY10" fmla="*/ 3724 h 10000"/>
              <a:gd name="connsiteX11" fmla="*/ 8685 w 10000"/>
              <a:gd name="connsiteY11" fmla="*/ 4311 h 10000"/>
              <a:gd name="connsiteX12" fmla="*/ 8685 w 10000"/>
              <a:gd name="connsiteY12" fmla="*/ 6297 h 10000"/>
              <a:gd name="connsiteX13" fmla="*/ 8740 w 10000"/>
              <a:gd name="connsiteY13" fmla="*/ 6883 h 10000"/>
              <a:gd name="connsiteX14" fmla="*/ 9942 w 10000"/>
              <a:gd name="connsiteY14" fmla="*/ 6883 h 10000"/>
              <a:gd name="connsiteX15" fmla="*/ 10000 w 10000"/>
              <a:gd name="connsiteY15" fmla="*/ 6297 h 10000"/>
              <a:gd name="connsiteX0" fmla="*/ 0 w 10000"/>
              <a:gd name="connsiteY0" fmla="*/ 586 h 10000"/>
              <a:gd name="connsiteX1" fmla="*/ 1937 w 10000"/>
              <a:gd name="connsiteY1" fmla="*/ 0 h 10000"/>
              <a:gd name="connsiteX2" fmla="*/ 1995 w 10000"/>
              <a:gd name="connsiteY2" fmla="*/ 586 h 10000"/>
              <a:gd name="connsiteX3" fmla="*/ 1995 w 10000"/>
              <a:gd name="connsiteY3" fmla="*/ 9414 h 10000"/>
              <a:gd name="connsiteX4" fmla="*/ 2054 w 10000"/>
              <a:gd name="connsiteY4" fmla="*/ 10000 h 10000"/>
              <a:gd name="connsiteX5" fmla="*/ 5188 w 10000"/>
              <a:gd name="connsiteY5" fmla="*/ 10000 h 10000"/>
              <a:gd name="connsiteX6" fmla="*/ 5248 w 10000"/>
              <a:gd name="connsiteY6" fmla="*/ 9414 h 10000"/>
              <a:gd name="connsiteX7" fmla="*/ 5248 w 10000"/>
              <a:gd name="connsiteY7" fmla="*/ 4311 h 10000"/>
              <a:gd name="connsiteX8" fmla="*/ 5307 w 10000"/>
              <a:gd name="connsiteY8" fmla="*/ 3724 h 10000"/>
              <a:gd name="connsiteX9" fmla="*/ 8627 w 10000"/>
              <a:gd name="connsiteY9" fmla="*/ 3724 h 10000"/>
              <a:gd name="connsiteX10" fmla="*/ 8685 w 10000"/>
              <a:gd name="connsiteY10" fmla="*/ 4311 h 10000"/>
              <a:gd name="connsiteX11" fmla="*/ 8685 w 10000"/>
              <a:gd name="connsiteY11" fmla="*/ 6297 h 10000"/>
              <a:gd name="connsiteX12" fmla="*/ 8740 w 10000"/>
              <a:gd name="connsiteY12" fmla="*/ 6883 h 10000"/>
              <a:gd name="connsiteX13" fmla="*/ 9942 w 10000"/>
              <a:gd name="connsiteY13" fmla="*/ 6883 h 10000"/>
              <a:gd name="connsiteX14" fmla="*/ 10000 w 10000"/>
              <a:gd name="connsiteY14" fmla="*/ 6297 h 10000"/>
              <a:gd name="connsiteX0" fmla="*/ 0 w 8803"/>
              <a:gd name="connsiteY0" fmla="*/ 40 h 10113"/>
              <a:gd name="connsiteX1" fmla="*/ 740 w 8803"/>
              <a:gd name="connsiteY1" fmla="*/ 113 h 10113"/>
              <a:gd name="connsiteX2" fmla="*/ 798 w 8803"/>
              <a:gd name="connsiteY2" fmla="*/ 699 h 10113"/>
              <a:gd name="connsiteX3" fmla="*/ 798 w 8803"/>
              <a:gd name="connsiteY3" fmla="*/ 9527 h 10113"/>
              <a:gd name="connsiteX4" fmla="*/ 857 w 8803"/>
              <a:gd name="connsiteY4" fmla="*/ 10113 h 10113"/>
              <a:gd name="connsiteX5" fmla="*/ 3991 w 8803"/>
              <a:gd name="connsiteY5" fmla="*/ 10113 h 10113"/>
              <a:gd name="connsiteX6" fmla="*/ 4051 w 8803"/>
              <a:gd name="connsiteY6" fmla="*/ 9527 h 10113"/>
              <a:gd name="connsiteX7" fmla="*/ 4051 w 8803"/>
              <a:gd name="connsiteY7" fmla="*/ 4424 h 10113"/>
              <a:gd name="connsiteX8" fmla="*/ 4110 w 8803"/>
              <a:gd name="connsiteY8" fmla="*/ 3837 h 10113"/>
              <a:gd name="connsiteX9" fmla="*/ 7430 w 8803"/>
              <a:gd name="connsiteY9" fmla="*/ 3837 h 10113"/>
              <a:gd name="connsiteX10" fmla="*/ 7488 w 8803"/>
              <a:gd name="connsiteY10" fmla="*/ 4424 h 10113"/>
              <a:gd name="connsiteX11" fmla="*/ 7488 w 8803"/>
              <a:gd name="connsiteY11" fmla="*/ 6410 h 10113"/>
              <a:gd name="connsiteX12" fmla="*/ 7543 w 8803"/>
              <a:gd name="connsiteY12" fmla="*/ 6996 h 10113"/>
              <a:gd name="connsiteX13" fmla="*/ 8745 w 8803"/>
              <a:gd name="connsiteY13" fmla="*/ 6996 h 10113"/>
              <a:gd name="connsiteX14" fmla="*/ 8803 w 8803"/>
              <a:gd name="connsiteY14" fmla="*/ 6410 h 10113"/>
              <a:gd name="connsiteX0" fmla="*/ 0 w 10000"/>
              <a:gd name="connsiteY0" fmla="*/ 75 h 9905"/>
              <a:gd name="connsiteX1" fmla="*/ 841 w 10000"/>
              <a:gd name="connsiteY1" fmla="*/ 17 h 9905"/>
              <a:gd name="connsiteX2" fmla="*/ 907 w 10000"/>
              <a:gd name="connsiteY2" fmla="*/ 596 h 9905"/>
              <a:gd name="connsiteX3" fmla="*/ 907 w 10000"/>
              <a:gd name="connsiteY3" fmla="*/ 9326 h 9905"/>
              <a:gd name="connsiteX4" fmla="*/ 974 w 10000"/>
              <a:gd name="connsiteY4" fmla="*/ 9905 h 9905"/>
              <a:gd name="connsiteX5" fmla="*/ 4534 w 10000"/>
              <a:gd name="connsiteY5" fmla="*/ 9905 h 9905"/>
              <a:gd name="connsiteX6" fmla="*/ 4602 w 10000"/>
              <a:gd name="connsiteY6" fmla="*/ 9326 h 9905"/>
              <a:gd name="connsiteX7" fmla="*/ 4602 w 10000"/>
              <a:gd name="connsiteY7" fmla="*/ 4280 h 9905"/>
              <a:gd name="connsiteX8" fmla="*/ 4669 w 10000"/>
              <a:gd name="connsiteY8" fmla="*/ 3699 h 9905"/>
              <a:gd name="connsiteX9" fmla="*/ 8440 w 10000"/>
              <a:gd name="connsiteY9" fmla="*/ 3699 h 9905"/>
              <a:gd name="connsiteX10" fmla="*/ 8506 w 10000"/>
              <a:gd name="connsiteY10" fmla="*/ 4280 h 9905"/>
              <a:gd name="connsiteX11" fmla="*/ 8506 w 10000"/>
              <a:gd name="connsiteY11" fmla="*/ 6243 h 9905"/>
              <a:gd name="connsiteX12" fmla="*/ 8569 w 10000"/>
              <a:gd name="connsiteY12" fmla="*/ 6823 h 9905"/>
              <a:gd name="connsiteX13" fmla="*/ 9934 w 10000"/>
              <a:gd name="connsiteY13" fmla="*/ 6823 h 9905"/>
              <a:gd name="connsiteX14" fmla="*/ 10000 w 10000"/>
              <a:gd name="connsiteY14" fmla="*/ 6243 h 9905"/>
              <a:gd name="connsiteX0" fmla="*/ 0 w 10000"/>
              <a:gd name="connsiteY0" fmla="*/ 59 h 9983"/>
              <a:gd name="connsiteX1" fmla="*/ 841 w 10000"/>
              <a:gd name="connsiteY1" fmla="*/ 0 h 9983"/>
              <a:gd name="connsiteX2" fmla="*/ 907 w 10000"/>
              <a:gd name="connsiteY2" fmla="*/ 585 h 9983"/>
              <a:gd name="connsiteX3" fmla="*/ 907 w 10000"/>
              <a:gd name="connsiteY3" fmla="*/ 9398 h 9983"/>
              <a:gd name="connsiteX4" fmla="*/ 974 w 10000"/>
              <a:gd name="connsiteY4" fmla="*/ 9983 h 9983"/>
              <a:gd name="connsiteX5" fmla="*/ 4534 w 10000"/>
              <a:gd name="connsiteY5" fmla="*/ 9983 h 9983"/>
              <a:gd name="connsiteX6" fmla="*/ 4602 w 10000"/>
              <a:gd name="connsiteY6" fmla="*/ 9398 h 9983"/>
              <a:gd name="connsiteX7" fmla="*/ 4602 w 10000"/>
              <a:gd name="connsiteY7" fmla="*/ 4304 h 9983"/>
              <a:gd name="connsiteX8" fmla="*/ 4669 w 10000"/>
              <a:gd name="connsiteY8" fmla="*/ 3717 h 9983"/>
              <a:gd name="connsiteX9" fmla="*/ 8440 w 10000"/>
              <a:gd name="connsiteY9" fmla="*/ 3717 h 9983"/>
              <a:gd name="connsiteX10" fmla="*/ 8506 w 10000"/>
              <a:gd name="connsiteY10" fmla="*/ 4304 h 9983"/>
              <a:gd name="connsiteX11" fmla="*/ 8506 w 10000"/>
              <a:gd name="connsiteY11" fmla="*/ 6286 h 9983"/>
              <a:gd name="connsiteX12" fmla="*/ 8569 w 10000"/>
              <a:gd name="connsiteY12" fmla="*/ 6871 h 9983"/>
              <a:gd name="connsiteX13" fmla="*/ 9934 w 10000"/>
              <a:gd name="connsiteY13" fmla="*/ 6871 h 9983"/>
              <a:gd name="connsiteX14" fmla="*/ 10000 w 10000"/>
              <a:gd name="connsiteY14" fmla="*/ 6286 h 9983"/>
              <a:gd name="connsiteX0" fmla="*/ 0 w 10003"/>
              <a:gd name="connsiteY0" fmla="*/ 0 h 10029"/>
              <a:gd name="connsiteX1" fmla="*/ 844 w 10003"/>
              <a:gd name="connsiteY1" fmla="*/ 29 h 10029"/>
              <a:gd name="connsiteX2" fmla="*/ 910 w 10003"/>
              <a:gd name="connsiteY2" fmla="*/ 615 h 10029"/>
              <a:gd name="connsiteX3" fmla="*/ 910 w 10003"/>
              <a:gd name="connsiteY3" fmla="*/ 9443 h 10029"/>
              <a:gd name="connsiteX4" fmla="*/ 977 w 10003"/>
              <a:gd name="connsiteY4" fmla="*/ 10029 h 10029"/>
              <a:gd name="connsiteX5" fmla="*/ 4537 w 10003"/>
              <a:gd name="connsiteY5" fmla="*/ 10029 h 10029"/>
              <a:gd name="connsiteX6" fmla="*/ 4605 w 10003"/>
              <a:gd name="connsiteY6" fmla="*/ 9443 h 10029"/>
              <a:gd name="connsiteX7" fmla="*/ 4605 w 10003"/>
              <a:gd name="connsiteY7" fmla="*/ 4340 h 10029"/>
              <a:gd name="connsiteX8" fmla="*/ 4672 w 10003"/>
              <a:gd name="connsiteY8" fmla="*/ 3752 h 10029"/>
              <a:gd name="connsiteX9" fmla="*/ 8443 w 10003"/>
              <a:gd name="connsiteY9" fmla="*/ 3752 h 10029"/>
              <a:gd name="connsiteX10" fmla="*/ 8509 w 10003"/>
              <a:gd name="connsiteY10" fmla="*/ 4340 h 10029"/>
              <a:gd name="connsiteX11" fmla="*/ 8509 w 10003"/>
              <a:gd name="connsiteY11" fmla="*/ 6326 h 10029"/>
              <a:gd name="connsiteX12" fmla="*/ 8572 w 10003"/>
              <a:gd name="connsiteY12" fmla="*/ 6912 h 10029"/>
              <a:gd name="connsiteX13" fmla="*/ 9937 w 10003"/>
              <a:gd name="connsiteY13" fmla="*/ 6912 h 10029"/>
              <a:gd name="connsiteX14" fmla="*/ 10003 w 10003"/>
              <a:gd name="connsiteY14" fmla="*/ 6326 h 10029"/>
              <a:gd name="connsiteX0" fmla="*/ 0 w 10003"/>
              <a:gd name="connsiteY0" fmla="*/ 59 h 10000"/>
              <a:gd name="connsiteX1" fmla="*/ 844 w 10003"/>
              <a:gd name="connsiteY1" fmla="*/ 0 h 10000"/>
              <a:gd name="connsiteX2" fmla="*/ 910 w 10003"/>
              <a:gd name="connsiteY2" fmla="*/ 586 h 10000"/>
              <a:gd name="connsiteX3" fmla="*/ 910 w 10003"/>
              <a:gd name="connsiteY3" fmla="*/ 9414 h 10000"/>
              <a:gd name="connsiteX4" fmla="*/ 977 w 10003"/>
              <a:gd name="connsiteY4" fmla="*/ 10000 h 10000"/>
              <a:gd name="connsiteX5" fmla="*/ 4537 w 10003"/>
              <a:gd name="connsiteY5" fmla="*/ 10000 h 10000"/>
              <a:gd name="connsiteX6" fmla="*/ 4605 w 10003"/>
              <a:gd name="connsiteY6" fmla="*/ 9414 h 10000"/>
              <a:gd name="connsiteX7" fmla="*/ 4605 w 10003"/>
              <a:gd name="connsiteY7" fmla="*/ 4311 h 10000"/>
              <a:gd name="connsiteX8" fmla="*/ 4672 w 10003"/>
              <a:gd name="connsiteY8" fmla="*/ 3723 h 10000"/>
              <a:gd name="connsiteX9" fmla="*/ 8443 w 10003"/>
              <a:gd name="connsiteY9" fmla="*/ 3723 h 10000"/>
              <a:gd name="connsiteX10" fmla="*/ 8509 w 10003"/>
              <a:gd name="connsiteY10" fmla="*/ 4311 h 10000"/>
              <a:gd name="connsiteX11" fmla="*/ 8509 w 10003"/>
              <a:gd name="connsiteY11" fmla="*/ 6297 h 10000"/>
              <a:gd name="connsiteX12" fmla="*/ 8572 w 10003"/>
              <a:gd name="connsiteY12" fmla="*/ 6883 h 10000"/>
              <a:gd name="connsiteX13" fmla="*/ 9937 w 10003"/>
              <a:gd name="connsiteY13" fmla="*/ 6883 h 10000"/>
              <a:gd name="connsiteX14" fmla="*/ 10003 w 10003"/>
              <a:gd name="connsiteY14" fmla="*/ 6297 h 10000"/>
              <a:gd name="connsiteX0" fmla="*/ 0 w 10003"/>
              <a:gd name="connsiteY0" fmla="*/ 0 h 10029"/>
              <a:gd name="connsiteX1" fmla="*/ 844 w 10003"/>
              <a:gd name="connsiteY1" fmla="*/ 29 h 10029"/>
              <a:gd name="connsiteX2" fmla="*/ 910 w 10003"/>
              <a:gd name="connsiteY2" fmla="*/ 615 h 10029"/>
              <a:gd name="connsiteX3" fmla="*/ 910 w 10003"/>
              <a:gd name="connsiteY3" fmla="*/ 9443 h 10029"/>
              <a:gd name="connsiteX4" fmla="*/ 977 w 10003"/>
              <a:gd name="connsiteY4" fmla="*/ 10029 h 10029"/>
              <a:gd name="connsiteX5" fmla="*/ 4537 w 10003"/>
              <a:gd name="connsiteY5" fmla="*/ 10029 h 10029"/>
              <a:gd name="connsiteX6" fmla="*/ 4605 w 10003"/>
              <a:gd name="connsiteY6" fmla="*/ 9443 h 10029"/>
              <a:gd name="connsiteX7" fmla="*/ 4605 w 10003"/>
              <a:gd name="connsiteY7" fmla="*/ 4340 h 10029"/>
              <a:gd name="connsiteX8" fmla="*/ 4672 w 10003"/>
              <a:gd name="connsiteY8" fmla="*/ 3752 h 10029"/>
              <a:gd name="connsiteX9" fmla="*/ 8443 w 10003"/>
              <a:gd name="connsiteY9" fmla="*/ 3752 h 10029"/>
              <a:gd name="connsiteX10" fmla="*/ 8509 w 10003"/>
              <a:gd name="connsiteY10" fmla="*/ 4340 h 10029"/>
              <a:gd name="connsiteX11" fmla="*/ 8509 w 10003"/>
              <a:gd name="connsiteY11" fmla="*/ 6326 h 10029"/>
              <a:gd name="connsiteX12" fmla="*/ 8572 w 10003"/>
              <a:gd name="connsiteY12" fmla="*/ 6912 h 10029"/>
              <a:gd name="connsiteX13" fmla="*/ 9937 w 10003"/>
              <a:gd name="connsiteY13" fmla="*/ 6912 h 10029"/>
              <a:gd name="connsiteX14" fmla="*/ 10003 w 10003"/>
              <a:gd name="connsiteY14" fmla="*/ 6326 h 10029"/>
              <a:gd name="connsiteX0" fmla="*/ 0 w 10003"/>
              <a:gd name="connsiteY0" fmla="*/ 30 h 10000"/>
              <a:gd name="connsiteX1" fmla="*/ 844 w 10003"/>
              <a:gd name="connsiteY1" fmla="*/ 0 h 10000"/>
              <a:gd name="connsiteX2" fmla="*/ 910 w 10003"/>
              <a:gd name="connsiteY2" fmla="*/ 586 h 10000"/>
              <a:gd name="connsiteX3" fmla="*/ 910 w 10003"/>
              <a:gd name="connsiteY3" fmla="*/ 9414 h 10000"/>
              <a:gd name="connsiteX4" fmla="*/ 977 w 10003"/>
              <a:gd name="connsiteY4" fmla="*/ 10000 h 10000"/>
              <a:gd name="connsiteX5" fmla="*/ 4537 w 10003"/>
              <a:gd name="connsiteY5" fmla="*/ 10000 h 10000"/>
              <a:gd name="connsiteX6" fmla="*/ 4605 w 10003"/>
              <a:gd name="connsiteY6" fmla="*/ 9414 h 10000"/>
              <a:gd name="connsiteX7" fmla="*/ 4605 w 10003"/>
              <a:gd name="connsiteY7" fmla="*/ 4311 h 10000"/>
              <a:gd name="connsiteX8" fmla="*/ 4672 w 10003"/>
              <a:gd name="connsiteY8" fmla="*/ 3723 h 10000"/>
              <a:gd name="connsiteX9" fmla="*/ 8443 w 10003"/>
              <a:gd name="connsiteY9" fmla="*/ 3723 h 10000"/>
              <a:gd name="connsiteX10" fmla="*/ 8509 w 10003"/>
              <a:gd name="connsiteY10" fmla="*/ 4311 h 10000"/>
              <a:gd name="connsiteX11" fmla="*/ 8509 w 10003"/>
              <a:gd name="connsiteY11" fmla="*/ 6297 h 10000"/>
              <a:gd name="connsiteX12" fmla="*/ 8572 w 10003"/>
              <a:gd name="connsiteY12" fmla="*/ 6883 h 10000"/>
              <a:gd name="connsiteX13" fmla="*/ 9937 w 10003"/>
              <a:gd name="connsiteY13" fmla="*/ 6883 h 10000"/>
              <a:gd name="connsiteX14" fmla="*/ 10003 w 10003"/>
              <a:gd name="connsiteY14" fmla="*/ 6297 h 10000"/>
              <a:gd name="connsiteX0" fmla="*/ 0 w 10003"/>
              <a:gd name="connsiteY0" fmla="*/ 0 h 10029"/>
              <a:gd name="connsiteX1" fmla="*/ 844 w 10003"/>
              <a:gd name="connsiteY1" fmla="*/ 29 h 10029"/>
              <a:gd name="connsiteX2" fmla="*/ 910 w 10003"/>
              <a:gd name="connsiteY2" fmla="*/ 615 h 10029"/>
              <a:gd name="connsiteX3" fmla="*/ 910 w 10003"/>
              <a:gd name="connsiteY3" fmla="*/ 9443 h 10029"/>
              <a:gd name="connsiteX4" fmla="*/ 977 w 10003"/>
              <a:gd name="connsiteY4" fmla="*/ 10029 h 10029"/>
              <a:gd name="connsiteX5" fmla="*/ 4537 w 10003"/>
              <a:gd name="connsiteY5" fmla="*/ 10029 h 10029"/>
              <a:gd name="connsiteX6" fmla="*/ 4605 w 10003"/>
              <a:gd name="connsiteY6" fmla="*/ 9443 h 10029"/>
              <a:gd name="connsiteX7" fmla="*/ 4605 w 10003"/>
              <a:gd name="connsiteY7" fmla="*/ 4340 h 10029"/>
              <a:gd name="connsiteX8" fmla="*/ 4672 w 10003"/>
              <a:gd name="connsiteY8" fmla="*/ 3752 h 10029"/>
              <a:gd name="connsiteX9" fmla="*/ 8443 w 10003"/>
              <a:gd name="connsiteY9" fmla="*/ 3752 h 10029"/>
              <a:gd name="connsiteX10" fmla="*/ 8509 w 10003"/>
              <a:gd name="connsiteY10" fmla="*/ 4340 h 10029"/>
              <a:gd name="connsiteX11" fmla="*/ 8509 w 10003"/>
              <a:gd name="connsiteY11" fmla="*/ 6326 h 10029"/>
              <a:gd name="connsiteX12" fmla="*/ 8572 w 10003"/>
              <a:gd name="connsiteY12" fmla="*/ 6912 h 10029"/>
              <a:gd name="connsiteX13" fmla="*/ 9937 w 10003"/>
              <a:gd name="connsiteY13" fmla="*/ 6912 h 10029"/>
              <a:gd name="connsiteX14" fmla="*/ 10003 w 10003"/>
              <a:gd name="connsiteY14" fmla="*/ 6326 h 10029"/>
              <a:gd name="connsiteX0" fmla="*/ 0 w 10003"/>
              <a:gd name="connsiteY0" fmla="*/ 30 h 10000"/>
              <a:gd name="connsiteX1" fmla="*/ 844 w 10003"/>
              <a:gd name="connsiteY1" fmla="*/ 0 h 10000"/>
              <a:gd name="connsiteX2" fmla="*/ 910 w 10003"/>
              <a:gd name="connsiteY2" fmla="*/ 586 h 10000"/>
              <a:gd name="connsiteX3" fmla="*/ 910 w 10003"/>
              <a:gd name="connsiteY3" fmla="*/ 9414 h 10000"/>
              <a:gd name="connsiteX4" fmla="*/ 977 w 10003"/>
              <a:gd name="connsiteY4" fmla="*/ 10000 h 10000"/>
              <a:gd name="connsiteX5" fmla="*/ 4537 w 10003"/>
              <a:gd name="connsiteY5" fmla="*/ 10000 h 10000"/>
              <a:gd name="connsiteX6" fmla="*/ 4605 w 10003"/>
              <a:gd name="connsiteY6" fmla="*/ 9414 h 10000"/>
              <a:gd name="connsiteX7" fmla="*/ 4605 w 10003"/>
              <a:gd name="connsiteY7" fmla="*/ 4311 h 10000"/>
              <a:gd name="connsiteX8" fmla="*/ 4672 w 10003"/>
              <a:gd name="connsiteY8" fmla="*/ 3723 h 10000"/>
              <a:gd name="connsiteX9" fmla="*/ 8443 w 10003"/>
              <a:gd name="connsiteY9" fmla="*/ 3723 h 10000"/>
              <a:gd name="connsiteX10" fmla="*/ 8509 w 10003"/>
              <a:gd name="connsiteY10" fmla="*/ 4311 h 10000"/>
              <a:gd name="connsiteX11" fmla="*/ 8509 w 10003"/>
              <a:gd name="connsiteY11" fmla="*/ 6297 h 10000"/>
              <a:gd name="connsiteX12" fmla="*/ 8572 w 10003"/>
              <a:gd name="connsiteY12" fmla="*/ 6883 h 10000"/>
              <a:gd name="connsiteX13" fmla="*/ 9937 w 10003"/>
              <a:gd name="connsiteY13" fmla="*/ 6883 h 10000"/>
              <a:gd name="connsiteX14" fmla="*/ 10003 w 10003"/>
              <a:gd name="connsiteY14" fmla="*/ 6297 h 10000"/>
              <a:gd name="connsiteX0" fmla="*/ 0 w 10003"/>
              <a:gd name="connsiteY0" fmla="*/ 1 h 10000"/>
              <a:gd name="connsiteX1" fmla="*/ 844 w 10003"/>
              <a:gd name="connsiteY1" fmla="*/ 0 h 10000"/>
              <a:gd name="connsiteX2" fmla="*/ 910 w 10003"/>
              <a:gd name="connsiteY2" fmla="*/ 586 h 10000"/>
              <a:gd name="connsiteX3" fmla="*/ 910 w 10003"/>
              <a:gd name="connsiteY3" fmla="*/ 9414 h 10000"/>
              <a:gd name="connsiteX4" fmla="*/ 977 w 10003"/>
              <a:gd name="connsiteY4" fmla="*/ 10000 h 10000"/>
              <a:gd name="connsiteX5" fmla="*/ 4537 w 10003"/>
              <a:gd name="connsiteY5" fmla="*/ 10000 h 10000"/>
              <a:gd name="connsiteX6" fmla="*/ 4605 w 10003"/>
              <a:gd name="connsiteY6" fmla="*/ 9414 h 10000"/>
              <a:gd name="connsiteX7" fmla="*/ 4605 w 10003"/>
              <a:gd name="connsiteY7" fmla="*/ 4311 h 10000"/>
              <a:gd name="connsiteX8" fmla="*/ 4672 w 10003"/>
              <a:gd name="connsiteY8" fmla="*/ 3723 h 10000"/>
              <a:gd name="connsiteX9" fmla="*/ 8443 w 10003"/>
              <a:gd name="connsiteY9" fmla="*/ 3723 h 10000"/>
              <a:gd name="connsiteX10" fmla="*/ 8509 w 10003"/>
              <a:gd name="connsiteY10" fmla="*/ 4311 h 10000"/>
              <a:gd name="connsiteX11" fmla="*/ 8509 w 10003"/>
              <a:gd name="connsiteY11" fmla="*/ 6297 h 10000"/>
              <a:gd name="connsiteX12" fmla="*/ 8572 w 10003"/>
              <a:gd name="connsiteY12" fmla="*/ 6883 h 10000"/>
              <a:gd name="connsiteX13" fmla="*/ 9937 w 10003"/>
              <a:gd name="connsiteY13" fmla="*/ 6883 h 10000"/>
              <a:gd name="connsiteX14" fmla="*/ 10003 w 10003"/>
              <a:gd name="connsiteY14" fmla="*/ 6297 h 10000"/>
              <a:gd name="connsiteX0" fmla="*/ 0 w 10003"/>
              <a:gd name="connsiteY0" fmla="*/ 1 h 10000"/>
              <a:gd name="connsiteX1" fmla="*/ 844 w 10003"/>
              <a:gd name="connsiteY1" fmla="*/ 0 h 10000"/>
              <a:gd name="connsiteX2" fmla="*/ 910 w 10003"/>
              <a:gd name="connsiteY2" fmla="*/ 586 h 10000"/>
              <a:gd name="connsiteX3" fmla="*/ 910 w 10003"/>
              <a:gd name="connsiteY3" fmla="*/ 9414 h 10000"/>
              <a:gd name="connsiteX4" fmla="*/ 977 w 10003"/>
              <a:gd name="connsiteY4" fmla="*/ 10000 h 10000"/>
              <a:gd name="connsiteX5" fmla="*/ 4537 w 10003"/>
              <a:gd name="connsiteY5" fmla="*/ 10000 h 10000"/>
              <a:gd name="connsiteX6" fmla="*/ 4605 w 10003"/>
              <a:gd name="connsiteY6" fmla="*/ 9414 h 10000"/>
              <a:gd name="connsiteX7" fmla="*/ 4605 w 10003"/>
              <a:gd name="connsiteY7" fmla="*/ 4311 h 10000"/>
              <a:gd name="connsiteX8" fmla="*/ 4672 w 10003"/>
              <a:gd name="connsiteY8" fmla="*/ 3723 h 10000"/>
              <a:gd name="connsiteX9" fmla="*/ 8443 w 10003"/>
              <a:gd name="connsiteY9" fmla="*/ 3723 h 10000"/>
              <a:gd name="connsiteX10" fmla="*/ 8509 w 10003"/>
              <a:gd name="connsiteY10" fmla="*/ 4311 h 10000"/>
              <a:gd name="connsiteX11" fmla="*/ 8509 w 10003"/>
              <a:gd name="connsiteY11" fmla="*/ 6297 h 10000"/>
              <a:gd name="connsiteX12" fmla="*/ 8572 w 10003"/>
              <a:gd name="connsiteY12" fmla="*/ 6883 h 10000"/>
              <a:gd name="connsiteX13" fmla="*/ 10003 w 10003"/>
              <a:gd name="connsiteY13" fmla="*/ 6297 h 10000"/>
              <a:gd name="connsiteX0" fmla="*/ 0 w 9498"/>
              <a:gd name="connsiteY0" fmla="*/ 1 h 10000"/>
              <a:gd name="connsiteX1" fmla="*/ 844 w 9498"/>
              <a:gd name="connsiteY1" fmla="*/ 0 h 10000"/>
              <a:gd name="connsiteX2" fmla="*/ 910 w 9498"/>
              <a:gd name="connsiteY2" fmla="*/ 586 h 10000"/>
              <a:gd name="connsiteX3" fmla="*/ 910 w 9498"/>
              <a:gd name="connsiteY3" fmla="*/ 9414 h 10000"/>
              <a:gd name="connsiteX4" fmla="*/ 977 w 9498"/>
              <a:gd name="connsiteY4" fmla="*/ 10000 h 10000"/>
              <a:gd name="connsiteX5" fmla="*/ 4537 w 9498"/>
              <a:gd name="connsiteY5" fmla="*/ 10000 h 10000"/>
              <a:gd name="connsiteX6" fmla="*/ 4605 w 9498"/>
              <a:gd name="connsiteY6" fmla="*/ 9414 h 10000"/>
              <a:gd name="connsiteX7" fmla="*/ 4605 w 9498"/>
              <a:gd name="connsiteY7" fmla="*/ 4311 h 10000"/>
              <a:gd name="connsiteX8" fmla="*/ 4672 w 9498"/>
              <a:gd name="connsiteY8" fmla="*/ 3723 h 10000"/>
              <a:gd name="connsiteX9" fmla="*/ 8443 w 9498"/>
              <a:gd name="connsiteY9" fmla="*/ 3723 h 10000"/>
              <a:gd name="connsiteX10" fmla="*/ 8509 w 9498"/>
              <a:gd name="connsiteY10" fmla="*/ 4311 h 10000"/>
              <a:gd name="connsiteX11" fmla="*/ 8509 w 9498"/>
              <a:gd name="connsiteY11" fmla="*/ 6297 h 10000"/>
              <a:gd name="connsiteX12" fmla="*/ 8572 w 9498"/>
              <a:gd name="connsiteY12" fmla="*/ 6883 h 10000"/>
              <a:gd name="connsiteX13" fmla="*/ 9498 w 9498"/>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22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22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22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22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22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9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9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6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6 w 10000"/>
              <a:gd name="connsiteY12" fmla="*/ 6883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6 w 10000"/>
              <a:gd name="connsiteY12" fmla="*/ 6883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6 w 10000"/>
              <a:gd name="connsiteY12" fmla="*/ 6883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6 w 10000"/>
              <a:gd name="connsiteY12" fmla="*/ 6883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6 w 10000"/>
              <a:gd name="connsiteY12" fmla="*/ 6883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9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9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4 w 10000"/>
              <a:gd name="connsiteY12" fmla="*/ 6949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1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1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1 w 10000"/>
              <a:gd name="connsiteY12" fmla="*/ 6861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4 w 10000"/>
              <a:gd name="connsiteY12" fmla="*/ 6883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4 w 10000"/>
              <a:gd name="connsiteY12" fmla="*/ 6905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4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4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29 w 10000"/>
              <a:gd name="connsiteY4" fmla="*/ 10000 h 10000"/>
              <a:gd name="connsiteX5" fmla="*/ 4777 w 10000"/>
              <a:gd name="connsiteY5" fmla="*/ 10000 h 10000"/>
              <a:gd name="connsiteX6" fmla="*/ 4848 w 10000"/>
              <a:gd name="connsiteY6" fmla="*/ 9414 h 10000"/>
              <a:gd name="connsiteX7" fmla="*/ 4848 w 10000"/>
              <a:gd name="connsiteY7" fmla="*/ 4311 h 10000"/>
              <a:gd name="connsiteX8" fmla="*/ 4919 w 10000"/>
              <a:gd name="connsiteY8" fmla="*/ 3723 h 10000"/>
              <a:gd name="connsiteX9" fmla="*/ 8889 w 10000"/>
              <a:gd name="connsiteY9" fmla="*/ 3723 h 10000"/>
              <a:gd name="connsiteX10" fmla="*/ 8959 w 10000"/>
              <a:gd name="connsiteY10" fmla="*/ 4311 h 10000"/>
              <a:gd name="connsiteX11" fmla="*/ 8959 w 10000"/>
              <a:gd name="connsiteY11" fmla="*/ 6297 h 10000"/>
              <a:gd name="connsiteX12" fmla="*/ 9014 w 10000"/>
              <a:gd name="connsiteY12" fmla="*/ 6927 h 10000"/>
              <a:gd name="connsiteX13" fmla="*/ 10000 w 10000"/>
              <a:gd name="connsiteY13" fmla="*/ 6912 h 10000"/>
              <a:gd name="connsiteX0" fmla="*/ 0 w 10029"/>
              <a:gd name="connsiteY0" fmla="*/ 1 h 10000"/>
              <a:gd name="connsiteX1" fmla="*/ 889 w 10029"/>
              <a:gd name="connsiteY1" fmla="*/ 0 h 10000"/>
              <a:gd name="connsiteX2" fmla="*/ 958 w 10029"/>
              <a:gd name="connsiteY2" fmla="*/ 586 h 10000"/>
              <a:gd name="connsiteX3" fmla="*/ 958 w 10029"/>
              <a:gd name="connsiteY3" fmla="*/ 9414 h 10000"/>
              <a:gd name="connsiteX4" fmla="*/ 1029 w 10029"/>
              <a:gd name="connsiteY4" fmla="*/ 10000 h 10000"/>
              <a:gd name="connsiteX5" fmla="*/ 4777 w 10029"/>
              <a:gd name="connsiteY5" fmla="*/ 10000 h 10000"/>
              <a:gd name="connsiteX6" fmla="*/ 4848 w 10029"/>
              <a:gd name="connsiteY6" fmla="*/ 9414 h 10000"/>
              <a:gd name="connsiteX7" fmla="*/ 4848 w 10029"/>
              <a:gd name="connsiteY7" fmla="*/ 4311 h 10000"/>
              <a:gd name="connsiteX8" fmla="*/ 4919 w 10029"/>
              <a:gd name="connsiteY8" fmla="*/ 3723 h 10000"/>
              <a:gd name="connsiteX9" fmla="*/ 8889 w 10029"/>
              <a:gd name="connsiteY9" fmla="*/ 3723 h 10000"/>
              <a:gd name="connsiteX10" fmla="*/ 8959 w 10029"/>
              <a:gd name="connsiteY10" fmla="*/ 4311 h 10000"/>
              <a:gd name="connsiteX11" fmla="*/ 8959 w 10029"/>
              <a:gd name="connsiteY11" fmla="*/ 6297 h 10000"/>
              <a:gd name="connsiteX12" fmla="*/ 9014 w 10029"/>
              <a:gd name="connsiteY12" fmla="*/ 6927 h 10000"/>
              <a:gd name="connsiteX13" fmla="*/ 10029 w 10029"/>
              <a:gd name="connsiteY13" fmla="*/ 6912 h 10000"/>
              <a:gd name="connsiteX0" fmla="*/ 0 w 10029"/>
              <a:gd name="connsiteY0" fmla="*/ 1 h 10000"/>
              <a:gd name="connsiteX1" fmla="*/ 889 w 10029"/>
              <a:gd name="connsiteY1" fmla="*/ 0 h 10000"/>
              <a:gd name="connsiteX2" fmla="*/ 958 w 10029"/>
              <a:gd name="connsiteY2" fmla="*/ 586 h 10000"/>
              <a:gd name="connsiteX3" fmla="*/ 958 w 10029"/>
              <a:gd name="connsiteY3" fmla="*/ 9414 h 10000"/>
              <a:gd name="connsiteX4" fmla="*/ 1029 w 10029"/>
              <a:gd name="connsiteY4" fmla="*/ 10000 h 10000"/>
              <a:gd name="connsiteX5" fmla="*/ 4777 w 10029"/>
              <a:gd name="connsiteY5" fmla="*/ 10000 h 10000"/>
              <a:gd name="connsiteX6" fmla="*/ 4848 w 10029"/>
              <a:gd name="connsiteY6" fmla="*/ 9414 h 10000"/>
              <a:gd name="connsiteX7" fmla="*/ 4848 w 10029"/>
              <a:gd name="connsiteY7" fmla="*/ 4311 h 10000"/>
              <a:gd name="connsiteX8" fmla="*/ 4919 w 10029"/>
              <a:gd name="connsiteY8" fmla="*/ 3723 h 10000"/>
              <a:gd name="connsiteX9" fmla="*/ 8889 w 10029"/>
              <a:gd name="connsiteY9" fmla="*/ 3723 h 10000"/>
              <a:gd name="connsiteX10" fmla="*/ 8959 w 10029"/>
              <a:gd name="connsiteY10" fmla="*/ 4311 h 10000"/>
              <a:gd name="connsiteX11" fmla="*/ 8959 w 10029"/>
              <a:gd name="connsiteY11" fmla="*/ 6297 h 10000"/>
              <a:gd name="connsiteX12" fmla="*/ 9014 w 10029"/>
              <a:gd name="connsiteY12" fmla="*/ 6927 h 10000"/>
              <a:gd name="connsiteX13" fmla="*/ 10029 w 10029"/>
              <a:gd name="connsiteY13" fmla="*/ 6912 h 10000"/>
              <a:gd name="connsiteX0" fmla="*/ 0 w 10063"/>
              <a:gd name="connsiteY0" fmla="*/ 1 h 10000"/>
              <a:gd name="connsiteX1" fmla="*/ 889 w 10063"/>
              <a:gd name="connsiteY1" fmla="*/ 0 h 10000"/>
              <a:gd name="connsiteX2" fmla="*/ 958 w 10063"/>
              <a:gd name="connsiteY2" fmla="*/ 586 h 10000"/>
              <a:gd name="connsiteX3" fmla="*/ 958 w 10063"/>
              <a:gd name="connsiteY3" fmla="*/ 9414 h 10000"/>
              <a:gd name="connsiteX4" fmla="*/ 1029 w 10063"/>
              <a:gd name="connsiteY4" fmla="*/ 10000 h 10000"/>
              <a:gd name="connsiteX5" fmla="*/ 4777 w 10063"/>
              <a:gd name="connsiteY5" fmla="*/ 10000 h 10000"/>
              <a:gd name="connsiteX6" fmla="*/ 4848 w 10063"/>
              <a:gd name="connsiteY6" fmla="*/ 9414 h 10000"/>
              <a:gd name="connsiteX7" fmla="*/ 4848 w 10063"/>
              <a:gd name="connsiteY7" fmla="*/ 4311 h 10000"/>
              <a:gd name="connsiteX8" fmla="*/ 4919 w 10063"/>
              <a:gd name="connsiteY8" fmla="*/ 3723 h 10000"/>
              <a:gd name="connsiteX9" fmla="*/ 8889 w 10063"/>
              <a:gd name="connsiteY9" fmla="*/ 3723 h 10000"/>
              <a:gd name="connsiteX10" fmla="*/ 8959 w 10063"/>
              <a:gd name="connsiteY10" fmla="*/ 4311 h 10000"/>
              <a:gd name="connsiteX11" fmla="*/ 8959 w 10063"/>
              <a:gd name="connsiteY11" fmla="*/ 6297 h 10000"/>
              <a:gd name="connsiteX12" fmla="*/ 9014 w 10063"/>
              <a:gd name="connsiteY12" fmla="*/ 6927 h 10000"/>
              <a:gd name="connsiteX13" fmla="*/ 10063 w 10063"/>
              <a:gd name="connsiteY13" fmla="*/ 6912 h 10000"/>
              <a:gd name="connsiteX0" fmla="*/ 0 w 9995"/>
              <a:gd name="connsiteY0" fmla="*/ 1 h 10000"/>
              <a:gd name="connsiteX1" fmla="*/ 889 w 9995"/>
              <a:gd name="connsiteY1" fmla="*/ 0 h 10000"/>
              <a:gd name="connsiteX2" fmla="*/ 958 w 9995"/>
              <a:gd name="connsiteY2" fmla="*/ 586 h 10000"/>
              <a:gd name="connsiteX3" fmla="*/ 958 w 9995"/>
              <a:gd name="connsiteY3" fmla="*/ 9414 h 10000"/>
              <a:gd name="connsiteX4" fmla="*/ 1029 w 9995"/>
              <a:gd name="connsiteY4" fmla="*/ 10000 h 10000"/>
              <a:gd name="connsiteX5" fmla="*/ 4777 w 9995"/>
              <a:gd name="connsiteY5" fmla="*/ 10000 h 10000"/>
              <a:gd name="connsiteX6" fmla="*/ 4848 w 9995"/>
              <a:gd name="connsiteY6" fmla="*/ 9414 h 10000"/>
              <a:gd name="connsiteX7" fmla="*/ 4848 w 9995"/>
              <a:gd name="connsiteY7" fmla="*/ 4311 h 10000"/>
              <a:gd name="connsiteX8" fmla="*/ 4919 w 9995"/>
              <a:gd name="connsiteY8" fmla="*/ 3723 h 10000"/>
              <a:gd name="connsiteX9" fmla="*/ 8889 w 9995"/>
              <a:gd name="connsiteY9" fmla="*/ 3723 h 10000"/>
              <a:gd name="connsiteX10" fmla="*/ 8959 w 9995"/>
              <a:gd name="connsiteY10" fmla="*/ 4311 h 10000"/>
              <a:gd name="connsiteX11" fmla="*/ 8959 w 9995"/>
              <a:gd name="connsiteY11" fmla="*/ 6297 h 10000"/>
              <a:gd name="connsiteX12" fmla="*/ 9014 w 9995"/>
              <a:gd name="connsiteY12" fmla="*/ 6927 h 10000"/>
              <a:gd name="connsiteX13" fmla="*/ 9995 w 9995"/>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30 w 10000"/>
              <a:gd name="connsiteY4" fmla="*/ 10000 h 10000"/>
              <a:gd name="connsiteX5" fmla="*/ 4779 w 10000"/>
              <a:gd name="connsiteY5" fmla="*/ 10000 h 10000"/>
              <a:gd name="connsiteX6" fmla="*/ 4850 w 10000"/>
              <a:gd name="connsiteY6" fmla="*/ 9414 h 10000"/>
              <a:gd name="connsiteX7" fmla="*/ 4850 w 10000"/>
              <a:gd name="connsiteY7" fmla="*/ 4311 h 10000"/>
              <a:gd name="connsiteX8" fmla="*/ 4921 w 10000"/>
              <a:gd name="connsiteY8" fmla="*/ 3723 h 10000"/>
              <a:gd name="connsiteX9" fmla="*/ 8893 w 10000"/>
              <a:gd name="connsiteY9" fmla="*/ 3723 h 10000"/>
              <a:gd name="connsiteX10" fmla="*/ 8963 w 10000"/>
              <a:gd name="connsiteY10" fmla="*/ 4311 h 10000"/>
              <a:gd name="connsiteX11" fmla="*/ 8963 w 10000"/>
              <a:gd name="connsiteY11" fmla="*/ 6297 h 10000"/>
              <a:gd name="connsiteX12" fmla="*/ 9019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30 w 10000"/>
              <a:gd name="connsiteY4" fmla="*/ 10000 h 10000"/>
              <a:gd name="connsiteX5" fmla="*/ 4779 w 10000"/>
              <a:gd name="connsiteY5" fmla="*/ 10000 h 10000"/>
              <a:gd name="connsiteX6" fmla="*/ 4850 w 10000"/>
              <a:gd name="connsiteY6" fmla="*/ 9414 h 10000"/>
              <a:gd name="connsiteX7" fmla="*/ 4850 w 10000"/>
              <a:gd name="connsiteY7" fmla="*/ 4311 h 10000"/>
              <a:gd name="connsiteX8" fmla="*/ 4921 w 10000"/>
              <a:gd name="connsiteY8" fmla="*/ 3723 h 10000"/>
              <a:gd name="connsiteX9" fmla="*/ 8893 w 10000"/>
              <a:gd name="connsiteY9" fmla="*/ 3723 h 10000"/>
              <a:gd name="connsiteX10" fmla="*/ 8963 w 10000"/>
              <a:gd name="connsiteY10" fmla="*/ 4311 h 10000"/>
              <a:gd name="connsiteX11" fmla="*/ 8963 w 10000"/>
              <a:gd name="connsiteY11" fmla="*/ 6297 h 10000"/>
              <a:gd name="connsiteX12" fmla="*/ 9019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30 w 10000"/>
              <a:gd name="connsiteY4" fmla="*/ 10000 h 10000"/>
              <a:gd name="connsiteX5" fmla="*/ 4779 w 10000"/>
              <a:gd name="connsiteY5" fmla="*/ 10000 h 10000"/>
              <a:gd name="connsiteX6" fmla="*/ 4850 w 10000"/>
              <a:gd name="connsiteY6" fmla="*/ 9414 h 10000"/>
              <a:gd name="connsiteX7" fmla="*/ 4850 w 10000"/>
              <a:gd name="connsiteY7" fmla="*/ 4311 h 10000"/>
              <a:gd name="connsiteX8" fmla="*/ 4921 w 10000"/>
              <a:gd name="connsiteY8" fmla="*/ 3723 h 10000"/>
              <a:gd name="connsiteX9" fmla="*/ 8893 w 10000"/>
              <a:gd name="connsiteY9" fmla="*/ 3723 h 10000"/>
              <a:gd name="connsiteX10" fmla="*/ 8963 w 10000"/>
              <a:gd name="connsiteY10" fmla="*/ 4311 h 10000"/>
              <a:gd name="connsiteX11" fmla="*/ 8963 w 10000"/>
              <a:gd name="connsiteY11" fmla="*/ 6297 h 10000"/>
              <a:gd name="connsiteX12" fmla="*/ 9019 w 10000"/>
              <a:gd name="connsiteY12" fmla="*/ 6927 h 10000"/>
              <a:gd name="connsiteX13" fmla="*/ 10000 w 10000"/>
              <a:gd name="connsiteY13" fmla="*/ 6912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30 w 10000"/>
              <a:gd name="connsiteY4" fmla="*/ 10000 h 10000"/>
              <a:gd name="connsiteX5" fmla="*/ 4779 w 10000"/>
              <a:gd name="connsiteY5" fmla="*/ 10000 h 10000"/>
              <a:gd name="connsiteX6" fmla="*/ 4850 w 10000"/>
              <a:gd name="connsiteY6" fmla="*/ 9414 h 10000"/>
              <a:gd name="connsiteX7" fmla="*/ 4850 w 10000"/>
              <a:gd name="connsiteY7" fmla="*/ 4311 h 10000"/>
              <a:gd name="connsiteX8" fmla="*/ 4921 w 10000"/>
              <a:gd name="connsiteY8" fmla="*/ 3723 h 10000"/>
              <a:gd name="connsiteX9" fmla="*/ 8893 w 10000"/>
              <a:gd name="connsiteY9" fmla="*/ 3723 h 10000"/>
              <a:gd name="connsiteX10" fmla="*/ 8963 w 10000"/>
              <a:gd name="connsiteY10" fmla="*/ 4311 h 10000"/>
              <a:gd name="connsiteX11" fmla="*/ 8963 w 10000"/>
              <a:gd name="connsiteY11" fmla="*/ 6297 h 10000"/>
              <a:gd name="connsiteX12" fmla="*/ 9019 w 10000"/>
              <a:gd name="connsiteY12" fmla="*/ 6927 h 10000"/>
              <a:gd name="connsiteX13" fmla="*/ 10000 w 10000"/>
              <a:gd name="connsiteY13" fmla="*/ 6978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30 w 10000"/>
              <a:gd name="connsiteY4" fmla="*/ 10000 h 10000"/>
              <a:gd name="connsiteX5" fmla="*/ 4779 w 10000"/>
              <a:gd name="connsiteY5" fmla="*/ 10000 h 10000"/>
              <a:gd name="connsiteX6" fmla="*/ 4850 w 10000"/>
              <a:gd name="connsiteY6" fmla="*/ 9414 h 10000"/>
              <a:gd name="connsiteX7" fmla="*/ 4850 w 10000"/>
              <a:gd name="connsiteY7" fmla="*/ 4311 h 10000"/>
              <a:gd name="connsiteX8" fmla="*/ 4921 w 10000"/>
              <a:gd name="connsiteY8" fmla="*/ 3723 h 10000"/>
              <a:gd name="connsiteX9" fmla="*/ 8893 w 10000"/>
              <a:gd name="connsiteY9" fmla="*/ 3723 h 10000"/>
              <a:gd name="connsiteX10" fmla="*/ 8963 w 10000"/>
              <a:gd name="connsiteY10" fmla="*/ 4311 h 10000"/>
              <a:gd name="connsiteX11" fmla="*/ 8963 w 10000"/>
              <a:gd name="connsiteY11" fmla="*/ 6297 h 10000"/>
              <a:gd name="connsiteX12" fmla="*/ 9019 w 10000"/>
              <a:gd name="connsiteY12" fmla="*/ 6927 h 10000"/>
              <a:gd name="connsiteX13" fmla="*/ 10000 w 10000"/>
              <a:gd name="connsiteY13" fmla="*/ 6934 h 10000"/>
              <a:gd name="connsiteX0" fmla="*/ 0 w 10000"/>
              <a:gd name="connsiteY0" fmla="*/ 1 h 10000"/>
              <a:gd name="connsiteX1" fmla="*/ 889 w 10000"/>
              <a:gd name="connsiteY1" fmla="*/ 0 h 10000"/>
              <a:gd name="connsiteX2" fmla="*/ 958 w 10000"/>
              <a:gd name="connsiteY2" fmla="*/ 586 h 10000"/>
              <a:gd name="connsiteX3" fmla="*/ 958 w 10000"/>
              <a:gd name="connsiteY3" fmla="*/ 9414 h 10000"/>
              <a:gd name="connsiteX4" fmla="*/ 1030 w 10000"/>
              <a:gd name="connsiteY4" fmla="*/ 10000 h 10000"/>
              <a:gd name="connsiteX5" fmla="*/ 4779 w 10000"/>
              <a:gd name="connsiteY5" fmla="*/ 10000 h 10000"/>
              <a:gd name="connsiteX6" fmla="*/ 4850 w 10000"/>
              <a:gd name="connsiteY6" fmla="*/ 9414 h 10000"/>
              <a:gd name="connsiteX7" fmla="*/ 4850 w 10000"/>
              <a:gd name="connsiteY7" fmla="*/ 4311 h 10000"/>
              <a:gd name="connsiteX8" fmla="*/ 4921 w 10000"/>
              <a:gd name="connsiteY8" fmla="*/ 3723 h 10000"/>
              <a:gd name="connsiteX9" fmla="*/ 8893 w 10000"/>
              <a:gd name="connsiteY9" fmla="*/ 3723 h 10000"/>
              <a:gd name="connsiteX10" fmla="*/ 8963 w 10000"/>
              <a:gd name="connsiteY10" fmla="*/ 4311 h 10000"/>
              <a:gd name="connsiteX11" fmla="*/ 8963 w 10000"/>
              <a:gd name="connsiteY11" fmla="*/ 6297 h 10000"/>
              <a:gd name="connsiteX12" fmla="*/ 9022 w 10000"/>
              <a:gd name="connsiteY12" fmla="*/ 6949 h 10000"/>
              <a:gd name="connsiteX13" fmla="*/ 10000 w 10000"/>
              <a:gd name="connsiteY13" fmla="*/ 6934 h 10000"/>
              <a:gd name="connsiteX0" fmla="*/ 0 w 10010"/>
              <a:gd name="connsiteY0" fmla="*/ 1 h 10000"/>
              <a:gd name="connsiteX1" fmla="*/ 889 w 10010"/>
              <a:gd name="connsiteY1" fmla="*/ 0 h 10000"/>
              <a:gd name="connsiteX2" fmla="*/ 958 w 10010"/>
              <a:gd name="connsiteY2" fmla="*/ 586 h 10000"/>
              <a:gd name="connsiteX3" fmla="*/ 958 w 10010"/>
              <a:gd name="connsiteY3" fmla="*/ 9414 h 10000"/>
              <a:gd name="connsiteX4" fmla="*/ 1030 w 10010"/>
              <a:gd name="connsiteY4" fmla="*/ 10000 h 10000"/>
              <a:gd name="connsiteX5" fmla="*/ 4779 w 10010"/>
              <a:gd name="connsiteY5" fmla="*/ 10000 h 10000"/>
              <a:gd name="connsiteX6" fmla="*/ 4850 w 10010"/>
              <a:gd name="connsiteY6" fmla="*/ 9414 h 10000"/>
              <a:gd name="connsiteX7" fmla="*/ 4850 w 10010"/>
              <a:gd name="connsiteY7" fmla="*/ 4311 h 10000"/>
              <a:gd name="connsiteX8" fmla="*/ 4921 w 10010"/>
              <a:gd name="connsiteY8" fmla="*/ 3723 h 10000"/>
              <a:gd name="connsiteX9" fmla="*/ 8893 w 10010"/>
              <a:gd name="connsiteY9" fmla="*/ 3723 h 10000"/>
              <a:gd name="connsiteX10" fmla="*/ 8963 w 10010"/>
              <a:gd name="connsiteY10" fmla="*/ 4311 h 10000"/>
              <a:gd name="connsiteX11" fmla="*/ 8963 w 10010"/>
              <a:gd name="connsiteY11" fmla="*/ 6297 h 10000"/>
              <a:gd name="connsiteX12" fmla="*/ 9022 w 10010"/>
              <a:gd name="connsiteY12" fmla="*/ 6949 h 10000"/>
              <a:gd name="connsiteX13" fmla="*/ 10010 w 10010"/>
              <a:gd name="connsiteY13" fmla="*/ 6956 h 10000"/>
              <a:gd name="connsiteX0" fmla="*/ 0 w 10010"/>
              <a:gd name="connsiteY0" fmla="*/ 1 h 10000"/>
              <a:gd name="connsiteX1" fmla="*/ 889 w 10010"/>
              <a:gd name="connsiteY1" fmla="*/ 0 h 10000"/>
              <a:gd name="connsiteX2" fmla="*/ 958 w 10010"/>
              <a:gd name="connsiteY2" fmla="*/ 586 h 10000"/>
              <a:gd name="connsiteX3" fmla="*/ 958 w 10010"/>
              <a:gd name="connsiteY3" fmla="*/ 9414 h 10000"/>
              <a:gd name="connsiteX4" fmla="*/ 1030 w 10010"/>
              <a:gd name="connsiteY4" fmla="*/ 10000 h 10000"/>
              <a:gd name="connsiteX5" fmla="*/ 4779 w 10010"/>
              <a:gd name="connsiteY5" fmla="*/ 10000 h 10000"/>
              <a:gd name="connsiteX6" fmla="*/ 4850 w 10010"/>
              <a:gd name="connsiteY6" fmla="*/ 9414 h 10000"/>
              <a:gd name="connsiteX7" fmla="*/ 4850 w 10010"/>
              <a:gd name="connsiteY7" fmla="*/ 4311 h 10000"/>
              <a:gd name="connsiteX8" fmla="*/ 4921 w 10010"/>
              <a:gd name="connsiteY8" fmla="*/ 3723 h 10000"/>
              <a:gd name="connsiteX9" fmla="*/ 8893 w 10010"/>
              <a:gd name="connsiteY9" fmla="*/ 3723 h 10000"/>
              <a:gd name="connsiteX10" fmla="*/ 8963 w 10010"/>
              <a:gd name="connsiteY10" fmla="*/ 4311 h 10000"/>
              <a:gd name="connsiteX11" fmla="*/ 8963 w 10010"/>
              <a:gd name="connsiteY11" fmla="*/ 6297 h 10000"/>
              <a:gd name="connsiteX12" fmla="*/ 9022 w 10010"/>
              <a:gd name="connsiteY12" fmla="*/ 6971 h 10000"/>
              <a:gd name="connsiteX13" fmla="*/ 10010 w 10010"/>
              <a:gd name="connsiteY13" fmla="*/ 6956 h 10000"/>
              <a:gd name="connsiteX0" fmla="*/ 0 w 10010"/>
              <a:gd name="connsiteY0" fmla="*/ 1 h 10000"/>
              <a:gd name="connsiteX1" fmla="*/ 889 w 10010"/>
              <a:gd name="connsiteY1" fmla="*/ 0 h 10000"/>
              <a:gd name="connsiteX2" fmla="*/ 958 w 10010"/>
              <a:gd name="connsiteY2" fmla="*/ 586 h 10000"/>
              <a:gd name="connsiteX3" fmla="*/ 958 w 10010"/>
              <a:gd name="connsiteY3" fmla="*/ 9414 h 10000"/>
              <a:gd name="connsiteX4" fmla="*/ 1030 w 10010"/>
              <a:gd name="connsiteY4" fmla="*/ 10000 h 10000"/>
              <a:gd name="connsiteX5" fmla="*/ 4779 w 10010"/>
              <a:gd name="connsiteY5" fmla="*/ 10000 h 10000"/>
              <a:gd name="connsiteX6" fmla="*/ 4850 w 10010"/>
              <a:gd name="connsiteY6" fmla="*/ 9414 h 10000"/>
              <a:gd name="connsiteX7" fmla="*/ 4850 w 10010"/>
              <a:gd name="connsiteY7" fmla="*/ 4311 h 10000"/>
              <a:gd name="connsiteX8" fmla="*/ 4921 w 10010"/>
              <a:gd name="connsiteY8" fmla="*/ 3723 h 10000"/>
              <a:gd name="connsiteX9" fmla="*/ 8893 w 10010"/>
              <a:gd name="connsiteY9" fmla="*/ 3723 h 10000"/>
              <a:gd name="connsiteX10" fmla="*/ 8963 w 10010"/>
              <a:gd name="connsiteY10" fmla="*/ 4311 h 10000"/>
              <a:gd name="connsiteX11" fmla="*/ 8963 w 10010"/>
              <a:gd name="connsiteY11" fmla="*/ 6297 h 10000"/>
              <a:gd name="connsiteX12" fmla="*/ 9022 w 10010"/>
              <a:gd name="connsiteY12" fmla="*/ 6971 h 10000"/>
              <a:gd name="connsiteX13" fmla="*/ 10010 w 10010"/>
              <a:gd name="connsiteY13" fmla="*/ 6956 h 10000"/>
              <a:gd name="connsiteX0" fmla="*/ 0 w 10010"/>
              <a:gd name="connsiteY0" fmla="*/ 1 h 10000"/>
              <a:gd name="connsiteX1" fmla="*/ 889 w 10010"/>
              <a:gd name="connsiteY1" fmla="*/ 0 h 10000"/>
              <a:gd name="connsiteX2" fmla="*/ 958 w 10010"/>
              <a:gd name="connsiteY2" fmla="*/ 586 h 10000"/>
              <a:gd name="connsiteX3" fmla="*/ 958 w 10010"/>
              <a:gd name="connsiteY3" fmla="*/ 9414 h 10000"/>
              <a:gd name="connsiteX4" fmla="*/ 1030 w 10010"/>
              <a:gd name="connsiteY4" fmla="*/ 10000 h 10000"/>
              <a:gd name="connsiteX5" fmla="*/ 4779 w 10010"/>
              <a:gd name="connsiteY5" fmla="*/ 10000 h 10000"/>
              <a:gd name="connsiteX6" fmla="*/ 4850 w 10010"/>
              <a:gd name="connsiteY6" fmla="*/ 9414 h 10000"/>
              <a:gd name="connsiteX7" fmla="*/ 4850 w 10010"/>
              <a:gd name="connsiteY7" fmla="*/ 4311 h 10000"/>
              <a:gd name="connsiteX8" fmla="*/ 4921 w 10010"/>
              <a:gd name="connsiteY8" fmla="*/ 3723 h 10000"/>
              <a:gd name="connsiteX9" fmla="*/ 8893 w 10010"/>
              <a:gd name="connsiteY9" fmla="*/ 3723 h 10000"/>
              <a:gd name="connsiteX10" fmla="*/ 8963 w 10010"/>
              <a:gd name="connsiteY10" fmla="*/ 4311 h 10000"/>
              <a:gd name="connsiteX11" fmla="*/ 8963 w 10010"/>
              <a:gd name="connsiteY11" fmla="*/ 6297 h 10000"/>
              <a:gd name="connsiteX12" fmla="*/ 9022 w 10010"/>
              <a:gd name="connsiteY12" fmla="*/ 6971 h 10000"/>
              <a:gd name="connsiteX13" fmla="*/ 10010 w 10010"/>
              <a:gd name="connsiteY13" fmla="*/ 7000 h 10000"/>
              <a:gd name="connsiteX0" fmla="*/ 0 w 10007"/>
              <a:gd name="connsiteY0" fmla="*/ 1 h 10000"/>
              <a:gd name="connsiteX1" fmla="*/ 889 w 10007"/>
              <a:gd name="connsiteY1" fmla="*/ 0 h 10000"/>
              <a:gd name="connsiteX2" fmla="*/ 958 w 10007"/>
              <a:gd name="connsiteY2" fmla="*/ 586 h 10000"/>
              <a:gd name="connsiteX3" fmla="*/ 958 w 10007"/>
              <a:gd name="connsiteY3" fmla="*/ 9414 h 10000"/>
              <a:gd name="connsiteX4" fmla="*/ 1030 w 10007"/>
              <a:gd name="connsiteY4" fmla="*/ 10000 h 10000"/>
              <a:gd name="connsiteX5" fmla="*/ 4779 w 10007"/>
              <a:gd name="connsiteY5" fmla="*/ 10000 h 10000"/>
              <a:gd name="connsiteX6" fmla="*/ 4850 w 10007"/>
              <a:gd name="connsiteY6" fmla="*/ 9414 h 10000"/>
              <a:gd name="connsiteX7" fmla="*/ 4850 w 10007"/>
              <a:gd name="connsiteY7" fmla="*/ 4311 h 10000"/>
              <a:gd name="connsiteX8" fmla="*/ 4921 w 10007"/>
              <a:gd name="connsiteY8" fmla="*/ 3723 h 10000"/>
              <a:gd name="connsiteX9" fmla="*/ 8893 w 10007"/>
              <a:gd name="connsiteY9" fmla="*/ 3723 h 10000"/>
              <a:gd name="connsiteX10" fmla="*/ 8963 w 10007"/>
              <a:gd name="connsiteY10" fmla="*/ 4311 h 10000"/>
              <a:gd name="connsiteX11" fmla="*/ 8963 w 10007"/>
              <a:gd name="connsiteY11" fmla="*/ 6297 h 10000"/>
              <a:gd name="connsiteX12" fmla="*/ 9022 w 10007"/>
              <a:gd name="connsiteY12" fmla="*/ 6971 h 10000"/>
              <a:gd name="connsiteX13" fmla="*/ 10007 w 10007"/>
              <a:gd name="connsiteY13" fmla="*/ 6956 h 10000"/>
              <a:gd name="connsiteX0" fmla="*/ 0 w 10010"/>
              <a:gd name="connsiteY0" fmla="*/ 1 h 10000"/>
              <a:gd name="connsiteX1" fmla="*/ 889 w 10010"/>
              <a:gd name="connsiteY1" fmla="*/ 0 h 10000"/>
              <a:gd name="connsiteX2" fmla="*/ 958 w 10010"/>
              <a:gd name="connsiteY2" fmla="*/ 586 h 10000"/>
              <a:gd name="connsiteX3" fmla="*/ 958 w 10010"/>
              <a:gd name="connsiteY3" fmla="*/ 9414 h 10000"/>
              <a:gd name="connsiteX4" fmla="*/ 1030 w 10010"/>
              <a:gd name="connsiteY4" fmla="*/ 10000 h 10000"/>
              <a:gd name="connsiteX5" fmla="*/ 4779 w 10010"/>
              <a:gd name="connsiteY5" fmla="*/ 10000 h 10000"/>
              <a:gd name="connsiteX6" fmla="*/ 4850 w 10010"/>
              <a:gd name="connsiteY6" fmla="*/ 9414 h 10000"/>
              <a:gd name="connsiteX7" fmla="*/ 4850 w 10010"/>
              <a:gd name="connsiteY7" fmla="*/ 4311 h 10000"/>
              <a:gd name="connsiteX8" fmla="*/ 4921 w 10010"/>
              <a:gd name="connsiteY8" fmla="*/ 3723 h 10000"/>
              <a:gd name="connsiteX9" fmla="*/ 8893 w 10010"/>
              <a:gd name="connsiteY9" fmla="*/ 3723 h 10000"/>
              <a:gd name="connsiteX10" fmla="*/ 8963 w 10010"/>
              <a:gd name="connsiteY10" fmla="*/ 4311 h 10000"/>
              <a:gd name="connsiteX11" fmla="*/ 8963 w 10010"/>
              <a:gd name="connsiteY11" fmla="*/ 6297 h 10000"/>
              <a:gd name="connsiteX12" fmla="*/ 9022 w 10010"/>
              <a:gd name="connsiteY12" fmla="*/ 6971 h 10000"/>
              <a:gd name="connsiteX13" fmla="*/ 10010 w 10010"/>
              <a:gd name="connsiteY13" fmla="*/ 7000 h 10000"/>
              <a:gd name="connsiteX0" fmla="*/ 0 w 10010"/>
              <a:gd name="connsiteY0" fmla="*/ 1 h 10000"/>
              <a:gd name="connsiteX1" fmla="*/ 889 w 10010"/>
              <a:gd name="connsiteY1" fmla="*/ 0 h 10000"/>
              <a:gd name="connsiteX2" fmla="*/ 958 w 10010"/>
              <a:gd name="connsiteY2" fmla="*/ 586 h 10000"/>
              <a:gd name="connsiteX3" fmla="*/ 958 w 10010"/>
              <a:gd name="connsiteY3" fmla="*/ 9414 h 10000"/>
              <a:gd name="connsiteX4" fmla="*/ 1030 w 10010"/>
              <a:gd name="connsiteY4" fmla="*/ 10000 h 10000"/>
              <a:gd name="connsiteX5" fmla="*/ 4779 w 10010"/>
              <a:gd name="connsiteY5" fmla="*/ 10000 h 10000"/>
              <a:gd name="connsiteX6" fmla="*/ 4850 w 10010"/>
              <a:gd name="connsiteY6" fmla="*/ 9414 h 10000"/>
              <a:gd name="connsiteX7" fmla="*/ 4850 w 10010"/>
              <a:gd name="connsiteY7" fmla="*/ 4311 h 10000"/>
              <a:gd name="connsiteX8" fmla="*/ 4921 w 10010"/>
              <a:gd name="connsiteY8" fmla="*/ 3723 h 10000"/>
              <a:gd name="connsiteX9" fmla="*/ 8893 w 10010"/>
              <a:gd name="connsiteY9" fmla="*/ 3723 h 10000"/>
              <a:gd name="connsiteX10" fmla="*/ 8963 w 10010"/>
              <a:gd name="connsiteY10" fmla="*/ 4311 h 10000"/>
              <a:gd name="connsiteX11" fmla="*/ 8963 w 10010"/>
              <a:gd name="connsiteY11" fmla="*/ 6297 h 10000"/>
              <a:gd name="connsiteX12" fmla="*/ 9022 w 10010"/>
              <a:gd name="connsiteY12" fmla="*/ 6971 h 10000"/>
              <a:gd name="connsiteX13" fmla="*/ 10010 w 10010"/>
              <a:gd name="connsiteY13" fmla="*/ 6956 h 10000"/>
              <a:gd name="connsiteX0" fmla="*/ 0 w 10010"/>
              <a:gd name="connsiteY0" fmla="*/ 1 h 10000"/>
              <a:gd name="connsiteX1" fmla="*/ 889 w 10010"/>
              <a:gd name="connsiteY1" fmla="*/ 0 h 10000"/>
              <a:gd name="connsiteX2" fmla="*/ 958 w 10010"/>
              <a:gd name="connsiteY2" fmla="*/ 586 h 10000"/>
              <a:gd name="connsiteX3" fmla="*/ 958 w 10010"/>
              <a:gd name="connsiteY3" fmla="*/ 9414 h 10000"/>
              <a:gd name="connsiteX4" fmla="*/ 1030 w 10010"/>
              <a:gd name="connsiteY4" fmla="*/ 10000 h 10000"/>
              <a:gd name="connsiteX5" fmla="*/ 4779 w 10010"/>
              <a:gd name="connsiteY5" fmla="*/ 10000 h 10000"/>
              <a:gd name="connsiteX6" fmla="*/ 4850 w 10010"/>
              <a:gd name="connsiteY6" fmla="*/ 9414 h 10000"/>
              <a:gd name="connsiteX7" fmla="*/ 4850 w 10010"/>
              <a:gd name="connsiteY7" fmla="*/ 4311 h 10000"/>
              <a:gd name="connsiteX8" fmla="*/ 4921 w 10010"/>
              <a:gd name="connsiteY8" fmla="*/ 3723 h 10000"/>
              <a:gd name="connsiteX9" fmla="*/ 8893 w 10010"/>
              <a:gd name="connsiteY9" fmla="*/ 3723 h 10000"/>
              <a:gd name="connsiteX10" fmla="*/ 8963 w 10010"/>
              <a:gd name="connsiteY10" fmla="*/ 4311 h 10000"/>
              <a:gd name="connsiteX11" fmla="*/ 8963 w 10010"/>
              <a:gd name="connsiteY11" fmla="*/ 6297 h 10000"/>
              <a:gd name="connsiteX12" fmla="*/ 9022 w 10010"/>
              <a:gd name="connsiteY12" fmla="*/ 6971 h 10000"/>
              <a:gd name="connsiteX13" fmla="*/ 10010 w 10010"/>
              <a:gd name="connsiteY13" fmla="*/ 7000 h 10000"/>
              <a:gd name="connsiteX0" fmla="*/ 0 w 10013"/>
              <a:gd name="connsiteY0" fmla="*/ 1 h 10000"/>
              <a:gd name="connsiteX1" fmla="*/ 889 w 10013"/>
              <a:gd name="connsiteY1" fmla="*/ 0 h 10000"/>
              <a:gd name="connsiteX2" fmla="*/ 958 w 10013"/>
              <a:gd name="connsiteY2" fmla="*/ 586 h 10000"/>
              <a:gd name="connsiteX3" fmla="*/ 958 w 10013"/>
              <a:gd name="connsiteY3" fmla="*/ 9414 h 10000"/>
              <a:gd name="connsiteX4" fmla="*/ 1030 w 10013"/>
              <a:gd name="connsiteY4" fmla="*/ 10000 h 10000"/>
              <a:gd name="connsiteX5" fmla="*/ 4779 w 10013"/>
              <a:gd name="connsiteY5" fmla="*/ 10000 h 10000"/>
              <a:gd name="connsiteX6" fmla="*/ 4850 w 10013"/>
              <a:gd name="connsiteY6" fmla="*/ 9414 h 10000"/>
              <a:gd name="connsiteX7" fmla="*/ 4850 w 10013"/>
              <a:gd name="connsiteY7" fmla="*/ 4311 h 10000"/>
              <a:gd name="connsiteX8" fmla="*/ 4921 w 10013"/>
              <a:gd name="connsiteY8" fmla="*/ 3723 h 10000"/>
              <a:gd name="connsiteX9" fmla="*/ 8893 w 10013"/>
              <a:gd name="connsiteY9" fmla="*/ 3723 h 10000"/>
              <a:gd name="connsiteX10" fmla="*/ 8963 w 10013"/>
              <a:gd name="connsiteY10" fmla="*/ 4311 h 10000"/>
              <a:gd name="connsiteX11" fmla="*/ 8963 w 10013"/>
              <a:gd name="connsiteY11" fmla="*/ 6297 h 10000"/>
              <a:gd name="connsiteX12" fmla="*/ 9022 w 10013"/>
              <a:gd name="connsiteY12" fmla="*/ 6971 h 10000"/>
              <a:gd name="connsiteX13" fmla="*/ 10013 w 10013"/>
              <a:gd name="connsiteY13" fmla="*/ 6956 h 10000"/>
              <a:gd name="connsiteX0" fmla="*/ 0 w 10081"/>
              <a:gd name="connsiteY0" fmla="*/ 1 h 10000"/>
              <a:gd name="connsiteX1" fmla="*/ 889 w 10081"/>
              <a:gd name="connsiteY1" fmla="*/ 0 h 10000"/>
              <a:gd name="connsiteX2" fmla="*/ 958 w 10081"/>
              <a:gd name="connsiteY2" fmla="*/ 586 h 10000"/>
              <a:gd name="connsiteX3" fmla="*/ 958 w 10081"/>
              <a:gd name="connsiteY3" fmla="*/ 9414 h 10000"/>
              <a:gd name="connsiteX4" fmla="*/ 1030 w 10081"/>
              <a:gd name="connsiteY4" fmla="*/ 10000 h 10000"/>
              <a:gd name="connsiteX5" fmla="*/ 4779 w 10081"/>
              <a:gd name="connsiteY5" fmla="*/ 10000 h 10000"/>
              <a:gd name="connsiteX6" fmla="*/ 4850 w 10081"/>
              <a:gd name="connsiteY6" fmla="*/ 9414 h 10000"/>
              <a:gd name="connsiteX7" fmla="*/ 4850 w 10081"/>
              <a:gd name="connsiteY7" fmla="*/ 4311 h 10000"/>
              <a:gd name="connsiteX8" fmla="*/ 4921 w 10081"/>
              <a:gd name="connsiteY8" fmla="*/ 3723 h 10000"/>
              <a:gd name="connsiteX9" fmla="*/ 8893 w 10081"/>
              <a:gd name="connsiteY9" fmla="*/ 3723 h 10000"/>
              <a:gd name="connsiteX10" fmla="*/ 8963 w 10081"/>
              <a:gd name="connsiteY10" fmla="*/ 4311 h 10000"/>
              <a:gd name="connsiteX11" fmla="*/ 8963 w 10081"/>
              <a:gd name="connsiteY11" fmla="*/ 6297 h 10000"/>
              <a:gd name="connsiteX12" fmla="*/ 9022 w 10081"/>
              <a:gd name="connsiteY12" fmla="*/ 6971 h 10000"/>
              <a:gd name="connsiteX13" fmla="*/ 10081 w 10081"/>
              <a:gd name="connsiteY13" fmla="*/ 6978 h 10000"/>
              <a:gd name="connsiteX0" fmla="*/ 0 w 10089"/>
              <a:gd name="connsiteY0" fmla="*/ 1 h 10000"/>
              <a:gd name="connsiteX1" fmla="*/ 889 w 10089"/>
              <a:gd name="connsiteY1" fmla="*/ 0 h 10000"/>
              <a:gd name="connsiteX2" fmla="*/ 958 w 10089"/>
              <a:gd name="connsiteY2" fmla="*/ 586 h 10000"/>
              <a:gd name="connsiteX3" fmla="*/ 958 w 10089"/>
              <a:gd name="connsiteY3" fmla="*/ 9414 h 10000"/>
              <a:gd name="connsiteX4" fmla="*/ 1030 w 10089"/>
              <a:gd name="connsiteY4" fmla="*/ 10000 h 10000"/>
              <a:gd name="connsiteX5" fmla="*/ 4779 w 10089"/>
              <a:gd name="connsiteY5" fmla="*/ 10000 h 10000"/>
              <a:gd name="connsiteX6" fmla="*/ 4850 w 10089"/>
              <a:gd name="connsiteY6" fmla="*/ 9414 h 10000"/>
              <a:gd name="connsiteX7" fmla="*/ 4850 w 10089"/>
              <a:gd name="connsiteY7" fmla="*/ 4311 h 10000"/>
              <a:gd name="connsiteX8" fmla="*/ 4921 w 10089"/>
              <a:gd name="connsiteY8" fmla="*/ 3723 h 10000"/>
              <a:gd name="connsiteX9" fmla="*/ 8893 w 10089"/>
              <a:gd name="connsiteY9" fmla="*/ 3723 h 10000"/>
              <a:gd name="connsiteX10" fmla="*/ 8963 w 10089"/>
              <a:gd name="connsiteY10" fmla="*/ 4311 h 10000"/>
              <a:gd name="connsiteX11" fmla="*/ 8963 w 10089"/>
              <a:gd name="connsiteY11" fmla="*/ 6297 h 10000"/>
              <a:gd name="connsiteX12" fmla="*/ 9022 w 10089"/>
              <a:gd name="connsiteY12" fmla="*/ 6971 h 10000"/>
              <a:gd name="connsiteX13" fmla="*/ 10089 w 10089"/>
              <a:gd name="connsiteY13" fmla="*/ 6956 h 10000"/>
              <a:gd name="connsiteX0" fmla="*/ 0 w 10092"/>
              <a:gd name="connsiteY0" fmla="*/ 1 h 10000"/>
              <a:gd name="connsiteX1" fmla="*/ 889 w 10092"/>
              <a:gd name="connsiteY1" fmla="*/ 0 h 10000"/>
              <a:gd name="connsiteX2" fmla="*/ 958 w 10092"/>
              <a:gd name="connsiteY2" fmla="*/ 586 h 10000"/>
              <a:gd name="connsiteX3" fmla="*/ 958 w 10092"/>
              <a:gd name="connsiteY3" fmla="*/ 9414 h 10000"/>
              <a:gd name="connsiteX4" fmla="*/ 1030 w 10092"/>
              <a:gd name="connsiteY4" fmla="*/ 10000 h 10000"/>
              <a:gd name="connsiteX5" fmla="*/ 4779 w 10092"/>
              <a:gd name="connsiteY5" fmla="*/ 10000 h 10000"/>
              <a:gd name="connsiteX6" fmla="*/ 4850 w 10092"/>
              <a:gd name="connsiteY6" fmla="*/ 9414 h 10000"/>
              <a:gd name="connsiteX7" fmla="*/ 4850 w 10092"/>
              <a:gd name="connsiteY7" fmla="*/ 4311 h 10000"/>
              <a:gd name="connsiteX8" fmla="*/ 4921 w 10092"/>
              <a:gd name="connsiteY8" fmla="*/ 3723 h 10000"/>
              <a:gd name="connsiteX9" fmla="*/ 8893 w 10092"/>
              <a:gd name="connsiteY9" fmla="*/ 3723 h 10000"/>
              <a:gd name="connsiteX10" fmla="*/ 8963 w 10092"/>
              <a:gd name="connsiteY10" fmla="*/ 4311 h 10000"/>
              <a:gd name="connsiteX11" fmla="*/ 8963 w 10092"/>
              <a:gd name="connsiteY11" fmla="*/ 6297 h 10000"/>
              <a:gd name="connsiteX12" fmla="*/ 9022 w 10092"/>
              <a:gd name="connsiteY12" fmla="*/ 6971 h 10000"/>
              <a:gd name="connsiteX13" fmla="*/ 10092 w 10092"/>
              <a:gd name="connsiteY13" fmla="*/ 6978 h 10000"/>
              <a:gd name="connsiteX0" fmla="*/ 0 w 10095"/>
              <a:gd name="connsiteY0" fmla="*/ 1 h 10000"/>
              <a:gd name="connsiteX1" fmla="*/ 889 w 10095"/>
              <a:gd name="connsiteY1" fmla="*/ 0 h 10000"/>
              <a:gd name="connsiteX2" fmla="*/ 958 w 10095"/>
              <a:gd name="connsiteY2" fmla="*/ 586 h 10000"/>
              <a:gd name="connsiteX3" fmla="*/ 958 w 10095"/>
              <a:gd name="connsiteY3" fmla="*/ 9414 h 10000"/>
              <a:gd name="connsiteX4" fmla="*/ 1030 w 10095"/>
              <a:gd name="connsiteY4" fmla="*/ 10000 h 10000"/>
              <a:gd name="connsiteX5" fmla="*/ 4779 w 10095"/>
              <a:gd name="connsiteY5" fmla="*/ 10000 h 10000"/>
              <a:gd name="connsiteX6" fmla="*/ 4850 w 10095"/>
              <a:gd name="connsiteY6" fmla="*/ 9414 h 10000"/>
              <a:gd name="connsiteX7" fmla="*/ 4850 w 10095"/>
              <a:gd name="connsiteY7" fmla="*/ 4311 h 10000"/>
              <a:gd name="connsiteX8" fmla="*/ 4921 w 10095"/>
              <a:gd name="connsiteY8" fmla="*/ 3723 h 10000"/>
              <a:gd name="connsiteX9" fmla="*/ 8893 w 10095"/>
              <a:gd name="connsiteY9" fmla="*/ 3723 h 10000"/>
              <a:gd name="connsiteX10" fmla="*/ 8963 w 10095"/>
              <a:gd name="connsiteY10" fmla="*/ 4311 h 10000"/>
              <a:gd name="connsiteX11" fmla="*/ 8963 w 10095"/>
              <a:gd name="connsiteY11" fmla="*/ 6297 h 10000"/>
              <a:gd name="connsiteX12" fmla="*/ 9022 w 10095"/>
              <a:gd name="connsiteY12" fmla="*/ 6971 h 10000"/>
              <a:gd name="connsiteX13" fmla="*/ 10095 w 10095"/>
              <a:gd name="connsiteY13" fmla="*/ 6978 h 10000"/>
              <a:gd name="connsiteX0" fmla="*/ 0 w 10095"/>
              <a:gd name="connsiteY0" fmla="*/ 1 h 10000"/>
              <a:gd name="connsiteX1" fmla="*/ 889 w 10095"/>
              <a:gd name="connsiteY1" fmla="*/ 0 h 10000"/>
              <a:gd name="connsiteX2" fmla="*/ 958 w 10095"/>
              <a:gd name="connsiteY2" fmla="*/ 586 h 10000"/>
              <a:gd name="connsiteX3" fmla="*/ 958 w 10095"/>
              <a:gd name="connsiteY3" fmla="*/ 9414 h 10000"/>
              <a:gd name="connsiteX4" fmla="*/ 1030 w 10095"/>
              <a:gd name="connsiteY4" fmla="*/ 10000 h 10000"/>
              <a:gd name="connsiteX5" fmla="*/ 4779 w 10095"/>
              <a:gd name="connsiteY5" fmla="*/ 10000 h 10000"/>
              <a:gd name="connsiteX6" fmla="*/ 4850 w 10095"/>
              <a:gd name="connsiteY6" fmla="*/ 9414 h 10000"/>
              <a:gd name="connsiteX7" fmla="*/ 4850 w 10095"/>
              <a:gd name="connsiteY7" fmla="*/ 4311 h 10000"/>
              <a:gd name="connsiteX8" fmla="*/ 4921 w 10095"/>
              <a:gd name="connsiteY8" fmla="*/ 3723 h 10000"/>
              <a:gd name="connsiteX9" fmla="*/ 8893 w 10095"/>
              <a:gd name="connsiteY9" fmla="*/ 3723 h 10000"/>
              <a:gd name="connsiteX10" fmla="*/ 8963 w 10095"/>
              <a:gd name="connsiteY10" fmla="*/ 4311 h 10000"/>
              <a:gd name="connsiteX11" fmla="*/ 8963 w 10095"/>
              <a:gd name="connsiteY11" fmla="*/ 6297 h 10000"/>
              <a:gd name="connsiteX12" fmla="*/ 9022 w 10095"/>
              <a:gd name="connsiteY12" fmla="*/ 6971 h 10000"/>
              <a:gd name="connsiteX13" fmla="*/ 10095 w 10095"/>
              <a:gd name="connsiteY13" fmla="*/ 6978 h 10000"/>
              <a:gd name="connsiteX0" fmla="*/ 0 w 10095"/>
              <a:gd name="connsiteY0" fmla="*/ 1 h 10000"/>
              <a:gd name="connsiteX1" fmla="*/ 889 w 10095"/>
              <a:gd name="connsiteY1" fmla="*/ 0 h 10000"/>
              <a:gd name="connsiteX2" fmla="*/ 958 w 10095"/>
              <a:gd name="connsiteY2" fmla="*/ 586 h 10000"/>
              <a:gd name="connsiteX3" fmla="*/ 958 w 10095"/>
              <a:gd name="connsiteY3" fmla="*/ 9414 h 10000"/>
              <a:gd name="connsiteX4" fmla="*/ 1030 w 10095"/>
              <a:gd name="connsiteY4" fmla="*/ 10000 h 10000"/>
              <a:gd name="connsiteX5" fmla="*/ 4779 w 10095"/>
              <a:gd name="connsiteY5" fmla="*/ 10000 h 10000"/>
              <a:gd name="connsiteX6" fmla="*/ 4850 w 10095"/>
              <a:gd name="connsiteY6" fmla="*/ 9414 h 10000"/>
              <a:gd name="connsiteX7" fmla="*/ 4850 w 10095"/>
              <a:gd name="connsiteY7" fmla="*/ 4311 h 10000"/>
              <a:gd name="connsiteX8" fmla="*/ 4921 w 10095"/>
              <a:gd name="connsiteY8" fmla="*/ 3723 h 10000"/>
              <a:gd name="connsiteX9" fmla="*/ 8893 w 10095"/>
              <a:gd name="connsiteY9" fmla="*/ 3723 h 10000"/>
              <a:gd name="connsiteX10" fmla="*/ 8963 w 10095"/>
              <a:gd name="connsiteY10" fmla="*/ 4311 h 10000"/>
              <a:gd name="connsiteX11" fmla="*/ 8963 w 10095"/>
              <a:gd name="connsiteY11" fmla="*/ 6297 h 10000"/>
              <a:gd name="connsiteX12" fmla="*/ 9022 w 10095"/>
              <a:gd name="connsiteY12" fmla="*/ 6971 h 10000"/>
              <a:gd name="connsiteX13" fmla="*/ 10095 w 10095"/>
              <a:gd name="connsiteY13" fmla="*/ 6912 h 10000"/>
              <a:gd name="connsiteX0" fmla="*/ 0 w 10105"/>
              <a:gd name="connsiteY0" fmla="*/ 1 h 10000"/>
              <a:gd name="connsiteX1" fmla="*/ 889 w 10105"/>
              <a:gd name="connsiteY1" fmla="*/ 0 h 10000"/>
              <a:gd name="connsiteX2" fmla="*/ 958 w 10105"/>
              <a:gd name="connsiteY2" fmla="*/ 586 h 10000"/>
              <a:gd name="connsiteX3" fmla="*/ 958 w 10105"/>
              <a:gd name="connsiteY3" fmla="*/ 9414 h 10000"/>
              <a:gd name="connsiteX4" fmla="*/ 1030 w 10105"/>
              <a:gd name="connsiteY4" fmla="*/ 10000 h 10000"/>
              <a:gd name="connsiteX5" fmla="*/ 4779 w 10105"/>
              <a:gd name="connsiteY5" fmla="*/ 10000 h 10000"/>
              <a:gd name="connsiteX6" fmla="*/ 4850 w 10105"/>
              <a:gd name="connsiteY6" fmla="*/ 9414 h 10000"/>
              <a:gd name="connsiteX7" fmla="*/ 4850 w 10105"/>
              <a:gd name="connsiteY7" fmla="*/ 4311 h 10000"/>
              <a:gd name="connsiteX8" fmla="*/ 4921 w 10105"/>
              <a:gd name="connsiteY8" fmla="*/ 3723 h 10000"/>
              <a:gd name="connsiteX9" fmla="*/ 8893 w 10105"/>
              <a:gd name="connsiteY9" fmla="*/ 3723 h 10000"/>
              <a:gd name="connsiteX10" fmla="*/ 8963 w 10105"/>
              <a:gd name="connsiteY10" fmla="*/ 4311 h 10000"/>
              <a:gd name="connsiteX11" fmla="*/ 8963 w 10105"/>
              <a:gd name="connsiteY11" fmla="*/ 6297 h 10000"/>
              <a:gd name="connsiteX12" fmla="*/ 9022 w 10105"/>
              <a:gd name="connsiteY12" fmla="*/ 6971 h 10000"/>
              <a:gd name="connsiteX13" fmla="*/ 10105 w 10105"/>
              <a:gd name="connsiteY13" fmla="*/ 6978 h 10000"/>
              <a:gd name="connsiteX0" fmla="*/ 0 w 10105"/>
              <a:gd name="connsiteY0" fmla="*/ 1 h 10000"/>
              <a:gd name="connsiteX1" fmla="*/ 889 w 10105"/>
              <a:gd name="connsiteY1" fmla="*/ 0 h 10000"/>
              <a:gd name="connsiteX2" fmla="*/ 958 w 10105"/>
              <a:gd name="connsiteY2" fmla="*/ 586 h 10000"/>
              <a:gd name="connsiteX3" fmla="*/ 958 w 10105"/>
              <a:gd name="connsiteY3" fmla="*/ 9414 h 10000"/>
              <a:gd name="connsiteX4" fmla="*/ 1030 w 10105"/>
              <a:gd name="connsiteY4" fmla="*/ 10000 h 10000"/>
              <a:gd name="connsiteX5" fmla="*/ 4779 w 10105"/>
              <a:gd name="connsiteY5" fmla="*/ 10000 h 10000"/>
              <a:gd name="connsiteX6" fmla="*/ 4850 w 10105"/>
              <a:gd name="connsiteY6" fmla="*/ 9414 h 10000"/>
              <a:gd name="connsiteX7" fmla="*/ 4850 w 10105"/>
              <a:gd name="connsiteY7" fmla="*/ 4311 h 10000"/>
              <a:gd name="connsiteX8" fmla="*/ 4921 w 10105"/>
              <a:gd name="connsiteY8" fmla="*/ 3723 h 10000"/>
              <a:gd name="connsiteX9" fmla="*/ 8893 w 10105"/>
              <a:gd name="connsiteY9" fmla="*/ 3723 h 10000"/>
              <a:gd name="connsiteX10" fmla="*/ 8963 w 10105"/>
              <a:gd name="connsiteY10" fmla="*/ 4311 h 10000"/>
              <a:gd name="connsiteX11" fmla="*/ 8963 w 10105"/>
              <a:gd name="connsiteY11" fmla="*/ 6297 h 10000"/>
              <a:gd name="connsiteX12" fmla="*/ 9022 w 10105"/>
              <a:gd name="connsiteY12" fmla="*/ 6971 h 10000"/>
              <a:gd name="connsiteX13" fmla="*/ 10105 w 10105"/>
              <a:gd name="connsiteY13" fmla="*/ 6978 h 10000"/>
              <a:gd name="connsiteX0" fmla="*/ 0 w 10105"/>
              <a:gd name="connsiteY0" fmla="*/ 1 h 10000"/>
              <a:gd name="connsiteX1" fmla="*/ 889 w 10105"/>
              <a:gd name="connsiteY1" fmla="*/ 0 h 10000"/>
              <a:gd name="connsiteX2" fmla="*/ 958 w 10105"/>
              <a:gd name="connsiteY2" fmla="*/ 586 h 10000"/>
              <a:gd name="connsiteX3" fmla="*/ 958 w 10105"/>
              <a:gd name="connsiteY3" fmla="*/ 9414 h 10000"/>
              <a:gd name="connsiteX4" fmla="*/ 1030 w 10105"/>
              <a:gd name="connsiteY4" fmla="*/ 10000 h 10000"/>
              <a:gd name="connsiteX5" fmla="*/ 4779 w 10105"/>
              <a:gd name="connsiteY5" fmla="*/ 10000 h 10000"/>
              <a:gd name="connsiteX6" fmla="*/ 4850 w 10105"/>
              <a:gd name="connsiteY6" fmla="*/ 9414 h 10000"/>
              <a:gd name="connsiteX7" fmla="*/ 4850 w 10105"/>
              <a:gd name="connsiteY7" fmla="*/ 4311 h 10000"/>
              <a:gd name="connsiteX8" fmla="*/ 4921 w 10105"/>
              <a:gd name="connsiteY8" fmla="*/ 3723 h 10000"/>
              <a:gd name="connsiteX9" fmla="*/ 8893 w 10105"/>
              <a:gd name="connsiteY9" fmla="*/ 3723 h 10000"/>
              <a:gd name="connsiteX10" fmla="*/ 8963 w 10105"/>
              <a:gd name="connsiteY10" fmla="*/ 4311 h 10000"/>
              <a:gd name="connsiteX11" fmla="*/ 8963 w 10105"/>
              <a:gd name="connsiteY11" fmla="*/ 6297 h 10000"/>
              <a:gd name="connsiteX12" fmla="*/ 9022 w 10105"/>
              <a:gd name="connsiteY12" fmla="*/ 6971 h 10000"/>
              <a:gd name="connsiteX13" fmla="*/ 10105 w 10105"/>
              <a:gd name="connsiteY13" fmla="*/ 6978 h 10000"/>
              <a:gd name="connsiteX0" fmla="*/ 0 w 10131"/>
              <a:gd name="connsiteY0" fmla="*/ 1 h 10000"/>
              <a:gd name="connsiteX1" fmla="*/ 889 w 10131"/>
              <a:gd name="connsiteY1" fmla="*/ 0 h 10000"/>
              <a:gd name="connsiteX2" fmla="*/ 958 w 10131"/>
              <a:gd name="connsiteY2" fmla="*/ 586 h 10000"/>
              <a:gd name="connsiteX3" fmla="*/ 958 w 10131"/>
              <a:gd name="connsiteY3" fmla="*/ 9414 h 10000"/>
              <a:gd name="connsiteX4" fmla="*/ 1030 w 10131"/>
              <a:gd name="connsiteY4" fmla="*/ 10000 h 10000"/>
              <a:gd name="connsiteX5" fmla="*/ 4779 w 10131"/>
              <a:gd name="connsiteY5" fmla="*/ 10000 h 10000"/>
              <a:gd name="connsiteX6" fmla="*/ 4850 w 10131"/>
              <a:gd name="connsiteY6" fmla="*/ 9414 h 10000"/>
              <a:gd name="connsiteX7" fmla="*/ 4850 w 10131"/>
              <a:gd name="connsiteY7" fmla="*/ 4311 h 10000"/>
              <a:gd name="connsiteX8" fmla="*/ 4921 w 10131"/>
              <a:gd name="connsiteY8" fmla="*/ 3723 h 10000"/>
              <a:gd name="connsiteX9" fmla="*/ 8893 w 10131"/>
              <a:gd name="connsiteY9" fmla="*/ 3723 h 10000"/>
              <a:gd name="connsiteX10" fmla="*/ 8963 w 10131"/>
              <a:gd name="connsiteY10" fmla="*/ 4311 h 10000"/>
              <a:gd name="connsiteX11" fmla="*/ 8963 w 10131"/>
              <a:gd name="connsiteY11" fmla="*/ 6297 h 10000"/>
              <a:gd name="connsiteX12" fmla="*/ 9022 w 10131"/>
              <a:gd name="connsiteY12" fmla="*/ 6971 h 10000"/>
              <a:gd name="connsiteX13" fmla="*/ 10131 w 10131"/>
              <a:gd name="connsiteY13" fmla="*/ 6978 h 10000"/>
              <a:gd name="connsiteX0" fmla="*/ 0 w 9996"/>
              <a:gd name="connsiteY0" fmla="*/ 1 h 10000"/>
              <a:gd name="connsiteX1" fmla="*/ 889 w 9996"/>
              <a:gd name="connsiteY1" fmla="*/ 0 h 10000"/>
              <a:gd name="connsiteX2" fmla="*/ 958 w 9996"/>
              <a:gd name="connsiteY2" fmla="*/ 586 h 10000"/>
              <a:gd name="connsiteX3" fmla="*/ 958 w 9996"/>
              <a:gd name="connsiteY3" fmla="*/ 9414 h 10000"/>
              <a:gd name="connsiteX4" fmla="*/ 1030 w 9996"/>
              <a:gd name="connsiteY4" fmla="*/ 10000 h 10000"/>
              <a:gd name="connsiteX5" fmla="*/ 4779 w 9996"/>
              <a:gd name="connsiteY5" fmla="*/ 10000 h 10000"/>
              <a:gd name="connsiteX6" fmla="*/ 4850 w 9996"/>
              <a:gd name="connsiteY6" fmla="*/ 9414 h 10000"/>
              <a:gd name="connsiteX7" fmla="*/ 4850 w 9996"/>
              <a:gd name="connsiteY7" fmla="*/ 4311 h 10000"/>
              <a:gd name="connsiteX8" fmla="*/ 4921 w 9996"/>
              <a:gd name="connsiteY8" fmla="*/ 3723 h 10000"/>
              <a:gd name="connsiteX9" fmla="*/ 8893 w 9996"/>
              <a:gd name="connsiteY9" fmla="*/ 3723 h 10000"/>
              <a:gd name="connsiteX10" fmla="*/ 8963 w 9996"/>
              <a:gd name="connsiteY10" fmla="*/ 4311 h 10000"/>
              <a:gd name="connsiteX11" fmla="*/ 8963 w 9996"/>
              <a:gd name="connsiteY11" fmla="*/ 6297 h 10000"/>
              <a:gd name="connsiteX12" fmla="*/ 9022 w 9996"/>
              <a:gd name="connsiteY12" fmla="*/ 6971 h 10000"/>
              <a:gd name="connsiteX13" fmla="*/ 9996 w 9996"/>
              <a:gd name="connsiteY13" fmla="*/ 6978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96" h="10000">
                <a:moveTo>
                  <a:pt x="0" y="1"/>
                </a:moveTo>
                <a:lnTo>
                  <a:pt x="889" y="0"/>
                </a:lnTo>
                <a:cubicBezTo>
                  <a:pt x="924" y="0"/>
                  <a:pt x="958" y="272"/>
                  <a:pt x="958" y="586"/>
                </a:cubicBezTo>
                <a:lnTo>
                  <a:pt x="958" y="9414"/>
                </a:lnTo>
                <a:cubicBezTo>
                  <a:pt x="958" y="9750"/>
                  <a:pt x="989" y="10000"/>
                  <a:pt x="1030" y="10000"/>
                </a:cubicBezTo>
                <a:lnTo>
                  <a:pt x="4779" y="10000"/>
                </a:lnTo>
                <a:cubicBezTo>
                  <a:pt x="4818" y="10000"/>
                  <a:pt x="4850" y="9750"/>
                  <a:pt x="4850" y="9414"/>
                </a:cubicBezTo>
                <a:lnTo>
                  <a:pt x="4850" y="4311"/>
                </a:lnTo>
                <a:cubicBezTo>
                  <a:pt x="4850" y="3996"/>
                  <a:pt x="4883" y="3723"/>
                  <a:pt x="4921" y="3723"/>
                </a:cubicBezTo>
                <a:lnTo>
                  <a:pt x="8893" y="3723"/>
                </a:lnTo>
                <a:cubicBezTo>
                  <a:pt x="8932" y="3723"/>
                  <a:pt x="8963" y="3996"/>
                  <a:pt x="8963" y="4311"/>
                </a:cubicBezTo>
                <a:lnTo>
                  <a:pt x="8963" y="6297"/>
                </a:lnTo>
                <a:cubicBezTo>
                  <a:pt x="8963" y="6633"/>
                  <a:pt x="8986" y="6971"/>
                  <a:pt x="9022" y="6971"/>
                </a:cubicBezTo>
                <a:cubicBezTo>
                  <a:pt x="9669" y="6959"/>
                  <a:pt x="9686" y="6968"/>
                  <a:pt x="9996" y="6978"/>
                </a:cubicBezTo>
              </a:path>
            </a:pathLst>
          </a:custGeom>
          <a:noFill/>
          <a:ln w="12700" cap="flat">
            <a:solidFill>
              <a:schemeClr val="bg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userDrawn="1"/>
        </p:nvSpPr>
        <p:spPr bwMode="gray">
          <a:xfrm>
            <a:off x="-4979" y="4336985"/>
            <a:ext cx="9147342" cy="1757619"/>
          </a:xfrm>
          <a:custGeom>
            <a:avLst/>
            <a:gdLst>
              <a:gd name="T0" fmla="*/ 0 w 8479"/>
              <a:gd name="T1" fmla="*/ 772 h 894"/>
              <a:gd name="T2" fmla="*/ 1132 w 8479"/>
              <a:gd name="T3" fmla="*/ 772 h 894"/>
              <a:gd name="T4" fmla="*/ 1160 w 8479"/>
              <a:gd name="T5" fmla="*/ 744 h 894"/>
              <a:gd name="T6" fmla="*/ 1160 w 8479"/>
              <a:gd name="T7" fmla="*/ 263 h 894"/>
              <a:gd name="T8" fmla="*/ 1188 w 8479"/>
              <a:gd name="T9" fmla="*/ 235 h 894"/>
              <a:gd name="T10" fmla="*/ 2202 w 8479"/>
              <a:gd name="T11" fmla="*/ 235 h 894"/>
              <a:gd name="T12" fmla="*/ 2230 w 8479"/>
              <a:gd name="T13" fmla="*/ 263 h 894"/>
              <a:gd name="T14" fmla="*/ 2230 w 8479"/>
              <a:gd name="T15" fmla="*/ 745 h 894"/>
              <a:gd name="T16" fmla="*/ 2258 w 8479"/>
              <a:gd name="T17" fmla="*/ 773 h 894"/>
              <a:gd name="T18" fmla="*/ 3688 w 8479"/>
              <a:gd name="T19" fmla="*/ 773 h 894"/>
              <a:gd name="T20" fmla="*/ 3716 w 8479"/>
              <a:gd name="T21" fmla="*/ 745 h 894"/>
              <a:gd name="T22" fmla="*/ 3716 w 8479"/>
              <a:gd name="T23" fmla="*/ 28 h 894"/>
              <a:gd name="T24" fmla="*/ 3744 w 8479"/>
              <a:gd name="T25" fmla="*/ 0 h 894"/>
              <a:gd name="T26" fmla="*/ 5033 w 8479"/>
              <a:gd name="T27" fmla="*/ 0 h 894"/>
              <a:gd name="T28" fmla="*/ 5061 w 8479"/>
              <a:gd name="T29" fmla="*/ 28 h 894"/>
              <a:gd name="T30" fmla="*/ 5061 w 8479"/>
              <a:gd name="T31" fmla="*/ 516 h 894"/>
              <a:gd name="T32" fmla="*/ 5089 w 8479"/>
              <a:gd name="T33" fmla="*/ 544 h 894"/>
              <a:gd name="T34" fmla="*/ 5446 w 8479"/>
              <a:gd name="T35" fmla="*/ 544 h 894"/>
              <a:gd name="T36" fmla="*/ 5474 w 8479"/>
              <a:gd name="T37" fmla="*/ 516 h 894"/>
              <a:gd name="T38" fmla="*/ 5474 w 8479"/>
              <a:gd name="T39" fmla="*/ 205 h 894"/>
              <a:gd name="T40" fmla="*/ 5502 w 8479"/>
              <a:gd name="T41" fmla="*/ 177 h 894"/>
              <a:gd name="T42" fmla="*/ 6295 w 8479"/>
              <a:gd name="T43" fmla="*/ 177 h 894"/>
              <a:gd name="T44" fmla="*/ 6323 w 8479"/>
              <a:gd name="T45" fmla="*/ 205 h 894"/>
              <a:gd name="T46" fmla="*/ 6323 w 8479"/>
              <a:gd name="T47" fmla="*/ 866 h 894"/>
              <a:gd name="T48" fmla="*/ 6351 w 8479"/>
              <a:gd name="T49" fmla="*/ 894 h 894"/>
              <a:gd name="T50" fmla="*/ 7237 w 8479"/>
              <a:gd name="T51" fmla="*/ 894 h 894"/>
              <a:gd name="T52" fmla="*/ 7265 w 8479"/>
              <a:gd name="T53" fmla="*/ 866 h 894"/>
              <a:gd name="T54" fmla="*/ 7265 w 8479"/>
              <a:gd name="T55" fmla="*/ 563 h 894"/>
              <a:gd name="T56" fmla="*/ 7293 w 8479"/>
              <a:gd name="T57" fmla="*/ 535 h 894"/>
              <a:gd name="T58" fmla="*/ 8479 w 8479"/>
              <a:gd name="T59" fmla="*/ 535 h 894"/>
              <a:gd name="connsiteX0" fmla="*/ 0 w 8665"/>
              <a:gd name="connsiteY0" fmla="*/ 8635 h 10000"/>
              <a:gd name="connsiteX1" fmla="*/ 33 w 8665"/>
              <a:gd name="connsiteY1" fmla="*/ 8322 h 10000"/>
              <a:gd name="connsiteX2" fmla="*/ 33 w 8665"/>
              <a:gd name="connsiteY2" fmla="*/ 2942 h 10000"/>
              <a:gd name="connsiteX3" fmla="*/ 66 w 8665"/>
              <a:gd name="connsiteY3" fmla="*/ 2629 h 10000"/>
              <a:gd name="connsiteX4" fmla="*/ 1262 w 8665"/>
              <a:gd name="connsiteY4" fmla="*/ 2629 h 10000"/>
              <a:gd name="connsiteX5" fmla="*/ 1295 w 8665"/>
              <a:gd name="connsiteY5" fmla="*/ 2942 h 10000"/>
              <a:gd name="connsiteX6" fmla="*/ 1295 w 8665"/>
              <a:gd name="connsiteY6" fmla="*/ 8333 h 10000"/>
              <a:gd name="connsiteX7" fmla="*/ 1328 w 8665"/>
              <a:gd name="connsiteY7" fmla="*/ 8647 h 10000"/>
              <a:gd name="connsiteX8" fmla="*/ 3015 w 8665"/>
              <a:gd name="connsiteY8" fmla="*/ 8647 h 10000"/>
              <a:gd name="connsiteX9" fmla="*/ 3048 w 8665"/>
              <a:gd name="connsiteY9" fmla="*/ 8333 h 10000"/>
              <a:gd name="connsiteX10" fmla="*/ 3048 w 8665"/>
              <a:gd name="connsiteY10" fmla="*/ 313 h 10000"/>
              <a:gd name="connsiteX11" fmla="*/ 3081 w 8665"/>
              <a:gd name="connsiteY11" fmla="*/ 0 h 10000"/>
              <a:gd name="connsiteX12" fmla="*/ 4601 w 8665"/>
              <a:gd name="connsiteY12" fmla="*/ 0 h 10000"/>
              <a:gd name="connsiteX13" fmla="*/ 4634 w 8665"/>
              <a:gd name="connsiteY13" fmla="*/ 313 h 10000"/>
              <a:gd name="connsiteX14" fmla="*/ 4634 w 8665"/>
              <a:gd name="connsiteY14" fmla="*/ 5772 h 10000"/>
              <a:gd name="connsiteX15" fmla="*/ 4667 w 8665"/>
              <a:gd name="connsiteY15" fmla="*/ 6085 h 10000"/>
              <a:gd name="connsiteX16" fmla="*/ 5088 w 8665"/>
              <a:gd name="connsiteY16" fmla="*/ 6085 h 10000"/>
              <a:gd name="connsiteX17" fmla="*/ 5121 w 8665"/>
              <a:gd name="connsiteY17" fmla="*/ 5772 h 10000"/>
              <a:gd name="connsiteX18" fmla="*/ 5121 w 8665"/>
              <a:gd name="connsiteY18" fmla="*/ 2293 h 10000"/>
              <a:gd name="connsiteX19" fmla="*/ 5154 w 8665"/>
              <a:gd name="connsiteY19" fmla="*/ 1980 h 10000"/>
              <a:gd name="connsiteX20" fmla="*/ 6089 w 8665"/>
              <a:gd name="connsiteY20" fmla="*/ 1980 h 10000"/>
              <a:gd name="connsiteX21" fmla="*/ 6122 w 8665"/>
              <a:gd name="connsiteY21" fmla="*/ 2293 h 10000"/>
              <a:gd name="connsiteX22" fmla="*/ 6122 w 8665"/>
              <a:gd name="connsiteY22" fmla="*/ 9687 h 10000"/>
              <a:gd name="connsiteX23" fmla="*/ 6155 w 8665"/>
              <a:gd name="connsiteY23" fmla="*/ 10000 h 10000"/>
              <a:gd name="connsiteX24" fmla="*/ 7200 w 8665"/>
              <a:gd name="connsiteY24" fmla="*/ 10000 h 10000"/>
              <a:gd name="connsiteX25" fmla="*/ 7233 w 8665"/>
              <a:gd name="connsiteY25" fmla="*/ 9687 h 10000"/>
              <a:gd name="connsiteX26" fmla="*/ 7233 w 8665"/>
              <a:gd name="connsiteY26" fmla="*/ 6298 h 10000"/>
              <a:gd name="connsiteX27" fmla="*/ 7266 w 8665"/>
              <a:gd name="connsiteY27" fmla="*/ 5984 h 10000"/>
              <a:gd name="connsiteX28" fmla="*/ 8665 w 8665"/>
              <a:gd name="connsiteY28" fmla="*/ 5984 h 10000"/>
              <a:gd name="connsiteX0" fmla="*/ 0 w 9962"/>
              <a:gd name="connsiteY0" fmla="*/ 8322 h 10000"/>
              <a:gd name="connsiteX1" fmla="*/ 0 w 9962"/>
              <a:gd name="connsiteY1" fmla="*/ 2942 h 10000"/>
              <a:gd name="connsiteX2" fmla="*/ 38 w 9962"/>
              <a:gd name="connsiteY2" fmla="*/ 2629 h 10000"/>
              <a:gd name="connsiteX3" fmla="*/ 1418 w 9962"/>
              <a:gd name="connsiteY3" fmla="*/ 2629 h 10000"/>
              <a:gd name="connsiteX4" fmla="*/ 1457 w 9962"/>
              <a:gd name="connsiteY4" fmla="*/ 2942 h 10000"/>
              <a:gd name="connsiteX5" fmla="*/ 1457 w 9962"/>
              <a:gd name="connsiteY5" fmla="*/ 8333 h 10000"/>
              <a:gd name="connsiteX6" fmla="*/ 1495 w 9962"/>
              <a:gd name="connsiteY6" fmla="*/ 8647 h 10000"/>
              <a:gd name="connsiteX7" fmla="*/ 3442 w 9962"/>
              <a:gd name="connsiteY7" fmla="*/ 8647 h 10000"/>
              <a:gd name="connsiteX8" fmla="*/ 3480 w 9962"/>
              <a:gd name="connsiteY8" fmla="*/ 8333 h 10000"/>
              <a:gd name="connsiteX9" fmla="*/ 3480 w 9962"/>
              <a:gd name="connsiteY9" fmla="*/ 313 h 10000"/>
              <a:gd name="connsiteX10" fmla="*/ 3518 w 9962"/>
              <a:gd name="connsiteY10" fmla="*/ 0 h 10000"/>
              <a:gd name="connsiteX11" fmla="*/ 5272 w 9962"/>
              <a:gd name="connsiteY11" fmla="*/ 0 h 10000"/>
              <a:gd name="connsiteX12" fmla="*/ 5310 w 9962"/>
              <a:gd name="connsiteY12" fmla="*/ 313 h 10000"/>
              <a:gd name="connsiteX13" fmla="*/ 5310 w 9962"/>
              <a:gd name="connsiteY13" fmla="*/ 5772 h 10000"/>
              <a:gd name="connsiteX14" fmla="*/ 5348 w 9962"/>
              <a:gd name="connsiteY14" fmla="*/ 6085 h 10000"/>
              <a:gd name="connsiteX15" fmla="*/ 5834 w 9962"/>
              <a:gd name="connsiteY15" fmla="*/ 6085 h 10000"/>
              <a:gd name="connsiteX16" fmla="*/ 5872 w 9962"/>
              <a:gd name="connsiteY16" fmla="*/ 5772 h 10000"/>
              <a:gd name="connsiteX17" fmla="*/ 5872 w 9962"/>
              <a:gd name="connsiteY17" fmla="*/ 2293 h 10000"/>
              <a:gd name="connsiteX18" fmla="*/ 5910 w 9962"/>
              <a:gd name="connsiteY18" fmla="*/ 1980 h 10000"/>
              <a:gd name="connsiteX19" fmla="*/ 6989 w 9962"/>
              <a:gd name="connsiteY19" fmla="*/ 1980 h 10000"/>
              <a:gd name="connsiteX20" fmla="*/ 7027 w 9962"/>
              <a:gd name="connsiteY20" fmla="*/ 2293 h 10000"/>
              <a:gd name="connsiteX21" fmla="*/ 7027 w 9962"/>
              <a:gd name="connsiteY21" fmla="*/ 9687 h 10000"/>
              <a:gd name="connsiteX22" fmla="*/ 7065 w 9962"/>
              <a:gd name="connsiteY22" fmla="*/ 10000 h 10000"/>
              <a:gd name="connsiteX23" fmla="*/ 8271 w 9962"/>
              <a:gd name="connsiteY23" fmla="*/ 10000 h 10000"/>
              <a:gd name="connsiteX24" fmla="*/ 8309 w 9962"/>
              <a:gd name="connsiteY24" fmla="*/ 9687 h 10000"/>
              <a:gd name="connsiteX25" fmla="*/ 8309 w 9962"/>
              <a:gd name="connsiteY25" fmla="*/ 6298 h 10000"/>
              <a:gd name="connsiteX26" fmla="*/ 8347 w 9962"/>
              <a:gd name="connsiteY26" fmla="*/ 5984 h 10000"/>
              <a:gd name="connsiteX27" fmla="*/ 9962 w 9962"/>
              <a:gd name="connsiteY27" fmla="*/ 5984 h 10000"/>
              <a:gd name="connsiteX0" fmla="*/ 0 w 10000"/>
              <a:gd name="connsiteY0" fmla="*/ 2942 h 10000"/>
              <a:gd name="connsiteX1" fmla="*/ 38 w 10000"/>
              <a:gd name="connsiteY1" fmla="*/ 2629 h 10000"/>
              <a:gd name="connsiteX2" fmla="*/ 1423 w 10000"/>
              <a:gd name="connsiteY2" fmla="*/ 2629 h 10000"/>
              <a:gd name="connsiteX3" fmla="*/ 1463 w 10000"/>
              <a:gd name="connsiteY3" fmla="*/ 2942 h 10000"/>
              <a:gd name="connsiteX4" fmla="*/ 1463 w 10000"/>
              <a:gd name="connsiteY4" fmla="*/ 8333 h 10000"/>
              <a:gd name="connsiteX5" fmla="*/ 1501 w 10000"/>
              <a:gd name="connsiteY5" fmla="*/ 8647 h 10000"/>
              <a:gd name="connsiteX6" fmla="*/ 3455 w 10000"/>
              <a:gd name="connsiteY6" fmla="*/ 8647 h 10000"/>
              <a:gd name="connsiteX7" fmla="*/ 3493 w 10000"/>
              <a:gd name="connsiteY7" fmla="*/ 8333 h 10000"/>
              <a:gd name="connsiteX8" fmla="*/ 3493 w 10000"/>
              <a:gd name="connsiteY8" fmla="*/ 313 h 10000"/>
              <a:gd name="connsiteX9" fmla="*/ 3531 w 10000"/>
              <a:gd name="connsiteY9" fmla="*/ 0 h 10000"/>
              <a:gd name="connsiteX10" fmla="*/ 5292 w 10000"/>
              <a:gd name="connsiteY10" fmla="*/ 0 h 10000"/>
              <a:gd name="connsiteX11" fmla="*/ 5330 w 10000"/>
              <a:gd name="connsiteY11" fmla="*/ 313 h 10000"/>
              <a:gd name="connsiteX12" fmla="*/ 5330 w 10000"/>
              <a:gd name="connsiteY12" fmla="*/ 5772 h 10000"/>
              <a:gd name="connsiteX13" fmla="*/ 5368 w 10000"/>
              <a:gd name="connsiteY13" fmla="*/ 6085 h 10000"/>
              <a:gd name="connsiteX14" fmla="*/ 5856 w 10000"/>
              <a:gd name="connsiteY14" fmla="*/ 6085 h 10000"/>
              <a:gd name="connsiteX15" fmla="*/ 5894 w 10000"/>
              <a:gd name="connsiteY15" fmla="*/ 5772 h 10000"/>
              <a:gd name="connsiteX16" fmla="*/ 5894 w 10000"/>
              <a:gd name="connsiteY16" fmla="*/ 2293 h 10000"/>
              <a:gd name="connsiteX17" fmla="*/ 5933 w 10000"/>
              <a:gd name="connsiteY17" fmla="*/ 1980 h 10000"/>
              <a:gd name="connsiteX18" fmla="*/ 7016 w 10000"/>
              <a:gd name="connsiteY18" fmla="*/ 1980 h 10000"/>
              <a:gd name="connsiteX19" fmla="*/ 7054 w 10000"/>
              <a:gd name="connsiteY19" fmla="*/ 2293 h 10000"/>
              <a:gd name="connsiteX20" fmla="*/ 7054 w 10000"/>
              <a:gd name="connsiteY20" fmla="*/ 9687 h 10000"/>
              <a:gd name="connsiteX21" fmla="*/ 7092 w 10000"/>
              <a:gd name="connsiteY21" fmla="*/ 10000 h 10000"/>
              <a:gd name="connsiteX22" fmla="*/ 8303 w 10000"/>
              <a:gd name="connsiteY22" fmla="*/ 10000 h 10000"/>
              <a:gd name="connsiteX23" fmla="*/ 8341 w 10000"/>
              <a:gd name="connsiteY23" fmla="*/ 9687 h 10000"/>
              <a:gd name="connsiteX24" fmla="*/ 8341 w 10000"/>
              <a:gd name="connsiteY24" fmla="*/ 6298 h 10000"/>
              <a:gd name="connsiteX25" fmla="*/ 8379 w 10000"/>
              <a:gd name="connsiteY25" fmla="*/ 5984 h 10000"/>
              <a:gd name="connsiteX26" fmla="*/ 10000 w 10000"/>
              <a:gd name="connsiteY26" fmla="*/ 5984 h 10000"/>
              <a:gd name="connsiteX0" fmla="*/ 0 w 9962"/>
              <a:gd name="connsiteY0" fmla="*/ 2629 h 10000"/>
              <a:gd name="connsiteX1" fmla="*/ 1385 w 9962"/>
              <a:gd name="connsiteY1" fmla="*/ 2629 h 10000"/>
              <a:gd name="connsiteX2" fmla="*/ 1425 w 9962"/>
              <a:gd name="connsiteY2" fmla="*/ 2942 h 10000"/>
              <a:gd name="connsiteX3" fmla="*/ 1425 w 9962"/>
              <a:gd name="connsiteY3" fmla="*/ 8333 h 10000"/>
              <a:gd name="connsiteX4" fmla="*/ 1463 w 9962"/>
              <a:gd name="connsiteY4" fmla="*/ 8647 h 10000"/>
              <a:gd name="connsiteX5" fmla="*/ 3417 w 9962"/>
              <a:gd name="connsiteY5" fmla="*/ 8647 h 10000"/>
              <a:gd name="connsiteX6" fmla="*/ 3455 w 9962"/>
              <a:gd name="connsiteY6" fmla="*/ 8333 h 10000"/>
              <a:gd name="connsiteX7" fmla="*/ 3455 w 9962"/>
              <a:gd name="connsiteY7" fmla="*/ 313 h 10000"/>
              <a:gd name="connsiteX8" fmla="*/ 3493 w 9962"/>
              <a:gd name="connsiteY8" fmla="*/ 0 h 10000"/>
              <a:gd name="connsiteX9" fmla="*/ 5254 w 9962"/>
              <a:gd name="connsiteY9" fmla="*/ 0 h 10000"/>
              <a:gd name="connsiteX10" fmla="*/ 5292 w 9962"/>
              <a:gd name="connsiteY10" fmla="*/ 313 h 10000"/>
              <a:gd name="connsiteX11" fmla="*/ 5292 w 9962"/>
              <a:gd name="connsiteY11" fmla="*/ 5772 h 10000"/>
              <a:gd name="connsiteX12" fmla="*/ 5330 w 9962"/>
              <a:gd name="connsiteY12" fmla="*/ 6085 h 10000"/>
              <a:gd name="connsiteX13" fmla="*/ 5818 w 9962"/>
              <a:gd name="connsiteY13" fmla="*/ 6085 h 10000"/>
              <a:gd name="connsiteX14" fmla="*/ 5856 w 9962"/>
              <a:gd name="connsiteY14" fmla="*/ 5772 h 10000"/>
              <a:gd name="connsiteX15" fmla="*/ 5856 w 9962"/>
              <a:gd name="connsiteY15" fmla="*/ 2293 h 10000"/>
              <a:gd name="connsiteX16" fmla="*/ 5895 w 9962"/>
              <a:gd name="connsiteY16" fmla="*/ 1980 h 10000"/>
              <a:gd name="connsiteX17" fmla="*/ 6978 w 9962"/>
              <a:gd name="connsiteY17" fmla="*/ 1980 h 10000"/>
              <a:gd name="connsiteX18" fmla="*/ 7016 w 9962"/>
              <a:gd name="connsiteY18" fmla="*/ 2293 h 10000"/>
              <a:gd name="connsiteX19" fmla="*/ 7016 w 9962"/>
              <a:gd name="connsiteY19" fmla="*/ 9687 h 10000"/>
              <a:gd name="connsiteX20" fmla="*/ 7054 w 9962"/>
              <a:gd name="connsiteY20" fmla="*/ 10000 h 10000"/>
              <a:gd name="connsiteX21" fmla="*/ 8265 w 9962"/>
              <a:gd name="connsiteY21" fmla="*/ 10000 h 10000"/>
              <a:gd name="connsiteX22" fmla="*/ 8303 w 9962"/>
              <a:gd name="connsiteY22" fmla="*/ 9687 h 10000"/>
              <a:gd name="connsiteX23" fmla="*/ 8303 w 9962"/>
              <a:gd name="connsiteY23" fmla="*/ 6298 h 10000"/>
              <a:gd name="connsiteX24" fmla="*/ 8341 w 9962"/>
              <a:gd name="connsiteY24" fmla="*/ 5984 h 10000"/>
              <a:gd name="connsiteX25" fmla="*/ 9962 w 9962"/>
              <a:gd name="connsiteY25" fmla="*/ 5984 h 10000"/>
              <a:gd name="connsiteX0" fmla="*/ 0 w 8610"/>
              <a:gd name="connsiteY0" fmla="*/ 2629 h 10000"/>
              <a:gd name="connsiteX1" fmla="*/ 40 w 8610"/>
              <a:gd name="connsiteY1" fmla="*/ 2942 h 10000"/>
              <a:gd name="connsiteX2" fmla="*/ 40 w 8610"/>
              <a:gd name="connsiteY2" fmla="*/ 8333 h 10000"/>
              <a:gd name="connsiteX3" fmla="*/ 79 w 8610"/>
              <a:gd name="connsiteY3" fmla="*/ 8647 h 10000"/>
              <a:gd name="connsiteX4" fmla="*/ 2040 w 8610"/>
              <a:gd name="connsiteY4" fmla="*/ 8647 h 10000"/>
              <a:gd name="connsiteX5" fmla="*/ 2078 w 8610"/>
              <a:gd name="connsiteY5" fmla="*/ 8333 h 10000"/>
              <a:gd name="connsiteX6" fmla="*/ 2078 w 8610"/>
              <a:gd name="connsiteY6" fmla="*/ 313 h 10000"/>
              <a:gd name="connsiteX7" fmla="*/ 2116 w 8610"/>
              <a:gd name="connsiteY7" fmla="*/ 0 h 10000"/>
              <a:gd name="connsiteX8" fmla="*/ 3884 w 8610"/>
              <a:gd name="connsiteY8" fmla="*/ 0 h 10000"/>
              <a:gd name="connsiteX9" fmla="*/ 3922 w 8610"/>
              <a:gd name="connsiteY9" fmla="*/ 313 h 10000"/>
              <a:gd name="connsiteX10" fmla="*/ 3922 w 8610"/>
              <a:gd name="connsiteY10" fmla="*/ 5772 h 10000"/>
              <a:gd name="connsiteX11" fmla="*/ 3960 w 8610"/>
              <a:gd name="connsiteY11" fmla="*/ 6085 h 10000"/>
              <a:gd name="connsiteX12" fmla="*/ 4450 w 8610"/>
              <a:gd name="connsiteY12" fmla="*/ 6085 h 10000"/>
              <a:gd name="connsiteX13" fmla="*/ 4488 w 8610"/>
              <a:gd name="connsiteY13" fmla="*/ 5772 h 10000"/>
              <a:gd name="connsiteX14" fmla="*/ 4488 w 8610"/>
              <a:gd name="connsiteY14" fmla="*/ 2293 h 10000"/>
              <a:gd name="connsiteX15" fmla="*/ 4527 w 8610"/>
              <a:gd name="connsiteY15" fmla="*/ 1980 h 10000"/>
              <a:gd name="connsiteX16" fmla="*/ 5615 w 8610"/>
              <a:gd name="connsiteY16" fmla="*/ 1980 h 10000"/>
              <a:gd name="connsiteX17" fmla="*/ 5653 w 8610"/>
              <a:gd name="connsiteY17" fmla="*/ 2293 h 10000"/>
              <a:gd name="connsiteX18" fmla="*/ 5653 w 8610"/>
              <a:gd name="connsiteY18" fmla="*/ 9687 h 10000"/>
              <a:gd name="connsiteX19" fmla="*/ 5691 w 8610"/>
              <a:gd name="connsiteY19" fmla="*/ 10000 h 10000"/>
              <a:gd name="connsiteX20" fmla="*/ 6907 w 8610"/>
              <a:gd name="connsiteY20" fmla="*/ 10000 h 10000"/>
              <a:gd name="connsiteX21" fmla="*/ 6945 w 8610"/>
              <a:gd name="connsiteY21" fmla="*/ 9687 h 10000"/>
              <a:gd name="connsiteX22" fmla="*/ 6945 w 8610"/>
              <a:gd name="connsiteY22" fmla="*/ 6298 h 10000"/>
              <a:gd name="connsiteX23" fmla="*/ 6983 w 8610"/>
              <a:gd name="connsiteY23" fmla="*/ 5984 h 10000"/>
              <a:gd name="connsiteX24" fmla="*/ 8610 w 8610"/>
              <a:gd name="connsiteY24" fmla="*/ 5984 h 10000"/>
              <a:gd name="connsiteX0" fmla="*/ 0 w 9954"/>
              <a:gd name="connsiteY0" fmla="*/ 2942 h 10000"/>
              <a:gd name="connsiteX1" fmla="*/ 0 w 9954"/>
              <a:gd name="connsiteY1" fmla="*/ 8333 h 10000"/>
              <a:gd name="connsiteX2" fmla="*/ 46 w 9954"/>
              <a:gd name="connsiteY2" fmla="*/ 8647 h 10000"/>
              <a:gd name="connsiteX3" fmla="*/ 2323 w 9954"/>
              <a:gd name="connsiteY3" fmla="*/ 8647 h 10000"/>
              <a:gd name="connsiteX4" fmla="*/ 2367 w 9954"/>
              <a:gd name="connsiteY4" fmla="*/ 8333 h 10000"/>
              <a:gd name="connsiteX5" fmla="*/ 2367 w 9954"/>
              <a:gd name="connsiteY5" fmla="*/ 313 h 10000"/>
              <a:gd name="connsiteX6" fmla="*/ 2412 w 9954"/>
              <a:gd name="connsiteY6" fmla="*/ 0 h 10000"/>
              <a:gd name="connsiteX7" fmla="*/ 4465 w 9954"/>
              <a:gd name="connsiteY7" fmla="*/ 0 h 10000"/>
              <a:gd name="connsiteX8" fmla="*/ 4509 w 9954"/>
              <a:gd name="connsiteY8" fmla="*/ 313 h 10000"/>
              <a:gd name="connsiteX9" fmla="*/ 4509 w 9954"/>
              <a:gd name="connsiteY9" fmla="*/ 5772 h 10000"/>
              <a:gd name="connsiteX10" fmla="*/ 4553 w 9954"/>
              <a:gd name="connsiteY10" fmla="*/ 6085 h 10000"/>
              <a:gd name="connsiteX11" fmla="*/ 5122 w 9954"/>
              <a:gd name="connsiteY11" fmla="*/ 6085 h 10000"/>
              <a:gd name="connsiteX12" fmla="*/ 5167 w 9954"/>
              <a:gd name="connsiteY12" fmla="*/ 5772 h 10000"/>
              <a:gd name="connsiteX13" fmla="*/ 5167 w 9954"/>
              <a:gd name="connsiteY13" fmla="*/ 2293 h 10000"/>
              <a:gd name="connsiteX14" fmla="*/ 5212 w 9954"/>
              <a:gd name="connsiteY14" fmla="*/ 1980 h 10000"/>
              <a:gd name="connsiteX15" fmla="*/ 6475 w 9954"/>
              <a:gd name="connsiteY15" fmla="*/ 1980 h 10000"/>
              <a:gd name="connsiteX16" fmla="*/ 6520 w 9954"/>
              <a:gd name="connsiteY16" fmla="*/ 2293 h 10000"/>
              <a:gd name="connsiteX17" fmla="*/ 6520 w 9954"/>
              <a:gd name="connsiteY17" fmla="*/ 9687 h 10000"/>
              <a:gd name="connsiteX18" fmla="*/ 6564 w 9954"/>
              <a:gd name="connsiteY18" fmla="*/ 10000 h 10000"/>
              <a:gd name="connsiteX19" fmla="*/ 7976 w 9954"/>
              <a:gd name="connsiteY19" fmla="*/ 10000 h 10000"/>
              <a:gd name="connsiteX20" fmla="*/ 8020 w 9954"/>
              <a:gd name="connsiteY20" fmla="*/ 9687 h 10000"/>
              <a:gd name="connsiteX21" fmla="*/ 8020 w 9954"/>
              <a:gd name="connsiteY21" fmla="*/ 6298 h 10000"/>
              <a:gd name="connsiteX22" fmla="*/ 8064 w 9954"/>
              <a:gd name="connsiteY22" fmla="*/ 5984 h 10000"/>
              <a:gd name="connsiteX23" fmla="*/ 9954 w 9954"/>
              <a:gd name="connsiteY23" fmla="*/ 5984 h 10000"/>
              <a:gd name="connsiteX0" fmla="*/ 0 w 10000"/>
              <a:gd name="connsiteY0" fmla="*/ 8333 h 10000"/>
              <a:gd name="connsiteX1" fmla="*/ 46 w 10000"/>
              <a:gd name="connsiteY1" fmla="*/ 8647 h 10000"/>
              <a:gd name="connsiteX2" fmla="*/ 2334 w 10000"/>
              <a:gd name="connsiteY2" fmla="*/ 8647 h 10000"/>
              <a:gd name="connsiteX3" fmla="*/ 2378 w 10000"/>
              <a:gd name="connsiteY3" fmla="*/ 8333 h 10000"/>
              <a:gd name="connsiteX4" fmla="*/ 2378 w 10000"/>
              <a:gd name="connsiteY4" fmla="*/ 313 h 10000"/>
              <a:gd name="connsiteX5" fmla="*/ 2423 w 10000"/>
              <a:gd name="connsiteY5" fmla="*/ 0 h 10000"/>
              <a:gd name="connsiteX6" fmla="*/ 4486 w 10000"/>
              <a:gd name="connsiteY6" fmla="*/ 0 h 10000"/>
              <a:gd name="connsiteX7" fmla="*/ 4530 w 10000"/>
              <a:gd name="connsiteY7" fmla="*/ 313 h 10000"/>
              <a:gd name="connsiteX8" fmla="*/ 4530 w 10000"/>
              <a:gd name="connsiteY8" fmla="*/ 5772 h 10000"/>
              <a:gd name="connsiteX9" fmla="*/ 4574 w 10000"/>
              <a:gd name="connsiteY9" fmla="*/ 6085 h 10000"/>
              <a:gd name="connsiteX10" fmla="*/ 5146 w 10000"/>
              <a:gd name="connsiteY10" fmla="*/ 6085 h 10000"/>
              <a:gd name="connsiteX11" fmla="*/ 5191 w 10000"/>
              <a:gd name="connsiteY11" fmla="*/ 5772 h 10000"/>
              <a:gd name="connsiteX12" fmla="*/ 5191 w 10000"/>
              <a:gd name="connsiteY12" fmla="*/ 2293 h 10000"/>
              <a:gd name="connsiteX13" fmla="*/ 5236 w 10000"/>
              <a:gd name="connsiteY13" fmla="*/ 1980 h 10000"/>
              <a:gd name="connsiteX14" fmla="*/ 6505 w 10000"/>
              <a:gd name="connsiteY14" fmla="*/ 1980 h 10000"/>
              <a:gd name="connsiteX15" fmla="*/ 6550 w 10000"/>
              <a:gd name="connsiteY15" fmla="*/ 2293 h 10000"/>
              <a:gd name="connsiteX16" fmla="*/ 6550 w 10000"/>
              <a:gd name="connsiteY16" fmla="*/ 9687 h 10000"/>
              <a:gd name="connsiteX17" fmla="*/ 6594 w 10000"/>
              <a:gd name="connsiteY17" fmla="*/ 10000 h 10000"/>
              <a:gd name="connsiteX18" fmla="*/ 8013 w 10000"/>
              <a:gd name="connsiteY18" fmla="*/ 10000 h 10000"/>
              <a:gd name="connsiteX19" fmla="*/ 8057 w 10000"/>
              <a:gd name="connsiteY19" fmla="*/ 9687 h 10000"/>
              <a:gd name="connsiteX20" fmla="*/ 8057 w 10000"/>
              <a:gd name="connsiteY20" fmla="*/ 6298 h 10000"/>
              <a:gd name="connsiteX21" fmla="*/ 8101 w 10000"/>
              <a:gd name="connsiteY21" fmla="*/ 5984 h 10000"/>
              <a:gd name="connsiteX22" fmla="*/ 10000 w 10000"/>
              <a:gd name="connsiteY22" fmla="*/ 5984 h 10000"/>
              <a:gd name="connsiteX0" fmla="*/ 0 w 8101"/>
              <a:gd name="connsiteY0" fmla="*/ 8333 h 10000"/>
              <a:gd name="connsiteX1" fmla="*/ 46 w 8101"/>
              <a:gd name="connsiteY1" fmla="*/ 8647 h 10000"/>
              <a:gd name="connsiteX2" fmla="*/ 2334 w 8101"/>
              <a:gd name="connsiteY2" fmla="*/ 8647 h 10000"/>
              <a:gd name="connsiteX3" fmla="*/ 2378 w 8101"/>
              <a:gd name="connsiteY3" fmla="*/ 8333 h 10000"/>
              <a:gd name="connsiteX4" fmla="*/ 2378 w 8101"/>
              <a:gd name="connsiteY4" fmla="*/ 313 h 10000"/>
              <a:gd name="connsiteX5" fmla="*/ 2423 w 8101"/>
              <a:gd name="connsiteY5" fmla="*/ 0 h 10000"/>
              <a:gd name="connsiteX6" fmla="*/ 4486 w 8101"/>
              <a:gd name="connsiteY6" fmla="*/ 0 h 10000"/>
              <a:gd name="connsiteX7" fmla="*/ 4530 w 8101"/>
              <a:gd name="connsiteY7" fmla="*/ 313 h 10000"/>
              <a:gd name="connsiteX8" fmla="*/ 4530 w 8101"/>
              <a:gd name="connsiteY8" fmla="*/ 5772 h 10000"/>
              <a:gd name="connsiteX9" fmla="*/ 4574 w 8101"/>
              <a:gd name="connsiteY9" fmla="*/ 6085 h 10000"/>
              <a:gd name="connsiteX10" fmla="*/ 5146 w 8101"/>
              <a:gd name="connsiteY10" fmla="*/ 6085 h 10000"/>
              <a:gd name="connsiteX11" fmla="*/ 5191 w 8101"/>
              <a:gd name="connsiteY11" fmla="*/ 5772 h 10000"/>
              <a:gd name="connsiteX12" fmla="*/ 5191 w 8101"/>
              <a:gd name="connsiteY12" fmla="*/ 2293 h 10000"/>
              <a:gd name="connsiteX13" fmla="*/ 5236 w 8101"/>
              <a:gd name="connsiteY13" fmla="*/ 1980 h 10000"/>
              <a:gd name="connsiteX14" fmla="*/ 6505 w 8101"/>
              <a:gd name="connsiteY14" fmla="*/ 1980 h 10000"/>
              <a:gd name="connsiteX15" fmla="*/ 6550 w 8101"/>
              <a:gd name="connsiteY15" fmla="*/ 2293 h 10000"/>
              <a:gd name="connsiteX16" fmla="*/ 6550 w 8101"/>
              <a:gd name="connsiteY16" fmla="*/ 9687 h 10000"/>
              <a:gd name="connsiteX17" fmla="*/ 6594 w 8101"/>
              <a:gd name="connsiteY17" fmla="*/ 10000 h 10000"/>
              <a:gd name="connsiteX18" fmla="*/ 8013 w 8101"/>
              <a:gd name="connsiteY18" fmla="*/ 10000 h 10000"/>
              <a:gd name="connsiteX19" fmla="*/ 8057 w 8101"/>
              <a:gd name="connsiteY19" fmla="*/ 9687 h 10000"/>
              <a:gd name="connsiteX20" fmla="*/ 8057 w 8101"/>
              <a:gd name="connsiteY20" fmla="*/ 6298 h 10000"/>
              <a:gd name="connsiteX21" fmla="*/ 8101 w 8101"/>
              <a:gd name="connsiteY21" fmla="*/ 5984 h 10000"/>
              <a:gd name="connsiteX0" fmla="*/ 0 w 9946"/>
              <a:gd name="connsiteY0" fmla="*/ 8333 h 10000"/>
              <a:gd name="connsiteX1" fmla="*/ 57 w 9946"/>
              <a:gd name="connsiteY1" fmla="*/ 8647 h 10000"/>
              <a:gd name="connsiteX2" fmla="*/ 2881 w 9946"/>
              <a:gd name="connsiteY2" fmla="*/ 8647 h 10000"/>
              <a:gd name="connsiteX3" fmla="*/ 2935 w 9946"/>
              <a:gd name="connsiteY3" fmla="*/ 8333 h 10000"/>
              <a:gd name="connsiteX4" fmla="*/ 2935 w 9946"/>
              <a:gd name="connsiteY4" fmla="*/ 313 h 10000"/>
              <a:gd name="connsiteX5" fmla="*/ 2991 w 9946"/>
              <a:gd name="connsiteY5" fmla="*/ 0 h 10000"/>
              <a:gd name="connsiteX6" fmla="*/ 5538 w 9946"/>
              <a:gd name="connsiteY6" fmla="*/ 0 h 10000"/>
              <a:gd name="connsiteX7" fmla="*/ 5592 w 9946"/>
              <a:gd name="connsiteY7" fmla="*/ 313 h 10000"/>
              <a:gd name="connsiteX8" fmla="*/ 5592 w 9946"/>
              <a:gd name="connsiteY8" fmla="*/ 5772 h 10000"/>
              <a:gd name="connsiteX9" fmla="*/ 5646 w 9946"/>
              <a:gd name="connsiteY9" fmla="*/ 6085 h 10000"/>
              <a:gd name="connsiteX10" fmla="*/ 6352 w 9946"/>
              <a:gd name="connsiteY10" fmla="*/ 6085 h 10000"/>
              <a:gd name="connsiteX11" fmla="*/ 6408 w 9946"/>
              <a:gd name="connsiteY11" fmla="*/ 5772 h 10000"/>
              <a:gd name="connsiteX12" fmla="*/ 6408 w 9946"/>
              <a:gd name="connsiteY12" fmla="*/ 2293 h 10000"/>
              <a:gd name="connsiteX13" fmla="*/ 6463 w 9946"/>
              <a:gd name="connsiteY13" fmla="*/ 1980 h 10000"/>
              <a:gd name="connsiteX14" fmla="*/ 8030 w 9946"/>
              <a:gd name="connsiteY14" fmla="*/ 1980 h 10000"/>
              <a:gd name="connsiteX15" fmla="*/ 8085 w 9946"/>
              <a:gd name="connsiteY15" fmla="*/ 2293 h 10000"/>
              <a:gd name="connsiteX16" fmla="*/ 8085 w 9946"/>
              <a:gd name="connsiteY16" fmla="*/ 9687 h 10000"/>
              <a:gd name="connsiteX17" fmla="*/ 8140 w 9946"/>
              <a:gd name="connsiteY17" fmla="*/ 10000 h 10000"/>
              <a:gd name="connsiteX18" fmla="*/ 9891 w 9946"/>
              <a:gd name="connsiteY18" fmla="*/ 10000 h 10000"/>
              <a:gd name="connsiteX19" fmla="*/ 9946 w 9946"/>
              <a:gd name="connsiteY19" fmla="*/ 9687 h 10000"/>
              <a:gd name="connsiteX20" fmla="*/ 9946 w 9946"/>
              <a:gd name="connsiteY20" fmla="*/ 6298 h 10000"/>
              <a:gd name="connsiteX0" fmla="*/ 0 w 10000"/>
              <a:gd name="connsiteY0" fmla="*/ 8333 h 10000"/>
              <a:gd name="connsiteX1" fmla="*/ 57 w 10000"/>
              <a:gd name="connsiteY1" fmla="*/ 8647 h 10000"/>
              <a:gd name="connsiteX2" fmla="*/ 2897 w 10000"/>
              <a:gd name="connsiteY2" fmla="*/ 8647 h 10000"/>
              <a:gd name="connsiteX3" fmla="*/ 2951 w 10000"/>
              <a:gd name="connsiteY3" fmla="*/ 8333 h 10000"/>
              <a:gd name="connsiteX4" fmla="*/ 2951 w 10000"/>
              <a:gd name="connsiteY4" fmla="*/ 313 h 10000"/>
              <a:gd name="connsiteX5" fmla="*/ 3007 w 10000"/>
              <a:gd name="connsiteY5" fmla="*/ 0 h 10000"/>
              <a:gd name="connsiteX6" fmla="*/ 5568 w 10000"/>
              <a:gd name="connsiteY6" fmla="*/ 0 h 10000"/>
              <a:gd name="connsiteX7" fmla="*/ 5622 w 10000"/>
              <a:gd name="connsiteY7" fmla="*/ 313 h 10000"/>
              <a:gd name="connsiteX8" fmla="*/ 5622 w 10000"/>
              <a:gd name="connsiteY8" fmla="*/ 5772 h 10000"/>
              <a:gd name="connsiteX9" fmla="*/ 5677 w 10000"/>
              <a:gd name="connsiteY9" fmla="*/ 6085 h 10000"/>
              <a:gd name="connsiteX10" fmla="*/ 6386 w 10000"/>
              <a:gd name="connsiteY10" fmla="*/ 6085 h 10000"/>
              <a:gd name="connsiteX11" fmla="*/ 6443 w 10000"/>
              <a:gd name="connsiteY11" fmla="*/ 5772 h 10000"/>
              <a:gd name="connsiteX12" fmla="*/ 6443 w 10000"/>
              <a:gd name="connsiteY12" fmla="*/ 2293 h 10000"/>
              <a:gd name="connsiteX13" fmla="*/ 6498 w 10000"/>
              <a:gd name="connsiteY13" fmla="*/ 1980 h 10000"/>
              <a:gd name="connsiteX14" fmla="*/ 8074 w 10000"/>
              <a:gd name="connsiteY14" fmla="*/ 1980 h 10000"/>
              <a:gd name="connsiteX15" fmla="*/ 8129 w 10000"/>
              <a:gd name="connsiteY15" fmla="*/ 2293 h 10000"/>
              <a:gd name="connsiteX16" fmla="*/ 8129 w 10000"/>
              <a:gd name="connsiteY16" fmla="*/ 9687 h 10000"/>
              <a:gd name="connsiteX17" fmla="*/ 8184 w 10000"/>
              <a:gd name="connsiteY17" fmla="*/ 10000 h 10000"/>
              <a:gd name="connsiteX18" fmla="*/ 9945 w 10000"/>
              <a:gd name="connsiteY18" fmla="*/ 10000 h 10000"/>
              <a:gd name="connsiteX19" fmla="*/ 10000 w 10000"/>
              <a:gd name="connsiteY19" fmla="*/ 9687 h 10000"/>
              <a:gd name="connsiteX0" fmla="*/ 0 w 9945"/>
              <a:gd name="connsiteY0" fmla="*/ 8333 h 10000"/>
              <a:gd name="connsiteX1" fmla="*/ 57 w 9945"/>
              <a:gd name="connsiteY1" fmla="*/ 8647 h 10000"/>
              <a:gd name="connsiteX2" fmla="*/ 2897 w 9945"/>
              <a:gd name="connsiteY2" fmla="*/ 8647 h 10000"/>
              <a:gd name="connsiteX3" fmla="*/ 2951 w 9945"/>
              <a:gd name="connsiteY3" fmla="*/ 8333 h 10000"/>
              <a:gd name="connsiteX4" fmla="*/ 2951 w 9945"/>
              <a:gd name="connsiteY4" fmla="*/ 313 h 10000"/>
              <a:gd name="connsiteX5" fmla="*/ 3007 w 9945"/>
              <a:gd name="connsiteY5" fmla="*/ 0 h 10000"/>
              <a:gd name="connsiteX6" fmla="*/ 5568 w 9945"/>
              <a:gd name="connsiteY6" fmla="*/ 0 h 10000"/>
              <a:gd name="connsiteX7" fmla="*/ 5622 w 9945"/>
              <a:gd name="connsiteY7" fmla="*/ 313 h 10000"/>
              <a:gd name="connsiteX8" fmla="*/ 5622 w 9945"/>
              <a:gd name="connsiteY8" fmla="*/ 5772 h 10000"/>
              <a:gd name="connsiteX9" fmla="*/ 5677 w 9945"/>
              <a:gd name="connsiteY9" fmla="*/ 6085 h 10000"/>
              <a:gd name="connsiteX10" fmla="*/ 6386 w 9945"/>
              <a:gd name="connsiteY10" fmla="*/ 6085 h 10000"/>
              <a:gd name="connsiteX11" fmla="*/ 6443 w 9945"/>
              <a:gd name="connsiteY11" fmla="*/ 5772 h 10000"/>
              <a:gd name="connsiteX12" fmla="*/ 6443 w 9945"/>
              <a:gd name="connsiteY12" fmla="*/ 2293 h 10000"/>
              <a:gd name="connsiteX13" fmla="*/ 6498 w 9945"/>
              <a:gd name="connsiteY13" fmla="*/ 1980 h 10000"/>
              <a:gd name="connsiteX14" fmla="*/ 8074 w 9945"/>
              <a:gd name="connsiteY14" fmla="*/ 1980 h 10000"/>
              <a:gd name="connsiteX15" fmla="*/ 8129 w 9945"/>
              <a:gd name="connsiteY15" fmla="*/ 2293 h 10000"/>
              <a:gd name="connsiteX16" fmla="*/ 8129 w 9945"/>
              <a:gd name="connsiteY16" fmla="*/ 9687 h 10000"/>
              <a:gd name="connsiteX17" fmla="*/ 8184 w 9945"/>
              <a:gd name="connsiteY17" fmla="*/ 10000 h 10000"/>
              <a:gd name="connsiteX18" fmla="*/ 9945 w 9945"/>
              <a:gd name="connsiteY18" fmla="*/ 10000 h 10000"/>
              <a:gd name="connsiteX0" fmla="*/ 0 w 8229"/>
              <a:gd name="connsiteY0" fmla="*/ 8333 h 10000"/>
              <a:gd name="connsiteX1" fmla="*/ 57 w 8229"/>
              <a:gd name="connsiteY1" fmla="*/ 8647 h 10000"/>
              <a:gd name="connsiteX2" fmla="*/ 2913 w 8229"/>
              <a:gd name="connsiteY2" fmla="*/ 8647 h 10000"/>
              <a:gd name="connsiteX3" fmla="*/ 2967 w 8229"/>
              <a:gd name="connsiteY3" fmla="*/ 8333 h 10000"/>
              <a:gd name="connsiteX4" fmla="*/ 2967 w 8229"/>
              <a:gd name="connsiteY4" fmla="*/ 313 h 10000"/>
              <a:gd name="connsiteX5" fmla="*/ 3024 w 8229"/>
              <a:gd name="connsiteY5" fmla="*/ 0 h 10000"/>
              <a:gd name="connsiteX6" fmla="*/ 5599 w 8229"/>
              <a:gd name="connsiteY6" fmla="*/ 0 h 10000"/>
              <a:gd name="connsiteX7" fmla="*/ 5653 w 8229"/>
              <a:gd name="connsiteY7" fmla="*/ 313 h 10000"/>
              <a:gd name="connsiteX8" fmla="*/ 5653 w 8229"/>
              <a:gd name="connsiteY8" fmla="*/ 5772 h 10000"/>
              <a:gd name="connsiteX9" fmla="*/ 5708 w 8229"/>
              <a:gd name="connsiteY9" fmla="*/ 6085 h 10000"/>
              <a:gd name="connsiteX10" fmla="*/ 6421 w 8229"/>
              <a:gd name="connsiteY10" fmla="*/ 6085 h 10000"/>
              <a:gd name="connsiteX11" fmla="*/ 6479 w 8229"/>
              <a:gd name="connsiteY11" fmla="*/ 5772 h 10000"/>
              <a:gd name="connsiteX12" fmla="*/ 6479 w 8229"/>
              <a:gd name="connsiteY12" fmla="*/ 2293 h 10000"/>
              <a:gd name="connsiteX13" fmla="*/ 6534 w 8229"/>
              <a:gd name="connsiteY13" fmla="*/ 1980 h 10000"/>
              <a:gd name="connsiteX14" fmla="*/ 8119 w 8229"/>
              <a:gd name="connsiteY14" fmla="*/ 1980 h 10000"/>
              <a:gd name="connsiteX15" fmla="*/ 8174 w 8229"/>
              <a:gd name="connsiteY15" fmla="*/ 2293 h 10000"/>
              <a:gd name="connsiteX16" fmla="*/ 8174 w 8229"/>
              <a:gd name="connsiteY16" fmla="*/ 9687 h 10000"/>
              <a:gd name="connsiteX17" fmla="*/ 8229 w 8229"/>
              <a:gd name="connsiteY17" fmla="*/ 10000 h 10000"/>
              <a:gd name="connsiteX0" fmla="*/ 0 w 9933"/>
              <a:gd name="connsiteY0" fmla="*/ 8333 h 9687"/>
              <a:gd name="connsiteX1" fmla="*/ 69 w 9933"/>
              <a:gd name="connsiteY1" fmla="*/ 8647 h 9687"/>
              <a:gd name="connsiteX2" fmla="*/ 3540 w 9933"/>
              <a:gd name="connsiteY2" fmla="*/ 8647 h 9687"/>
              <a:gd name="connsiteX3" fmla="*/ 3606 w 9933"/>
              <a:gd name="connsiteY3" fmla="*/ 8333 h 9687"/>
              <a:gd name="connsiteX4" fmla="*/ 3606 w 9933"/>
              <a:gd name="connsiteY4" fmla="*/ 313 h 9687"/>
              <a:gd name="connsiteX5" fmla="*/ 3675 w 9933"/>
              <a:gd name="connsiteY5" fmla="*/ 0 h 9687"/>
              <a:gd name="connsiteX6" fmla="*/ 6804 w 9933"/>
              <a:gd name="connsiteY6" fmla="*/ 0 h 9687"/>
              <a:gd name="connsiteX7" fmla="*/ 6870 w 9933"/>
              <a:gd name="connsiteY7" fmla="*/ 313 h 9687"/>
              <a:gd name="connsiteX8" fmla="*/ 6870 w 9933"/>
              <a:gd name="connsiteY8" fmla="*/ 5772 h 9687"/>
              <a:gd name="connsiteX9" fmla="*/ 6936 w 9933"/>
              <a:gd name="connsiteY9" fmla="*/ 6085 h 9687"/>
              <a:gd name="connsiteX10" fmla="*/ 7803 w 9933"/>
              <a:gd name="connsiteY10" fmla="*/ 6085 h 9687"/>
              <a:gd name="connsiteX11" fmla="*/ 7873 w 9933"/>
              <a:gd name="connsiteY11" fmla="*/ 5772 h 9687"/>
              <a:gd name="connsiteX12" fmla="*/ 7873 w 9933"/>
              <a:gd name="connsiteY12" fmla="*/ 2293 h 9687"/>
              <a:gd name="connsiteX13" fmla="*/ 7940 w 9933"/>
              <a:gd name="connsiteY13" fmla="*/ 1980 h 9687"/>
              <a:gd name="connsiteX14" fmla="*/ 9866 w 9933"/>
              <a:gd name="connsiteY14" fmla="*/ 1980 h 9687"/>
              <a:gd name="connsiteX15" fmla="*/ 9933 w 9933"/>
              <a:gd name="connsiteY15" fmla="*/ 2293 h 9687"/>
              <a:gd name="connsiteX16" fmla="*/ 9933 w 9933"/>
              <a:gd name="connsiteY16" fmla="*/ 9687 h 9687"/>
              <a:gd name="connsiteX0" fmla="*/ 0 w 10000"/>
              <a:gd name="connsiteY0" fmla="*/ 8602 h 8926"/>
              <a:gd name="connsiteX1" fmla="*/ 69 w 10000"/>
              <a:gd name="connsiteY1" fmla="*/ 8926 h 8926"/>
              <a:gd name="connsiteX2" fmla="*/ 3564 w 10000"/>
              <a:gd name="connsiteY2" fmla="*/ 8926 h 8926"/>
              <a:gd name="connsiteX3" fmla="*/ 3630 w 10000"/>
              <a:gd name="connsiteY3" fmla="*/ 8602 h 8926"/>
              <a:gd name="connsiteX4" fmla="*/ 3630 w 10000"/>
              <a:gd name="connsiteY4" fmla="*/ 323 h 8926"/>
              <a:gd name="connsiteX5" fmla="*/ 3700 w 10000"/>
              <a:gd name="connsiteY5" fmla="*/ 0 h 8926"/>
              <a:gd name="connsiteX6" fmla="*/ 6850 w 10000"/>
              <a:gd name="connsiteY6" fmla="*/ 0 h 8926"/>
              <a:gd name="connsiteX7" fmla="*/ 6916 w 10000"/>
              <a:gd name="connsiteY7" fmla="*/ 323 h 8926"/>
              <a:gd name="connsiteX8" fmla="*/ 6916 w 10000"/>
              <a:gd name="connsiteY8" fmla="*/ 5959 h 8926"/>
              <a:gd name="connsiteX9" fmla="*/ 6983 w 10000"/>
              <a:gd name="connsiteY9" fmla="*/ 6282 h 8926"/>
              <a:gd name="connsiteX10" fmla="*/ 7856 w 10000"/>
              <a:gd name="connsiteY10" fmla="*/ 6282 h 8926"/>
              <a:gd name="connsiteX11" fmla="*/ 7926 w 10000"/>
              <a:gd name="connsiteY11" fmla="*/ 5959 h 8926"/>
              <a:gd name="connsiteX12" fmla="*/ 7926 w 10000"/>
              <a:gd name="connsiteY12" fmla="*/ 2367 h 8926"/>
              <a:gd name="connsiteX13" fmla="*/ 7994 w 10000"/>
              <a:gd name="connsiteY13" fmla="*/ 2044 h 8926"/>
              <a:gd name="connsiteX14" fmla="*/ 9933 w 10000"/>
              <a:gd name="connsiteY14" fmla="*/ 2044 h 8926"/>
              <a:gd name="connsiteX15" fmla="*/ 10000 w 10000"/>
              <a:gd name="connsiteY15" fmla="*/ 2367 h 8926"/>
              <a:gd name="connsiteX0" fmla="*/ 0 w 10000"/>
              <a:gd name="connsiteY0" fmla="*/ 9637 h 10000"/>
              <a:gd name="connsiteX1" fmla="*/ 3564 w 10000"/>
              <a:gd name="connsiteY1" fmla="*/ 10000 h 10000"/>
              <a:gd name="connsiteX2" fmla="*/ 3630 w 10000"/>
              <a:gd name="connsiteY2" fmla="*/ 9637 h 10000"/>
              <a:gd name="connsiteX3" fmla="*/ 3630 w 10000"/>
              <a:gd name="connsiteY3" fmla="*/ 362 h 10000"/>
              <a:gd name="connsiteX4" fmla="*/ 3700 w 10000"/>
              <a:gd name="connsiteY4" fmla="*/ 0 h 10000"/>
              <a:gd name="connsiteX5" fmla="*/ 6850 w 10000"/>
              <a:gd name="connsiteY5" fmla="*/ 0 h 10000"/>
              <a:gd name="connsiteX6" fmla="*/ 6916 w 10000"/>
              <a:gd name="connsiteY6" fmla="*/ 362 h 10000"/>
              <a:gd name="connsiteX7" fmla="*/ 6916 w 10000"/>
              <a:gd name="connsiteY7" fmla="*/ 6676 h 10000"/>
              <a:gd name="connsiteX8" fmla="*/ 6983 w 10000"/>
              <a:gd name="connsiteY8" fmla="*/ 7038 h 10000"/>
              <a:gd name="connsiteX9" fmla="*/ 7856 w 10000"/>
              <a:gd name="connsiteY9" fmla="*/ 7038 h 10000"/>
              <a:gd name="connsiteX10" fmla="*/ 7926 w 10000"/>
              <a:gd name="connsiteY10" fmla="*/ 6676 h 10000"/>
              <a:gd name="connsiteX11" fmla="*/ 7926 w 10000"/>
              <a:gd name="connsiteY11" fmla="*/ 2652 h 10000"/>
              <a:gd name="connsiteX12" fmla="*/ 7994 w 10000"/>
              <a:gd name="connsiteY12" fmla="*/ 2290 h 10000"/>
              <a:gd name="connsiteX13" fmla="*/ 9933 w 10000"/>
              <a:gd name="connsiteY13" fmla="*/ 2290 h 10000"/>
              <a:gd name="connsiteX14" fmla="*/ 10000 w 10000"/>
              <a:gd name="connsiteY14" fmla="*/ 2652 h 10000"/>
              <a:gd name="connsiteX0" fmla="*/ 0 w 9777"/>
              <a:gd name="connsiteY0" fmla="*/ 10089 h 10109"/>
              <a:gd name="connsiteX1" fmla="*/ 3341 w 9777"/>
              <a:gd name="connsiteY1" fmla="*/ 10000 h 10109"/>
              <a:gd name="connsiteX2" fmla="*/ 3407 w 9777"/>
              <a:gd name="connsiteY2" fmla="*/ 9637 h 10109"/>
              <a:gd name="connsiteX3" fmla="*/ 3407 w 9777"/>
              <a:gd name="connsiteY3" fmla="*/ 362 h 10109"/>
              <a:gd name="connsiteX4" fmla="*/ 3477 w 9777"/>
              <a:gd name="connsiteY4" fmla="*/ 0 h 10109"/>
              <a:gd name="connsiteX5" fmla="*/ 6627 w 9777"/>
              <a:gd name="connsiteY5" fmla="*/ 0 h 10109"/>
              <a:gd name="connsiteX6" fmla="*/ 6693 w 9777"/>
              <a:gd name="connsiteY6" fmla="*/ 362 h 10109"/>
              <a:gd name="connsiteX7" fmla="*/ 6693 w 9777"/>
              <a:gd name="connsiteY7" fmla="*/ 6676 h 10109"/>
              <a:gd name="connsiteX8" fmla="*/ 6760 w 9777"/>
              <a:gd name="connsiteY8" fmla="*/ 7038 h 10109"/>
              <a:gd name="connsiteX9" fmla="*/ 7633 w 9777"/>
              <a:gd name="connsiteY9" fmla="*/ 7038 h 10109"/>
              <a:gd name="connsiteX10" fmla="*/ 7703 w 9777"/>
              <a:gd name="connsiteY10" fmla="*/ 6676 h 10109"/>
              <a:gd name="connsiteX11" fmla="*/ 7703 w 9777"/>
              <a:gd name="connsiteY11" fmla="*/ 2652 h 10109"/>
              <a:gd name="connsiteX12" fmla="*/ 7771 w 9777"/>
              <a:gd name="connsiteY12" fmla="*/ 2290 h 10109"/>
              <a:gd name="connsiteX13" fmla="*/ 9710 w 9777"/>
              <a:gd name="connsiteY13" fmla="*/ 2290 h 10109"/>
              <a:gd name="connsiteX14" fmla="*/ 9777 w 9777"/>
              <a:gd name="connsiteY14" fmla="*/ 2652 h 10109"/>
              <a:gd name="connsiteX0" fmla="*/ 0 w 10000"/>
              <a:gd name="connsiteY0" fmla="*/ 9855 h 9901"/>
              <a:gd name="connsiteX1" fmla="*/ 3417 w 10000"/>
              <a:gd name="connsiteY1" fmla="*/ 9892 h 9901"/>
              <a:gd name="connsiteX2" fmla="*/ 3485 w 10000"/>
              <a:gd name="connsiteY2" fmla="*/ 9533 h 9901"/>
              <a:gd name="connsiteX3" fmla="*/ 3485 w 10000"/>
              <a:gd name="connsiteY3" fmla="*/ 358 h 9901"/>
              <a:gd name="connsiteX4" fmla="*/ 3556 w 10000"/>
              <a:gd name="connsiteY4" fmla="*/ 0 h 9901"/>
              <a:gd name="connsiteX5" fmla="*/ 6778 w 10000"/>
              <a:gd name="connsiteY5" fmla="*/ 0 h 9901"/>
              <a:gd name="connsiteX6" fmla="*/ 6846 w 10000"/>
              <a:gd name="connsiteY6" fmla="*/ 358 h 9901"/>
              <a:gd name="connsiteX7" fmla="*/ 6846 w 10000"/>
              <a:gd name="connsiteY7" fmla="*/ 6604 h 9901"/>
              <a:gd name="connsiteX8" fmla="*/ 6914 w 10000"/>
              <a:gd name="connsiteY8" fmla="*/ 6962 h 9901"/>
              <a:gd name="connsiteX9" fmla="*/ 7807 w 10000"/>
              <a:gd name="connsiteY9" fmla="*/ 6962 h 9901"/>
              <a:gd name="connsiteX10" fmla="*/ 7879 w 10000"/>
              <a:gd name="connsiteY10" fmla="*/ 6604 h 9901"/>
              <a:gd name="connsiteX11" fmla="*/ 7879 w 10000"/>
              <a:gd name="connsiteY11" fmla="*/ 2623 h 9901"/>
              <a:gd name="connsiteX12" fmla="*/ 7948 w 10000"/>
              <a:gd name="connsiteY12" fmla="*/ 2265 h 9901"/>
              <a:gd name="connsiteX13" fmla="*/ 9931 w 10000"/>
              <a:gd name="connsiteY13" fmla="*/ 2265 h 9901"/>
              <a:gd name="connsiteX14" fmla="*/ 10000 w 10000"/>
              <a:gd name="connsiteY14" fmla="*/ 2623 h 9901"/>
              <a:gd name="connsiteX0" fmla="*/ 0 w 10000"/>
              <a:gd name="connsiteY0" fmla="*/ 9954 h 10007"/>
              <a:gd name="connsiteX1" fmla="*/ 3417 w 10000"/>
              <a:gd name="connsiteY1" fmla="*/ 9991 h 10007"/>
              <a:gd name="connsiteX2" fmla="*/ 3485 w 10000"/>
              <a:gd name="connsiteY2" fmla="*/ 9628 h 10007"/>
              <a:gd name="connsiteX3" fmla="*/ 3485 w 10000"/>
              <a:gd name="connsiteY3" fmla="*/ 362 h 10007"/>
              <a:gd name="connsiteX4" fmla="*/ 3556 w 10000"/>
              <a:gd name="connsiteY4" fmla="*/ 0 h 10007"/>
              <a:gd name="connsiteX5" fmla="*/ 6778 w 10000"/>
              <a:gd name="connsiteY5" fmla="*/ 0 h 10007"/>
              <a:gd name="connsiteX6" fmla="*/ 6846 w 10000"/>
              <a:gd name="connsiteY6" fmla="*/ 362 h 10007"/>
              <a:gd name="connsiteX7" fmla="*/ 6846 w 10000"/>
              <a:gd name="connsiteY7" fmla="*/ 6670 h 10007"/>
              <a:gd name="connsiteX8" fmla="*/ 6914 w 10000"/>
              <a:gd name="connsiteY8" fmla="*/ 7032 h 10007"/>
              <a:gd name="connsiteX9" fmla="*/ 7807 w 10000"/>
              <a:gd name="connsiteY9" fmla="*/ 7032 h 10007"/>
              <a:gd name="connsiteX10" fmla="*/ 7879 w 10000"/>
              <a:gd name="connsiteY10" fmla="*/ 6670 h 10007"/>
              <a:gd name="connsiteX11" fmla="*/ 7879 w 10000"/>
              <a:gd name="connsiteY11" fmla="*/ 2649 h 10007"/>
              <a:gd name="connsiteX12" fmla="*/ 7948 w 10000"/>
              <a:gd name="connsiteY12" fmla="*/ 2288 h 10007"/>
              <a:gd name="connsiteX13" fmla="*/ 9931 w 10000"/>
              <a:gd name="connsiteY13" fmla="*/ 2288 h 10007"/>
              <a:gd name="connsiteX14" fmla="*/ 10000 w 10000"/>
              <a:gd name="connsiteY14" fmla="*/ 2649 h 10007"/>
              <a:gd name="connsiteX0" fmla="*/ 0 w 10000"/>
              <a:gd name="connsiteY0" fmla="*/ 9954 h 10038"/>
              <a:gd name="connsiteX1" fmla="*/ 3417 w 10000"/>
              <a:gd name="connsiteY1" fmla="*/ 9991 h 10038"/>
              <a:gd name="connsiteX2" fmla="*/ 3485 w 10000"/>
              <a:gd name="connsiteY2" fmla="*/ 9628 h 10038"/>
              <a:gd name="connsiteX3" fmla="*/ 3485 w 10000"/>
              <a:gd name="connsiteY3" fmla="*/ 362 h 10038"/>
              <a:gd name="connsiteX4" fmla="*/ 3556 w 10000"/>
              <a:gd name="connsiteY4" fmla="*/ 0 h 10038"/>
              <a:gd name="connsiteX5" fmla="*/ 6778 w 10000"/>
              <a:gd name="connsiteY5" fmla="*/ 0 h 10038"/>
              <a:gd name="connsiteX6" fmla="*/ 6846 w 10000"/>
              <a:gd name="connsiteY6" fmla="*/ 362 h 10038"/>
              <a:gd name="connsiteX7" fmla="*/ 6846 w 10000"/>
              <a:gd name="connsiteY7" fmla="*/ 6670 h 10038"/>
              <a:gd name="connsiteX8" fmla="*/ 6914 w 10000"/>
              <a:gd name="connsiteY8" fmla="*/ 7032 h 10038"/>
              <a:gd name="connsiteX9" fmla="*/ 7807 w 10000"/>
              <a:gd name="connsiteY9" fmla="*/ 7032 h 10038"/>
              <a:gd name="connsiteX10" fmla="*/ 7879 w 10000"/>
              <a:gd name="connsiteY10" fmla="*/ 6670 h 10038"/>
              <a:gd name="connsiteX11" fmla="*/ 7879 w 10000"/>
              <a:gd name="connsiteY11" fmla="*/ 2649 h 10038"/>
              <a:gd name="connsiteX12" fmla="*/ 7948 w 10000"/>
              <a:gd name="connsiteY12" fmla="*/ 2288 h 10038"/>
              <a:gd name="connsiteX13" fmla="*/ 9931 w 10000"/>
              <a:gd name="connsiteY13" fmla="*/ 2288 h 10038"/>
              <a:gd name="connsiteX14" fmla="*/ 10000 w 10000"/>
              <a:gd name="connsiteY14" fmla="*/ 2649 h 10038"/>
              <a:gd name="connsiteX0" fmla="*/ 0 w 10000"/>
              <a:gd name="connsiteY0" fmla="*/ 9954 h 10007"/>
              <a:gd name="connsiteX1" fmla="*/ 3417 w 10000"/>
              <a:gd name="connsiteY1" fmla="*/ 9991 h 10007"/>
              <a:gd name="connsiteX2" fmla="*/ 3485 w 10000"/>
              <a:gd name="connsiteY2" fmla="*/ 9628 h 10007"/>
              <a:gd name="connsiteX3" fmla="*/ 3485 w 10000"/>
              <a:gd name="connsiteY3" fmla="*/ 362 h 10007"/>
              <a:gd name="connsiteX4" fmla="*/ 3556 w 10000"/>
              <a:gd name="connsiteY4" fmla="*/ 0 h 10007"/>
              <a:gd name="connsiteX5" fmla="*/ 6778 w 10000"/>
              <a:gd name="connsiteY5" fmla="*/ 0 h 10007"/>
              <a:gd name="connsiteX6" fmla="*/ 6846 w 10000"/>
              <a:gd name="connsiteY6" fmla="*/ 362 h 10007"/>
              <a:gd name="connsiteX7" fmla="*/ 6846 w 10000"/>
              <a:gd name="connsiteY7" fmla="*/ 6670 h 10007"/>
              <a:gd name="connsiteX8" fmla="*/ 6914 w 10000"/>
              <a:gd name="connsiteY8" fmla="*/ 7032 h 10007"/>
              <a:gd name="connsiteX9" fmla="*/ 7807 w 10000"/>
              <a:gd name="connsiteY9" fmla="*/ 7032 h 10007"/>
              <a:gd name="connsiteX10" fmla="*/ 7879 w 10000"/>
              <a:gd name="connsiteY10" fmla="*/ 6670 h 10007"/>
              <a:gd name="connsiteX11" fmla="*/ 7879 w 10000"/>
              <a:gd name="connsiteY11" fmla="*/ 2649 h 10007"/>
              <a:gd name="connsiteX12" fmla="*/ 7948 w 10000"/>
              <a:gd name="connsiteY12" fmla="*/ 2288 h 10007"/>
              <a:gd name="connsiteX13" fmla="*/ 9931 w 10000"/>
              <a:gd name="connsiteY13" fmla="*/ 2288 h 10007"/>
              <a:gd name="connsiteX14" fmla="*/ 10000 w 10000"/>
              <a:gd name="connsiteY14" fmla="*/ 2649 h 10007"/>
              <a:gd name="connsiteX0" fmla="*/ 0 w 10000"/>
              <a:gd name="connsiteY0" fmla="*/ 9972 h 10018"/>
              <a:gd name="connsiteX1" fmla="*/ 3417 w 10000"/>
              <a:gd name="connsiteY1" fmla="*/ 9991 h 10018"/>
              <a:gd name="connsiteX2" fmla="*/ 3485 w 10000"/>
              <a:gd name="connsiteY2" fmla="*/ 9628 h 10018"/>
              <a:gd name="connsiteX3" fmla="*/ 3485 w 10000"/>
              <a:gd name="connsiteY3" fmla="*/ 362 h 10018"/>
              <a:gd name="connsiteX4" fmla="*/ 3556 w 10000"/>
              <a:gd name="connsiteY4" fmla="*/ 0 h 10018"/>
              <a:gd name="connsiteX5" fmla="*/ 6778 w 10000"/>
              <a:gd name="connsiteY5" fmla="*/ 0 h 10018"/>
              <a:gd name="connsiteX6" fmla="*/ 6846 w 10000"/>
              <a:gd name="connsiteY6" fmla="*/ 362 h 10018"/>
              <a:gd name="connsiteX7" fmla="*/ 6846 w 10000"/>
              <a:gd name="connsiteY7" fmla="*/ 6670 h 10018"/>
              <a:gd name="connsiteX8" fmla="*/ 6914 w 10000"/>
              <a:gd name="connsiteY8" fmla="*/ 7032 h 10018"/>
              <a:gd name="connsiteX9" fmla="*/ 7807 w 10000"/>
              <a:gd name="connsiteY9" fmla="*/ 7032 h 10018"/>
              <a:gd name="connsiteX10" fmla="*/ 7879 w 10000"/>
              <a:gd name="connsiteY10" fmla="*/ 6670 h 10018"/>
              <a:gd name="connsiteX11" fmla="*/ 7879 w 10000"/>
              <a:gd name="connsiteY11" fmla="*/ 2649 h 10018"/>
              <a:gd name="connsiteX12" fmla="*/ 7948 w 10000"/>
              <a:gd name="connsiteY12" fmla="*/ 2288 h 10018"/>
              <a:gd name="connsiteX13" fmla="*/ 9931 w 10000"/>
              <a:gd name="connsiteY13" fmla="*/ 2288 h 10018"/>
              <a:gd name="connsiteX14" fmla="*/ 10000 w 10000"/>
              <a:gd name="connsiteY14" fmla="*/ 2649 h 10018"/>
              <a:gd name="connsiteX0" fmla="*/ 0 w 10000"/>
              <a:gd name="connsiteY0" fmla="*/ 9972 h 9991"/>
              <a:gd name="connsiteX1" fmla="*/ 3417 w 10000"/>
              <a:gd name="connsiteY1" fmla="*/ 9991 h 9991"/>
              <a:gd name="connsiteX2" fmla="*/ 3485 w 10000"/>
              <a:gd name="connsiteY2" fmla="*/ 9628 h 9991"/>
              <a:gd name="connsiteX3" fmla="*/ 3485 w 10000"/>
              <a:gd name="connsiteY3" fmla="*/ 362 h 9991"/>
              <a:gd name="connsiteX4" fmla="*/ 3556 w 10000"/>
              <a:gd name="connsiteY4" fmla="*/ 0 h 9991"/>
              <a:gd name="connsiteX5" fmla="*/ 6778 w 10000"/>
              <a:gd name="connsiteY5" fmla="*/ 0 h 9991"/>
              <a:gd name="connsiteX6" fmla="*/ 6846 w 10000"/>
              <a:gd name="connsiteY6" fmla="*/ 362 h 9991"/>
              <a:gd name="connsiteX7" fmla="*/ 6846 w 10000"/>
              <a:gd name="connsiteY7" fmla="*/ 6670 h 9991"/>
              <a:gd name="connsiteX8" fmla="*/ 6914 w 10000"/>
              <a:gd name="connsiteY8" fmla="*/ 7032 h 9991"/>
              <a:gd name="connsiteX9" fmla="*/ 7807 w 10000"/>
              <a:gd name="connsiteY9" fmla="*/ 7032 h 9991"/>
              <a:gd name="connsiteX10" fmla="*/ 7879 w 10000"/>
              <a:gd name="connsiteY10" fmla="*/ 6670 h 9991"/>
              <a:gd name="connsiteX11" fmla="*/ 7879 w 10000"/>
              <a:gd name="connsiteY11" fmla="*/ 2649 h 9991"/>
              <a:gd name="connsiteX12" fmla="*/ 7948 w 10000"/>
              <a:gd name="connsiteY12" fmla="*/ 2288 h 9991"/>
              <a:gd name="connsiteX13" fmla="*/ 9931 w 10000"/>
              <a:gd name="connsiteY13" fmla="*/ 2288 h 9991"/>
              <a:gd name="connsiteX14" fmla="*/ 10000 w 10000"/>
              <a:gd name="connsiteY14" fmla="*/ 2649 h 9991"/>
              <a:gd name="connsiteX0" fmla="*/ 0 w 10000"/>
              <a:gd name="connsiteY0" fmla="*/ 10008 h 10015"/>
              <a:gd name="connsiteX1" fmla="*/ 3417 w 10000"/>
              <a:gd name="connsiteY1" fmla="*/ 10000 h 10015"/>
              <a:gd name="connsiteX2" fmla="*/ 3485 w 10000"/>
              <a:gd name="connsiteY2" fmla="*/ 9637 h 10015"/>
              <a:gd name="connsiteX3" fmla="*/ 3485 w 10000"/>
              <a:gd name="connsiteY3" fmla="*/ 362 h 10015"/>
              <a:gd name="connsiteX4" fmla="*/ 3556 w 10000"/>
              <a:gd name="connsiteY4" fmla="*/ 0 h 10015"/>
              <a:gd name="connsiteX5" fmla="*/ 6778 w 10000"/>
              <a:gd name="connsiteY5" fmla="*/ 0 h 10015"/>
              <a:gd name="connsiteX6" fmla="*/ 6846 w 10000"/>
              <a:gd name="connsiteY6" fmla="*/ 362 h 10015"/>
              <a:gd name="connsiteX7" fmla="*/ 6846 w 10000"/>
              <a:gd name="connsiteY7" fmla="*/ 6676 h 10015"/>
              <a:gd name="connsiteX8" fmla="*/ 6914 w 10000"/>
              <a:gd name="connsiteY8" fmla="*/ 7038 h 10015"/>
              <a:gd name="connsiteX9" fmla="*/ 7807 w 10000"/>
              <a:gd name="connsiteY9" fmla="*/ 7038 h 10015"/>
              <a:gd name="connsiteX10" fmla="*/ 7879 w 10000"/>
              <a:gd name="connsiteY10" fmla="*/ 6676 h 10015"/>
              <a:gd name="connsiteX11" fmla="*/ 7879 w 10000"/>
              <a:gd name="connsiteY11" fmla="*/ 2651 h 10015"/>
              <a:gd name="connsiteX12" fmla="*/ 7948 w 10000"/>
              <a:gd name="connsiteY12" fmla="*/ 2290 h 10015"/>
              <a:gd name="connsiteX13" fmla="*/ 9931 w 10000"/>
              <a:gd name="connsiteY13" fmla="*/ 2290 h 10015"/>
              <a:gd name="connsiteX14" fmla="*/ 10000 w 10000"/>
              <a:gd name="connsiteY14" fmla="*/ 2651 h 10015"/>
              <a:gd name="connsiteX0" fmla="*/ 0 w 10000"/>
              <a:gd name="connsiteY0" fmla="*/ 10008 h 10008"/>
              <a:gd name="connsiteX1" fmla="*/ 3417 w 10000"/>
              <a:gd name="connsiteY1" fmla="*/ 10000 h 10008"/>
              <a:gd name="connsiteX2" fmla="*/ 3485 w 10000"/>
              <a:gd name="connsiteY2" fmla="*/ 9637 h 10008"/>
              <a:gd name="connsiteX3" fmla="*/ 3485 w 10000"/>
              <a:gd name="connsiteY3" fmla="*/ 362 h 10008"/>
              <a:gd name="connsiteX4" fmla="*/ 3556 w 10000"/>
              <a:gd name="connsiteY4" fmla="*/ 0 h 10008"/>
              <a:gd name="connsiteX5" fmla="*/ 6778 w 10000"/>
              <a:gd name="connsiteY5" fmla="*/ 0 h 10008"/>
              <a:gd name="connsiteX6" fmla="*/ 6846 w 10000"/>
              <a:gd name="connsiteY6" fmla="*/ 362 h 10008"/>
              <a:gd name="connsiteX7" fmla="*/ 6846 w 10000"/>
              <a:gd name="connsiteY7" fmla="*/ 6676 h 10008"/>
              <a:gd name="connsiteX8" fmla="*/ 6914 w 10000"/>
              <a:gd name="connsiteY8" fmla="*/ 7038 h 10008"/>
              <a:gd name="connsiteX9" fmla="*/ 7807 w 10000"/>
              <a:gd name="connsiteY9" fmla="*/ 7038 h 10008"/>
              <a:gd name="connsiteX10" fmla="*/ 7879 w 10000"/>
              <a:gd name="connsiteY10" fmla="*/ 6676 h 10008"/>
              <a:gd name="connsiteX11" fmla="*/ 7879 w 10000"/>
              <a:gd name="connsiteY11" fmla="*/ 2651 h 10008"/>
              <a:gd name="connsiteX12" fmla="*/ 7948 w 10000"/>
              <a:gd name="connsiteY12" fmla="*/ 2290 h 10008"/>
              <a:gd name="connsiteX13" fmla="*/ 9931 w 10000"/>
              <a:gd name="connsiteY13" fmla="*/ 2290 h 10008"/>
              <a:gd name="connsiteX14" fmla="*/ 10000 w 10000"/>
              <a:gd name="connsiteY14" fmla="*/ 2651 h 10008"/>
              <a:gd name="connsiteX0" fmla="*/ 0 w 10000"/>
              <a:gd name="connsiteY0" fmla="*/ 10008 h 10008"/>
              <a:gd name="connsiteX1" fmla="*/ 3417 w 10000"/>
              <a:gd name="connsiteY1" fmla="*/ 10000 h 10008"/>
              <a:gd name="connsiteX2" fmla="*/ 3485 w 10000"/>
              <a:gd name="connsiteY2" fmla="*/ 9637 h 10008"/>
              <a:gd name="connsiteX3" fmla="*/ 3485 w 10000"/>
              <a:gd name="connsiteY3" fmla="*/ 362 h 10008"/>
              <a:gd name="connsiteX4" fmla="*/ 3556 w 10000"/>
              <a:gd name="connsiteY4" fmla="*/ 0 h 10008"/>
              <a:gd name="connsiteX5" fmla="*/ 6778 w 10000"/>
              <a:gd name="connsiteY5" fmla="*/ 0 h 10008"/>
              <a:gd name="connsiteX6" fmla="*/ 6846 w 10000"/>
              <a:gd name="connsiteY6" fmla="*/ 362 h 10008"/>
              <a:gd name="connsiteX7" fmla="*/ 6846 w 10000"/>
              <a:gd name="connsiteY7" fmla="*/ 6676 h 10008"/>
              <a:gd name="connsiteX8" fmla="*/ 6914 w 10000"/>
              <a:gd name="connsiteY8" fmla="*/ 7038 h 10008"/>
              <a:gd name="connsiteX9" fmla="*/ 7807 w 10000"/>
              <a:gd name="connsiteY9" fmla="*/ 7038 h 10008"/>
              <a:gd name="connsiteX10" fmla="*/ 7879 w 10000"/>
              <a:gd name="connsiteY10" fmla="*/ 6676 h 10008"/>
              <a:gd name="connsiteX11" fmla="*/ 7879 w 10000"/>
              <a:gd name="connsiteY11" fmla="*/ 2651 h 10008"/>
              <a:gd name="connsiteX12" fmla="*/ 7948 w 10000"/>
              <a:gd name="connsiteY12" fmla="*/ 2290 h 10008"/>
              <a:gd name="connsiteX13" fmla="*/ 10000 w 10000"/>
              <a:gd name="connsiteY13" fmla="*/ 2651 h 10008"/>
              <a:gd name="connsiteX0" fmla="*/ 0 w 9969"/>
              <a:gd name="connsiteY0" fmla="*/ 10008 h 10008"/>
              <a:gd name="connsiteX1" fmla="*/ 3417 w 9969"/>
              <a:gd name="connsiteY1" fmla="*/ 10000 h 10008"/>
              <a:gd name="connsiteX2" fmla="*/ 3485 w 9969"/>
              <a:gd name="connsiteY2" fmla="*/ 9637 h 10008"/>
              <a:gd name="connsiteX3" fmla="*/ 3485 w 9969"/>
              <a:gd name="connsiteY3" fmla="*/ 362 h 10008"/>
              <a:gd name="connsiteX4" fmla="*/ 3556 w 9969"/>
              <a:gd name="connsiteY4" fmla="*/ 0 h 10008"/>
              <a:gd name="connsiteX5" fmla="*/ 6778 w 9969"/>
              <a:gd name="connsiteY5" fmla="*/ 0 h 10008"/>
              <a:gd name="connsiteX6" fmla="*/ 6846 w 9969"/>
              <a:gd name="connsiteY6" fmla="*/ 362 h 10008"/>
              <a:gd name="connsiteX7" fmla="*/ 6846 w 9969"/>
              <a:gd name="connsiteY7" fmla="*/ 6676 h 10008"/>
              <a:gd name="connsiteX8" fmla="*/ 6914 w 9969"/>
              <a:gd name="connsiteY8" fmla="*/ 7038 h 10008"/>
              <a:gd name="connsiteX9" fmla="*/ 7807 w 9969"/>
              <a:gd name="connsiteY9" fmla="*/ 7038 h 10008"/>
              <a:gd name="connsiteX10" fmla="*/ 7879 w 9969"/>
              <a:gd name="connsiteY10" fmla="*/ 6676 h 10008"/>
              <a:gd name="connsiteX11" fmla="*/ 7879 w 9969"/>
              <a:gd name="connsiteY11" fmla="*/ 2651 h 10008"/>
              <a:gd name="connsiteX12" fmla="*/ 7948 w 9969"/>
              <a:gd name="connsiteY12" fmla="*/ 2290 h 10008"/>
              <a:gd name="connsiteX13" fmla="*/ 9969 w 9969"/>
              <a:gd name="connsiteY13" fmla="*/ 2271 h 10008"/>
              <a:gd name="connsiteX0" fmla="*/ 0 w 9995"/>
              <a:gd name="connsiteY0" fmla="*/ 10000 h 10000"/>
              <a:gd name="connsiteX1" fmla="*/ 3428 w 9995"/>
              <a:gd name="connsiteY1" fmla="*/ 9992 h 10000"/>
              <a:gd name="connsiteX2" fmla="*/ 3496 w 9995"/>
              <a:gd name="connsiteY2" fmla="*/ 9629 h 10000"/>
              <a:gd name="connsiteX3" fmla="*/ 3496 w 9995"/>
              <a:gd name="connsiteY3" fmla="*/ 362 h 10000"/>
              <a:gd name="connsiteX4" fmla="*/ 3567 w 9995"/>
              <a:gd name="connsiteY4" fmla="*/ 0 h 10000"/>
              <a:gd name="connsiteX5" fmla="*/ 6799 w 9995"/>
              <a:gd name="connsiteY5" fmla="*/ 0 h 10000"/>
              <a:gd name="connsiteX6" fmla="*/ 6867 w 9995"/>
              <a:gd name="connsiteY6" fmla="*/ 362 h 10000"/>
              <a:gd name="connsiteX7" fmla="*/ 6867 w 9995"/>
              <a:gd name="connsiteY7" fmla="*/ 6671 h 10000"/>
              <a:gd name="connsiteX8" fmla="*/ 6936 w 9995"/>
              <a:gd name="connsiteY8" fmla="*/ 7032 h 10000"/>
              <a:gd name="connsiteX9" fmla="*/ 7831 w 9995"/>
              <a:gd name="connsiteY9" fmla="*/ 7032 h 10000"/>
              <a:gd name="connsiteX10" fmla="*/ 7904 w 9995"/>
              <a:gd name="connsiteY10" fmla="*/ 6671 h 10000"/>
              <a:gd name="connsiteX11" fmla="*/ 7904 w 9995"/>
              <a:gd name="connsiteY11" fmla="*/ 2649 h 10000"/>
              <a:gd name="connsiteX12" fmla="*/ 7973 w 9995"/>
              <a:gd name="connsiteY12" fmla="*/ 2288 h 10000"/>
              <a:gd name="connsiteX13" fmla="*/ 9995 w 9995"/>
              <a:gd name="connsiteY13" fmla="*/ 2377 h 10000"/>
              <a:gd name="connsiteX0" fmla="*/ 0 w 10000"/>
              <a:gd name="connsiteY0" fmla="*/ 10000 h 10000"/>
              <a:gd name="connsiteX1" fmla="*/ 3430 w 10000"/>
              <a:gd name="connsiteY1" fmla="*/ 9992 h 10000"/>
              <a:gd name="connsiteX2" fmla="*/ 3498 w 10000"/>
              <a:gd name="connsiteY2" fmla="*/ 9629 h 10000"/>
              <a:gd name="connsiteX3" fmla="*/ 3498 w 10000"/>
              <a:gd name="connsiteY3" fmla="*/ 362 h 10000"/>
              <a:gd name="connsiteX4" fmla="*/ 3569 w 10000"/>
              <a:gd name="connsiteY4" fmla="*/ 0 h 10000"/>
              <a:gd name="connsiteX5" fmla="*/ 6802 w 10000"/>
              <a:gd name="connsiteY5" fmla="*/ 0 h 10000"/>
              <a:gd name="connsiteX6" fmla="*/ 6870 w 10000"/>
              <a:gd name="connsiteY6" fmla="*/ 362 h 10000"/>
              <a:gd name="connsiteX7" fmla="*/ 6870 w 10000"/>
              <a:gd name="connsiteY7" fmla="*/ 6671 h 10000"/>
              <a:gd name="connsiteX8" fmla="*/ 6939 w 10000"/>
              <a:gd name="connsiteY8" fmla="*/ 7032 h 10000"/>
              <a:gd name="connsiteX9" fmla="*/ 7835 w 10000"/>
              <a:gd name="connsiteY9" fmla="*/ 7032 h 10000"/>
              <a:gd name="connsiteX10" fmla="*/ 7908 w 10000"/>
              <a:gd name="connsiteY10" fmla="*/ 6671 h 10000"/>
              <a:gd name="connsiteX11" fmla="*/ 7908 w 10000"/>
              <a:gd name="connsiteY11" fmla="*/ 2649 h 10000"/>
              <a:gd name="connsiteX12" fmla="*/ 7977 w 10000"/>
              <a:gd name="connsiteY12" fmla="*/ 2288 h 10000"/>
              <a:gd name="connsiteX13" fmla="*/ 10000 w 10000"/>
              <a:gd name="connsiteY13" fmla="*/ 2296 h 10000"/>
              <a:gd name="connsiteX0" fmla="*/ 0 w 10049"/>
              <a:gd name="connsiteY0" fmla="*/ 10000 h 10000"/>
              <a:gd name="connsiteX1" fmla="*/ 3479 w 10049"/>
              <a:gd name="connsiteY1" fmla="*/ 9992 h 10000"/>
              <a:gd name="connsiteX2" fmla="*/ 3547 w 10049"/>
              <a:gd name="connsiteY2" fmla="*/ 9629 h 10000"/>
              <a:gd name="connsiteX3" fmla="*/ 3547 w 10049"/>
              <a:gd name="connsiteY3" fmla="*/ 362 h 10000"/>
              <a:gd name="connsiteX4" fmla="*/ 3618 w 10049"/>
              <a:gd name="connsiteY4" fmla="*/ 0 h 10000"/>
              <a:gd name="connsiteX5" fmla="*/ 6851 w 10049"/>
              <a:gd name="connsiteY5" fmla="*/ 0 h 10000"/>
              <a:gd name="connsiteX6" fmla="*/ 6919 w 10049"/>
              <a:gd name="connsiteY6" fmla="*/ 362 h 10000"/>
              <a:gd name="connsiteX7" fmla="*/ 6919 w 10049"/>
              <a:gd name="connsiteY7" fmla="*/ 6671 h 10000"/>
              <a:gd name="connsiteX8" fmla="*/ 6988 w 10049"/>
              <a:gd name="connsiteY8" fmla="*/ 7032 h 10000"/>
              <a:gd name="connsiteX9" fmla="*/ 7884 w 10049"/>
              <a:gd name="connsiteY9" fmla="*/ 7032 h 10000"/>
              <a:gd name="connsiteX10" fmla="*/ 7957 w 10049"/>
              <a:gd name="connsiteY10" fmla="*/ 6671 h 10000"/>
              <a:gd name="connsiteX11" fmla="*/ 7957 w 10049"/>
              <a:gd name="connsiteY11" fmla="*/ 2649 h 10000"/>
              <a:gd name="connsiteX12" fmla="*/ 8026 w 10049"/>
              <a:gd name="connsiteY12" fmla="*/ 2288 h 10000"/>
              <a:gd name="connsiteX13" fmla="*/ 10049 w 10049"/>
              <a:gd name="connsiteY13" fmla="*/ 2296 h 10000"/>
              <a:gd name="connsiteX0" fmla="*/ 0 w 10007"/>
              <a:gd name="connsiteY0" fmla="*/ 10000 h 10000"/>
              <a:gd name="connsiteX1" fmla="*/ 3437 w 10007"/>
              <a:gd name="connsiteY1" fmla="*/ 9992 h 10000"/>
              <a:gd name="connsiteX2" fmla="*/ 3505 w 10007"/>
              <a:gd name="connsiteY2" fmla="*/ 9629 h 10000"/>
              <a:gd name="connsiteX3" fmla="*/ 3505 w 10007"/>
              <a:gd name="connsiteY3" fmla="*/ 362 h 10000"/>
              <a:gd name="connsiteX4" fmla="*/ 3576 w 10007"/>
              <a:gd name="connsiteY4" fmla="*/ 0 h 10000"/>
              <a:gd name="connsiteX5" fmla="*/ 6809 w 10007"/>
              <a:gd name="connsiteY5" fmla="*/ 0 h 10000"/>
              <a:gd name="connsiteX6" fmla="*/ 6877 w 10007"/>
              <a:gd name="connsiteY6" fmla="*/ 362 h 10000"/>
              <a:gd name="connsiteX7" fmla="*/ 6877 w 10007"/>
              <a:gd name="connsiteY7" fmla="*/ 6671 h 10000"/>
              <a:gd name="connsiteX8" fmla="*/ 6946 w 10007"/>
              <a:gd name="connsiteY8" fmla="*/ 7032 h 10000"/>
              <a:gd name="connsiteX9" fmla="*/ 7842 w 10007"/>
              <a:gd name="connsiteY9" fmla="*/ 7032 h 10000"/>
              <a:gd name="connsiteX10" fmla="*/ 7915 w 10007"/>
              <a:gd name="connsiteY10" fmla="*/ 6671 h 10000"/>
              <a:gd name="connsiteX11" fmla="*/ 7915 w 10007"/>
              <a:gd name="connsiteY11" fmla="*/ 2649 h 10000"/>
              <a:gd name="connsiteX12" fmla="*/ 7984 w 10007"/>
              <a:gd name="connsiteY12" fmla="*/ 2288 h 10000"/>
              <a:gd name="connsiteX13" fmla="*/ 10007 w 10007"/>
              <a:gd name="connsiteY13" fmla="*/ 229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7" h="10000">
                <a:moveTo>
                  <a:pt x="0" y="10000"/>
                </a:moveTo>
                <a:lnTo>
                  <a:pt x="3437" y="9992"/>
                </a:lnTo>
                <a:cubicBezTo>
                  <a:pt x="3474" y="9992"/>
                  <a:pt x="3505" y="9824"/>
                  <a:pt x="3505" y="9629"/>
                </a:cubicBezTo>
                <a:lnTo>
                  <a:pt x="3505" y="362"/>
                </a:lnTo>
                <a:cubicBezTo>
                  <a:pt x="3505" y="168"/>
                  <a:pt x="3536" y="0"/>
                  <a:pt x="3576" y="0"/>
                </a:cubicBezTo>
                <a:lnTo>
                  <a:pt x="6809" y="0"/>
                </a:lnTo>
                <a:cubicBezTo>
                  <a:pt x="6845" y="0"/>
                  <a:pt x="6877" y="168"/>
                  <a:pt x="6877" y="362"/>
                </a:cubicBezTo>
                <a:lnTo>
                  <a:pt x="6877" y="6671"/>
                </a:lnTo>
                <a:cubicBezTo>
                  <a:pt x="6877" y="6865"/>
                  <a:pt x="6906" y="7032"/>
                  <a:pt x="6946" y="7032"/>
                </a:cubicBezTo>
                <a:lnTo>
                  <a:pt x="7842" y="7032"/>
                </a:lnTo>
                <a:cubicBezTo>
                  <a:pt x="7883" y="7032"/>
                  <a:pt x="7915" y="6865"/>
                  <a:pt x="7915" y="6671"/>
                </a:cubicBezTo>
                <a:lnTo>
                  <a:pt x="7915" y="2649"/>
                </a:lnTo>
                <a:cubicBezTo>
                  <a:pt x="7915" y="2443"/>
                  <a:pt x="7943" y="2288"/>
                  <a:pt x="7984" y="2288"/>
                </a:cubicBezTo>
                <a:lnTo>
                  <a:pt x="10007" y="2296"/>
                </a:lnTo>
              </a:path>
            </a:pathLst>
          </a:custGeom>
          <a:noFill/>
          <a:ln w="12700" cap="flat">
            <a:solidFill>
              <a:schemeClr val="bg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userDrawn="1"/>
        </p:nvSpPr>
        <p:spPr bwMode="gray">
          <a:xfrm>
            <a:off x="-10278" y="5966252"/>
            <a:ext cx="9157459" cy="323466"/>
          </a:xfrm>
          <a:custGeom>
            <a:avLst/>
            <a:gdLst>
              <a:gd name="T0" fmla="*/ 0 w 8480"/>
              <a:gd name="T1" fmla="*/ 0 h 144"/>
              <a:gd name="T2" fmla="*/ 776 w 8480"/>
              <a:gd name="T3" fmla="*/ 0 h 144"/>
              <a:gd name="T4" fmla="*/ 804 w 8480"/>
              <a:gd name="T5" fmla="*/ 28 h 144"/>
              <a:gd name="T6" fmla="*/ 804 w 8480"/>
              <a:gd name="T7" fmla="*/ 114 h 144"/>
              <a:gd name="T8" fmla="*/ 831 w 8480"/>
              <a:gd name="T9" fmla="*/ 142 h 144"/>
              <a:gd name="T10" fmla="*/ 2854 w 8480"/>
              <a:gd name="T11" fmla="*/ 142 h 144"/>
              <a:gd name="T12" fmla="*/ 2882 w 8480"/>
              <a:gd name="T13" fmla="*/ 114 h 144"/>
              <a:gd name="T14" fmla="*/ 2882 w 8480"/>
              <a:gd name="T15" fmla="*/ 28 h 144"/>
              <a:gd name="T16" fmla="*/ 2910 w 8480"/>
              <a:gd name="T17" fmla="*/ 0 h 144"/>
              <a:gd name="T18" fmla="*/ 6767 w 8480"/>
              <a:gd name="T19" fmla="*/ 0 h 144"/>
              <a:gd name="T20" fmla="*/ 6795 w 8480"/>
              <a:gd name="T21" fmla="*/ 28 h 144"/>
              <a:gd name="T22" fmla="*/ 6795 w 8480"/>
              <a:gd name="T23" fmla="*/ 116 h 144"/>
              <a:gd name="T24" fmla="*/ 6823 w 8480"/>
              <a:gd name="T25" fmla="*/ 144 h 144"/>
              <a:gd name="T26" fmla="*/ 8480 w 8480"/>
              <a:gd name="T27" fmla="*/ 144 h 144"/>
              <a:gd name="connsiteX0" fmla="*/ 0 w 9085"/>
              <a:gd name="connsiteY0" fmla="*/ 0 h 10000"/>
              <a:gd name="connsiteX1" fmla="*/ 33 w 9085"/>
              <a:gd name="connsiteY1" fmla="*/ 1944 h 10000"/>
              <a:gd name="connsiteX2" fmla="*/ 33 w 9085"/>
              <a:gd name="connsiteY2" fmla="*/ 7917 h 10000"/>
              <a:gd name="connsiteX3" fmla="*/ 65 w 9085"/>
              <a:gd name="connsiteY3" fmla="*/ 9861 h 10000"/>
              <a:gd name="connsiteX4" fmla="*/ 2451 w 9085"/>
              <a:gd name="connsiteY4" fmla="*/ 9861 h 10000"/>
              <a:gd name="connsiteX5" fmla="*/ 2484 w 9085"/>
              <a:gd name="connsiteY5" fmla="*/ 7917 h 10000"/>
              <a:gd name="connsiteX6" fmla="*/ 2484 w 9085"/>
              <a:gd name="connsiteY6" fmla="*/ 1944 h 10000"/>
              <a:gd name="connsiteX7" fmla="*/ 2517 w 9085"/>
              <a:gd name="connsiteY7" fmla="*/ 0 h 10000"/>
              <a:gd name="connsiteX8" fmla="*/ 7065 w 9085"/>
              <a:gd name="connsiteY8" fmla="*/ 0 h 10000"/>
              <a:gd name="connsiteX9" fmla="*/ 7098 w 9085"/>
              <a:gd name="connsiteY9" fmla="*/ 1944 h 10000"/>
              <a:gd name="connsiteX10" fmla="*/ 7098 w 9085"/>
              <a:gd name="connsiteY10" fmla="*/ 8056 h 10000"/>
              <a:gd name="connsiteX11" fmla="*/ 7131 w 9085"/>
              <a:gd name="connsiteY11" fmla="*/ 10000 h 10000"/>
              <a:gd name="connsiteX12" fmla="*/ 9085 w 9085"/>
              <a:gd name="connsiteY12" fmla="*/ 10000 h 10000"/>
              <a:gd name="connsiteX0" fmla="*/ 0 w 9964"/>
              <a:gd name="connsiteY0" fmla="*/ 1944 h 10000"/>
              <a:gd name="connsiteX1" fmla="*/ 0 w 9964"/>
              <a:gd name="connsiteY1" fmla="*/ 7917 h 10000"/>
              <a:gd name="connsiteX2" fmla="*/ 36 w 9964"/>
              <a:gd name="connsiteY2" fmla="*/ 9861 h 10000"/>
              <a:gd name="connsiteX3" fmla="*/ 2662 w 9964"/>
              <a:gd name="connsiteY3" fmla="*/ 9861 h 10000"/>
              <a:gd name="connsiteX4" fmla="*/ 2698 w 9964"/>
              <a:gd name="connsiteY4" fmla="*/ 7917 h 10000"/>
              <a:gd name="connsiteX5" fmla="*/ 2698 w 9964"/>
              <a:gd name="connsiteY5" fmla="*/ 1944 h 10000"/>
              <a:gd name="connsiteX6" fmla="*/ 2735 w 9964"/>
              <a:gd name="connsiteY6" fmla="*/ 0 h 10000"/>
              <a:gd name="connsiteX7" fmla="*/ 7741 w 9964"/>
              <a:gd name="connsiteY7" fmla="*/ 0 h 10000"/>
              <a:gd name="connsiteX8" fmla="*/ 7777 w 9964"/>
              <a:gd name="connsiteY8" fmla="*/ 1944 h 10000"/>
              <a:gd name="connsiteX9" fmla="*/ 7777 w 9964"/>
              <a:gd name="connsiteY9" fmla="*/ 8056 h 10000"/>
              <a:gd name="connsiteX10" fmla="*/ 7813 w 9964"/>
              <a:gd name="connsiteY10" fmla="*/ 10000 h 10000"/>
              <a:gd name="connsiteX11" fmla="*/ 9964 w 9964"/>
              <a:gd name="connsiteY11" fmla="*/ 10000 h 10000"/>
              <a:gd name="connsiteX0" fmla="*/ 0 w 10000"/>
              <a:gd name="connsiteY0" fmla="*/ 7917 h 10000"/>
              <a:gd name="connsiteX1" fmla="*/ 36 w 10000"/>
              <a:gd name="connsiteY1" fmla="*/ 9861 h 10000"/>
              <a:gd name="connsiteX2" fmla="*/ 2672 w 10000"/>
              <a:gd name="connsiteY2" fmla="*/ 9861 h 10000"/>
              <a:gd name="connsiteX3" fmla="*/ 2708 w 10000"/>
              <a:gd name="connsiteY3" fmla="*/ 7917 h 10000"/>
              <a:gd name="connsiteX4" fmla="*/ 2708 w 10000"/>
              <a:gd name="connsiteY4" fmla="*/ 1944 h 10000"/>
              <a:gd name="connsiteX5" fmla="*/ 2745 w 10000"/>
              <a:gd name="connsiteY5" fmla="*/ 0 h 10000"/>
              <a:gd name="connsiteX6" fmla="*/ 7769 w 10000"/>
              <a:gd name="connsiteY6" fmla="*/ 0 h 10000"/>
              <a:gd name="connsiteX7" fmla="*/ 7805 w 10000"/>
              <a:gd name="connsiteY7" fmla="*/ 1944 h 10000"/>
              <a:gd name="connsiteX8" fmla="*/ 7805 w 10000"/>
              <a:gd name="connsiteY8" fmla="*/ 8056 h 10000"/>
              <a:gd name="connsiteX9" fmla="*/ 7841 w 10000"/>
              <a:gd name="connsiteY9" fmla="*/ 10000 h 10000"/>
              <a:gd name="connsiteX10" fmla="*/ 10000 w 10000"/>
              <a:gd name="connsiteY10" fmla="*/ 10000 h 10000"/>
              <a:gd name="connsiteX0" fmla="*/ 0 w 9964"/>
              <a:gd name="connsiteY0" fmla="*/ 9861 h 10000"/>
              <a:gd name="connsiteX1" fmla="*/ 2636 w 9964"/>
              <a:gd name="connsiteY1" fmla="*/ 9861 h 10000"/>
              <a:gd name="connsiteX2" fmla="*/ 2672 w 9964"/>
              <a:gd name="connsiteY2" fmla="*/ 7917 h 10000"/>
              <a:gd name="connsiteX3" fmla="*/ 2672 w 9964"/>
              <a:gd name="connsiteY3" fmla="*/ 1944 h 10000"/>
              <a:gd name="connsiteX4" fmla="*/ 2709 w 9964"/>
              <a:gd name="connsiteY4" fmla="*/ 0 h 10000"/>
              <a:gd name="connsiteX5" fmla="*/ 7733 w 9964"/>
              <a:gd name="connsiteY5" fmla="*/ 0 h 10000"/>
              <a:gd name="connsiteX6" fmla="*/ 7769 w 9964"/>
              <a:gd name="connsiteY6" fmla="*/ 1944 h 10000"/>
              <a:gd name="connsiteX7" fmla="*/ 7769 w 9964"/>
              <a:gd name="connsiteY7" fmla="*/ 8056 h 10000"/>
              <a:gd name="connsiteX8" fmla="*/ 7805 w 9964"/>
              <a:gd name="connsiteY8" fmla="*/ 10000 h 10000"/>
              <a:gd name="connsiteX9" fmla="*/ 9964 w 9964"/>
              <a:gd name="connsiteY9" fmla="*/ 10000 h 10000"/>
              <a:gd name="connsiteX0" fmla="*/ 0 w 7833"/>
              <a:gd name="connsiteY0" fmla="*/ 9861 h 10000"/>
              <a:gd name="connsiteX1" fmla="*/ 2646 w 7833"/>
              <a:gd name="connsiteY1" fmla="*/ 9861 h 10000"/>
              <a:gd name="connsiteX2" fmla="*/ 2682 w 7833"/>
              <a:gd name="connsiteY2" fmla="*/ 7917 h 10000"/>
              <a:gd name="connsiteX3" fmla="*/ 2682 w 7833"/>
              <a:gd name="connsiteY3" fmla="*/ 1944 h 10000"/>
              <a:gd name="connsiteX4" fmla="*/ 2719 w 7833"/>
              <a:gd name="connsiteY4" fmla="*/ 0 h 10000"/>
              <a:gd name="connsiteX5" fmla="*/ 7761 w 7833"/>
              <a:gd name="connsiteY5" fmla="*/ 0 h 10000"/>
              <a:gd name="connsiteX6" fmla="*/ 7797 w 7833"/>
              <a:gd name="connsiteY6" fmla="*/ 1944 h 10000"/>
              <a:gd name="connsiteX7" fmla="*/ 7797 w 7833"/>
              <a:gd name="connsiteY7" fmla="*/ 8056 h 10000"/>
              <a:gd name="connsiteX8" fmla="*/ 7833 w 7833"/>
              <a:gd name="connsiteY8" fmla="*/ 10000 h 10000"/>
              <a:gd name="connsiteX0" fmla="*/ 0 w 9954"/>
              <a:gd name="connsiteY0" fmla="*/ 9861 h 9861"/>
              <a:gd name="connsiteX1" fmla="*/ 3378 w 9954"/>
              <a:gd name="connsiteY1" fmla="*/ 9861 h 9861"/>
              <a:gd name="connsiteX2" fmla="*/ 3424 w 9954"/>
              <a:gd name="connsiteY2" fmla="*/ 7917 h 9861"/>
              <a:gd name="connsiteX3" fmla="*/ 3424 w 9954"/>
              <a:gd name="connsiteY3" fmla="*/ 1944 h 9861"/>
              <a:gd name="connsiteX4" fmla="*/ 3471 w 9954"/>
              <a:gd name="connsiteY4" fmla="*/ 0 h 9861"/>
              <a:gd name="connsiteX5" fmla="*/ 9908 w 9954"/>
              <a:gd name="connsiteY5" fmla="*/ 0 h 9861"/>
              <a:gd name="connsiteX6" fmla="*/ 9954 w 9954"/>
              <a:gd name="connsiteY6" fmla="*/ 1944 h 9861"/>
              <a:gd name="connsiteX7" fmla="*/ 9954 w 9954"/>
              <a:gd name="connsiteY7" fmla="*/ 8056 h 9861"/>
              <a:gd name="connsiteX0" fmla="*/ 0 w 10000"/>
              <a:gd name="connsiteY0" fmla="*/ 10000 h 10000"/>
              <a:gd name="connsiteX1" fmla="*/ 3394 w 10000"/>
              <a:gd name="connsiteY1" fmla="*/ 10000 h 10000"/>
              <a:gd name="connsiteX2" fmla="*/ 3440 w 10000"/>
              <a:gd name="connsiteY2" fmla="*/ 8029 h 10000"/>
              <a:gd name="connsiteX3" fmla="*/ 3440 w 10000"/>
              <a:gd name="connsiteY3" fmla="*/ 1971 h 10000"/>
              <a:gd name="connsiteX4" fmla="*/ 3487 w 10000"/>
              <a:gd name="connsiteY4" fmla="*/ 0 h 10000"/>
              <a:gd name="connsiteX5" fmla="*/ 9954 w 10000"/>
              <a:gd name="connsiteY5" fmla="*/ 0 h 10000"/>
              <a:gd name="connsiteX6" fmla="*/ 10000 w 10000"/>
              <a:gd name="connsiteY6" fmla="*/ 1971 h 10000"/>
              <a:gd name="connsiteX0" fmla="*/ 0 w 7965"/>
              <a:gd name="connsiteY0" fmla="*/ 9803 h 10000"/>
              <a:gd name="connsiteX1" fmla="*/ 1359 w 7965"/>
              <a:gd name="connsiteY1" fmla="*/ 10000 h 10000"/>
              <a:gd name="connsiteX2" fmla="*/ 1405 w 7965"/>
              <a:gd name="connsiteY2" fmla="*/ 8029 h 10000"/>
              <a:gd name="connsiteX3" fmla="*/ 1405 w 7965"/>
              <a:gd name="connsiteY3" fmla="*/ 1971 h 10000"/>
              <a:gd name="connsiteX4" fmla="*/ 1452 w 7965"/>
              <a:gd name="connsiteY4" fmla="*/ 0 h 10000"/>
              <a:gd name="connsiteX5" fmla="*/ 7919 w 7965"/>
              <a:gd name="connsiteY5" fmla="*/ 0 h 10000"/>
              <a:gd name="connsiteX6" fmla="*/ 7965 w 7965"/>
              <a:gd name="connsiteY6" fmla="*/ 1971 h 10000"/>
              <a:gd name="connsiteX0" fmla="*/ 0 w 10000"/>
              <a:gd name="connsiteY0" fmla="*/ 9803 h 10000"/>
              <a:gd name="connsiteX1" fmla="*/ 1706 w 10000"/>
              <a:gd name="connsiteY1" fmla="*/ 10000 h 10000"/>
              <a:gd name="connsiteX2" fmla="*/ 1764 w 10000"/>
              <a:gd name="connsiteY2" fmla="*/ 8029 h 10000"/>
              <a:gd name="connsiteX3" fmla="*/ 1764 w 10000"/>
              <a:gd name="connsiteY3" fmla="*/ 1971 h 10000"/>
              <a:gd name="connsiteX4" fmla="*/ 1823 w 10000"/>
              <a:gd name="connsiteY4" fmla="*/ 0 h 10000"/>
              <a:gd name="connsiteX5" fmla="*/ 9942 w 10000"/>
              <a:gd name="connsiteY5" fmla="*/ 0 h 10000"/>
              <a:gd name="connsiteX6" fmla="*/ 10000 w 10000"/>
              <a:gd name="connsiteY6" fmla="*/ 1971 h 10000"/>
              <a:gd name="connsiteX0" fmla="*/ 0 w 9295"/>
              <a:gd name="connsiteY0" fmla="*/ 9803 h 10000"/>
              <a:gd name="connsiteX1" fmla="*/ 1001 w 9295"/>
              <a:gd name="connsiteY1" fmla="*/ 10000 h 10000"/>
              <a:gd name="connsiteX2" fmla="*/ 1059 w 9295"/>
              <a:gd name="connsiteY2" fmla="*/ 8029 h 10000"/>
              <a:gd name="connsiteX3" fmla="*/ 1059 w 9295"/>
              <a:gd name="connsiteY3" fmla="*/ 1971 h 10000"/>
              <a:gd name="connsiteX4" fmla="*/ 1118 w 9295"/>
              <a:gd name="connsiteY4" fmla="*/ 0 h 10000"/>
              <a:gd name="connsiteX5" fmla="*/ 9237 w 9295"/>
              <a:gd name="connsiteY5" fmla="*/ 0 h 10000"/>
              <a:gd name="connsiteX6" fmla="*/ 9295 w 9295"/>
              <a:gd name="connsiteY6" fmla="*/ 1971 h 10000"/>
              <a:gd name="connsiteX0" fmla="*/ 0 w 10000"/>
              <a:gd name="connsiteY0" fmla="*/ 10246 h 10246"/>
              <a:gd name="connsiteX1" fmla="*/ 1077 w 10000"/>
              <a:gd name="connsiteY1" fmla="*/ 10000 h 10246"/>
              <a:gd name="connsiteX2" fmla="*/ 1139 w 10000"/>
              <a:gd name="connsiteY2" fmla="*/ 8029 h 10246"/>
              <a:gd name="connsiteX3" fmla="*/ 1139 w 10000"/>
              <a:gd name="connsiteY3" fmla="*/ 1971 h 10246"/>
              <a:gd name="connsiteX4" fmla="*/ 1203 w 10000"/>
              <a:gd name="connsiteY4" fmla="*/ 0 h 10246"/>
              <a:gd name="connsiteX5" fmla="*/ 9938 w 10000"/>
              <a:gd name="connsiteY5" fmla="*/ 0 h 10246"/>
              <a:gd name="connsiteX6" fmla="*/ 10000 w 10000"/>
              <a:gd name="connsiteY6" fmla="*/ 1971 h 10246"/>
              <a:gd name="connsiteX0" fmla="*/ 0 w 10000"/>
              <a:gd name="connsiteY0" fmla="*/ 9951 h 10000"/>
              <a:gd name="connsiteX1" fmla="*/ 1077 w 10000"/>
              <a:gd name="connsiteY1" fmla="*/ 10000 h 10000"/>
              <a:gd name="connsiteX2" fmla="*/ 1139 w 10000"/>
              <a:gd name="connsiteY2" fmla="*/ 8029 h 10000"/>
              <a:gd name="connsiteX3" fmla="*/ 1139 w 10000"/>
              <a:gd name="connsiteY3" fmla="*/ 1971 h 10000"/>
              <a:gd name="connsiteX4" fmla="*/ 1203 w 10000"/>
              <a:gd name="connsiteY4" fmla="*/ 0 h 10000"/>
              <a:gd name="connsiteX5" fmla="*/ 9938 w 10000"/>
              <a:gd name="connsiteY5" fmla="*/ 0 h 10000"/>
              <a:gd name="connsiteX6" fmla="*/ 10000 w 10000"/>
              <a:gd name="connsiteY6" fmla="*/ 1971 h 10000"/>
              <a:gd name="connsiteX0" fmla="*/ 0 w 10000"/>
              <a:gd name="connsiteY0" fmla="*/ 9951 h 10000"/>
              <a:gd name="connsiteX1" fmla="*/ 1077 w 10000"/>
              <a:gd name="connsiteY1" fmla="*/ 10000 h 10000"/>
              <a:gd name="connsiteX2" fmla="*/ 1139 w 10000"/>
              <a:gd name="connsiteY2" fmla="*/ 8029 h 10000"/>
              <a:gd name="connsiteX3" fmla="*/ 1139 w 10000"/>
              <a:gd name="connsiteY3" fmla="*/ 1971 h 10000"/>
              <a:gd name="connsiteX4" fmla="*/ 1203 w 10000"/>
              <a:gd name="connsiteY4" fmla="*/ 0 h 10000"/>
              <a:gd name="connsiteX5" fmla="*/ 10000 w 10000"/>
              <a:gd name="connsiteY5" fmla="*/ 1971 h 10000"/>
              <a:gd name="connsiteX0" fmla="*/ 0 w 8215"/>
              <a:gd name="connsiteY0" fmla="*/ 12209 h 12258"/>
              <a:gd name="connsiteX1" fmla="*/ 1077 w 8215"/>
              <a:gd name="connsiteY1" fmla="*/ 12258 h 12258"/>
              <a:gd name="connsiteX2" fmla="*/ 1139 w 8215"/>
              <a:gd name="connsiteY2" fmla="*/ 10287 h 12258"/>
              <a:gd name="connsiteX3" fmla="*/ 1139 w 8215"/>
              <a:gd name="connsiteY3" fmla="*/ 4229 h 12258"/>
              <a:gd name="connsiteX4" fmla="*/ 1203 w 8215"/>
              <a:gd name="connsiteY4" fmla="*/ 2258 h 12258"/>
              <a:gd name="connsiteX5" fmla="*/ 8215 w 8215"/>
              <a:gd name="connsiteY5" fmla="*/ 0 h 12258"/>
              <a:gd name="connsiteX0" fmla="*/ 0 w 10000"/>
              <a:gd name="connsiteY0" fmla="*/ 8195 h 8235"/>
              <a:gd name="connsiteX1" fmla="*/ 1311 w 10000"/>
              <a:gd name="connsiteY1" fmla="*/ 8235 h 8235"/>
              <a:gd name="connsiteX2" fmla="*/ 1386 w 10000"/>
              <a:gd name="connsiteY2" fmla="*/ 6627 h 8235"/>
              <a:gd name="connsiteX3" fmla="*/ 1386 w 10000"/>
              <a:gd name="connsiteY3" fmla="*/ 1685 h 8235"/>
              <a:gd name="connsiteX4" fmla="*/ 1464 w 10000"/>
              <a:gd name="connsiteY4" fmla="*/ 77 h 8235"/>
              <a:gd name="connsiteX5" fmla="*/ 10000 w 10000"/>
              <a:gd name="connsiteY5" fmla="*/ 0 h 8235"/>
              <a:gd name="connsiteX0" fmla="*/ 0 w 10000"/>
              <a:gd name="connsiteY0" fmla="*/ 9951 h 10000"/>
              <a:gd name="connsiteX1" fmla="*/ 1311 w 10000"/>
              <a:gd name="connsiteY1" fmla="*/ 10000 h 10000"/>
              <a:gd name="connsiteX2" fmla="*/ 1386 w 10000"/>
              <a:gd name="connsiteY2" fmla="*/ 8047 h 10000"/>
              <a:gd name="connsiteX3" fmla="*/ 1386 w 10000"/>
              <a:gd name="connsiteY3" fmla="*/ 2046 h 10000"/>
              <a:gd name="connsiteX4" fmla="*/ 1464 w 10000"/>
              <a:gd name="connsiteY4" fmla="*/ 94 h 10000"/>
              <a:gd name="connsiteX5" fmla="*/ 10000 w 10000"/>
              <a:gd name="connsiteY5" fmla="*/ 0 h 10000"/>
              <a:gd name="connsiteX0" fmla="*/ 0 w 9993"/>
              <a:gd name="connsiteY0" fmla="*/ 9857 h 9906"/>
              <a:gd name="connsiteX1" fmla="*/ 1311 w 9993"/>
              <a:gd name="connsiteY1" fmla="*/ 9906 h 9906"/>
              <a:gd name="connsiteX2" fmla="*/ 1386 w 9993"/>
              <a:gd name="connsiteY2" fmla="*/ 7953 h 9906"/>
              <a:gd name="connsiteX3" fmla="*/ 1386 w 9993"/>
              <a:gd name="connsiteY3" fmla="*/ 1952 h 9906"/>
              <a:gd name="connsiteX4" fmla="*/ 1464 w 9993"/>
              <a:gd name="connsiteY4" fmla="*/ 0 h 9906"/>
              <a:gd name="connsiteX5" fmla="*/ 9993 w 9993"/>
              <a:gd name="connsiteY5" fmla="*/ 101 h 9906"/>
              <a:gd name="connsiteX0" fmla="*/ 0 w 10007"/>
              <a:gd name="connsiteY0" fmla="*/ 10439 h 10488"/>
              <a:gd name="connsiteX1" fmla="*/ 1312 w 10007"/>
              <a:gd name="connsiteY1" fmla="*/ 10488 h 10488"/>
              <a:gd name="connsiteX2" fmla="*/ 1387 w 10007"/>
              <a:gd name="connsiteY2" fmla="*/ 8516 h 10488"/>
              <a:gd name="connsiteX3" fmla="*/ 1387 w 10007"/>
              <a:gd name="connsiteY3" fmla="*/ 2459 h 10488"/>
              <a:gd name="connsiteX4" fmla="*/ 1465 w 10007"/>
              <a:gd name="connsiteY4" fmla="*/ 488 h 10488"/>
              <a:gd name="connsiteX5" fmla="*/ 10007 w 10007"/>
              <a:gd name="connsiteY5" fmla="*/ 0 h 10488"/>
              <a:gd name="connsiteX0" fmla="*/ 0 w 10007"/>
              <a:gd name="connsiteY0" fmla="*/ 9951 h 10000"/>
              <a:gd name="connsiteX1" fmla="*/ 1312 w 10007"/>
              <a:gd name="connsiteY1" fmla="*/ 10000 h 10000"/>
              <a:gd name="connsiteX2" fmla="*/ 1387 w 10007"/>
              <a:gd name="connsiteY2" fmla="*/ 8028 h 10000"/>
              <a:gd name="connsiteX3" fmla="*/ 1387 w 10007"/>
              <a:gd name="connsiteY3" fmla="*/ 1971 h 10000"/>
              <a:gd name="connsiteX4" fmla="*/ 1465 w 10007"/>
              <a:gd name="connsiteY4" fmla="*/ 0 h 10000"/>
              <a:gd name="connsiteX5" fmla="*/ 10007 w 10007"/>
              <a:gd name="connsiteY5" fmla="*/ 496 h 10000"/>
              <a:gd name="connsiteX0" fmla="*/ 0 w 10007"/>
              <a:gd name="connsiteY0" fmla="*/ 9951 h 10000"/>
              <a:gd name="connsiteX1" fmla="*/ 1312 w 10007"/>
              <a:gd name="connsiteY1" fmla="*/ 10000 h 10000"/>
              <a:gd name="connsiteX2" fmla="*/ 1387 w 10007"/>
              <a:gd name="connsiteY2" fmla="*/ 8028 h 10000"/>
              <a:gd name="connsiteX3" fmla="*/ 1387 w 10007"/>
              <a:gd name="connsiteY3" fmla="*/ 1971 h 10000"/>
              <a:gd name="connsiteX4" fmla="*/ 1465 w 10007"/>
              <a:gd name="connsiteY4" fmla="*/ 0 h 10000"/>
              <a:gd name="connsiteX5" fmla="*/ 10007 w 10007"/>
              <a:gd name="connsiteY5" fmla="*/ 1480 h 10000"/>
              <a:gd name="connsiteX0" fmla="*/ 0 w 10007"/>
              <a:gd name="connsiteY0" fmla="*/ 9951 h 10000"/>
              <a:gd name="connsiteX1" fmla="*/ 1312 w 10007"/>
              <a:gd name="connsiteY1" fmla="*/ 10000 h 10000"/>
              <a:gd name="connsiteX2" fmla="*/ 1387 w 10007"/>
              <a:gd name="connsiteY2" fmla="*/ 8028 h 10000"/>
              <a:gd name="connsiteX3" fmla="*/ 1387 w 10007"/>
              <a:gd name="connsiteY3" fmla="*/ 1971 h 10000"/>
              <a:gd name="connsiteX4" fmla="*/ 1465 w 10007"/>
              <a:gd name="connsiteY4" fmla="*/ 0 h 10000"/>
              <a:gd name="connsiteX5" fmla="*/ 10007 w 10007"/>
              <a:gd name="connsiteY5" fmla="*/ 496 h 10000"/>
              <a:gd name="connsiteX0" fmla="*/ 0 w 10021"/>
              <a:gd name="connsiteY0" fmla="*/ 10045 h 10094"/>
              <a:gd name="connsiteX1" fmla="*/ 1312 w 10021"/>
              <a:gd name="connsiteY1" fmla="*/ 10094 h 10094"/>
              <a:gd name="connsiteX2" fmla="*/ 1387 w 10021"/>
              <a:gd name="connsiteY2" fmla="*/ 8122 h 10094"/>
              <a:gd name="connsiteX3" fmla="*/ 1387 w 10021"/>
              <a:gd name="connsiteY3" fmla="*/ 2065 h 10094"/>
              <a:gd name="connsiteX4" fmla="*/ 1465 w 10021"/>
              <a:gd name="connsiteY4" fmla="*/ 94 h 10094"/>
              <a:gd name="connsiteX5" fmla="*/ 10021 w 10021"/>
              <a:gd name="connsiteY5" fmla="*/ 0 h 10094"/>
              <a:gd name="connsiteX0" fmla="*/ 0 w 10021"/>
              <a:gd name="connsiteY0" fmla="*/ 10438 h 10487"/>
              <a:gd name="connsiteX1" fmla="*/ 1312 w 10021"/>
              <a:gd name="connsiteY1" fmla="*/ 10487 h 10487"/>
              <a:gd name="connsiteX2" fmla="*/ 1387 w 10021"/>
              <a:gd name="connsiteY2" fmla="*/ 8515 h 10487"/>
              <a:gd name="connsiteX3" fmla="*/ 1387 w 10021"/>
              <a:gd name="connsiteY3" fmla="*/ 2458 h 10487"/>
              <a:gd name="connsiteX4" fmla="*/ 1465 w 10021"/>
              <a:gd name="connsiteY4" fmla="*/ 487 h 10487"/>
              <a:gd name="connsiteX5" fmla="*/ 10021 w 10021"/>
              <a:gd name="connsiteY5" fmla="*/ 0 h 10487"/>
              <a:gd name="connsiteX0" fmla="*/ 0 w 10021"/>
              <a:gd name="connsiteY0" fmla="*/ 9951 h 10000"/>
              <a:gd name="connsiteX1" fmla="*/ 1312 w 10021"/>
              <a:gd name="connsiteY1" fmla="*/ 10000 h 10000"/>
              <a:gd name="connsiteX2" fmla="*/ 1387 w 10021"/>
              <a:gd name="connsiteY2" fmla="*/ 8028 h 10000"/>
              <a:gd name="connsiteX3" fmla="*/ 1387 w 10021"/>
              <a:gd name="connsiteY3" fmla="*/ 1971 h 10000"/>
              <a:gd name="connsiteX4" fmla="*/ 1465 w 10021"/>
              <a:gd name="connsiteY4" fmla="*/ 0 h 10000"/>
              <a:gd name="connsiteX5" fmla="*/ 10021 w 10021"/>
              <a:gd name="connsiteY5" fmla="*/ 300 h 10000"/>
              <a:gd name="connsiteX0" fmla="*/ 0 w 10021"/>
              <a:gd name="connsiteY0" fmla="*/ 10241 h 10290"/>
              <a:gd name="connsiteX1" fmla="*/ 1312 w 10021"/>
              <a:gd name="connsiteY1" fmla="*/ 10290 h 10290"/>
              <a:gd name="connsiteX2" fmla="*/ 1387 w 10021"/>
              <a:gd name="connsiteY2" fmla="*/ 8318 h 10290"/>
              <a:gd name="connsiteX3" fmla="*/ 1387 w 10021"/>
              <a:gd name="connsiteY3" fmla="*/ 2261 h 10290"/>
              <a:gd name="connsiteX4" fmla="*/ 1465 w 10021"/>
              <a:gd name="connsiteY4" fmla="*/ 290 h 10290"/>
              <a:gd name="connsiteX5" fmla="*/ 10021 w 10021"/>
              <a:gd name="connsiteY5" fmla="*/ 0 h 10290"/>
              <a:gd name="connsiteX0" fmla="*/ 0 w 10018"/>
              <a:gd name="connsiteY0" fmla="*/ 10020 h 10069"/>
              <a:gd name="connsiteX1" fmla="*/ 1312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69"/>
              <a:gd name="connsiteX1" fmla="*/ 1312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217"/>
              <a:gd name="connsiteX1" fmla="*/ 1312 w 10018"/>
              <a:gd name="connsiteY1" fmla="*/ 10217 h 10217"/>
              <a:gd name="connsiteX2" fmla="*/ 1387 w 10018"/>
              <a:gd name="connsiteY2" fmla="*/ 8097 h 10217"/>
              <a:gd name="connsiteX3" fmla="*/ 1387 w 10018"/>
              <a:gd name="connsiteY3" fmla="*/ 2040 h 10217"/>
              <a:gd name="connsiteX4" fmla="*/ 1465 w 10018"/>
              <a:gd name="connsiteY4" fmla="*/ 69 h 10217"/>
              <a:gd name="connsiteX5" fmla="*/ 10018 w 10018"/>
              <a:gd name="connsiteY5" fmla="*/ 0 h 10217"/>
              <a:gd name="connsiteX0" fmla="*/ 0 w 10018"/>
              <a:gd name="connsiteY0" fmla="*/ 10020 h 10069"/>
              <a:gd name="connsiteX1" fmla="*/ 1312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69"/>
              <a:gd name="connsiteX1" fmla="*/ 1312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20"/>
              <a:gd name="connsiteX1" fmla="*/ 1312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20"/>
              <a:gd name="connsiteX1" fmla="*/ 1312 w 10018"/>
              <a:gd name="connsiteY1" fmla="*/ 9921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69"/>
              <a:gd name="connsiteX1" fmla="*/ 1309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69"/>
              <a:gd name="connsiteX1" fmla="*/ 1309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20"/>
              <a:gd name="connsiteX1" fmla="*/ 1309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20"/>
              <a:gd name="connsiteX1" fmla="*/ 1309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20"/>
              <a:gd name="connsiteX1" fmla="*/ 1309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69"/>
              <a:gd name="connsiteX1" fmla="*/ 1304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20"/>
              <a:gd name="connsiteX1" fmla="*/ 1304 w 10018"/>
              <a:gd name="connsiteY1" fmla="*/ 9921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142"/>
              <a:gd name="connsiteX1" fmla="*/ 1304 w 10018"/>
              <a:gd name="connsiteY1" fmla="*/ 10142 h 10142"/>
              <a:gd name="connsiteX2" fmla="*/ 1387 w 10018"/>
              <a:gd name="connsiteY2" fmla="*/ 8097 h 10142"/>
              <a:gd name="connsiteX3" fmla="*/ 1387 w 10018"/>
              <a:gd name="connsiteY3" fmla="*/ 2040 h 10142"/>
              <a:gd name="connsiteX4" fmla="*/ 1465 w 10018"/>
              <a:gd name="connsiteY4" fmla="*/ 69 h 10142"/>
              <a:gd name="connsiteX5" fmla="*/ 10018 w 10018"/>
              <a:gd name="connsiteY5" fmla="*/ 0 h 10142"/>
              <a:gd name="connsiteX0" fmla="*/ 0 w 10018"/>
              <a:gd name="connsiteY0" fmla="*/ 10020 h 10142"/>
              <a:gd name="connsiteX1" fmla="*/ 1309 w 10018"/>
              <a:gd name="connsiteY1" fmla="*/ 10142 h 10142"/>
              <a:gd name="connsiteX2" fmla="*/ 1387 w 10018"/>
              <a:gd name="connsiteY2" fmla="*/ 8097 h 10142"/>
              <a:gd name="connsiteX3" fmla="*/ 1387 w 10018"/>
              <a:gd name="connsiteY3" fmla="*/ 2040 h 10142"/>
              <a:gd name="connsiteX4" fmla="*/ 1465 w 10018"/>
              <a:gd name="connsiteY4" fmla="*/ 69 h 10142"/>
              <a:gd name="connsiteX5" fmla="*/ 10018 w 10018"/>
              <a:gd name="connsiteY5" fmla="*/ 0 h 10142"/>
              <a:gd name="connsiteX0" fmla="*/ 0 w 10018"/>
              <a:gd name="connsiteY0" fmla="*/ 10020 h 10020"/>
              <a:gd name="connsiteX1" fmla="*/ 1309 w 10018"/>
              <a:gd name="connsiteY1" fmla="*/ 9921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20"/>
              <a:gd name="connsiteX1" fmla="*/ 1301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69"/>
              <a:gd name="connsiteX1" fmla="*/ 1298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20"/>
              <a:gd name="connsiteX1" fmla="*/ 1301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20"/>
              <a:gd name="connsiteX1" fmla="*/ 1301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290"/>
              <a:gd name="connsiteX1" fmla="*/ 1301 w 10018"/>
              <a:gd name="connsiteY1" fmla="*/ 10290 h 10290"/>
              <a:gd name="connsiteX2" fmla="*/ 1387 w 10018"/>
              <a:gd name="connsiteY2" fmla="*/ 8097 h 10290"/>
              <a:gd name="connsiteX3" fmla="*/ 1387 w 10018"/>
              <a:gd name="connsiteY3" fmla="*/ 2040 h 10290"/>
              <a:gd name="connsiteX4" fmla="*/ 1465 w 10018"/>
              <a:gd name="connsiteY4" fmla="*/ 69 h 10290"/>
              <a:gd name="connsiteX5" fmla="*/ 10018 w 10018"/>
              <a:gd name="connsiteY5" fmla="*/ 0 h 10290"/>
              <a:gd name="connsiteX0" fmla="*/ 0 w 10018"/>
              <a:gd name="connsiteY0" fmla="*/ 10020 h 10020"/>
              <a:gd name="connsiteX1" fmla="*/ 1301 w 10018"/>
              <a:gd name="connsiteY1" fmla="*/ 9995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69"/>
              <a:gd name="connsiteX1" fmla="*/ 1301 w 10018"/>
              <a:gd name="connsiteY1" fmla="*/ 10069 h 10069"/>
              <a:gd name="connsiteX2" fmla="*/ 1387 w 10018"/>
              <a:gd name="connsiteY2" fmla="*/ 8097 h 10069"/>
              <a:gd name="connsiteX3" fmla="*/ 1387 w 10018"/>
              <a:gd name="connsiteY3" fmla="*/ 2040 h 10069"/>
              <a:gd name="connsiteX4" fmla="*/ 1465 w 10018"/>
              <a:gd name="connsiteY4" fmla="*/ 69 h 10069"/>
              <a:gd name="connsiteX5" fmla="*/ 10018 w 10018"/>
              <a:gd name="connsiteY5" fmla="*/ 0 h 10069"/>
              <a:gd name="connsiteX0" fmla="*/ 0 w 10018"/>
              <a:gd name="connsiteY0" fmla="*/ 10020 h 10073"/>
              <a:gd name="connsiteX1" fmla="*/ 1301 w 10018"/>
              <a:gd name="connsiteY1" fmla="*/ 10069 h 10073"/>
              <a:gd name="connsiteX2" fmla="*/ 1387 w 10018"/>
              <a:gd name="connsiteY2" fmla="*/ 8097 h 10073"/>
              <a:gd name="connsiteX3" fmla="*/ 1387 w 10018"/>
              <a:gd name="connsiteY3" fmla="*/ 2040 h 10073"/>
              <a:gd name="connsiteX4" fmla="*/ 1465 w 10018"/>
              <a:gd name="connsiteY4" fmla="*/ 69 h 10073"/>
              <a:gd name="connsiteX5" fmla="*/ 10018 w 10018"/>
              <a:gd name="connsiteY5" fmla="*/ 0 h 10073"/>
              <a:gd name="connsiteX0" fmla="*/ 70 w 10088"/>
              <a:gd name="connsiteY0" fmla="*/ 10020 h 10069"/>
              <a:gd name="connsiteX1" fmla="*/ 1371 w 10088"/>
              <a:gd name="connsiteY1" fmla="*/ 10069 h 10069"/>
              <a:gd name="connsiteX2" fmla="*/ 1457 w 10088"/>
              <a:gd name="connsiteY2" fmla="*/ 8097 h 10069"/>
              <a:gd name="connsiteX3" fmla="*/ 1457 w 10088"/>
              <a:gd name="connsiteY3" fmla="*/ 2040 h 10069"/>
              <a:gd name="connsiteX4" fmla="*/ 1535 w 10088"/>
              <a:gd name="connsiteY4" fmla="*/ 69 h 10069"/>
              <a:gd name="connsiteX5" fmla="*/ 10088 w 10088"/>
              <a:gd name="connsiteY5" fmla="*/ 0 h 10069"/>
              <a:gd name="connsiteX0" fmla="*/ 46 w 10064"/>
              <a:gd name="connsiteY0" fmla="*/ 10020 h 10230"/>
              <a:gd name="connsiteX1" fmla="*/ 1347 w 10064"/>
              <a:gd name="connsiteY1" fmla="*/ 10069 h 10230"/>
              <a:gd name="connsiteX2" fmla="*/ 1433 w 10064"/>
              <a:gd name="connsiteY2" fmla="*/ 8097 h 10230"/>
              <a:gd name="connsiteX3" fmla="*/ 1433 w 10064"/>
              <a:gd name="connsiteY3" fmla="*/ 2040 h 10230"/>
              <a:gd name="connsiteX4" fmla="*/ 1511 w 10064"/>
              <a:gd name="connsiteY4" fmla="*/ 69 h 10230"/>
              <a:gd name="connsiteX5" fmla="*/ 10064 w 10064"/>
              <a:gd name="connsiteY5" fmla="*/ 0 h 10230"/>
              <a:gd name="connsiteX0" fmla="*/ 50 w 10068"/>
              <a:gd name="connsiteY0" fmla="*/ 10020 h 10133"/>
              <a:gd name="connsiteX1" fmla="*/ 1351 w 10068"/>
              <a:gd name="connsiteY1" fmla="*/ 10069 h 10133"/>
              <a:gd name="connsiteX2" fmla="*/ 1437 w 10068"/>
              <a:gd name="connsiteY2" fmla="*/ 8097 h 10133"/>
              <a:gd name="connsiteX3" fmla="*/ 1437 w 10068"/>
              <a:gd name="connsiteY3" fmla="*/ 2040 h 10133"/>
              <a:gd name="connsiteX4" fmla="*/ 1515 w 10068"/>
              <a:gd name="connsiteY4" fmla="*/ 69 h 10133"/>
              <a:gd name="connsiteX5" fmla="*/ 10068 w 10068"/>
              <a:gd name="connsiteY5" fmla="*/ 0 h 10133"/>
              <a:gd name="connsiteX0" fmla="*/ 0 w 10018"/>
              <a:gd name="connsiteY0" fmla="*/ 10020 h 10073"/>
              <a:gd name="connsiteX1" fmla="*/ 1301 w 10018"/>
              <a:gd name="connsiteY1" fmla="*/ 10069 h 10073"/>
              <a:gd name="connsiteX2" fmla="*/ 1387 w 10018"/>
              <a:gd name="connsiteY2" fmla="*/ 8097 h 10073"/>
              <a:gd name="connsiteX3" fmla="*/ 1387 w 10018"/>
              <a:gd name="connsiteY3" fmla="*/ 2040 h 10073"/>
              <a:gd name="connsiteX4" fmla="*/ 1465 w 10018"/>
              <a:gd name="connsiteY4" fmla="*/ 69 h 10073"/>
              <a:gd name="connsiteX5" fmla="*/ 10018 w 10018"/>
              <a:gd name="connsiteY5" fmla="*/ 0 h 10073"/>
              <a:gd name="connsiteX0" fmla="*/ 0 w 10018"/>
              <a:gd name="connsiteY0" fmla="*/ 10020 h 10073"/>
              <a:gd name="connsiteX1" fmla="*/ 1301 w 10018"/>
              <a:gd name="connsiteY1" fmla="*/ 10069 h 10073"/>
              <a:gd name="connsiteX2" fmla="*/ 1387 w 10018"/>
              <a:gd name="connsiteY2" fmla="*/ 8097 h 10073"/>
              <a:gd name="connsiteX3" fmla="*/ 1387 w 10018"/>
              <a:gd name="connsiteY3" fmla="*/ 2040 h 10073"/>
              <a:gd name="connsiteX4" fmla="*/ 1465 w 10018"/>
              <a:gd name="connsiteY4" fmla="*/ 69 h 10073"/>
              <a:gd name="connsiteX5" fmla="*/ 10018 w 10018"/>
              <a:gd name="connsiteY5" fmla="*/ 0 h 10073"/>
              <a:gd name="connsiteX0" fmla="*/ 3 w 10021"/>
              <a:gd name="connsiteY0" fmla="*/ 10020 h 10069"/>
              <a:gd name="connsiteX1" fmla="*/ 1304 w 10021"/>
              <a:gd name="connsiteY1" fmla="*/ 10069 h 10069"/>
              <a:gd name="connsiteX2" fmla="*/ 1390 w 10021"/>
              <a:gd name="connsiteY2" fmla="*/ 8097 h 10069"/>
              <a:gd name="connsiteX3" fmla="*/ 1390 w 10021"/>
              <a:gd name="connsiteY3" fmla="*/ 2040 h 10069"/>
              <a:gd name="connsiteX4" fmla="*/ 1468 w 10021"/>
              <a:gd name="connsiteY4" fmla="*/ 69 h 10069"/>
              <a:gd name="connsiteX5" fmla="*/ 10021 w 10021"/>
              <a:gd name="connsiteY5" fmla="*/ 0 h 10069"/>
              <a:gd name="connsiteX0" fmla="*/ 3 w 10021"/>
              <a:gd name="connsiteY0" fmla="*/ 10020 h 10217"/>
              <a:gd name="connsiteX1" fmla="*/ 1304 w 10021"/>
              <a:gd name="connsiteY1" fmla="*/ 10217 h 10217"/>
              <a:gd name="connsiteX2" fmla="*/ 1390 w 10021"/>
              <a:gd name="connsiteY2" fmla="*/ 8097 h 10217"/>
              <a:gd name="connsiteX3" fmla="*/ 1390 w 10021"/>
              <a:gd name="connsiteY3" fmla="*/ 2040 h 10217"/>
              <a:gd name="connsiteX4" fmla="*/ 1468 w 10021"/>
              <a:gd name="connsiteY4" fmla="*/ 69 h 10217"/>
              <a:gd name="connsiteX5" fmla="*/ 10021 w 10021"/>
              <a:gd name="connsiteY5" fmla="*/ 0 h 10217"/>
              <a:gd name="connsiteX0" fmla="*/ 3 w 10021"/>
              <a:gd name="connsiteY0" fmla="*/ 10020 h 10020"/>
              <a:gd name="connsiteX1" fmla="*/ 1304 w 10021"/>
              <a:gd name="connsiteY1" fmla="*/ 9996 h 10020"/>
              <a:gd name="connsiteX2" fmla="*/ 1390 w 10021"/>
              <a:gd name="connsiteY2" fmla="*/ 8097 h 10020"/>
              <a:gd name="connsiteX3" fmla="*/ 1390 w 10021"/>
              <a:gd name="connsiteY3" fmla="*/ 2040 h 10020"/>
              <a:gd name="connsiteX4" fmla="*/ 1468 w 10021"/>
              <a:gd name="connsiteY4" fmla="*/ 69 h 10020"/>
              <a:gd name="connsiteX5" fmla="*/ 10021 w 10021"/>
              <a:gd name="connsiteY5" fmla="*/ 0 h 10020"/>
              <a:gd name="connsiteX0" fmla="*/ 0 w 10018"/>
              <a:gd name="connsiteY0" fmla="*/ 10020 h 10020"/>
              <a:gd name="connsiteX1" fmla="*/ 1301 w 10018"/>
              <a:gd name="connsiteY1" fmla="*/ 9996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64"/>
              <a:gd name="connsiteX1" fmla="*/ 1301 w 10018"/>
              <a:gd name="connsiteY1" fmla="*/ 9996 h 10064"/>
              <a:gd name="connsiteX2" fmla="*/ 1387 w 10018"/>
              <a:gd name="connsiteY2" fmla="*/ 8097 h 10064"/>
              <a:gd name="connsiteX3" fmla="*/ 1387 w 10018"/>
              <a:gd name="connsiteY3" fmla="*/ 2040 h 10064"/>
              <a:gd name="connsiteX4" fmla="*/ 1465 w 10018"/>
              <a:gd name="connsiteY4" fmla="*/ 69 h 10064"/>
              <a:gd name="connsiteX5" fmla="*/ 10018 w 10018"/>
              <a:gd name="connsiteY5" fmla="*/ 0 h 10064"/>
              <a:gd name="connsiteX0" fmla="*/ 0 w 10018"/>
              <a:gd name="connsiteY0" fmla="*/ 10020 h 10047"/>
              <a:gd name="connsiteX1" fmla="*/ 1301 w 10018"/>
              <a:gd name="connsiteY1" fmla="*/ 9996 h 10047"/>
              <a:gd name="connsiteX2" fmla="*/ 1387 w 10018"/>
              <a:gd name="connsiteY2" fmla="*/ 8097 h 10047"/>
              <a:gd name="connsiteX3" fmla="*/ 1387 w 10018"/>
              <a:gd name="connsiteY3" fmla="*/ 2040 h 10047"/>
              <a:gd name="connsiteX4" fmla="*/ 1465 w 10018"/>
              <a:gd name="connsiteY4" fmla="*/ 69 h 10047"/>
              <a:gd name="connsiteX5" fmla="*/ 10018 w 10018"/>
              <a:gd name="connsiteY5" fmla="*/ 0 h 10047"/>
              <a:gd name="connsiteX0" fmla="*/ 0 w 10018"/>
              <a:gd name="connsiteY0" fmla="*/ 10020 h 10047"/>
              <a:gd name="connsiteX1" fmla="*/ 1301 w 10018"/>
              <a:gd name="connsiteY1" fmla="*/ 9996 h 10047"/>
              <a:gd name="connsiteX2" fmla="*/ 1387 w 10018"/>
              <a:gd name="connsiteY2" fmla="*/ 8097 h 10047"/>
              <a:gd name="connsiteX3" fmla="*/ 1387 w 10018"/>
              <a:gd name="connsiteY3" fmla="*/ 2040 h 10047"/>
              <a:gd name="connsiteX4" fmla="*/ 1465 w 10018"/>
              <a:gd name="connsiteY4" fmla="*/ 69 h 10047"/>
              <a:gd name="connsiteX5" fmla="*/ 10018 w 10018"/>
              <a:gd name="connsiteY5" fmla="*/ 0 h 10047"/>
              <a:gd name="connsiteX0" fmla="*/ 0 w 10018"/>
              <a:gd name="connsiteY0" fmla="*/ 10020 h 10020"/>
              <a:gd name="connsiteX1" fmla="*/ 1301 w 10018"/>
              <a:gd name="connsiteY1" fmla="*/ 9996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68"/>
              <a:gd name="connsiteX1" fmla="*/ 1301 w 10018"/>
              <a:gd name="connsiteY1" fmla="*/ 9996 h 10068"/>
              <a:gd name="connsiteX2" fmla="*/ 1387 w 10018"/>
              <a:gd name="connsiteY2" fmla="*/ 8097 h 10068"/>
              <a:gd name="connsiteX3" fmla="*/ 1387 w 10018"/>
              <a:gd name="connsiteY3" fmla="*/ 2040 h 10068"/>
              <a:gd name="connsiteX4" fmla="*/ 1465 w 10018"/>
              <a:gd name="connsiteY4" fmla="*/ 69 h 10068"/>
              <a:gd name="connsiteX5" fmla="*/ 10018 w 10018"/>
              <a:gd name="connsiteY5" fmla="*/ 0 h 10068"/>
              <a:gd name="connsiteX0" fmla="*/ 0 w 10018"/>
              <a:gd name="connsiteY0" fmla="*/ 10020 h 10020"/>
              <a:gd name="connsiteX1" fmla="*/ 1301 w 10018"/>
              <a:gd name="connsiteY1" fmla="*/ 9996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 name="connsiteX0" fmla="*/ 0 w 10018"/>
              <a:gd name="connsiteY0" fmla="*/ 10020 h 10020"/>
              <a:gd name="connsiteX1" fmla="*/ 1301 w 10018"/>
              <a:gd name="connsiteY1" fmla="*/ 9996 h 10020"/>
              <a:gd name="connsiteX2" fmla="*/ 1387 w 10018"/>
              <a:gd name="connsiteY2" fmla="*/ 8097 h 10020"/>
              <a:gd name="connsiteX3" fmla="*/ 1387 w 10018"/>
              <a:gd name="connsiteY3" fmla="*/ 2040 h 10020"/>
              <a:gd name="connsiteX4" fmla="*/ 1465 w 10018"/>
              <a:gd name="connsiteY4" fmla="*/ 69 h 10020"/>
              <a:gd name="connsiteX5" fmla="*/ 10018 w 10018"/>
              <a:gd name="connsiteY5" fmla="*/ 0 h 1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8" h="10020">
                <a:moveTo>
                  <a:pt x="0" y="10020"/>
                </a:moveTo>
                <a:cubicBezTo>
                  <a:pt x="522" y="10020"/>
                  <a:pt x="1266" y="9996"/>
                  <a:pt x="1301" y="9996"/>
                </a:cubicBezTo>
                <a:cubicBezTo>
                  <a:pt x="1344" y="9996"/>
                  <a:pt x="1387" y="9224"/>
                  <a:pt x="1387" y="8097"/>
                </a:cubicBezTo>
                <a:lnTo>
                  <a:pt x="1387" y="2040"/>
                </a:lnTo>
                <a:cubicBezTo>
                  <a:pt x="1387" y="913"/>
                  <a:pt x="1424" y="69"/>
                  <a:pt x="1465" y="69"/>
                </a:cubicBezTo>
                <a:lnTo>
                  <a:pt x="10018" y="0"/>
                </a:lnTo>
              </a:path>
            </a:pathLst>
          </a:custGeom>
          <a:noFill/>
          <a:ln w="12700" cap="flat">
            <a:solidFill>
              <a:schemeClr val="bg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ktangel 12">
            <a:extLst>
              <a:ext uri="{FF2B5EF4-FFF2-40B4-BE49-F238E27FC236}">
                <a16:creationId xmlns:a16="http://schemas.microsoft.com/office/drawing/2014/main" id="{913A2E54-DAED-E847-93E1-D91F0A4CC4F1}"/>
              </a:ext>
            </a:extLst>
          </p:cNvPr>
          <p:cNvSpPr/>
          <p:nvPr userDrawn="1"/>
        </p:nvSpPr>
        <p:spPr>
          <a:xfrm>
            <a:off x="-1728216" y="5971378"/>
            <a:ext cx="10872216" cy="908720"/>
          </a:xfrm>
          <a:custGeom>
            <a:avLst/>
            <a:gdLst>
              <a:gd name="connsiteX0" fmla="*/ 1360291 w 9144000"/>
              <a:gd name="connsiteY0" fmla="*/ 0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261441 w 9144000"/>
              <a:gd name="connsiteY22" fmla="*/ 91699 h 908720"/>
              <a:gd name="connsiteX23" fmla="*/ 1360291 w 9144000"/>
              <a:gd name="connsiteY23" fmla="*/ 0 h 90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44000" h="908720">
                <a:moveTo>
                  <a:pt x="1360291" y="0"/>
                </a:moveTo>
                <a:lnTo>
                  <a:pt x="9144000" y="0"/>
                </a:lnTo>
                <a:lnTo>
                  <a:pt x="9144000" y="262632"/>
                </a:lnTo>
                <a:lnTo>
                  <a:pt x="9144000" y="328588"/>
                </a:lnTo>
                <a:lnTo>
                  <a:pt x="9144000" y="808061"/>
                </a:lnTo>
                <a:lnTo>
                  <a:pt x="9144000" y="883320"/>
                </a:lnTo>
                <a:lnTo>
                  <a:pt x="9144000" y="904652"/>
                </a:lnTo>
                <a:lnTo>
                  <a:pt x="9065179" y="904652"/>
                </a:lnTo>
                <a:cubicBezTo>
                  <a:pt x="9058414" y="907870"/>
                  <a:pt x="9050977" y="908720"/>
                  <a:pt x="9043341" y="908720"/>
                </a:cubicBezTo>
                <a:lnTo>
                  <a:pt x="1259632" y="908720"/>
                </a:lnTo>
                <a:lnTo>
                  <a:pt x="1259632" y="904652"/>
                </a:lnTo>
                <a:lnTo>
                  <a:pt x="0" y="904652"/>
                </a:lnTo>
                <a:lnTo>
                  <a:pt x="0" y="883320"/>
                </a:lnTo>
                <a:lnTo>
                  <a:pt x="0" y="328588"/>
                </a:lnTo>
                <a:lnTo>
                  <a:pt x="0" y="314003"/>
                </a:lnTo>
                <a:lnTo>
                  <a:pt x="901401" y="314003"/>
                </a:lnTo>
                <a:lnTo>
                  <a:pt x="1026319" y="314003"/>
                </a:lnTo>
                <a:lnTo>
                  <a:pt x="1194387" y="314003"/>
                </a:lnTo>
                <a:cubicBezTo>
                  <a:pt x="1225910" y="314003"/>
                  <a:pt x="1252353" y="292251"/>
                  <a:pt x="1258275" y="262632"/>
                </a:cubicBezTo>
                <a:lnTo>
                  <a:pt x="1259632" y="262632"/>
                </a:lnTo>
                <a:lnTo>
                  <a:pt x="1259632" y="255909"/>
                </a:lnTo>
                <a:lnTo>
                  <a:pt x="1261441" y="246949"/>
                </a:lnTo>
                <a:lnTo>
                  <a:pt x="1261441" y="91699"/>
                </a:lnTo>
                <a:cubicBezTo>
                  <a:pt x="1264629" y="40239"/>
                  <a:pt x="1260136" y="0"/>
                  <a:pt x="1360291" y="0"/>
                </a:cubicBezTo>
                <a:close/>
              </a:path>
            </a:pathLst>
          </a:custGeom>
          <a:solidFill>
            <a:srgbClr val="195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6163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lvl1pPr>
              <a:defRPr sz="900"/>
            </a:lvl1pPr>
          </a:lstStyle>
          <a:p>
            <a:fld id="{0E812A91-4582-B444-871F-72F1C2FA284F}" type="datetime1">
              <a:rPr lang="sv-SE" smtClean="0"/>
              <a:t>2020-05-21</a:t>
            </a:fld>
            <a:endParaRPr lang="sv-SE"/>
          </a:p>
        </p:txBody>
      </p:sp>
      <p:sp>
        <p:nvSpPr>
          <p:cNvPr id="6" name="Platshållare för bildnummer 5"/>
          <p:cNvSpPr>
            <a:spLocks noGrp="1"/>
          </p:cNvSpPr>
          <p:nvPr>
            <p:ph type="sldNum" sz="quarter" idx="12"/>
          </p:nvPr>
        </p:nvSpPr>
        <p:spPr/>
        <p:txBody>
          <a:bodyPr/>
          <a:lstStyle>
            <a:lvl1pPr>
              <a:defRPr sz="900"/>
            </a:lvl1pPr>
          </a:lstStyle>
          <a:p>
            <a:fld id="{680D72F4-1C41-4187-A4BC-492CF086CF40}" type="slidenum">
              <a:rPr lang="en-GB" smtClean="0"/>
              <a:pPr/>
              <a:t>‹#›</a:t>
            </a:fld>
            <a:endParaRPr lang="en-GB"/>
          </a:p>
        </p:txBody>
      </p:sp>
      <p:sp>
        <p:nvSpPr>
          <p:cNvPr id="5" name="Platshållare för sidfot 4"/>
          <p:cNvSpPr>
            <a:spLocks noGrp="1"/>
          </p:cNvSpPr>
          <p:nvPr>
            <p:ph type="ftr" sz="quarter" idx="11"/>
          </p:nvPr>
        </p:nvSpPr>
        <p:spPr>
          <a:xfrm>
            <a:off x="1619250" y="6308725"/>
            <a:ext cx="2895600" cy="365125"/>
          </a:xfrm>
        </p:spPr>
        <p:txBody>
          <a:bodyPr lIns="0" tIns="0" rIns="0" bIns="0" anchor="t"/>
          <a:lstStyle>
            <a:lvl1pPr algn="l">
              <a:lnSpc>
                <a:spcPts val="900"/>
              </a:lnSpc>
              <a:defRPr sz="900" b="1" cap="all" baseline="0">
                <a:solidFill>
                  <a:schemeClr val="bg1"/>
                </a:solidFill>
              </a:defRPr>
            </a:lvl1pPr>
          </a:lstStyle>
          <a:p>
            <a:r>
              <a:rPr lang="fr-FR"/>
              <a:t>SD2231 - Applied vehicle dynamics control</a:t>
            </a:r>
            <a:endParaRPr lang="en-GB"/>
          </a:p>
        </p:txBody>
      </p:sp>
      <p:sp>
        <p:nvSpPr>
          <p:cNvPr id="7" name="Platshållare för rubrik 1"/>
          <p:cNvSpPr>
            <a:spLocks noGrp="1"/>
          </p:cNvSpPr>
          <p:nvPr>
            <p:ph type="title"/>
          </p:nvPr>
        </p:nvSpPr>
        <p:spPr>
          <a:xfrm>
            <a:off x="1619250" y="347404"/>
            <a:ext cx="6935788" cy="668338"/>
          </a:xfrm>
          <a:prstGeom prst="rect">
            <a:avLst/>
          </a:prstGeom>
        </p:spPr>
        <p:txBody>
          <a:bodyPr vert="horz" lIns="0" tIns="0" rIns="0" bIns="0" rtlCol="0" anchor="ctr">
            <a:noAutofit/>
          </a:bodyPr>
          <a:lstStyle/>
          <a:p>
            <a:r>
              <a:rPr lang="sv-SE"/>
              <a:t>Klicka här för att ändra format</a:t>
            </a:r>
            <a:endParaRPr lang="en-GB"/>
          </a:p>
        </p:txBody>
      </p:sp>
      <p:sp>
        <p:nvSpPr>
          <p:cNvPr id="8" name="Platshållare för text 2"/>
          <p:cNvSpPr>
            <a:spLocks noGrp="1"/>
          </p:cNvSpPr>
          <p:nvPr>
            <p:ph idx="1"/>
          </p:nvPr>
        </p:nvSpPr>
        <p:spPr>
          <a:xfrm>
            <a:off x="1619250" y="1220307"/>
            <a:ext cx="6935788" cy="4440717"/>
          </a:xfrm>
          <a:prstGeom prst="rect">
            <a:avLst/>
          </a:prstGeom>
        </p:spPr>
        <p:txBody>
          <a:bodyPr vert="horz" lIns="0" tIns="0" rIns="0" bIns="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Tree>
    <p:extLst>
      <p:ext uri="{BB962C8B-B14F-4D97-AF65-F5344CB8AC3E}">
        <p14:creationId xmlns:p14="http://schemas.microsoft.com/office/powerpoint/2010/main" val="145552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ch bild">
    <p:spTree>
      <p:nvGrpSpPr>
        <p:cNvPr id="1" name=""/>
        <p:cNvGrpSpPr/>
        <p:nvPr/>
      </p:nvGrpSpPr>
      <p:grpSpPr>
        <a:xfrm>
          <a:off x="0" y="0"/>
          <a:ext cx="0" cy="0"/>
          <a:chOff x="0" y="0"/>
          <a:chExt cx="0" cy="0"/>
        </a:xfrm>
      </p:grpSpPr>
      <p:sp>
        <p:nvSpPr>
          <p:cNvPr id="2" name="Rubrik 1"/>
          <p:cNvSpPr>
            <a:spLocks noGrp="1"/>
          </p:cNvSpPr>
          <p:nvPr>
            <p:ph type="title"/>
          </p:nvPr>
        </p:nvSpPr>
        <p:spPr>
          <a:xfrm>
            <a:off x="1619250" y="334952"/>
            <a:ext cx="6937896" cy="668338"/>
          </a:xfrm>
        </p:spPr>
        <p:txBody>
          <a:bodyPr/>
          <a:lstStyle/>
          <a:p>
            <a:r>
              <a:rPr lang="sv-SE"/>
              <a:t>Click to edit Master title style</a:t>
            </a:r>
            <a:endParaRPr lang="en-GB"/>
          </a:p>
        </p:txBody>
      </p:sp>
      <p:sp>
        <p:nvSpPr>
          <p:cNvPr id="3" name="Platshållare för innehåll 2"/>
          <p:cNvSpPr>
            <a:spLocks noGrp="1"/>
          </p:cNvSpPr>
          <p:nvPr>
            <p:ph idx="1"/>
          </p:nvPr>
        </p:nvSpPr>
        <p:spPr>
          <a:xfrm>
            <a:off x="1619250" y="1257663"/>
            <a:ext cx="3312790" cy="4403361"/>
          </a:xfrm>
        </p:spPr>
        <p:txBody>
          <a:bodyPr/>
          <a:lstStyle/>
          <a:p>
            <a:pPr lvl="0"/>
            <a:r>
              <a:rPr lang="sv-SE" err="1"/>
              <a:t>Click</a:t>
            </a:r>
            <a:r>
              <a:rPr lang="sv-SE"/>
              <a:t> </a:t>
            </a:r>
            <a:r>
              <a:rPr lang="sv-SE" err="1"/>
              <a:t>to</a:t>
            </a:r>
            <a:r>
              <a:rPr lang="sv-SE"/>
              <a:t> </a:t>
            </a:r>
            <a:r>
              <a:rPr lang="sv-SE" err="1"/>
              <a:t>edit</a:t>
            </a:r>
            <a:r>
              <a:rPr lang="sv-SE"/>
              <a:t> Master text </a:t>
            </a:r>
            <a:r>
              <a:rPr lang="sv-SE" err="1"/>
              <a:t>styles</a:t>
            </a:r>
            <a:endParaRPr lang="sv-SE"/>
          </a:p>
          <a:p>
            <a:pPr lvl="1"/>
            <a:r>
              <a:rPr lang="sv-SE"/>
              <a:t>Second </a:t>
            </a:r>
            <a:r>
              <a:rPr lang="sv-SE" err="1"/>
              <a:t>level</a:t>
            </a:r>
            <a:endParaRPr lang="sv-SE"/>
          </a:p>
          <a:p>
            <a:pPr lvl="2"/>
            <a:r>
              <a:rPr lang="sv-SE" err="1"/>
              <a:t>Third</a:t>
            </a:r>
            <a:r>
              <a:rPr lang="sv-SE"/>
              <a:t> </a:t>
            </a:r>
            <a:r>
              <a:rPr lang="sv-SE" err="1"/>
              <a:t>level</a:t>
            </a:r>
            <a:endParaRPr lang="sv-SE"/>
          </a:p>
          <a:p>
            <a:pPr lvl="3"/>
            <a:r>
              <a:rPr lang="sv-SE" err="1"/>
              <a:t>Fourth</a:t>
            </a:r>
            <a:r>
              <a:rPr lang="sv-SE"/>
              <a:t> </a:t>
            </a:r>
            <a:r>
              <a:rPr lang="sv-SE" err="1"/>
              <a:t>level</a:t>
            </a:r>
            <a:endParaRPr lang="sv-SE"/>
          </a:p>
          <a:p>
            <a:pPr lvl="4"/>
            <a:r>
              <a:rPr lang="sv-SE" err="1"/>
              <a:t>Fifth</a:t>
            </a:r>
            <a:r>
              <a:rPr lang="sv-SE"/>
              <a:t> </a:t>
            </a:r>
            <a:r>
              <a:rPr lang="sv-SE" err="1"/>
              <a:t>level</a:t>
            </a:r>
            <a:endParaRPr lang="en-GB"/>
          </a:p>
        </p:txBody>
      </p:sp>
      <p:sp>
        <p:nvSpPr>
          <p:cNvPr id="4" name="Platshållare för datum 3"/>
          <p:cNvSpPr>
            <a:spLocks noGrp="1"/>
          </p:cNvSpPr>
          <p:nvPr>
            <p:ph type="dt" sz="half" idx="10"/>
          </p:nvPr>
        </p:nvSpPr>
        <p:spPr/>
        <p:txBody>
          <a:bodyPr/>
          <a:lstStyle>
            <a:lvl1pPr>
              <a:defRPr sz="900"/>
            </a:lvl1pPr>
          </a:lstStyle>
          <a:p>
            <a:fld id="{9860EEE5-BDAD-1F45-B7A1-8CC60E7C0D60}" type="datetime1">
              <a:rPr lang="sv-SE" smtClean="0"/>
              <a:t>2020-05-21</a:t>
            </a:fld>
            <a:endParaRPr lang="sv-SE"/>
          </a:p>
        </p:txBody>
      </p:sp>
      <p:sp>
        <p:nvSpPr>
          <p:cNvPr id="6" name="Platshållare för bildnummer 5"/>
          <p:cNvSpPr>
            <a:spLocks noGrp="1"/>
          </p:cNvSpPr>
          <p:nvPr>
            <p:ph type="sldNum" sz="quarter" idx="12"/>
          </p:nvPr>
        </p:nvSpPr>
        <p:spPr/>
        <p:txBody>
          <a:bodyPr/>
          <a:lstStyle>
            <a:lvl1pPr>
              <a:defRPr sz="900"/>
            </a:lvl1pPr>
          </a:lstStyle>
          <a:p>
            <a:fld id="{680D72F4-1C41-4187-A4BC-492CF086CF40}" type="slidenum">
              <a:rPr lang="en-GB" smtClean="0"/>
              <a:pPr/>
              <a:t>‹#›</a:t>
            </a:fld>
            <a:endParaRPr lang="en-GB"/>
          </a:p>
        </p:txBody>
      </p:sp>
      <p:sp>
        <p:nvSpPr>
          <p:cNvPr id="5" name="Platshållare för sidfot 4"/>
          <p:cNvSpPr>
            <a:spLocks noGrp="1"/>
          </p:cNvSpPr>
          <p:nvPr>
            <p:ph type="ftr" sz="quarter" idx="11"/>
          </p:nvPr>
        </p:nvSpPr>
        <p:spPr>
          <a:xfrm>
            <a:off x="1619250" y="6308725"/>
            <a:ext cx="2895600" cy="365125"/>
          </a:xfrm>
        </p:spPr>
        <p:txBody>
          <a:bodyPr lIns="0" tIns="0" rIns="0" bIns="0" anchor="t"/>
          <a:lstStyle>
            <a:lvl1pPr algn="l">
              <a:lnSpc>
                <a:spcPts val="900"/>
              </a:lnSpc>
              <a:defRPr sz="900" b="1" cap="all" baseline="0">
                <a:solidFill>
                  <a:schemeClr val="bg1"/>
                </a:solidFill>
              </a:defRPr>
            </a:lvl1pPr>
          </a:lstStyle>
          <a:p>
            <a:r>
              <a:rPr lang="fr-FR"/>
              <a:t>SD2231 - Applied vehicle dynamics control</a:t>
            </a:r>
            <a:endParaRPr lang="en-GB"/>
          </a:p>
        </p:txBody>
      </p:sp>
      <p:sp>
        <p:nvSpPr>
          <p:cNvPr id="9" name="Platshållare för bild 8"/>
          <p:cNvSpPr>
            <a:spLocks noGrp="1"/>
          </p:cNvSpPr>
          <p:nvPr>
            <p:ph type="pic" sz="quarter" idx="13"/>
          </p:nvPr>
        </p:nvSpPr>
        <p:spPr>
          <a:xfrm>
            <a:off x="5226050" y="1270115"/>
            <a:ext cx="3328988" cy="4390909"/>
          </a:xfrm>
        </p:spPr>
        <p:txBody>
          <a:bodyPr/>
          <a:lstStyle/>
          <a:p>
            <a:r>
              <a:rPr lang="sv-SE"/>
              <a:t>Drag picture to placeholder or click icon to add</a:t>
            </a:r>
            <a:endParaRPr lang="en-GB"/>
          </a:p>
        </p:txBody>
      </p:sp>
    </p:spTree>
    <p:extLst>
      <p:ext uri="{BB962C8B-B14F-4D97-AF65-F5344CB8AC3E}">
        <p14:creationId xmlns:p14="http://schemas.microsoft.com/office/powerpoint/2010/main" val="183420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ch graf">
    <p:spTree>
      <p:nvGrpSpPr>
        <p:cNvPr id="1" name=""/>
        <p:cNvGrpSpPr/>
        <p:nvPr/>
      </p:nvGrpSpPr>
      <p:grpSpPr>
        <a:xfrm>
          <a:off x="0" y="0"/>
          <a:ext cx="0" cy="0"/>
          <a:chOff x="0" y="0"/>
          <a:chExt cx="0" cy="0"/>
        </a:xfrm>
      </p:grpSpPr>
      <p:sp>
        <p:nvSpPr>
          <p:cNvPr id="2" name="Rubrik 1"/>
          <p:cNvSpPr>
            <a:spLocks noGrp="1"/>
          </p:cNvSpPr>
          <p:nvPr>
            <p:ph type="title"/>
          </p:nvPr>
        </p:nvSpPr>
        <p:spPr>
          <a:xfrm>
            <a:off x="1619250" y="359856"/>
            <a:ext cx="6935788" cy="668338"/>
          </a:xfrm>
        </p:spPr>
        <p:txBody>
          <a:bodyPr/>
          <a:lstStyle/>
          <a:p>
            <a:r>
              <a:rPr lang="sv-SE"/>
              <a:t>Click to edit Master title style</a:t>
            </a:r>
            <a:endParaRPr lang="en-GB"/>
          </a:p>
        </p:txBody>
      </p:sp>
      <p:sp>
        <p:nvSpPr>
          <p:cNvPr id="3" name="Platshållare för innehåll 2"/>
          <p:cNvSpPr>
            <a:spLocks noGrp="1"/>
          </p:cNvSpPr>
          <p:nvPr>
            <p:ph idx="1"/>
          </p:nvPr>
        </p:nvSpPr>
        <p:spPr>
          <a:xfrm>
            <a:off x="1619250" y="1295021"/>
            <a:ext cx="3312790" cy="4366004"/>
          </a:xfrm>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GB"/>
          </a:p>
        </p:txBody>
      </p:sp>
      <p:sp>
        <p:nvSpPr>
          <p:cNvPr id="4" name="Platshållare för datum 3"/>
          <p:cNvSpPr>
            <a:spLocks noGrp="1"/>
          </p:cNvSpPr>
          <p:nvPr>
            <p:ph type="dt" sz="half" idx="10"/>
          </p:nvPr>
        </p:nvSpPr>
        <p:spPr/>
        <p:txBody>
          <a:bodyPr/>
          <a:lstStyle>
            <a:lvl1pPr>
              <a:defRPr sz="900"/>
            </a:lvl1pPr>
          </a:lstStyle>
          <a:p>
            <a:fld id="{AFD0616E-5C8C-4044-B81F-34CA2FFCF210}" type="datetime1">
              <a:rPr lang="sv-SE" smtClean="0"/>
              <a:t>2020-05-21</a:t>
            </a:fld>
            <a:endParaRPr lang="sv-SE"/>
          </a:p>
        </p:txBody>
      </p:sp>
      <p:sp>
        <p:nvSpPr>
          <p:cNvPr id="6" name="Platshållare för bildnummer 5"/>
          <p:cNvSpPr>
            <a:spLocks noGrp="1"/>
          </p:cNvSpPr>
          <p:nvPr>
            <p:ph type="sldNum" sz="quarter" idx="12"/>
          </p:nvPr>
        </p:nvSpPr>
        <p:spPr/>
        <p:txBody>
          <a:bodyPr/>
          <a:lstStyle>
            <a:lvl1pPr>
              <a:defRPr sz="900"/>
            </a:lvl1pPr>
          </a:lstStyle>
          <a:p>
            <a:fld id="{680D72F4-1C41-4187-A4BC-492CF086CF40}" type="slidenum">
              <a:rPr lang="en-GB" smtClean="0"/>
              <a:pPr/>
              <a:t>‹#›</a:t>
            </a:fld>
            <a:endParaRPr lang="en-GB"/>
          </a:p>
        </p:txBody>
      </p:sp>
      <p:sp>
        <p:nvSpPr>
          <p:cNvPr id="5" name="Platshållare för sidfot 4"/>
          <p:cNvSpPr>
            <a:spLocks noGrp="1"/>
          </p:cNvSpPr>
          <p:nvPr>
            <p:ph type="ftr" sz="quarter" idx="11"/>
          </p:nvPr>
        </p:nvSpPr>
        <p:spPr>
          <a:xfrm>
            <a:off x="1619250" y="6308725"/>
            <a:ext cx="2895600" cy="365125"/>
          </a:xfrm>
        </p:spPr>
        <p:txBody>
          <a:bodyPr lIns="0" tIns="0" rIns="0" bIns="0" anchor="t"/>
          <a:lstStyle>
            <a:lvl1pPr algn="l">
              <a:lnSpc>
                <a:spcPts val="900"/>
              </a:lnSpc>
              <a:defRPr sz="900" b="1" cap="all" baseline="0">
                <a:solidFill>
                  <a:schemeClr val="bg1"/>
                </a:solidFill>
              </a:defRPr>
            </a:lvl1pPr>
          </a:lstStyle>
          <a:p>
            <a:r>
              <a:rPr lang="fr-FR"/>
              <a:t>SD2231 - Applied vehicle dynamics control</a:t>
            </a:r>
            <a:endParaRPr lang="en-GB"/>
          </a:p>
        </p:txBody>
      </p:sp>
      <p:sp>
        <p:nvSpPr>
          <p:cNvPr id="8" name="Platshållare för diagram 7"/>
          <p:cNvSpPr>
            <a:spLocks noGrp="1"/>
          </p:cNvSpPr>
          <p:nvPr>
            <p:ph type="chart" sz="quarter" idx="13"/>
          </p:nvPr>
        </p:nvSpPr>
        <p:spPr>
          <a:xfrm>
            <a:off x="5226050" y="1282568"/>
            <a:ext cx="3328988" cy="4378458"/>
          </a:xfrm>
        </p:spPr>
        <p:txBody>
          <a:bodyPr>
            <a:normAutofit/>
          </a:bodyPr>
          <a:lstStyle>
            <a:lvl1pPr>
              <a:defRPr sz="1400"/>
            </a:lvl1pPr>
          </a:lstStyle>
          <a:p>
            <a:r>
              <a:rPr lang="sv-SE"/>
              <a:t>Click icon to add chart</a:t>
            </a:r>
            <a:endParaRPr lang="en-GB"/>
          </a:p>
        </p:txBody>
      </p:sp>
    </p:spTree>
    <p:extLst>
      <p:ext uri="{BB962C8B-B14F-4D97-AF65-F5344CB8AC3E}">
        <p14:creationId xmlns:p14="http://schemas.microsoft.com/office/powerpoint/2010/main" val="291149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vå bilder">
    <p:spTree>
      <p:nvGrpSpPr>
        <p:cNvPr id="1" name=""/>
        <p:cNvGrpSpPr/>
        <p:nvPr/>
      </p:nvGrpSpPr>
      <p:grpSpPr>
        <a:xfrm>
          <a:off x="0" y="0"/>
          <a:ext cx="0" cy="0"/>
          <a:chOff x="0" y="0"/>
          <a:chExt cx="0" cy="0"/>
        </a:xfrm>
      </p:grpSpPr>
      <p:sp>
        <p:nvSpPr>
          <p:cNvPr id="2" name="Rubrik 1"/>
          <p:cNvSpPr>
            <a:spLocks noGrp="1"/>
          </p:cNvSpPr>
          <p:nvPr>
            <p:ph type="title"/>
          </p:nvPr>
        </p:nvSpPr>
        <p:spPr>
          <a:xfrm>
            <a:off x="1619250" y="334952"/>
            <a:ext cx="6935788" cy="668338"/>
          </a:xfrm>
        </p:spPr>
        <p:txBody>
          <a:bodyPr/>
          <a:lstStyle/>
          <a:p>
            <a:r>
              <a:rPr lang="sv-SE"/>
              <a:t>Click to edit Master title style</a:t>
            </a:r>
            <a:endParaRPr lang="en-GB"/>
          </a:p>
        </p:txBody>
      </p:sp>
      <p:sp>
        <p:nvSpPr>
          <p:cNvPr id="4" name="Platshållare för datum 3"/>
          <p:cNvSpPr>
            <a:spLocks noGrp="1"/>
          </p:cNvSpPr>
          <p:nvPr>
            <p:ph type="dt" sz="half" idx="10"/>
          </p:nvPr>
        </p:nvSpPr>
        <p:spPr/>
        <p:txBody>
          <a:bodyPr/>
          <a:lstStyle>
            <a:lvl1pPr>
              <a:defRPr sz="900"/>
            </a:lvl1pPr>
          </a:lstStyle>
          <a:p>
            <a:fld id="{369FE61E-5682-764B-B716-A25ADC77934B}" type="datetime1">
              <a:rPr lang="sv-SE" smtClean="0"/>
              <a:t>2020-05-21</a:t>
            </a:fld>
            <a:endParaRPr lang="sv-SE"/>
          </a:p>
        </p:txBody>
      </p:sp>
      <p:sp>
        <p:nvSpPr>
          <p:cNvPr id="6" name="Platshållare för bildnummer 5"/>
          <p:cNvSpPr>
            <a:spLocks noGrp="1"/>
          </p:cNvSpPr>
          <p:nvPr>
            <p:ph type="sldNum" sz="quarter" idx="12"/>
          </p:nvPr>
        </p:nvSpPr>
        <p:spPr/>
        <p:txBody>
          <a:bodyPr/>
          <a:lstStyle>
            <a:lvl1pPr>
              <a:defRPr sz="900"/>
            </a:lvl1pPr>
          </a:lstStyle>
          <a:p>
            <a:fld id="{680D72F4-1C41-4187-A4BC-492CF086CF40}" type="slidenum">
              <a:rPr lang="en-GB" smtClean="0"/>
              <a:pPr/>
              <a:t>‹#›</a:t>
            </a:fld>
            <a:endParaRPr lang="en-GB"/>
          </a:p>
        </p:txBody>
      </p:sp>
      <p:sp>
        <p:nvSpPr>
          <p:cNvPr id="5" name="Platshållare för sidfot 4"/>
          <p:cNvSpPr>
            <a:spLocks noGrp="1"/>
          </p:cNvSpPr>
          <p:nvPr>
            <p:ph type="ftr" sz="quarter" idx="11"/>
          </p:nvPr>
        </p:nvSpPr>
        <p:spPr>
          <a:xfrm>
            <a:off x="1619250" y="6308725"/>
            <a:ext cx="2895600" cy="365125"/>
          </a:xfrm>
        </p:spPr>
        <p:txBody>
          <a:bodyPr lIns="0" tIns="0" rIns="0" bIns="0" anchor="t"/>
          <a:lstStyle>
            <a:lvl1pPr algn="l">
              <a:lnSpc>
                <a:spcPts val="900"/>
              </a:lnSpc>
              <a:defRPr sz="900" b="1" cap="all" baseline="0">
                <a:solidFill>
                  <a:schemeClr val="bg1"/>
                </a:solidFill>
              </a:defRPr>
            </a:lvl1pPr>
          </a:lstStyle>
          <a:p>
            <a:r>
              <a:rPr lang="fr-FR"/>
              <a:t>SD2231 - Applied vehicle dynamics control</a:t>
            </a:r>
            <a:endParaRPr lang="en-GB"/>
          </a:p>
        </p:txBody>
      </p:sp>
      <p:sp>
        <p:nvSpPr>
          <p:cNvPr id="9" name="Platshållare för bild 8"/>
          <p:cNvSpPr>
            <a:spLocks noGrp="1"/>
          </p:cNvSpPr>
          <p:nvPr>
            <p:ph type="pic" sz="quarter" idx="13"/>
          </p:nvPr>
        </p:nvSpPr>
        <p:spPr>
          <a:xfrm>
            <a:off x="5226050" y="1257663"/>
            <a:ext cx="3328988" cy="4403361"/>
          </a:xfrm>
        </p:spPr>
        <p:txBody>
          <a:bodyPr/>
          <a:lstStyle/>
          <a:p>
            <a:r>
              <a:rPr lang="sv-SE"/>
              <a:t>Drag picture to placeholder or click icon to add</a:t>
            </a:r>
            <a:endParaRPr lang="en-GB"/>
          </a:p>
        </p:txBody>
      </p:sp>
      <p:sp>
        <p:nvSpPr>
          <p:cNvPr id="8" name="Platshållare för bild 8"/>
          <p:cNvSpPr>
            <a:spLocks noGrp="1"/>
          </p:cNvSpPr>
          <p:nvPr>
            <p:ph type="pic" sz="quarter" idx="14"/>
          </p:nvPr>
        </p:nvSpPr>
        <p:spPr>
          <a:xfrm>
            <a:off x="1619250" y="1257663"/>
            <a:ext cx="3328988" cy="4403361"/>
          </a:xfrm>
        </p:spPr>
        <p:txBody>
          <a:bodyPr/>
          <a:lstStyle/>
          <a:p>
            <a:r>
              <a:rPr lang="sv-SE"/>
              <a:t>Drag picture to placeholder or click icon to add</a:t>
            </a:r>
            <a:endParaRPr lang="en-GB"/>
          </a:p>
        </p:txBody>
      </p:sp>
    </p:spTree>
    <p:extLst>
      <p:ext uri="{BB962C8B-B14F-4D97-AF65-F5344CB8AC3E}">
        <p14:creationId xmlns:p14="http://schemas.microsoft.com/office/powerpoint/2010/main" val="400736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tfallande bild">
    <p:spTree>
      <p:nvGrpSpPr>
        <p:cNvPr id="1" name=""/>
        <p:cNvGrpSpPr/>
        <p:nvPr/>
      </p:nvGrpSpPr>
      <p:grpSpPr>
        <a:xfrm>
          <a:off x="0" y="0"/>
          <a:ext cx="0" cy="0"/>
          <a:chOff x="0" y="0"/>
          <a:chExt cx="0" cy="0"/>
        </a:xfrm>
      </p:grpSpPr>
      <p:sp>
        <p:nvSpPr>
          <p:cNvPr id="2" name="Rubrik 1"/>
          <p:cNvSpPr>
            <a:spLocks noGrp="1"/>
          </p:cNvSpPr>
          <p:nvPr>
            <p:ph type="title"/>
          </p:nvPr>
        </p:nvSpPr>
        <p:spPr>
          <a:xfrm>
            <a:off x="1619250" y="334952"/>
            <a:ext cx="6935788" cy="668338"/>
          </a:xfrm>
        </p:spPr>
        <p:txBody>
          <a:bodyPr/>
          <a:lstStyle/>
          <a:p>
            <a:r>
              <a:rPr lang="sv-SE"/>
              <a:t>Click to edit Master title style</a:t>
            </a:r>
            <a:endParaRPr lang="en-GB"/>
          </a:p>
        </p:txBody>
      </p:sp>
      <p:sp>
        <p:nvSpPr>
          <p:cNvPr id="4" name="Platshållare för datum 3"/>
          <p:cNvSpPr>
            <a:spLocks noGrp="1"/>
          </p:cNvSpPr>
          <p:nvPr>
            <p:ph type="dt" sz="half" idx="10"/>
          </p:nvPr>
        </p:nvSpPr>
        <p:spPr/>
        <p:txBody>
          <a:bodyPr/>
          <a:lstStyle>
            <a:lvl1pPr>
              <a:defRPr sz="900"/>
            </a:lvl1pPr>
          </a:lstStyle>
          <a:p>
            <a:fld id="{1289575C-4E23-C842-8CB6-3A3CAD9C27E3}" type="datetime1">
              <a:rPr lang="sv-SE" smtClean="0"/>
              <a:t>2020-05-21</a:t>
            </a:fld>
            <a:endParaRPr lang="sv-SE"/>
          </a:p>
        </p:txBody>
      </p:sp>
      <p:sp>
        <p:nvSpPr>
          <p:cNvPr id="6" name="Platshållare för bildnummer 5"/>
          <p:cNvSpPr>
            <a:spLocks noGrp="1"/>
          </p:cNvSpPr>
          <p:nvPr>
            <p:ph type="sldNum" sz="quarter" idx="12"/>
          </p:nvPr>
        </p:nvSpPr>
        <p:spPr/>
        <p:txBody>
          <a:bodyPr/>
          <a:lstStyle>
            <a:lvl1pPr>
              <a:defRPr sz="900"/>
            </a:lvl1pPr>
          </a:lstStyle>
          <a:p>
            <a:fld id="{680D72F4-1C41-4187-A4BC-492CF086CF40}" type="slidenum">
              <a:rPr lang="en-GB" smtClean="0"/>
              <a:pPr/>
              <a:t>‹#›</a:t>
            </a:fld>
            <a:endParaRPr lang="en-GB"/>
          </a:p>
        </p:txBody>
      </p:sp>
      <p:sp>
        <p:nvSpPr>
          <p:cNvPr id="5" name="Platshållare för sidfot 4"/>
          <p:cNvSpPr>
            <a:spLocks noGrp="1"/>
          </p:cNvSpPr>
          <p:nvPr>
            <p:ph type="ftr" sz="quarter" idx="11"/>
          </p:nvPr>
        </p:nvSpPr>
        <p:spPr>
          <a:xfrm>
            <a:off x="1619250" y="6308725"/>
            <a:ext cx="2895600" cy="365125"/>
          </a:xfrm>
        </p:spPr>
        <p:txBody>
          <a:bodyPr lIns="0" tIns="0" rIns="0" bIns="0" anchor="t"/>
          <a:lstStyle>
            <a:lvl1pPr algn="l">
              <a:lnSpc>
                <a:spcPts val="900"/>
              </a:lnSpc>
              <a:defRPr sz="900" b="1" cap="all" baseline="0">
                <a:solidFill>
                  <a:schemeClr val="bg1"/>
                </a:solidFill>
              </a:defRPr>
            </a:lvl1pPr>
          </a:lstStyle>
          <a:p>
            <a:r>
              <a:rPr lang="fr-FR"/>
              <a:t>SD2231 - Applied vehicle dynamics control</a:t>
            </a:r>
            <a:endParaRPr lang="en-GB"/>
          </a:p>
        </p:txBody>
      </p:sp>
      <p:sp>
        <p:nvSpPr>
          <p:cNvPr id="8" name="Platshållare för bild 7"/>
          <p:cNvSpPr>
            <a:spLocks noGrp="1"/>
          </p:cNvSpPr>
          <p:nvPr>
            <p:ph type="pic" sz="quarter" idx="13"/>
          </p:nvPr>
        </p:nvSpPr>
        <p:spPr>
          <a:xfrm>
            <a:off x="-3651" y="1282567"/>
            <a:ext cx="9180625" cy="5005102"/>
          </a:xfrm>
          <a:custGeom>
            <a:avLst/>
            <a:gdLst>
              <a:gd name="connsiteX0" fmla="*/ 708568 w 9144000"/>
              <a:gd name="connsiteY0" fmla="*/ 0 h 4251325"/>
              <a:gd name="connsiteX1" fmla="*/ 9144000 w 9144000"/>
              <a:gd name="connsiteY1" fmla="*/ 0 h 4251325"/>
              <a:gd name="connsiteX2" fmla="*/ 9144000 w 9144000"/>
              <a:gd name="connsiteY2" fmla="*/ 0 h 4251325"/>
              <a:gd name="connsiteX3" fmla="*/ 9144000 w 9144000"/>
              <a:gd name="connsiteY3" fmla="*/ 3542757 h 4251325"/>
              <a:gd name="connsiteX4" fmla="*/ 8435432 w 9144000"/>
              <a:gd name="connsiteY4" fmla="*/ 4251325 h 4251325"/>
              <a:gd name="connsiteX5" fmla="*/ 0 w 9144000"/>
              <a:gd name="connsiteY5" fmla="*/ 4251325 h 4251325"/>
              <a:gd name="connsiteX6" fmla="*/ 0 w 9144000"/>
              <a:gd name="connsiteY6" fmla="*/ 4251325 h 4251325"/>
              <a:gd name="connsiteX7" fmla="*/ 0 w 9144000"/>
              <a:gd name="connsiteY7" fmla="*/ 708568 h 4251325"/>
              <a:gd name="connsiteX8" fmla="*/ 708568 w 9144000"/>
              <a:gd name="connsiteY8" fmla="*/ 0 h 4251325"/>
              <a:gd name="connsiteX0" fmla="*/ 180030 w 9301262"/>
              <a:gd name="connsiteY0" fmla="*/ 0 h 4260850"/>
              <a:gd name="connsiteX1" fmla="*/ 9301262 w 9301262"/>
              <a:gd name="connsiteY1" fmla="*/ 9525 h 4260850"/>
              <a:gd name="connsiteX2" fmla="*/ 9301262 w 9301262"/>
              <a:gd name="connsiteY2" fmla="*/ 9525 h 4260850"/>
              <a:gd name="connsiteX3" fmla="*/ 9301262 w 9301262"/>
              <a:gd name="connsiteY3" fmla="*/ 3552282 h 4260850"/>
              <a:gd name="connsiteX4" fmla="*/ 8592694 w 9301262"/>
              <a:gd name="connsiteY4" fmla="*/ 4260850 h 4260850"/>
              <a:gd name="connsiteX5" fmla="*/ 157262 w 9301262"/>
              <a:gd name="connsiteY5" fmla="*/ 4260850 h 4260850"/>
              <a:gd name="connsiteX6" fmla="*/ 157262 w 9301262"/>
              <a:gd name="connsiteY6" fmla="*/ 4260850 h 4260850"/>
              <a:gd name="connsiteX7" fmla="*/ 157262 w 9301262"/>
              <a:gd name="connsiteY7" fmla="*/ 718093 h 4260850"/>
              <a:gd name="connsiteX8" fmla="*/ 180030 w 9301262"/>
              <a:gd name="connsiteY8" fmla="*/ 0 h 4260850"/>
              <a:gd name="connsiteX0" fmla="*/ 23406 w 9144638"/>
              <a:gd name="connsiteY0" fmla="*/ 0 h 4260850"/>
              <a:gd name="connsiteX1" fmla="*/ 9144638 w 9144638"/>
              <a:gd name="connsiteY1" fmla="*/ 9525 h 4260850"/>
              <a:gd name="connsiteX2" fmla="*/ 9144638 w 9144638"/>
              <a:gd name="connsiteY2" fmla="*/ 9525 h 4260850"/>
              <a:gd name="connsiteX3" fmla="*/ 9144638 w 9144638"/>
              <a:gd name="connsiteY3" fmla="*/ 3552282 h 4260850"/>
              <a:gd name="connsiteX4" fmla="*/ 8436070 w 9144638"/>
              <a:gd name="connsiteY4" fmla="*/ 4260850 h 4260850"/>
              <a:gd name="connsiteX5" fmla="*/ 638 w 9144638"/>
              <a:gd name="connsiteY5" fmla="*/ 4260850 h 4260850"/>
              <a:gd name="connsiteX6" fmla="*/ 638 w 9144638"/>
              <a:gd name="connsiteY6" fmla="*/ 4260850 h 4260850"/>
              <a:gd name="connsiteX7" fmla="*/ 638 w 9144638"/>
              <a:gd name="connsiteY7" fmla="*/ 718093 h 4260850"/>
              <a:gd name="connsiteX8" fmla="*/ 23406 w 9144638"/>
              <a:gd name="connsiteY8" fmla="*/ 0 h 4260850"/>
              <a:gd name="connsiteX0" fmla="*/ 11705 w 9161512"/>
              <a:gd name="connsiteY0" fmla="*/ 9525 h 4251325"/>
              <a:gd name="connsiteX1" fmla="*/ 9161512 w 9161512"/>
              <a:gd name="connsiteY1" fmla="*/ 0 h 4251325"/>
              <a:gd name="connsiteX2" fmla="*/ 9161512 w 9161512"/>
              <a:gd name="connsiteY2" fmla="*/ 0 h 4251325"/>
              <a:gd name="connsiteX3" fmla="*/ 9161512 w 9161512"/>
              <a:gd name="connsiteY3" fmla="*/ 3542757 h 4251325"/>
              <a:gd name="connsiteX4" fmla="*/ 8452944 w 9161512"/>
              <a:gd name="connsiteY4" fmla="*/ 4251325 h 4251325"/>
              <a:gd name="connsiteX5" fmla="*/ 17512 w 9161512"/>
              <a:gd name="connsiteY5" fmla="*/ 4251325 h 4251325"/>
              <a:gd name="connsiteX6" fmla="*/ 17512 w 9161512"/>
              <a:gd name="connsiteY6" fmla="*/ 4251325 h 4251325"/>
              <a:gd name="connsiteX7" fmla="*/ 17512 w 9161512"/>
              <a:gd name="connsiteY7" fmla="*/ 708568 h 4251325"/>
              <a:gd name="connsiteX8" fmla="*/ 11705 w 9161512"/>
              <a:gd name="connsiteY8" fmla="*/ 9525 h 4251325"/>
              <a:gd name="connsiteX0" fmla="*/ 69 w 9149876"/>
              <a:gd name="connsiteY0" fmla="*/ 9525 h 4251325"/>
              <a:gd name="connsiteX1" fmla="*/ 9149876 w 9149876"/>
              <a:gd name="connsiteY1" fmla="*/ 0 h 4251325"/>
              <a:gd name="connsiteX2" fmla="*/ 9149876 w 9149876"/>
              <a:gd name="connsiteY2" fmla="*/ 0 h 4251325"/>
              <a:gd name="connsiteX3" fmla="*/ 9149876 w 9149876"/>
              <a:gd name="connsiteY3" fmla="*/ 3542757 h 4251325"/>
              <a:gd name="connsiteX4" fmla="*/ 8441308 w 9149876"/>
              <a:gd name="connsiteY4" fmla="*/ 4251325 h 4251325"/>
              <a:gd name="connsiteX5" fmla="*/ 5876 w 9149876"/>
              <a:gd name="connsiteY5" fmla="*/ 4251325 h 4251325"/>
              <a:gd name="connsiteX6" fmla="*/ 5876 w 9149876"/>
              <a:gd name="connsiteY6" fmla="*/ 4251325 h 4251325"/>
              <a:gd name="connsiteX7" fmla="*/ 5876 w 9149876"/>
              <a:gd name="connsiteY7" fmla="*/ 708568 h 4251325"/>
              <a:gd name="connsiteX8" fmla="*/ 69 w 9149876"/>
              <a:gd name="connsiteY8" fmla="*/ 9525 h 4251325"/>
              <a:gd name="connsiteX0" fmla="*/ 69 w 9149876"/>
              <a:gd name="connsiteY0" fmla="*/ 9525 h 4251325"/>
              <a:gd name="connsiteX1" fmla="*/ 9149876 w 9149876"/>
              <a:gd name="connsiteY1" fmla="*/ 0 h 4251325"/>
              <a:gd name="connsiteX2" fmla="*/ 9149876 w 9149876"/>
              <a:gd name="connsiteY2" fmla="*/ 0 h 4251325"/>
              <a:gd name="connsiteX3" fmla="*/ 9149876 w 9149876"/>
              <a:gd name="connsiteY3" fmla="*/ 3542757 h 4251325"/>
              <a:gd name="connsiteX4" fmla="*/ 1316608 w 9149876"/>
              <a:gd name="connsiteY4" fmla="*/ 3946525 h 4251325"/>
              <a:gd name="connsiteX5" fmla="*/ 5876 w 9149876"/>
              <a:gd name="connsiteY5" fmla="*/ 4251325 h 4251325"/>
              <a:gd name="connsiteX6" fmla="*/ 5876 w 9149876"/>
              <a:gd name="connsiteY6" fmla="*/ 4251325 h 4251325"/>
              <a:gd name="connsiteX7" fmla="*/ 5876 w 9149876"/>
              <a:gd name="connsiteY7" fmla="*/ 708568 h 4251325"/>
              <a:gd name="connsiteX8" fmla="*/ 69 w 9149876"/>
              <a:gd name="connsiteY8" fmla="*/ 9525 h 425132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542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895182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895182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923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9 w 9149876"/>
              <a:gd name="connsiteY0" fmla="*/ 9525 h 4257675"/>
              <a:gd name="connsiteX1" fmla="*/ 9149876 w 9149876"/>
              <a:gd name="connsiteY1" fmla="*/ 0 h 4257675"/>
              <a:gd name="connsiteX2" fmla="*/ 9149876 w 9149876"/>
              <a:gd name="connsiteY2" fmla="*/ 0 h 4257675"/>
              <a:gd name="connsiteX3" fmla="*/ 9149876 w 9149876"/>
              <a:gd name="connsiteY3" fmla="*/ 3923757 h 4257675"/>
              <a:gd name="connsiteX4" fmla="*/ 1316608 w 9149876"/>
              <a:gd name="connsiteY4" fmla="*/ 3946525 h 4257675"/>
              <a:gd name="connsiteX5" fmla="*/ 1177451 w 9149876"/>
              <a:gd name="connsiteY5" fmla="*/ 4257675 h 4257675"/>
              <a:gd name="connsiteX6" fmla="*/ 5876 w 9149876"/>
              <a:gd name="connsiteY6" fmla="*/ 4251325 h 4257675"/>
              <a:gd name="connsiteX7" fmla="*/ 5876 w 9149876"/>
              <a:gd name="connsiteY7" fmla="*/ 4251325 h 4257675"/>
              <a:gd name="connsiteX8" fmla="*/ 5876 w 9149876"/>
              <a:gd name="connsiteY8" fmla="*/ 708568 h 4257675"/>
              <a:gd name="connsiteX9" fmla="*/ 69 w 9149876"/>
              <a:gd name="connsiteY9" fmla="*/ 9525 h 42576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23432 w 9156700"/>
              <a:gd name="connsiteY4" fmla="*/ 3946525 h 4270375"/>
              <a:gd name="connsiteX5" fmla="*/ 1184275 w 9156700"/>
              <a:gd name="connsiteY5" fmla="*/ 425767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84275 w 9156700"/>
              <a:gd name="connsiteY5" fmla="*/ 425767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90625 w 9156700"/>
              <a:gd name="connsiteY5" fmla="*/ 4264025 h 4270375"/>
              <a:gd name="connsiteX6" fmla="*/ 12700 w 9156700"/>
              <a:gd name="connsiteY6" fmla="*/ 4251325 h 4270375"/>
              <a:gd name="connsiteX7" fmla="*/ 0 w 9156700"/>
              <a:gd name="connsiteY7" fmla="*/ 4270375 h 4270375"/>
              <a:gd name="connsiteX8" fmla="*/ 12700 w 9156700"/>
              <a:gd name="connsiteY8" fmla="*/ 708568 h 4270375"/>
              <a:gd name="connsiteX9" fmla="*/ 6893 w 9156700"/>
              <a:gd name="connsiteY9" fmla="*/ 9525 h 4270375"/>
              <a:gd name="connsiteX0" fmla="*/ 6893 w 9156700"/>
              <a:gd name="connsiteY0" fmla="*/ 9525 h 4270375"/>
              <a:gd name="connsiteX1" fmla="*/ 9156700 w 9156700"/>
              <a:gd name="connsiteY1" fmla="*/ 0 h 4270375"/>
              <a:gd name="connsiteX2" fmla="*/ 9156700 w 9156700"/>
              <a:gd name="connsiteY2" fmla="*/ 0 h 4270375"/>
              <a:gd name="connsiteX3" fmla="*/ 9156700 w 9156700"/>
              <a:gd name="connsiteY3" fmla="*/ 3923757 h 4270375"/>
              <a:gd name="connsiteX4" fmla="*/ 1342482 w 9156700"/>
              <a:gd name="connsiteY4" fmla="*/ 3908425 h 4270375"/>
              <a:gd name="connsiteX5" fmla="*/ 1190625 w 9156700"/>
              <a:gd name="connsiteY5" fmla="*/ 4264025 h 4270375"/>
              <a:gd name="connsiteX6" fmla="*/ 0 w 9156700"/>
              <a:gd name="connsiteY6" fmla="*/ 4270375 h 4270375"/>
              <a:gd name="connsiteX7" fmla="*/ 12700 w 9156700"/>
              <a:gd name="connsiteY7" fmla="*/ 708568 h 4270375"/>
              <a:gd name="connsiteX8" fmla="*/ 6893 w 9156700"/>
              <a:gd name="connsiteY8" fmla="*/ 9525 h 4270375"/>
              <a:gd name="connsiteX0" fmla="*/ 6893 w 9156700"/>
              <a:gd name="connsiteY0" fmla="*/ 9525 h 4264025"/>
              <a:gd name="connsiteX1" fmla="*/ 9156700 w 9156700"/>
              <a:gd name="connsiteY1" fmla="*/ 0 h 4264025"/>
              <a:gd name="connsiteX2" fmla="*/ 9156700 w 9156700"/>
              <a:gd name="connsiteY2" fmla="*/ 0 h 4264025"/>
              <a:gd name="connsiteX3" fmla="*/ 9156700 w 9156700"/>
              <a:gd name="connsiteY3" fmla="*/ 3923757 h 4264025"/>
              <a:gd name="connsiteX4" fmla="*/ 1342482 w 9156700"/>
              <a:gd name="connsiteY4" fmla="*/ 3908425 h 4264025"/>
              <a:gd name="connsiteX5" fmla="*/ 1190625 w 9156700"/>
              <a:gd name="connsiteY5" fmla="*/ 4264025 h 4264025"/>
              <a:gd name="connsiteX6" fmla="*/ 0 w 9156700"/>
              <a:gd name="connsiteY6" fmla="*/ 4257675 h 4264025"/>
              <a:gd name="connsiteX7" fmla="*/ 12700 w 9156700"/>
              <a:gd name="connsiteY7" fmla="*/ 708568 h 4264025"/>
              <a:gd name="connsiteX8" fmla="*/ 6893 w 9156700"/>
              <a:gd name="connsiteY8" fmla="*/ 9525 h 4264025"/>
              <a:gd name="connsiteX0" fmla="*/ 6893 w 9156700"/>
              <a:gd name="connsiteY0" fmla="*/ 9525 h 4264025"/>
              <a:gd name="connsiteX1" fmla="*/ 9156700 w 9156700"/>
              <a:gd name="connsiteY1" fmla="*/ 0 h 4264025"/>
              <a:gd name="connsiteX2" fmla="*/ 9156700 w 9156700"/>
              <a:gd name="connsiteY2" fmla="*/ 0 h 4264025"/>
              <a:gd name="connsiteX3" fmla="*/ 9156700 w 9156700"/>
              <a:gd name="connsiteY3" fmla="*/ 3923757 h 4264025"/>
              <a:gd name="connsiteX4" fmla="*/ 1342482 w 9156700"/>
              <a:gd name="connsiteY4" fmla="*/ 3921125 h 4264025"/>
              <a:gd name="connsiteX5" fmla="*/ 1190625 w 9156700"/>
              <a:gd name="connsiteY5" fmla="*/ 4264025 h 4264025"/>
              <a:gd name="connsiteX6" fmla="*/ 0 w 9156700"/>
              <a:gd name="connsiteY6" fmla="*/ 4257675 h 4264025"/>
              <a:gd name="connsiteX7" fmla="*/ 12700 w 9156700"/>
              <a:gd name="connsiteY7" fmla="*/ 708568 h 4264025"/>
              <a:gd name="connsiteX8" fmla="*/ 6893 w 9156700"/>
              <a:gd name="connsiteY8" fmla="*/ 9525 h 4264025"/>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57675 h 4283160"/>
              <a:gd name="connsiteX7" fmla="*/ 12700 w 9156700"/>
              <a:gd name="connsiteY7" fmla="*/ 708568 h 4283160"/>
              <a:gd name="connsiteX8" fmla="*/ 6893 w 9156700"/>
              <a:gd name="connsiteY8" fmla="*/ 9525 h 4283160"/>
              <a:gd name="connsiteX0" fmla="*/ 13243 w 9163050"/>
              <a:gd name="connsiteY0" fmla="*/ 9525 h 4295946"/>
              <a:gd name="connsiteX1" fmla="*/ 9163050 w 9163050"/>
              <a:gd name="connsiteY1" fmla="*/ 0 h 4295946"/>
              <a:gd name="connsiteX2" fmla="*/ 9163050 w 9163050"/>
              <a:gd name="connsiteY2" fmla="*/ 0 h 4295946"/>
              <a:gd name="connsiteX3" fmla="*/ 9163050 w 9163050"/>
              <a:gd name="connsiteY3" fmla="*/ 3923757 h 4295946"/>
              <a:gd name="connsiteX4" fmla="*/ 1348832 w 9163050"/>
              <a:gd name="connsiteY4" fmla="*/ 3921125 h 4295946"/>
              <a:gd name="connsiteX5" fmla="*/ 1209675 w 9163050"/>
              <a:gd name="connsiteY5" fmla="*/ 4283160 h 4295946"/>
              <a:gd name="connsiteX6" fmla="*/ 0 w 9163050"/>
              <a:gd name="connsiteY6" fmla="*/ 4295946 h 4295946"/>
              <a:gd name="connsiteX7" fmla="*/ 19050 w 9163050"/>
              <a:gd name="connsiteY7" fmla="*/ 708568 h 4295946"/>
              <a:gd name="connsiteX8" fmla="*/ 13243 w 9163050"/>
              <a:gd name="connsiteY8" fmla="*/ 9525 h 4295946"/>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76811 h 4283160"/>
              <a:gd name="connsiteX7" fmla="*/ 12700 w 9156700"/>
              <a:gd name="connsiteY7" fmla="*/ 708568 h 4283160"/>
              <a:gd name="connsiteX8" fmla="*/ 6893 w 9156700"/>
              <a:gd name="connsiteY8" fmla="*/ 9525 h 4283160"/>
              <a:gd name="connsiteX0" fmla="*/ 6893 w 9156700"/>
              <a:gd name="connsiteY0" fmla="*/ 9525 h 4283160"/>
              <a:gd name="connsiteX1" fmla="*/ 9156700 w 9156700"/>
              <a:gd name="connsiteY1" fmla="*/ 0 h 4283160"/>
              <a:gd name="connsiteX2" fmla="*/ 9156700 w 9156700"/>
              <a:gd name="connsiteY2" fmla="*/ 0 h 4283160"/>
              <a:gd name="connsiteX3" fmla="*/ 9156700 w 9156700"/>
              <a:gd name="connsiteY3" fmla="*/ 3923757 h 4283160"/>
              <a:gd name="connsiteX4" fmla="*/ 1342482 w 9156700"/>
              <a:gd name="connsiteY4" fmla="*/ 3921125 h 4283160"/>
              <a:gd name="connsiteX5" fmla="*/ 1203325 w 9156700"/>
              <a:gd name="connsiteY5" fmla="*/ 4283160 h 4283160"/>
              <a:gd name="connsiteX6" fmla="*/ 0 w 9156700"/>
              <a:gd name="connsiteY6" fmla="*/ 4276812 h 4283160"/>
              <a:gd name="connsiteX7" fmla="*/ 12700 w 9156700"/>
              <a:gd name="connsiteY7" fmla="*/ 708568 h 4283160"/>
              <a:gd name="connsiteX8" fmla="*/ 6893 w 9156700"/>
              <a:gd name="connsiteY8" fmla="*/ 9525 h 4283160"/>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21125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21125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30693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40261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9971"/>
              <a:gd name="connsiteX1" fmla="*/ 9156700 w 9156700"/>
              <a:gd name="connsiteY1" fmla="*/ 0 h 4279971"/>
              <a:gd name="connsiteX2" fmla="*/ 9156700 w 9156700"/>
              <a:gd name="connsiteY2" fmla="*/ 0 h 4279971"/>
              <a:gd name="connsiteX3" fmla="*/ 9156700 w 9156700"/>
              <a:gd name="connsiteY3" fmla="*/ 3923757 h 4279971"/>
              <a:gd name="connsiteX4" fmla="*/ 1342482 w 9156700"/>
              <a:gd name="connsiteY4" fmla="*/ 3959604 h 4279971"/>
              <a:gd name="connsiteX5" fmla="*/ 1203325 w 9156700"/>
              <a:gd name="connsiteY5" fmla="*/ 4279971 h 4279971"/>
              <a:gd name="connsiteX6" fmla="*/ 0 w 9156700"/>
              <a:gd name="connsiteY6" fmla="*/ 4276812 h 4279971"/>
              <a:gd name="connsiteX7" fmla="*/ 12700 w 9156700"/>
              <a:gd name="connsiteY7" fmla="*/ 708568 h 4279971"/>
              <a:gd name="connsiteX8" fmla="*/ 6893 w 9156700"/>
              <a:gd name="connsiteY8" fmla="*/ 9525 h 4279971"/>
              <a:gd name="connsiteX0" fmla="*/ 6893 w 9156700"/>
              <a:gd name="connsiteY0" fmla="*/ 9525 h 4276812"/>
              <a:gd name="connsiteX1" fmla="*/ 9156700 w 9156700"/>
              <a:gd name="connsiteY1" fmla="*/ 0 h 4276812"/>
              <a:gd name="connsiteX2" fmla="*/ 9156700 w 9156700"/>
              <a:gd name="connsiteY2" fmla="*/ 0 h 4276812"/>
              <a:gd name="connsiteX3" fmla="*/ 9156700 w 9156700"/>
              <a:gd name="connsiteY3" fmla="*/ 3923757 h 4276812"/>
              <a:gd name="connsiteX4" fmla="*/ 1342482 w 9156700"/>
              <a:gd name="connsiteY4" fmla="*/ 3959604 h 4276812"/>
              <a:gd name="connsiteX5" fmla="*/ 1203325 w 9156700"/>
              <a:gd name="connsiteY5" fmla="*/ 4267882 h 4276812"/>
              <a:gd name="connsiteX6" fmla="*/ 0 w 9156700"/>
              <a:gd name="connsiteY6" fmla="*/ 4276812 h 4276812"/>
              <a:gd name="connsiteX7" fmla="*/ 12700 w 9156700"/>
              <a:gd name="connsiteY7" fmla="*/ 708568 h 4276812"/>
              <a:gd name="connsiteX8" fmla="*/ 6893 w 9156700"/>
              <a:gd name="connsiteY8" fmla="*/ 9525 h 427681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23757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23757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5658 w 9149876"/>
              <a:gd name="connsiteY4" fmla="*/ 3959604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69276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49876"/>
              <a:gd name="connsiteY0" fmla="*/ 9525 h 4267882"/>
              <a:gd name="connsiteX1" fmla="*/ 9149876 w 9149876"/>
              <a:gd name="connsiteY1" fmla="*/ 0 h 4267882"/>
              <a:gd name="connsiteX2" fmla="*/ 9149876 w 9149876"/>
              <a:gd name="connsiteY2" fmla="*/ 0 h 4267882"/>
              <a:gd name="connsiteX3" fmla="*/ 9149876 w 9149876"/>
              <a:gd name="connsiteY3" fmla="*/ 3957608 h 4267882"/>
              <a:gd name="connsiteX4" fmla="*/ 1338039 w 9149876"/>
              <a:gd name="connsiteY4" fmla="*/ 3954857 h 4267882"/>
              <a:gd name="connsiteX5" fmla="*/ 1196501 w 9149876"/>
              <a:gd name="connsiteY5" fmla="*/ 4267882 h 4267882"/>
              <a:gd name="connsiteX6" fmla="*/ 2701 w 9149876"/>
              <a:gd name="connsiteY6" fmla="*/ 4264722 h 4267882"/>
              <a:gd name="connsiteX7" fmla="*/ 5876 w 9149876"/>
              <a:gd name="connsiteY7" fmla="*/ 708568 h 4267882"/>
              <a:gd name="connsiteX8" fmla="*/ 69 w 9149876"/>
              <a:gd name="connsiteY8" fmla="*/ 9525 h 4267882"/>
              <a:gd name="connsiteX0" fmla="*/ 69 w 9154641"/>
              <a:gd name="connsiteY0" fmla="*/ 9525 h 4267882"/>
              <a:gd name="connsiteX1" fmla="*/ 9149876 w 9154641"/>
              <a:gd name="connsiteY1" fmla="*/ 0 h 4267882"/>
              <a:gd name="connsiteX2" fmla="*/ 9149876 w 9154641"/>
              <a:gd name="connsiteY2" fmla="*/ 0 h 4267882"/>
              <a:gd name="connsiteX3" fmla="*/ 9154641 w 9154641"/>
              <a:gd name="connsiteY3" fmla="*/ 3952802 h 4267882"/>
              <a:gd name="connsiteX4" fmla="*/ 1338039 w 9154641"/>
              <a:gd name="connsiteY4" fmla="*/ 3954857 h 4267882"/>
              <a:gd name="connsiteX5" fmla="*/ 1196501 w 9154641"/>
              <a:gd name="connsiteY5" fmla="*/ 4267882 h 4267882"/>
              <a:gd name="connsiteX6" fmla="*/ 2701 w 9154641"/>
              <a:gd name="connsiteY6" fmla="*/ 4264722 h 4267882"/>
              <a:gd name="connsiteX7" fmla="*/ 5876 w 9154641"/>
              <a:gd name="connsiteY7" fmla="*/ 708568 h 4267882"/>
              <a:gd name="connsiteX8" fmla="*/ 69 w 9154641"/>
              <a:gd name="connsiteY8" fmla="*/ 9525 h 4267882"/>
              <a:gd name="connsiteX0" fmla="*/ 69 w 9154641"/>
              <a:gd name="connsiteY0" fmla="*/ 0 h 4277584"/>
              <a:gd name="connsiteX1" fmla="*/ 9149876 w 9154641"/>
              <a:gd name="connsiteY1" fmla="*/ 9702 h 4277584"/>
              <a:gd name="connsiteX2" fmla="*/ 9149876 w 9154641"/>
              <a:gd name="connsiteY2" fmla="*/ 9702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38039 w 9154641"/>
              <a:gd name="connsiteY4" fmla="*/ 3964559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50697 w 9154641"/>
              <a:gd name="connsiteY4" fmla="*/ 3951741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4641"/>
              <a:gd name="connsiteY0" fmla="*/ 0 h 4277584"/>
              <a:gd name="connsiteX1" fmla="*/ 9149876 w 9154641"/>
              <a:gd name="connsiteY1" fmla="*/ 9702 h 4277584"/>
              <a:gd name="connsiteX2" fmla="*/ 9149876 w 9154641"/>
              <a:gd name="connsiteY2" fmla="*/ 89 h 4277584"/>
              <a:gd name="connsiteX3" fmla="*/ 9154641 w 9154641"/>
              <a:gd name="connsiteY3" fmla="*/ 3962504 h 4277584"/>
              <a:gd name="connsiteX4" fmla="*/ 1350697 w 9154641"/>
              <a:gd name="connsiteY4" fmla="*/ 3951741 h 4277584"/>
              <a:gd name="connsiteX5" fmla="*/ 1196501 w 9154641"/>
              <a:gd name="connsiteY5" fmla="*/ 4277584 h 4277584"/>
              <a:gd name="connsiteX6" fmla="*/ 2701 w 9154641"/>
              <a:gd name="connsiteY6" fmla="*/ 4274424 h 4277584"/>
              <a:gd name="connsiteX7" fmla="*/ 5876 w 9154641"/>
              <a:gd name="connsiteY7" fmla="*/ 718270 h 4277584"/>
              <a:gd name="connsiteX8" fmla="*/ 69 w 9154641"/>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174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52890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4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0600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41204 w 9150032"/>
              <a:gd name="connsiteY4" fmla="*/ 396543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41204 w 9150032"/>
              <a:gd name="connsiteY4" fmla="*/ 3967847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5431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19650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63015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2555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5069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4357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36457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4 w 9150032"/>
              <a:gd name="connsiteY4" fmla="*/ 3958183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19844 w 9150032"/>
              <a:gd name="connsiteY4" fmla="*/ 3967847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7584"/>
              <a:gd name="connsiteX1" fmla="*/ 9149876 w 9150032"/>
              <a:gd name="connsiteY1" fmla="*/ 9702 h 4277584"/>
              <a:gd name="connsiteX2" fmla="*/ 9149876 w 9150032"/>
              <a:gd name="connsiteY2" fmla="*/ 89 h 4277584"/>
              <a:gd name="connsiteX3" fmla="*/ 9141983 w 9150032"/>
              <a:gd name="connsiteY3" fmla="*/ 3960138 h 4277584"/>
              <a:gd name="connsiteX4" fmla="*/ 1326965 w 9150032"/>
              <a:gd name="connsiteY4" fmla="*/ 3960599 h 4277584"/>
              <a:gd name="connsiteX5" fmla="*/ 1203621 w 9150032"/>
              <a:gd name="connsiteY5" fmla="*/ 4277584 h 4277584"/>
              <a:gd name="connsiteX6" fmla="*/ 2701 w 9150032"/>
              <a:gd name="connsiteY6" fmla="*/ 4274424 h 4277584"/>
              <a:gd name="connsiteX7" fmla="*/ 5876 w 9150032"/>
              <a:gd name="connsiteY7" fmla="*/ 718270 h 4277584"/>
              <a:gd name="connsiteX8" fmla="*/ 69 w 9150032"/>
              <a:gd name="connsiteY8" fmla="*/ 0 h 4277584"/>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0741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5168"/>
              <a:gd name="connsiteX1" fmla="*/ 9149876 w 9150032"/>
              <a:gd name="connsiteY1" fmla="*/ 9702 h 4275168"/>
              <a:gd name="connsiteX2" fmla="*/ 9149876 w 9150032"/>
              <a:gd name="connsiteY2" fmla="*/ 89 h 4275168"/>
              <a:gd name="connsiteX3" fmla="*/ 9141983 w 9150032"/>
              <a:gd name="connsiteY3" fmla="*/ 3960138 h 4275168"/>
              <a:gd name="connsiteX4" fmla="*/ 1326965 w 9150032"/>
              <a:gd name="connsiteY4" fmla="*/ 3960599 h 4275168"/>
              <a:gd name="connsiteX5" fmla="*/ 1213115 w 9150032"/>
              <a:gd name="connsiteY5" fmla="*/ 4275168 h 4275168"/>
              <a:gd name="connsiteX6" fmla="*/ 2701 w 9150032"/>
              <a:gd name="connsiteY6" fmla="*/ 4274424 h 4275168"/>
              <a:gd name="connsiteX7" fmla="*/ 5876 w 9150032"/>
              <a:gd name="connsiteY7" fmla="*/ 718270 h 4275168"/>
              <a:gd name="connsiteX8" fmla="*/ 69 w 9150032"/>
              <a:gd name="connsiteY8" fmla="*/ 0 h 4275168"/>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3115 w 9150032"/>
              <a:gd name="connsiteY5" fmla="*/ 4275168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0742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0742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0742 w 9150032"/>
              <a:gd name="connsiteY5" fmla="*/ 4277583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4831"/>
              <a:gd name="connsiteX1" fmla="*/ 9149876 w 9150032"/>
              <a:gd name="connsiteY1" fmla="*/ 9702 h 4284831"/>
              <a:gd name="connsiteX2" fmla="*/ 9149876 w 9150032"/>
              <a:gd name="connsiteY2" fmla="*/ 89 h 4284831"/>
              <a:gd name="connsiteX3" fmla="*/ 9141983 w 9150032"/>
              <a:gd name="connsiteY3" fmla="*/ 3960138 h 4284831"/>
              <a:gd name="connsiteX4" fmla="*/ 1326965 w 9150032"/>
              <a:gd name="connsiteY4" fmla="*/ 3960599 h 4284831"/>
              <a:gd name="connsiteX5" fmla="*/ 1210742 w 9150032"/>
              <a:gd name="connsiteY5" fmla="*/ 4284831 h 4284831"/>
              <a:gd name="connsiteX6" fmla="*/ 2701 w 9150032"/>
              <a:gd name="connsiteY6" fmla="*/ 4279257 h 4284831"/>
              <a:gd name="connsiteX7" fmla="*/ 5876 w 9150032"/>
              <a:gd name="connsiteY7" fmla="*/ 718270 h 4284831"/>
              <a:gd name="connsiteX8" fmla="*/ 69 w 9150032"/>
              <a:gd name="connsiteY8" fmla="*/ 0 h 4284831"/>
              <a:gd name="connsiteX0" fmla="*/ 69 w 9150032"/>
              <a:gd name="connsiteY0" fmla="*/ 0 h 4279257"/>
              <a:gd name="connsiteX1" fmla="*/ 9149876 w 9150032"/>
              <a:gd name="connsiteY1" fmla="*/ 9702 h 4279257"/>
              <a:gd name="connsiteX2" fmla="*/ 9149876 w 9150032"/>
              <a:gd name="connsiteY2" fmla="*/ 89 h 4279257"/>
              <a:gd name="connsiteX3" fmla="*/ 9141983 w 9150032"/>
              <a:gd name="connsiteY3" fmla="*/ 3960138 h 4279257"/>
              <a:gd name="connsiteX4" fmla="*/ 1326965 w 9150032"/>
              <a:gd name="connsiteY4" fmla="*/ 3960599 h 4279257"/>
              <a:gd name="connsiteX5" fmla="*/ 1210742 w 9150032"/>
              <a:gd name="connsiteY5" fmla="*/ 4277583 h 4279257"/>
              <a:gd name="connsiteX6" fmla="*/ 2701 w 9150032"/>
              <a:gd name="connsiteY6" fmla="*/ 4279257 h 4279257"/>
              <a:gd name="connsiteX7" fmla="*/ 5876 w 9150032"/>
              <a:gd name="connsiteY7" fmla="*/ 718270 h 4279257"/>
              <a:gd name="connsiteX8" fmla="*/ 69 w 9150032"/>
              <a:gd name="connsiteY8" fmla="*/ 0 h 4279257"/>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3116 w 9150032"/>
              <a:gd name="connsiteY5" fmla="*/ 4282416 h 4282416"/>
              <a:gd name="connsiteX6" fmla="*/ 2701 w 9150032"/>
              <a:gd name="connsiteY6" fmla="*/ 4279257 h 4282416"/>
              <a:gd name="connsiteX7" fmla="*/ 5876 w 9150032"/>
              <a:gd name="connsiteY7" fmla="*/ 718270 h 4282416"/>
              <a:gd name="connsiteX8" fmla="*/ 69 w 9150032"/>
              <a:gd name="connsiteY8" fmla="*/ 0 h 4282416"/>
              <a:gd name="connsiteX0" fmla="*/ 69 w 9150032"/>
              <a:gd name="connsiteY0" fmla="*/ 0 h 4284089"/>
              <a:gd name="connsiteX1" fmla="*/ 9149876 w 9150032"/>
              <a:gd name="connsiteY1" fmla="*/ 9702 h 4284089"/>
              <a:gd name="connsiteX2" fmla="*/ 9149876 w 9150032"/>
              <a:gd name="connsiteY2" fmla="*/ 89 h 4284089"/>
              <a:gd name="connsiteX3" fmla="*/ 9141983 w 9150032"/>
              <a:gd name="connsiteY3" fmla="*/ 3960138 h 4284089"/>
              <a:gd name="connsiteX4" fmla="*/ 1326965 w 9150032"/>
              <a:gd name="connsiteY4" fmla="*/ 3960599 h 4284089"/>
              <a:gd name="connsiteX5" fmla="*/ 1213116 w 9150032"/>
              <a:gd name="connsiteY5" fmla="*/ 4282416 h 4284089"/>
              <a:gd name="connsiteX6" fmla="*/ 2701 w 9150032"/>
              <a:gd name="connsiteY6" fmla="*/ 4284089 h 4284089"/>
              <a:gd name="connsiteX7" fmla="*/ 5876 w 9150032"/>
              <a:gd name="connsiteY7" fmla="*/ 718270 h 4284089"/>
              <a:gd name="connsiteX8" fmla="*/ 69 w 9150032"/>
              <a:gd name="connsiteY8" fmla="*/ 0 h 4284089"/>
              <a:gd name="connsiteX0" fmla="*/ 69 w 9150032"/>
              <a:gd name="connsiteY0" fmla="*/ 0 h 4282416"/>
              <a:gd name="connsiteX1" fmla="*/ 9149876 w 9150032"/>
              <a:gd name="connsiteY1" fmla="*/ 9702 h 4282416"/>
              <a:gd name="connsiteX2" fmla="*/ 9149876 w 9150032"/>
              <a:gd name="connsiteY2" fmla="*/ 89 h 4282416"/>
              <a:gd name="connsiteX3" fmla="*/ 9141983 w 9150032"/>
              <a:gd name="connsiteY3" fmla="*/ 3960138 h 4282416"/>
              <a:gd name="connsiteX4" fmla="*/ 1326965 w 9150032"/>
              <a:gd name="connsiteY4" fmla="*/ 3960599 h 4282416"/>
              <a:gd name="connsiteX5" fmla="*/ 1213116 w 9150032"/>
              <a:gd name="connsiteY5" fmla="*/ 4282416 h 4282416"/>
              <a:gd name="connsiteX6" fmla="*/ 5075 w 9150032"/>
              <a:gd name="connsiteY6" fmla="*/ 4281672 h 4282416"/>
              <a:gd name="connsiteX7" fmla="*/ 5876 w 9150032"/>
              <a:gd name="connsiteY7" fmla="*/ 718270 h 4282416"/>
              <a:gd name="connsiteX8" fmla="*/ 69 w 9150032"/>
              <a:gd name="connsiteY8" fmla="*/ 0 h 4282416"/>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6965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31713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31713 w 9150032"/>
              <a:gd name="connsiteY4" fmla="*/ 3960599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2219 w 9150032"/>
              <a:gd name="connsiteY4" fmla="*/ 3970263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9340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32"/>
              <a:gd name="connsiteY0" fmla="*/ 0 h 4281672"/>
              <a:gd name="connsiteX1" fmla="*/ 9149876 w 9150032"/>
              <a:gd name="connsiteY1" fmla="*/ 9702 h 4281672"/>
              <a:gd name="connsiteX2" fmla="*/ 9149876 w 9150032"/>
              <a:gd name="connsiteY2" fmla="*/ 89 h 4281672"/>
              <a:gd name="connsiteX3" fmla="*/ 9141983 w 9150032"/>
              <a:gd name="connsiteY3" fmla="*/ 3960138 h 4281672"/>
              <a:gd name="connsiteX4" fmla="*/ 1326967 w 9150032"/>
              <a:gd name="connsiteY4" fmla="*/ 3965430 h 4281672"/>
              <a:gd name="connsiteX5" fmla="*/ 1213117 w 9150032"/>
              <a:gd name="connsiteY5" fmla="*/ 4280000 h 4281672"/>
              <a:gd name="connsiteX6" fmla="*/ 5075 w 9150032"/>
              <a:gd name="connsiteY6" fmla="*/ 4281672 h 4281672"/>
              <a:gd name="connsiteX7" fmla="*/ 5876 w 9150032"/>
              <a:gd name="connsiteY7" fmla="*/ 718270 h 4281672"/>
              <a:gd name="connsiteX8" fmla="*/ 69 w 9150032"/>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26967 w 9150006"/>
              <a:gd name="connsiteY4" fmla="*/ 3965430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31714 w 9150006"/>
              <a:gd name="connsiteY4" fmla="*/ 3963015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13117 w 9150006"/>
              <a:gd name="connsiteY5" fmla="*/ 4280000 h 4281672"/>
              <a:gd name="connsiteX6" fmla="*/ 5075 w 9150006"/>
              <a:gd name="connsiteY6" fmla="*/ 4281672 h 4281672"/>
              <a:gd name="connsiteX7" fmla="*/ 5876 w 9150006"/>
              <a:gd name="connsiteY7" fmla="*/ 718270 h 4281672"/>
              <a:gd name="connsiteX8" fmla="*/ 69 w 9150006"/>
              <a:gd name="connsiteY8"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3866 w 9150006"/>
              <a:gd name="connsiteY5" fmla="*/ 4009885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05053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13117 w 9150006"/>
              <a:gd name="connsiteY6" fmla="*/ 4280000 h 4281672"/>
              <a:gd name="connsiteX7" fmla="*/ 5075 w 9150006"/>
              <a:gd name="connsiteY7" fmla="*/ 4281672 h 4281672"/>
              <a:gd name="connsiteX8" fmla="*/ 5876 w 9150006"/>
              <a:gd name="connsiteY8" fmla="*/ 718270 h 4281672"/>
              <a:gd name="connsiteX9" fmla="*/ 69 w 9150006"/>
              <a:gd name="connsiteY9"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6239 w 9150006"/>
              <a:gd name="connsiteY5" fmla="*/ 4014718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6 w 9150006"/>
              <a:gd name="connsiteY5" fmla="*/ 4017134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6 w 9150006"/>
              <a:gd name="connsiteY5" fmla="*/ 4007470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10420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6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5733 w 9150006"/>
              <a:gd name="connsiteY5" fmla="*/ 4005054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3360 w 9150006"/>
              <a:gd name="connsiteY5" fmla="*/ 4002638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7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70987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 name="connsiteX0" fmla="*/ 69 w 9150006"/>
              <a:gd name="connsiteY0" fmla="*/ 0 h 4281672"/>
              <a:gd name="connsiteX1" fmla="*/ 9149876 w 9150006"/>
              <a:gd name="connsiteY1" fmla="*/ 9702 h 4281672"/>
              <a:gd name="connsiteX2" fmla="*/ 9149876 w 9150006"/>
              <a:gd name="connsiteY2" fmla="*/ 89 h 4281672"/>
              <a:gd name="connsiteX3" fmla="*/ 9139610 w 9150006"/>
              <a:gd name="connsiteY3" fmla="*/ 3967387 h 4281672"/>
              <a:gd name="connsiteX4" fmla="*/ 1343580 w 9150006"/>
              <a:gd name="connsiteY4" fmla="*/ 3963016 h 4281672"/>
              <a:gd name="connsiteX5" fmla="*/ 1268613 w 9150006"/>
              <a:gd name="connsiteY5" fmla="*/ 4009885 h 4281672"/>
              <a:gd name="connsiteX6" fmla="*/ 1261493 w 9150006"/>
              <a:gd name="connsiteY6" fmla="*/ 4220084 h 4281672"/>
              <a:gd name="connsiteX7" fmla="*/ 1213117 w 9150006"/>
              <a:gd name="connsiteY7" fmla="*/ 4280000 h 4281672"/>
              <a:gd name="connsiteX8" fmla="*/ 5075 w 9150006"/>
              <a:gd name="connsiteY8" fmla="*/ 4281672 h 4281672"/>
              <a:gd name="connsiteX9" fmla="*/ 5876 w 9150006"/>
              <a:gd name="connsiteY9" fmla="*/ 718270 h 4281672"/>
              <a:gd name="connsiteX10" fmla="*/ 69 w 9150006"/>
              <a:gd name="connsiteY10" fmla="*/ 0 h 428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50006" h="4281672">
                <a:moveTo>
                  <a:pt x="69" y="0"/>
                </a:moveTo>
                <a:lnTo>
                  <a:pt x="9149876" y="9702"/>
                </a:lnTo>
                <a:lnTo>
                  <a:pt x="9149876" y="89"/>
                </a:lnTo>
                <a:cubicBezTo>
                  <a:pt x="9151464" y="1317690"/>
                  <a:pt x="9138022" y="2649786"/>
                  <a:pt x="9139610" y="3967387"/>
                </a:cubicBezTo>
                <a:lnTo>
                  <a:pt x="1343580" y="3963016"/>
                </a:lnTo>
                <a:cubicBezTo>
                  <a:pt x="1305423" y="3967687"/>
                  <a:pt x="1277548" y="3969456"/>
                  <a:pt x="1268613" y="4009885"/>
                </a:cubicBezTo>
                <a:cubicBezTo>
                  <a:pt x="1259678" y="4050314"/>
                  <a:pt x="1265601" y="4168622"/>
                  <a:pt x="1261493" y="4220084"/>
                </a:cubicBezTo>
                <a:cubicBezTo>
                  <a:pt x="1252639" y="4259467"/>
                  <a:pt x="1251642" y="4256446"/>
                  <a:pt x="1213117" y="4280000"/>
                </a:cubicBezTo>
                <a:lnTo>
                  <a:pt x="5075" y="4281672"/>
                </a:lnTo>
                <a:cubicBezTo>
                  <a:pt x="9308" y="3094403"/>
                  <a:pt x="1643" y="1905539"/>
                  <a:pt x="5876" y="718270"/>
                </a:cubicBezTo>
                <a:cubicBezTo>
                  <a:pt x="5876" y="326939"/>
                  <a:pt x="-737" y="428625"/>
                  <a:pt x="69" y="0"/>
                </a:cubicBezTo>
                <a:close/>
              </a:path>
            </a:pathLst>
          </a:custGeom>
        </p:spPr>
        <p:txBody>
          <a:bodyPr/>
          <a:lstStyle/>
          <a:p>
            <a:r>
              <a:rPr lang="sv-SE"/>
              <a:t>Drag picture to placeholder or click icon to add</a:t>
            </a:r>
            <a:endParaRPr lang="en-GB"/>
          </a:p>
        </p:txBody>
      </p:sp>
    </p:spTree>
    <p:extLst>
      <p:ext uri="{BB962C8B-B14F-4D97-AF65-F5344CB8AC3E}">
        <p14:creationId xmlns:p14="http://schemas.microsoft.com/office/powerpoint/2010/main" val="333144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 bild">
    <p:spTree>
      <p:nvGrpSpPr>
        <p:cNvPr id="1" name=""/>
        <p:cNvGrpSpPr/>
        <p:nvPr/>
      </p:nvGrpSpPr>
      <p:grpSpPr>
        <a:xfrm>
          <a:off x="0" y="0"/>
          <a:ext cx="0" cy="0"/>
          <a:chOff x="0" y="0"/>
          <a:chExt cx="0" cy="0"/>
        </a:xfrm>
      </p:grpSpPr>
      <p:sp>
        <p:nvSpPr>
          <p:cNvPr id="2" name="Rubrik 1"/>
          <p:cNvSpPr>
            <a:spLocks noGrp="1"/>
          </p:cNvSpPr>
          <p:nvPr>
            <p:ph type="title"/>
          </p:nvPr>
        </p:nvSpPr>
        <p:spPr>
          <a:xfrm>
            <a:off x="1619250" y="347404"/>
            <a:ext cx="6935788" cy="668338"/>
          </a:xfrm>
        </p:spPr>
        <p:txBody>
          <a:bodyPr/>
          <a:lstStyle/>
          <a:p>
            <a:r>
              <a:rPr lang="sv-SE"/>
              <a:t>Click to edit Master title style</a:t>
            </a:r>
            <a:endParaRPr lang="en-GB"/>
          </a:p>
        </p:txBody>
      </p:sp>
      <p:sp>
        <p:nvSpPr>
          <p:cNvPr id="4" name="Platshållare för datum 3"/>
          <p:cNvSpPr>
            <a:spLocks noGrp="1"/>
          </p:cNvSpPr>
          <p:nvPr>
            <p:ph type="dt" sz="half" idx="10"/>
          </p:nvPr>
        </p:nvSpPr>
        <p:spPr/>
        <p:txBody>
          <a:bodyPr/>
          <a:lstStyle>
            <a:lvl1pPr>
              <a:defRPr sz="900"/>
            </a:lvl1pPr>
          </a:lstStyle>
          <a:p>
            <a:fld id="{2C3CE2F6-75EB-E145-97E4-6A8B22012B1C}" type="datetime1">
              <a:rPr lang="sv-SE" smtClean="0"/>
              <a:t>2020-05-21</a:t>
            </a:fld>
            <a:endParaRPr lang="sv-SE"/>
          </a:p>
        </p:txBody>
      </p:sp>
      <p:sp>
        <p:nvSpPr>
          <p:cNvPr id="6" name="Platshållare för bildnummer 5"/>
          <p:cNvSpPr>
            <a:spLocks noGrp="1"/>
          </p:cNvSpPr>
          <p:nvPr>
            <p:ph type="sldNum" sz="quarter" idx="12"/>
          </p:nvPr>
        </p:nvSpPr>
        <p:spPr/>
        <p:txBody>
          <a:bodyPr/>
          <a:lstStyle>
            <a:lvl1pPr>
              <a:defRPr sz="900"/>
            </a:lvl1pPr>
          </a:lstStyle>
          <a:p>
            <a:fld id="{680D72F4-1C41-4187-A4BC-492CF086CF40}" type="slidenum">
              <a:rPr lang="en-GB" smtClean="0"/>
              <a:pPr/>
              <a:t>‹#›</a:t>
            </a:fld>
            <a:endParaRPr lang="en-GB"/>
          </a:p>
        </p:txBody>
      </p:sp>
      <p:sp>
        <p:nvSpPr>
          <p:cNvPr id="5" name="Platshållare för sidfot 4"/>
          <p:cNvSpPr>
            <a:spLocks noGrp="1"/>
          </p:cNvSpPr>
          <p:nvPr>
            <p:ph type="ftr" sz="quarter" idx="11"/>
          </p:nvPr>
        </p:nvSpPr>
        <p:spPr>
          <a:xfrm>
            <a:off x="1619250" y="6308725"/>
            <a:ext cx="2895600" cy="365125"/>
          </a:xfrm>
        </p:spPr>
        <p:txBody>
          <a:bodyPr lIns="0" tIns="0" rIns="0" bIns="0" anchor="t"/>
          <a:lstStyle>
            <a:lvl1pPr algn="l">
              <a:lnSpc>
                <a:spcPts val="900"/>
              </a:lnSpc>
              <a:defRPr sz="900" b="1" cap="all" baseline="0">
                <a:solidFill>
                  <a:schemeClr val="bg1"/>
                </a:solidFill>
              </a:defRPr>
            </a:lvl1pPr>
          </a:lstStyle>
          <a:p>
            <a:r>
              <a:rPr lang="fr-FR"/>
              <a:t>SD2231 - Applied vehicle dynamics control</a:t>
            </a:r>
            <a:endParaRPr lang="en-GB"/>
          </a:p>
        </p:txBody>
      </p:sp>
      <p:sp>
        <p:nvSpPr>
          <p:cNvPr id="8" name="Platshållare för bild 7"/>
          <p:cNvSpPr>
            <a:spLocks noGrp="1"/>
          </p:cNvSpPr>
          <p:nvPr>
            <p:ph type="pic" sz="quarter" idx="13"/>
          </p:nvPr>
        </p:nvSpPr>
        <p:spPr>
          <a:xfrm>
            <a:off x="1619250" y="1295020"/>
            <a:ext cx="6935788" cy="4366005"/>
          </a:xfrm>
        </p:spPr>
        <p:txBody>
          <a:bodyPr/>
          <a:lstStyle/>
          <a:p>
            <a:r>
              <a:rPr lang="sv-SE"/>
              <a:t>Drag picture to placeholder or click icon to add</a:t>
            </a:r>
            <a:endParaRPr lang="en-GB"/>
          </a:p>
        </p:txBody>
      </p:sp>
    </p:spTree>
    <p:extLst>
      <p:ext uri="{BB962C8B-B14F-4D97-AF65-F5344CB8AC3E}">
        <p14:creationId xmlns:p14="http://schemas.microsoft.com/office/powerpoint/2010/main" val="253924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lvl1pPr>
              <a:defRPr sz="900"/>
            </a:lvl1pPr>
          </a:lstStyle>
          <a:p>
            <a:fld id="{7896BC28-4126-D644-A232-753F1F79F168}" type="datetime1">
              <a:rPr lang="sv-SE" smtClean="0"/>
              <a:t>2020-05-21</a:t>
            </a:fld>
            <a:endParaRPr lang="sv-SE"/>
          </a:p>
        </p:txBody>
      </p:sp>
      <p:sp>
        <p:nvSpPr>
          <p:cNvPr id="3" name="Platshållare för sidfot 2"/>
          <p:cNvSpPr>
            <a:spLocks noGrp="1"/>
          </p:cNvSpPr>
          <p:nvPr>
            <p:ph type="ftr" sz="quarter" idx="11"/>
          </p:nvPr>
        </p:nvSpPr>
        <p:spPr/>
        <p:txBody>
          <a:bodyPr/>
          <a:lstStyle>
            <a:lvl1pPr>
              <a:defRPr sz="900"/>
            </a:lvl1pPr>
          </a:lstStyle>
          <a:p>
            <a:r>
              <a:rPr lang="fr-FR"/>
              <a:t>SD2231 - Applied vehicle dynamics control</a:t>
            </a:r>
            <a:endParaRPr lang="en-GB"/>
          </a:p>
        </p:txBody>
      </p:sp>
      <p:sp>
        <p:nvSpPr>
          <p:cNvPr id="4" name="Platshållare för bildnummer 3"/>
          <p:cNvSpPr>
            <a:spLocks noGrp="1"/>
          </p:cNvSpPr>
          <p:nvPr>
            <p:ph type="sldNum" sz="quarter" idx="12"/>
          </p:nvPr>
        </p:nvSpPr>
        <p:spPr/>
        <p:txBody>
          <a:bodyPr/>
          <a:lstStyle>
            <a:lvl1pPr>
              <a:defRPr sz="900"/>
            </a:lvl1pPr>
          </a:lstStyle>
          <a:p>
            <a:fld id="{680D72F4-1C41-4187-A4BC-492CF086CF40}" type="slidenum">
              <a:rPr lang="en-GB" smtClean="0"/>
              <a:pPr/>
              <a:t>‹#›</a:t>
            </a:fld>
            <a:endParaRPr lang="en-GB"/>
          </a:p>
        </p:txBody>
      </p:sp>
    </p:spTree>
    <p:extLst>
      <p:ext uri="{BB962C8B-B14F-4D97-AF65-F5344CB8AC3E}">
        <p14:creationId xmlns:p14="http://schemas.microsoft.com/office/powerpoint/2010/main" val="354627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1619250" y="347404"/>
            <a:ext cx="6935788" cy="668338"/>
          </a:xfrm>
          <a:prstGeom prst="rect">
            <a:avLst/>
          </a:prstGeom>
        </p:spPr>
        <p:txBody>
          <a:bodyPr vert="horz" lIns="0" tIns="0" rIns="0" bIns="0" rtlCol="0" anchor="ctr">
            <a:noAutofit/>
          </a:bodyPr>
          <a:lstStyle/>
          <a:p>
            <a:r>
              <a:rPr lang="sv-SE"/>
              <a:t>Klicka här för att ändra format</a:t>
            </a:r>
            <a:endParaRPr lang="en-GB"/>
          </a:p>
        </p:txBody>
      </p:sp>
      <p:sp>
        <p:nvSpPr>
          <p:cNvPr id="3" name="Platshållare för text 2"/>
          <p:cNvSpPr>
            <a:spLocks noGrp="1"/>
          </p:cNvSpPr>
          <p:nvPr>
            <p:ph type="body" idx="1"/>
          </p:nvPr>
        </p:nvSpPr>
        <p:spPr>
          <a:xfrm>
            <a:off x="1619250" y="1220307"/>
            <a:ext cx="6935788" cy="4440717"/>
          </a:xfrm>
          <a:prstGeom prst="rect">
            <a:avLst/>
          </a:prstGeom>
        </p:spPr>
        <p:txBody>
          <a:bodyPr vert="horz" lIns="0" tIns="0" rIns="0" bIns="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sidfot 4"/>
          <p:cNvSpPr>
            <a:spLocks noGrp="1"/>
          </p:cNvSpPr>
          <p:nvPr>
            <p:ph type="ftr" sz="quarter" idx="3"/>
          </p:nvPr>
        </p:nvSpPr>
        <p:spPr>
          <a:xfrm>
            <a:off x="1619250" y="6308725"/>
            <a:ext cx="2895600" cy="365125"/>
          </a:xfrm>
          <a:prstGeom prst="rect">
            <a:avLst/>
          </a:prstGeom>
        </p:spPr>
        <p:txBody>
          <a:bodyPr vert="horz" lIns="0" tIns="0" rIns="0" bIns="0" rtlCol="0" anchor="t"/>
          <a:lstStyle>
            <a:lvl1pPr>
              <a:defRPr lang="en-GB" sz="700" b="1" cap="all" baseline="0">
                <a:solidFill>
                  <a:schemeClr val="bg1"/>
                </a:solidFill>
              </a:defRPr>
            </a:lvl1pPr>
          </a:lstStyle>
          <a:p>
            <a:pPr>
              <a:lnSpc>
                <a:spcPts val="900"/>
              </a:lnSpc>
            </a:pPr>
            <a:r>
              <a:rPr lang="fr-FR"/>
              <a:t>SD2231 - Applied vehicle dynamics control</a:t>
            </a:r>
            <a:endParaRPr lang="en-GB"/>
          </a:p>
        </p:txBody>
      </p:sp>
      <p:sp>
        <p:nvSpPr>
          <p:cNvPr id="6" name="Platshållare för bildnummer 5"/>
          <p:cNvSpPr>
            <a:spLocks noGrp="1"/>
          </p:cNvSpPr>
          <p:nvPr>
            <p:ph type="sldNum" sz="quarter" idx="4"/>
          </p:nvPr>
        </p:nvSpPr>
        <p:spPr>
          <a:xfrm>
            <a:off x="8172399" y="6308725"/>
            <a:ext cx="531863" cy="365125"/>
          </a:xfrm>
          <a:prstGeom prst="rect">
            <a:avLst/>
          </a:prstGeom>
        </p:spPr>
        <p:txBody>
          <a:bodyPr vert="horz" lIns="0" tIns="0" rIns="0" bIns="0" rtlCol="0" anchor="t"/>
          <a:lstStyle>
            <a:lvl1pPr algn="r">
              <a:defRPr lang="en-GB" sz="700" b="1" cap="all" baseline="0" smtClean="0">
                <a:solidFill>
                  <a:schemeClr val="bg1"/>
                </a:solidFill>
              </a:defRPr>
            </a:lvl1pPr>
          </a:lstStyle>
          <a:p>
            <a:pPr>
              <a:lnSpc>
                <a:spcPts val="900"/>
              </a:lnSpc>
            </a:pPr>
            <a:fld id="{680D72F4-1C41-4187-A4BC-492CF086CF40}" type="slidenum">
              <a:rPr lang="en-GB" smtClean="0"/>
              <a:pPr>
                <a:lnSpc>
                  <a:spcPts val="900"/>
                </a:lnSpc>
              </a:pPr>
              <a:t>‹#›</a:t>
            </a:fld>
            <a:endParaRPr lang="en-GB"/>
          </a:p>
        </p:txBody>
      </p:sp>
      <p:sp>
        <p:nvSpPr>
          <p:cNvPr id="4" name="Platshållare för datum 3"/>
          <p:cNvSpPr>
            <a:spLocks noGrp="1"/>
          </p:cNvSpPr>
          <p:nvPr>
            <p:ph type="dt" sz="half" idx="2"/>
          </p:nvPr>
        </p:nvSpPr>
        <p:spPr>
          <a:xfrm>
            <a:off x="5580112" y="6288509"/>
            <a:ext cx="2133600" cy="365125"/>
          </a:xfrm>
          <a:prstGeom prst="rect">
            <a:avLst/>
          </a:prstGeom>
        </p:spPr>
        <p:txBody>
          <a:bodyPr vert="horz" lIns="0" tIns="0" rIns="0" bIns="0" rtlCol="0" anchor="t"/>
          <a:lstStyle>
            <a:lvl1pPr>
              <a:defRPr lang="en-GB" sz="700" b="1" cap="all" baseline="0" smtClean="0">
                <a:solidFill>
                  <a:schemeClr val="bg1"/>
                </a:solidFill>
              </a:defRPr>
            </a:lvl1pPr>
          </a:lstStyle>
          <a:p>
            <a:pPr algn="r">
              <a:lnSpc>
                <a:spcPts val="900"/>
              </a:lnSpc>
            </a:pPr>
            <a:fld id="{FD891CAE-1E8D-854E-BE4C-6D15A1CDACE7}" type="datetime1">
              <a:rPr lang="sv-SE" smtClean="0"/>
              <a:t>2020-05-21</a:t>
            </a:fld>
            <a:endParaRPr lang="en-GB"/>
          </a:p>
        </p:txBody>
      </p:sp>
      <p:sp>
        <p:nvSpPr>
          <p:cNvPr id="9" name="Rektangel 12"/>
          <p:cNvSpPr/>
          <p:nvPr/>
        </p:nvSpPr>
        <p:spPr>
          <a:xfrm>
            <a:off x="-1728216" y="5971378"/>
            <a:ext cx="10872216" cy="908720"/>
          </a:xfrm>
          <a:custGeom>
            <a:avLst/>
            <a:gdLst>
              <a:gd name="connsiteX0" fmla="*/ 1360291 w 9144000"/>
              <a:gd name="connsiteY0" fmla="*/ 0 h 908720"/>
              <a:gd name="connsiteX1" fmla="*/ 9144000 w 9144000"/>
              <a:gd name="connsiteY1" fmla="*/ 0 h 908720"/>
              <a:gd name="connsiteX2" fmla="*/ 9144000 w 9144000"/>
              <a:gd name="connsiteY2" fmla="*/ 262632 h 908720"/>
              <a:gd name="connsiteX3" fmla="*/ 9144000 w 9144000"/>
              <a:gd name="connsiteY3" fmla="*/ 328588 h 908720"/>
              <a:gd name="connsiteX4" fmla="*/ 9144000 w 9144000"/>
              <a:gd name="connsiteY4" fmla="*/ 808061 h 908720"/>
              <a:gd name="connsiteX5" fmla="*/ 9144000 w 9144000"/>
              <a:gd name="connsiteY5" fmla="*/ 883320 h 908720"/>
              <a:gd name="connsiteX6" fmla="*/ 9144000 w 9144000"/>
              <a:gd name="connsiteY6" fmla="*/ 904652 h 908720"/>
              <a:gd name="connsiteX7" fmla="*/ 9065179 w 9144000"/>
              <a:gd name="connsiteY7" fmla="*/ 904652 h 908720"/>
              <a:gd name="connsiteX8" fmla="*/ 9043341 w 9144000"/>
              <a:gd name="connsiteY8" fmla="*/ 908720 h 908720"/>
              <a:gd name="connsiteX9" fmla="*/ 1259632 w 9144000"/>
              <a:gd name="connsiteY9" fmla="*/ 908720 h 908720"/>
              <a:gd name="connsiteX10" fmla="*/ 1259632 w 9144000"/>
              <a:gd name="connsiteY10" fmla="*/ 904652 h 908720"/>
              <a:gd name="connsiteX11" fmla="*/ 0 w 9144000"/>
              <a:gd name="connsiteY11" fmla="*/ 904652 h 908720"/>
              <a:gd name="connsiteX12" fmla="*/ 0 w 9144000"/>
              <a:gd name="connsiteY12" fmla="*/ 883320 h 908720"/>
              <a:gd name="connsiteX13" fmla="*/ 0 w 9144000"/>
              <a:gd name="connsiteY13" fmla="*/ 328588 h 908720"/>
              <a:gd name="connsiteX14" fmla="*/ 0 w 9144000"/>
              <a:gd name="connsiteY14" fmla="*/ 314003 h 908720"/>
              <a:gd name="connsiteX15" fmla="*/ 901401 w 9144000"/>
              <a:gd name="connsiteY15" fmla="*/ 314003 h 908720"/>
              <a:gd name="connsiteX16" fmla="*/ 1026319 w 9144000"/>
              <a:gd name="connsiteY16" fmla="*/ 314003 h 908720"/>
              <a:gd name="connsiteX17" fmla="*/ 1194387 w 9144000"/>
              <a:gd name="connsiteY17" fmla="*/ 314003 h 908720"/>
              <a:gd name="connsiteX18" fmla="*/ 1258275 w 9144000"/>
              <a:gd name="connsiteY18" fmla="*/ 262632 h 908720"/>
              <a:gd name="connsiteX19" fmla="*/ 1259632 w 9144000"/>
              <a:gd name="connsiteY19" fmla="*/ 262632 h 908720"/>
              <a:gd name="connsiteX20" fmla="*/ 1259632 w 9144000"/>
              <a:gd name="connsiteY20" fmla="*/ 255909 h 908720"/>
              <a:gd name="connsiteX21" fmla="*/ 1261441 w 9144000"/>
              <a:gd name="connsiteY21" fmla="*/ 246949 h 908720"/>
              <a:gd name="connsiteX22" fmla="*/ 1261441 w 9144000"/>
              <a:gd name="connsiteY22" fmla="*/ 91699 h 908720"/>
              <a:gd name="connsiteX23" fmla="*/ 1360291 w 9144000"/>
              <a:gd name="connsiteY23" fmla="*/ 0 h 90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44000" h="908720">
                <a:moveTo>
                  <a:pt x="1360291" y="0"/>
                </a:moveTo>
                <a:lnTo>
                  <a:pt x="9144000" y="0"/>
                </a:lnTo>
                <a:lnTo>
                  <a:pt x="9144000" y="262632"/>
                </a:lnTo>
                <a:lnTo>
                  <a:pt x="9144000" y="328588"/>
                </a:lnTo>
                <a:lnTo>
                  <a:pt x="9144000" y="808061"/>
                </a:lnTo>
                <a:lnTo>
                  <a:pt x="9144000" y="883320"/>
                </a:lnTo>
                <a:lnTo>
                  <a:pt x="9144000" y="904652"/>
                </a:lnTo>
                <a:lnTo>
                  <a:pt x="9065179" y="904652"/>
                </a:lnTo>
                <a:cubicBezTo>
                  <a:pt x="9058414" y="907870"/>
                  <a:pt x="9050977" y="908720"/>
                  <a:pt x="9043341" y="908720"/>
                </a:cubicBezTo>
                <a:lnTo>
                  <a:pt x="1259632" y="908720"/>
                </a:lnTo>
                <a:lnTo>
                  <a:pt x="1259632" y="904652"/>
                </a:lnTo>
                <a:lnTo>
                  <a:pt x="0" y="904652"/>
                </a:lnTo>
                <a:lnTo>
                  <a:pt x="0" y="883320"/>
                </a:lnTo>
                <a:lnTo>
                  <a:pt x="0" y="328588"/>
                </a:lnTo>
                <a:lnTo>
                  <a:pt x="0" y="314003"/>
                </a:lnTo>
                <a:lnTo>
                  <a:pt x="901401" y="314003"/>
                </a:lnTo>
                <a:lnTo>
                  <a:pt x="1026319" y="314003"/>
                </a:lnTo>
                <a:lnTo>
                  <a:pt x="1194387" y="314003"/>
                </a:lnTo>
                <a:cubicBezTo>
                  <a:pt x="1225910" y="314003"/>
                  <a:pt x="1252353" y="292251"/>
                  <a:pt x="1258275" y="262632"/>
                </a:cubicBezTo>
                <a:lnTo>
                  <a:pt x="1259632" y="262632"/>
                </a:lnTo>
                <a:lnTo>
                  <a:pt x="1259632" y="255909"/>
                </a:lnTo>
                <a:lnTo>
                  <a:pt x="1261441" y="246949"/>
                </a:lnTo>
                <a:lnTo>
                  <a:pt x="1261441" y="91699"/>
                </a:lnTo>
                <a:cubicBezTo>
                  <a:pt x="1264629" y="40239"/>
                  <a:pt x="1260136" y="0"/>
                  <a:pt x="1360291" y="0"/>
                </a:cubicBezTo>
                <a:close/>
              </a:path>
            </a:pathLst>
          </a:custGeom>
          <a:solidFill>
            <a:srgbClr val="195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130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4" r:id="rId4"/>
    <p:sldLayoutId id="2147483663" r:id="rId5"/>
    <p:sldLayoutId id="2147483661" r:id="rId6"/>
    <p:sldLayoutId id="2147483662" r:id="rId7"/>
    <p:sldLayoutId id="2147483655" r:id="rId8"/>
  </p:sldLayoutIdLst>
  <p:hf hdr="0"/>
  <p:txStyles>
    <p:title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lnSpc>
          <a:spcPct val="100000"/>
        </a:lnSpc>
        <a:spcBef>
          <a:spcPct val="20000"/>
        </a:spcBef>
        <a:buFont typeface="Arial" pitchFamily="34" charset="0"/>
        <a:buNone/>
        <a:defRPr sz="2000" kern="1200">
          <a:solidFill>
            <a:schemeClr val="tx1"/>
          </a:solidFill>
          <a:latin typeface="+mn-lt"/>
          <a:ea typeface="+mn-ea"/>
          <a:cs typeface="+mn-cs"/>
        </a:defRPr>
      </a:lvl1pPr>
      <a:lvl2pPr marL="355600" indent="-3556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2pPr>
      <a:lvl3pPr marL="723900" indent="-368300" algn="l" defTabSz="914400" rtl="0" eaLnBrk="1" latinLnBrk="0" hangingPunct="1">
        <a:lnSpc>
          <a:spcPct val="100000"/>
        </a:lnSpc>
        <a:spcBef>
          <a:spcPct val="20000"/>
        </a:spcBef>
        <a:buFont typeface="Arial" pitchFamily="34" charset="0"/>
        <a:buChar char="–"/>
        <a:defRPr sz="1800" kern="1200">
          <a:solidFill>
            <a:schemeClr val="tx1"/>
          </a:solidFill>
          <a:latin typeface="+mn-lt"/>
          <a:ea typeface="+mn-ea"/>
          <a:cs typeface="+mn-cs"/>
        </a:defRPr>
      </a:lvl3pPr>
      <a:lvl4pPr marL="1076325" indent="-352425" algn="l" defTabSz="914400" rtl="0" eaLnBrk="1" latinLnBrk="0" hangingPunct="1">
        <a:lnSpc>
          <a:spcPct val="100000"/>
        </a:lnSpc>
        <a:spcBef>
          <a:spcPct val="20000"/>
        </a:spcBef>
        <a:buFont typeface="Arial" pitchFamily="34" charset="0"/>
        <a:buChar char="•"/>
        <a:defRPr sz="1600" kern="1200">
          <a:solidFill>
            <a:schemeClr val="tx1"/>
          </a:solidFill>
          <a:latin typeface="+mn-lt"/>
          <a:ea typeface="+mn-ea"/>
          <a:cs typeface="+mn-cs"/>
        </a:defRPr>
      </a:lvl4pPr>
      <a:lvl5pPr marL="1535113" indent="-457200" algn="l" defTabSz="914400" rtl="0" eaLnBrk="1" latinLnBrk="0" hangingPunct="1">
        <a:lnSpc>
          <a:spcPct val="100000"/>
        </a:lnSpc>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8933" y="738190"/>
            <a:ext cx="7376105" cy="1043684"/>
          </a:xfrm>
        </p:spPr>
        <p:txBody>
          <a:bodyPr>
            <a:normAutofit/>
          </a:bodyPr>
          <a:lstStyle/>
          <a:p>
            <a:r>
              <a:rPr lang="en-GB"/>
              <a:t>SD2231 : Lab 3 Group 19</a:t>
            </a:r>
            <a:br>
              <a:rPr lang="en-GB"/>
            </a:br>
            <a:r>
              <a:rPr lang="en-GB" sz="3100" b="0">
                <a:cs typeface="Arial"/>
              </a:rPr>
              <a:t>Presentation </a:t>
            </a:r>
            <a:endParaRPr lang="en-US" sz="3100" b="0">
              <a:cs typeface="Arial"/>
            </a:endParaRPr>
          </a:p>
        </p:txBody>
      </p:sp>
      <p:sp>
        <p:nvSpPr>
          <p:cNvPr id="3" name="Subtitle 2"/>
          <p:cNvSpPr>
            <a:spLocks noGrp="1"/>
          </p:cNvSpPr>
          <p:nvPr>
            <p:ph type="subTitle" idx="1"/>
          </p:nvPr>
        </p:nvSpPr>
        <p:spPr>
          <a:xfrm>
            <a:off x="1280097" y="2200672"/>
            <a:ext cx="6987075" cy="936104"/>
          </a:xfrm>
        </p:spPr>
        <p:txBody>
          <a:bodyPr/>
          <a:lstStyle/>
          <a:p>
            <a:r>
              <a:rPr lang="en-US"/>
              <a:t>Akash Singh</a:t>
            </a:r>
          </a:p>
          <a:p>
            <a:r>
              <a:rPr lang="en-US"/>
              <a:t>Anirvan Dutta</a:t>
            </a:r>
          </a:p>
          <a:p>
            <a:endParaRPr lang="en-US"/>
          </a:p>
        </p:txBody>
      </p:sp>
    </p:spTree>
    <p:extLst>
      <p:ext uri="{BB962C8B-B14F-4D97-AF65-F5344CB8AC3E}">
        <p14:creationId xmlns:p14="http://schemas.microsoft.com/office/powerpoint/2010/main" val="23316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F36C5F-0540-4F92-8094-801EBD9DBB40}"/>
              </a:ext>
            </a:extLst>
          </p:cNvPr>
          <p:cNvSpPr>
            <a:spLocks noGrp="1"/>
          </p:cNvSpPr>
          <p:nvPr>
            <p:ph type="dt" sz="half" idx="10"/>
          </p:nvPr>
        </p:nvSpPr>
        <p:spPr>
          <a:xfrm>
            <a:off x="5580112" y="6288509"/>
            <a:ext cx="2133600" cy="365125"/>
          </a:xfrm>
        </p:spPr>
        <p:txBody>
          <a:bodyPr anchor="t">
            <a:normAutofit/>
          </a:bodyPr>
          <a:lstStyle/>
          <a:p>
            <a:pPr>
              <a:spcAft>
                <a:spcPts val="600"/>
              </a:spcAft>
            </a:pPr>
            <a:fld id="{0E812A91-4582-B444-871F-72F1C2FA284F}" type="datetime1">
              <a:rPr lang="sv-SE" smtClean="0"/>
              <a:pPr>
                <a:spcAft>
                  <a:spcPts val="600"/>
                </a:spcAft>
              </a:pPr>
              <a:t>2020-05-21</a:t>
            </a:fld>
            <a:endParaRPr lang="sv-SE"/>
          </a:p>
        </p:txBody>
      </p:sp>
      <p:sp>
        <p:nvSpPr>
          <p:cNvPr id="3" name="Slide Number Placeholder 2">
            <a:extLst>
              <a:ext uri="{FF2B5EF4-FFF2-40B4-BE49-F238E27FC236}">
                <a16:creationId xmlns:a16="http://schemas.microsoft.com/office/drawing/2014/main" id="{EED3A971-BDE7-47DA-8694-195A40A273D3}"/>
              </a:ext>
            </a:extLst>
          </p:cNvPr>
          <p:cNvSpPr>
            <a:spLocks noGrp="1"/>
          </p:cNvSpPr>
          <p:nvPr>
            <p:ph type="sldNum" sz="quarter" idx="12"/>
          </p:nvPr>
        </p:nvSpPr>
        <p:spPr>
          <a:xfrm>
            <a:off x="8172399" y="6308725"/>
            <a:ext cx="531863" cy="365125"/>
          </a:xfrm>
        </p:spPr>
        <p:txBody>
          <a:bodyPr anchor="t">
            <a:normAutofit/>
          </a:bodyPr>
          <a:lstStyle/>
          <a:p>
            <a:pPr>
              <a:spcAft>
                <a:spcPts val="600"/>
              </a:spcAft>
            </a:pPr>
            <a:fld id="{680D72F4-1C41-4187-A4BC-492CF086CF40}" type="slidenum">
              <a:rPr lang="en-GB" smtClean="0"/>
              <a:pPr>
                <a:spcAft>
                  <a:spcPts val="600"/>
                </a:spcAft>
              </a:pPr>
              <a:t>10</a:t>
            </a:fld>
            <a:endParaRPr lang="en-GB"/>
          </a:p>
        </p:txBody>
      </p:sp>
      <p:sp>
        <p:nvSpPr>
          <p:cNvPr id="4" name="Footer Placeholder 3">
            <a:extLst>
              <a:ext uri="{FF2B5EF4-FFF2-40B4-BE49-F238E27FC236}">
                <a16:creationId xmlns:a16="http://schemas.microsoft.com/office/drawing/2014/main" id="{445F08B0-01C7-4F00-87F1-09C6B640D1D8}"/>
              </a:ext>
            </a:extLst>
          </p:cNvPr>
          <p:cNvSpPr>
            <a:spLocks noGrp="1"/>
          </p:cNvSpPr>
          <p:nvPr>
            <p:ph type="ftr" sz="quarter" idx="11"/>
          </p:nvPr>
        </p:nvSpPr>
        <p:spPr>
          <a:xfrm>
            <a:off x="1619250" y="6308725"/>
            <a:ext cx="2895600" cy="365125"/>
          </a:xfrm>
        </p:spPr>
        <p:txBody>
          <a:bodyPr anchor="t">
            <a:normAutofit/>
          </a:bodyPr>
          <a:lstStyle/>
          <a:p>
            <a:pPr>
              <a:spcAft>
                <a:spcPts val="600"/>
              </a:spcAft>
            </a:pPr>
            <a:r>
              <a:rPr lang="fr-FR"/>
              <a:t>SD2231 - Applied vehicle dynamics control</a:t>
            </a:r>
            <a:endParaRPr lang="en-GB"/>
          </a:p>
        </p:txBody>
      </p:sp>
      <p:pic>
        <p:nvPicPr>
          <p:cNvPr id="7" name="Content Placeholder 6" descr="A close up of a white background&#10;&#10;Description automatically generated">
            <a:extLst>
              <a:ext uri="{FF2B5EF4-FFF2-40B4-BE49-F238E27FC236}">
                <a16:creationId xmlns:a16="http://schemas.microsoft.com/office/drawing/2014/main" id="{046159C9-BFA6-46AB-A850-7B67647DB6A8}"/>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8415" t="4659" r="8669" b="4384"/>
          <a:stretch/>
        </p:blipFill>
        <p:spPr>
          <a:xfrm>
            <a:off x="859367" y="1750676"/>
            <a:ext cx="7425266" cy="3970867"/>
          </a:xfrm>
          <a:prstGeom prst="rect">
            <a:avLst/>
          </a:prstGeom>
          <a:noFill/>
          <a:ln>
            <a:solidFill>
              <a:schemeClr val="tx1"/>
            </a:solidFill>
          </a:ln>
        </p:spPr>
      </p:pic>
      <p:sp>
        <p:nvSpPr>
          <p:cNvPr id="11" name="TextBox 10">
            <a:extLst>
              <a:ext uri="{FF2B5EF4-FFF2-40B4-BE49-F238E27FC236}">
                <a16:creationId xmlns:a16="http://schemas.microsoft.com/office/drawing/2014/main" id="{E4726F9E-1756-4D2F-97A1-AE6C53B074D1}"/>
              </a:ext>
            </a:extLst>
          </p:cNvPr>
          <p:cNvSpPr txBox="1"/>
          <p:nvPr/>
        </p:nvSpPr>
        <p:spPr>
          <a:xfrm>
            <a:off x="451517" y="839707"/>
            <a:ext cx="5435028" cy="400110"/>
          </a:xfrm>
          <a:prstGeom prst="rect">
            <a:avLst/>
          </a:prstGeom>
          <a:noFill/>
        </p:spPr>
        <p:txBody>
          <a:bodyPr wrap="square">
            <a:spAutoFit/>
          </a:bodyPr>
          <a:lstStyle/>
          <a:p>
            <a:pPr marL="698500" lvl="1" indent="-342900">
              <a:buFont typeface="Arial"/>
              <a:buChar char="•"/>
            </a:pPr>
            <a:r>
              <a:rPr lang="en-US" sz="2000"/>
              <a:t>Results of PD Control</a:t>
            </a:r>
          </a:p>
        </p:txBody>
      </p:sp>
      <p:sp>
        <p:nvSpPr>
          <p:cNvPr id="10" name="Title 4">
            <a:extLst>
              <a:ext uri="{FF2B5EF4-FFF2-40B4-BE49-F238E27FC236}">
                <a16:creationId xmlns:a16="http://schemas.microsoft.com/office/drawing/2014/main" id="{EBEE6522-DA5C-46B8-B91A-BC0FB88BCE34}"/>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2: 1 DOF active system </a:t>
            </a:r>
          </a:p>
        </p:txBody>
      </p:sp>
    </p:spTree>
    <p:extLst>
      <p:ext uri="{BB962C8B-B14F-4D97-AF65-F5344CB8AC3E}">
        <p14:creationId xmlns:p14="http://schemas.microsoft.com/office/powerpoint/2010/main" val="239848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11</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p:sp>
        <p:nvSpPr>
          <p:cNvPr id="6" name="Content Placeholder 5"/>
          <p:cNvSpPr>
            <a:spLocks noGrp="1"/>
          </p:cNvSpPr>
          <p:nvPr>
            <p:ph idx="1"/>
          </p:nvPr>
        </p:nvSpPr>
        <p:spPr>
          <a:xfrm>
            <a:off x="696383" y="1017107"/>
            <a:ext cx="7325040" cy="4693519"/>
          </a:xfrm>
        </p:spPr>
        <p:txBody>
          <a:bodyPr vert="horz" lIns="0" tIns="0" rIns="0" bIns="0" rtlCol="0" anchor="t">
            <a:normAutofit/>
          </a:bodyPr>
          <a:lstStyle/>
          <a:p>
            <a:pPr marL="698500" lvl="1" indent="-342900">
              <a:buFont typeface="Arial"/>
              <a:buChar char="•"/>
            </a:pPr>
            <a:r>
              <a:rPr lang="en-US"/>
              <a:t>Derivation of controllers:</a:t>
            </a:r>
          </a:p>
          <a:p>
            <a:pPr marL="1066800" lvl="2" indent="-342900">
              <a:buFont typeface="Arial"/>
              <a:buChar char="•"/>
            </a:pPr>
            <a:r>
              <a:rPr lang="en-US"/>
              <a:t>PID</a:t>
            </a:r>
          </a:p>
          <a:p>
            <a:pPr marL="698500" lvl="1" indent="-342900">
              <a:buFont typeface="Arial"/>
              <a:buChar char="•"/>
            </a:pPr>
            <a:endParaRPr lang="en-US"/>
          </a:p>
          <a:p>
            <a:pPr lvl="1" indent="0">
              <a:buNone/>
            </a:pPr>
            <a:endParaRPr lang="en-US"/>
          </a:p>
          <a:p>
            <a:pPr lvl="1" indent="0">
              <a:buNone/>
            </a:pPr>
            <a:endParaRPr lang="en-US"/>
          </a:p>
          <a:p>
            <a:pPr marL="1066800" lvl="2" indent="-342900">
              <a:buFont typeface="Arial"/>
              <a:buChar char="•"/>
            </a:pPr>
            <a:endParaRPr lang="en-US"/>
          </a:p>
          <a:p>
            <a:pPr marL="1066800" lvl="2" indent="-342900">
              <a:buFont typeface="Arial"/>
              <a:buChar char="•"/>
            </a:pPr>
            <a:r>
              <a:rPr lang="en-US"/>
              <a:t>Skyhook</a:t>
            </a:r>
          </a:p>
          <a:p>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454CE7-11F5-4F2A-A027-7C7A59FD938F}"/>
                  </a:ext>
                </a:extLst>
              </p:cNvPr>
              <p:cNvSpPr txBox="1"/>
              <p:nvPr/>
            </p:nvSpPr>
            <p:spPr>
              <a:xfrm>
                <a:off x="1894440" y="2176201"/>
                <a:ext cx="5101119" cy="9106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m:t>
                              </m:r>
                            </m:sub>
                          </m:sSub>
                          <m:r>
                            <a:rPr lang="en-US" b="0" i="1" smtClean="0">
                              <a:latin typeface="Cambria Math" panose="02040503050406030204" pitchFamily="18" charset="0"/>
                            </a:rPr>
                            <m:t>𝑠</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3</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𝑑</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m:t>
                                  </m:r>
                                </m:sub>
                              </m:sSub>
                            </m:e>
                          </m:d>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den>
                      </m:f>
                    </m:oMath>
                  </m:oMathPara>
                </a14:m>
                <a:endParaRPr lang="en-US"/>
              </a:p>
              <a:p>
                <a:r>
                  <a:rPr lang="en-US"/>
                  <a:t>	</a:t>
                </a:r>
              </a:p>
            </p:txBody>
          </p:sp>
        </mc:Choice>
        <mc:Fallback xmlns="">
          <p:sp>
            <p:nvSpPr>
              <p:cNvPr id="7" name="TextBox 6">
                <a:extLst>
                  <a:ext uri="{FF2B5EF4-FFF2-40B4-BE49-F238E27FC236}">
                    <a16:creationId xmlns:a16="http://schemas.microsoft.com/office/drawing/2014/main" id="{D3454CE7-11F5-4F2A-A027-7C7A59FD938F}"/>
                  </a:ext>
                </a:extLst>
              </p:cNvPr>
              <p:cNvSpPr txBox="1">
                <a:spLocks noRot="1" noChangeAspect="1" noMove="1" noResize="1" noEditPoints="1" noAdjustHandles="1" noChangeArrowheads="1" noChangeShapeType="1" noTextEdit="1"/>
              </p:cNvSpPr>
              <p:nvPr/>
            </p:nvSpPr>
            <p:spPr>
              <a:xfrm>
                <a:off x="1894440" y="2176201"/>
                <a:ext cx="5101119" cy="910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3A7516-4D92-43B7-B232-67F024DF6F88}"/>
                  </a:ext>
                </a:extLst>
              </p:cNvPr>
              <p:cNvSpPr txBox="1"/>
              <p:nvPr/>
            </p:nvSpPr>
            <p:spPr>
              <a:xfrm>
                <a:off x="1808343" y="3954314"/>
                <a:ext cx="5101119" cy="8888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𝑇𝑠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m:t>
                              </m:r>
                            </m:sub>
                          </m:sSub>
                        </m:den>
                      </m:f>
                    </m:oMath>
                  </m:oMathPara>
                </a14:m>
                <a:endParaRPr lang="en-US"/>
              </a:p>
              <a:p>
                <a:r>
                  <a:rPr lang="en-US"/>
                  <a:t>	</a:t>
                </a:r>
              </a:p>
            </p:txBody>
          </p:sp>
        </mc:Choice>
        <mc:Fallback xmlns="">
          <p:sp>
            <p:nvSpPr>
              <p:cNvPr id="8" name="TextBox 7">
                <a:extLst>
                  <a:ext uri="{FF2B5EF4-FFF2-40B4-BE49-F238E27FC236}">
                    <a16:creationId xmlns:a16="http://schemas.microsoft.com/office/drawing/2014/main" id="{4E3A7516-4D92-43B7-B232-67F024DF6F88}"/>
                  </a:ext>
                </a:extLst>
              </p:cNvPr>
              <p:cNvSpPr txBox="1">
                <a:spLocks noRot="1" noChangeAspect="1" noMove="1" noResize="1" noEditPoints="1" noAdjustHandles="1" noChangeArrowheads="1" noChangeShapeType="1" noTextEdit="1"/>
              </p:cNvSpPr>
              <p:nvPr/>
            </p:nvSpPr>
            <p:spPr>
              <a:xfrm>
                <a:off x="1808343" y="3954314"/>
                <a:ext cx="5101119" cy="888898"/>
              </a:xfrm>
              <a:prstGeom prst="rect">
                <a:avLst/>
              </a:prstGeom>
              <a:blipFill>
                <a:blip r:embed="rId4"/>
                <a:stretch>
                  <a:fillRect/>
                </a:stretch>
              </a:blipFill>
            </p:spPr>
            <p:txBody>
              <a:bodyPr/>
              <a:lstStyle/>
              <a:p>
                <a:r>
                  <a:rPr lang="en-US">
                    <a:noFill/>
                  </a:rPr>
                  <a:t> </a:t>
                </a:r>
              </a:p>
            </p:txBody>
          </p:sp>
        </mc:Fallback>
      </mc:AlternateContent>
      <p:sp>
        <p:nvSpPr>
          <p:cNvPr id="12" name="Title 4">
            <a:extLst>
              <a:ext uri="{FF2B5EF4-FFF2-40B4-BE49-F238E27FC236}">
                <a16:creationId xmlns:a16="http://schemas.microsoft.com/office/drawing/2014/main" id="{283BE45E-FDEC-4845-B0C6-7304380BAA78}"/>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3 &amp; 4: 1 DOF active system </a:t>
            </a:r>
          </a:p>
        </p:txBody>
      </p:sp>
    </p:spTree>
    <p:extLst>
      <p:ext uri="{BB962C8B-B14F-4D97-AF65-F5344CB8AC3E}">
        <p14:creationId xmlns:p14="http://schemas.microsoft.com/office/powerpoint/2010/main" val="135619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12</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p:pic>
        <p:nvPicPr>
          <p:cNvPr id="15" name="Picture 14" descr="A close up of a map&#10;&#10;Description automatically generated">
            <a:extLst>
              <a:ext uri="{FF2B5EF4-FFF2-40B4-BE49-F238E27FC236}">
                <a16:creationId xmlns:a16="http://schemas.microsoft.com/office/drawing/2014/main" id="{B745E938-4C1C-49E8-B3A5-63992AFE19FD}"/>
              </a:ext>
            </a:extLst>
          </p:cNvPr>
          <p:cNvPicPr>
            <a:picLocks noChangeAspect="1"/>
          </p:cNvPicPr>
          <p:nvPr/>
        </p:nvPicPr>
        <p:blipFill rotWithShape="1">
          <a:blip r:embed="rId3">
            <a:extLst>
              <a:ext uri="{28A0092B-C50C-407E-A947-70E740481C1C}">
                <a14:useLocalDpi xmlns:a14="http://schemas.microsoft.com/office/drawing/2010/main" val="0"/>
              </a:ext>
            </a:extLst>
          </a:blip>
          <a:srcRect l="10853" t="4018" r="9059" b="5068"/>
          <a:stretch/>
        </p:blipFill>
        <p:spPr>
          <a:xfrm>
            <a:off x="465587" y="1430608"/>
            <a:ext cx="8098526" cy="4481719"/>
          </a:xfrm>
          <a:prstGeom prst="rect">
            <a:avLst/>
          </a:prstGeom>
          <a:ln>
            <a:solidFill>
              <a:schemeClr val="tx1"/>
            </a:solidFill>
          </a:ln>
        </p:spPr>
      </p:pic>
      <p:sp>
        <p:nvSpPr>
          <p:cNvPr id="10" name="Title 4">
            <a:extLst>
              <a:ext uri="{FF2B5EF4-FFF2-40B4-BE49-F238E27FC236}">
                <a16:creationId xmlns:a16="http://schemas.microsoft.com/office/drawing/2014/main" id="{9ABB4103-8E93-4C64-814F-57C67061C5A3}"/>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3 &amp; 4: 1 DOF active system </a:t>
            </a:r>
          </a:p>
        </p:txBody>
      </p:sp>
      <p:sp>
        <p:nvSpPr>
          <p:cNvPr id="12" name="TextBox 11">
            <a:extLst>
              <a:ext uri="{FF2B5EF4-FFF2-40B4-BE49-F238E27FC236}">
                <a16:creationId xmlns:a16="http://schemas.microsoft.com/office/drawing/2014/main" id="{56AC1291-D80D-4A49-9E9E-E583FC1C25CB}"/>
              </a:ext>
            </a:extLst>
          </p:cNvPr>
          <p:cNvSpPr txBox="1"/>
          <p:nvPr/>
        </p:nvSpPr>
        <p:spPr>
          <a:xfrm>
            <a:off x="427290" y="768348"/>
            <a:ext cx="7226577" cy="400110"/>
          </a:xfrm>
          <a:prstGeom prst="rect">
            <a:avLst/>
          </a:prstGeom>
          <a:noFill/>
        </p:spPr>
        <p:txBody>
          <a:bodyPr wrap="square">
            <a:spAutoFit/>
          </a:bodyPr>
          <a:lstStyle/>
          <a:p>
            <a:pPr marL="698500" lvl="1" indent="-342900">
              <a:buFont typeface="Arial"/>
              <a:buChar char="•"/>
            </a:pPr>
            <a:r>
              <a:rPr lang="en-US" sz="2000"/>
              <a:t>Results of PID &amp; Skyhook Control to different excitation:</a:t>
            </a:r>
          </a:p>
        </p:txBody>
      </p:sp>
    </p:spTree>
    <p:extLst>
      <p:ext uri="{BB962C8B-B14F-4D97-AF65-F5344CB8AC3E}">
        <p14:creationId xmlns:p14="http://schemas.microsoft.com/office/powerpoint/2010/main" val="64541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13</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p:pic>
        <p:nvPicPr>
          <p:cNvPr id="11" name="Picture 10" descr="A close up of a map&#10;&#10;Description automatically generated">
            <a:extLst>
              <a:ext uri="{FF2B5EF4-FFF2-40B4-BE49-F238E27FC236}">
                <a16:creationId xmlns:a16="http://schemas.microsoft.com/office/drawing/2014/main" id="{79471E49-431B-438F-A415-C6B6BDDD1B29}"/>
              </a:ext>
            </a:extLst>
          </p:cNvPr>
          <p:cNvPicPr>
            <a:picLocks noChangeAspect="1"/>
          </p:cNvPicPr>
          <p:nvPr/>
        </p:nvPicPr>
        <p:blipFill rotWithShape="1">
          <a:blip r:embed="rId3">
            <a:extLst>
              <a:ext uri="{28A0092B-C50C-407E-A947-70E740481C1C}">
                <a14:useLocalDpi xmlns:a14="http://schemas.microsoft.com/office/drawing/2010/main" val="0"/>
              </a:ext>
            </a:extLst>
          </a:blip>
          <a:srcRect l="10729" t="4518" r="8992" b="5936"/>
          <a:stretch/>
        </p:blipFill>
        <p:spPr>
          <a:xfrm>
            <a:off x="441861" y="1439075"/>
            <a:ext cx="8145977" cy="4429469"/>
          </a:xfrm>
          <a:prstGeom prst="rect">
            <a:avLst/>
          </a:prstGeom>
          <a:ln>
            <a:solidFill>
              <a:schemeClr val="tx1"/>
            </a:solidFill>
          </a:ln>
        </p:spPr>
      </p:pic>
      <p:sp>
        <p:nvSpPr>
          <p:cNvPr id="10" name="Title 4">
            <a:extLst>
              <a:ext uri="{FF2B5EF4-FFF2-40B4-BE49-F238E27FC236}">
                <a16:creationId xmlns:a16="http://schemas.microsoft.com/office/drawing/2014/main" id="{D6050059-71C8-40E6-84A0-8D91F83C5FBE}"/>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3 &amp; 4: 1 DOF active system </a:t>
            </a:r>
          </a:p>
        </p:txBody>
      </p:sp>
      <p:sp>
        <p:nvSpPr>
          <p:cNvPr id="12" name="TextBox 11">
            <a:extLst>
              <a:ext uri="{FF2B5EF4-FFF2-40B4-BE49-F238E27FC236}">
                <a16:creationId xmlns:a16="http://schemas.microsoft.com/office/drawing/2014/main" id="{7F421959-9C60-4D3E-90D4-E4CB8468598E}"/>
              </a:ext>
            </a:extLst>
          </p:cNvPr>
          <p:cNvSpPr txBox="1"/>
          <p:nvPr/>
        </p:nvSpPr>
        <p:spPr>
          <a:xfrm>
            <a:off x="427290" y="768348"/>
            <a:ext cx="7226577" cy="400110"/>
          </a:xfrm>
          <a:prstGeom prst="rect">
            <a:avLst/>
          </a:prstGeom>
          <a:noFill/>
        </p:spPr>
        <p:txBody>
          <a:bodyPr wrap="square">
            <a:spAutoFit/>
          </a:bodyPr>
          <a:lstStyle/>
          <a:p>
            <a:pPr marL="698500" lvl="1" indent="-342900">
              <a:buFont typeface="Arial"/>
              <a:buChar char="•"/>
            </a:pPr>
            <a:r>
              <a:rPr lang="en-US" sz="2000"/>
              <a:t>Results of PID &amp; Skyhook Control to different excitation:</a:t>
            </a:r>
          </a:p>
        </p:txBody>
      </p:sp>
    </p:spTree>
    <p:extLst>
      <p:ext uri="{BB962C8B-B14F-4D97-AF65-F5344CB8AC3E}">
        <p14:creationId xmlns:p14="http://schemas.microsoft.com/office/powerpoint/2010/main" val="52645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14</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p:pic>
        <p:nvPicPr>
          <p:cNvPr id="8" name="Picture 7" descr="A close up of a map&#10;&#10;Description automatically generated">
            <a:extLst>
              <a:ext uri="{FF2B5EF4-FFF2-40B4-BE49-F238E27FC236}">
                <a16:creationId xmlns:a16="http://schemas.microsoft.com/office/drawing/2014/main" id="{7D9C02E3-E2BE-48AC-8B91-EFE37BE3EDA9}"/>
              </a:ext>
            </a:extLst>
          </p:cNvPr>
          <p:cNvPicPr>
            <a:picLocks noChangeAspect="1"/>
          </p:cNvPicPr>
          <p:nvPr/>
        </p:nvPicPr>
        <p:blipFill rotWithShape="1">
          <a:blip r:embed="rId3">
            <a:extLst>
              <a:ext uri="{28A0092B-C50C-407E-A947-70E740481C1C}">
                <a14:useLocalDpi xmlns:a14="http://schemas.microsoft.com/office/drawing/2010/main" val="0"/>
              </a:ext>
            </a:extLst>
          </a:blip>
          <a:srcRect l="10444" t="4413" r="8919" b="7612"/>
          <a:stretch/>
        </p:blipFill>
        <p:spPr>
          <a:xfrm>
            <a:off x="830883" y="1505429"/>
            <a:ext cx="7568049" cy="4025187"/>
          </a:xfrm>
          <a:prstGeom prst="rect">
            <a:avLst/>
          </a:prstGeom>
          <a:ln>
            <a:solidFill>
              <a:schemeClr val="tx1"/>
            </a:solidFill>
          </a:ln>
        </p:spPr>
      </p:pic>
      <p:sp>
        <p:nvSpPr>
          <p:cNvPr id="10" name="Title 4">
            <a:extLst>
              <a:ext uri="{FF2B5EF4-FFF2-40B4-BE49-F238E27FC236}">
                <a16:creationId xmlns:a16="http://schemas.microsoft.com/office/drawing/2014/main" id="{AD57DFED-D89E-43BE-9CF8-CABB9016C324}"/>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3 &amp; 4: 1 DOF active system </a:t>
            </a:r>
          </a:p>
        </p:txBody>
      </p:sp>
      <p:sp>
        <p:nvSpPr>
          <p:cNvPr id="11" name="TextBox 10">
            <a:extLst>
              <a:ext uri="{FF2B5EF4-FFF2-40B4-BE49-F238E27FC236}">
                <a16:creationId xmlns:a16="http://schemas.microsoft.com/office/drawing/2014/main" id="{1DF062AD-7127-42D9-96CA-2487BF5FC1ED}"/>
              </a:ext>
            </a:extLst>
          </p:cNvPr>
          <p:cNvSpPr txBox="1"/>
          <p:nvPr/>
        </p:nvSpPr>
        <p:spPr>
          <a:xfrm>
            <a:off x="427290" y="768348"/>
            <a:ext cx="7226577" cy="400110"/>
          </a:xfrm>
          <a:prstGeom prst="rect">
            <a:avLst/>
          </a:prstGeom>
          <a:noFill/>
        </p:spPr>
        <p:txBody>
          <a:bodyPr wrap="square">
            <a:spAutoFit/>
          </a:bodyPr>
          <a:lstStyle/>
          <a:p>
            <a:pPr marL="698500" lvl="1" indent="-342900">
              <a:buFont typeface="Arial"/>
              <a:buChar char="•"/>
            </a:pPr>
            <a:r>
              <a:rPr lang="en-US" sz="2000"/>
              <a:t>Results of PID &amp; Skyhook Control to different excitation:</a:t>
            </a:r>
          </a:p>
        </p:txBody>
      </p:sp>
    </p:spTree>
    <p:extLst>
      <p:ext uri="{BB962C8B-B14F-4D97-AF65-F5344CB8AC3E}">
        <p14:creationId xmlns:p14="http://schemas.microsoft.com/office/powerpoint/2010/main" val="123551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15</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p:pic>
        <p:nvPicPr>
          <p:cNvPr id="13" name="Picture 12" descr="A screenshot of a computer&#10;&#10;Description automatically generated">
            <a:extLst>
              <a:ext uri="{FF2B5EF4-FFF2-40B4-BE49-F238E27FC236}">
                <a16:creationId xmlns:a16="http://schemas.microsoft.com/office/drawing/2014/main" id="{C8BF0D7D-13D1-470A-BEEA-4DEAF6B437B3}"/>
              </a:ext>
            </a:extLst>
          </p:cNvPr>
          <p:cNvPicPr>
            <a:picLocks noChangeAspect="1"/>
          </p:cNvPicPr>
          <p:nvPr/>
        </p:nvPicPr>
        <p:blipFill rotWithShape="1">
          <a:blip r:embed="rId3">
            <a:extLst>
              <a:ext uri="{28A0092B-C50C-407E-A947-70E740481C1C}">
                <a14:useLocalDpi xmlns:a14="http://schemas.microsoft.com/office/drawing/2010/main" val="0"/>
              </a:ext>
            </a:extLst>
          </a:blip>
          <a:srcRect l="8508" t="4908" r="8269" b="4611"/>
          <a:stretch/>
        </p:blipFill>
        <p:spPr>
          <a:xfrm>
            <a:off x="672506" y="1436686"/>
            <a:ext cx="8023868" cy="4252724"/>
          </a:xfrm>
          <a:prstGeom prst="rect">
            <a:avLst/>
          </a:prstGeom>
          <a:ln>
            <a:solidFill>
              <a:schemeClr val="tx1"/>
            </a:solidFill>
          </a:ln>
        </p:spPr>
      </p:pic>
      <p:sp>
        <p:nvSpPr>
          <p:cNvPr id="10" name="Title 4">
            <a:extLst>
              <a:ext uri="{FF2B5EF4-FFF2-40B4-BE49-F238E27FC236}">
                <a16:creationId xmlns:a16="http://schemas.microsoft.com/office/drawing/2014/main" id="{AD57DFED-D89E-43BE-9CF8-CABB9016C324}"/>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3 &amp; 4: 1 DOF active system </a:t>
            </a:r>
          </a:p>
        </p:txBody>
      </p:sp>
      <p:sp>
        <p:nvSpPr>
          <p:cNvPr id="11" name="TextBox 10">
            <a:extLst>
              <a:ext uri="{FF2B5EF4-FFF2-40B4-BE49-F238E27FC236}">
                <a16:creationId xmlns:a16="http://schemas.microsoft.com/office/drawing/2014/main" id="{1DF062AD-7127-42D9-96CA-2487BF5FC1ED}"/>
              </a:ext>
            </a:extLst>
          </p:cNvPr>
          <p:cNvSpPr txBox="1"/>
          <p:nvPr/>
        </p:nvSpPr>
        <p:spPr>
          <a:xfrm>
            <a:off x="427290" y="768348"/>
            <a:ext cx="7226577" cy="400110"/>
          </a:xfrm>
          <a:prstGeom prst="rect">
            <a:avLst/>
          </a:prstGeom>
          <a:noFill/>
        </p:spPr>
        <p:txBody>
          <a:bodyPr wrap="square">
            <a:spAutoFit/>
          </a:bodyPr>
          <a:lstStyle/>
          <a:p>
            <a:pPr marL="698500" lvl="1" indent="-342900">
              <a:buFont typeface="Arial"/>
              <a:buChar char="•"/>
            </a:pPr>
            <a:r>
              <a:rPr lang="en-US" sz="2000"/>
              <a:t>Results of PID &amp; Skyhook Control to different excitation:</a:t>
            </a:r>
          </a:p>
        </p:txBody>
      </p:sp>
    </p:spTree>
    <p:extLst>
      <p:ext uri="{BB962C8B-B14F-4D97-AF65-F5344CB8AC3E}">
        <p14:creationId xmlns:p14="http://schemas.microsoft.com/office/powerpoint/2010/main" val="301438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16</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p:sp>
        <p:nvSpPr>
          <p:cNvPr id="6" name="Content Placeholder 5"/>
          <p:cNvSpPr>
            <a:spLocks noGrp="1"/>
          </p:cNvSpPr>
          <p:nvPr>
            <p:ph idx="1"/>
          </p:nvPr>
        </p:nvSpPr>
        <p:spPr>
          <a:xfrm>
            <a:off x="225688" y="1034032"/>
            <a:ext cx="8718601" cy="4693519"/>
          </a:xfrm>
        </p:spPr>
        <p:txBody>
          <a:bodyPr vert="horz" lIns="0" tIns="0" rIns="0" bIns="0" rtlCol="0" anchor="t">
            <a:normAutofit/>
          </a:bodyPr>
          <a:lstStyle/>
          <a:p>
            <a:pPr marL="698500" lvl="1" indent="-342900">
              <a:buFont typeface="Arial"/>
              <a:buChar char="•"/>
            </a:pPr>
            <a:r>
              <a:rPr lang="en-US" b="1"/>
              <a:t>Derivation and analysis of 2 DOF passive system:</a:t>
            </a:r>
          </a:p>
          <a:p>
            <a:pPr lvl="1" indent="0">
              <a:buNone/>
            </a:pPr>
            <a:r>
              <a:rPr lang="en-US">
                <a:cs typeface="Arial"/>
              </a:rPr>
              <a:t> </a:t>
            </a:r>
          </a:p>
        </p:txBody>
      </p:sp>
      <p:sp>
        <p:nvSpPr>
          <p:cNvPr id="7" name="Content Placeholder 5">
            <a:extLst>
              <a:ext uri="{FF2B5EF4-FFF2-40B4-BE49-F238E27FC236}">
                <a16:creationId xmlns:a16="http://schemas.microsoft.com/office/drawing/2014/main" id="{AF623118-F664-4D48-9592-8D5C13294325}"/>
              </a:ext>
            </a:extLst>
          </p:cNvPr>
          <p:cNvSpPr txBox="1">
            <a:spLocks/>
          </p:cNvSpPr>
          <p:nvPr/>
        </p:nvSpPr>
        <p:spPr>
          <a:xfrm>
            <a:off x="1619250" y="2704019"/>
            <a:ext cx="7325040" cy="1726093"/>
          </a:xfrm>
          <a:prstGeom prst="rect">
            <a:avLst/>
          </a:prstGeom>
        </p:spPr>
        <p:txBody>
          <a:bodyPr vert="horz" lIns="0" tIns="0" rIns="0" bIns="0" rtlCol="0" anchor="t">
            <a:normAutofit/>
          </a:bodyPr>
          <a:lstStyle>
            <a:lvl1pPr marL="0" indent="0" algn="l" defTabSz="914400" rtl="0" eaLnBrk="1" latinLnBrk="0" hangingPunct="1">
              <a:lnSpc>
                <a:spcPct val="100000"/>
              </a:lnSpc>
              <a:spcBef>
                <a:spcPct val="20000"/>
              </a:spcBef>
              <a:buFont typeface="Arial" pitchFamily="34" charset="0"/>
              <a:buNone/>
              <a:defRPr sz="2000" kern="1200">
                <a:solidFill>
                  <a:schemeClr val="tx1"/>
                </a:solidFill>
                <a:latin typeface="+mn-lt"/>
                <a:ea typeface="+mn-ea"/>
                <a:cs typeface="+mn-cs"/>
              </a:defRPr>
            </a:lvl1pPr>
            <a:lvl2pPr marL="355600" indent="-355600" algn="l" defTabSz="914400"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2pPr>
            <a:lvl3pPr marL="723900" indent="-368300" algn="l" defTabSz="914400" rtl="0" eaLnBrk="1" latinLnBrk="0" hangingPunct="1">
              <a:lnSpc>
                <a:spcPct val="100000"/>
              </a:lnSpc>
              <a:spcBef>
                <a:spcPct val="20000"/>
              </a:spcBef>
              <a:buFont typeface="Arial" pitchFamily="34" charset="0"/>
              <a:buChar char="–"/>
              <a:defRPr sz="1800" kern="1200">
                <a:solidFill>
                  <a:schemeClr val="tx1"/>
                </a:solidFill>
                <a:latin typeface="+mn-lt"/>
                <a:ea typeface="+mn-ea"/>
                <a:cs typeface="+mn-cs"/>
              </a:defRPr>
            </a:lvl3pPr>
            <a:lvl4pPr marL="1076325" indent="-352425" algn="l" defTabSz="914400" rtl="0" eaLnBrk="1" latinLnBrk="0" hangingPunct="1">
              <a:lnSpc>
                <a:spcPct val="100000"/>
              </a:lnSpc>
              <a:spcBef>
                <a:spcPct val="20000"/>
              </a:spcBef>
              <a:buFont typeface="Arial" pitchFamily="34" charset="0"/>
              <a:buChar char="•"/>
              <a:defRPr sz="1600" kern="1200">
                <a:solidFill>
                  <a:schemeClr val="tx1"/>
                </a:solidFill>
                <a:latin typeface="+mn-lt"/>
                <a:ea typeface="+mn-ea"/>
                <a:cs typeface="+mn-cs"/>
              </a:defRPr>
            </a:lvl4pPr>
            <a:lvl5pPr marL="1535113" indent="-457200" algn="l" defTabSz="914400" rtl="0" eaLnBrk="1" latinLnBrk="0" hangingPunct="1">
              <a:lnSpc>
                <a:spcPct val="100000"/>
              </a:lnSpc>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indent="0">
              <a:buFont typeface="Arial" pitchFamily="34" charset="0"/>
              <a:buNone/>
            </a:pPr>
            <a:endParaRPr lang="en-US">
              <a:cs typeface="Arial"/>
            </a:endParaRPr>
          </a:p>
        </p:txBody>
      </p:sp>
      <p:pic>
        <p:nvPicPr>
          <p:cNvPr id="10" name="Picture 9" descr="A picture containing clock&#10;&#10;Description automatically generated">
            <a:extLst>
              <a:ext uri="{FF2B5EF4-FFF2-40B4-BE49-F238E27FC236}">
                <a16:creationId xmlns:a16="http://schemas.microsoft.com/office/drawing/2014/main" id="{AFF06EE3-3F0D-4CBF-B75A-5FC028C6A69C}"/>
              </a:ext>
            </a:extLst>
          </p:cNvPr>
          <p:cNvPicPr>
            <a:picLocks noChangeAspect="1"/>
          </p:cNvPicPr>
          <p:nvPr/>
        </p:nvPicPr>
        <p:blipFill rotWithShape="1">
          <a:blip r:embed="rId3">
            <a:extLst>
              <a:ext uri="{28A0092B-C50C-407E-A947-70E740481C1C}">
                <a14:useLocalDpi xmlns:a14="http://schemas.microsoft.com/office/drawing/2010/main" val="0"/>
              </a:ext>
            </a:extLst>
          </a:blip>
          <a:srcRect l="6523" r="6887"/>
          <a:stretch/>
        </p:blipFill>
        <p:spPr>
          <a:xfrm>
            <a:off x="7094469" y="2533901"/>
            <a:ext cx="1849821" cy="278084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74B1EC-E451-49F9-95AE-4BE2337779AD}"/>
                  </a:ext>
                </a:extLst>
              </p:cNvPr>
              <p:cNvSpPr txBox="1"/>
              <p:nvPr/>
            </p:nvSpPr>
            <p:spPr>
              <a:xfrm>
                <a:off x="-1" y="1538855"/>
                <a:ext cx="9144000" cy="6558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500" i="1" smtClean="0">
                              <a:latin typeface="Cambria Math" panose="02040503050406030204" pitchFamily="18" charset="0"/>
                              <a:cs typeface="Arial"/>
                            </a:rPr>
                          </m:ctrlPr>
                        </m:fPr>
                        <m:num>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𝑧</m:t>
                              </m:r>
                            </m:e>
                            <m:sub>
                              <m:r>
                                <a:rPr lang="en-US" sz="1500" i="1">
                                  <a:latin typeface="Cambria Math" panose="02040503050406030204" pitchFamily="18" charset="0"/>
                                  <a:cs typeface="Arial"/>
                                </a:rPr>
                                <m:t>𝑠</m:t>
                              </m:r>
                            </m:sub>
                          </m:sSub>
                          <m:r>
                            <a:rPr lang="en-US" sz="1500" b="0" i="1" smtClean="0">
                              <a:latin typeface="Cambria Math" panose="02040503050406030204" pitchFamily="18" charset="0"/>
                              <a:cs typeface="Arial"/>
                            </a:rPr>
                            <m:t>(</m:t>
                          </m:r>
                          <m:r>
                            <a:rPr lang="en-US" sz="1500" b="0" i="1" smtClean="0">
                              <a:latin typeface="Cambria Math" panose="02040503050406030204" pitchFamily="18" charset="0"/>
                              <a:cs typeface="Arial"/>
                            </a:rPr>
                            <m:t>𝑠</m:t>
                          </m:r>
                          <m:r>
                            <a:rPr lang="en-US" sz="1500" b="0" i="1" smtClean="0">
                              <a:latin typeface="Cambria Math" panose="02040503050406030204" pitchFamily="18" charset="0"/>
                              <a:cs typeface="Arial"/>
                            </a:rPr>
                            <m:t>)</m:t>
                          </m:r>
                        </m:num>
                        <m:den>
                          <m:sSub>
                            <m:sSubPr>
                              <m:ctrlPr>
                                <a:rPr lang="en-US" sz="1500" i="1" smtClean="0">
                                  <a:latin typeface="Cambria Math" panose="02040503050406030204" pitchFamily="18" charset="0"/>
                                  <a:cs typeface="Arial"/>
                                </a:rPr>
                              </m:ctrlPr>
                            </m:sSubPr>
                            <m:e>
                              <m:r>
                                <a:rPr lang="en-US" sz="1500" b="0" i="1" smtClean="0">
                                  <a:latin typeface="Cambria Math" panose="02040503050406030204" pitchFamily="18" charset="0"/>
                                  <a:cs typeface="Arial"/>
                                </a:rPr>
                                <m:t>𝑧</m:t>
                              </m:r>
                            </m:e>
                            <m:sub>
                              <m:r>
                                <a:rPr lang="en-US" sz="1500" b="0" i="1" smtClean="0">
                                  <a:latin typeface="Cambria Math" panose="02040503050406030204" pitchFamily="18" charset="0"/>
                                  <a:cs typeface="Arial"/>
                                </a:rPr>
                                <m:t>𝑤</m:t>
                              </m:r>
                            </m:sub>
                          </m:sSub>
                          <m:r>
                            <a:rPr lang="en-US" sz="1500" b="0" i="1" smtClean="0">
                              <a:latin typeface="Cambria Math" panose="02040503050406030204" pitchFamily="18" charset="0"/>
                              <a:cs typeface="Arial"/>
                            </a:rPr>
                            <m:t>(</m:t>
                          </m:r>
                          <m:r>
                            <a:rPr lang="en-US" sz="1500" b="0" i="1" smtClean="0">
                              <a:latin typeface="Cambria Math" panose="02040503050406030204" pitchFamily="18" charset="0"/>
                              <a:cs typeface="Arial"/>
                            </a:rPr>
                            <m:t>𝑠</m:t>
                          </m:r>
                          <m:r>
                            <a:rPr lang="en-US" sz="1500" b="0" i="1" smtClean="0">
                              <a:latin typeface="Cambria Math" panose="02040503050406030204" pitchFamily="18" charset="0"/>
                              <a:cs typeface="Arial"/>
                            </a:rPr>
                            <m:t>)</m:t>
                          </m:r>
                        </m:den>
                      </m:f>
                      <m:r>
                        <a:rPr lang="en-US" sz="1500" b="0" i="1" smtClean="0">
                          <a:latin typeface="Cambria Math" panose="02040503050406030204" pitchFamily="18" charset="0"/>
                          <a:cs typeface="Arial"/>
                        </a:rPr>
                        <m:t>= </m:t>
                      </m:r>
                      <m:f>
                        <m:fPr>
                          <m:ctrlPr>
                            <a:rPr lang="en-US" sz="1500" b="0" i="1" smtClean="0">
                              <a:latin typeface="Cambria Math" panose="02040503050406030204" pitchFamily="18" charset="0"/>
                              <a:cs typeface="Arial"/>
                            </a:rPr>
                          </m:ctrlPr>
                        </m:fPr>
                        <m:num>
                          <m:sSub>
                            <m:sSubPr>
                              <m:ctrlPr>
                                <a:rPr lang="en-US" sz="1500" b="0" i="1" smtClean="0">
                                  <a:latin typeface="Cambria Math" panose="02040503050406030204" pitchFamily="18" charset="0"/>
                                  <a:cs typeface="Arial"/>
                                </a:rPr>
                              </m:ctrlPr>
                            </m:sSubPr>
                            <m:e>
                              <m:r>
                                <a:rPr lang="en-US" sz="1500" b="0" i="1" smtClean="0">
                                  <a:latin typeface="Cambria Math" panose="02040503050406030204" pitchFamily="18" charset="0"/>
                                  <a:cs typeface="Arial"/>
                                </a:rPr>
                                <m:t>𝑐</m:t>
                              </m:r>
                            </m:e>
                            <m:sub>
                              <m:r>
                                <a:rPr lang="en-US" sz="1500" b="0" i="1" smtClean="0">
                                  <a:latin typeface="Cambria Math" panose="02040503050406030204" pitchFamily="18" charset="0"/>
                                  <a:cs typeface="Arial"/>
                                </a:rPr>
                                <m:t>𝑝</m:t>
                              </m:r>
                            </m:sub>
                          </m:sSub>
                          <m:sSub>
                            <m:sSubPr>
                              <m:ctrlPr>
                                <a:rPr lang="en-US" sz="1500" b="0" i="1" smtClean="0">
                                  <a:latin typeface="Cambria Math" panose="02040503050406030204" pitchFamily="18" charset="0"/>
                                  <a:cs typeface="Arial"/>
                                </a:rPr>
                              </m:ctrlPr>
                            </m:sSubPr>
                            <m:e>
                              <m:r>
                                <a:rPr lang="en-US" sz="1500" b="0" i="1" smtClean="0">
                                  <a:latin typeface="Cambria Math" panose="02040503050406030204" pitchFamily="18" charset="0"/>
                                  <a:cs typeface="Arial"/>
                                </a:rPr>
                                <m:t>𝑐</m:t>
                              </m:r>
                            </m:e>
                            <m:sub>
                              <m:r>
                                <a:rPr lang="en-US" sz="1500" b="0" i="1" smtClean="0">
                                  <a:latin typeface="Cambria Math" panose="02040503050406030204" pitchFamily="18" charset="0"/>
                                  <a:cs typeface="Arial"/>
                                </a:rPr>
                                <m:t>𝑠</m:t>
                              </m:r>
                            </m:sub>
                          </m:sSub>
                          <m:sSup>
                            <m:sSupPr>
                              <m:ctrlPr>
                                <a:rPr lang="en-US" sz="1500" b="0" i="1" smtClean="0">
                                  <a:latin typeface="Cambria Math" panose="02040503050406030204" pitchFamily="18" charset="0"/>
                                  <a:cs typeface="Arial"/>
                                </a:rPr>
                              </m:ctrlPr>
                            </m:sSupPr>
                            <m:e>
                              <m:r>
                                <a:rPr lang="en-US" sz="1500" b="0" i="1" smtClean="0">
                                  <a:latin typeface="Cambria Math" panose="02040503050406030204" pitchFamily="18" charset="0"/>
                                  <a:cs typeface="Arial"/>
                                </a:rPr>
                                <m:t>𝑠</m:t>
                              </m:r>
                            </m:e>
                            <m:sup>
                              <m:r>
                                <a:rPr lang="en-US" sz="1500" b="0" i="1" smtClean="0">
                                  <a:latin typeface="Cambria Math" panose="02040503050406030204" pitchFamily="18" charset="0"/>
                                  <a:cs typeface="Arial"/>
                                </a:rPr>
                                <m:t>2</m:t>
                              </m:r>
                            </m:sup>
                          </m:sSup>
                          <m:r>
                            <a:rPr lang="en-US" sz="1500" b="0" i="1" smtClean="0">
                              <a:latin typeface="Cambria Math" panose="02040503050406030204" pitchFamily="18" charset="0"/>
                              <a:cs typeface="Arial"/>
                            </a:rPr>
                            <m:t> + </m:t>
                          </m:r>
                          <m:d>
                            <m:dPr>
                              <m:ctrlPr>
                                <a:rPr lang="en-US" sz="1500" b="0" i="1" smtClean="0">
                                  <a:latin typeface="Cambria Math" panose="02040503050406030204" pitchFamily="18" charset="0"/>
                                  <a:cs typeface="Arial"/>
                                </a:rPr>
                              </m:ctrlPr>
                            </m:dPr>
                            <m:e>
                              <m:sSub>
                                <m:sSubPr>
                                  <m:ctrlPr>
                                    <a:rPr lang="en-US" sz="1500" b="0" i="1" smtClean="0">
                                      <a:latin typeface="Cambria Math" panose="02040503050406030204" pitchFamily="18" charset="0"/>
                                      <a:cs typeface="Arial"/>
                                    </a:rPr>
                                  </m:ctrlPr>
                                </m:sSubPr>
                                <m:e>
                                  <m:r>
                                    <a:rPr lang="en-US" sz="1500" b="0" i="1" smtClean="0">
                                      <a:latin typeface="Cambria Math" panose="02040503050406030204" pitchFamily="18" charset="0"/>
                                      <a:cs typeface="Arial"/>
                                    </a:rPr>
                                    <m:t>𝑐</m:t>
                                  </m:r>
                                </m:e>
                                <m:sub>
                                  <m:r>
                                    <a:rPr lang="en-US" sz="1500" b="0" i="1" smtClean="0">
                                      <a:latin typeface="Cambria Math" panose="02040503050406030204" pitchFamily="18" charset="0"/>
                                      <a:cs typeface="Arial"/>
                                    </a:rPr>
                                    <m:t>𝑝</m:t>
                                  </m:r>
                                </m:sub>
                              </m:sSub>
                              <m:sSub>
                                <m:sSubPr>
                                  <m:ctrlPr>
                                    <a:rPr lang="en-US" sz="1500" b="0" i="1" smtClean="0">
                                      <a:latin typeface="Cambria Math" panose="02040503050406030204" pitchFamily="18" charset="0"/>
                                      <a:cs typeface="Arial"/>
                                    </a:rPr>
                                  </m:ctrlPr>
                                </m:sSubPr>
                                <m:e>
                                  <m:r>
                                    <a:rPr lang="en-US" sz="1500" b="0" i="1" smtClean="0">
                                      <a:latin typeface="Cambria Math" panose="02040503050406030204" pitchFamily="18" charset="0"/>
                                      <a:cs typeface="Arial"/>
                                    </a:rPr>
                                    <m:t>𝑘</m:t>
                                  </m:r>
                                </m:e>
                                <m:sub>
                                  <m:r>
                                    <a:rPr lang="en-US" sz="1500" b="0" i="1" smtClean="0">
                                      <a:latin typeface="Cambria Math" panose="02040503050406030204" pitchFamily="18" charset="0"/>
                                      <a:cs typeface="Arial"/>
                                    </a:rPr>
                                    <m:t>𝑠</m:t>
                                  </m:r>
                                </m:sub>
                              </m:sSub>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𝑐</m:t>
                                  </m:r>
                                </m:e>
                                <m:sub>
                                  <m:r>
                                    <a:rPr lang="en-US" sz="1500" b="0" i="1" smtClean="0">
                                      <a:latin typeface="Cambria Math" panose="02040503050406030204" pitchFamily="18" charset="0"/>
                                      <a:cs typeface="Arial"/>
                                    </a:rPr>
                                    <m:t>𝑠</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b="0" i="1" smtClean="0">
                                      <a:latin typeface="Cambria Math" panose="02040503050406030204" pitchFamily="18" charset="0"/>
                                      <a:cs typeface="Arial"/>
                                    </a:rPr>
                                    <m:t>𝑝</m:t>
                                  </m:r>
                                </m:sub>
                              </m:sSub>
                            </m:e>
                          </m:d>
                          <m:r>
                            <a:rPr lang="en-US" sz="1500" b="0" i="1" smtClean="0">
                              <a:latin typeface="Cambria Math" panose="02040503050406030204" pitchFamily="18" charset="0"/>
                              <a:cs typeface="Arial"/>
                            </a:rPr>
                            <m:t>𝑠</m:t>
                          </m:r>
                          <m:r>
                            <a:rPr lang="en-US" sz="1500" b="0" i="1" smtClean="0">
                              <a:latin typeface="Cambria Math" panose="02040503050406030204" pitchFamily="18" charset="0"/>
                              <a:cs typeface="Arial"/>
                            </a:rPr>
                            <m:t> +</m:t>
                          </m:r>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𝑘</m:t>
                              </m:r>
                            </m:e>
                            <m:sub>
                              <m:r>
                                <a:rPr lang="en-US" sz="1500" i="1">
                                  <a:latin typeface="Cambria Math" panose="02040503050406030204" pitchFamily="18" charset="0"/>
                                  <a:cs typeface="Arial"/>
                                </a:rPr>
                                <m:t>𝑝</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i="1">
                                  <a:latin typeface="Cambria Math" panose="02040503050406030204" pitchFamily="18" charset="0"/>
                                  <a:cs typeface="Arial"/>
                                </a:rPr>
                                <m:t>𝑠</m:t>
                              </m:r>
                            </m:sub>
                          </m:sSub>
                        </m:num>
                        <m:den>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i="1">
                                  <a:latin typeface="Cambria Math" panose="02040503050406030204" pitchFamily="18" charset="0"/>
                                  <a:cs typeface="Arial"/>
                                </a:rPr>
                                <m:t>𝑝</m:t>
                              </m:r>
                            </m:sub>
                          </m:sSub>
                          <m:sSub>
                            <m:sSubPr>
                              <m:ctrlPr>
                                <a:rPr lang="en-US" sz="1500" i="1" smtClean="0">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i="1">
                                  <a:latin typeface="Cambria Math" panose="02040503050406030204" pitchFamily="18" charset="0"/>
                                  <a:cs typeface="Arial"/>
                                </a:rPr>
                                <m:t>𝑠</m:t>
                              </m:r>
                            </m:sub>
                          </m:sSub>
                          <m:sSup>
                            <m:sSupPr>
                              <m:ctrlPr>
                                <a:rPr lang="en-US" sz="1500" i="1" smtClean="0">
                                  <a:latin typeface="Cambria Math" panose="02040503050406030204" pitchFamily="18" charset="0"/>
                                  <a:cs typeface="Arial"/>
                                </a:rPr>
                              </m:ctrlPr>
                            </m:sSupPr>
                            <m:e>
                              <m:r>
                                <a:rPr lang="en-US" sz="1500" b="0" i="1" smtClean="0">
                                  <a:latin typeface="Cambria Math" panose="02040503050406030204" pitchFamily="18" charset="0"/>
                                  <a:cs typeface="Arial"/>
                                </a:rPr>
                                <m:t>𝑠</m:t>
                              </m:r>
                            </m:e>
                            <m:sup>
                              <m:r>
                                <a:rPr lang="en-US" sz="1500" b="0" i="1" smtClean="0">
                                  <a:latin typeface="Cambria Math" panose="02040503050406030204" pitchFamily="18" charset="0"/>
                                  <a:cs typeface="Arial"/>
                                </a:rPr>
                                <m:t>4</m:t>
                              </m:r>
                            </m:sup>
                          </m:sSup>
                          <m:r>
                            <a:rPr lang="en-US" sz="1500" b="0" i="1" smtClean="0">
                              <a:latin typeface="Cambria Math" panose="02040503050406030204" pitchFamily="18" charset="0"/>
                              <a:cs typeface="Arial"/>
                            </a:rPr>
                            <m:t>+</m:t>
                          </m:r>
                          <m:d>
                            <m:dPr>
                              <m:ctrlPr>
                                <a:rPr lang="en-US" sz="1500" b="0" i="1" smtClean="0">
                                  <a:latin typeface="Cambria Math" panose="02040503050406030204" pitchFamily="18" charset="0"/>
                                  <a:cs typeface="Arial"/>
                                </a:rPr>
                              </m:ctrlPr>
                            </m:dPr>
                            <m:e>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b="0" i="1" smtClean="0">
                                      <a:latin typeface="Cambria Math" panose="02040503050406030204" pitchFamily="18" charset="0"/>
                                      <a:cs typeface="Arial"/>
                                    </a:rPr>
                                    <m:t>𝑠</m:t>
                                  </m:r>
                                </m:sub>
                              </m:sSub>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𝑐</m:t>
                                  </m:r>
                                </m:e>
                                <m:sub>
                                  <m:r>
                                    <a:rPr lang="en-US" sz="1500" b="0" i="1" smtClean="0">
                                      <a:latin typeface="Cambria Math" panose="02040503050406030204" pitchFamily="18" charset="0"/>
                                      <a:cs typeface="Arial"/>
                                    </a:rPr>
                                    <m:t>𝑝</m:t>
                                  </m:r>
                                </m:sub>
                              </m:sSub>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b="0" i="1" smtClean="0">
                                      <a:latin typeface="Cambria Math" panose="02040503050406030204" pitchFamily="18" charset="0"/>
                                      <a:cs typeface="Arial"/>
                                    </a:rPr>
                                    <m:t>𝑠</m:t>
                                  </m:r>
                                </m:sub>
                              </m:sSub>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𝑐</m:t>
                                  </m:r>
                                </m:e>
                                <m:sub>
                                  <m:r>
                                    <a:rPr lang="en-US" sz="1500" i="1">
                                      <a:latin typeface="Cambria Math" panose="02040503050406030204" pitchFamily="18" charset="0"/>
                                      <a:cs typeface="Arial"/>
                                    </a:rPr>
                                    <m:t>𝑠</m:t>
                                  </m:r>
                                </m:sub>
                              </m:sSub>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i="1">
                                      <a:latin typeface="Cambria Math" panose="02040503050406030204" pitchFamily="18" charset="0"/>
                                      <a:cs typeface="Arial"/>
                                    </a:rPr>
                                    <m:t>𝑝</m:t>
                                  </m:r>
                                </m:sub>
                              </m:sSub>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𝑐</m:t>
                                  </m:r>
                                </m:e>
                                <m:sub>
                                  <m:r>
                                    <a:rPr lang="en-US" sz="1500" i="1">
                                      <a:latin typeface="Cambria Math" panose="02040503050406030204" pitchFamily="18" charset="0"/>
                                      <a:cs typeface="Arial"/>
                                    </a:rPr>
                                    <m:t>𝑠</m:t>
                                  </m:r>
                                </m:sub>
                              </m:sSub>
                            </m:e>
                          </m:d>
                          <m:sSup>
                            <m:sSupPr>
                              <m:ctrlPr>
                                <a:rPr lang="en-US" sz="1500" b="0" i="1" smtClean="0">
                                  <a:latin typeface="Cambria Math" panose="02040503050406030204" pitchFamily="18" charset="0"/>
                                  <a:cs typeface="Arial"/>
                                </a:rPr>
                              </m:ctrlPr>
                            </m:sSupPr>
                            <m:e>
                              <m:r>
                                <a:rPr lang="en-US" sz="1500" b="0" i="1" smtClean="0">
                                  <a:latin typeface="Cambria Math" panose="02040503050406030204" pitchFamily="18" charset="0"/>
                                  <a:cs typeface="Arial"/>
                                </a:rPr>
                                <m:t>𝑠</m:t>
                              </m:r>
                            </m:e>
                            <m:sup>
                              <m:r>
                                <a:rPr lang="en-US" sz="1500" b="0" i="1" smtClean="0">
                                  <a:latin typeface="Cambria Math" panose="02040503050406030204" pitchFamily="18" charset="0"/>
                                  <a:cs typeface="Arial"/>
                                </a:rPr>
                                <m:t>3</m:t>
                              </m:r>
                            </m:sup>
                          </m:sSup>
                          <m:r>
                            <a:rPr lang="en-US" sz="1500" b="0" i="1" smtClean="0">
                              <a:latin typeface="Cambria Math" panose="02040503050406030204" pitchFamily="18" charset="0"/>
                              <a:cs typeface="Arial"/>
                            </a:rPr>
                            <m:t>+</m:t>
                          </m:r>
                          <m:d>
                            <m:dPr>
                              <m:ctrlPr>
                                <a:rPr lang="en-US" sz="1500" b="0" i="1" smtClean="0">
                                  <a:latin typeface="Cambria Math" panose="02040503050406030204" pitchFamily="18" charset="0"/>
                                  <a:cs typeface="Arial"/>
                                </a:rPr>
                              </m:ctrlPr>
                            </m:dPr>
                            <m:e>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b="0" i="1" smtClean="0">
                                      <a:latin typeface="Cambria Math" panose="02040503050406030204" pitchFamily="18" charset="0"/>
                                      <a:cs typeface="Arial"/>
                                    </a:rPr>
                                    <m:t>𝑠</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b="0" i="1" smtClean="0">
                                      <a:latin typeface="Cambria Math" panose="02040503050406030204" pitchFamily="18" charset="0"/>
                                      <a:cs typeface="Arial"/>
                                    </a:rPr>
                                    <m:t>𝑝</m:t>
                                  </m:r>
                                </m:sub>
                              </m:sSub>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b="0" i="1" smtClean="0">
                                      <a:latin typeface="Cambria Math" panose="02040503050406030204" pitchFamily="18" charset="0"/>
                                      <a:cs typeface="Arial"/>
                                    </a:rPr>
                                    <m:t>𝑠</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i="1">
                                      <a:latin typeface="Cambria Math" panose="02040503050406030204" pitchFamily="18" charset="0"/>
                                      <a:cs typeface="Arial"/>
                                    </a:rPr>
                                    <m:t>𝑠</m:t>
                                  </m:r>
                                </m:sub>
                              </m:sSub>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𝑚</m:t>
                                  </m:r>
                                </m:e>
                                <m:sub>
                                  <m:r>
                                    <a:rPr lang="en-US" sz="1500" i="1">
                                      <a:latin typeface="Cambria Math" panose="02040503050406030204" pitchFamily="18" charset="0"/>
                                      <a:cs typeface="Arial"/>
                                    </a:rPr>
                                    <m:t>𝑝</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i="1">
                                      <a:latin typeface="Cambria Math" panose="02040503050406030204" pitchFamily="18" charset="0"/>
                                      <a:cs typeface="Arial"/>
                                    </a:rPr>
                                    <m:t>𝑠</m:t>
                                  </m:r>
                                </m:sub>
                              </m:sSub>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𝑐</m:t>
                                  </m:r>
                                </m:e>
                                <m:sub>
                                  <m:r>
                                    <a:rPr lang="en-US" sz="1500" i="1">
                                      <a:latin typeface="Cambria Math" panose="02040503050406030204" pitchFamily="18" charset="0"/>
                                      <a:cs typeface="Arial"/>
                                    </a:rPr>
                                    <m:t>𝑝</m:t>
                                  </m:r>
                                </m:sub>
                              </m:sSub>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𝑐</m:t>
                                  </m:r>
                                </m:e>
                                <m:sub>
                                  <m:r>
                                    <a:rPr lang="en-US" sz="1500" i="1">
                                      <a:latin typeface="Cambria Math" panose="02040503050406030204" pitchFamily="18" charset="0"/>
                                      <a:cs typeface="Arial"/>
                                    </a:rPr>
                                    <m:t>𝑠</m:t>
                                  </m:r>
                                </m:sub>
                              </m:sSub>
                            </m:e>
                          </m:d>
                          <m:sSup>
                            <m:sSupPr>
                              <m:ctrlPr>
                                <a:rPr lang="en-US" sz="1500" b="0" i="1" smtClean="0">
                                  <a:latin typeface="Cambria Math" panose="02040503050406030204" pitchFamily="18" charset="0"/>
                                  <a:cs typeface="Arial"/>
                                </a:rPr>
                              </m:ctrlPr>
                            </m:sSupPr>
                            <m:e>
                              <m:r>
                                <a:rPr lang="en-US" sz="1500" b="0" i="1" smtClean="0">
                                  <a:latin typeface="Cambria Math" panose="02040503050406030204" pitchFamily="18" charset="0"/>
                                  <a:cs typeface="Arial"/>
                                </a:rPr>
                                <m:t>𝑠</m:t>
                              </m:r>
                            </m:e>
                            <m:sup>
                              <m:r>
                                <a:rPr lang="en-US" sz="1500" b="0" i="1" smtClean="0">
                                  <a:latin typeface="Cambria Math" panose="02040503050406030204" pitchFamily="18" charset="0"/>
                                  <a:cs typeface="Arial"/>
                                </a:rPr>
                                <m:t>2</m:t>
                              </m:r>
                            </m:sup>
                          </m:sSup>
                          <m:r>
                            <a:rPr lang="en-US" sz="1500" b="0" i="1" smtClean="0">
                              <a:latin typeface="Cambria Math" panose="02040503050406030204" pitchFamily="18" charset="0"/>
                              <a:cs typeface="Arial"/>
                            </a:rPr>
                            <m:t>+</m:t>
                          </m:r>
                          <m:d>
                            <m:dPr>
                              <m:ctrlPr>
                                <a:rPr lang="en-US" sz="1500" b="0" i="1" smtClean="0">
                                  <a:latin typeface="Cambria Math" panose="02040503050406030204" pitchFamily="18" charset="0"/>
                                  <a:cs typeface="Arial"/>
                                </a:rPr>
                              </m:ctrlPr>
                            </m:dPr>
                            <m:e>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𝑐</m:t>
                                  </m:r>
                                </m:e>
                                <m:sub>
                                  <m:r>
                                    <a:rPr lang="en-US" sz="1500" b="0" i="1" smtClean="0">
                                      <a:latin typeface="Cambria Math" panose="02040503050406030204" pitchFamily="18" charset="0"/>
                                      <a:cs typeface="Arial"/>
                                    </a:rPr>
                                    <m:t>𝑠</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b="0" i="1" smtClean="0">
                                      <a:latin typeface="Cambria Math" panose="02040503050406030204" pitchFamily="18" charset="0"/>
                                      <a:cs typeface="Arial"/>
                                    </a:rPr>
                                    <m:t>𝑝</m:t>
                                  </m:r>
                                </m:sub>
                              </m:sSub>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𝑐</m:t>
                                  </m:r>
                                </m:e>
                                <m:sub>
                                  <m:r>
                                    <a:rPr lang="en-US" sz="1500" i="1">
                                      <a:latin typeface="Cambria Math" panose="02040503050406030204" pitchFamily="18" charset="0"/>
                                      <a:cs typeface="Arial"/>
                                    </a:rPr>
                                    <m:t>𝑝</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i="1">
                                      <a:latin typeface="Cambria Math" panose="02040503050406030204" pitchFamily="18" charset="0"/>
                                      <a:cs typeface="Arial"/>
                                    </a:rPr>
                                    <m:t>𝑠</m:t>
                                  </m:r>
                                </m:sub>
                              </m:sSub>
                            </m:e>
                          </m:d>
                          <m:r>
                            <a:rPr lang="en-US" sz="1500" b="0" i="1" smtClean="0">
                              <a:latin typeface="Cambria Math" panose="02040503050406030204" pitchFamily="18" charset="0"/>
                              <a:cs typeface="Arial"/>
                            </a:rPr>
                            <m:t>𝑠</m:t>
                          </m:r>
                          <m:r>
                            <a:rPr lang="en-US" sz="1500" b="0" i="1" smtClean="0">
                              <a:latin typeface="Cambria Math" panose="02040503050406030204" pitchFamily="18" charset="0"/>
                              <a:cs typeface="Arial"/>
                            </a:rPr>
                            <m:t>+</m:t>
                          </m:r>
                          <m:sSub>
                            <m:sSubPr>
                              <m:ctrlPr>
                                <a:rPr lang="en-US" sz="1500" i="1">
                                  <a:latin typeface="Cambria Math" panose="02040503050406030204" pitchFamily="18" charset="0"/>
                                  <a:cs typeface="Arial"/>
                                </a:rPr>
                              </m:ctrlPr>
                            </m:sSubPr>
                            <m:e>
                              <m:r>
                                <a:rPr lang="en-US" sz="1500" b="0" i="1" smtClean="0">
                                  <a:latin typeface="Cambria Math" panose="02040503050406030204" pitchFamily="18" charset="0"/>
                                  <a:cs typeface="Arial"/>
                                </a:rPr>
                                <m:t>𝑘</m:t>
                              </m:r>
                            </m:e>
                            <m:sub>
                              <m:r>
                                <a:rPr lang="en-US" sz="1500" i="1">
                                  <a:latin typeface="Cambria Math" panose="02040503050406030204" pitchFamily="18" charset="0"/>
                                  <a:cs typeface="Arial"/>
                                </a:rPr>
                                <m:t>𝑝</m:t>
                              </m:r>
                            </m:sub>
                          </m:sSub>
                          <m:sSub>
                            <m:sSubPr>
                              <m:ctrlPr>
                                <a:rPr lang="en-US" sz="1500" i="1">
                                  <a:latin typeface="Cambria Math" panose="02040503050406030204" pitchFamily="18" charset="0"/>
                                  <a:cs typeface="Arial"/>
                                </a:rPr>
                              </m:ctrlPr>
                            </m:sSubPr>
                            <m:e>
                              <m:r>
                                <a:rPr lang="en-US" sz="1500" i="1">
                                  <a:latin typeface="Cambria Math" panose="02040503050406030204" pitchFamily="18" charset="0"/>
                                  <a:cs typeface="Arial"/>
                                </a:rPr>
                                <m:t>𝑘</m:t>
                              </m:r>
                            </m:e>
                            <m:sub>
                              <m:r>
                                <a:rPr lang="en-US" sz="1500" i="1">
                                  <a:latin typeface="Cambria Math" panose="02040503050406030204" pitchFamily="18" charset="0"/>
                                  <a:cs typeface="Arial"/>
                                </a:rPr>
                                <m:t>𝑠</m:t>
                              </m:r>
                            </m:sub>
                          </m:sSub>
                        </m:den>
                      </m:f>
                    </m:oMath>
                  </m:oMathPara>
                </a14:m>
                <a:endParaRPr lang="en-US" sz="1500"/>
              </a:p>
            </p:txBody>
          </p:sp>
        </mc:Choice>
        <mc:Fallback xmlns="">
          <p:sp>
            <p:nvSpPr>
              <p:cNvPr id="12" name="TextBox 11">
                <a:extLst>
                  <a:ext uri="{FF2B5EF4-FFF2-40B4-BE49-F238E27FC236}">
                    <a16:creationId xmlns:a16="http://schemas.microsoft.com/office/drawing/2014/main" id="{B274B1EC-E451-49F9-95AE-4BE2337779AD}"/>
                  </a:ext>
                </a:extLst>
              </p:cNvPr>
              <p:cNvSpPr txBox="1">
                <a:spLocks noRot="1" noChangeAspect="1" noMove="1" noResize="1" noEditPoints="1" noAdjustHandles="1" noChangeArrowheads="1" noChangeShapeType="1" noTextEdit="1"/>
              </p:cNvSpPr>
              <p:nvPr/>
            </p:nvSpPr>
            <p:spPr>
              <a:xfrm>
                <a:off x="-1" y="1538855"/>
                <a:ext cx="9144000" cy="655821"/>
              </a:xfrm>
              <a:prstGeom prst="rect">
                <a:avLst/>
              </a:prstGeom>
              <a:blipFill>
                <a:blip r:embed="rId4"/>
                <a:stretch>
                  <a:fillRect/>
                </a:stretch>
              </a:blipFill>
            </p:spPr>
            <p:txBody>
              <a:bodyPr/>
              <a:lstStyle/>
              <a:p>
                <a:r>
                  <a:rPr lang="en-US">
                    <a:noFill/>
                  </a:rPr>
                  <a:t> </a:t>
                </a:r>
              </a:p>
            </p:txBody>
          </p:sp>
        </mc:Fallback>
      </mc:AlternateContent>
      <p:pic>
        <p:nvPicPr>
          <p:cNvPr id="13" name="Picture 12" descr="A close up of a map&#10;&#10;Description automatically generated">
            <a:extLst>
              <a:ext uri="{FF2B5EF4-FFF2-40B4-BE49-F238E27FC236}">
                <a16:creationId xmlns:a16="http://schemas.microsoft.com/office/drawing/2014/main" id="{85A4D138-339E-4941-862A-1346618BBB35}"/>
              </a:ext>
            </a:extLst>
          </p:cNvPr>
          <p:cNvPicPr>
            <a:picLocks noChangeAspect="1"/>
          </p:cNvPicPr>
          <p:nvPr/>
        </p:nvPicPr>
        <p:blipFill rotWithShape="1">
          <a:blip r:embed="rId5">
            <a:extLst>
              <a:ext uri="{28A0092B-C50C-407E-A947-70E740481C1C}">
                <a14:useLocalDpi xmlns:a14="http://schemas.microsoft.com/office/drawing/2010/main" val="0"/>
              </a:ext>
            </a:extLst>
          </a:blip>
          <a:srcRect l="9994" t="6396" r="8907" b="4140"/>
          <a:stretch/>
        </p:blipFill>
        <p:spPr>
          <a:xfrm>
            <a:off x="674422" y="2515610"/>
            <a:ext cx="5972490" cy="3211941"/>
          </a:xfrm>
          <a:prstGeom prst="rect">
            <a:avLst/>
          </a:prstGeom>
          <a:ln>
            <a:solidFill>
              <a:schemeClr val="tx1"/>
            </a:solidFill>
          </a:ln>
        </p:spPr>
      </p:pic>
      <p:cxnSp>
        <p:nvCxnSpPr>
          <p:cNvPr id="15" name="Connector: Elbow 14">
            <a:extLst>
              <a:ext uri="{FF2B5EF4-FFF2-40B4-BE49-F238E27FC236}">
                <a16:creationId xmlns:a16="http://schemas.microsoft.com/office/drawing/2014/main" id="{6858778E-D7CC-4554-9F8A-02986C3724CB}"/>
              </a:ext>
            </a:extLst>
          </p:cNvPr>
          <p:cNvCxnSpPr>
            <a:cxnSpLocks/>
          </p:cNvCxnSpPr>
          <p:nvPr/>
        </p:nvCxnSpPr>
        <p:spPr>
          <a:xfrm flipV="1">
            <a:off x="2057400" y="3467100"/>
            <a:ext cx="1384300" cy="1"/>
          </a:xfrm>
          <a:prstGeom prst="bentConnector3">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4" name="Straight Connector 23">
            <a:extLst>
              <a:ext uri="{FF2B5EF4-FFF2-40B4-BE49-F238E27FC236}">
                <a16:creationId xmlns:a16="http://schemas.microsoft.com/office/drawing/2014/main" id="{A09753FA-A172-49C6-8809-31F3FDC0ABDC}"/>
              </a:ext>
            </a:extLst>
          </p:cNvPr>
          <p:cNvCxnSpPr/>
          <p:nvPr/>
        </p:nvCxnSpPr>
        <p:spPr>
          <a:xfrm>
            <a:off x="2057400" y="2704019"/>
            <a:ext cx="0" cy="1369506"/>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061F4A22-63E8-45BD-8C27-04CEBC764729}"/>
              </a:ext>
            </a:extLst>
          </p:cNvPr>
          <p:cNvCxnSpPr/>
          <p:nvPr/>
        </p:nvCxnSpPr>
        <p:spPr>
          <a:xfrm>
            <a:off x="3454400" y="2704019"/>
            <a:ext cx="0" cy="1369506"/>
          </a:xfrm>
          <a:prstGeom prst="line">
            <a:avLst/>
          </a:prstGeom>
          <a:ln>
            <a:prstDash val="sysDot"/>
          </a:ln>
        </p:spPr>
        <p:style>
          <a:lnRef idx="1">
            <a:schemeClr val="accent3"/>
          </a:lnRef>
          <a:fillRef idx="0">
            <a:schemeClr val="accent3"/>
          </a:fillRef>
          <a:effectRef idx="0">
            <a:schemeClr val="accent3"/>
          </a:effectRef>
          <a:fontRef idx="minor">
            <a:schemeClr val="tx1"/>
          </a:fontRef>
        </p:style>
      </p:cxnSp>
      <p:cxnSp>
        <p:nvCxnSpPr>
          <p:cNvPr id="27" name="Connector: Elbow 26">
            <a:extLst>
              <a:ext uri="{FF2B5EF4-FFF2-40B4-BE49-F238E27FC236}">
                <a16:creationId xmlns:a16="http://schemas.microsoft.com/office/drawing/2014/main" id="{DE177356-9B6C-4F52-AADA-F1AFAD42B29F}"/>
              </a:ext>
            </a:extLst>
          </p:cNvPr>
          <p:cNvCxnSpPr>
            <a:cxnSpLocks/>
          </p:cNvCxnSpPr>
          <p:nvPr/>
        </p:nvCxnSpPr>
        <p:spPr>
          <a:xfrm rot="16200000" flipH="1">
            <a:off x="2018507" y="5006182"/>
            <a:ext cx="433387" cy="3"/>
          </a:xfrm>
          <a:prstGeom prst="bentConnector3">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36" name="Straight Connector 35">
            <a:extLst>
              <a:ext uri="{FF2B5EF4-FFF2-40B4-BE49-F238E27FC236}">
                <a16:creationId xmlns:a16="http://schemas.microsoft.com/office/drawing/2014/main" id="{B6284AE9-3104-467E-86CF-DF02009E865E}"/>
              </a:ext>
            </a:extLst>
          </p:cNvPr>
          <p:cNvCxnSpPr>
            <a:cxnSpLocks/>
          </p:cNvCxnSpPr>
          <p:nvPr/>
        </p:nvCxnSpPr>
        <p:spPr>
          <a:xfrm flipH="1">
            <a:off x="962028" y="5219703"/>
            <a:ext cx="5630860" cy="0"/>
          </a:xfrm>
          <a:prstGeom prst="line">
            <a:avLst/>
          </a:prstGeom>
          <a:ln>
            <a:prstDash val="sysDot"/>
          </a:ln>
        </p:spPr>
        <p:style>
          <a:lnRef idx="1">
            <a:schemeClr val="accent3"/>
          </a:lnRef>
          <a:fillRef idx="0">
            <a:schemeClr val="accent3"/>
          </a:fillRef>
          <a:effectRef idx="0">
            <a:schemeClr val="accent3"/>
          </a:effectRef>
          <a:fontRef idx="minor">
            <a:schemeClr val="tx1"/>
          </a:fontRef>
        </p:style>
      </p:cxnSp>
      <p:sp>
        <p:nvSpPr>
          <p:cNvPr id="42" name="TextBox 41">
            <a:extLst>
              <a:ext uri="{FF2B5EF4-FFF2-40B4-BE49-F238E27FC236}">
                <a16:creationId xmlns:a16="http://schemas.microsoft.com/office/drawing/2014/main" id="{0A19CCDF-396C-4D79-8DA3-DBED4EF00651}"/>
              </a:ext>
            </a:extLst>
          </p:cNvPr>
          <p:cNvSpPr txBox="1"/>
          <p:nvPr/>
        </p:nvSpPr>
        <p:spPr>
          <a:xfrm>
            <a:off x="2235199" y="3236267"/>
            <a:ext cx="1332815" cy="461665"/>
          </a:xfrm>
          <a:prstGeom prst="rect">
            <a:avLst/>
          </a:prstGeom>
          <a:noFill/>
        </p:spPr>
        <p:txBody>
          <a:bodyPr wrap="square" rtlCol="0">
            <a:spAutoFit/>
          </a:bodyPr>
          <a:lstStyle/>
          <a:p>
            <a:r>
              <a:rPr lang="en-US" sz="1200">
                <a:solidFill>
                  <a:schemeClr val="tx2">
                    <a:lumMod val="60000"/>
                    <a:lumOff val="40000"/>
                  </a:schemeClr>
                </a:solidFill>
              </a:rPr>
              <a:t>Reduced Bandwidth</a:t>
            </a:r>
          </a:p>
        </p:txBody>
      </p:sp>
      <p:sp>
        <p:nvSpPr>
          <p:cNvPr id="19" name="Title 4">
            <a:extLst>
              <a:ext uri="{FF2B5EF4-FFF2-40B4-BE49-F238E27FC236}">
                <a16:creationId xmlns:a16="http://schemas.microsoft.com/office/drawing/2014/main" id="{B4CFC566-2835-4083-910C-41EE85095AFE}"/>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5: 2 DOF passive system </a:t>
            </a:r>
          </a:p>
        </p:txBody>
      </p:sp>
    </p:spTree>
    <p:extLst>
      <p:ext uri="{BB962C8B-B14F-4D97-AF65-F5344CB8AC3E}">
        <p14:creationId xmlns:p14="http://schemas.microsoft.com/office/powerpoint/2010/main" val="212277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5A9CBD-EC9E-4135-8F13-D57567282EB3}"/>
                  </a:ext>
                </a:extLst>
              </p:cNvPr>
              <p:cNvSpPr txBox="1"/>
              <p:nvPr/>
            </p:nvSpPr>
            <p:spPr>
              <a:xfrm>
                <a:off x="362455" y="1856300"/>
                <a:ext cx="4239928" cy="14961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𝐴𝑠𝑘</m:t>
                      </m:r>
                      <m:r>
                        <a:rPr lang="en-US" sz="1500" b="0" i="1" u="none" strike="noStrike" baseline="0" smtClean="0">
                          <a:solidFill>
                            <a:srgbClr val="000000"/>
                          </a:solidFill>
                          <a:latin typeface="Cambria Math" panose="02040503050406030204" pitchFamily="18" charset="0"/>
                        </a:rPr>
                        <m:t>  =  </m:t>
                      </m:r>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1"/>
                                    <m:mcJc m:val="center"/>
                                  </m:mcPr>
                                </m:mc>
                              </m:mcs>
                              <m:ctrlPr>
                                <a:rPr lang="en-US" sz="1500" b="0" i="1" u="none" strike="noStrike" baseline="0" smtClean="0">
                                  <a:solidFill>
                                    <a:srgbClr val="000000"/>
                                  </a:solidFill>
                                  <a:latin typeface="Cambria Math" panose="02040503050406030204" pitchFamily="18" charset="0"/>
                                </a:rPr>
                              </m:ctrlPr>
                            </m:mPr>
                            <m:mr>
                              <m:e>
                                <m:m>
                                  <m:mPr>
                                    <m:mcs>
                                      <m:mc>
                                        <m:mcPr>
                                          <m:count m:val="4"/>
                                          <m:mcJc m:val="center"/>
                                        </m:mcPr>
                                      </m:mc>
                                    </m:mcs>
                                    <m:ctrlPr>
                                      <a:rPr lang="en-US" sz="1500" i="1">
                                        <a:solidFill>
                                          <a:srgbClr val="000000"/>
                                        </a:solidFill>
                                        <a:latin typeface="Cambria Math" panose="02040503050406030204" pitchFamily="18" charset="0"/>
                                      </a:rPr>
                                    </m:ctrlPr>
                                  </m:mPr>
                                  <m:mr>
                                    <m:e>
                                      <m:r>
                                        <m:rPr>
                                          <m:brk m:alnAt="7"/>
                                        </m:rP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1</m:t>
                                      </m:r>
                                    </m:e>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mr>
                                  <m:mr>
                                    <m:e>
                                      <m:r>
                                        <a:rPr lang="en-US" sz="1500" i="1">
                                          <a:solidFill>
                                            <a:srgbClr val="000000"/>
                                          </a:solidFill>
                                          <a:latin typeface="Cambria Math" panose="02040503050406030204" pitchFamily="18" charset="0"/>
                                        </a:rPr>
                                        <m:t>−</m:t>
                                      </m:r>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i="1">
                                                  <a:solidFill>
                                                    <a:srgbClr val="000000"/>
                                                  </a:solidFill>
                                                  <a:latin typeface="Cambria Math" panose="02040503050406030204" pitchFamily="18" charset="0"/>
                                                </a:rPr>
                                                <m:t>𝑠</m:t>
                                              </m:r>
                                            </m:sub>
                                          </m:sSub>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𝑠</m:t>
                                              </m:r>
                                            </m:sub>
                                          </m:sSub>
                                        </m:den>
                                      </m:f>
                                    </m:e>
                                    <m:e>
                                      <m:f>
                                        <m:fPr>
                                          <m:ctrlPr>
                                            <a:rPr lang="en-US" sz="1500" i="1">
                                              <a:solidFill>
                                                <a:srgbClr val="000000"/>
                                              </a:solidFill>
                                              <a:latin typeface="Cambria Math" panose="02040503050406030204" pitchFamily="18" charset="0"/>
                                            </a:rPr>
                                          </m:ctrlPr>
                                        </m:fPr>
                                        <m:num>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𝑇</m:t>
                                          </m:r>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𝑠</m:t>
                                              </m:r>
                                            </m:sub>
                                          </m:sSub>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i="1">
                                                  <a:solidFill>
                                                    <a:srgbClr val="000000"/>
                                                  </a:solidFill>
                                                  <a:latin typeface="Cambria Math" panose="02040503050406030204" pitchFamily="18" charset="0"/>
                                                </a:rPr>
                                                <m:t>𝑠</m:t>
                                              </m:r>
                                            </m:sub>
                                          </m:sSub>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𝑠</m:t>
                                              </m:r>
                                            </m:sub>
                                          </m:sSub>
                                        </m:den>
                                      </m:f>
                                    </m:e>
                                    <m:e>
                                      <m:r>
                                        <a:rPr lang="en-US" sz="1500" i="1">
                                          <a:solidFill>
                                            <a:srgbClr val="000000"/>
                                          </a:solidFill>
                                          <a:latin typeface="Cambria Math" panose="02040503050406030204" pitchFamily="18" charset="0"/>
                                        </a:rPr>
                                        <m:t>0</m:t>
                                      </m:r>
                                    </m:e>
                                  </m:mr>
                                  <m:mr>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1</m:t>
                                      </m:r>
                                    </m:e>
                                  </m:mr>
                                  <m:mr>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i="1">
                                                  <a:solidFill>
                                                    <a:srgbClr val="000000"/>
                                                  </a:solidFill>
                                                  <a:latin typeface="Cambria Math" panose="02040503050406030204" pitchFamily="18" charset="0"/>
                                                </a:rPr>
                                                <m:t>𝑠</m:t>
                                              </m:r>
                                            </m:sub>
                                          </m:sSub>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𝑝</m:t>
                                              </m:r>
                                            </m:sub>
                                          </m:sSub>
                                        </m:den>
                                      </m:f>
                                    </m:e>
                                    <m:e>
                                      <m:f>
                                        <m:fPr>
                                          <m:ctrlPr>
                                            <a:rPr lang="en-US" sz="1500" i="1">
                                              <a:solidFill>
                                                <a:srgbClr val="000000"/>
                                              </a:solidFill>
                                              <a:latin typeface="Cambria Math" panose="02040503050406030204" pitchFamily="18" charset="0"/>
                                            </a:rPr>
                                          </m:ctrlPr>
                                        </m:fPr>
                                        <m:num>
                                          <m:r>
                                            <a:rPr lang="en-US" sz="1500" i="1">
                                              <a:solidFill>
                                                <a:srgbClr val="000000"/>
                                              </a:solidFill>
                                              <a:latin typeface="Cambria Math" panose="02040503050406030204" pitchFamily="18" charset="0"/>
                                            </a:rPr>
                                            <m:t>𝑇</m:t>
                                          </m:r>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𝑝</m:t>
                                              </m:r>
                                            </m:sub>
                                          </m:sSub>
                                        </m:den>
                                      </m:f>
                                    </m:e>
                                    <m:e>
                                      <m:r>
                                        <a:rPr lang="en-US" sz="1500" i="1">
                                          <a:solidFill>
                                            <a:srgbClr val="000000"/>
                                          </a:solidFill>
                                          <a:latin typeface="Cambria Math" panose="02040503050406030204" pitchFamily="18" charset="0"/>
                                        </a:rPr>
                                        <m:t>−</m:t>
                                      </m:r>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i="1">
                                                  <a:solidFill>
                                                    <a:srgbClr val="000000"/>
                                                  </a:solidFill>
                                                  <a:latin typeface="Cambria Math" panose="02040503050406030204" pitchFamily="18" charset="0"/>
                                                </a:rPr>
                                                <m:t>𝑠</m:t>
                                              </m:r>
                                            </m:sub>
                                          </m:sSub>
                                          <m:r>
                                            <a:rPr lang="en-US" sz="1500" i="1">
                                              <a:solidFill>
                                                <a:srgbClr val="000000"/>
                                              </a:solidFill>
                                              <a:latin typeface="Cambria Math" panose="02040503050406030204" pitchFamily="18" charset="0"/>
                                            </a:rPr>
                                            <m:t>+</m:t>
                                          </m:r>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i="1">
                                                  <a:solidFill>
                                                    <a:srgbClr val="000000"/>
                                                  </a:solidFill>
                                                  <a:latin typeface="Cambria Math" panose="02040503050406030204" pitchFamily="18" charset="0"/>
                                                </a:rPr>
                                                <m:t>𝑝</m:t>
                                              </m:r>
                                            </m:sub>
                                          </m:sSub>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𝑠</m:t>
                                              </m:r>
                                            </m:sub>
                                          </m:sSub>
                                        </m:den>
                                      </m:f>
                                    </m:e>
                                    <m:e>
                                      <m:r>
                                        <a:rPr lang="en-US" sz="1500" i="1">
                                          <a:solidFill>
                                            <a:srgbClr val="000000"/>
                                          </a:solidFill>
                                          <a:latin typeface="Cambria Math" panose="02040503050406030204" pitchFamily="18" charset="0"/>
                                        </a:rPr>
                                        <m:t>−</m:t>
                                      </m:r>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𝑐</m:t>
                                              </m:r>
                                            </m:e>
                                            <m:sub>
                                              <m:r>
                                                <a:rPr lang="en-US" sz="1500" i="1">
                                                  <a:solidFill>
                                                    <a:srgbClr val="000000"/>
                                                  </a:solidFill>
                                                  <a:latin typeface="Cambria Math" panose="02040503050406030204" pitchFamily="18" charset="0"/>
                                                </a:rPr>
                                                <m:t>𝑝</m:t>
                                              </m:r>
                                            </m:sub>
                                          </m:sSub>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𝑝</m:t>
                                              </m:r>
                                            </m:sub>
                                          </m:sSub>
                                        </m:den>
                                      </m:f>
                                    </m:e>
                                  </m:mr>
                                </m:m>
                              </m:e>
                            </m:mr>
                          </m:m>
                        </m:e>
                      </m:d>
                    </m:oMath>
                  </m:oMathPara>
                </a14:m>
                <a:endParaRPr lang="en-US" sz="1500"/>
              </a:p>
            </p:txBody>
          </p:sp>
        </mc:Choice>
        <mc:Fallback xmlns="">
          <p:sp>
            <p:nvSpPr>
              <p:cNvPr id="11" name="TextBox 10">
                <a:extLst>
                  <a:ext uri="{FF2B5EF4-FFF2-40B4-BE49-F238E27FC236}">
                    <a16:creationId xmlns:a16="http://schemas.microsoft.com/office/drawing/2014/main" id="{495A9CBD-EC9E-4135-8F13-D57567282EB3}"/>
                  </a:ext>
                </a:extLst>
              </p:cNvPr>
              <p:cNvSpPr txBox="1">
                <a:spLocks noRot="1" noChangeAspect="1" noMove="1" noResize="1" noEditPoints="1" noAdjustHandles="1" noChangeArrowheads="1" noChangeShapeType="1" noTextEdit="1"/>
              </p:cNvSpPr>
              <p:nvPr/>
            </p:nvSpPr>
            <p:spPr>
              <a:xfrm>
                <a:off x="362455" y="1856300"/>
                <a:ext cx="4239928" cy="1496179"/>
              </a:xfrm>
              <a:prstGeom prst="rect">
                <a:avLst/>
              </a:prstGeom>
              <a:blipFill>
                <a:blip r:embed="rId3"/>
                <a:stretch>
                  <a:fillRect/>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17</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6" name="Content Placeholder 5"/>
          <p:cNvSpPr>
            <a:spLocks noGrp="1"/>
          </p:cNvSpPr>
          <p:nvPr>
            <p:ph idx="1"/>
          </p:nvPr>
        </p:nvSpPr>
        <p:spPr>
          <a:xfrm>
            <a:off x="362455" y="779065"/>
            <a:ext cx="8457587" cy="811662"/>
          </a:xfrm>
        </p:spPr>
        <p:txBody>
          <a:bodyPr vert="horz" lIns="0" tIns="0" rIns="0" bIns="0" rtlCol="0" anchor="t">
            <a:normAutofit/>
          </a:bodyPr>
          <a:lstStyle/>
          <a:p>
            <a:pPr marL="698500" lvl="1" indent="-342900">
              <a:buFont typeface="Arial"/>
              <a:buChar char="•"/>
            </a:pPr>
            <a:r>
              <a:rPr lang="en-US"/>
              <a:t>Implementation of Skyhook control: </a:t>
            </a:r>
          </a:p>
          <a:p>
            <a:pPr marL="1066800" lvl="2" indent="-342900">
              <a:buFont typeface="Arial"/>
              <a:buChar char="•"/>
            </a:pPr>
            <a:r>
              <a:rPr lang="en-US"/>
              <a:t>State space representation and simulation using Simulink</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306D0C-E105-47E6-8BFD-FF55C1F65C8F}"/>
                  </a:ext>
                </a:extLst>
              </p:cNvPr>
              <p:cNvSpPr txBox="1"/>
              <p:nvPr/>
            </p:nvSpPr>
            <p:spPr>
              <a:xfrm>
                <a:off x="4085916" y="1941572"/>
                <a:ext cx="2310063" cy="124431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500" i="1" smtClean="0">
                          <a:solidFill>
                            <a:srgbClr val="000000"/>
                          </a:solidFill>
                          <a:latin typeface="Cambria Math" panose="02040503050406030204" pitchFamily="18" charset="0"/>
                        </a:rPr>
                        <m:t>𝐵𝑠𝑘</m:t>
                      </m:r>
                      <m:r>
                        <a:rPr lang="en-US" sz="1500" i="1" smtClean="0">
                          <a:solidFill>
                            <a:srgbClr val="000000"/>
                          </a:solidFill>
                          <a:latin typeface="Cambria Math" panose="02040503050406030204" pitchFamily="18" charset="0"/>
                        </a:rPr>
                        <m:t> =  </m:t>
                      </m:r>
                      <m:d>
                        <m:dPr>
                          <m:begChr m:val="["/>
                          <m:endChr m:val="]"/>
                          <m:ctrlPr>
                            <a:rPr lang="en-US" sz="1500" b="0" i="1" smtClean="0">
                              <a:solidFill>
                                <a:srgbClr val="000000"/>
                              </a:solidFill>
                              <a:latin typeface="Cambria Math" panose="02040503050406030204" pitchFamily="18" charset="0"/>
                            </a:rPr>
                          </m:ctrlPr>
                        </m:dPr>
                        <m:e>
                          <m:m>
                            <m:mPr>
                              <m:mcs>
                                <m:mc>
                                  <m:mcPr>
                                    <m:count m:val="1"/>
                                    <m:mcJc m:val="center"/>
                                  </m:mcPr>
                                </m:mc>
                              </m:mcs>
                              <m:ctrlPr>
                                <a:rPr lang="en-US" sz="1500" b="0" i="1" smtClean="0">
                                  <a:solidFill>
                                    <a:srgbClr val="000000"/>
                                  </a:solidFill>
                                  <a:latin typeface="Cambria Math" panose="02040503050406030204" pitchFamily="18" charset="0"/>
                                </a:rPr>
                              </m:ctrlPr>
                            </m:mPr>
                            <m:mr>
                              <m:e>
                                <m:m>
                                  <m:mPr>
                                    <m:mcs>
                                      <m:mc>
                                        <m:mcPr>
                                          <m:count m:val="2"/>
                                          <m:mcJc m:val="center"/>
                                        </m:mcPr>
                                      </m:mc>
                                    </m:mcs>
                                    <m:ctrlPr>
                                      <a:rPr lang="en-US" sz="1500" i="1">
                                        <a:solidFill>
                                          <a:srgbClr val="000000"/>
                                        </a:solidFill>
                                        <a:latin typeface="Cambria Math" panose="02040503050406030204" pitchFamily="18" charset="0"/>
                                      </a:rPr>
                                    </m:ctrlPr>
                                  </m:mPr>
                                  <m:mr>
                                    <m:e>
                                      <m:r>
                                        <m:rPr>
                                          <m:brk m:alnAt="7"/>
                                        </m:rP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mr>
                                  <m:mr>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mr>
                                  <m:mr>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mr>
                                  <m:mr>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i="1">
                                                  <a:solidFill>
                                                    <a:srgbClr val="000000"/>
                                                  </a:solidFill>
                                                  <a:latin typeface="Cambria Math" panose="02040503050406030204" pitchFamily="18" charset="0"/>
                                                </a:rPr>
                                                <m:t>𝑝</m:t>
                                              </m:r>
                                            </m:sub>
                                          </m:sSub>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𝑝</m:t>
                                              </m:r>
                                            </m:sub>
                                          </m:sSub>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𝑐</m:t>
                                              </m:r>
                                            </m:e>
                                            <m:sub>
                                              <m:r>
                                                <a:rPr lang="en-US" sz="1500" i="1">
                                                  <a:solidFill>
                                                    <a:srgbClr val="000000"/>
                                                  </a:solidFill>
                                                  <a:latin typeface="Cambria Math" panose="02040503050406030204" pitchFamily="18" charset="0"/>
                                                </a:rPr>
                                                <m:t>𝑝</m:t>
                                              </m:r>
                                            </m:sub>
                                          </m:sSub>
                                        </m:num>
                                        <m:den>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𝑚</m:t>
                                              </m:r>
                                            </m:e>
                                            <m:sub>
                                              <m:r>
                                                <a:rPr lang="en-US" sz="1500" i="1">
                                                  <a:solidFill>
                                                    <a:srgbClr val="000000"/>
                                                  </a:solidFill>
                                                  <a:latin typeface="Cambria Math" panose="02040503050406030204" pitchFamily="18" charset="0"/>
                                                </a:rPr>
                                                <m:t>𝑝</m:t>
                                              </m:r>
                                            </m:sub>
                                          </m:sSub>
                                        </m:den>
                                      </m:f>
                                    </m:e>
                                  </m:mr>
                                </m:m>
                              </m:e>
                            </m:mr>
                          </m:m>
                        </m:e>
                      </m:d>
                    </m:oMath>
                  </m:oMathPara>
                </a14:m>
                <a:endParaRPr lang="en-US" sz="1500" b="0" i="0" u="none" strike="noStrike" baseline="0">
                  <a:solidFill>
                    <a:srgbClr val="000000"/>
                  </a:solidFill>
                  <a:latin typeface="Courier New" panose="02070309020205020404" pitchFamily="49" charset="0"/>
                </a:endParaRPr>
              </a:p>
            </p:txBody>
          </p:sp>
        </mc:Choice>
        <mc:Fallback xmlns="">
          <p:sp>
            <p:nvSpPr>
              <p:cNvPr id="13" name="TextBox 12">
                <a:extLst>
                  <a:ext uri="{FF2B5EF4-FFF2-40B4-BE49-F238E27FC236}">
                    <a16:creationId xmlns:a16="http://schemas.microsoft.com/office/drawing/2014/main" id="{76306D0C-E105-47E6-8BFD-FF55C1F65C8F}"/>
                  </a:ext>
                </a:extLst>
              </p:cNvPr>
              <p:cNvSpPr txBox="1">
                <a:spLocks noRot="1" noChangeAspect="1" noMove="1" noResize="1" noEditPoints="1" noAdjustHandles="1" noChangeArrowheads="1" noChangeShapeType="1" noTextEdit="1"/>
              </p:cNvSpPr>
              <p:nvPr/>
            </p:nvSpPr>
            <p:spPr>
              <a:xfrm>
                <a:off x="4085916" y="1941572"/>
                <a:ext cx="2310063" cy="1244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FEFA4FC-1967-4AB7-BBCD-48D5CAF956C7}"/>
                  </a:ext>
                </a:extLst>
              </p:cNvPr>
              <p:cNvSpPr txBox="1"/>
              <p:nvPr/>
            </p:nvSpPr>
            <p:spPr>
              <a:xfrm>
                <a:off x="6179550" y="2188255"/>
                <a:ext cx="2392062"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𝐶𝑠𝑘</m:t>
                      </m:r>
                      <m:r>
                        <a:rPr lang="en-US" sz="1500" b="0" i="1" u="none" strike="noStrike" baseline="0" smtClean="0">
                          <a:solidFill>
                            <a:srgbClr val="000000"/>
                          </a:solidFill>
                          <a:latin typeface="Cambria Math" panose="02040503050406030204" pitchFamily="18" charset="0"/>
                        </a:rPr>
                        <m:t> = </m:t>
                      </m:r>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4"/>
                                    <m:mcJc m:val="center"/>
                                  </m:mcPr>
                                </m:mc>
                              </m:mcs>
                              <m:ctrlPr>
                                <a:rPr lang="en-US" sz="1500" b="0" i="1" u="none" strike="noStrike" baseline="0" smtClean="0">
                                  <a:solidFill>
                                    <a:srgbClr val="000000"/>
                                  </a:solidFill>
                                  <a:latin typeface="Cambria Math" panose="02040503050406030204" pitchFamily="18" charset="0"/>
                                </a:rPr>
                              </m:ctrlPr>
                            </m:mPr>
                            <m:mr>
                              <m:e>
                                <m:r>
                                  <m:rPr>
                                    <m:brk m:alnAt="7"/>
                                  </m:rPr>
                                  <a:rPr lang="en-US" sz="1500" b="0" i="1" u="none" strike="noStrike" baseline="0" smtClean="0">
                                    <a:solidFill>
                                      <a:srgbClr val="000000"/>
                                    </a:solidFill>
                                    <a:latin typeface="Cambria Math" panose="02040503050406030204" pitchFamily="18" charset="0"/>
                                  </a:rPr>
                                  <m:t>1</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mr>
                          </m:m>
                        </m:e>
                      </m:d>
                    </m:oMath>
                  </m:oMathPara>
                </a14:m>
                <a:endParaRPr lang="en-US" sz="1500"/>
              </a:p>
            </p:txBody>
          </p:sp>
        </mc:Choice>
        <mc:Fallback xmlns="">
          <p:sp>
            <p:nvSpPr>
              <p:cNvPr id="15" name="TextBox 14">
                <a:extLst>
                  <a:ext uri="{FF2B5EF4-FFF2-40B4-BE49-F238E27FC236}">
                    <a16:creationId xmlns:a16="http://schemas.microsoft.com/office/drawing/2014/main" id="{9FEFA4FC-1967-4AB7-BBCD-48D5CAF956C7}"/>
                  </a:ext>
                </a:extLst>
              </p:cNvPr>
              <p:cNvSpPr txBox="1">
                <a:spLocks noRot="1" noChangeAspect="1" noMove="1" noResize="1" noEditPoints="1" noAdjustHandles="1" noChangeArrowheads="1" noChangeShapeType="1" noTextEdit="1"/>
              </p:cNvSpPr>
              <p:nvPr/>
            </p:nvSpPr>
            <p:spPr>
              <a:xfrm>
                <a:off x="6179550" y="2188255"/>
                <a:ext cx="2392062" cy="3231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5CA259-050D-49BE-8F61-B4AA542C1471}"/>
                  </a:ext>
                </a:extLst>
              </p:cNvPr>
              <p:cNvSpPr txBox="1"/>
              <p:nvPr/>
            </p:nvSpPr>
            <p:spPr>
              <a:xfrm>
                <a:off x="6269693" y="2785602"/>
                <a:ext cx="1686843"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𝐷𝑠𝑘</m:t>
                      </m:r>
                      <m:r>
                        <a:rPr lang="en-US" sz="1500" b="0" i="1" u="none" strike="noStrike" baseline="0" smtClean="0">
                          <a:solidFill>
                            <a:srgbClr val="000000"/>
                          </a:solidFill>
                          <a:latin typeface="Cambria Math" panose="02040503050406030204" pitchFamily="18" charset="0"/>
                        </a:rPr>
                        <m:t> =  </m:t>
                      </m:r>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2"/>
                                    <m:mcJc m:val="center"/>
                                  </m:mcPr>
                                </m:mc>
                              </m:mcs>
                              <m:ctrlPr>
                                <a:rPr lang="en-US" sz="1500" b="0" i="1" u="none" strike="noStrike" baseline="0" smtClean="0">
                                  <a:solidFill>
                                    <a:srgbClr val="000000"/>
                                  </a:solidFill>
                                  <a:latin typeface="Cambria Math" panose="02040503050406030204" pitchFamily="18" charset="0"/>
                                </a:rPr>
                              </m:ctrlPr>
                            </m:mPr>
                            <m:mr>
                              <m:e>
                                <m:r>
                                  <m:rPr>
                                    <m:brk m:alnAt="7"/>
                                  </m:rP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mr>
                          </m:m>
                        </m:e>
                      </m:d>
                    </m:oMath>
                  </m:oMathPara>
                </a14:m>
                <a:endParaRPr lang="en-US" sz="1500"/>
              </a:p>
            </p:txBody>
          </p:sp>
        </mc:Choice>
        <mc:Fallback xmlns="">
          <p:sp>
            <p:nvSpPr>
              <p:cNvPr id="17" name="TextBox 16">
                <a:extLst>
                  <a:ext uri="{FF2B5EF4-FFF2-40B4-BE49-F238E27FC236}">
                    <a16:creationId xmlns:a16="http://schemas.microsoft.com/office/drawing/2014/main" id="{735CA259-050D-49BE-8F61-B4AA542C1471}"/>
                  </a:ext>
                </a:extLst>
              </p:cNvPr>
              <p:cNvSpPr txBox="1">
                <a:spLocks noRot="1" noChangeAspect="1" noMove="1" noResize="1" noEditPoints="1" noAdjustHandles="1" noChangeArrowheads="1" noChangeShapeType="1" noTextEdit="1"/>
              </p:cNvSpPr>
              <p:nvPr/>
            </p:nvSpPr>
            <p:spPr>
              <a:xfrm>
                <a:off x="6269693" y="2785602"/>
                <a:ext cx="1686843" cy="323165"/>
              </a:xfrm>
              <a:prstGeom prst="rect">
                <a:avLst/>
              </a:prstGeom>
              <a:blipFill>
                <a:blip r:embed="rId6"/>
                <a:stretch>
                  <a:fillRect/>
                </a:stretch>
              </a:blipFill>
            </p:spPr>
            <p:txBody>
              <a:bodyPr/>
              <a:lstStyle/>
              <a:p>
                <a:r>
                  <a:rPr lang="en-US">
                    <a:noFill/>
                  </a:rPr>
                  <a:t> </a:t>
                </a:r>
              </a:p>
            </p:txBody>
          </p:sp>
        </mc:Fallback>
      </mc:AlternateContent>
      <p:pic>
        <p:nvPicPr>
          <p:cNvPr id="18" name="Content Placeholder 6" descr="A screenshot of a cell phone&#10;&#10;Description automatically generated">
            <a:extLst>
              <a:ext uri="{FF2B5EF4-FFF2-40B4-BE49-F238E27FC236}">
                <a16:creationId xmlns:a16="http://schemas.microsoft.com/office/drawing/2014/main" id="{B481DDDA-2DDB-4D08-9D37-04E36063C7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0467" y="3487139"/>
            <a:ext cx="5301361" cy="2270579"/>
          </a:xfrm>
          <a:prstGeom prst="rect">
            <a:avLst/>
          </a:prstGeom>
          <a:ln>
            <a:solidFill>
              <a:schemeClr val="tx1"/>
            </a:solidFill>
          </a:ln>
        </p:spPr>
      </p:pic>
      <p:sp>
        <p:nvSpPr>
          <p:cNvPr id="16" name="Title 4">
            <a:extLst>
              <a:ext uri="{FF2B5EF4-FFF2-40B4-BE49-F238E27FC236}">
                <a16:creationId xmlns:a16="http://schemas.microsoft.com/office/drawing/2014/main" id="{99F54932-682E-40D1-9413-DC4321FD82FF}"/>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5: 2 DOF Skyhook control system </a:t>
            </a:r>
          </a:p>
        </p:txBody>
      </p:sp>
      <p:sp>
        <p:nvSpPr>
          <p:cNvPr id="19" name="TextBox 18">
            <a:extLst>
              <a:ext uri="{FF2B5EF4-FFF2-40B4-BE49-F238E27FC236}">
                <a16:creationId xmlns:a16="http://schemas.microsoft.com/office/drawing/2014/main" id="{1206868D-F575-4B5A-86C7-E25B83DF4DD6}"/>
              </a:ext>
            </a:extLst>
          </p:cNvPr>
          <p:cNvSpPr txBox="1"/>
          <p:nvPr/>
        </p:nvSpPr>
        <p:spPr>
          <a:xfrm>
            <a:off x="3187975" y="5737328"/>
            <a:ext cx="3344185" cy="276999"/>
          </a:xfrm>
          <a:prstGeom prst="rect">
            <a:avLst/>
          </a:prstGeom>
          <a:noFill/>
        </p:spPr>
        <p:txBody>
          <a:bodyPr wrap="none" rtlCol="0">
            <a:spAutoFit/>
          </a:bodyPr>
          <a:lstStyle/>
          <a:p>
            <a:r>
              <a:rPr lang="en-US" sz="1200"/>
              <a:t>Fig: Simulink implementation of 2 DOF system</a:t>
            </a:r>
            <a:endParaRPr lang="en-CH" sz="120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5A8029E-E1D3-485E-A943-1E2395B07CF3}"/>
                  </a:ext>
                </a:extLst>
              </p:cNvPr>
              <p:cNvSpPr txBox="1"/>
              <p:nvPr/>
            </p:nvSpPr>
            <p:spPr>
              <a:xfrm>
                <a:off x="834416" y="1515762"/>
                <a:ext cx="2226135" cy="323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𝑥</m:t>
                      </m:r>
                      <m:r>
                        <a:rPr lang="en-US" sz="1500" b="0" i="1" u="none" strike="noStrike" baseline="0" smtClean="0">
                          <a:solidFill>
                            <a:srgbClr val="000000"/>
                          </a:solidFill>
                          <a:latin typeface="Cambria Math" panose="02040503050406030204" pitchFamily="18" charset="0"/>
                        </a:rPr>
                        <m:t> =  </m:t>
                      </m:r>
                      <m:sSup>
                        <m:sSupPr>
                          <m:ctrlPr>
                            <a:rPr lang="en-US" sz="1500" b="0" i="1" u="none" strike="noStrike" baseline="0" smtClean="0">
                              <a:solidFill>
                                <a:srgbClr val="000000"/>
                              </a:solidFill>
                              <a:latin typeface="Cambria Math" panose="02040503050406030204" pitchFamily="18" charset="0"/>
                            </a:rPr>
                          </m:ctrlPr>
                        </m:sSupPr>
                        <m:e>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2"/>
                                        <m:mcJc m:val="center"/>
                                      </m:mcPr>
                                    </m:mc>
                                  </m:mcs>
                                  <m:ctrlPr>
                                    <a:rPr lang="en-US" sz="1500" b="0" i="1" u="none" strike="noStrike" baseline="0" smtClean="0">
                                      <a:solidFill>
                                        <a:srgbClr val="000000"/>
                                      </a:solidFill>
                                      <a:latin typeface="Cambria Math" panose="02040503050406030204" pitchFamily="18" charset="0"/>
                                    </a:rPr>
                                  </m:ctrlPr>
                                </m:mPr>
                                <m:mr>
                                  <m:e>
                                    <m:sSub>
                                      <m:sSubPr>
                                        <m:ctrlPr>
                                          <a:rPr lang="en-US" sz="1500" b="0" i="1" u="none" strike="noStrike" baseline="0" smtClean="0">
                                            <a:solidFill>
                                              <a:srgbClr val="000000"/>
                                            </a:solidFill>
                                            <a:latin typeface="Cambria Math" panose="02040503050406030204" pitchFamily="18" charset="0"/>
                                          </a:rPr>
                                        </m:ctrlPr>
                                      </m:sSubPr>
                                      <m:e>
                                        <m:r>
                                          <m:rPr>
                                            <m:brk m:alnAt="7"/>
                                          </m:rPr>
                                          <a:rPr lang="en-US" sz="1500" b="0" i="1" u="none" strike="noStrike" baseline="0" smtClean="0">
                                            <a:solidFill>
                                              <a:srgbClr val="000000"/>
                                            </a:solidFill>
                                            <a:latin typeface="Cambria Math" panose="02040503050406030204" pitchFamily="18" charset="0"/>
                                          </a:rPr>
                                          <m:t>𝑧</m:t>
                                        </m:r>
                                      </m:e>
                                      <m:sub>
                                        <m:r>
                                          <m:rPr>
                                            <m:brk m:alnAt="7"/>
                                          </m:rPr>
                                          <a:rPr lang="en-US" sz="1500" b="0" i="1" u="none" strike="noStrike" baseline="0" smtClean="0">
                                            <a:solidFill>
                                              <a:srgbClr val="000000"/>
                                            </a:solidFill>
                                            <a:latin typeface="Cambria Math" panose="02040503050406030204" pitchFamily="18" charset="0"/>
                                          </a:rPr>
                                          <m:t>𝑠</m:t>
                                        </m:r>
                                      </m:sub>
                                    </m:sSub>
                                  </m:e>
                                  <m:e>
                                    <m:sSub>
                                      <m:sSubPr>
                                        <m:ctrlPr>
                                          <a:rPr lang="en-US" sz="1500" b="0" i="1" u="none" strike="noStrike" baseline="0" smtClean="0">
                                            <a:solidFill>
                                              <a:srgbClr val="000000"/>
                                            </a:solidFill>
                                            <a:latin typeface="Cambria Math" panose="02040503050406030204" pitchFamily="18" charset="0"/>
                                          </a:rPr>
                                        </m:ctrlPr>
                                      </m:sSubPr>
                                      <m:e>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𝑧</m:t>
                                            </m:r>
                                          </m:e>
                                        </m:acc>
                                      </m:e>
                                      <m:sub>
                                        <m:r>
                                          <a:rPr lang="en-US" sz="1500" b="0" i="1" u="none" strike="noStrike" baseline="0" smtClean="0">
                                            <a:solidFill>
                                              <a:srgbClr val="000000"/>
                                            </a:solidFill>
                                            <a:latin typeface="Cambria Math" panose="02040503050406030204" pitchFamily="18" charset="0"/>
                                          </a:rPr>
                                          <m:t>𝑠</m:t>
                                        </m:r>
                                      </m:sub>
                                    </m:sSub>
                                    <m:r>
                                      <a:rPr lang="en-US" sz="1500" b="0" i="1" u="none" strike="noStrike" baseline="0" smtClean="0">
                                        <a:solidFill>
                                          <a:srgbClr val="000000"/>
                                        </a:solidFill>
                                        <a:latin typeface="Cambria Math" panose="02040503050406030204" pitchFamily="18" charset="0"/>
                                      </a:rPr>
                                      <m:t>   </m:t>
                                    </m:r>
                                    <m:sSub>
                                      <m:sSubPr>
                                        <m:ctrlPr>
                                          <a:rPr lang="en-US" sz="1500" b="0" i="1" u="none" strike="noStrike" baseline="0" smtClean="0">
                                            <a:solidFill>
                                              <a:srgbClr val="000000"/>
                                            </a:solidFill>
                                            <a:latin typeface="Cambria Math" panose="02040503050406030204" pitchFamily="18" charset="0"/>
                                          </a:rPr>
                                        </m:ctrlPr>
                                      </m:sSubPr>
                                      <m:e>
                                        <m:r>
                                          <a:rPr lang="en-US" sz="1500" b="0" i="1" u="none" strike="noStrike" baseline="0" smtClean="0">
                                            <a:solidFill>
                                              <a:srgbClr val="000000"/>
                                            </a:solidFill>
                                            <a:latin typeface="Cambria Math" panose="02040503050406030204" pitchFamily="18" charset="0"/>
                                          </a:rPr>
                                          <m:t>𝑧</m:t>
                                        </m:r>
                                      </m:e>
                                      <m:sub>
                                        <m:r>
                                          <a:rPr lang="en-US" sz="1500" b="0" i="1" u="none" strike="noStrike" baseline="0" smtClean="0">
                                            <a:solidFill>
                                              <a:srgbClr val="000000"/>
                                            </a:solidFill>
                                            <a:latin typeface="Cambria Math" panose="02040503050406030204" pitchFamily="18" charset="0"/>
                                          </a:rPr>
                                          <m:t>𝑝</m:t>
                                        </m:r>
                                      </m:sub>
                                    </m:sSub>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  </m:t>
                                        </m:r>
                                        <m:acc>
                                          <m:accPr>
                                            <m:chr m:val="̇"/>
                                            <m:ctrlPr>
                                              <a:rPr lang="en-US" sz="1500" i="1">
                                                <a:solidFill>
                                                  <a:srgbClr val="000000"/>
                                                </a:solidFill>
                                                <a:latin typeface="Cambria Math" panose="02040503050406030204" pitchFamily="18" charset="0"/>
                                              </a:rPr>
                                            </m:ctrlPr>
                                          </m:accPr>
                                          <m:e>
                                            <m:r>
                                              <a:rPr lang="en-US" sz="1500" i="1">
                                                <a:solidFill>
                                                  <a:srgbClr val="000000"/>
                                                </a:solidFill>
                                                <a:latin typeface="Cambria Math" panose="02040503050406030204" pitchFamily="18" charset="0"/>
                                              </a:rPr>
                                              <m:t>𝑧</m:t>
                                            </m:r>
                                          </m:e>
                                        </m:acc>
                                      </m:e>
                                      <m:sub>
                                        <m:r>
                                          <a:rPr lang="en-US" sz="1500" b="0" i="1" smtClean="0">
                                            <a:solidFill>
                                              <a:srgbClr val="000000"/>
                                            </a:solidFill>
                                            <a:latin typeface="Cambria Math" panose="02040503050406030204" pitchFamily="18" charset="0"/>
                                          </a:rPr>
                                          <m:t>𝑝</m:t>
                                        </m:r>
                                      </m:sub>
                                    </m:sSub>
                                  </m:e>
                                </m:mr>
                              </m:m>
                            </m:e>
                          </m:d>
                        </m:e>
                        <m:sup>
                          <m:r>
                            <a:rPr lang="en-US" sz="1500" b="0" i="1" u="none" strike="noStrike" baseline="0" smtClean="0">
                              <a:solidFill>
                                <a:srgbClr val="000000"/>
                              </a:solidFill>
                              <a:latin typeface="Cambria Math" panose="02040503050406030204" pitchFamily="18" charset="0"/>
                            </a:rPr>
                            <m:t>𝑇</m:t>
                          </m:r>
                        </m:sup>
                      </m:sSup>
                    </m:oMath>
                  </m:oMathPara>
                </a14:m>
                <a:endParaRPr lang="en-US" sz="1500"/>
              </a:p>
            </p:txBody>
          </p:sp>
        </mc:Choice>
        <mc:Fallback xmlns="">
          <p:sp>
            <p:nvSpPr>
              <p:cNvPr id="20" name="TextBox 19">
                <a:extLst>
                  <a:ext uri="{FF2B5EF4-FFF2-40B4-BE49-F238E27FC236}">
                    <a16:creationId xmlns:a16="http://schemas.microsoft.com/office/drawing/2014/main" id="{25A8029E-E1D3-485E-A943-1E2395B07CF3}"/>
                  </a:ext>
                </a:extLst>
              </p:cNvPr>
              <p:cNvSpPr txBox="1">
                <a:spLocks noRot="1" noChangeAspect="1" noMove="1" noResize="1" noEditPoints="1" noAdjustHandles="1" noChangeArrowheads="1" noChangeShapeType="1" noTextEdit="1"/>
              </p:cNvSpPr>
              <p:nvPr/>
            </p:nvSpPr>
            <p:spPr>
              <a:xfrm>
                <a:off x="834416" y="1515762"/>
                <a:ext cx="2226135" cy="3232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72719B4-B03B-4F9A-BD64-045C50A634AF}"/>
                  </a:ext>
                </a:extLst>
              </p:cNvPr>
              <p:cNvSpPr txBox="1"/>
              <p:nvPr/>
            </p:nvSpPr>
            <p:spPr>
              <a:xfrm>
                <a:off x="4452055" y="1524425"/>
                <a:ext cx="1809750"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𝑢</m:t>
                      </m:r>
                      <m:r>
                        <a:rPr lang="en-US" sz="1500" b="0" i="1" u="none" strike="noStrike" baseline="0" smtClean="0">
                          <a:solidFill>
                            <a:srgbClr val="000000"/>
                          </a:solidFill>
                          <a:latin typeface="Cambria Math" panose="02040503050406030204" pitchFamily="18" charset="0"/>
                        </a:rPr>
                        <m:t> =  </m:t>
                      </m:r>
                      <m:sSup>
                        <m:sSupPr>
                          <m:ctrlPr>
                            <a:rPr lang="en-US" sz="1500" b="0" i="1" u="none" strike="noStrike" baseline="0" smtClean="0">
                              <a:solidFill>
                                <a:srgbClr val="000000"/>
                              </a:solidFill>
                              <a:latin typeface="Cambria Math" panose="02040503050406030204" pitchFamily="18" charset="0"/>
                            </a:rPr>
                          </m:ctrlPr>
                        </m:sSupPr>
                        <m:e>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2"/>
                                        <m:mcJc m:val="center"/>
                                      </m:mcPr>
                                    </m:mc>
                                  </m:mcs>
                                  <m:ctrlPr>
                                    <a:rPr lang="en-US" sz="1500" b="0" i="1" u="none" strike="noStrike" baseline="0" smtClean="0">
                                      <a:solidFill>
                                        <a:srgbClr val="000000"/>
                                      </a:solidFill>
                                      <a:latin typeface="Cambria Math" panose="02040503050406030204" pitchFamily="18" charset="0"/>
                                    </a:rPr>
                                  </m:ctrlPr>
                                </m:mPr>
                                <m:mr>
                                  <m:e>
                                    <m:sSub>
                                      <m:sSubPr>
                                        <m:ctrlPr>
                                          <a:rPr lang="en-US" sz="1500" b="0" i="1" u="none" strike="noStrike" baseline="0" smtClean="0">
                                            <a:solidFill>
                                              <a:srgbClr val="000000"/>
                                            </a:solidFill>
                                            <a:latin typeface="Cambria Math" panose="02040503050406030204" pitchFamily="18" charset="0"/>
                                          </a:rPr>
                                        </m:ctrlPr>
                                      </m:sSubPr>
                                      <m:e>
                                        <m:r>
                                          <m:rPr>
                                            <m:brk m:alnAt="7"/>
                                          </m:rPr>
                                          <a:rPr lang="en-US" sz="1500" b="0" i="1" u="none" strike="noStrike" baseline="0" smtClean="0">
                                            <a:solidFill>
                                              <a:srgbClr val="000000"/>
                                            </a:solidFill>
                                            <a:latin typeface="Cambria Math" panose="02040503050406030204" pitchFamily="18" charset="0"/>
                                          </a:rPr>
                                          <m:t>𝑧</m:t>
                                        </m:r>
                                      </m:e>
                                      <m:sub>
                                        <m:r>
                                          <m:rPr>
                                            <m:brk m:alnAt="7"/>
                                          </m:rPr>
                                          <a:rPr lang="en-US" sz="1500" b="0" i="1" u="none" strike="noStrike" baseline="0" smtClean="0">
                                            <a:solidFill>
                                              <a:srgbClr val="000000"/>
                                            </a:solidFill>
                                            <a:latin typeface="Cambria Math" panose="02040503050406030204" pitchFamily="18" charset="0"/>
                                          </a:rPr>
                                          <m:t>𝑤</m:t>
                                        </m:r>
                                      </m:sub>
                                    </m:sSub>
                                  </m:e>
                                  <m:e>
                                    <m:sSub>
                                      <m:sSubPr>
                                        <m:ctrlPr>
                                          <a:rPr lang="en-US" sz="1500" b="0" i="1" u="none" strike="noStrike" baseline="0" smtClean="0">
                                            <a:solidFill>
                                              <a:srgbClr val="000000"/>
                                            </a:solidFill>
                                            <a:latin typeface="Cambria Math" panose="02040503050406030204" pitchFamily="18" charset="0"/>
                                          </a:rPr>
                                        </m:ctrlPr>
                                      </m:sSubPr>
                                      <m:e>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𝑧</m:t>
                                            </m:r>
                                          </m:e>
                                        </m:acc>
                                      </m:e>
                                      <m:sub>
                                        <m:r>
                                          <a:rPr lang="en-US" sz="1500" b="0" i="1" u="none" strike="noStrike" baseline="0" smtClean="0">
                                            <a:solidFill>
                                              <a:srgbClr val="000000"/>
                                            </a:solidFill>
                                            <a:latin typeface="Cambria Math" panose="02040503050406030204" pitchFamily="18" charset="0"/>
                                          </a:rPr>
                                          <m:t>𝑤</m:t>
                                        </m:r>
                                      </m:sub>
                                    </m:sSub>
                                    <m:r>
                                      <a:rPr lang="en-US" sz="1500" b="0" i="1" u="none" strike="noStrike" baseline="0" smtClean="0">
                                        <a:solidFill>
                                          <a:srgbClr val="000000"/>
                                        </a:solidFill>
                                        <a:latin typeface="Cambria Math" panose="02040503050406030204" pitchFamily="18" charset="0"/>
                                      </a:rPr>
                                      <m:t>  </m:t>
                                    </m:r>
                                  </m:e>
                                </m:mr>
                              </m:m>
                            </m:e>
                          </m:d>
                        </m:e>
                        <m:sup>
                          <m:r>
                            <a:rPr lang="en-US" sz="1500" b="0" i="1" u="none" strike="noStrike" baseline="0" smtClean="0">
                              <a:solidFill>
                                <a:srgbClr val="000000"/>
                              </a:solidFill>
                              <a:latin typeface="Cambria Math" panose="02040503050406030204" pitchFamily="18" charset="0"/>
                            </a:rPr>
                            <m:t>𝑇</m:t>
                          </m:r>
                        </m:sup>
                      </m:sSup>
                    </m:oMath>
                  </m:oMathPara>
                </a14:m>
                <a:endParaRPr lang="en-US" sz="1500"/>
              </a:p>
            </p:txBody>
          </p:sp>
        </mc:Choice>
        <mc:Fallback xmlns="">
          <p:sp>
            <p:nvSpPr>
              <p:cNvPr id="21" name="TextBox 20">
                <a:extLst>
                  <a:ext uri="{FF2B5EF4-FFF2-40B4-BE49-F238E27FC236}">
                    <a16:creationId xmlns:a16="http://schemas.microsoft.com/office/drawing/2014/main" id="{872719B4-B03B-4F9A-BD64-045C50A634AF}"/>
                  </a:ext>
                </a:extLst>
              </p:cNvPr>
              <p:cNvSpPr txBox="1">
                <a:spLocks noRot="1" noChangeAspect="1" noMove="1" noResize="1" noEditPoints="1" noAdjustHandles="1" noChangeArrowheads="1" noChangeShapeType="1" noTextEdit="1"/>
              </p:cNvSpPr>
              <p:nvPr/>
            </p:nvSpPr>
            <p:spPr>
              <a:xfrm>
                <a:off x="4452055" y="1524425"/>
                <a:ext cx="1809750" cy="32316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605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93D93B-845B-4A30-85A7-AD8CB7600E2A}"/>
              </a:ext>
            </a:extLst>
          </p:cNvPr>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a:extLst>
              <a:ext uri="{FF2B5EF4-FFF2-40B4-BE49-F238E27FC236}">
                <a16:creationId xmlns:a16="http://schemas.microsoft.com/office/drawing/2014/main" id="{3D1376C2-9071-4D3E-AAD7-24B676AB461A}"/>
              </a:ext>
            </a:extLst>
          </p:cNvPr>
          <p:cNvSpPr>
            <a:spLocks noGrp="1"/>
          </p:cNvSpPr>
          <p:nvPr>
            <p:ph type="sldNum" sz="quarter" idx="12"/>
          </p:nvPr>
        </p:nvSpPr>
        <p:spPr/>
        <p:txBody>
          <a:bodyPr/>
          <a:lstStyle/>
          <a:p>
            <a:fld id="{680D72F4-1C41-4187-A4BC-492CF086CF40}" type="slidenum">
              <a:rPr lang="en-GB" smtClean="0"/>
              <a:pPr/>
              <a:t>18</a:t>
            </a:fld>
            <a:endParaRPr lang="en-GB"/>
          </a:p>
        </p:txBody>
      </p:sp>
      <p:sp>
        <p:nvSpPr>
          <p:cNvPr id="4" name="Footer Placeholder 3">
            <a:extLst>
              <a:ext uri="{FF2B5EF4-FFF2-40B4-BE49-F238E27FC236}">
                <a16:creationId xmlns:a16="http://schemas.microsoft.com/office/drawing/2014/main" id="{E515BA2A-294C-4919-81FF-C6C80C67113D}"/>
              </a:ext>
            </a:extLst>
          </p:cNvPr>
          <p:cNvSpPr>
            <a:spLocks noGrp="1"/>
          </p:cNvSpPr>
          <p:nvPr>
            <p:ph type="ftr" sz="quarter" idx="11"/>
          </p:nvPr>
        </p:nvSpPr>
        <p:spPr/>
        <p:txBody>
          <a:bodyPr/>
          <a:lstStyle/>
          <a:p>
            <a:r>
              <a:rPr lang="fr-FR"/>
              <a:t>SD2231 - Applied vehicle dynamics control</a:t>
            </a:r>
            <a:endParaRPr lang="en-GB"/>
          </a:p>
        </p:txBody>
      </p:sp>
      <p:pic>
        <p:nvPicPr>
          <p:cNvPr id="8" name="Picture 7">
            <a:extLst>
              <a:ext uri="{FF2B5EF4-FFF2-40B4-BE49-F238E27FC236}">
                <a16:creationId xmlns:a16="http://schemas.microsoft.com/office/drawing/2014/main" id="{71D597CA-D834-4BC5-B654-0639FA81A86D}"/>
              </a:ext>
            </a:extLst>
          </p:cNvPr>
          <p:cNvPicPr>
            <a:picLocks noChangeAspect="1"/>
          </p:cNvPicPr>
          <p:nvPr/>
        </p:nvPicPr>
        <p:blipFill rotWithShape="1">
          <a:blip r:embed="rId3">
            <a:extLst>
              <a:ext uri="{28A0092B-C50C-407E-A947-70E740481C1C}">
                <a14:useLocalDpi xmlns:a14="http://schemas.microsoft.com/office/drawing/2010/main" val="0"/>
              </a:ext>
            </a:extLst>
          </a:blip>
          <a:srcRect l="8251" t="3687" r="8519" b="8519"/>
          <a:stretch/>
        </p:blipFill>
        <p:spPr>
          <a:xfrm>
            <a:off x="890862" y="1658700"/>
            <a:ext cx="7547468" cy="3881121"/>
          </a:xfrm>
          <a:prstGeom prst="rect">
            <a:avLst/>
          </a:prstGeom>
          <a:ln>
            <a:solidFill>
              <a:schemeClr val="tx1"/>
            </a:solidFill>
          </a:ln>
        </p:spPr>
      </p:pic>
      <p:sp>
        <p:nvSpPr>
          <p:cNvPr id="12" name="Title 4">
            <a:extLst>
              <a:ext uri="{FF2B5EF4-FFF2-40B4-BE49-F238E27FC236}">
                <a16:creationId xmlns:a16="http://schemas.microsoft.com/office/drawing/2014/main" id="{F97EF48F-395D-4FCE-9F52-4CCA8045226B}"/>
              </a:ext>
            </a:extLst>
          </p:cNvPr>
          <p:cNvSpPr txBox="1">
            <a:spLocks noGrp="1"/>
          </p:cNvSpPr>
          <p:nvPr>
            <p:ph type="title"/>
          </p:nvPr>
        </p:nvSpPr>
        <p:spPr>
          <a:xfrm>
            <a:off x="1104106" y="279930"/>
            <a:ext cx="6935788" cy="668337"/>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5: 2 DOF Skyhook control system </a:t>
            </a:r>
          </a:p>
        </p:txBody>
      </p:sp>
      <p:sp>
        <p:nvSpPr>
          <p:cNvPr id="13" name="TextBox 12">
            <a:extLst>
              <a:ext uri="{FF2B5EF4-FFF2-40B4-BE49-F238E27FC236}">
                <a16:creationId xmlns:a16="http://schemas.microsoft.com/office/drawing/2014/main" id="{AE9F779D-7A9F-4A0D-A9D1-39C97C8F6110}"/>
              </a:ext>
            </a:extLst>
          </p:cNvPr>
          <p:cNvSpPr txBox="1"/>
          <p:nvPr/>
        </p:nvSpPr>
        <p:spPr>
          <a:xfrm>
            <a:off x="410357" y="932609"/>
            <a:ext cx="7226577" cy="400110"/>
          </a:xfrm>
          <a:prstGeom prst="rect">
            <a:avLst/>
          </a:prstGeom>
          <a:noFill/>
        </p:spPr>
        <p:txBody>
          <a:bodyPr wrap="square">
            <a:spAutoFit/>
          </a:bodyPr>
          <a:lstStyle/>
          <a:p>
            <a:pPr marL="698500" lvl="1" indent="-342900">
              <a:buFont typeface="Arial"/>
              <a:buChar char="•"/>
            </a:pPr>
            <a:r>
              <a:rPr lang="en-US" sz="2000"/>
              <a:t>Results of Skyhook Control to different excitation: </a:t>
            </a:r>
          </a:p>
        </p:txBody>
      </p:sp>
    </p:spTree>
    <p:extLst>
      <p:ext uri="{BB962C8B-B14F-4D97-AF65-F5344CB8AC3E}">
        <p14:creationId xmlns:p14="http://schemas.microsoft.com/office/powerpoint/2010/main" val="80356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19</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16" name="Picture 15">
            <a:extLst>
              <a:ext uri="{FF2B5EF4-FFF2-40B4-BE49-F238E27FC236}">
                <a16:creationId xmlns:a16="http://schemas.microsoft.com/office/drawing/2014/main" id="{B82ACB4A-52DF-47C2-AE77-3156661D62A2}"/>
              </a:ext>
            </a:extLst>
          </p:cNvPr>
          <p:cNvPicPr>
            <a:picLocks noChangeAspect="1"/>
          </p:cNvPicPr>
          <p:nvPr/>
        </p:nvPicPr>
        <p:blipFill rotWithShape="1">
          <a:blip r:embed="rId3">
            <a:extLst>
              <a:ext uri="{28A0092B-C50C-407E-A947-70E740481C1C}">
                <a14:useLocalDpi xmlns:a14="http://schemas.microsoft.com/office/drawing/2010/main" val="0"/>
              </a:ext>
            </a:extLst>
          </a:blip>
          <a:srcRect l="8858" t="4290" r="7808" b="7028"/>
          <a:stretch/>
        </p:blipFill>
        <p:spPr>
          <a:xfrm>
            <a:off x="786465" y="1600946"/>
            <a:ext cx="7571069" cy="3927787"/>
          </a:xfrm>
          <a:prstGeom prst="rect">
            <a:avLst/>
          </a:prstGeom>
          <a:ln>
            <a:solidFill>
              <a:schemeClr val="tx1"/>
            </a:solidFill>
          </a:ln>
        </p:spPr>
      </p:pic>
      <p:sp>
        <p:nvSpPr>
          <p:cNvPr id="10" name="Title 4">
            <a:extLst>
              <a:ext uri="{FF2B5EF4-FFF2-40B4-BE49-F238E27FC236}">
                <a16:creationId xmlns:a16="http://schemas.microsoft.com/office/drawing/2014/main" id="{02136E56-6EC0-4DC0-850E-B02AC22EE8BE}"/>
              </a:ext>
            </a:extLst>
          </p:cNvPr>
          <p:cNvSpPr txBox="1">
            <a:spLocks/>
          </p:cNvSpPr>
          <p:nvPr/>
        </p:nvSpPr>
        <p:spPr>
          <a:xfrm>
            <a:off x="1104106" y="279930"/>
            <a:ext cx="6935788" cy="668337"/>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5: 2 DOF Skyhook control system </a:t>
            </a:r>
          </a:p>
        </p:txBody>
      </p:sp>
      <p:sp>
        <p:nvSpPr>
          <p:cNvPr id="11" name="TextBox 10">
            <a:extLst>
              <a:ext uri="{FF2B5EF4-FFF2-40B4-BE49-F238E27FC236}">
                <a16:creationId xmlns:a16="http://schemas.microsoft.com/office/drawing/2014/main" id="{E5CF987C-1D9A-4002-A582-D2B3AAD24019}"/>
              </a:ext>
            </a:extLst>
          </p:cNvPr>
          <p:cNvSpPr txBox="1"/>
          <p:nvPr/>
        </p:nvSpPr>
        <p:spPr>
          <a:xfrm>
            <a:off x="410357" y="932609"/>
            <a:ext cx="7226577" cy="400110"/>
          </a:xfrm>
          <a:prstGeom prst="rect">
            <a:avLst/>
          </a:prstGeom>
          <a:noFill/>
        </p:spPr>
        <p:txBody>
          <a:bodyPr wrap="square">
            <a:spAutoFit/>
          </a:bodyPr>
          <a:lstStyle/>
          <a:p>
            <a:pPr marL="698500" lvl="1" indent="-342900">
              <a:buFont typeface="Arial"/>
              <a:buChar char="•"/>
            </a:pPr>
            <a:r>
              <a:rPr lang="en-US" sz="2000"/>
              <a:t>Results of Skyhook Control to different excitation: </a:t>
            </a:r>
          </a:p>
        </p:txBody>
      </p:sp>
    </p:spTree>
    <p:extLst>
      <p:ext uri="{BB962C8B-B14F-4D97-AF65-F5344CB8AC3E}">
        <p14:creationId xmlns:p14="http://schemas.microsoft.com/office/powerpoint/2010/main" val="76368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0B854-B0F2-8641-BC9B-D1C8EBDC2A17}"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5" name="Title 4"/>
          <p:cNvSpPr>
            <a:spLocks noGrp="1"/>
          </p:cNvSpPr>
          <p:nvPr>
            <p:ph type="title"/>
          </p:nvPr>
        </p:nvSpPr>
        <p:spPr>
          <a:xfrm>
            <a:off x="914400" y="364338"/>
            <a:ext cx="6935788" cy="668338"/>
          </a:xfrm>
        </p:spPr>
        <p:txBody>
          <a:bodyPr/>
          <a:lstStyle/>
          <a:p>
            <a:r>
              <a:rPr lang="en-US"/>
              <a:t>Our unique feature</a:t>
            </a:r>
          </a:p>
        </p:txBody>
      </p:sp>
      <p:sp>
        <p:nvSpPr>
          <p:cNvPr id="6" name="Content Placeholder 5"/>
          <p:cNvSpPr>
            <a:spLocks noGrp="1"/>
          </p:cNvSpPr>
          <p:nvPr>
            <p:ph idx="1"/>
          </p:nvPr>
        </p:nvSpPr>
        <p:spPr>
          <a:xfrm>
            <a:off x="914400" y="1220307"/>
            <a:ext cx="7640638" cy="4440717"/>
          </a:xfrm>
        </p:spPr>
        <p:txBody>
          <a:bodyPr vert="horz" lIns="0" tIns="0" rIns="0" bIns="0" rtlCol="0" anchor="t">
            <a:normAutofit/>
          </a:bodyPr>
          <a:lstStyle/>
          <a:p>
            <a:pPr marL="457200" indent="-457200" algn="just">
              <a:buFont typeface="Arial" charset="0"/>
              <a:buChar char="•"/>
            </a:pPr>
            <a:r>
              <a:rPr lang="en-US" sz="1800">
                <a:cs typeface="Arial"/>
              </a:rPr>
              <a:t>Combination of MATLAB and Simulink implementation</a:t>
            </a:r>
          </a:p>
          <a:p>
            <a:pPr algn="just"/>
            <a:endParaRPr lang="en-US" sz="1800"/>
          </a:p>
          <a:p>
            <a:pPr marL="457200" indent="-457200" algn="just">
              <a:buFont typeface="Arial" charset="0"/>
              <a:buChar char="•"/>
            </a:pPr>
            <a:r>
              <a:rPr lang="en-US" sz="1800">
                <a:cs typeface="Arial"/>
              </a:rPr>
              <a:t>Intuitive grid search-based tuning of parameters for PD, PID, Skyhook controller for 1 DOF system.</a:t>
            </a:r>
          </a:p>
          <a:p>
            <a:pPr lvl="1" indent="0" algn="just">
              <a:buNone/>
            </a:pPr>
            <a:endParaRPr lang="en-US" sz="1800"/>
          </a:p>
          <a:p>
            <a:pPr marL="457200" indent="-457200" algn="just">
              <a:buFont typeface="Arial" charset="0"/>
              <a:buChar char="•"/>
            </a:pPr>
            <a:r>
              <a:rPr lang="en-US" sz="1800"/>
              <a:t>Analysis of MIMO system for vehicle model for bounce and pitch for better design of controllers.</a:t>
            </a:r>
          </a:p>
          <a:p>
            <a:pPr marL="457200" indent="-457200" algn="just">
              <a:buFont typeface="Arial" charset="0"/>
              <a:buChar char="•"/>
            </a:pPr>
            <a:endParaRPr lang="en-US" sz="1800"/>
          </a:p>
          <a:p>
            <a:pPr marL="457200" indent="-457200" algn="just">
              <a:buFont typeface="Arial" charset="0"/>
              <a:buChar char="•"/>
            </a:pPr>
            <a:endParaRPr lang="en-US"/>
          </a:p>
          <a:p>
            <a:pPr marL="812800" lvl="1" indent="-457200" algn="just">
              <a:buFont typeface="+mj-lt"/>
              <a:buAutoNum type="arabicPeriod"/>
            </a:pPr>
            <a:endParaRPr lang="en-US"/>
          </a:p>
        </p:txBody>
      </p:sp>
    </p:spTree>
    <p:extLst>
      <p:ext uri="{BB962C8B-B14F-4D97-AF65-F5344CB8AC3E}">
        <p14:creationId xmlns:p14="http://schemas.microsoft.com/office/powerpoint/2010/main" val="229277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20</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7" name="Picture 6" descr="A map of a person&#10;&#10;Description automatically generated">
            <a:extLst>
              <a:ext uri="{FF2B5EF4-FFF2-40B4-BE49-F238E27FC236}">
                <a16:creationId xmlns:a16="http://schemas.microsoft.com/office/drawing/2014/main" id="{1F8AB1EE-0A74-4FDC-9512-3AFD8A21345C}"/>
              </a:ext>
            </a:extLst>
          </p:cNvPr>
          <p:cNvPicPr>
            <a:picLocks noChangeAspect="1"/>
          </p:cNvPicPr>
          <p:nvPr/>
        </p:nvPicPr>
        <p:blipFill rotWithShape="1">
          <a:blip r:embed="rId3">
            <a:extLst>
              <a:ext uri="{28A0092B-C50C-407E-A947-70E740481C1C}">
                <a14:useLocalDpi xmlns:a14="http://schemas.microsoft.com/office/drawing/2010/main" val="0"/>
              </a:ext>
            </a:extLst>
          </a:blip>
          <a:srcRect l="9018" t="4031" r="8258" b="4031"/>
          <a:stretch/>
        </p:blipFill>
        <p:spPr>
          <a:xfrm>
            <a:off x="1034716" y="1481667"/>
            <a:ext cx="7357834" cy="3986543"/>
          </a:xfrm>
          <a:prstGeom prst="rect">
            <a:avLst/>
          </a:prstGeom>
          <a:ln>
            <a:solidFill>
              <a:schemeClr val="tx1"/>
            </a:solidFill>
          </a:ln>
        </p:spPr>
      </p:pic>
      <p:sp>
        <p:nvSpPr>
          <p:cNvPr id="8" name="TextBox 7">
            <a:extLst>
              <a:ext uri="{FF2B5EF4-FFF2-40B4-BE49-F238E27FC236}">
                <a16:creationId xmlns:a16="http://schemas.microsoft.com/office/drawing/2014/main" id="{CF4E259B-31C2-4056-86CA-E4A646BBB4C6}"/>
              </a:ext>
            </a:extLst>
          </p:cNvPr>
          <p:cNvSpPr txBox="1"/>
          <p:nvPr/>
        </p:nvSpPr>
        <p:spPr>
          <a:xfrm>
            <a:off x="410357" y="932609"/>
            <a:ext cx="7226577" cy="400110"/>
          </a:xfrm>
          <a:prstGeom prst="rect">
            <a:avLst/>
          </a:prstGeom>
          <a:noFill/>
        </p:spPr>
        <p:txBody>
          <a:bodyPr wrap="square">
            <a:spAutoFit/>
          </a:bodyPr>
          <a:lstStyle/>
          <a:p>
            <a:pPr marL="698500" lvl="1" indent="-342900">
              <a:buFont typeface="Arial"/>
              <a:buChar char="•"/>
            </a:pPr>
            <a:r>
              <a:rPr lang="en-US" sz="2000"/>
              <a:t>Results of Skyhook Control to different excitation: </a:t>
            </a:r>
          </a:p>
        </p:txBody>
      </p:sp>
      <p:sp>
        <p:nvSpPr>
          <p:cNvPr id="11" name="Title 4">
            <a:extLst>
              <a:ext uri="{FF2B5EF4-FFF2-40B4-BE49-F238E27FC236}">
                <a16:creationId xmlns:a16="http://schemas.microsoft.com/office/drawing/2014/main" id="{8A16C562-8F7E-4876-82AA-998E1D94DD79}"/>
              </a:ext>
            </a:extLst>
          </p:cNvPr>
          <p:cNvSpPr txBox="1">
            <a:spLocks noGrp="1"/>
          </p:cNvSpPr>
          <p:nvPr>
            <p:ph type="title"/>
          </p:nvPr>
        </p:nvSpPr>
        <p:spPr>
          <a:xfrm>
            <a:off x="1104106" y="279930"/>
            <a:ext cx="6935788" cy="668337"/>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5: 2 DOF Skyhook control system </a:t>
            </a:r>
          </a:p>
        </p:txBody>
      </p:sp>
    </p:spTree>
    <p:extLst>
      <p:ext uri="{BB962C8B-B14F-4D97-AF65-F5344CB8AC3E}">
        <p14:creationId xmlns:p14="http://schemas.microsoft.com/office/powerpoint/2010/main" val="122289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21</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5" name="Title 4"/>
          <p:cNvSpPr>
            <a:spLocks noGrp="1"/>
          </p:cNvSpPr>
          <p:nvPr>
            <p:ph type="title"/>
          </p:nvPr>
        </p:nvSpPr>
        <p:spPr>
          <a:xfrm>
            <a:off x="190890" y="190500"/>
            <a:ext cx="8367162" cy="668338"/>
          </a:xfrm>
        </p:spPr>
        <p:txBody>
          <a:bodyPr/>
          <a:lstStyle/>
          <a:p>
            <a:pPr marL="355600" lvl="1" algn="ctr"/>
            <a:r>
              <a:rPr lang="en-US" sz="2400" b="1"/>
              <a:t>Task 6: Control of bounce and pitch for vehicle model </a:t>
            </a:r>
          </a:p>
        </p:txBody>
      </p:sp>
      <p:sp>
        <p:nvSpPr>
          <p:cNvPr id="6" name="Content Placeholder 5"/>
          <p:cNvSpPr>
            <a:spLocks noGrp="1"/>
          </p:cNvSpPr>
          <p:nvPr>
            <p:ph idx="1"/>
          </p:nvPr>
        </p:nvSpPr>
        <p:spPr>
          <a:xfrm>
            <a:off x="588961" y="1015742"/>
            <a:ext cx="8233305" cy="4693519"/>
          </a:xfrm>
        </p:spPr>
        <p:txBody>
          <a:bodyPr vert="horz" lIns="0" tIns="0" rIns="0" bIns="0" rtlCol="0" anchor="t">
            <a:normAutofit/>
          </a:bodyPr>
          <a:lstStyle/>
          <a:p>
            <a:pPr marL="698500" lvl="1" indent="-342900">
              <a:buFont typeface="Arial"/>
              <a:buChar char="•"/>
            </a:pPr>
            <a:r>
              <a:rPr lang="en-US" b="1"/>
              <a:t>Derivation of passive model </a:t>
            </a:r>
          </a:p>
        </p:txBody>
      </p:sp>
      <p:pic>
        <p:nvPicPr>
          <p:cNvPr id="9" name="Picture 8" descr="A close up of a clock&#10;&#10;Description automatically generated">
            <a:extLst>
              <a:ext uri="{FF2B5EF4-FFF2-40B4-BE49-F238E27FC236}">
                <a16:creationId xmlns:a16="http://schemas.microsoft.com/office/drawing/2014/main" id="{FABEC02B-BED0-4997-96A2-95F24AA3F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878" y="1429618"/>
            <a:ext cx="3663189" cy="2258689"/>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12C31B-FB8B-4B3A-8B23-CC81436D98B6}"/>
                  </a:ext>
                </a:extLst>
              </p:cNvPr>
              <p:cNvSpPr txBox="1"/>
              <p:nvPr/>
            </p:nvSpPr>
            <p:spPr>
              <a:xfrm>
                <a:off x="588961" y="3856638"/>
                <a:ext cx="8367162" cy="2496709"/>
              </a:xfrm>
              <a:prstGeom prst="rect">
                <a:avLst/>
              </a:prstGeom>
              <a:noFill/>
            </p:spPr>
            <p:txBody>
              <a:bodyPr wrap="none" lIns="0" tIns="0" rIns="0" bIns="0" rtlCol="0">
                <a:spAutoFit/>
              </a:bodyPr>
              <a:lstStyle/>
              <a:p>
                <a:r>
                  <a:rPr lang="en-US" i="1"/>
                  <a:t>Bounce: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𝑧</m:t>
                      </m:r>
                      <m:r>
                        <a:rPr lang="en-US" i="1">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e>
                      </m:d>
                      <m:r>
                        <a:rPr lang="en-US" b="0" i="1" smtClean="0">
                          <a:latin typeface="Cambria Math" panose="02040503050406030204" pitchFamily="18" charset="0"/>
                        </a:rPr>
                        <m:t>𝜒</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𝜒</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b="0" i="1">
                  <a:latin typeface="Cambria Math" panose="02040503050406030204" pitchFamily="18" charset="0"/>
                </a:endParaRPr>
              </a:p>
              <a:p>
                <a:r>
                  <a:rPr lang="en-US" b="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𝑤</m:t>
                        </m:r>
                        <m:r>
                          <a:rPr lang="en-US" b="0" i="1" smtClean="0">
                            <a:latin typeface="Cambria Math" panose="02040503050406030204" pitchFamily="18" charset="0"/>
                          </a:rPr>
                          <m:t>2</m:t>
                        </m:r>
                      </m:sub>
                    </m:sSub>
                  </m:oMath>
                </a14:m>
                <a:endParaRPr lang="en-US"/>
              </a:p>
              <a:p>
                <a:r>
                  <a:rPr lang="en-US"/>
                  <a:t> 					</a:t>
                </a:r>
              </a:p>
              <a:p>
                <a:r>
                  <a:rPr lang="en-US" i="1"/>
                  <a:t>Pitch:</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𝜒</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e>
                      </m:d>
                      <m:r>
                        <a:rPr lang="en-US" b="0" i="1" smtClean="0">
                          <a:latin typeface="Cambria Math" panose="02040503050406030204" pitchFamily="18" charset="0"/>
                        </a:rPr>
                        <m:t>𝑧</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e>
                      </m:d>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𝜒</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𝜒</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b="0" i="1">
                  <a:latin typeface="Cambria Math" panose="02040503050406030204" pitchFamily="18" charset="0"/>
                </a:endParaRPr>
              </a:p>
              <a:p>
                <a:r>
                  <a:rPr lang="en-US" b="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𝑤</m:t>
                        </m:r>
                        <m:r>
                          <a:rPr lang="en-US" b="0" i="1" smtClean="0">
                            <a:latin typeface="Cambria Math" panose="02040503050406030204" pitchFamily="18" charset="0"/>
                          </a:rPr>
                          <m:t>2</m:t>
                        </m:r>
                      </m:sub>
                    </m:sSub>
                  </m:oMath>
                </a14:m>
                <a:r>
                  <a:rPr lang="en-US"/>
                  <a:t> </a:t>
                </a:r>
              </a:p>
              <a:p>
                <a:endParaRPr lang="en-US"/>
              </a:p>
              <a:p>
                <a:endParaRPr lang="en-CH"/>
              </a:p>
            </p:txBody>
          </p:sp>
        </mc:Choice>
        <mc:Fallback xmlns="">
          <p:sp>
            <p:nvSpPr>
              <p:cNvPr id="10" name="TextBox 9">
                <a:extLst>
                  <a:ext uri="{FF2B5EF4-FFF2-40B4-BE49-F238E27FC236}">
                    <a16:creationId xmlns:a16="http://schemas.microsoft.com/office/drawing/2014/main" id="{2212C31B-FB8B-4B3A-8B23-CC81436D98B6}"/>
                  </a:ext>
                </a:extLst>
              </p:cNvPr>
              <p:cNvSpPr txBox="1">
                <a:spLocks noRot="1" noChangeAspect="1" noMove="1" noResize="1" noEditPoints="1" noAdjustHandles="1" noChangeArrowheads="1" noChangeShapeType="1" noTextEdit="1"/>
              </p:cNvSpPr>
              <p:nvPr/>
            </p:nvSpPr>
            <p:spPr>
              <a:xfrm>
                <a:off x="588961" y="3856638"/>
                <a:ext cx="8367162" cy="2496709"/>
              </a:xfrm>
              <a:prstGeom prst="rect">
                <a:avLst/>
              </a:prstGeom>
              <a:blipFill>
                <a:blip r:embed="rId3"/>
                <a:stretch>
                  <a:fillRect l="-1749" t="-317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DE612445-82CA-4EC5-A797-D9F011A42DE6}"/>
              </a:ext>
            </a:extLst>
          </p:cNvPr>
          <p:cNvSpPr txBox="1"/>
          <p:nvPr/>
        </p:nvSpPr>
        <p:spPr>
          <a:xfrm>
            <a:off x="588961" y="1522176"/>
            <a:ext cx="1826141" cy="369332"/>
          </a:xfrm>
          <a:prstGeom prst="rect">
            <a:avLst/>
          </a:prstGeom>
          <a:noFill/>
        </p:spPr>
        <p:txBody>
          <a:bodyPr wrap="none" rtlCol="0">
            <a:spAutoFit/>
          </a:bodyPr>
          <a:lstStyle/>
          <a:p>
            <a:r>
              <a:rPr lang="en-US"/>
              <a:t>Passive System</a:t>
            </a:r>
            <a:endParaRPr lang="en-CH"/>
          </a:p>
        </p:txBody>
      </p:sp>
      <p:sp>
        <p:nvSpPr>
          <p:cNvPr id="12" name="TextBox 11">
            <a:extLst>
              <a:ext uri="{FF2B5EF4-FFF2-40B4-BE49-F238E27FC236}">
                <a16:creationId xmlns:a16="http://schemas.microsoft.com/office/drawing/2014/main" id="{88AE0E72-60BB-4141-BA80-12858A2B6608}"/>
              </a:ext>
            </a:extLst>
          </p:cNvPr>
          <p:cNvSpPr txBox="1"/>
          <p:nvPr/>
        </p:nvSpPr>
        <p:spPr>
          <a:xfrm>
            <a:off x="3352397" y="3549807"/>
            <a:ext cx="2044149" cy="276999"/>
          </a:xfrm>
          <a:prstGeom prst="rect">
            <a:avLst/>
          </a:prstGeom>
          <a:noFill/>
        </p:spPr>
        <p:txBody>
          <a:bodyPr wrap="none" rtlCol="0">
            <a:spAutoFit/>
          </a:bodyPr>
          <a:lstStyle/>
          <a:p>
            <a:r>
              <a:rPr lang="en-US" sz="1200"/>
              <a:t>Fig: Passive vehicle model </a:t>
            </a:r>
            <a:endParaRPr lang="en-CH" sz="1200"/>
          </a:p>
        </p:txBody>
      </p:sp>
    </p:spTree>
    <p:extLst>
      <p:ext uri="{BB962C8B-B14F-4D97-AF65-F5344CB8AC3E}">
        <p14:creationId xmlns:p14="http://schemas.microsoft.com/office/powerpoint/2010/main" val="3825790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22</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5" name="Title 4"/>
          <p:cNvSpPr>
            <a:spLocks noGrp="1"/>
          </p:cNvSpPr>
          <p:nvPr>
            <p:ph type="title"/>
          </p:nvPr>
        </p:nvSpPr>
        <p:spPr>
          <a:xfrm>
            <a:off x="373591" y="107436"/>
            <a:ext cx="8396817" cy="668338"/>
          </a:xfrm>
        </p:spPr>
        <p:txBody>
          <a:bodyPr/>
          <a:lstStyle/>
          <a:p>
            <a:pPr algn="ctr"/>
            <a:r>
              <a:rPr lang="en-US" sz="2400" b="1"/>
              <a:t>Task 6: Control of bounce and pitch for vehicle model </a:t>
            </a:r>
            <a:endParaRPr lang="en-US" sz="2400"/>
          </a:p>
        </p:txBody>
      </p:sp>
      <p:sp>
        <p:nvSpPr>
          <p:cNvPr id="6" name="Content Placeholder 5"/>
          <p:cNvSpPr>
            <a:spLocks noGrp="1"/>
          </p:cNvSpPr>
          <p:nvPr>
            <p:ph idx="1"/>
          </p:nvPr>
        </p:nvSpPr>
        <p:spPr>
          <a:xfrm>
            <a:off x="594783" y="873174"/>
            <a:ext cx="7325040" cy="4693519"/>
          </a:xfrm>
        </p:spPr>
        <p:txBody>
          <a:bodyPr vert="horz" lIns="0" tIns="0" rIns="0" bIns="0" rtlCol="0" anchor="t">
            <a:normAutofit/>
          </a:bodyPr>
          <a:lstStyle/>
          <a:p>
            <a:pPr marL="698500" lvl="1" indent="-342900">
              <a:buFont typeface="Arial"/>
              <a:buChar char="•"/>
            </a:pPr>
            <a:r>
              <a:rPr lang="en-US"/>
              <a:t>Implementation </a:t>
            </a:r>
          </a:p>
          <a:p>
            <a:pPr marL="1066800" lvl="2" indent="-342900">
              <a:buFont typeface="Arial"/>
              <a:buChar char="•"/>
            </a:pPr>
            <a:r>
              <a:rPr lang="en-US"/>
              <a:t>Derived state space representation of passive model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FC314C2-7721-47DE-BF3F-A5B6C5B784F1}"/>
                  </a:ext>
                </a:extLst>
              </p:cNvPr>
              <p:cNvSpPr txBox="1"/>
              <p:nvPr/>
            </p:nvSpPr>
            <p:spPr>
              <a:xfrm>
                <a:off x="974699" y="2326970"/>
                <a:ext cx="6328256" cy="14414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u="none" strike="noStrike" baseline="0" smtClean="0">
                          <a:solidFill>
                            <a:srgbClr val="000000"/>
                          </a:solidFill>
                          <a:latin typeface="Cambria Math" panose="02040503050406030204" pitchFamily="18" charset="0"/>
                        </a:rPr>
                        <m:t>𝐴</m:t>
                      </m:r>
                      <m:r>
                        <a:rPr lang="en-US" sz="1400" b="0" i="1" u="none" strike="noStrike" baseline="0" smtClean="0">
                          <a:solidFill>
                            <a:srgbClr val="000000"/>
                          </a:solidFill>
                          <a:latin typeface="Cambria Math" panose="02040503050406030204" pitchFamily="18" charset="0"/>
                        </a:rPr>
                        <m:t>  =  </m:t>
                      </m:r>
                      <m:d>
                        <m:dPr>
                          <m:begChr m:val="["/>
                          <m:endChr m:val="]"/>
                          <m:ctrlPr>
                            <a:rPr lang="en-US" sz="1400" b="0" i="1" u="none" strike="noStrike" baseline="0" smtClean="0">
                              <a:solidFill>
                                <a:srgbClr val="000000"/>
                              </a:solidFill>
                              <a:latin typeface="Cambria Math" panose="02040503050406030204" pitchFamily="18" charset="0"/>
                            </a:rPr>
                          </m:ctrlPr>
                        </m:dPr>
                        <m:e>
                          <m:m>
                            <m:mPr>
                              <m:mcs>
                                <m:mc>
                                  <m:mcPr>
                                    <m:count m:val="1"/>
                                    <m:mcJc m:val="center"/>
                                  </m:mcPr>
                                </m:mc>
                              </m:mcs>
                              <m:ctrlPr>
                                <a:rPr lang="en-US" sz="1400" b="0" i="1" u="none" strike="noStrike" baseline="0" smtClean="0">
                                  <a:solidFill>
                                    <a:srgbClr val="000000"/>
                                  </a:solidFill>
                                  <a:latin typeface="Cambria Math" panose="02040503050406030204" pitchFamily="18" charset="0"/>
                                </a:rPr>
                              </m:ctrlPr>
                            </m:mPr>
                            <m:mr>
                              <m:e>
                                <m:m>
                                  <m:mPr>
                                    <m:mcs>
                                      <m:mc>
                                        <m:mcPr>
                                          <m:count m:val="4"/>
                                          <m:mcJc m:val="center"/>
                                        </m:mcPr>
                                      </m:mc>
                                    </m:mcs>
                                    <m:ctrlPr>
                                      <a:rPr lang="en-US" sz="1400" i="1">
                                        <a:solidFill>
                                          <a:srgbClr val="000000"/>
                                        </a:solidFill>
                                        <a:latin typeface="Cambria Math" panose="02040503050406030204" pitchFamily="18" charset="0"/>
                                      </a:rPr>
                                    </m:ctrlPr>
                                  </m:mPr>
                                  <m:mr>
                                    <m:e>
                                      <m:r>
                                        <m:rPr>
                                          <m:brk m:alnAt="7"/>
                                        </m:rPr>
                                        <a:rPr lang="en-US" sz="1400" i="1">
                                          <a:solidFill>
                                            <a:srgbClr val="000000"/>
                                          </a:solidFill>
                                          <a:latin typeface="Cambria Math" panose="02040503050406030204" pitchFamily="18" charset="0"/>
                                        </a:rPr>
                                        <m:t>0</m:t>
                                      </m:r>
                                    </m:e>
                                    <m:e>
                                      <m:r>
                                        <a:rPr lang="en-US" sz="1400" i="1">
                                          <a:solidFill>
                                            <a:srgbClr val="000000"/>
                                          </a:solidFill>
                                          <a:latin typeface="Cambria Math" panose="02040503050406030204" pitchFamily="18" charset="0"/>
                                        </a:rPr>
                                        <m:t>1</m:t>
                                      </m:r>
                                    </m:e>
                                    <m:e>
                                      <m:r>
                                        <a:rPr lang="en-US" sz="1400" i="1">
                                          <a:solidFill>
                                            <a:srgbClr val="000000"/>
                                          </a:solidFill>
                                          <a:latin typeface="Cambria Math" panose="02040503050406030204" pitchFamily="18" charset="0"/>
                                        </a:rPr>
                                        <m:t>0</m:t>
                                      </m:r>
                                    </m:e>
                                    <m:e>
                                      <m:r>
                                        <a:rPr lang="en-US" sz="1400" i="1">
                                          <a:solidFill>
                                            <a:srgbClr val="000000"/>
                                          </a:solidFill>
                                          <a:latin typeface="Cambria Math" panose="02040503050406030204" pitchFamily="18" charset="0"/>
                                        </a:rPr>
                                        <m:t>0</m:t>
                                      </m:r>
                                    </m:e>
                                  </m:mr>
                                  <m:mr>
                                    <m:e>
                                      <m:f>
                                        <m:fPr>
                                          <m:ctrlPr>
                                            <a:rPr lang="en-US" sz="1400" i="1">
                                              <a:solidFill>
                                                <a:srgbClr val="000000"/>
                                              </a:solidFill>
                                              <a:latin typeface="Cambria Math" panose="02040503050406030204" pitchFamily="18" charset="0"/>
                                            </a:rPr>
                                          </m:ctrlPr>
                                        </m:fPr>
                                        <m:num>
                                          <m:r>
                                            <a:rPr lang="en-US" sz="1400" b="0" i="1" smtClean="0">
                                              <a:solidFill>
                                                <a:srgbClr val="000000"/>
                                              </a:solidFill>
                                              <a:latin typeface="Cambria Math" panose="02040503050406030204" pitchFamily="18" charset="0"/>
                                            </a:rPr>
                                            <m:t>−(</m:t>
                                          </m:r>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𝑘</m:t>
                                              </m:r>
                                            </m:e>
                                            <m:sub>
                                              <m:r>
                                                <a:rPr lang="en-US" sz="1400" b="0" i="1" smtClean="0">
                                                  <a:solidFill>
                                                    <a:srgbClr val="000000"/>
                                                  </a:solidFill>
                                                  <a:latin typeface="Cambria Math" panose="02040503050406030204" pitchFamily="18" charset="0"/>
                                                </a:rPr>
                                                <m:t>1</m:t>
                                              </m:r>
                                            </m:sub>
                                          </m:sSub>
                                          <m:r>
                                            <a:rPr lang="en-US" sz="1400" b="0" i="1" smtClean="0">
                                              <a:solidFill>
                                                <a:srgbClr val="000000"/>
                                              </a:solidFill>
                                              <a:latin typeface="Cambria Math" panose="02040503050406030204" pitchFamily="18" charset="0"/>
                                            </a:rPr>
                                            <m:t>+</m:t>
                                          </m:r>
                                          <m:sSub>
                                            <m:sSubPr>
                                              <m:ctrlPr>
                                                <a:rPr lang="en-US" sz="1400" b="0" i="1" smtClean="0">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𝑘</m:t>
                                              </m:r>
                                            </m:e>
                                            <m:sub>
                                              <m:r>
                                                <a:rPr lang="en-US" sz="1400" b="0" i="1" smtClean="0">
                                                  <a:solidFill>
                                                    <a:srgbClr val="000000"/>
                                                  </a:solidFill>
                                                  <a:latin typeface="Cambria Math" panose="02040503050406030204" pitchFamily="18" charset="0"/>
                                                </a:rPr>
                                                <m:t>2</m:t>
                                              </m:r>
                                            </m:sub>
                                          </m:sSub>
                                          <m:r>
                                            <a:rPr lang="en-US" sz="1400" b="0" i="1" smtClean="0">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𝑚</m:t>
                                          </m:r>
                                        </m:den>
                                      </m:f>
                                    </m:e>
                                    <m:e>
                                      <m:f>
                                        <m:fPr>
                                          <m:ctrlPr>
                                            <a:rPr lang="en-US" sz="1400" i="1">
                                              <a:solidFill>
                                                <a:srgbClr val="000000"/>
                                              </a:solidFill>
                                              <a:latin typeface="Cambria Math" panose="02040503050406030204" pitchFamily="18" charset="0"/>
                                            </a:rPr>
                                          </m:ctrlPr>
                                        </m:fPr>
                                        <m:num>
                                          <m:r>
                                            <a:rPr lang="en-US" sz="1400" i="1">
                                              <a:solidFill>
                                                <a:srgbClr val="000000"/>
                                              </a:solidFill>
                                              <a:latin typeface="Cambria Math" panose="02040503050406030204" pitchFamily="18" charset="0"/>
                                            </a:rPr>
                                            <m:t>−</m:t>
                                          </m:r>
                                          <m:r>
                                            <a:rPr lang="en-US" sz="1400" b="0" i="1" smtClean="0">
                                              <a:solidFill>
                                                <a:srgbClr val="000000"/>
                                              </a:solidFill>
                                              <a:latin typeface="Cambria Math" panose="02040503050406030204" pitchFamily="18" charset="0"/>
                                            </a:rPr>
                                            <m:t>(</m:t>
                                          </m:r>
                                          <m:sSub>
                                            <m:sSubPr>
                                              <m:ctrlPr>
                                                <a:rPr lang="en-US" sz="1400" b="0" i="1" smtClean="0">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𝑐</m:t>
                                              </m:r>
                                            </m:e>
                                            <m:sub>
                                              <m:r>
                                                <a:rPr lang="en-US" sz="1400" b="0" i="1" smtClean="0">
                                                  <a:solidFill>
                                                    <a:srgbClr val="000000"/>
                                                  </a:solidFill>
                                                  <a:latin typeface="Cambria Math" panose="02040503050406030204" pitchFamily="18" charset="0"/>
                                                </a:rPr>
                                                <m:t>1</m:t>
                                              </m:r>
                                            </m:sub>
                                          </m:sSub>
                                          <m:r>
                                            <a:rPr lang="en-US" sz="1400" b="0" i="1" smtClean="0">
                                              <a:solidFill>
                                                <a:srgbClr val="000000"/>
                                              </a:solidFill>
                                              <a:latin typeface="Cambria Math" panose="02040503050406030204" pitchFamily="18" charset="0"/>
                                            </a:rPr>
                                            <m:t>+</m:t>
                                          </m:r>
                                          <m:sSub>
                                            <m:sSubPr>
                                              <m:ctrlPr>
                                                <a:rPr lang="en-US" sz="1400" b="0" i="1" smtClean="0">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𝑐</m:t>
                                              </m:r>
                                            </m:e>
                                            <m:sub>
                                              <m:r>
                                                <a:rPr lang="en-US" sz="1400" b="0" i="1" smtClean="0">
                                                  <a:solidFill>
                                                    <a:srgbClr val="000000"/>
                                                  </a:solidFill>
                                                  <a:latin typeface="Cambria Math" panose="02040503050406030204" pitchFamily="18" charset="0"/>
                                                </a:rPr>
                                                <m:t>2</m:t>
                                              </m:r>
                                            </m:sub>
                                          </m:sSub>
                                          <m:r>
                                            <a:rPr lang="en-US" sz="1400" b="0" i="1" smtClean="0">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𝑚</m:t>
                                          </m:r>
                                        </m:den>
                                      </m:f>
                                    </m:e>
                                    <m:e>
                                      <m:f>
                                        <m:fPr>
                                          <m:ctrlPr>
                                            <a:rPr lang="en-US" sz="1400" i="1">
                                              <a:solidFill>
                                                <a:srgbClr val="000000"/>
                                              </a:solidFill>
                                              <a:latin typeface="Cambria Math" panose="02040503050406030204" pitchFamily="18" charset="0"/>
                                            </a:rPr>
                                          </m:ctrlPr>
                                        </m:fPr>
                                        <m:num>
                                          <m:sSub>
                                            <m:sSubPr>
                                              <m:ctrlPr>
                                                <a:rPr lang="en-US" sz="1400" i="1">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m:t>
                                              </m:r>
                                              <m:r>
                                                <a:rPr lang="en-US" sz="1400" i="1">
                                                  <a:solidFill>
                                                    <a:srgbClr val="000000"/>
                                                  </a:solidFill>
                                                  <a:latin typeface="Cambria Math" panose="02040503050406030204" pitchFamily="18" charset="0"/>
                                                </a:rPr>
                                                <m:t>𝑘</m:t>
                                              </m:r>
                                            </m:e>
                                            <m:sub>
                                              <m:r>
                                                <a:rPr lang="en-US" sz="1400" b="0" i="1" smtClean="0">
                                                  <a:solidFill>
                                                    <a:srgbClr val="000000"/>
                                                  </a:solidFill>
                                                  <a:latin typeface="Cambria Math" panose="02040503050406030204" pitchFamily="18" charset="0"/>
                                                </a:rPr>
                                                <m:t>1</m:t>
                                              </m:r>
                                            </m:sub>
                                          </m:sSub>
                                          <m:sSub>
                                            <m:sSubPr>
                                              <m:ctrlPr>
                                                <a:rPr lang="en-US" sz="1400" b="0" i="1" smtClean="0">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𝑙</m:t>
                                              </m:r>
                                            </m:e>
                                            <m:sub>
                                              <m:r>
                                                <a:rPr lang="en-US" sz="1400" b="0" i="1" smtClean="0">
                                                  <a:solidFill>
                                                    <a:srgbClr val="000000"/>
                                                  </a:solidFill>
                                                  <a:latin typeface="Cambria Math" panose="02040503050406030204" pitchFamily="18" charset="0"/>
                                                </a:rPr>
                                                <m:t>1</m:t>
                                              </m:r>
                                            </m:sub>
                                          </m:sSub>
                                          <m:r>
                                            <a:rPr lang="en-US" sz="1400" b="0" i="1" smtClean="0">
                                              <a:solidFill>
                                                <a:srgbClr val="000000"/>
                                              </a:solidFill>
                                              <a:latin typeface="Cambria Math" panose="02040503050406030204" pitchFamily="18" charset="0"/>
                                            </a:rPr>
                                            <m:t>−</m:t>
                                          </m:r>
                                          <m:sSub>
                                            <m:sSubPr>
                                              <m:ctrlPr>
                                                <a:rPr lang="en-US" sz="1400" b="0" i="1" smtClean="0">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𝑘</m:t>
                                              </m:r>
                                            </m:e>
                                            <m:sub>
                                              <m:r>
                                                <a:rPr lang="en-US" sz="1400" b="0" i="1" smtClean="0">
                                                  <a:solidFill>
                                                    <a:srgbClr val="000000"/>
                                                  </a:solidFill>
                                                  <a:latin typeface="Cambria Math" panose="02040503050406030204" pitchFamily="18" charset="0"/>
                                                </a:rPr>
                                                <m:t>2</m:t>
                                              </m:r>
                                            </m:sub>
                                          </m:sSub>
                                          <m:sSub>
                                            <m:sSubPr>
                                              <m:ctrlPr>
                                                <a:rPr lang="en-US" sz="1400" b="0" i="1" smtClean="0">
                                                  <a:solidFill>
                                                    <a:srgbClr val="000000"/>
                                                  </a:solidFill>
                                                  <a:latin typeface="Cambria Math" panose="02040503050406030204" pitchFamily="18" charset="0"/>
                                                </a:rPr>
                                              </m:ctrlPr>
                                            </m:sSubPr>
                                            <m:e>
                                              <m:r>
                                                <a:rPr lang="en-US" sz="1400" b="0" i="1" smtClean="0">
                                                  <a:solidFill>
                                                    <a:srgbClr val="000000"/>
                                                  </a:solidFill>
                                                  <a:latin typeface="Cambria Math" panose="02040503050406030204" pitchFamily="18" charset="0"/>
                                                </a:rPr>
                                                <m:t>𝑙</m:t>
                                              </m:r>
                                            </m:e>
                                            <m:sub>
                                              <m:r>
                                                <a:rPr lang="en-US" sz="1400" b="0" i="1" smtClean="0">
                                                  <a:solidFill>
                                                    <a:srgbClr val="000000"/>
                                                  </a:solidFill>
                                                  <a:latin typeface="Cambria Math" panose="02040503050406030204" pitchFamily="18" charset="0"/>
                                                </a:rPr>
                                                <m:t>2</m:t>
                                              </m:r>
                                            </m:sub>
                                          </m:sSub>
                                          <m:r>
                                            <a:rPr lang="en-US" sz="1400" b="0" i="1" smtClean="0">
                                              <a:solidFill>
                                                <a:srgbClr val="000000"/>
                                              </a:solidFill>
                                              <a:latin typeface="Cambria Math" panose="02040503050406030204" pitchFamily="18" charset="0"/>
                                            </a:rPr>
                                            <m:t>)</m:t>
                                          </m:r>
                                        </m:num>
                                        <m:den>
                                          <m:r>
                                            <a:rPr lang="en-US" sz="1400" b="0" i="1" smtClean="0">
                                              <a:solidFill>
                                                <a:srgbClr val="000000"/>
                                              </a:solidFill>
                                              <a:latin typeface="Cambria Math" panose="02040503050406030204" pitchFamily="18" charset="0"/>
                                            </a:rPr>
                                            <m:t>𝑚</m:t>
                                          </m:r>
                                        </m:den>
                                      </m:f>
                                    </m:e>
                                    <m:e>
                                      <m:f>
                                        <m:fPr>
                                          <m:ctrlPr>
                                            <a:rPr lang="en-US" sz="1400" i="1" smtClean="0">
                                              <a:solidFill>
                                                <a:srgbClr val="000000"/>
                                              </a:solidFill>
                                              <a:latin typeface="Cambria Math" panose="02040503050406030204" pitchFamily="18" charset="0"/>
                                            </a:rPr>
                                          </m:ctrlPr>
                                        </m:fPr>
                                        <m:num>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2</m:t>
                                                  </m:r>
                                                </m:sub>
                                              </m:sSub>
                                            </m:e>
                                          </m:d>
                                        </m:num>
                                        <m:den>
                                          <m:r>
                                            <a:rPr lang="en-US" sz="1400" b="0" i="1" smtClean="0">
                                              <a:solidFill>
                                                <a:srgbClr val="000000"/>
                                              </a:solidFill>
                                              <a:latin typeface="Cambria Math" panose="02040503050406030204" pitchFamily="18" charset="0"/>
                                            </a:rPr>
                                            <m:t>𝑚</m:t>
                                          </m:r>
                                        </m:den>
                                      </m:f>
                                    </m:e>
                                  </m:mr>
                                  <m:mr>
                                    <m:e>
                                      <m:r>
                                        <a:rPr lang="en-US" sz="1400" i="1">
                                          <a:solidFill>
                                            <a:srgbClr val="000000"/>
                                          </a:solidFill>
                                          <a:latin typeface="Cambria Math" panose="02040503050406030204" pitchFamily="18" charset="0"/>
                                        </a:rPr>
                                        <m:t>0</m:t>
                                      </m:r>
                                    </m:e>
                                    <m:e>
                                      <m:r>
                                        <a:rPr lang="en-US" sz="1400" i="1">
                                          <a:solidFill>
                                            <a:srgbClr val="000000"/>
                                          </a:solidFill>
                                          <a:latin typeface="Cambria Math" panose="02040503050406030204" pitchFamily="18" charset="0"/>
                                        </a:rPr>
                                        <m:t>0</m:t>
                                      </m:r>
                                    </m:e>
                                    <m:e>
                                      <m:r>
                                        <a:rPr lang="en-US" sz="1400" i="1">
                                          <a:solidFill>
                                            <a:srgbClr val="000000"/>
                                          </a:solidFill>
                                          <a:latin typeface="Cambria Math" panose="02040503050406030204" pitchFamily="18" charset="0"/>
                                        </a:rPr>
                                        <m:t>0</m:t>
                                      </m:r>
                                    </m:e>
                                    <m:e>
                                      <m:r>
                                        <a:rPr lang="en-US" sz="1400" i="1">
                                          <a:solidFill>
                                            <a:srgbClr val="000000"/>
                                          </a:solidFill>
                                          <a:latin typeface="Cambria Math" panose="02040503050406030204" pitchFamily="18" charset="0"/>
                                        </a:rPr>
                                        <m:t>1</m:t>
                                      </m:r>
                                    </m:e>
                                  </m:mr>
                                  <m:mr>
                                    <m:e>
                                      <m:f>
                                        <m:fPr>
                                          <m:ctrlPr>
                                            <a:rPr lang="en-US" sz="1400" i="1">
                                              <a:solidFill>
                                                <a:srgbClr val="000000"/>
                                              </a:solidFill>
                                              <a:latin typeface="Cambria Math" panose="02040503050406030204" pitchFamily="18" charset="0"/>
                                            </a:rPr>
                                          </m:ctrlPr>
                                        </m:fPr>
                                        <m:num>
                                          <m:r>
                                            <m:rPr>
                                              <m:nor/>
                                            </m:rPr>
                                            <a:rPr lang="en-CH"/>
                                            <m:t> </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2</m:t>
                                                  </m:r>
                                                </m:sub>
                                              </m:sSub>
                                            </m:e>
                                          </m:d>
                                        </m:num>
                                        <m:den>
                                          <m:r>
                                            <a:rPr lang="en-US" sz="1400" b="0" i="1" smtClean="0">
                                              <a:solidFill>
                                                <a:srgbClr val="000000"/>
                                              </a:solidFill>
                                              <a:latin typeface="Cambria Math" panose="02040503050406030204" pitchFamily="18" charset="0"/>
                                            </a:rPr>
                                            <m:t>𝐽</m:t>
                                          </m:r>
                                        </m:den>
                                      </m:f>
                                    </m:e>
                                    <m:e>
                                      <m:f>
                                        <m:fPr>
                                          <m:ctrlPr>
                                            <a:rPr lang="en-US" sz="1400" i="1">
                                              <a:solidFill>
                                                <a:srgbClr val="000000"/>
                                              </a:solidFill>
                                              <a:latin typeface="Cambria Math" panose="02040503050406030204" pitchFamily="18" charset="0"/>
                                            </a:rPr>
                                          </m:ctrlPr>
                                        </m:fPr>
                                        <m:num>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𝑙</m:t>
                                                  </m:r>
                                                </m:e>
                                                <m:sub>
                                                  <m:r>
                                                    <a:rPr lang="en-US" sz="1400" i="1">
                                                      <a:latin typeface="Cambria Math" panose="02040503050406030204" pitchFamily="18" charset="0"/>
                                                    </a:rPr>
                                                    <m:t>2</m:t>
                                                  </m:r>
                                                </m:sub>
                                              </m:sSub>
                                            </m:e>
                                          </m:d>
                                        </m:num>
                                        <m:den>
                                          <m:r>
                                            <a:rPr lang="en-US" sz="1400" b="0" i="1" smtClean="0">
                                              <a:solidFill>
                                                <a:srgbClr val="000000"/>
                                              </a:solidFill>
                                              <a:latin typeface="Cambria Math" panose="02040503050406030204" pitchFamily="18" charset="0"/>
                                            </a:rPr>
                                            <m:t>𝐽</m:t>
                                          </m:r>
                                        </m:den>
                                      </m:f>
                                    </m:e>
                                    <m:e>
                                      <m:r>
                                        <a:rPr lang="en-US" sz="1400" i="1">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1</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rPr>
                                                    <m:t>𝑙</m:t>
                                                  </m:r>
                                                </m:e>
                                                <m:sub>
                                                  <m:r>
                                                    <a:rPr lang="en-US" sz="1400" i="1">
                                                      <a:latin typeface="Cambria Math" panose="02040503050406030204" pitchFamily="18" charset="0"/>
                                                    </a:rPr>
                                                    <m:t>1</m:t>
                                                  </m:r>
                                                </m:sub>
                                                <m:sup>
                                                  <m:r>
                                                    <a:rPr lang="en-US" sz="1400" i="1">
                                                      <a:latin typeface="Cambria Math" panose="02040503050406030204" pitchFamily="18" charset="0"/>
                                                    </a:rPr>
                                                    <m:t>2</m:t>
                                                  </m:r>
                                                </m:sup>
                                              </m:sSub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1">
                                                      <a:latin typeface="Cambria Math" panose="02040503050406030204" pitchFamily="18" charset="0"/>
                                                    </a:rPr>
                                                    <m:t>2</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rPr>
                                                    <m:t>𝑙</m:t>
                                                  </m:r>
                                                </m:e>
                                                <m:sub>
                                                  <m:r>
                                                    <a:rPr lang="en-US" sz="1400" i="1">
                                                      <a:latin typeface="Cambria Math" panose="02040503050406030204" pitchFamily="18" charset="0"/>
                                                    </a:rPr>
                                                    <m:t>2</m:t>
                                                  </m:r>
                                                </m:sub>
                                                <m:sup>
                                                  <m:r>
                                                    <a:rPr lang="en-US" sz="1400" i="1">
                                                      <a:latin typeface="Cambria Math" panose="02040503050406030204" pitchFamily="18" charset="0"/>
                                                    </a:rPr>
                                                    <m:t>2</m:t>
                                                  </m:r>
                                                </m:sup>
                                              </m:sSubSup>
                                            </m:e>
                                          </m:d>
                                        </m:num>
                                        <m:den>
                                          <m:r>
                                            <a:rPr lang="en-US" sz="1400" b="0" i="1" smtClean="0">
                                              <a:solidFill>
                                                <a:srgbClr val="000000"/>
                                              </a:solidFill>
                                              <a:latin typeface="Cambria Math" panose="02040503050406030204" pitchFamily="18" charset="0"/>
                                            </a:rPr>
                                            <m:t>𝐽</m:t>
                                          </m:r>
                                        </m:den>
                                      </m:f>
                                    </m:e>
                                    <m:e>
                                      <m:r>
                                        <a:rPr lang="en-US" sz="1400" i="1">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1</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rPr>
                                                    <m:t>𝑙</m:t>
                                                  </m:r>
                                                </m:e>
                                                <m:sub>
                                                  <m:r>
                                                    <a:rPr lang="en-US" sz="1400" i="1">
                                                      <a:latin typeface="Cambria Math" panose="02040503050406030204" pitchFamily="18" charset="0"/>
                                                    </a:rPr>
                                                    <m:t>1</m:t>
                                                  </m:r>
                                                </m:sub>
                                                <m:sup>
                                                  <m:r>
                                                    <a:rPr lang="en-US" sz="1400" i="1">
                                                      <a:latin typeface="Cambria Math" panose="02040503050406030204" pitchFamily="18" charset="0"/>
                                                    </a:rPr>
                                                    <m:t>2</m:t>
                                                  </m:r>
                                                </m:sup>
                                              </m:sSub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2</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rPr>
                                                    <m:t>𝑙</m:t>
                                                  </m:r>
                                                </m:e>
                                                <m:sub>
                                                  <m:r>
                                                    <a:rPr lang="en-US" sz="1400" i="1">
                                                      <a:latin typeface="Cambria Math" panose="02040503050406030204" pitchFamily="18" charset="0"/>
                                                    </a:rPr>
                                                    <m:t>2</m:t>
                                                  </m:r>
                                                </m:sub>
                                                <m:sup>
                                                  <m:r>
                                                    <a:rPr lang="en-US" sz="1400" i="1">
                                                      <a:latin typeface="Cambria Math" panose="02040503050406030204" pitchFamily="18" charset="0"/>
                                                    </a:rPr>
                                                    <m:t>2</m:t>
                                                  </m:r>
                                                </m:sup>
                                              </m:sSubSup>
                                            </m:e>
                                          </m:d>
                                        </m:num>
                                        <m:den>
                                          <m:r>
                                            <a:rPr lang="en-US" sz="1400" b="0" i="1" smtClean="0">
                                              <a:solidFill>
                                                <a:srgbClr val="000000"/>
                                              </a:solidFill>
                                              <a:latin typeface="Cambria Math" panose="02040503050406030204" pitchFamily="18" charset="0"/>
                                            </a:rPr>
                                            <m:t>𝐽</m:t>
                                          </m:r>
                                        </m:den>
                                      </m:f>
                                    </m:e>
                                  </m:mr>
                                </m:m>
                              </m:e>
                            </m:mr>
                          </m:m>
                        </m:e>
                      </m:d>
                    </m:oMath>
                  </m:oMathPara>
                </a14:m>
                <a:endParaRPr lang="en-US" sz="1400"/>
              </a:p>
            </p:txBody>
          </p:sp>
        </mc:Choice>
        <mc:Fallback xmlns="">
          <p:sp>
            <p:nvSpPr>
              <p:cNvPr id="10" name="TextBox 9">
                <a:extLst>
                  <a:ext uri="{FF2B5EF4-FFF2-40B4-BE49-F238E27FC236}">
                    <a16:creationId xmlns:a16="http://schemas.microsoft.com/office/drawing/2014/main" id="{5FC314C2-7721-47DE-BF3F-A5B6C5B784F1}"/>
                  </a:ext>
                </a:extLst>
              </p:cNvPr>
              <p:cNvSpPr txBox="1">
                <a:spLocks noRot="1" noChangeAspect="1" noMove="1" noResize="1" noEditPoints="1" noAdjustHandles="1" noChangeArrowheads="1" noChangeShapeType="1" noTextEdit="1"/>
              </p:cNvSpPr>
              <p:nvPr/>
            </p:nvSpPr>
            <p:spPr>
              <a:xfrm>
                <a:off x="974699" y="2326970"/>
                <a:ext cx="6328256" cy="14414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B4FD173-3418-4417-96A8-B54505BD7210}"/>
                  </a:ext>
                </a:extLst>
              </p:cNvPr>
              <p:cNvSpPr txBox="1"/>
              <p:nvPr/>
            </p:nvSpPr>
            <p:spPr>
              <a:xfrm>
                <a:off x="199709" y="3918170"/>
                <a:ext cx="5228168" cy="143712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500" i="1" smtClean="0">
                          <a:solidFill>
                            <a:srgbClr val="000000"/>
                          </a:solidFill>
                          <a:latin typeface="Cambria Math" panose="02040503050406030204" pitchFamily="18" charset="0"/>
                        </a:rPr>
                        <m:t>𝐵</m:t>
                      </m:r>
                      <m:r>
                        <a:rPr lang="en-US" sz="1500" i="1" smtClean="0">
                          <a:solidFill>
                            <a:srgbClr val="000000"/>
                          </a:solidFill>
                          <a:latin typeface="Cambria Math" panose="02040503050406030204" pitchFamily="18" charset="0"/>
                        </a:rPr>
                        <m:t> =  </m:t>
                      </m:r>
                      <m:d>
                        <m:dPr>
                          <m:begChr m:val="["/>
                          <m:endChr m:val="]"/>
                          <m:ctrlPr>
                            <a:rPr lang="en-US" sz="1500" b="0" i="1" smtClean="0">
                              <a:solidFill>
                                <a:srgbClr val="000000"/>
                              </a:solidFill>
                              <a:latin typeface="Cambria Math" panose="02040503050406030204" pitchFamily="18" charset="0"/>
                            </a:rPr>
                          </m:ctrlPr>
                        </m:dPr>
                        <m:e>
                          <m:m>
                            <m:mPr>
                              <m:mcs>
                                <m:mc>
                                  <m:mcPr>
                                    <m:count m:val="1"/>
                                    <m:mcJc m:val="center"/>
                                  </m:mcPr>
                                </m:mc>
                              </m:mcs>
                              <m:ctrlPr>
                                <a:rPr lang="en-US" sz="1500" b="0" i="1" smtClean="0">
                                  <a:solidFill>
                                    <a:srgbClr val="000000"/>
                                  </a:solidFill>
                                  <a:latin typeface="Cambria Math" panose="02040503050406030204" pitchFamily="18" charset="0"/>
                                </a:rPr>
                              </m:ctrlPr>
                            </m:mPr>
                            <m:mr>
                              <m:e>
                                <m:m>
                                  <m:mPr>
                                    <m:mcs>
                                      <m:mc>
                                        <m:mcPr>
                                          <m:count m:val="4"/>
                                          <m:mcJc m:val="center"/>
                                        </m:mcPr>
                                      </m:mc>
                                    </m:mcs>
                                    <m:ctrlPr>
                                      <a:rPr lang="en-US" sz="1500" i="1">
                                        <a:solidFill>
                                          <a:srgbClr val="000000"/>
                                        </a:solidFill>
                                        <a:latin typeface="Cambria Math" panose="02040503050406030204" pitchFamily="18" charset="0"/>
                                      </a:rPr>
                                    </m:ctrlPr>
                                  </m:mPr>
                                  <m:mr>
                                    <m:e>
                                      <m:r>
                                        <m:rPr>
                                          <m:brk m:alnAt="7"/>
                                        </m:rP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mr>
                                  <m:mr>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1</m:t>
                                              </m:r>
                                            </m:sub>
                                          </m:sSub>
                                        </m:num>
                                        <m:den>
                                          <m:r>
                                            <a:rPr lang="en-US" sz="1500" b="0" i="1" smtClean="0">
                                              <a:solidFill>
                                                <a:srgbClr val="000000"/>
                                              </a:solidFill>
                                              <a:latin typeface="Cambria Math" panose="02040503050406030204" pitchFamily="18" charset="0"/>
                                            </a:rPr>
                                            <m:t>𝑚</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𝑐</m:t>
                                              </m:r>
                                            </m:e>
                                            <m:sub>
                                              <m:r>
                                                <a:rPr lang="en-US" sz="1500" i="1">
                                                  <a:solidFill>
                                                    <a:srgbClr val="000000"/>
                                                  </a:solidFill>
                                                  <a:latin typeface="Cambria Math" panose="02040503050406030204" pitchFamily="18" charset="0"/>
                                                </a:rPr>
                                                <m:t>1</m:t>
                                              </m:r>
                                            </m:sub>
                                          </m:sSub>
                                        </m:num>
                                        <m:den>
                                          <m:r>
                                            <a:rPr lang="en-US" sz="1500" i="1">
                                              <a:solidFill>
                                                <a:srgbClr val="000000"/>
                                              </a:solidFill>
                                              <a:latin typeface="Cambria Math" panose="02040503050406030204" pitchFamily="18" charset="0"/>
                                            </a:rPr>
                                            <m:t>𝑚</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2</m:t>
                                              </m:r>
                                            </m:sub>
                                          </m:sSub>
                                        </m:num>
                                        <m:den>
                                          <m:r>
                                            <a:rPr lang="en-US" sz="1500" i="1">
                                              <a:solidFill>
                                                <a:srgbClr val="000000"/>
                                              </a:solidFill>
                                              <a:latin typeface="Cambria Math" panose="02040503050406030204" pitchFamily="18" charset="0"/>
                                            </a:rPr>
                                            <m:t>𝑚</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𝑐</m:t>
                                              </m:r>
                                            </m:e>
                                            <m:sub>
                                              <m:r>
                                                <a:rPr lang="en-US" sz="1500" b="0" i="1" smtClean="0">
                                                  <a:solidFill>
                                                    <a:srgbClr val="000000"/>
                                                  </a:solidFill>
                                                  <a:latin typeface="Cambria Math" panose="02040503050406030204" pitchFamily="18" charset="0"/>
                                                </a:rPr>
                                                <m:t>2</m:t>
                                              </m:r>
                                            </m:sub>
                                          </m:sSub>
                                        </m:num>
                                        <m:den>
                                          <m:r>
                                            <a:rPr lang="en-US" sz="1500" i="1">
                                              <a:solidFill>
                                                <a:srgbClr val="000000"/>
                                              </a:solidFill>
                                              <a:latin typeface="Cambria Math" panose="02040503050406030204" pitchFamily="18" charset="0"/>
                                            </a:rPr>
                                            <m:t>𝑚</m:t>
                                          </m:r>
                                        </m:den>
                                      </m:f>
                                    </m:e>
                                  </m:mr>
                                  <m:mr>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mr>
                                  <m:mr>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1</m:t>
                                              </m:r>
                                            </m:sub>
                                          </m:sSub>
                                          <m:sSub>
                                            <m:sSubPr>
                                              <m:ctrlPr>
                                                <a:rPr lang="en-US" sz="1500" b="0" i="1" smtClean="0">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1</m:t>
                                              </m:r>
                                            </m:sub>
                                          </m:sSub>
                                        </m:num>
                                        <m:den>
                                          <m:r>
                                            <a:rPr lang="en-US" sz="1500" b="0" i="1" smtClean="0">
                                              <a:solidFill>
                                                <a:srgbClr val="000000"/>
                                              </a:solidFill>
                                              <a:latin typeface="Cambria Math" panose="02040503050406030204" pitchFamily="18" charset="0"/>
                                            </a:rPr>
                                            <m:t>𝐽</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m:t>
                                              </m:r>
                                              <m:r>
                                                <a:rPr lang="en-US" sz="1500" b="0" i="1" smtClean="0">
                                                  <a:solidFill>
                                                    <a:srgbClr val="000000"/>
                                                  </a:solidFill>
                                                  <a:latin typeface="Cambria Math" panose="02040503050406030204" pitchFamily="18" charset="0"/>
                                                </a:rPr>
                                                <m:t>𝑐</m:t>
                                              </m:r>
                                            </m:e>
                                            <m:sub>
                                              <m:r>
                                                <a:rPr lang="en-US" sz="1500" i="1">
                                                  <a:solidFill>
                                                    <a:srgbClr val="000000"/>
                                                  </a:solidFill>
                                                  <a:latin typeface="Cambria Math" panose="02040503050406030204" pitchFamily="18" charset="0"/>
                                                </a:rPr>
                                                <m:t>1</m:t>
                                              </m:r>
                                            </m:sub>
                                          </m:sSub>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𝑙</m:t>
                                              </m:r>
                                            </m:e>
                                            <m:sub>
                                              <m:r>
                                                <a:rPr lang="en-US" sz="1500" i="1">
                                                  <a:solidFill>
                                                    <a:srgbClr val="000000"/>
                                                  </a:solidFill>
                                                  <a:latin typeface="Cambria Math" panose="02040503050406030204" pitchFamily="18" charset="0"/>
                                                </a:rPr>
                                                <m:t>1</m:t>
                                              </m:r>
                                            </m:sub>
                                          </m:sSub>
                                        </m:num>
                                        <m:den>
                                          <m:r>
                                            <a:rPr lang="en-US" sz="1500" i="1">
                                              <a:solidFill>
                                                <a:srgbClr val="000000"/>
                                              </a:solidFill>
                                              <a:latin typeface="Cambria Math" panose="02040503050406030204" pitchFamily="18" charset="0"/>
                                            </a:rPr>
                                            <m:t>𝐽</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2</m:t>
                                              </m:r>
                                            </m:sub>
                                          </m:sSub>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2</m:t>
                                              </m:r>
                                            </m:sub>
                                          </m:sSub>
                                        </m:num>
                                        <m:den>
                                          <m:r>
                                            <a:rPr lang="en-US" sz="1500" i="1">
                                              <a:solidFill>
                                                <a:srgbClr val="000000"/>
                                              </a:solidFill>
                                              <a:latin typeface="Cambria Math" panose="02040503050406030204" pitchFamily="18" charset="0"/>
                                            </a:rPr>
                                            <m:t>𝐽</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𝑐</m:t>
                                              </m:r>
                                            </m:e>
                                            <m:sub>
                                              <m:r>
                                                <a:rPr lang="en-US" sz="1500" b="0" i="1" smtClean="0">
                                                  <a:solidFill>
                                                    <a:srgbClr val="000000"/>
                                                  </a:solidFill>
                                                  <a:latin typeface="Cambria Math" panose="02040503050406030204" pitchFamily="18" charset="0"/>
                                                </a:rPr>
                                                <m:t>2</m:t>
                                              </m:r>
                                            </m:sub>
                                          </m:sSub>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2</m:t>
                                              </m:r>
                                            </m:sub>
                                          </m:sSub>
                                        </m:num>
                                        <m:den>
                                          <m:r>
                                            <a:rPr lang="en-US" sz="1500" i="1">
                                              <a:solidFill>
                                                <a:srgbClr val="000000"/>
                                              </a:solidFill>
                                              <a:latin typeface="Cambria Math" panose="02040503050406030204" pitchFamily="18" charset="0"/>
                                            </a:rPr>
                                            <m:t>𝐽</m:t>
                                          </m:r>
                                        </m:den>
                                      </m:f>
                                    </m:e>
                                  </m:mr>
                                </m:m>
                              </m:e>
                            </m:mr>
                          </m:m>
                        </m:e>
                      </m:d>
                    </m:oMath>
                  </m:oMathPara>
                </a14:m>
                <a:endParaRPr lang="en-US" sz="1500" b="0" i="0" u="none" strike="noStrike" baseline="0">
                  <a:solidFill>
                    <a:srgbClr val="000000"/>
                  </a:solidFill>
                  <a:latin typeface="Courier New" panose="02070309020205020404" pitchFamily="49" charset="0"/>
                </a:endParaRPr>
              </a:p>
            </p:txBody>
          </p:sp>
        </mc:Choice>
        <mc:Fallback xmlns="">
          <p:sp>
            <p:nvSpPr>
              <p:cNvPr id="11" name="TextBox 10">
                <a:extLst>
                  <a:ext uri="{FF2B5EF4-FFF2-40B4-BE49-F238E27FC236}">
                    <a16:creationId xmlns:a16="http://schemas.microsoft.com/office/drawing/2014/main" id="{EB4FD173-3418-4417-96A8-B54505BD7210}"/>
                  </a:ext>
                </a:extLst>
              </p:cNvPr>
              <p:cNvSpPr txBox="1">
                <a:spLocks noRot="1" noChangeAspect="1" noMove="1" noResize="1" noEditPoints="1" noAdjustHandles="1" noChangeArrowheads="1" noChangeShapeType="1" noTextEdit="1"/>
              </p:cNvSpPr>
              <p:nvPr/>
            </p:nvSpPr>
            <p:spPr>
              <a:xfrm>
                <a:off x="199709" y="3918170"/>
                <a:ext cx="5228168" cy="14371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BE54A11-C3EB-4587-9EB7-6F87A1A23A81}"/>
                  </a:ext>
                </a:extLst>
              </p:cNvPr>
              <p:cNvSpPr txBox="1"/>
              <p:nvPr/>
            </p:nvSpPr>
            <p:spPr>
              <a:xfrm>
                <a:off x="4735166" y="4113576"/>
                <a:ext cx="2392062" cy="4771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𝐶</m:t>
                      </m:r>
                      <m:r>
                        <a:rPr lang="en-US" sz="1500" b="0" i="1" u="none" strike="noStrike" baseline="0" smtClean="0">
                          <a:solidFill>
                            <a:srgbClr val="000000"/>
                          </a:solidFill>
                          <a:latin typeface="Cambria Math" panose="02040503050406030204" pitchFamily="18" charset="0"/>
                        </a:rPr>
                        <m:t> = </m:t>
                      </m:r>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4"/>
                                    <m:mcJc m:val="center"/>
                                  </m:mcPr>
                                </m:mc>
                              </m:mcs>
                              <m:ctrlPr>
                                <a:rPr lang="en-US" sz="1500" b="0" i="1" u="none" strike="noStrike" baseline="0" smtClean="0">
                                  <a:solidFill>
                                    <a:srgbClr val="000000"/>
                                  </a:solidFill>
                                  <a:latin typeface="Cambria Math" panose="02040503050406030204" pitchFamily="18" charset="0"/>
                                </a:rPr>
                              </m:ctrlPr>
                            </m:mPr>
                            <m:mr>
                              <m:e>
                                <m:r>
                                  <m:rPr>
                                    <m:brk m:alnAt="7"/>
                                  </m:rP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1</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mr>
                            <m:mr>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1</m:t>
                                </m:r>
                              </m:e>
                            </m:mr>
                          </m:m>
                        </m:e>
                      </m:d>
                    </m:oMath>
                  </m:oMathPara>
                </a14:m>
                <a:endParaRPr lang="en-US" sz="1500"/>
              </a:p>
            </p:txBody>
          </p:sp>
        </mc:Choice>
        <mc:Fallback xmlns="">
          <p:sp>
            <p:nvSpPr>
              <p:cNvPr id="12" name="TextBox 11">
                <a:extLst>
                  <a:ext uri="{FF2B5EF4-FFF2-40B4-BE49-F238E27FC236}">
                    <a16:creationId xmlns:a16="http://schemas.microsoft.com/office/drawing/2014/main" id="{9BE54A11-C3EB-4587-9EB7-6F87A1A23A81}"/>
                  </a:ext>
                </a:extLst>
              </p:cNvPr>
              <p:cNvSpPr txBox="1">
                <a:spLocks noRot="1" noChangeAspect="1" noMove="1" noResize="1" noEditPoints="1" noAdjustHandles="1" noChangeArrowheads="1" noChangeShapeType="1" noTextEdit="1"/>
              </p:cNvSpPr>
              <p:nvPr/>
            </p:nvSpPr>
            <p:spPr>
              <a:xfrm>
                <a:off x="4735166" y="4113576"/>
                <a:ext cx="2392062" cy="477182"/>
              </a:xfrm>
              <a:prstGeom prst="rect">
                <a:avLst/>
              </a:prstGeom>
              <a:blipFill>
                <a:blip r:embed="rId4"/>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136972-C7B1-486B-AFAE-084B6D7238C3}"/>
                  </a:ext>
                </a:extLst>
              </p:cNvPr>
              <p:cNvSpPr txBox="1"/>
              <p:nvPr/>
            </p:nvSpPr>
            <p:spPr>
              <a:xfrm>
                <a:off x="4812120" y="4882908"/>
                <a:ext cx="2021661"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𝐷</m:t>
                      </m:r>
                      <m:r>
                        <a:rPr lang="en-US" sz="1500" b="0" i="1" u="none" strike="noStrike" baseline="0" smtClean="0">
                          <a:solidFill>
                            <a:srgbClr val="000000"/>
                          </a:solidFill>
                          <a:latin typeface="Cambria Math" panose="02040503050406030204" pitchFamily="18" charset="0"/>
                        </a:rPr>
                        <m:t> =  </m:t>
                      </m:r>
                      <m:r>
                        <a:rPr lang="en-US" sz="1500" b="0" i="1" u="none" strike="noStrike" baseline="0" smtClean="0">
                          <a:solidFill>
                            <a:srgbClr val="000000"/>
                          </a:solidFill>
                          <a:latin typeface="Cambria Math" panose="02040503050406030204" pitchFamily="18" charset="0"/>
                        </a:rPr>
                        <m:t>𝑧𝑒𝑟𝑜𝑠</m:t>
                      </m:r>
                      <m:r>
                        <a:rPr lang="en-US" sz="1500" b="0" i="1" u="none" strike="noStrike" baseline="0" smtClean="0">
                          <a:solidFill>
                            <a:srgbClr val="000000"/>
                          </a:solidFill>
                          <a:latin typeface="Cambria Math" panose="02040503050406030204" pitchFamily="18" charset="0"/>
                        </a:rPr>
                        <m:t>(2, 4)</m:t>
                      </m:r>
                    </m:oMath>
                  </m:oMathPara>
                </a14:m>
                <a:endParaRPr lang="en-US" sz="1500"/>
              </a:p>
            </p:txBody>
          </p:sp>
        </mc:Choice>
        <mc:Fallback xmlns="">
          <p:sp>
            <p:nvSpPr>
              <p:cNvPr id="13" name="TextBox 12">
                <a:extLst>
                  <a:ext uri="{FF2B5EF4-FFF2-40B4-BE49-F238E27FC236}">
                    <a16:creationId xmlns:a16="http://schemas.microsoft.com/office/drawing/2014/main" id="{B7136972-C7B1-486B-AFAE-084B6D7238C3}"/>
                  </a:ext>
                </a:extLst>
              </p:cNvPr>
              <p:cNvSpPr txBox="1">
                <a:spLocks noRot="1" noChangeAspect="1" noMove="1" noResize="1" noEditPoints="1" noAdjustHandles="1" noChangeArrowheads="1" noChangeShapeType="1" noTextEdit="1"/>
              </p:cNvSpPr>
              <p:nvPr/>
            </p:nvSpPr>
            <p:spPr>
              <a:xfrm>
                <a:off x="4812120" y="4882908"/>
                <a:ext cx="2021661" cy="323165"/>
              </a:xfrm>
              <a:prstGeom prst="rect">
                <a:avLst/>
              </a:prstGeom>
              <a:blipFill>
                <a:blip r:embed="rId5"/>
                <a:stretch>
                  <a:fillRect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7911CA1-1953-4D28-A7A5-8BDAB207CC87}"/>
                  </a:ext>
                </a:extLst>
              </p:cNvPr>
              <p:cNvSpPr txBox="1"/>
              <p:nvPr/>
            </p:nvSpPr>
            <p:spPr>
              <a:xfrm>
                <a:off x="1503707" y="1827965"/>
                <a:ext cx="1791699"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𝑥</m:t>
                      </m:r>
                      <m:r>
                        <a:rPr lang="en-US" sz="1500" b="0" i="1" u="none" strike="noStrike" baseline="0" smtClean="0">
                          <a:solidFill>
                            <a:srgbClr val="000000"/>
                          </a:solidFill>
                          <a:latin typeface="Cambria Math" panose="02040503050406030204" pitchFamily="18" charset="0"/>
                        </a:rPr>
                        <m:t> =  </m:t>
                      </m:r>
                      <m:sSup>
                        <m:sSupPr>
                          <m:ctrlPr>
                            <a:rPr lang="en-US" sz="1500" b="0" i="1" u="none" strike="noStrike" baseline="0" smtClean="0">
                              <a:solidFill>
                                <a:srgbClr val="000000"/>
                              </a:solidFill>
                              <a:latin typeface="Cambria Math" panose="02040503050406030204" pitchFamily="18" charset="0"/>
                            </a:rPr>
                          </m:ctrlPr>
                        </m:sSupPr>
                        <m:e>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2"/>
                                        <m:mcJc m:val="center"/>
                                      </m:mcPr>
                                    </m:mc>
                                  </m:mcs>
                                  <m:ctrlPr>
                                    <a:rPr lang="en-US" sz="1500" b="0" i="1" u="none" strike="noStrike" baseline="0" smtClean="0">
                                      <a:solidFill>
                                        <a:srgbClr val="000000"/>
                                      </a:solidFill>
                                      <a:latin typeface="Cambria Math" panose="02040503050406030204" pitchFamily="18" charset="0"/>
                                    </a:rPr>
                                  </m:ctrlPr>
                                </m:mPr>
                                <m:mr>
                                  <m:e>
                                    <m:r>
                                      <m:rPr>
                                        <m:brk m:alnAt="7"/>
                                      </m:rPr>
                                      <a:rPr lang="en-US" sz="1500" b="0" i="1" u="none" strike="noStrike" baseline="0" smtClean="0">
                                        <a:solidFill>
                                          <a:srgbClr val="000000"/>
                                        </a:solidFill>
                                        <a:latin typeface="Cambria Math" panose="02040503050406030204" pitchFamily="18" charset="0"/>
                                      </a:rPr>
                                      <m:t>𝑧</m:t>
                                    </m:r>
                                  </m:e>
                                  <m:e>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𝑧</m:t>
                                        </m:r>
                                      </m:e>
                                    </m:acc>
                                    <m:r>
                                      <a:rPr lang="en-US" sz="1500" b="0" i="1" u="none" strike="noStrike" baseline="0" smtClean="0">
                                        <a:solidFill>
                                          <a:srgbClr val="000000"/>
                                        </a:solidFill>
                                        <a:latin typeface="Cambria Math" panose="02040503050406030204" pitchFamily="18" charset="0"/>
                                      </a:rPr>
                                      <m:t>   </m:t>
                                    </m:r>
                                    <m:r>
                                      <a:rPr lang="en-US" sz="1500" b="0" i="1" u="none" strike="noStrike" baseline="0" smtClean="0">
                                        <a:solidFill>
                                          <a:srgbClr val="000000"/>
                                        </a:solidFill>
                                        <a:latin typeface="Cambria Math" panose="02040503050406030204" pitchFamily="18" charset="0"/>
                                      </a:rPr>
                                      <m:t>𝜒</m:t>
                                    </m:r>
                                    <m:r>
                                      <a:rPr lang="en-US" sz="1500" b="0" i="1" u="none" strike="noStrike" baseline="0" smtClean="0">
                                        <a:solidFill>
                                          <a:srgbClr val="000000"/>
                                        </a:solidFill>
                                        <a:latin typeface="Cambria Math" panose="02040503050406030204" pitchFamily="18" charset="0"/>
                                      </a:rPr>
                                      <m:t>   </m:t>
                                    </m:r>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𝜒</m:t>
                                        </m:r>
                                      </m:e>
                                    </m:acc>
                                  </m:e>
                                </m:mr>
                              </m:m>
                            </m:e>
                          </m:d>
                        </m:e>
                        <m:sup>
                          <m:r>
                            <a:rPr lang="en-US" sz="1500" b="0" i="1" u="none" strike="noStrike" baseline="0" smtClean="0">
                              <a:solidFill>
                                <a:srgbClr val="000000"/>
                              </a:solidFill>
                              <a:latin typeface="Cambria Math" panose="02040503050406030204" pitchFamily="18" charset="0"/>
                            </a:rPr>
                            <m:t>𝑇</m:t>
                          </m:r>
                        </m:sup>
                      </m:sSup>
                    </m:oMath>
                  </m:oMathPara>
                </a14:m>
                <a:endParaRPr lang="en-US" sz="1500"/>
              </a:p>
            </p:txBody>
          </p:sp>
        </mc:Choice>
        <mc:Fallback xmlns="">
          <p:sp>
            <p:nvSpPr>
              <p:cNvPr id="14" name="TextBox 13">
                <a:extLst>
                  <a:ext uri="{FF2B5EF4-FFF2-40B4-BE49-F238E27FC236}">
                    <a16:creationId xmlns:a16="http://schemas.microsoft.com/office/drawing/2014/main" id="{A7911CA1-1953-4D28-A7A5-8BDAB207CC87}"/>
                  </a:ext>
                </a:extLst>
              </p:cNvPr>
              <p:cNvSpPr txBox="1">
                <a:spLocks noRot="1" noChangeAspect="1" noMove="1" noResize="1" noEditPoints="1" noAdjustHandles="1" noChangeArrowheads="1" noChangeShapeType="1" noTextEdit="1"/>
              </p:cNvSpPr>
              <p:nvPr/>
            </p:nvSpPr>
            <p:spPr>
              <a:xfrm>
                <a:off x="1503707" y="1827965"/>
                <a:ext cx="1791699" cy="3231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28B9B-AAB3-4397-8DBB-0C1F45313933}"/>
                  </a:ext>
                </a:extLst>
              </p:cNvPr>
              <p:cNvSpPr txBox="1"/>
              <p:nvPr/>
            </p:nvSpPr>
            <p:spPr>
              <a:xfrm>
                <a:off x="4514850" y="1837912"/>
                <a:ext cx="2832695"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𝑢</m:t>
                      </m:r>
                      <m:r>
                        <a:rPr lang="en-US" sz="1500" b="0" i="1" u="none" strike="noStrike" baseline="0" smtClean="0">
                          <a:solidFill>
                            <a:srgbClr val="000000"/>
                          </a:solidFill>
                          <a:latin typeface="Cambria Math" panose="02040503050406030204" pitchFamily="18" charset="0"/>
                        </a:rPr>
                        <m:t> =  </m:t>
                      </m:r>
                      <m:sSup>
                        <m:sSupPr>
                          <m:ctrlPr>
                            <a:rPr lang="en-US" sz="1500" b="0" i="1" u="none" strike="noStrike" baseline="0" smtClean="0">
                              <a:solidFill>
                                <a:srgbClr val="000000"/>
                              </a:solidFill>
                              <a:latin typeface="Cambria Math" panose="02040503050406030204" pitchFamily="18" charset="0"/>
                            </a:rPr>
                          </m:ctrlPr>
                        </m:sSupPr>
                        <m:e>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2"/>
                                        <m:mcJc m:val="center"/>
                                      </m:mcPr>
                                    </m:mc>
                                  </m:mcs>
                                  <m:ctrlPr>
                                    <a:rPr lang="en-US" sz="1500" b="0" i="1" u="none" strike="noStrike" baseline="0" smtClean="0">
                                      <a:solidFill>
                                        <a:srgbClr val="000000"/>
                                      </a:solidFill>
                                      <a:latin typeface="Cambria Math" panose="02040503050406030204" pitchFamily="18" charset="0"/>
                                    </a:rPr>
                                  </m:ctrlPr>
                                </m:mPr>
                                <m:mr>
                                  <m:e>
                                    <m:sSub>
                                      <m:sSubPr>
                                        <m:ctrlPr>
                                          <a:rPr lang="en-US" sz="1500" b="0" i="1" u="none" strike="noStrike" baseline="0" smtClean="0">
                                            <a:solidFill>
                                              <a:srgbClr val="000000"/>
                                            </a:solidFill>
                                            <a:latin typeface="Cambria Math" panose="02040503050406030204" pitchFamily="18" charset="0"/>
                                          </a:rPr>
                                        </m:ctrlPr>
                                      </m:sSubPr>
                                      <m:e>
                                        <m:r>
                                          <m:rPr>
                                            <m:brk m:alnAt="7"/>
                                          </m:rPr>
                                          <a:rPr lang="en-US" sz="1500" b="0" i="1" u="none" strike="noStrike" baseline="0" smtClean="0">
                                            <a:solidFill>
                                              <a:srgbClr val="000000"/>
                                            </a:solidFill>
                                            <a:latin typeface="Cambria Math" panose="02040503050406030204" pitchFamily="18" charset="0"/>
                                          </a:rPr>
                                          <m:t>𝑧</m:t>
                                        </m:r>
                                      </m:e>
                                      <m:sub>
                                        <m:r>
                                          <m:rPr>
                                            <m:brk m:alnAt="7"/>
                                          </m:rPr>
                                          <a:rPr lang="en-US" sz="1500" b="0" i="1" u="none" strike="noStrike" baseline="0" smtClean="0">
                                            <a:solidFill>
                                              <a:srgbClr val="000000"/>
                                            </a:solidFill>
                                            <a:latin typeface="Cambria Math" panose="02040503050406030204" pitchFamily="18" charset="0"/>
                                          </a:rPr>
                                          <m:t>𝑤</m:t>
                                        </m:r>
                                        <m:r>
                                          <a:rPr lang="en-US" sz="1500" b="0" i="1" u="none" strike="noStrike" baseline="0" smtClean="0">
                                            <a:solidFill>
                                              <a:srgbClr val="000000"/>
                                            </a:solidFill>
                                            <a:latin typeface="Cambria Math" panose="02040503050406030204" pitchFamily="18" charset="0"/>
                                          </a:rPr>
                                          <m:t>1</m:t>
                                        </m:r>
                                      </m:sub>
                                    </m:sSub>
                                  </m:e>
                                  <m:e>
                                    <m:sSub>
                                      <m:sSubPr>
                                        <m:ctrlPr>
                                          <a:rPr lang="en-US" sz="1500" b="0" i="1" u="none" strike="noStrike" baseline="0" smtClean="0">
                                            <a:solidFill>
                                              <a:srgbClr val="000000"/>
                                            </a:solidFill>
                                            <a:latin typeface="Cambria Math" panose="02040503050406030204" pitchFamily="18" charset="0"/>
                                          </a:rPr>
                                        </m:ctrlPr>
                                      </m:sSubPr>
                                      <m:e>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𝑧</m:t>
                                            </m:r>
                                          </m:e>
                                        </m:acc>
                                      </m:e>
                                      <m:sub>
                                        <m:r>
                                          <a:rPr lang="en-US" sz="1500" b="0" i="1" u="none" strike="noStrike" baseline="0" smtClean="0">
                                            <a:solidFill>
                                              <a:srgbClr val="000000"/>
                                            </a:solidFill>
                                            <a:latin typeface="Cambria Math" panose="02040503050406030204" pitchFamily="18" charset="0"/>
                                          </a:rPr>
                                          <m:t>𝑤</m:t>
                                        </m:r>
                                        <m:r>
                                          <a:rPr lang="en-US" sz="1500" b="0" i="1" u="none" strike="noStrike" baseline="0" smtClean="0">
                                            <a:solidFill>
                                              <a:srgbClr val="000000"/>
                                            </a:solidFill>
                                            <a:latin typeface="Cambria Math" panose="02040503050406030204" pitchFamily="18" charset="0"/>
                                          </a:rPr>
                                          <m:t>1</m:t>
                                        </m:r>
                                      </m:sub>
                                    </m:sSub>
                                    <m:r>
                                      <a:rPr lang="en-US" sz="1500" b="0" i="1" u="none" strike="noStrike" baseline="0" smtClean="0">
                                        <a:solidFill>
                                          <a:srgbClr val="000000"/>
                                        </a:solidFill>
                                        <a:latin typeface="Cambria Math" panose="02040503050406030204" pitchFamily="18" charset="0"/>
                                      </a:rPr>
                                      <m:t>   </m:t>
                                    </m:r>
                                    <m:sSub>
                                      <m:sSubPr>
                                        <m:ctrlPr>
                                          <a:rPr lang="en-US" sz="1500" b="0" i="1" u="none" strike="noStrike" baseline="0" smtClean="0">
                                            <a:solidFill>
                                              <a:srgbClr val="000000"/>
                                            </a:solidFill>
                                            <a:latin typeface="Cambria Math" panose="02040503050406030204" pitchFamily="18" charset="0"/>
                                          </a:rPr>
                                        </m:ctrlPr>
                                      </m:sSubPr>
                                      <m:e>
                                        <m:r>
                                          <a:rPr lang="en-US" sz="1500" b="0" i="1" u="none" strike="noStrike" baseline="0" smtClean="0">
                                            <a:solidFill>
                                              <a:srgbClr val="000000"/>
                                            </a:solidFill>
                                            <a:latin typeface="Cambria Math" panose="02040503050406030204" pitchFamily="18" charset="0"/>
                                          </a:rPr>
                                          <m:t>𝑧</m:t>
                                        </m:r>
                                      </m:e>
                                      <m:sub>
                                        <m:r>
                                          <a:rPr lang="en-US" sz="1500" b="0" i="1" u="none" strike="noStrike" baseline="0" smtClean="0">
                                            <a:solidFill>
                                              <a:srgbClr val="000000"/>
                                            </a:solidFill>
                                            <a:latin typeface="Cambria Math" panose="02040503050406030204" pitchFamily="18" charset="0"/>
                                          </a:rPr>
                                          <m:t>𝑤</m:t>
                                        </m:r>
                                        <m:r>
                                          <a:rPr lang="en-US" sz="1500" b="0" i="1" u="none" strike="noStrike" baseline="0" smtClean="0">
                                            <a:solidFill>
                                              <a:srgbClr val="000000"/>
                                            </a:solidFill>
                                            <a:latin typeface="Cambria Math" panose="02040503050406030204" pitchFamily="18" charset="0"/>
                                          </a:rPr>
                                          <m:t>2</m:t>
                                        </m:r>
                                      </m:sub>
                                    </m:sSub>
                                    <m:r>
                                      <a:rPr lang="en-US" sz="1500" b="0" i="1" u="none" strike="noStrike" baseline="0" smtClean="0">
                                        <a:solidFill>
                                          <a:srgbClr val="000000"/>
                                        </a:solidFill>
                                        <a:latin typeface="Cambria Math" panose="02040503050406030204" pitchFamily="18" charset="0"/>
                                      </a:rPr>
                                      <m:t>   </m:t>
                                    </m:r>
                                    <m:sSub>
                                      <m:sSubPr>
                                        <m:ctrlPr>
                                          <a:rPr lang="en-US" sz="1500" b="0" i="1" u="none" strike="noStrike" baseline="0" smtClean="0">
                                            <a:solidFill>
                                              <a:srgbClr val="000000"/>
                                            </a:solidFill>
                                            <a:latin typeface="Cambria Math" panose="02040503050406030204" pitchFamily="18" charset="0"/>
                                          </a:rPr>
                                        </m:ctrlPr>
                                      </m:sSubPr>
                                      <m:e>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𝑧</m:t>
                                            </m:r>
                                          </m:e>
                                        </m:acc>
                                      </m:e>
                                      <m:sub>
                                        <m:r>
                                          <a:rPr lang="en-US" sz="1500" b="0" i="1" u="none" strike="noStrike" baseline="0" smtClean="0">
                                            <a:solidFill>
                                              <a:srgbClr val="000000"/>
                                            </a:solidFill>
                                            <a:latin typeface="Cambria Math" panose="02040503050406030204" pitchFamily="18" charset="0"/>
                                          </a:rPr>
                                          <m:t>𝑤</m:t>
                                        </m:r>
                                        <m:r>
                                          <a:rPr lang="en-US" sz="1500" b="0" i="1" u="none" strike="noStrike" baseline="0" smtClean="0">
                                            <a:solidFill>
                                              <a:srgbClr val="000000"/>
                                            </a:solidFill>
                                            <a:latin typeface="Cambria Math" panose="02040503050406030204" pitchFamily="18" charset="0"/>
                                          </a:rPr>
                                          <m:t>2</m:t>
                                        </m:r>
                                      </m:sub>
                                    </m:sSub>
                                  </m:e>
                                </m:mr>
                              </m:m>
                            </m:e>
                          </m:d>
                        </m:e>
                        <m:sup>
                          <m:r>
                            <a:rPr lang="en-US" sz="1500" b="0" i="1" u="none" strike="noStrike" baseline="0" smtClean="0">
                              <a:solidFill>
                                <a:srgbClr val="000000"/>
                              </a:solidFill>
                              <a:latin typeface="Cambria Math" panose="02040503050406030204" pitchFamily="18" charset="0"/>
                            </a:rPr>
                            <m:t>𝑇</m:t>
                          </m:r>
                        </m:sup>
                      </m:sSup>
                    </m:oMath>
                  </m:oMathPara>
                </a14:m>
                <a:endParaRPr lang="en-US" sz="1500"/>
              </a:p>
            </p:txBody>
          </p:sp>
        </mc:Choice>
        <mc:Fallback xmlns="">
          <p:sp>
            <p:nvSpPr>
              <p:cNvPr id="15" name="TextBox 14">
                <a:extLst>
                  <a:ext uri="{FF2B5EF4-FFF2-40B4-BE49-F238E27FC236}">
                    <a16:creationId xmlns:a16="http://schemas.microsoft.com/office/drawing/2014/main" id="{54D28B9B-AAB3-4397-8DBB-0C1F45313933}"/>
                  </a:ext>
                </a:extLst>
              </p:cNvPr>
              <p:cNvSpPr txBox="1">
                <a:spLocks noRot="1" noChangeAspect="1" noMove="1" noResize="1" noEditPoints="1" noAdjustHandles="1" noChangeArrowheads="1" noChangeShapeType="1" noTextEdit="1"/>
              </p:cNvSpPr>
              <p:nvPr/>
            </p:nvSpPr>
            <p:spPr>
              <a:xfrm>
                <a:off x="4514850" y="1837912"/>
                <a:ext cx="2832695" cy="3231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8276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23</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5" name="Title 4"/>
          <p:cNvSpPr>
            <a:spLocks noGrp="1"/>
          </p:cNvSpPr>
          <p:nvPr>
            <p:ph type="title"/>
          </p:nvPr>
        </p:nvSpPr>
        <p:spPr>
          <a:xfrm>
            <a:off x="294480" y="230045"/>
            <a:ext cx="8555039" cy="668338"/>
          </a:xfrm>
        </p:spPr>
        <p:txBody>
          <a:bodyPr/>
          <a:lstStyle/>
          <a:p>
            <a:pPr algn="ctr"/>
            <a:r>
              <a:rPr lang="en-US" sz="2400" b="1"/>
              <a:t>Task 6: Control of bounce and pitch for vehicle model </a:t>
            </a:r>
            <a:endParaRPr lang="en-US" sz="2400"/>
          </a:p>
        </p:txBody>
      </p:sp>
      <p:sp>
        <p:nvSpPr>
          <p:cNvPr id="6" name="Content Placeholder 5"/>
          <p:cNvSpPr>
            <a:spLocks noGrp="1"/>
          </p:cNvSpPr>
          <p:nvPr>
            <p:ph idx="1"/>
          </p:nvPr>
        </p:nvSpPr>
        <p:spPr>
          <a:xfrm>
            <a:off x="588961" y="1015742"/>
            <a:ext cx="8233305" cy="4693519"/>
          </a:xfrm>
        </p:spPr>
        <p:txBody>
          <a:bodyPr vert="horz" lIns="0" tIns="0" rIns="0" bIns="0" rtlCol="0" anchor="t">
            <a:normAutofit/>
          </a:bodyPr>
          <a:lstStyle/>
          <a:p>
            <a:pPr marL="698500" lvl="1" indent="-342900">
              <a:buFont typeface="Arial"/>
              <a:buChar char="•"/>
            </a:pPr>
            <a:r>
              <a:rPr lang="en-US" b="1"/>
              <a:t>Derivation of Skyhook model</a:t>
            </a:r>
          </a:p>
        </p:txBody>
      </p:sp>
      <p:pic>
        <p:nvPicPr>
          <p:cNvPr id="9" name="Picture 8">
            <a:extLst>
              <a:ext uri="{FF2B5EF4-FFF2-40B4-BE49-F238E27FC236}">
                <a16:creationId xmlns:a16="http://schemas.microsoft.com/office/drawing/2014/main" id="{FABEC02B-BED0-4997-96A2-95F24AA3FF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42878" y="1522176"/>
            <a:ext cx="4021964" cy="190375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12C31B-FB8B-4B3A-8B23-CC81436D98B6}"/>
                  </a:ext>
                </a:extLst>
              </p:cNvPr>
              <p:cNvSpPr txBox="1"/>
              <p:nvPr/>
            </p:nvSpPr>
            <p:spPr>
              <a:xfrm>
                <a:off x="428093" y="3685423"/>
                <a:ext cx="8555039" cy="2773708"/>
              </a:xfrm>
              <a:prstGeom prst="rect">
                <a:avLst/>
              </a:prstGeom>
              <a:noFill/>
            </p:spPr>
            <p:txBody>
              <a:bodyPr wrap="square" lIns="0" tIns="0" rIns="0" bIns="0" rtlCol="0">
                <a:spAutoFit/>
              </a:bodyPr>
              <a:lstStyle/>
              <a:p>
                <a:r>
                  <a:rPr lang="en-US" i="1"/>
                  <a:t>Bounce:</a:t>
                </a:r>
              </a:p>
              <a:p>
                <a:pPr algn="ctr"/>
                <a14:m>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𝑧</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e>
                    </m:d>
                    <m:r>
                      <a:rPr lang="en-US" b="0" i="1" smtClean="0">
                        <a:latin typeface="Cambria Math" panose="02040503050406030204" pitchFamily="18" charset="0"/>
                      </a:rPr>
                      <m:t>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a14:m>
                <a:r>
                  <a:rPr lang="en-US"/>
                  <a:t>					</a:t>
                </a:r>
              </a:p>
              <a:p>
                <a:r>
                  <a:rPr lang="en-US" i="1"/>
                  <a:t>Pitch:</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𝜒</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e>
                      </m:d>
                      <m:r>
                        <a:rPr lang="en-US" b="0" i="1" smtClean="0">
                          <a:latin typeface="Cambria Math" panose="02040503050406030204" pitchFamily="18" charset="0"/>
                        </a:rPr>
                        <m:t>𝑧</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a:p>
              <a:p>
                <a:endParaRPr lang="en-US"/>
              </a:p>
              <a:p>
                <a:r>
                  <a:rPr lang="en-US" i="1"/>
                  <a:t>Force:</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𝐹</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𝑧</m:t>
                        </m:r>
                      </m:sub>
                    </m:s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𝑥</m:t>
                        </m:r>
                      </m:sub>
                    </m:sSub>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𝜒</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𝑧</m:t>
                        </m:r>
                      </m:sub>
                    </m:sSub>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1</m:t>
                        </m:r>
                      </m:sub>
                    </m:sSub>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𝑧</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𝑥</m:t>
                        </m:r>
                      </m:sub>
                    </m:sSub>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𝜒</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2</m:t>
                        </m:r>
                      </m:sub>
                    </m:sSub>
                    <m:r>
                      <a:rPr lang="en-US" i="1">
                        <a:latin typeface="Cambria Math" panose="02040503050406030204" pitchFamily="18" charset="0"/>
                      </a:rPr>
                      <m:t>)</m:t>
                    </m:r>
                  </m:oMath>
                </a14:m>
                <a:r>
                  <a:rPr lang="en-US"/>
                  <a:t>  </a:t>
                </a:r>
              </a:p>
              <a:p>
                <a:endParaRPr lang="en-US"/>
              </a:p>
              <a:p>
                <a:endParaRPr lang="en-CH"/>
              </a:p>
            </p:txBody>
          </p:sp>
        </mc:Choice>
        <mc:Fallback xmlns="">
          <p:sp>
            <p:nvSpPr>
              <p:cNvPr id="10" name="TextBox 9">
                <a:extLst>
                  <a:ext uri="{FF2B5EF4-FFF2-40B4-BE49-F238E27FC236}">
                    <a16:creationId xmlns:a16="http://schemas.microsoft.com/office/drawing/2014/main" id="{2212C31B-FB8B-4B3A-8B23-CC81436D98B6}"/>
                  </a:ext>
                </a:extLst>
              </p:cNvPr>
              <p:cNvSpPr txBox="1">
                <a:spLocks noRot="1" noChangeAspect="1" noMove="1" noResize="1" noEditPoints="1" noAdjustHandles="1" noChangeArrowheads="1" noChangeShapeType="1" noTextEdit="1"/>
              </p:cNvSpPr>
              <p:nvPr/>
            </p:nvSpPr>
            <p:spPr>
              <a:xfrm>
                <a:off x="428093" y="3685423"/>
                <a:ext cx="8555039" cy="2773708"/>
              </a:xfrm>
              <a:prstGeom prst="rect">
                <a:avLst/>
              </a:prstGeom>
              <a:blipFill>
                <a:blip r:embed="rId4"/>
                <a:stretch>
                  <a:fillRect l="-1638" t="-285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DE612445-82CA-4EC5-A797-D9F011A42DE6}"/>
              </a:ext>
            </a:extLst>
          </p:cNvPr>
          <p:cNvSpPr txBox="1"/>
          <p:nvPr/>
        </p:nvSpPr>
        <p:spPr>
          <a:xfrm>
            <a:off x="588961" y="1522176"/>
            <a:ext cx="1646605" cy="369332"/>
          </a:xfrm>
          <a:prstGeom prst="rect">
            <a:avLst/>
          </a:prstGeom>
          <a:noFill/>
        </p:spPr>
        <p:txBody>
          <a:bodyPr wrap="none" rtlCol="0">
            <a:spAutoFit/>
          </a:bodyPr>
          <a:lstStyle/>
          <a:p>
            <a:r>
              <a:rPr lang="en-US"/>
              <a:t>Active System</a:t>
            </a:r>
            <a:endParaRPr lang="en-CH"/>
          </a:p>
        </p:txBody>
      </p:sp>
      <p:sp>
        <p:nvSpPr>
          <p:cNvPr id="12" name="TextBox 11">
            <a:extLst>
              <a:ext uri="{FF2B5EF4-FFF2-40B4-BE49-F238E27FC236}">
                <a16:creationId xmlns:a16="http://schemas.microsoft.com/office/drawing/2014/main" id="{88AE0E72-60BB-4141-BA80-12858A2B6608}"/>
              </a:ext>
            </a:extLst>
          </p:cNvPr>
          <p:cNvSpPr txBox="1"/>
          <p:nvPr/>
        </p:nvSpPr>
        <p:spPr>
          <a:xfrm>
            <a:off x="3242331" y="3408424"/>
            <a:ext cx="2420406" cy="276999"/>
          </a:xfrm>
          <a:prstGeom prst="rect">
            <a:avLst/>
          </a:prstGeom>
          <a:noFill/>
        </p:spPr>
        <p:txBody>
          <a:bodyPr wrap="none" rtlCol="0">
            <a:spAutoFit/>
          </a:bodyPr>
          <a:lstStyle/>
          <a:p>
            <a:r>
              <a:rPr lang="en-US" sz="1200"/>
              <a:t>Fig: Active control vehicle model </a:t>
            </a:r>
            <a:endParaRPr lang="en-CH" sz="1200"/>
          </a:p>
        </p:txBody>
      </p:sp>
    </p:spTree>
    <p:extLst>
      <p:ext uri="{BB962C8B-B14F-4D97-AF65-F5344CB8AC3E}">
        <p14:creationId xmlns:p14="http://schemas.microsoft.com/office/powerpoint/2010/main" val="222621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24</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5" name="Title 4"/>
          <p:cNvSpPr>
            <a:spLocks noGrp="1"/>
          </p:cNvSpPr>
          <p:nvPr>
            <p:ph type="title"/>
          </p:nvPr>
        </p:nvSpPr>
        <p:spPr>
          <a:xfrm>
            <a:off x="373591" y="107436"/>
            <a:ext cx="8396817" cy="668338"/>
          </a:xfrm>
        </p:spPr>
        <p:txBody>
          <a:bodyPr/>
          <a:lstStyle/>
          <a:p>
            <a:pPr algn="ctr"/>
            <a:r>
              <a:rPr lang="en-US" sz="2400" b="1"/>
              <a:t>Task 6: Control of bounce and pitch for vehicle model </a:t>
            </a:r>
            <a:endParaRPr lang="en-US" sz="2400"/>
          </a:p>
        </p:txBody>
      </p:sp>
      <p:sp>
        <p:nvSpPr>
          <p:cNvPr id="6" name="Content Placeholder 5"/>
          <p:cNvSpPr>
            <a:spLocks noGrp="1"/>
          </p:cNvSpPr>
          <p:nvPr>
            <p:ph idx="1"/>
          </p:nvPr>
        </p:nvSpPr>
        <p:spPr>
          <a:xfrm>
            <a:off x="594783" y="873174"/>
            <a:ext cx="7325040" cy="4693519"/>
          </a:xfrm>
        </p:spPr>
        <p:txBody>
          <a:bodyPr vert="horz" lIns="0" tIns="0" rIns="0" bIns="0" rtlCol="0" anchor="t">
            <a:normAutofit/>
          </a:bodyPr>
          <a:lstStyle/>
          <a:p>
            <a:pPr marL="698500" lvl="1" indent="-342900">
              <a:buFont typeface="Arial"/>
              <a:buChar char="•"/>
            </a:pPr>
            <a:r>
              <a:rPr lang="en-US"/>
              <a:t>Implementation </a:t>
            </a:r>
          </a:p>
          <a:p>
            <a:pPr marL="1066800" lvl="2" indent="-342900">
              <a:buFont typeface="Arial"/>
              <a:buChar char="•"/>
            </a:pPr>
            <a:r>
              <a:rPr lang="en-US"/>
              <a:t>Derived state space representation of skyhook model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FC314C2-7721-47DE-BF3F-A5B6C5B784F1}"/>
                  </a:ext>
                </a:extLst>
              </p:cNvPr>
              <p:cNvSpPr txBox="1"/>
              <p:nvPr/>
            </p:nvSpPr>
            <p:spPr>
              <a:xfrm>
                <a:off x="974699" y="2326970"/>
                <a:ext cx="4850368" cy="1475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𝐴𝑠𝑘</m:t>
                      </m:r>
                      <m:r>
                        <a:rPr lang="en-US" sz="1500" b="0" i="1" u="none" strike="noStrike" baseline="0" smtClean="0">
                          <a:solidFill>
                            <a:srgbClr val="000000"/>
                          </a:solidFill>
                          <a:latin typeface="Cambria Math" panose="02040503050406030204" pitchFamily="18" charset="0"/>
                        </a:rPr>
                        <m:t>  =  </m:t>
                      </m:r>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1"/>
                                    <m:mcJc m:val="center"/>
                                  </m:mcPr>
                                </m:mc>
                              </m:mcs>
                              <m:ctrlPr>
                                <a:rPr lang="en-US" sz="1500" b="0" i="1" u="none" strike="noStrike" baseline="0" smtClean="0">
                                  <a:solidFill>
                                    <a:srgbClr val="000000"/>
                                  </a:solidFill>
                                  <a:latin typeface="Cambria Math" panose="02040503050406030204" pitchFamily="18" charset="0"/>
                                </a:rPr>
                              </m:ctrlPr>
                            </m:mPr>
                            <m:mr>
                              <m:e>
                                <m:m>
                                  <m:mPr>
                                    <m:mcs>
                                      <m:mc>
                                        <m:mcPr>
                                          <m:count m:val="4"/>
                                          <m:mcJc m:val="center"/>
                                        </m:mcPr>
                                      </m:mc>
                                    </m:mcs>
                                    <m:ctrlPr>
                                      <a:rPr lang="en-US" sz="1500" i="1">
                                        <a:solidFill>
                                          <a:srgbClr val="000000"/>
                                        </a:solidFill>
                                        <a:latin typeface="Cambria Math" panose="02040503050406030204" pitchFamily="18" charset="0"/>
                                      </a:rPr>
                                    </m:ctrlPr>
                                  </m:mPr>
                                  <m:mr>
                                    <m:e>
                                      <m:r>
                                        <m:rPr>
                                          <m:brk m:alnAt="7"/>
                                        </m:rP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1</m:t>
                                      </m:r>
                                    </m:e>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mr>
                                  <m:mr>
                                    <m:e>
                                      <m:f>
                                        <m:fPr>
                                          <m:ctrlPr>
                                            <a:rPr lang="en-US" sz="1500" i="1">
                                              <a:solidFill>
                                                <a:srgbClr val="000000"/>
                                              </a:solidFill>
                                              <a:latin typeface="Cambria Math" panose="02040503050406030204" pitchFamily="18" charset="0"/>
                                            </a:rPr>
                                          </m:ctrlPr>
                                        </m:fPr>
                                        <m:num>
                                          <m:r>
                                            <a:rPr lang="en-US" sz="1500" b="0" i="1" smtClean="0">
                                              <a:solidFill>
                                                <a:srgbClr val="000000"/>
                                              </a:solidFill>
                                              <a:latin typeface="Cambria Math" panose="02040503050406030204" pitchFamily="18" charset="0"/>
                                            </a:rPr>
                                            <m:t>−(</m:t>
                                          </m:r>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1</m:t>
                                              </m:r>
                                            </m:sub>
                                          </m:sSub>
                                          <m:r>
                                            <a:rPr lang="en-US" sz="1500" b="0" i="1" smtClean="0">
                                              <a:solidFill>
                                                <a:srgbClr val="000000"/>
                                              </a:solidFill>
                                              <a:latin typeface="Cambria Math" panose="02040503050406030204" pitchFamily="18" charset="0"/>
                                            </a:rPr>
                                            <m:t>+</m:t>
                                          </m:r>
                                          <m:sSub>
                                            <m:sSubPr>
                                              <m:ctrlPr>
                                                <a:rPr lang="en-US" sz="1500" b="0" i="1" smtClean="0">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2</m:t>
                                              </m:r>
                                            </m:sub>
                                          </m:sSub>
                                          <m:r>
                                            <a:rPr lang="en-US" sz="1500" b="0" i="1" smtClean="0">
                                              <a:solidFill>
                                                <a:srgbClr val="000000"/>
                                              </a:solidFill>
                                              <a:latin typeface="Cambria Math" panose="02040503050406030204" pitchFamily="18" charset="0"/>
                                            </a:rPr>
                                            <m:t>)</m:t>
                                          </m:r>
                                        </m:num>
                                        <m:den>
                                          <m:r>
                                            <a:rPr lang="en-US" sz="1500" b="0" i="1" smtClean="0">
                                              <a:solidFill>
                                                <a:srgbClr val="000000"/>
                                              </a:solidFill>
                                              <a:latin typeface="Cambria Math" panose="02040503050406030204" pitchFamily="18" charset="0"/>
                                            </a:rPr>
                                            <m:t>𝑚</m:t>
                                          </m:r>
                                        </m:den>
                                      </m:f>
                                    </m:e>
                                    <m:e>
                                      <m:r>
                                        <a:rPr lang="en-US" sz="1500" i="1" smtClean="0">
                                          <a:solidFill>
                                            <a:srgbClr val="000000"/>
                                          </a:solidFill>
                                          <a:latin typeface="Cambria Math" panose="02040503050406030204" pitchFamily="18" charset="0"/>
                                        </a:rPr>
                                        <m:t>0</m:t>
                                      </m:r>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1</m:t>
                                              </m:r>
                                            </m:sub>
                                          </m:sSub>
                                          <m:sSub>
                                            <m:sSubPr>
                                              <m:ctrlPr>
                                                <a:rPr lang="en-US" sz="1500" b="0" i="1" smtClean="0">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1</m:t>
                                              </m:r>
                                            </m:sub>
                                          </m:sSub>
                                          <m:r>
                                            <a:rPr lang="en-US" sz="1500" b="0" i="1" smtClean="0">
                                              <a:solidFill>
                                                <a:srgbClr val="000000"/>
                                              </a:solidFill>
                                              <a:latin typeface="Cambria Math" panose="02040503050406030204" pitchFamily="18" charset="0"/>
                                            </a:rPr>
                                            <m:t>−</m:t>
                                          </m:r>
                                          <m:sSub>
                                            <m:sSubPr>
                                              <m:ctrlPr>
                                                <a:rPr lang="en-US" sz="1500" b="0" i="1" smtClean="0">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2</m:t>
                                              </m:r>
                                            </m:sub>
                                          </m:sSub>
                                          <m:sSub>
                                            <m:sSubPr>
                                              <m:ctrlPr>
                                                <a:rPr lang="en-US" sz="1500" b="0" i="1" smtClean="0">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2</m:t>
                                              </m:r>
                                            </m:sub>
                                          </m:sSub>
                                          <m:r>
                                            <a:rPr lang="en-US" sz="1500" b="0" i="1" smtClean="0">
                                              <a:solidFill>
                                                <a:srgbClr val="000000"/>
                                              </a:solidFill>
                                              <a:latin typeface="Cambria Math" panose="02040503050406030204" pitchFamily="18" charset="0"/>
                                            </a:rPr>
                                            <m:t>)</m:t>
                                          </m:r>
                                        </m:num>
                                        <m:den>
                                          <m:r>
                                            <a:rPr lang="en-US" sz="1500" b="0" i="1" smtClean="0">
                                              <a:solidFill>
                                                <a:srgbClr val="000000"/>
                                              </a:solidFill>
                                              <a:latin typeface="Cambria Math" panose="02040503050406030204" pitchFamily="18" charset="0"/>
                                            </a:rPr>
                                            <m:t>𝑚</m:t>
                                          </m:r>
                                        </m:den>
                                      </m:f>
                                    </m:e>
                                    <m:e>
                                      <m:r>
                                        <a:rPr lang="en-US" sz="1500" i="1" smtClean="0">
                                          <a:solidFill>
                                            <a:srgbClr val="000000"/>
                                          </a:solidFill>
                                          <a:latin typeface="Cambria Math" panose="02040503050406030204" pitchFamily="18" charset="0"/>
                                        </a:rPr>
                                        <m:t>0</m:t>
                                      </m:r>
                                    </m:e>
                                  </m:mr>
                                  <m:mr>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1</m:t>
                                      </m:r>
                                    </m:e>
                                  </m:mr>
                                  <m:mr>
                                    <m:e>
                                      <m:f>
                                        <m:fPr>
                                          <m:ctrlPr>
                                            <a:rPr lang="en-US" sz="1500" i="1">
                                              <a:solidFill>
                                                <a:srgbClr val="000000"/>
                                              </a:solidFill>
                                              <a:latin typeface="Cambria Math" panose="02040503050406030204" pitchFamily="18" charset="0"/>
                                            </a:rPr>
                                          </m:ctrlPr>
                                        </m:fPr>
                                        <m:num>
                                          <m:r>
                                            <m:rPr>
                                              <m:nor/>
                                            </m:rPr>
                                            <a:rPr lang="en-CH" sz="1500"/>
                                            <m:t> </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𝑘</m:t>
                                                  </m:r>
                                                </m:e>
                                                <m:sub>
                                                  <m:r>
                                                    <a:rPr lang="en-US" sz="1500" i="1">
                                                      <a:latin typeface="Cambria Math" panose="02040503050406030204" pitchFamily="18" charset="0"/>
                                                    </a:rPr>
                                                    <m:t>1</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𝑙</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𝑘</m:t>
                                                  </m:r>
                                                </m:e>
                                                <m:sub>
                                                  <m:r>
                                                    <a:rPr lang="en-US" sz="1500" i="1">
                                                      <a:latin typeface="Cambria Math" panose="02040503050406030204" pitchFamily="18" charset="0"/>
                                                    </a:rPr>
                                                    <m:t>2</m:t>
                                                  </m:r>
                                                </m:sub>
                                              </m:sSub>
                                              <m:sSub>
                                                <m:sSubPr>
                                                  <m:ctrlPr>
                                                    <a:rPr lang="en-US" sz="1500" i="1">
                                                      <a:latin typeface="Cambria Math" panose="02040503050406030204" pitchFamily="18" charset="0"/>
                                                    </a:rPr>
                                                  </m:ctrlPr>
                                                </m:sSubPr>
                                                <m:e>
                                                  <m:r>
                                                    <a:rPr lang="en-US" sz="1500" i="1">
                                                      <a:latin typeface="Cambria Math" panose="02040503050406030204" pitchFamily="18" charset="0"/>
                                                    </a:rPr>
                                                    <m:t>𝑙</m:t>
                                                  </m:r>
                                                </m:e>
                                                <m:sub>
                                                  <m:r>
                                                    <a:rPr lang="en-US" sz="1500" i="1">
                                                      <a:latin typeface="Cambria Math" panose="02040503050406030204" pitchFamily="18" charset="0"/>
                                                    </a:rPr>
                                                    <m:t>2</m:t>
                                                  </m:r>
                                                </m:sub>
                                              </m:sSub>
                                            </m:e>
                                          </m:d>
                                        </m:num>
                                        <m:den>
                                          <m:r>
                                            <a:rPr lang="en-US" sz="1500" b="0" i="1" smtClean="0">
                                              <a:solidFill>
                                                <a:srgbClr val="000000"/>
                                              </a:solidFill>
                                              <a:latin typeface="Cambria Math" panose="02040503050406030204" pitchFamily="18" charset="0"/>
                                            </a:rPr>
                                            <m:t>𝐽</m:t>
                                          </m:r>
                                        </m:den>
                                      </m:f>
                                    </m:e>
                                    <m:e>
                                      <m:r>
                                        <a:rPr lang="en-US" sz="1500" i="1" smtClean="0">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m:t>
                                      </m:r>
                                      <m:f>
                                        <m:fPr>
                                          <m:ctrlPr>
                                            <a:rPr lang="en-US" sz="1500" i="1">
                                              <a:solidFill>
                                                <a:srgbClr val="000000"/>
                                              </a:solidFill>
                                              <a:latin typeface="Cambria Math" panose="02040503050406030204" pitchFamily="18" charset="0"/>
                                            </a:rPr>
                                          </m:ctrlPr>
                                        </m:fPr>
                                        <m:num>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𝑘</m:t>
                                                  </m:r>
                                                </m:e>
                                                <m:sub>
                                                  <m:r>
                                                    <a:rPr lang="en-US" sz="1500" i="1">
                                                      <a:latin typeface="Cambria Math" panose="02040503050406030204" pitchFamily="18" charset="0"/>
                                                    </a:rPr>
                                                    <m:t>1</m:t>
                                                  </m:r>
                                                </m:sub>
                                              </m:sSub>
                                              <m:sSubSup>
                                                <m:sSubSupPr>
                                                  <m:ctrlPr>
                                                    <a:rPr lang="en-US" sz="1500" i="1">
                                                      <a:latin typeface="Cambria Math" panose="02040503050406030204" pitchFamily="18" charset="0"/>
                                                    </a:rPr>
                                                  </m:ctrlPr>
                                                </m:sSubSupPr>
                                                <m:e>
                                                  <m:r>
                                                    <a:rPr lang="en-US" sz="1500" i="1">
                                                      <a:latin typeface="Cambria Math" panose="02040503050406030204" pitchFamily="18" charset="0"/>
                                                    </a:rPr>
                                                    <m:t>𝑙</m:t>
                                                  </m:r>
                                                </m:e>
                                                <m:sub>
                                                  <m:r>
                                                    <a:rPr lang="en-US" sz="1500" i="1">
                                                      <a:latin typeface="Cambria Math" panose="02040503050406030204" pitchFamily="18" charset="0"/>
                                                    </a:rPr>
                                                    <m:t>1</m:t>
                                                  </m:r>
                                                </m:sub>
                                                <m:sup>
                                                  <m:r>
                                                    <a:rPr lang="en-US" sz="1500" i="1">
                                                      <a:latin typeface="Cambria Math" panose="02040503050406030204" pitchFamily="18" charset="0"/>
                                                    </a:rPr>
                                                    <m:t>2</m:t>
                                                  </m:r>
                                                </m:sup>
                                              </m:sSub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𝑘</m:t>
                                                  </m:r>
                                                </m:e>
                                                <m:sub>
                                                  <m:r>
                                                    <a:rPr lang="en-US" sz="1500" i="1">
                                                      <a:latin typeface="Cambria Math" panose="02040503050406030204" pitchFamily="18" charset="0"/>
                                                    </a:rPr>
                                                    <m:t>2</m:t>
                                                  </m:r>
                                                </m:sub>
                                              </m:sSub>
                                              <m:sSubSup>
                                                <m:sSubSupPr>
                                                  <m:ctrlPr>
                                                    <a:rPr lang="en-US" sz="1500" i="1">
                                                      <a:latin typeface="Cambria Math" panose="02040503050406030204" pitchFamily="18" charset="0"/>
                                                    </a:rPr>
                                                  </m:ctrlPr>
                                                </m:sSubSupPr>
                                                <m:e>
                                                  <m:r>
                                                    <a:rPr lang="en-US" sz="1500" i="1">
                                                      <a:latin typeface="Cambria Math" panose="02040503050406030204" pitchFamily="18" charset="0"/>
                                                    </a:rPr>
                                                    <m:t>𝑙</m:t>
                                                  </m:r>
                                                </m:e>
                                                <m:sub>
                                                  <m:r>
                                                    <a:rPr lang="en-US" sz="1500" i="1">
                                                      <a:latin typeface="Cambria Math" panose="02040503050406030204" pitchFamily="18" charset="0"/>
                                                    </a:rPr>
                                                    <m:t>2</m:t>
                                                  </m:r>
                                                </m:sub>
                                                <m:sup>
                                                  <m:r>
                                                    <a:rPr lang="en-US" sz="1500" i="1">
                                                      <a:latin typeface="Cambria Math" panose="02040503050406030204" pitchFamily="18" charset="0"/>
                                                    </a:rPr>
                                                    <m:t>2</m:t>
                                                  </m:r>
                                                </m:sup>
                                              </m:sSubSup>
                                            </m:e>
                                          </m:d>
                                        </m:num>
                                        <m:den>
                                          <m:r>
                                            <a:rPr lang="en-US" sz="1500" b="0" i="1" smtClean="0">
                                              <a:solidFill>
                                                <a:srgbClr val="000000"/>
                                              </a:solidFill>
                                              <a:latin typeface="Cambria Math" panose="02040503050406030204" pitchFamily="18" charset="0"/>
                                            </a:rPr>
                                            <m:t>𝐽</m:t>
                                          </m:r>
                                        </m:den>
                                      </m:f>
                                    </m:e>
                                    <m:e>
                                      <m:r>
                                        <a:rPr lang="en-US" sz="1500" b="0" i="1" smtClean="0">
                                          <a:solidFill>
                                            <a:srgbClr val="000000"/>
                                          </a:solidFill>
                                          <a:latin typeface="Cambria Math" panose="02040503050406030204" pitchFamily="18" charset="0"/>
                                        </a:rPr>
                                        <m:t>0</m:t>
                                      </m:r>
                                    </m:e>
                                  </m:mr>
                                </m:m>
                              </m:e>
                            </m:mr>
                          </m:m>
                        </m:e>
                      </m:d>
                    </m:oMath>
                  </m:oMathPara>
                </a14:m>
                <a:endParaRPr lang="en-US" sz="1500"/>
              </a:p>
            </p:txBody>
          </p:sp>
        </mc:Choice>
        <mc:Fallback xmlns="">
          <p:sp>
            <p:nvSpPr>
              <p:cNvPr id="10" name="TextBox 9">
                <a:extLst>
                  <a:ext uri="{FF2B5EF4-FFF2-40B4-BE49-F238E27FC236}">
                    <a16:creationId xmlns:a16="http://schemas.microsoft.com/office/drawing/2014/main" id="{5FC314C2-7721-47DE-BF3F-A5B6C5B784F1}"/>
                  </a:ext>
                </a:extLst>
              </p:cNvPr>
              <p:cNvSpPr txBox="1">
                <a:spLocks noRot="1" noChangeAspect="1" noMove="1" noResize="1" noEditPoints="1" noAdjustHandles="1" noChangeArrowheads="1" noChangeShapeType="1" noTextEdit="1"/>
              </p:cNvSpPr>
              <p:nvPr/>
            </p:nvSpPr>
            <p:spPr>
              <a:xfrm>
                <a:off x="974699" y="2326970"/>
                <a:ext cx="4850368" cy="147598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B4FD173-3418-4417-96A8-B54505BD7210}"/>
                  </a:ext>
                </a:extLst>
              </p:cNvPr>
              <p:cNvSpPr txBox="1"/>
              <p:nvPr/>
            </p:nvSpPr>
            <p:spPr>
              <a:xfrm>
                <a:off x="199709" y="3918170"/>
                <a:ext cx="5228168" cy="143712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500" i="1" smtClean="0">
                          <a:solidFill>
                            <a:srgbClr val="000000"/>
                          </a:solidFill>
                          <a:latin typeface="Cambria Math" panose="02040503050406030204" pitchFamily="18" charset="0"/>
                        </a:rPr>
                        <m:t>𝐵</m:t>
                      </m:r>
                      <m:r>
                        <a:rPr lang="en-US" sz="1500" b="0" i="1" smtClean="0">
                          <a:solidFill>
                            <a:srgbClr val="000000"/>
                          </a:solidFill>
                          <a:latin typeface="Cambria Math" panose="02040503050406030204" pitchFamily="18" charset="0"/>
                        </a:rPr>
                        <m:t>𝑠𝑘</m:t>
                      </m:r>
                      <m:r>
                        <a:rPr lang="en-US" sz="1500" i="1" smtClean="0">
                          <a:solidFill>
                            <a:srgbClr val="000000"/>
                          </a:solidFill>
                          <a:latin typeface="Cambria Math" panose="02040503050406030204" pitchFamily="18" charset="0"/>
                        </a:rPr>
                        <m:t> =  </m:t>
                      </m:r>
                      <m:d>
                        <m:dPr>
                          <m:begChr m:val="["/>
                          <m:endChr m:val="]"/>
                          <m:ctrlPr>
                            <a:rPr lang="en-US" sz="1500" b="0" i="1" smtClean="0">
                              <a:solidFill>
                                <a:srgbClr val="000000"/>
                              </a:solidFill>
                              <a:latin typeface="Cambria Math" panose="02040503050406030204" pitchFamily="18" charset="0"/>
                            </a:rPr>
                          </m:ctrlPr>
                        </m:dPr>
                        <m:e>
                          <m:m>
                            <m:mPr>
                              <m:mcs>
                                <m:mc>
                                  <m:mcPr>
                                    <m:count m:val="1"/>
                                    <m:mcJc m:val="center"/>
                                  </m:mcPr>
                                </m:mc>
                              </m:mcs>
                              <m:ctrlPr>
                                <a:rPr lang="en-US" sz="1500" b="0" i="1" smtClean="0">
                                  <a:solidFill>
                                    <a:srgbClr val="000000"/>
                                  </a:solidFill>
                                  <a:latin typeface="Cambria Math" panose="02040503050406030204" pitchFamily="18" charset="0"/>
                                </a:rPr>
                              </m:ctrlPr>
                            </m:mPr>
                            <m:mr>
                              <m:e>
                                <m:m>
                                  <m:mPr>
                                    <m:mcs>
                                      <m:mc>
                                        <m:mcPr>
                                          <m:count m:val="4"/>
                                          <m:mcJc m:val="center"/>
                                        </m:mcPr>
                                      </m:mc>
                                    </m:mcs>
                                    <m:ctrlPr>
                                      <a:rPr lang="en-US" sz="1500" i="1">
                                        <a:solidFill>
                                          <a:srgbClr val="000000"/>
                                        </a:solidFill>
                                        <a:latin typeface="Cambria Math" panose="02040503050406030204" pitchFamily="18" charset="0"/>
                                      </a:rPr>
                                    </m:ctrlPr>
                                  </m:mPr>
                                  <m:mr>
                                    <m:e>
                                      <m:r>
                                        <m:rPr>
                                          <m:brk m:alnAt="7"/>
                                        </m:rP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mr>
                                  <m:mr>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1</m:t>
                                              </m:r>
                                            </m:sub>
                                          </m:sSub>
                                        </m:num>
                                        <m:den>
                                          <m:r>
                                            <a:rPr lang="en-US" sz="1500" b="0" i="1" smtClean="0">
                                              <a:solidFill>
                                                <a:srgbClr val="000000"/>
                                              </a:solidFill>
                                              <a:latin typeface="Cambria Math" panose="02040503050406030204" pitchFamily="18" charset="0"/>
                                            </a:rPr>
                                            <m:t>𝑚</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2</m:t>
                                              </m:r>
                                            </m:sub>
                                          </m:sSub>
                                        </m:num>
                                        <m:den>
                                          <m:r>
                                            <a:rPr lang="en-US" sz="1500" i="1">
                                              <a:solidFill>
                                                <a:srgbClr val="000000"/>
                                              </a:solidFill>
                                              <a:latin typeface="Cambria Math" panose="02040503050406030204" pitchFamily="18" charset="0"/>
                                            </a:rPr>
                                            <m:t>𝑚</m:t>
                                          </m:r>
                                        </m:den>
                                      </m:f>
                                    </m:e>
                                    <m:e>
                                      <m:f>
                                        <m:fPr>
                                          <m:ctrlPr>
                                            <a:rPr lang="en-US" sz="1500" i="1">
                                              <a:solidFill>
                                                <a:srgbClr val="000000"/>
                                              </a:solidFill>
                                              <a:latin typeface="Cambria Math" panose="02040503050406030204" pitchFamily="18" charset="0"/>
                                            </a:rPr>
                                          </m:ctrlPr>
                                        </m:fPr>
                                        <m:num>
                                          <m:r>
                                            <a:rPr lang="en-US" sz="1500" b="0" i="1" smtClean="0">
                                              <a:solidFill>
                                                <a:srgbClr val="000000"/>
                                              </a:solidFill>
                                              <a:latin typeface="Cambria Math" panose="02040503050406030204" pitchFamily="18" charset="0"/>
                                            </a:rPr>
                                            <m:t>−1</m:t>
                                          </m:r>
                                        </m:num>
                                        <m:den>
                                          <m:r>
                                            <a:rPr lang="en-US" sz="1500" i="1">
                                              <a:solidFill>
                                                <a:srgbClr val="000000"/>
                                              </a:solidFill>
                                              <a:latin typeface="Cambria Math" panose="02040503050406030204" pitchFamily="18" charset="0"/>
                                            </a:rPr>
                                            <m:t>𝑚</m:t>
                                          </m:r>
                                        </m:den>
                                      </m:f>
                                    </m:e>
                                    <m:e>
                                      <m:f>
                                        <m:fPr>
                                          <m:ctrlPr>
                                            <a:rPr lang="en-US" sz="1500" i="1">
                                              <a:solidFill>
                                                <a:srgbClr val="000000"/>
                                              </a:solidFill>
                                              <a:latin typeface="Cambria Math" panose="02040503050406030204" pitchFamily="18" charset="0"/>
                                            </a:rPr>
                                          </m:ctrlPr>
                                        </m:fPr>
                                        <m:num>
                                          <m:r>
                                            <a:rPr lang="en-US" sz="1500" i="1" smtClean="0">
                                              <a:solidFill>
                                                <a:srgbClr val="000000"/>
                                              </a:solidFill>
                                              <a:latin typeface="Cambria Math" panose="02040503050406030204" pitchFamily="18" charset="0"/>
                                            </a:rPr>
                                            <m:t>−</m:t>
                                          </m:r>
                                          <m:r>
                                            <a:rPr lang="en-US" sz="1500" b="0" i="1" smtClean="0">
                                              <a:solidFill>
                                                <a:srgbClr val="000000"/>
                                              </a:solidFill>
                                              <a:latin typeface="Cambria Math" panose="02040503050406030204" pitchFamily="18" charset="0"/>
                                            </a:rPr>
                                            <m:t>1</m:t>
                                          </m:r>
                                        </m:num>
                                        <m:den>
                                          <m:r>
                                            <a:rPr lang="en-US" sz="1500" i="1">
                                              <a:solidFill>
                                                <a:srgbClr val="000000"/>
                                              </a:solidFill>
                                              <a:latin typeface="Cambria Math" panose="02040503050406030204" pitchFamily="18" charset="0"/>
                                            </a:rPr>
                                            <m:t>𝑚</m:t>
                                          </m:r>
                                        </m:den>
                                      </m:f>
                                    </m:e>
                                  </m:mr>
                                  <m:mr>
                                    <m:e>
                                      <m:r>
                                        <a:rPr lang="en-US" sz="1500" i="1">
                                          <a:solidFill>
                                            <a:srgbClr val="000000"/>
                                          </a:solidFill>
                                          <a:latin typeface="Cambria Math" panose="02040503050406030204" pitchFamily="18" charset="0"/>
                                        </a:rPr>
                                        <m:t>0</m:t>
                                      </m:r>
                                    </m:e>
                                    <m:e>
                                      <m:r>
                                        <a:rPr lang="en-US" sz="1500" i="1">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e>
                                      <m:r>
                                        <a:rPr lang="en-US" sz="1500" b="0" i="1" smtClean="0">
                                          <a:solidFill>
                                            <a:srgbClr val="000000"/>
                                          </a:solidFill>
                                          <a:latin typeface="Cambria Math" panose="02040503050406030204" pitchFamily="18" charset="0"/>
                                        </a:rPr>
                                        <m:t>0</m:t>
                                      </m:r>
                                    </m:e>
                                  </m:mr>
                                  <m:mr>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𝑘</m:t>
                                              </m:r>
                                            </m:e>
                                            <m:sub>
                                              <m:r>
                                                <a:rPr lang="en-US" sz="1500" b="0" i="1" smtClean="0">
                                                  <a:solidFill>
                                                    <a:srgbClr val="000000"/>
                                                  </a:solidFill>
                                                  <a:latin typeface="Cambria Math" panose="02040503050406030204" pitchFamily="18" charset="0"/>
                                                </a:rPr>
                                                <m:t>1</m:t>
                                              </m:r>
                                            </m:sub>
                                          </m:sSub>
                                          <m:sSub>
                                            <m:sSubPr>
                                              <m:ctrlPr>
                                                <a:rPr lang="en-US" sz="1500" b="0" i="1" smtClean="0">
                                                  <a:solidFill>
                                                    <a:srgbClr val="000000"/>
                                                  </a:solidFill>
                                                  <a:latin typeface="Cambria Math" panose="02040503050406030204" pitchFamily="18" charset="0"/>
                                                </a:rPr>
                                              </m:ctrlPr>
                                            </m:sSubPr>
                                            <m:e>
                                              <m:r>
                                                <a:rPr lang="en-US" sz="1500" b="0" i="1" smtClean="0">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1</m:t>
                                              </m:r>
                                            </m:sub>
                                          </m:sSub>
                                        </m:num>
                                        <m:den>
                                          <m:r>
                                            <a:rPr lang="en-US" sz="1500" b="0" i="1" smtClean="0">
                                              <a:solidFill>
                                                <a:srgbClr val="000000"/>
                                              </a:solidFill>
                                              <a:latin typeface="Cambria Math" panose="02040503050406030204" pitchFamily="18" charset="0"/>
                                            </a:rPr>
                                            <m:t>𝐽</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𝑘</m:t>
                                              </m:r>
                                            </m:e>
                                            <m:sub>
                                              <m:r>
                                                <a:rPr lang="en-US" sz="1500" i="1">
                                                  <a:solidFill>
                                                    <a:srgbClr val="000000"/>
                                                  </a:solidFill>
                                                  <a:latin typeface="Cambria Math" panose="02040503050406030204" pitchFamily="18" charset="0"/>
                                                </a:rPr>
                                                <m:t>2</m:t>
                                              </m:r>
                                            </m:sub>
                                          </m:sSub>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𝑙</m:t>
                                              </m:r>
                                            </m:e>
                                            <m:sub>
                                              <m:r>
                                                <a:rPr lang="en-US" sz="1500" i="1">
                                                  <a:solidFill>
                                                    <a:srgbClr val="000000"/>
                                                  </a:solidFill>
                                                  <a:latin typeface="Cambria Math" panose="02040503050406030204" pitchFamily="18" charset="0"/>
                                                </a:rPr>
                                                <m:t>2</m:t>
                                              </m:r>
                                            </m:sub>
                                          </m:sSub>
                                        </m:num>
                                        <m:den>
                                          <m:r>
                                            <a:rPr lang="en-US" sz="1500" i="1">
                                              <a:solidFill>
                                                <a:srgbClr val="000000"/>
                                              </a:solidFill>
                                              <a:latin typeface="Cambria Math" panose="02040503050406030204" pitchFamily="18" charset="0"/>
                                            </a:rPr>
                                            <m:t>𝐽</m:t>
                                          </m:r>
                                        </m:den>
                                      </m:f>
                                    </m:e>
                                    <m:e>
                                      <m:f>
                                        <m:fPr>
                                          <m:ctrlPr>
                                            <a:rPr lang="en-US" sz="1500" i="1">
                                              <a:solidFill>
                                                <a:srgbClr val="000000"/>
                                              </a:solidFill>
                                              <a:latin typeface="Cambria Math" panose="02040503050406030204" pitchFamily="18" charset="0"/>
                                            </a:rPr>
                                          </m:ctrlPr>
                                        </m:fPr>
                                        <m:num>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1</m:t>
                                              </m:r>
                                            </m:sub>
                                          </m:sSub>
                                        </m:num>
                                        <m:den>
                                          <m:r>
                                            <a:rPr lang="en-US" sz="1500" i="1">
                                              <a:solidFill>
                                                <a:srgbClr val="000000"/>
                                              </a:solidFill>
                                              <a:latin typeface="Cambria Math" panose="02040503050406030204" pitchFamily="18" charset="0"/>
                                            </a:rPr>
                                            <m:t>𝐽</m:t>
                                          </m:r>
                                        </m:den>
                                      </m:f>
                                    </m:e>
                                    <m:e>
                                      <m:f>
                                        <m:fPr>
                                          <m:ctrlPr>
                                            <a:rPr lang="en-US" sz="1500" i="1">
                                              <a:solidFill>
                                                <a:srgbClr val="000000"/>
                                              </a:solidFill>
                                              <a:latin typeface="Cambria Math" panose="02040503050406030204" pitchFamily="18" charset="0"/>
                                            </a:rPr>
                                          </m:ctrlPr>
                                        </m:fPr>
                                        <m:num>
                                          <m:r>
                                            <a:rPr lang="en-US" sz="1500" b="0" i="1" smtClean="0">
                                              <a:solidFill>
                                                <a:srgbClr val="000000"/>
                                              </a:solidFill>
                                              <a:latin typeface="Cambria Math" panose="02040503050406030204" pitchFamily="18" charset="0"/>
                                            </a:rPr>
                                            <m:t>−</m:t>
                                          </m:r>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𝑙</m:t>
                                              </m:r>
                                            </m:e>
                                            <m:sub>
                                              <m:r>
                                                <a:rPr lang="en-US" sz="1500" b="0" i="1" smtClean="0">
                                                  <a:solidFill>
                                                    <a:srgbClr val="000000"/>
                                                  </a:solidFill>
                                                  <a:latin typeface="Cambria Math" panose="02040503050406030204" pitchFamily="18" charset="0"/>
                                                </a:rPr>
                                                <m:t>2</m:t>
                                              </m:r>
                                            </m:sub>
                                          </m:sSub>
                                        </m:num>
                                        <m:den>
                                          <m:r>
                                            <a:rPr lang="en-US" sz="1500" i="1">
                                              <a:solidFill>
                                                <a:srgbClr val="000000"/>
                                              </a:solidFill>
                                              <a:latin typeface="Cambria Math" panose="02040503050406030204" pitchFamily="18" charset="0"/>
                                            </a:rPr>
                                            <m:t>𝐽</m:t>
                                          </m:r>
                                        </m:den>
                                      </m:f>
                                    </m:e>
                                  </m:mr>
                                </m:m>
                              </m:e>
                            </m:mr>
                          </m:m>
                        </m:e>
                      </m:d>
                    </m:oMath>
                  </m:oMathPara>
                </a14:m>
                <a:endParaRPr lang="en-US" sz="1500" b="0" i="0" u="none" strike="noStrike" baseline="0">
                  <a:solidFill>
                    <a:srgbClr val="000000"/>
                  </a:solidFill>
                  <a:latin typeface="Courier New" panose="02070309020205020404" pitchFamily="49" charset="0"/>
                </a:endParaRPr>
              </a:p>
            </p:txBody>
          </p:sp>
        </mc:Choice>
        <mc:Fallback xmlns="">
          <p:sp>
            <p:nvSpPr>
              <p:cNvPr id="11" name="TextBox 10">
                <a:extLst>
                  <a:ext uri="{FF2B5EF4-FFF2-40B4-BE49-F238E27FC236}">
                    <a16:creationId xmlns:a16="http://schemas.microsoft.com/office/drawing/2014/main" id="{EB4FD173-3418-4417-96A8-B54505BD7210}"/>
                  </a:ext>
                </a:extLst>
              </p:cNvPr>
              <p:cNvSpPr txBox="1">
                <a:spLocks noRot="1" noChangeAspect="1" noMove="1" noResize="1" noEditPoints="1" noAdjustHandles="1" noChangeArrowheads="1" noChangeShapeType="1" noTextEdit="1"/>
              </p:cNvSpPr>
              <p:nvPr/>
            </p:nvSpPr>
            <p:spPr>
              <a:xfrm>
                <a:off x="199709" y="3918170"/>
                <a:ext cx="5228168" cy="14371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BE54A11-C3EB-4587-9EB7-6F87A1A23A81}"/>
                  </a:ext>
                </a:extLst>
              </p:cNvPr>
              <p:cNvSpPr txBox="1"/>
              <p:nvPr/>
            </p:nvSpPr>
            <p:spPr>
              <a:xfrm>
                <a:off x="4735166" y="4113576"/>
                <a:ext cx="2392062" cy="4771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𝐶𝑠𝑘</m:t>
                      </m:r>
                      <m:r>
                        <a:rPr lang="en-US" sz="1500" b="0" i="1" u="none" strike="noStrike" baseline="0" smtClean="0">
                          <a:solidFill>
                            <a:srgbClr val="000000"/>
                          </a:solidFill>
                          <a:latin typeface="Cambria Math" panose="02040503050406030204" pitchFamily="18" charset="0"/>
                        </a:rPr>
                        <m:t> = </m:t>
                      </m:r>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4"/>
                                    <m:mcJc m:val="center"/>
                                  </m:mcPr>
                                </m:mc>
                              </m:mcs>
                              <m:ctrlPr>
                                <a:rPr lang="en-US" sz="1500" b="0" i="1" u="none" strike="noStrike" baseline="0" smtClean="0">
                                  <a:solidFill>
                                    <a:srgbClr val="000000"/>
                                  </a:solidFill>
                                  <a:latin typeface="Cambria Math" panose="02040503050406030204" pitchFamily="18" charset="0"/>
                                </a:rPr>
                              </m:ctrlPr>
                            </m:mPr>
                            <m:mr>
                              <m:e>
                                <m:r>
                                  <m:rPr>
                                    <m:brk m:alnAt="7"/>
                                  </m:rP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1</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mr>
                            <m:mr>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0</m:t>
                                </m:r>
                              </m:e>
                              <m:e>
                                <m:r>
                                  <a:rPr lang="en-US" sz="1500" b="0" i="1" u="none" strike="noStrike" baseline="0" smtClean="0">
                                    <a:solidFill>
                                      <a:srgbClr val="000000"/>
                                    </a:solidFill>
                                    <a:latin typeface="Cambria Math" panose="02040503050406030204" pitchFamily="18" charset="0"/>
                                  </a:rPr>
                                  <m:t>1</m:t>
                                </m:r>
                              </m:e>
                            </m:mr>
                          </m:m>
                        </m:e>
                      </m:d>
                    </m:oMath>
                  </m:oMathPara>
                </a14:m>
                <a:endParaRPr lang="en-US" sz="1500"/>
              </a:p>
            </p:txBody>
          </p:sp>
        </mc:Choice>
        <mc:Fallback xmlns="">
          <p:sp>
            <p:nvSpPr>
              <p:cNvPr id="12" name="TextBox 11">
                <a:extLst>
                  <a:ext uri="{FF2B5EF4-FFF2-40B4-BE49-F238E27FC236}">
                    <a16:creationId xmlns:a16="http://schemas.microsoft.com/office/drawing/2014/main" id="{9BE54A11-C3EB-4587-9EB7-6F87A1A23A81}"/>
                  </a:ext>
                </a:extLst>
              </p:cNvPr>
              <p:cNvSpPr txBox="1">
                <a:spLocks noRot="1" noChangeAspect="1" noMove="1" noResize="1" noEditPoints="1" noAdjustHandles="1" noChangeArrowheads="1" noChangeShapeType="1" noTextEdit="1"/>
              </p:cNvSpPr>
              <p:nvPr/>
            </p:nvSpPr>
            <p:spPr>
              <a:xfrm>
                <a:off x="4735166" y="4113576"/>
                <a:ext cx="2392062" cy="477182"/>
              </a:xfrm>
              <a:prstGeom prst="rect">
                <a:avLst/>
              </a:prstGeom>
              <a:blipFill>
                <a:blip r:embed="rId4"/>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136972-C7B1-486B-AFAE-084B6D7238C3}"/>
                  </a:ext>
                </a:extLst>
              </p:cNvPr>
              <p:cNvSpPr txBox="1"/>
              <p:nvPr/>
            </p:nvSpPr>
            <p:spPr>
              <a:xfrm>
                <a:off x="4812120" y="4882908"/>
                <a:ext cx="2021661"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𝐷𝑠𝑘</m:t>
                      </m:r>
                      <m:r>
                        <a:rPr lang="en-US" sz="1500" b="0" i="1" u="none" strike="noStrike" baseline="0" smtClean="0">
                          <a:solidFill>
                            <a:srgbClr val="000000"/>
                          </a:solidFill>
                          <a:latin typeface="Cambria Math" panose="02040503050406030204" pitchFamily="18" charset="0"/>
                        </a:rPr>
                        <m:t> =  </m:t>
                      </m:r>
                      <m:r>
                        <a:rPr lang="en-US" sz="1500" b="0" i="1" u="none" strike="noStrike" baseline="0" smtClean="0">
                          <a:solidFill>
                            <a:srgbClr val="000000"/>
                          </a:solidFill>
                          <a:latin typeface="Cambria Math" panose="02040503050406030204" pitchFamily="18" charset="0"/>
                        </a:rPr>
                        <m:t>𝑧𝑒𝑟𝑜𝑠</m:t>
                      </m:r>
                      <m:r>
                        <a:rPr lang="en-US" sz="1500" b="0" i="1" u="none" strike="noStrike" baseline="0" smtClean="0">
                          <a:solidFill>
                            <a:srgbClr val="000000"/>
                          </a:solidFill>
                          <a:latin typeface="Cambria Math" panose="02040503050406030204" pitchFamily="18" charset="0"/>
                        </a:rPr>
                        <m:t>(2, 4)</m:t>
                      </m:r>
                    </m:oMath>
                  </m:oMathPara>
                </a14:m>
                <a:endParaRPr lang="en-US" sz="1500"/>
              </a:p>
            </p:txBody>
          </p:sp>
        </mc:Choice>
        <mc:Fallback xmlns="">
          <p:sp>
            <p:nvSpPr>
              <p:cNvPr id="13" name="TextBox 12">
                <a:extLst>
                  <a:ext uri="{FF2B5EF4-FFF2-40B4-BE49-F238E27FC236}">
                    <a16:creationId xmlns:a16="http://schemas.microsoft.com/office/drawing/2014/main" id="{B7136972-C7B1-486B-AFAE-084B6D7238C3}"/>
                  </a:ext>
                </a:extLst>
              </p:cNvPr>
              <p:cNvSpPr txBox="1">
                <a:spLocks noRot="1" noChangeAspect="1" noMove="1" noResize="1" noEditPoints="1" noAdjustHandles="1" noChangeArrowheads="1" noChangeShapeType="1" noTextEdit="1"/>
              </p:cNvSpPr>
              <p:nvPr/>
            </p:nvSpPr>
            <p:spPr>
              <a:xfrm>
                <a:off x="4812120" y="4882908"/>
                <a:ext cx="2021661" cy="323165"/>
              </a:xfrm>
              <a:prstGeom prst="rect">
                <a:avLst/>
              </a:prstGeom>
              <a:blipFill>
                <a:blip r:embed="rId5"/>
                <a:stretch>
                  <a:fillRect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7911CA1-1953-4D28-A7A5-8BDAB207CC87}"/>
                  </a:ext>
                </a:extLst>
              </p:cNvPr>
              <p:cNvSpPr txBox="1"/>
              <p:nvPr/>
            </p:nvSpPr>
            <p:spPr>
              <a:xfrm>
                <a:off x="1503707" y="1827965"/>
                <a:ext cx="1791699"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𝑥</m:t>
                      </m:r>
                      <m:r>
                        <a:rPr lang="en-US" sz="1500" b="0" i="1" u="none" strike="noStrike" baseline="0" smtClean="0">
                          <a:solidFill>
                            <a:srgbClr val="000000"/>
                          </a:solidFill>
                          <a:latin typeface="Cambria Math" panose="02040503050406030204" pitchFamily="18" charset="0"/>
                        </a:rPr>
                        <m:t> =  </m:t>
                      </m:r>
                      <m:sSup>
                        <m:sSupPr>
                          <m:ctrlPr>
                            <a:rPr lang="en-US" sz="1500" b="0" i="1" u="none" strike="noStrike" baseline="0" smtClean="0">
                              <a:solidFill>
                                <a:srgbClr val="000000"/>
                              </a:solidFill>
                              <a:latin typeface="Cambria Math" panose="02040503050406030204" pitchFamily="18" charset="0"/>
                            </a:rPr>
                          </m:ctrlPr>
                        </m:sSupPr>
                        <m:e>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2"/>
                                        <m:mcJc m:val="center"/>
                                      </m:mcPr>
                                    </m:mc>
                                  </m:mcs>
                                  <m:ctrlPr>
                                    <a:rPr lang="en-US" sz="1500" b="0" i="1" u="none" strike="noStrike" baseline="0" smtClean="0">
                                      <a:solidFill>
                                        <a:srgbClr val="000000"/>
                                      </a:solidFill>
                                      <a:latin typeface="Cambria Math" panose="02040503050406030204" pitchFamily="18" charset="0"/>
                                    </a:rPr>
                                  </m:ctrlPr>
                                </m:mPr>
                                <m:mr>
                                  <m:e>
                                    <m:r>
                                      <m:rPr>
                                        <m:brk m:alnAt="7"/>
                                      </m:rPr>
                                      <a:rPr lang="en-US" sz="1500" b="0" i="1" u="none" strike="noStrike" baseline="0" smtClean="0">
                                        <a:solidFill>
                                          <a:srgbClr val="000000"/>
                                        </a:solidFill>
                                        <a:latin typeface="Cambria Math" panose="02040503050406030204" pitchFamily="18" charset="0"/>
                                      </a:rPr>
                                      <m:t>𝑧</m:t>
                                    </m:r>
                                  </m:e>
                                  <m:e>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𝑧</m:t>
                                        </m:r>
                                      </m:e>
                                    </m:acc>
                                    <m:r>
                                      <a:rPr lang="en-US" sz="1500" b="0" i="1" u="none" strike="noStrike" baseline="0" smtClean="0">
                                        <a:solidFill>
                                          <a:srgbClr val="000000"/>
                                        </a:solidFill>
                                        <a:latin typeface="Cambria Math" panose="02040503050406030204" pitchFamily="18" charset="0"/>
                                      </a:rPr>
                                      <m:t>   </m:t>
                                    </m:r>
                                    <m:r>
                                      <a:rPr lang="en-US" sz="1500" b="0" i="1" u="none" strike="noStrike" baseline="0" smtClean="0">
                                        <a:solidFill>
                                          <a:srgbClr val="000000"/>
                                        </a:solidFill>
                                        <a:latin typeface="Cambria Math" panose="02040503050406030204" pitchFamily="18" charset="0"/>
                                      </a:rPr>
                                      <m:t>𝜒</m:t>
                                    </m:r>
                                    <m:r>
                                      <a:rPr lang="en-US" sz="1500" b="0" i="1" u="none" strike="noStrike" baseline="0" smtClean="0">
                                        <a:solidFill>
                                          <a:srgbClr val="000000"/>
                                        </a:solidFill>
                                        <a:latin typeface="Cambria Math" panose="02040503050406030204" pitchFamily="18" charset="0"/>
                                      </a:rPr>
                                      <m:t>   </m:t>
                                    </m:r>
                                    <m:acc>
                                      <m:accPr>
                                        <m:chr m:val="̇"/>
                                        <m:ctrlPr>
                                          <a:rPr lang="en-US" sz="1500" b="0" i="1" u="none" strike="noStrike" baseline="0" smtClean="0">
                                            <a:solidFill>
                                              <a:srgbClr val="000000"/>
                                            </a:solidFill>
                                            <a:latin typeface="Cambria Math" panose="02040503050406030204" pitchFamily="18" charset="0"/>
                                          </a:rPr>
                                        </m:ctrlPr>
                                      </m:accPr>
                                      <m:e>
                                        <m:r>
                                          <a:rPr lang="en-US" sz="1500" b="0" i="1" u="none" strike="noStrike" baseline="0" smtClean="0">
                                            <a:solidFill>
                                              <a:srgbClr val="000000"/>
                                            </a:solidFill>
                                            <a:latin typeface="Cambria Math" panose="02040503050406030204" pitchFamily="18" charset="0"/>
                                          </a:rPr>
                                          <m:t>𝜒</m:t>
                                        </m:r>
                                      </m:e>
                                    </m:acc>
                                  </m:e>
                                </m:mr>
                              </m:m>
                            </m:e>
                          </m:d>
                        </m:e>
                        <m:sup>
                          <m:r>
                            <a:rPr lang="en-US" sz="1500" b="0" i="1" u="none" strike="noStrike" baseline="0" smtClean="0">
                              <a:solidFill>
                                <a:srgbClr val="000000"/>
                              </a:solidFill>
                              <a:latin typeface="Cambria Math" panose="02040503050406030204" pitchFamily="18" charset="0"/>
                            </a:rPr>
                            <m:t>𝑇</m:t>
                          </m:r>
                        </m:sup>
                      </m:sSup>
                    </m:oMath>
                  </m:oMathPara>
                </a14:m>
                <a:endParaRPr lang="en-US" sz="1500"/>
              </a:p>
            </p:txBody>
          </p:sp>
        </mc:Choice>
        <mc:Fallback xmlns="">
          <p:sp>
            <p:nvSpPr>
              <p:cNvPr id="14" name="TextBox 13">
                <a:extLst>
                  <a:ext uri="{FF2B5EF4-FFF2-40B4-BE49-F238E27FC236}">
                    <a16:creationId xmlns:a16="http://schemas.microsoft.com/office/drawing/2014/main" id="{A7911CA1-1953-4D28-A7A5-8BDAB207CC87}"/>
                  </a:ext>
                </a:extLst>
              </p:cNvPr>
              <p:cNvSpPr txBox="1">
                <a:spLocks noRot="1" noChangeAspect="1" noMove="1" noResize="1" noEditPoints="1" noAdjustHandles="1" noChangeArrowheads="1" noChangeShapeType="1" noTextEdit="1"/>
              </p:cNvSpPr>
              <p:nvPr/>
            </p:nvSpPr>
            <p:spPr>
              <a:xfrm>
                <a:off x="1503707" y="1827965"/>
                <a:ext cx="1791699" cy="3231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28B9B-AAB3-4397-8DBB-0C1F45313933}"/>
                  </a:ext>
                </a:extLst>
              </p:cNvPr>
              <p:cNvSpPr txBox="1"/>
              <p:nvPr/>
            </p:nvSpPr>
            <p:spPr>
              <a:xfrm>
                <a:off x="4514850" y="1837912"/>
                <a:ext cx="2832695"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500" b="0" i="1" u="none" strike="noStrike" baseline="0" smtClean="0">
                          <a:solidFill>
                            <a:srgbClr val="000000"/>
                          </a:solidFill>
                          <a:latin typeface="Cambria Math" panose="02040503050406030204" pitchFamily="18" charset="0"/>
                        </a:rPr>
                        <m:t>𝑢</m:t>
                      </m:r>
                      <m:r>
                        <a:rPr lang="en-US" sz="1500" b="0" i="1" u="none" strike="noStrike" baseline="0" smtClean="0">
                          <a:solidFill>
                            <a:srgbClr val="000000"/>
                          </a:solidFill>
                          <a:latin typeface="Cambria Math" panose="02040503050406030204" pitchFamily="18" charset="0"/>
                        </a:rPr>
                        <m:t> =  </m:t>
                      </m:r>
                      <m:sSup>
                        <m:sSupPr>
                          <m:ctrlPr>
                            <a:rPr lang="en-US" sz="1500" b="0" i="1" u="none" strike="noStrike" baseline="0" smtClean="0">
                              <a:solidFill>
                                <a:srgbClr val="000000"/>
                              </a:solidFill>
                              <a:latin typeface="Cambria Math" panose="02040503050406030204" pitchFamily="18" charset="0"/>
                            </a:rPr>
                          </m:ctrlPr>
                        </m:sSupPr>
                        <m:e>
                          <m:d>
                            <m:dPr>
                              <m:begChr m:val="["/>
                              <m:endChr m:val="]"/>
                              <m:ctrlPr>
                                <a:rPr lang="en-US" sz="1500" b="0" i="1" u="none" strike="noStrike" baseline="0" smtClean="0">
                                  <a:solidFill>
                                    <a:srgbClr val="000000"/>
                                  </a:solidFill>
                                  <a:latin typeface="Cambria Math" panose="02040503050406030204" pitchFamily="18" charset="0"/>
                                </a:rPr>
                              </m:ctrlPr>
                            </m:dPr>
                            <m:e>
                              <m:m>
                                <m:mPr>
                                  <m:mcs>
                                    <m:mc>
                                      <m:mcPr>
                                        <m:count m:val="2"/>
                                        <m:mcJc m:val="center"/>
                                      </m:mcPr>
                                    </m:mc>
                                  </m:mcs>
                                  <m:ctrlPr>
                                    <a:rPr lang="en-US" sz="1500" b="0" i="1" u="none" strike="noStrike" baseline="0" smtClean="0">
                                      <a:solidFill>
                                        <a:srgbClr val="000000"/>
                                      </a:solidFill>
                                      <a:latin typeface="Cambria Math" panose="02040503050406030204" pitchFamily="18" charset="0"/>
                                    </a:rPr>
                                  </m:ctrlPr>
                                </m:mPr>
                                <m:mr>
                                  <m:e>
                                    <m:sSub>
                                      <m:sSubPr>
                                        <m:ctrlPr>
                                          <a:rPr lang="en-US" sz="1500" b="0" i="1" u="none" strike="noStrike" baseline="0" smtClean="0">
                                            <a:solidFill>
                                              <a:srgbClr val="000000"/>
                                            </a:solidFill>
                                            <a:latin typeface="Cambria Math" panose="02040503050406030204" pitchFamily="18" charset="0"/>
                                          </a:rPr>
                                        </m:ctrlPr>
                                      </m:sSubPr>
                                      <m:e>
                                        <m:r>
                                          <m:rPr>
                                            <m:brk m:alnAt="7"/>
                                          </m:rPr>
                                          <a:rPr lang="en-US" sz="1500" b="0" i="1" u="none" strike="noStrike" baseline="0" smtClean="0">
                                            <a:solidFill>
                                              <a:srgbClr val="000000"/>
                                            </a:solidFill>
                                            <a:latin typeface="Cambria Math" panose="02040503050406030204" pitchFamily="18" charset="0"/>
                                          </a:rPr>
                                          <m:t>𝑧</m:t>
                                        </m:r>
                                      </m:e>
                                      <m:sub>
                                        <m:r>
                                          <m:rPr>
                                            <m:brk m:alnAt="7"/>
                                          </m:rPr>
                                          <a:rPr lang="en-US" sz="1500" b="0" i="1" u="none" strike="noStrike" baseline="0" smtClean="0">
                                            <a:solidFill>
                                              <a:srgbClr val="000000"/>
                                            </a:solidFill>
                                            <a:latin typeface="Cambria Math" panose="02040503050406030204" pitchFamily="18" charset="0"/>
                                          </a:rPr>
                                          <m:t>𝑤</m:t>
                                        </m:r>
                                        <m:r>
                                          <a:rPr lang="en-US" sz="1500" b="0" i="1" u="none" strike="noStrike" baseline="0" smtClean="0">
                                            <a:solidFill>
                                              <a:srgbClr val="000000"/>
                                            </a:solidFill>
                                            <a:latin typeface="Cambria Math" panose="02040503050406030204" pitchFamily="18" charset="0"/>
                                          </a:rPr>
                                          <m:t>1</m:t>
                                        </m:r>
                                      </m:sub>
                                    </m:sSub>
                                  </m:e>
                                  <m:e>
                                    <m:r>
                                      <a:rPr lang="en-US" sz="1500" b="0" i="1" u="none" strike="noStrike" baseline="0" smtClean="0">
                                        <a:solidFill>
                                          <a:srgbClr val="000000"/>
                                        </a:solidFill>
                                        <a:latin typeface="Cambria Math" panose="02040503050406030204" pitchFamily="18" charset="0"/>
                                      </a:rPr>
                                      <m:t> </m:t>
                                    </m:r>
                                    <m:sSub>
                                      <m:sSubPr>
                                        <m:ctrlPr>
                                          <a:rPr lang="en-US" sz="1500" b="0" i="1" u="none" strike="noStrike" baseline="0" smtClean="0">
                                            <a:solidFill>
                                              <a:srgbClr val="000000"/>
                                            </a:solidFill>
                                            <a:latin typeface="Cambria Math" panose="02040503050406030204" pitchFamily="18" charset="0"/>
                                          </a:rPr>
                                        </m:ctrlPr>
                                      </m:sSubPr>
                                      <m:e>
                                        <m:r>
                                          <a:rPr lang="en-US" sz="1500" b="0" i="1" u="none" strike="noStrike" baseline="0" smtClean="0">
                                            <a:solidFill>
                                              <a:srgbClr val="000000"/>
                                            </a:solidFill>
                                            <a:latin typeface="Cambria Math" panose="02040503050406030204" pitchFamily="18" charset="0"/>
                                          </a:rPr>
                                          <m:t>𝑧</m:t>
                                        </m:r>
                                      </m:e>
                                      <m:sub>
                                        <m:r>
                                          <a:rPr lang="en-US" sz="1500" b="0" i="1" u="none" strike="noStrike" baseline="0" smtClean="0">
                                            <a:solidFill>
                                              <a:srgbClr val="000000"/>
                                            </a:solidFill>
                                            <a:latin typeface="Cambria Math" panose="02040503050406030204" pitchFamily="18" charset="0"/>
                                          </a:rPr>
                                          <m:t>𝑤</m:t>
                                        </m:r>
                                        <m:r>
                                          <a:rPr lang="en-US" sz="1500" b="0" i="1" u="none" strike="noStrike" baseline="0" smtClean="0">
                                            <a:solidFill>
                                              <a:srgbClr val="000000"/>
                                            </a:solidFill>
                                            <a:latin typeface="Cambria Math" panose="02040503050406030204" pitchFamily="18" charset="0"/>
                                          </a:rPr>
                                          <m:t>2</m:t>
                                        </m:r>
                                      </m:sub>
                                    </m:sSub>
                                    <m:r>
                                      <a:rPr lang="en-US" sz="1500" b="0" i="1" u="none" strike="noStrike" baseline="0" smtClean="0">
                                        <a:solidFill>
                                          <a:srgbClr val="000000"/>
                                        </a:solidFill>
                                        <a:latin typeface="Cambria Math" panose="02040503050406030204" pitchFamily="18" charset="0"/>
                                      </a:rPr>
                                      <m:t>   </m:t>
                                    </m:r>
                                    <m:r>
                                      <a:rPr lang="en-US" sz="1500" b="0" i="1" u="none" strike="noStrike" baseline="0" smtClean="0">
                                        <a:solidFill>
                                          <a:srgbClr val="000000"/>
                                        </a:solidFill>
                                        <a:latin typeface="Cambria Math" panose="02040503050406030204" pitchFamily="18" charset="0"/>
                                      </a:rPr>
                                      <m:t>𝐹</m:t>
                                    </m:r>
                                    <m:sSub>
                                      <m:sSubPr>
                                        <m:ctrlPr>
                                          <a:rPr lang="en-US" sz="1500" b="0" i="1" u="none" strike="noStrike" baseline="0" smtClean="0">
                                            <a:solidFill>
                                              <a:srgbClr val="000000"/>
                                            </a:solidFill>
                                            <a:latin typeface="Cambria Math" panose="02040503050406030204" pitchFamily="18" charset="0"/>
                                          </a:rPr>
                                        </m:ctrlPr>
                                      </m:sSubPr>
                                      <m:e>
                                        <m:r>
                                          <a:rPr lang="en-US" sz="1500" b="0" i="1" u="none" strike="noStrike" baseline="0" smtClean="0">
                                            <a:solidFill>
                                              <a:srgbClr val="000000"/>
                                            </a:solidFill>
                                            <a:latin typeface="Cambria Math" panose="02040503050406030204" pitchFamily="18" charset="0"/>
                                          </a:rPr>
                                          <m:t>𝑎</m:t>
                                        </m:r>
                                      </m:e>
                                      <m:sub>
                                        <m:r>
                                          <a:rPr lang="en-US" sz="1500" b="0" i="1" u="none" strike="noStrike" baseline="0" smtClean="0">
                                            <a:solidFill>
                                              <a:srgbClr val="000000"/>
                                            </a:solidFill>
                                            <a:latin typeface="Cambria Math" panose="02040503050406030204" pitchFamily="18" charset="0"/>
                                          </a:rPr>
                                          <m:t>1</m:t>
                                        </m:r>
                                      </m:sub>
                                    </m:sSub>
                                    <m:r>
                                      <a:rPr lang="en-US" sz="1500" b="0" i="1" u="none" strike="noStrike" baseline="0" smtClean="0">
                                        <a:solidFill>
                                          <a:srgbClr val="000000"/>
                                        </a:solidFill>
                                        <a:latin typeface="Cambria Math" panose="02040503050406030204" pitchFamily="18" charset="0"/>
                                      </a:rPr>
                                      <m:t>   </m:t>
                                    </m:r>
                                    <m:r>
                                      <a:rPr lang="en-US" sz="1500" b="0" i="1" u="none" strike="noStrike" baseline="0" smtClean="0">
                                        <a:solidFill>
                                          <a:srgbClr val="000000"/>
                                        </a:solidFill>
                                        <a:latin typeface="Cambria Math" panose="02040503050406030204" pitchFamily="18" charset="0"/>
                                      </a:rPr>
                                      <m:t>𝐹</m:t>
                                    </m:r>
                                    <m:sSub>
                                      <m:sSubPr>
                                        <m:ctrlPr>
                                          <a:rPr lang="en-US" sz="1500" b="0" i="1" u="none" strike="noStrike" baseline="0" smtClean="0">
                                            <a:solidFill>
                                              <a:srgbClr val="000000"/>
                                            </a:solidFill>
                                            <a:latin typeface="Cambria Math" panose="02040503050406030204" pitchFamily="18" charset="0"/>
                                          </a:rPr>
                                        </m:ctrlPr>
                                      </m:sSubPr>
                                      <m:e>
                                        <m:r>
                                          <a:rPr lang="en-US" sz="1500" b="0" i="1" u="none" strike="noStrike" baseline="0" smtClean="0">
                                            <a:solidFill>
                                              <a:srgbClr val="000000"/>
                                            </a:solidFill>
                                            <a:latin typeface="Cambria Math" panose="02040503050406030204" pitchFamily="18" charset="0"/>
                                          </a:rPr>
                                          <m:t>𝑎</m:t>
                                        </m:r>
                                      </m:e>
                                      <m:sub>
                                        <m:r>
                                          <a:rPr lang="en-US" sz="1500" b="0" i="1" u="none" strike="noStrike" baseline="0" smtClean="0">
                                            <a:solidFill>
                                              <a:srgbClr val="000000"/>
                                            </a:solidFill>
                                            <a:latin typeface="Cambria Math" panose="02040503050406030204" pitchFamily="18" charset="0"/>
                                          </a:rPr>
                                          <m:t>2</m:t>
                                        </m:r>
                                      </m:sub>
                                    </m:sSub>
                                  </m:e>
                                </m:mr>
                              </m:m>
                            </m:e>
                          </m:d>
                        </m:e>
                        <m:sup>
                          <m:r>
                            <a:rPr lang="en-US" sz="1500" b="0" i="1" u="none" strike="noStrike" baseline="0" smtClean="0">
                              <a:solidFill>
                                <a:srgbClr val="000000"/>
                              </a:solidFill>
                              <a:latin typeface="Cambria Math" panose="02040503050406030204" pitchFamily="18" charset="0"/>
                            </a:rPr>
                            <m:t>𝑇</m:t>
                          </m:r>
                        </m:sup>
                      </m:sSup>
                    </m:oMath>
                  </m:oMathPara>
                </a14:m>
                <a:endParaRPr lang="en-US" sz="1500"/>
              </a:p>
            </p:txBody>
          </p:sp>
        </mc:Choice>
        <mc:Fallback xmlns="">
          <p:sp>
            <p:nvSpPr>
              <p:cNvPr id="15" name="TextBox 14">
                <a:extLst>
                  <a:ext uri="{FF2B5EF4-FFF2-40B4-BE49-F238E27FC236}">
                    <a16:creationId xmlns:a16="http://schemas.microsoft.com/office/drawing/2014/main" id="{54D28B9B-AAB3-4397-8DBB-0C1F45313933}"/>
                  </a:ext>
                </a:extLst>
              </p:cNvPr>
              <p:cNvSpPr txBox="1">
                <a:spLocks noRot="1" noChangeAspect="1" noMove="1" noResize="1" noEditPoints="1" noAdjustHandles="1" noChangeArrowheads="1" noChangeShapeType="1" noTextEdit="1"/>
              </p:cNvSpPr>
              <p:nvPr/>
            </p:nvSpPr>
            <p:spPr>
              <a:xfrm>
                <a:off x="4514850" y="1837912"/>
                <a:ext cx="2832695" cy="3231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4218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25</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5" name="Title 4"/>
          <p:cNvSpPr>
            <a:spLocks noGrp="1"/>
          </p:cNvSpPr>
          <p:nvPr>
            <p:ph type="title"/>
          </p:nvPr>
        </p:nvSpPr>
        <p:spPr>
          <a:xfrm>
            <a:off x="373591" y="107436"/>
            <a:ext cx="8396817" cy="668338"/>
          </a:xfrm>
        </p:spPr>
        <p:txBody>
          <a:bodyPr/>
          <a:lstStyle/>
          <a:p>
            <a:pPr algn="ctr"/>
            <a:r>
              <a:rPr lang="en-US" sz="2400" b="1"/>
              <a:t>Task 6: Control of bounce and pitch for vehicle model </a:t>
            </a:r>
            <a:endParaRPr lang="en-US" sz="240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594782" y="873174"/>
                <a:ext cx="8329085" cy="4693519"/>
              </a:xfrm>
            </p:spPr>
            <p:txBody>
              <a:bodyPr vert="horz" lIns="0" tIns="0" rIns="0" bIns="0" rtlCol="0" anchor="t">
                <a:normAutofit/>
              </a:bodyPr>
              <a:lstStyle/>
              <a:p>
                <a:pPr marL="698500" lvl="1" indent="-342900">
                  <a:buFont typeface="Arial"/>
                  <a:buChar char="•"/>
                </a:pPr>
                <a:r>
                  <a:rPr lang="en-US"/>
                  <a:t>Implementation </a:t>
                </a:r>
              </a:p>
              <a:p>
                <a:pPr marL="1066800" lvl="2" indent="-342900">
                  <a:buFont typeface="Arial"/>
                  <a:buChar char="•"/>
                </a:pPr>
                <a:r>
                  <a:rPr lang="en-US"/>
                  <a:t>Utilized signal generation feature to provide different excitation.</a:t>
                </a:r>
              </a:p>
              <a:p>
                <a:pPr marL="1066800" lvl="2" indent="-342900">
                  <a:buFont typeface="Arial"/>
                  <a:buChar char="•"/>
                </a:pPr>
                <a:r>
                  <a:rPr lang="en-US"/>
                  <a:t>Iterative tuning of parameters of the controller -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𝑧</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 ; </m:t>
                        </m:r>
                        <m:r>
                          <a:rPr lang="en-US" b="0" i="1" smtClean="0">
                            <a:latin typeface="Cambria Math" panose="02040503050406030204" pitchFamily="18" charset="0"/>
                          </a:rPr>
                          <m:t>𝑐</m:t>
                        </m:r>
                      </m:e>
                      <m:sub>
                        <m:r>
                          <a:rPr lang="en-US" b="0" i="1" smtClean="0">
                            <a:latin typeface="Cambria Math" panose="02040503050406030204" pitchFamily="18" charset="0"/>
                          </a:rPr>
                          <m:t>𝜒</m:t>
                        </m:r>
                      </m:sub>
                    </m:sSub>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oMath>
                </a14:m>
                <a:r>
                  <a:rPr lang="en-US"/>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594782" y="873174"/>
                <a:ext cx="8329085" cy="4693519"/>
              </a:xfrm>
              <a:blipFill>
                <a:blip r:embed="rId2"/>
                <a:stretch>
                  <a:fillRect t="-1558"/>
                </a:stretch>
              </a:blipFill>
            </p:spPr>
            <p:txBody>
              <a:bodyPr/>
              <a:lstStyle/>
              <a:p>
                <a:r>
                  <a:rPr lang="en-US">
                    <a:noFill/>
                  </a:rPr>
                  <a:t> </a:t>
                </a:r>
              </a:p>
            </p:txBody>
          </p:sp>
        </mc:Fallback>
      </mc:AlternateContent>
      <p:pic>
        <p:nvPicPr>
          <p:cNvPr id="8" name="Picture 7" descr="A close up of a clock&#10;&#10;Description automatically generated">
            <a:extLst>
              <a:ext uri="{FF2B5EF4-FFF2-40B4-BE49-F238E27FC236}">
                <a16:creationId xmlns:a16="http://schemas.microsoft.com/office/drawing/2014/main" id="{750C5394-DDE1-459D-B15C-99EFCD192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291" y="2219998"/>
            <a:ext cx="7212065" cy="3280693"/>
          </a:xfrm>
          <a:prstGeom prst="rect">
            <a:avLst/>
          </a:prstGeom>
          <a:ln>
            <a:solidFill>
              <a:schemeClr val="tx1"/>
            </a:solidFill>
          </a:ln>
        </p:spPr>
      </p:pic>
      <p:sp>
        <p:nvSpPr>
          <p:cNvPr id="9" name="TextBox 8">
            <a:extLst>
              <a:ext uri="{FF2B5EF4-FFF2-40B4-BE49-F238E27FC236}">
                <a16:creationId xmlns:a16="http://schemas.microsoft.com/office/drawing/2014/main" id="{22EA4488-B056-41BA-8F38-5A5560A407C2}"/>
              </a:ext>
            </a:extLst>
          </p:cNvPr>
          <p:cNvSpPr txBox="1"/>
          <p:nvPr/>
        </p:nvSpPr>
        <p:spPr>
          <a:xfrm>
            <a:off x="3067050" y="5677703"/>
            <a:ext cx="3449983" cy="276999"/>
          </a:xfrm>
          <a:prstGeom prst="rect">
            <a:avLst/>
          </a:prstGeom>
          <a:noFill/>
        </p:spPr>
        <p:txBody>
          <a:bodyPr wrap="none" rtlCol="0">
            <a:spAutoFit/>
          </a:bodyPr>
          <a:lstStyle/>
          <a:p>
            <a:r>
              <a:rPr lang="en-US" sz="1200"/>
              <a:t>Fig: Simulink implementation Skyhook controller</a:t>
            </a:r>
            <a:endParaRPr lang="en-CH" sz="1200"/>
          </a:p>
        </p:txBody>
      </p:sp>
    </p:spTree>
    <p:extLst>
      <p:ext uri="{BB962C8B-B14F-4D97-AF65-F5344CB8AC3E}">
        <p14:creationId xmlns:p14="http://schemas.microsoft.com/office/powerpoint/2010/main" val="2896762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26</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10" name="Picture 9" descr="A close up of a map&#10;&#10;Description automatically generated">
            <a:extLst>
              <a:ext uri="{FF2B5EF4-FFF2-40B4-BE49-F238E27FC236}">
                <a16:creationId xmlns:a16="http://schemas.microsoft.com/office/drawing/2014/main" id="{C5E354A4-15DC-4BBF-BA8B-822AE90C6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0150"/>
            <a:ext cx="9144000" cy="4457700"/>
          </a:xfrm>
          <a:prstGeom prst="rect">
            <a:avLst/>
          </a:prstGeom>
        </p:spPr>
      </p:pic>
      <p:sp>
        <p:nvSpPr>
          <p:cNvPr id="9" name="Title 4">
            <a:extLst>
              <a:ext uri="{FF2B5EF4-FFF2-40B4-BE49-F238E27FC236}">
                <a16:creationId xmlns:a16="http://schemas.microsoft.com/office/drawing/2014/main" id="{816864D1-50FD-41FF-A297-54C4ECCDF7BC}"/>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1" name="Content Placeholder 5">
            <a:extLst>
              <a:ext uri="{FF2B5EF4-FFF2-40B4-BE49-F238E27FC236}">
                <a16:creationId xmlns:a16="http://schemas.microsoft.com/office/drawing/2014/main" id="{1E5C3815-1A35-44FF-B8FC-3533D2A35160}"/>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1</a:t>
            </a:r>
          </a:p>
        </p:txBody>
      </p:sp>
    </p:spTree>
    <p:extLst>
      <p:ext uri="{BB962C8B-B14F-4D97-AF65-F5344CB8AC3E}">
        <p14:creationId xmlns:p14="http://schemas.microsoft.com/office/powerpoint/2010/main" val="798752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27</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10" name="Picture 9">
            <a:extLst>
              <a:ext uri="{FF2B5EF4-FFF2-40B4-BE49-F238E27FC236}">
                <a16:creationId xmlns:a16="http://schemas.microsoft.com/office/drawing/2014/main" id="{C5E354A4-15DC-4BBF-BA8B-822AE90C6E9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00150"/>
            <a:ext cx="9144000" cy="4457700"/>
          </a:xfrm>
          <a:prstGeom prst="rect">
            <a:avLst/>
          </a:prstGeom>
        </p:spPr>
      </p:pic>
      <p:sp>
        <p:nvSpPr>
          <p:cNvPr id="9" name="Title 4">
            <a:extLst>
              <a:ext uri="{FF2B5EF4-FFF2-40B4-BE49-F238E27FC236}">
                <a16:creationId xmlns:a16="http://schemas.microsoft.com/office/drawing/2014/main" id="{A4508BD8-4EC7-4606-87C4-35A2DE29B4BB}"/>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1" name="Content Placeholder 5">
            <a:extLst>
              <a:ext uri="{FF2B5EF4-FFF2-40B4-BE49-F238E27FC236}">
                <a16:creationId xmlns:a16="http://schemas.microsoft.com/office/drawing/2014/main" id="{CD5830A0-165D-4846-9D48-6B5151F308F8}"/>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2</a:t>
            </a:r>
          </a:p>
        </p:txBody>
      </p:sp>
    </p:spTree>
    <p:extLst>
      <p:ext uri="{BB962C8B-B14F-4D97-AF65-F5344CB8AC3E}">
        <p14:creationId xmlns:p14="http://schemas.microsoft.com/office/powerpoint/2010/main" val="2510630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28</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10" name="Picture 9">
            <a:extLst>
              <a:ext uri="{FF2B5EF4-FFF2-40B4-BE49-F238E27FC236}">
                <a16:creationId xmlns:a16="http://schemas.microsoft.com/office/drawing/2014/main" id="{C5E354A4-15DC-4BBF-BA8B-822AE90C6E9D}"/>
              </a:ext>
            </a:extLst>
          </p:cNvPr>
          <p:cNvPicPr>
            <a:picLocks noChangeAspect="1"/>
          </p:cNvPicPr>
          <p:nvPr/>
        </p:nvPicPr>
        <p:blipFill rotWithShape="1">
          <a:blip r:embed="rId2">
            <a:extLst>
              <a:ext uri="{28A0092B-C50C-407E-A947-70E740481C1C}">
                <a14:useLocalDpi xmlns:a14="http://schemas.microsoft.com/office/drawing/2010/main" val="0"/>
              </a:ext>
            </a:extLst>
          </a:blip>
          <a:srcRect l="8201" t="3270" r="8539" b="4307"/>
          <a:stretch/>
        </p:blipFill>
        <p:spPr>
          <a:xfrm>
            <a:off x="494782" y="1308159"/>
            <a:ext cx="8181951" cy="4427749"/>
          </a:xfrm>
          <a:prstGeom prst="rect">
            <a:avLst/>
          </a:prstGeom>
          <a:ln>
            <a:solidFill>
              <a:schemeClr val="tx1"/>
            </a:solidFill>
          </a:ln>
        </p:spPr>
      </p:pic>
      <p:sp>
        <p:nvSpPr>
          <p:cNvPr id="9" name="Title 4">
            <a:extLst>
              <a:ext uri="{FF2B5EF4-FFF2-40B4-BE49-F238E27FC236}">
                <a16:creationId xmlns:a16="http://schemas.microsoft.com/office/drawing/2014/main" id="{C524B6EA-47BC-41FC-8B47-7BF1D3D1F1EF}"/>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1" name="Content Placeholder 5">
            <a:extLst>
              <a:ext uri="{FF2B5EF4-FFF2-40B4-BE49-F238E27FC236}">
                <a16:creationId xmlns:a16="http://schemas.microsoft.com/office/drawing/2014/main" id="{E0FCA33D-28B9-4BBC-8506-DE8F80C79D22}"/>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3</a:t>
            </a:r>
          </a:p>
        </p:txBody>
      </p:sp>
    </p:spTree>
    <p:extLst>
      <p:ext uri="{BB962C8B-B14F-4D97-AF65-F5344CB8AC3E}">
        <p14:creationId xmlns:p14="http://schemas.microsoft.com/office/powerpoint/2010/main" val="2253908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29</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10" name="Picture 9">
            <a:extLst>
              <a:ext uri="{FF2B5EF4-FFF2-40B4-BE49-F238E27FC236}">
                <a16:creationId xmlns:a16="http://schemas.microsoft.com/office/drawing/2014/main" id="{C5E354A4-15DC-4BBF-BA8B-822AE90C6E9D}"/>
              </a:ext>
            </a:extLst>
          </p:cNvPr>
          <p:cNvPicPr>
            <a:picLocks noChangeAspect="1"/>
          </p:cNvPicPr>
          <p:nvPr/>
        </p:nvPicPr>
        <p:blipFill rotWithShape="1">
          <a:blip r:embed="rId2">
            <a:extLst>
              <a:ext uri="{28A0092B-C50C-407E-A947-70E740481C1C}">
                <a14:useLocalDpi xmlns:a14="http://schemas.microsoft.com/office/drawing/2010/main" val="0"/>
              </a:ext>
            </a:extLst>
          </a:blip>
          <a:srcRect l="8426" t="3501" r="8652" b="4538"/>
          <a:stretch/>
        </p:blipFill>
        <p:spPr>
          <a:xfrm>
            <a:off x="373591" y="1270001"/>
            <a:ext cx="8339667" cy="4508845"/>
          </a:xfrm>
          <a:prstGeom prst="rect">
            <a:avLst/>
          </a:prstGeom>
          <a:ln>
            <a:solidFill>
              <a:schemeClr val="tx1"/>
            </a:solidFill>
          </a:ln>
        </p:spPr>
      </p:pic>
      <p:sp>
        <p:nvSpPr>
          <p:cNvPr id="9" name="Title 4">
            <a:extLst>
              <a:ext uri="{FF2B5EF4-FFF2-40B4-BE49-F238E27FC236}">
                <a16:creationId xmlns:a16="http://schemas.microsoft.com/office/drawing/2014/main" id="{0CB24D3F-0071-4BDF-A5DF-7942D107535A}"/>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1" name="Content Placeholder 5">
            <a:extLst>
              <a:ext uri="{FF2B5EF4-FFF2-40B4-BE49-F238E27FC236}">
                <a16:creationId xmlns:a16="http://schemas.microsoft.com/office/drawing/2014/main" id="{7DD4C68A-CD31-4856-844D-1E153C94A836}"/>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4</a:t>
            </a:r>
          </a:p>
        </p:txBody>
      </p:sp>
    </p:spTree>
    <p:extLst>
      <p:ext uri="{BB962C8B-B14F-4D97-AF65-F5344CB8AC3E}">
        <p14:creationId xmlns:p14="http://schemas.microsoft.com/office/powerpoint/2010/main" val="148166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5" name="Title 4"/>
          <p:cNvSpPr>
            <a:spLocks noGrp="1"/>
          </p:cNvSpPr>
          <p:nvPr>
            <p:ph type="title"/>
          </p:nvPr>
        </p:nvSpPr>
        <p:spPr>
          <a:xfrm>
            <a:off x="941917" y="327188"/>
            <a:ext cx="6935788" cy="668338"/>
          </a:xfrm>
        </p:spPr>
        <p:txBody>
          <a:bodyPr/>
          <a:lstStyle/>
          <a:p>
            <a:r>
              <a:rPr lang="en-US"/>
              <a:t>Our most difficult part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47359" y="1295258"/>
                <a:ext cx="7325040" cy="4693519"/>
              </a:xfrm>
            </p:spPr>
            <p:txBody>
              <a:bodyPr>
                <a:normAutofit/>
              </a:bodyPr>
              <a:lstStyle/>
              <a:p>
                <a:pPr marL="698500" lvl="1" indent="-342900">
                  <a:buFont typeface="Arial"/>
                  <a:buChar char="•"/>
                </a:pPr>
                <a:r>
                  <a:rPr lang="en-US"/>
                  <a:t>Derivation of model for 2 DOF and vehicle model.</a:t>
                </a:r>
              </a:p>
              <a:p>
                <a:pPr lvl="1" indent="0">
                  <a:buNone/>
                </a:pPr>
                <a:endParaRPr lang="en-US"/>
              </a:p>
              <a:p>
                <a:pPr marL="698500" lvl="1" indent="-342900">
                  <a:buFont typeface="Arial"/>
                  <a:buChar char="•"/>
                </a:pPr>
                <a:r>
                  <a:rPr lang="en-US"/>
                  <a:t>Understanding of MIMO system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m:t>
                        </m:r>
                      </m:sub>
                    </m:sSub>
                  </m:oMath>
                </a14:m>
                <a:r>
                  <a:rPr lang="en-US"/>
                  <a:t> controller.</a:t>
                </a:r>
              </a:p>
              <a:p>
                <a:pPr lvl="1" indent="0">
                  <a:buNone/>
                </a:pPr>
                <a:endParaRPr lang="en-US"/>
              </a:p>
              <a:p>
                <a:pPr marL="698500" lvl="1" indent="-342900">
                  <a:buFont typeface="Arial"/>
                  <a:buChar char="•"/>
                </a:pPr>
                <a:r>
                  <a:rPr lang="en-US"/>
                  <a:t>Creating Simulink simulation for feedback-based Skyhook controller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m:t>
                        </m:r>
                      </m:sub>
                    </m:sSub>
                  </m:oMath>
                </a14:m>
                <a:r>
                  <a:rPr lang="en-US"/>
                  <a:t> controller.</a:t>
                </a:r>
              </a:p>
              <a:p>
                <a:endParaRPr lang="en-US"/>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47359" y="1295258"/>
                <a:ext cx="7325040" cy="4693519"/>
              </a:xfrm>
              <a:blipFill>
                <a:blip r:embed="rId2"/>
                <a:stretch>
                  <a:fillRect t="-1558" r="-1331"/>
                </a:stretch>
              </a:blipFill>
            </p:spPr>
            <p:txBody>
              <a:bodyPr/>
              <a:lstStyle/>
              <a:p>
                <a:r>
                  <a:rPr lang="en-US">
                    <a:noFill/>
                  </a:rPr>
                  <a:t> </a:t>
                </a:r>
              </a:p>
            </p:txBody>
          </p:sp>
        </mc:Fallback>
      </mc:AlternateContent>
    </p:spTree>
    <p:extLst>
      <p:ext uri="{BB962C8B-B14F-4D97-AF65-F5344CB8AC3E}">
        <p14:creationId xmlns:p14="http://schemas.microsoft.com/office/powerpoint/2010/main" val="34896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30</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62516" y="816208"/>
                <a:ext cx="7325040" cy="4693519"/>
              </a:xfrm>
            </p:spPr>
            <p:txBody>
              <a:bodyPr vert="horz" lIns="0" tIns="0" rIns="0" bIns="0" rtlCol="0" anchor="t">
                <a:normAutofit/>
              </a:bodyPr>
              <a:lstStyle/>
              <a:p>
                <a:pPr marL="698500" lvl="1" indent="-342900">
                  <a:buFont typeface="Arial"/>
                  <a:buChar char="•"/>
                </a:pPr>
                <a:r>
                  <a:rPr lang="en-US" b="0">
                    <a:cs typeface="Arial"/>
                  </a:rPr>
                  <a:t>Design of </a:t>
                </a:r>
                <a14:m>
                  <m:oMath xmlns:m="http://schemas.openxmlformats.org/officeDocument/2006/math">
                    <m:sSub>
                      <m:sSubPr>
                        <m:ctrlPr>
                          <a:rPr lang="en-US" b="0" i="1" smtClean="0">
                            <a:latin typeface="Cambria Math" panose="02040503050406030204" pitchFamily="18" charset="0"/>
                            <a:cs typeface="Arial"/>
                          </a:rPr>
                        </m:ctrlPr>
                      </m:sSubPr>
                      <m:e>
                        <m:r>
                          <a:rPr lang="en-US" b="0" i="1" smtClean="0">
                            <a:latin typeface="Cambria Math" panose="02040503050406030204" pitchFamily="18" charset="0"/>
                            <a:cs typeface="Arial"/>
                          </a:rPr>
                          <m:t>𝐻</m:t>
                        </m:r>
                      </m:e>
                      <m:sub>
                        <m:r>
                          <a:rPr lang="en-US" b="0" i="1" smtClean="0">
                            <a:latin typeface="Cambria Math" panose="02040503050406030204" pitchFamily="18" charset="0"/>
                            <a:cs typeface="Arial"/>
                          </a:rPr>
                          <m:t>∞</m:t>
                        </m:r>
                      </m:sub>
                    </m:sSub>
                  </m:oMath>
                </a14:m>
                <a:r>
                  <a:rPr lang="en-US">
                    <a:cs typeface="Arial"/>
                  </a:rPr>
                  <a:t> controller </a:t>
                </a:r>
              </a:p>
              <a:p>
                <a:pPr marL="1066800" lvl="2" indent="-342900">
                  <a:buFont typeface="Arial"/>
                  <a:buChar char="•"/>
                </a:pPr>
                <a:r>
                  <a:rPr lang="en-US">
                    <a:cs typeface="Arial"/>
                  </a:rPr>
                  <a:t>Poles of the </a:t>
                </a:r>
                <a:r>
                  <a:rPr lang="en-US" i="1">
                    <a:cs typeface="Arial"/>
                  </a:rPr>
                  <a:t>A</a:t>
                </a:r>
                <a:r>
                  <a:rPr lang="en-US">
                    <a:cs typeface="Arial"/>
                  </a:rPr>
                  <a:t> and </a:t>
                </a:r>
                <a14:m>
                  <m:oMath xmlns:m="http://schemas.openxmlformats.org/officeDocument/2006/math">
                    <m:r>
                      <a:rPr lang="en-US" b="0" i="1" smtClean="0">
                        <a:latin typeface="Cambria Math" panose="02040503050406030204" pitchFamily="18" charset="0"/>
                        <a:cs typeface="Arial"/>
                      </a:rPr>
                      <m:t>𝐴𝑠𝑘</m:t>
                    </m:r>
                  </m:oMath>
                </a14:m>
                <a:r>
                  <a:rPr lang="en-US">
                    <a:cs typeface="Arial"/>
                  </a:rPr>
                  <a:t> matrix was calculated:</a:t>
                </a:r>
              </a:p>
              <a:p>
                <a:pPr lvl="2" indent="0">
                  <a:buNone/>
                </a:pPr>
                <a:endParaRPr lang="en-US">
                  <a:cs typeface="Arial"/>
                </a:endParaRPr>
              </a:p>
              <a:p>
                <a:pPr lvl="2" indent="0">
                  <a:buNone/>
                </a:pPr>
                <a:endParaRPr lang="en-US">
                  <a:cs typeface="Arial"/>
                </a:endParaRPr>
              </a:p>
              <a:p>
                <a:pPr lvl="2" indent="0">
                  <a:buNone/>
                </a:pPr>
                <a:endParaRPr lang="en-US">
                  <a:cs typeface="Arial"/>
                </a:endParaRPr>
              </a:p>
              <a:p>
                <a:pPr marL="1066800" lvl="2" indent="-342900">
                  <a:buFont typeface="Arial"/>
                  <a:buChar char="•"/>
                </a:pPr>
                <a:endParaRPr lang="en-US">
                  <a:cs typeface="Arial"/>
                </a:endParaRPr>
              </a:p>
              <a:p>
                <a:pPr marL="1066800" lvl="2" indent="-342900">
                  <a:buFont typeface="Arial"/>
                  <a:buChar char="•"/>
                </a:pPr>
                <a:r>
                  <a:rPr lang="en-US">
                    <a:cs typeface="Arial"/>
                  </a:rPr>
                  <a:t>Individual transfer function of the skyhook model was obtained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62516" y="816208"/>
                <a:ext cx="7325040" cy="4693519"/>
              </a:xfrm>
              <a:blipFill>
                <a:blip r:embed="rId2"/>
                <a:stretch>
                  <a:fillRect t="-1558"/>
                </a:stretch>
              </a:blipFill>
            </p:spPr>
            <p:txBody>
              <a:bodyPr/>
              <a:lstStyle/>
              <a:p>
                <a:r>
                  <a:rPr lang="en-US">
                    <a:noFill/>
                  </a:rPr>
                  <a:t> </a:t>
                </a:r>
              </a:p>
            </p:txBody>
          </p:sp>
        </mc:Fallback>
      </mc:AlternateContent>
      <p:sp>
        <p:nvSpPr>
          <p:cNvPr id="9" name="Title 4">
            <a:extLst>
              <a:ext uri="{FF2B5EF4-FFF2-40B4-BE49-F238E27FC236}">
                <a16:creationId xmlns:a16="http://schemas.microsoft.com/office/drawing/2014/main" id="{FB4B1483-2B28-4C2A-99E7-B7BDE6618083}"/>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pic>
        <p:nvPicPr>
          <p:cNvPr id="12" name="Picture 11" descr="A close up of a sign&#10;&#10;Description automatically generated">
            <a:extLst>
              <a:ext uri="{FF2B5EF4-FFF2-40B4-BE49-F238E27FC236}">
                <a16:creationId xmlns:a16="http://schemas.microsoft.com/office/drawing/2014/main" id="{7227D9CD-DF53-43A8-A65B-5145C3A8D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067" y="1634868"/>
            <a:ext cx="1814732" cy="896815"/>
          </a:xfrm>
          <a:prstGeom prst="rect">
            <a:avLst/>
          </a:prstGeom>
          <a:ln>
            <a:solidFill>
              <a:schemeClr val="tx1"/>
            </a:solidFill>
          </a:ln>
        </p:spPr>
      </p:pic>
      <p:pic>
        <p:nvPicPr>
          <p:cNvPr id="7" name="Picture 6" descr="A close up of a map&#10;&#10;Description automatically generated">
            <a:extLst>
              <a:ext uri="{FF2B5EF4-FFF2-40B4-BE49-F238E27FC236}">
                <a16:creationId xmlns:a16="http://schemas.microsoft.com/office/drawing/2014/main" id="{BCFCF29A-8B95-497B-8921-9BB7A4ADFFDF}"/>
              </a:ext>
            </a:extLst>
          </p:cNvPr>
          <p:cNvPicPr>
            <a:picLocks noChangeAspect="1"/>
          </p:cNvPicPr>
          <p:nvPr/>
        </p:nvPicPr>
        <p:blipFill rotWithShape="1">
          <a:blip r:embed="rId4">
            <a:extLst>
              <a:ext uri="{28A0092B-C50C-407E-A947-70E740481C1C}">
                <a14:useLocalDpi xmlns:a14="http://schemas.microsoft.com/office/drawing/2010/main" val="0"/>
              </a:ext>
            </a:extLst>
          </a:blip>
          <a:srcRect l="9267" t="4871" r="6278" b="4062"/>
          <a:stretch/>
        </p:blipFill>
        <p:spPr>
          <a:xfrm>
            <a:off x="2523067" y="3310465"/>
            <a:ext cx="4783668" cy="2514601"/>
          </a:xfrm>
          <a:prstGeom prst="rect">
            <a:avLst/>
          </a:prstGeom>
        </p:spPr>
      </p:pic>
      <p:pic>
        <p:nvPicPr>
          <p:cNvPr id="11" name="Picture 10" descr="A picture containing bird&#10;&#10;Description automatically generated">
            <a:extLst>
              <a:ext uri="{FF2B5EF4-FFF2-40B4-BE49-F238E27FC236}">
                <a16:creationId xmlns:a16="http://schemas.microsoft.com/office/drawing/2014/main" id="{B9F4B8F1-5E10-4E30-B17F-ED98FF430F59}"/>
              </a:ext>
            </a:extLst>
          </p:cNvPr>
          <p:cNvPicPr>
            <a:picLocks noChangeAspect="1"/>
          </p:cNvPicPr>
          <p:nvPr/>
        </p:nvPicPr>
        <p:blipFill rotWithShape="1">
          <a:blip r:embed="rId5">
            <a:extLst>
              <a:ext uri="{28A0092B-C50C-407E-A947-70E740481C1C}">
                <a14:useLocalDpi xmlns:a14="http://schemas.microsoft.com/office/drawing/2010/main" val="0"/>
              </a:ext>
            </a:extLst>
          </a:blip>
          <a:srcRect t="43738"/>
          <a:stretch/>
        </p:blipFill>
        <p:spPr>
          <a:xfrm>
            <a:off x="2187993" y="1614652"/>
            <a:ext cx="1936345" cy="896815"/>
          </a:xfrm>
          <a:prstGeom prst="rect">
            <a:avLst/>
          </a:prstGeom>
          <a:ln>
            <a:solidFill>
              <a:schemeClr val="tx1"/>
            </a:solidFill>
          </a:ln>
        </p:spPr>
      </p:pic>
      <p:sp>
        <p:nvSpPr>
          <p:cNvPr id="15" name="TextBox 14">
            <a:extLst>
              <a:ext uri="{FF2B5EF4-FFF2-40B4-BE49-F238E27FC236}">
                <a16:creationId xmlns:a16="http://schemas.microsoft.com/office/drawing/2014/main" id="{AB9E4D91-BF5C-4C20-AB88-60DE7D1BC41F}"/>
              </a:ext>
            </a:extLst>
          </p:cNvPr>
          <p:cNvSpPr txBox="1"/>
          <p:nvPr/>
        </p:nvSpPr>
        <p:spPr>
          <a:xfrm>
            <a:off x="2381276" y="2543230"/>
            <a:ext cx="1743062" cy="261610"/>
          </a:xfrm>
          <a:prstGeom prst="rect">
            <a:avLst/>
          </a:prstGeom>
          <a:noFill/>
        </p:spPr>
        <p:txBody>
          <a:bodyPr wrap="square">
            <a:spAutoFit/>
          </a:bodyPr>
          <a:lstStyle/>
          <a:p>
            <a:r>
              <a:rPr lang="fr-CH" sz="1100" err="1">
                <a:solidFill>
                  <a:srgbClr val="000000"/>
                </a:solidFill>
                <a:latin typeface="Courier New" panose="02070309020205020404" pitchFamily="49" charset="0"/>
              </a:rPr>
              <a:t>Poles</a:t>
            </a:r>
            <a:r>
              <a:rPr lang="fr-CH" sz="1100">
                <a:solidFill>
                  <a:srgbClr val="000000"/>
                </a:solidFill>
                <a:latin typeface="Courier New" panose="02070309020205020404" pitchFamily="49" charset="0"/>
              </a:rPr>
              <a:t> of passive</a:t>
            </a:r>
            <a:endParaRPr lang="fr-CH" sz="1100" b="0" i="0" u="none" strike="noStrike" baseline="0">
              <a:solidFill>
                <a:srgbClr val="000000"/>
              </a:solidFill>
              <a:latin typeface="Courier New" panose="02070309020205020404" pitchFamily="49" charset="0"/>
            </a:endParaRPr>
          </a:p>
        </p:txBody>
      </p:sp>
      <p:sp>
        <p:nvSpPr>
          <p:cNvPr id="16" name="TextBox 15">
            <a:extLst>
              <a:ext uri="{FF2B5EF4-FFF2-40B4-BE49-F238E27FC236}">
                <a16:creationId xmlns:a16="http://schemas.microsoft.com/office/drawing/2014/main" id="{4D7CD81C-A075-4F69-B81D-F0B3427F3544}"/>
              </a:ext>
            </a:extLst>
          </p:cNvPr>
          <p:cNvSpPr txBox="1"/>
          <p:nvPr/>
        </p:nvSpPr>
        <p:spPr>
          <a:xfrm>
            <a:off x="5366435" y="2565196"/>
            <a:ext cx="1525432" cy="261610"/>
          </a:xfrm>
          <a:prstGeom prst="rect">
            <a:avLst/>
          </a:prstGeom>
          <a:noFill/>
        </p:spPr>
        <p:txBody>
          <a:bodyPr wrap="square">
            <a:spAutoFit/>
          </a:bodyPr>
          <a:lstStyle>
            <a:defPPr>
              <a:defRPr lang="en-US"/>
            </a:defPPr>
            <a:lvl1pPr>
              <a:defRPr sz="1100">
                <a:solidFill>
                  <a:srgbClr val="000000"/>
                </a:solidFill>
                <a:latin typeface="Courier New" panose="02070309020205020404" pitchFamily="49" charset="0"/>
              </a:defRPr>
            </a:lvl1pPr>
          </a:lstStyle>
          <a:p>
            <a:r>
              <a:rPr lang="fr-CH" err="1"/>
              <a:t>Poles</a:t>
            </a:r>
            <a:r>
              <a:rPr lang="fr-CH"/>
              <a:t> of active</a:t>
            </a:r>
          </a:p>
        </p:txBody>
      </p:sp>
    </p:spTree>
    <p:extLst>
      <p:ext uri="{BB962C8B-B14F-4D97-AF65-F5344CB8AC3E}">
        <p14:creationId xmlns:p14="http://schemas.microsoft.com/office/powerpoint/2010/main" val="2033169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31</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62516" y="775774"/>
                <a:ext cx="7325040" cy="4693519"/>
              </a:xfrm>
            </p:spPr>
            <p:txBody>
              <a:bodyPr vert="horz" lIns="0" tIns="0" rIns="0" bIns="0" rtlCol="0" anchor="t">
                <a:normAutofit/>
              </a:bodyPr>
              <a:lstStyle/>
              <a:p>
                <a:pPr marL="698500" lvl="1" indent="-342900">
                  <a:buFont typeface="Arial"/>
                  <a:buChar char="•"/>
                </a:pPr>
                <a:r>
                  <a:rPr lang="en-US" b="0">
                    <a:cs typeface="Arial"/>
                  </a:rPr>
                  <a:t>Design of </a:t>
                </a:r>
                <a14:m>
                  <m:oMath xmlns:m="http://schemas.openxmlformats.org/officeDocument/2006/math">
                    <m:sSub>
                      <m:sSubPr>
                        <m:ctrlPr>
                          <a:rPr lang="en-US" b="0" i="1" smtClean="0">
                            <a:latin typeface="Cambria Math" panose="02040503050406030204" pitchFamily="18" charset="0"/>
                            <a:cs typeface="Arial"/>
                          </a:rPr>
                        </m:ctrlPr>
                      </m:sSubPr>
                      <m:e>
                        <m:r>
                          <a:rPr lang="en-US" b="0" i="1" smtClean="0">
                            <a:latin typeface="Cambria Math" panose="02040503050406030204" pitchFamily="18" charset="0"/>
                            <a:cs typeface="Arial"/>
                          </a:rPr>
                          <m:t>𝐻</m:t>
                        </m:r>
                      </m:e>
                      <m:sub>
                        <m:r>
                          <a:rPr lang="en-US" b="0" i="1" smtClean="0">
                            <a:latin typeface="Cambria Math" panose="02040503050406030204" pitchFamily="18" charset="0"/>
                            <a:cs typeface="Arial"/>
                          </a:rPr>
                          <m:t>∞</m:t>
                        </m:r>
                      </m:sub>
                    </m:sSub>
                  </m:oMath>
                </a14:m>
                <a:r>
                  <a:rPr lang="en-US">
                    <a:cs typeface="Arial"/>
                  </a:rPr>
                  <a:t> controller </a:t>
                </a:r>
              </a:p>
              <a:p>
                <a:pPr marL="1066800" lvl="2" indent="-342900">
                  <a:buFont typeface="Arial"/>
                  <a:buChar char="•"/>
                </a:pPr>
                <a:r>
                  <a:rPr lang="en-US">
                    <a:cs typeface="Arial"/>
                  </a:rPr>
                  <a:t>Weighing functions were designed:</a:t>
                </a:r>
              </a:p>
              <a:p>
                <a:pPr lvl="2" indent="0">
                  <a:buNone/>
                </a:pPr>
                <a:endParaRPr lang="en-US">
                  <a:cs typeface="Arial"/>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62516" y="775774"/>
                <a:ext cx="7325040" cy="4693519"/>
              </a:xfrm>
              <a:blipFill>
                <a:blip r:embed="rId2"/>
                <a:stretch>
                  <a:fillRect t="-1558"/>
                </a:stretch>
              </a:blipFill>
            </p:spPr>
            <p:txBody>
              <a:bodyPr/>
              <a:lstStyle/>
              <a:p>
                <a:r>
                  <a:rPr lang="en-US">
                    <a:noFill/>
                  </a:rPr>
                  <a:t> </a:t>
                </a:r>
              </a:p>
            </p:txBody>
          </p:sp>
        </mc:Fallback>
      </mc:AlternateContent>
      <p:sp>
        <p:nvSpPr>
          <p:cNvPr id="9" name="Title 4">
            <a:extLst>
              <a:ext uri="{FF2B5EF4-FFF2-40B4-BE49-F238E27FC236}">
                <a16:creationId xmlns:a16="http://schemas.microsoft.com/office/drawing/2014/main" id="{FB4B1483-2B28-4C2A-99E7-B7BDE6618083}"/>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pic>
        <p:nvPicPr>
          <p:cNvPr id="7" name="Picture 6" descr="A close up of a map&#10;&#10;Description automatically generated">
            <a:extLst>
              <a:ext uri="{FF2B5EF4-FFF2-40B4-BE49-F238E27FC236}">
                <a16:creationId xmlns:a16="http://schemas.microsoft.com/office/drawing/2014/main" id="{C8D5B314-6F1C-4805-9244-910A03266E5F}"/>
              </a:ext>
            </a:extLst>
          </p:cNvPr>
          <p:cNvPicPr>
            <a:picLocks noChangeAspect="1"/>
          </p:cNvPicPr>
          <p:nvPr/>
        </p:nvPicPr>
        <p:blipFill rotWithShape="1">
          <a:blip r:embed="rId3">
            <a:extLst>
              <a:ext uri="{28A0092B-C50C-407E-A947-70E740481C1C}">
                <a14:useLocalDpi xmlns:a14="http://schemas.microsoft.com/office/drawing/2010/main" val="0"/>
              </a:ext>
            </a:extLst>
          </a:blip>
          <a:srcRect l="10456" t="4069" r="8575" b="3535"/>
          <a:stretch/>
        </p:blipFill>
        <p:spPr>
          <a:xfrm>
            <a:off x="407894" y="1413552"/>
            <a:ext cx="3958791" cy="2202259"/>
          </a:xfrm>
          <a:prstGeom prst="rect">
            <a:avLst/>
          </a:prstGeom>
          <a:ln>
            <a:solidFill>
              <a:schemeClr val="tx1"/>
            </a:solidFill>
          </a:ln>
        </p:spPr>
      </p:pic>
      <p:pic>
        <p:nvPicPr>
          <p:cNvPr id="12" name="Picture 11" descr="A close up of a map&#10;&#10;Description automatically generated">
            <a:extLst>
              <a:ext uri="{FF2B5EF4-FFF2-40B4-BE49-F238E27FC236}">
                <a16:creationId xmlns:a16="http://schemas.microsoft.com/office/drawing/2014/main" id="{1AED4A0F-35CE-469C-9D2D-F1F838C73FB1}"/>
              </a:ext>
            </a:extLst>
          </p:cNvPr>
          <p:cNvPicPr>
            <a:picLocks noChangeAspect="1"/>
          </p:cNvPicPr>
          <p:nvPr/>
        </p:nvPicPr>
        <p:blipFill rotWithShape="1">
          <a:blip r:embed="rId4">
            <a:extLst>
              <a:ext uri="{28A0092B-C50C-407E-A947-70E740481C1C}">
                <a14:useLocalDpi xmlns:a14="http://schemas.microsoft.com/office/drawing/2010/main" val="0"/>
              </a:ext>
            </a:extLst>
          </a:blip>
          <a:srcRect l="9433" t="6275" r="7725" b="2802"/>
          <a:stretch/>
        </p:blipFill>
        <p:spPr>
          <a:xfrm>
            <a:off x="4571999" y="1414186"/>
            <a:ext cx="4114799" cy="2201625"/>
          </a:xfrm>
          <a:prstGeom prst="rect">
            <a:avLst/>
          </a:prstGeom>
          <a:ln>
            <a:solidFill>
              <a:schemeClr val="tx1"/>
            </a:solidFill>
          </a:ln>
        </p:spPr>
      </p:pic>
      <p:pic>
        <p:nvPicPr>
          <p:cNvPr id="14" name="Picture 13" descr="A close up of a map&#10;&#10;Description automatically generated">
            <a:extLst>
              <a:ext uri="{FF2B5EF4-FFF2-40B4-BE49-F238E27FC236}">
                <a16:creationId xmlns:a16="http://schemas.microsoft.com/office/drawing/2014/main" id="{E5EC1D62-89AA-462E-8B64-DA88BD8E01CB}"/>
              </a:ext>
            </a:extLst>
          </p:cNvPr>
          <p:cNvPicPr>
            <a:picLocks noChangeAspect="1"/>
          </p:cNvPicPr>
          <p:nvPr/>
        </p:nvPicPr>
        <p:blipFill rotWithShape="1">
          <a:blip r:embed="rId5">
            <a:extLst>
              <a:ext uri="{28A0092B-C50C-407E-A947-70E740481C1C}">
                <a14:useLocalDpi xmlns:a14="http://schemas.microsoft.com/office/drawing/2010/main" val="0"/>
              </a:ext>
            </a:extLst>
          </a:blip>
          <a:srcRect l="8576" t="5914" r="7525" b="3762"/>
          <a:stretch/>
        </p:blipFill>
        <p:spPr>
          <a:xfrm>
            <a:off x="2895164" y="3809506"/>
            <a:ext cx="3677155" cy="1929886"/>
          </a:xfrm>
          <a:prstGeom prst="rect">
            <a:avLst/>
          </a:prstGeom>
          <a:ln>
            <a:solidFill>
              <a:schemeClr val="tx1"/>
            </a:solidFill>
          </a:ln>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AA8D887-59DA-47C1-8EC3-4E56A3C68BB9}"/>
                  </a:ext>
                </a:extLst>
              </p:cNvPr>
              <p:cNvSpPr txBox="1"/>
              <p:nvPr/>
            </p:nvSpPr>
            <p:spPr>
              <a:xfrm>
                <a:off x="6317569" y="3562612"/>
                <a:ext cx="680892" cy="293414"/>
              </a:xfrm>
              <a:prstGeom prst="rect">
                <a:avLst/>
              </a:prstGeom>
              <a:noFill/>
            </p:spPr>
            <p:txBody>
              <a:bodyPr wrap="none" rtlCol="0">
                <a:spAutoFit/>
              </a:bodyPr>
              <a:lstStyle/>
              <a:p>
                <a:r>
                  <a:rPr lang="en-US" sz="1200"/>
                  <a:t>Fig: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𝜒</m:t>
                        </m:r>
                      </m:sub>
                    </m:sSub>
                  </m:oMath>
                </a14:m>
                <a:endParaRPr lang="en-CH" sz="1200"/>
              </a:p>
            </p:txBody>
          </p:sp>
        </mc:Choice>
        <mc:Fallback xmlns="">
          <p:sp>
            <p:nvSpPr>
              <p:cNvPr id="19" name="TextBox 18">
                <a:extLst>
                  <a:ext uri="{FF2B5EF4-FFF2-40B4-BE49-F238E27FC236}">
                    <a16:creationId xmlns:a16="http://schemas.microsoft.com/office/drawing/2014/main" id="{4AA8D887-59DA-47C1-8EC3-4E56A3C68BB9}"/>
                  </a:ext>
                </a:extLst>
              </p:cNvPr>
              <p:cNvSpPr txBox="1">
                <a:spLocks noRot="1" noChangeAspect="1" noMove="1" noResize="1" noEditPoints="1" noAdjustHandles="1" noChangeArrowheads="1" noChangeShapeType="1" noTextEdit="1"/>
              </p:cNvSpPr>
              <p:nvPr/>
            </p:nvSpPr>
            <p:spPr>
              <a:xfrm>
                <a:off x="6317569" y="3562612"/>
                <a:ext cx="680892" cy="293414"/>
              </a:xfrm>
              <a:prstGeom prst="rect">
                <a:avLst/>
              </a:prstGeom>
              <a:blipFill>
                <a:blip r:embed="rId6"/>
                <a:stretch>
                  <a:fillRect t="-2041"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403376-7CC6-4851-94FC-69E3DF64C690}"/>
                  </a:ext>
                </a:extLst>
              </p:cNvPr>
              <p:cNvSpPr txBox="1"/>
              <p:nvPr/>
            </p:nvSpPr>
            <p:spPr>
              <a:xfrm>
                <a:off x="2145539" y="3556732"/>
                <a:ext cx="665375" cy="276999"/>
              </a:xfrm>
              <a:prstGeom prst="rect">
                <a:avLst/>
              </a:prstGeom>
              <a:noFill/>
            </p:spPr>
            <p:txBody>
              <a:bodyPr wrap="none" rtlCol="0">
                <a:spAutoFit/>
              </a:bodyPr>
              <a:lstStyle/>
              <a:p>
                <a:r>
                  <a:rPr lang="en-US" sz="1200"/>
                  <a:t>Fig: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𝑧</m:t>
                        </m:r>
                      </m:sub>
                    </m:sSub>
                  </m:oMath>
                </a14:m>
                <a:endParaRPr lang="en-CH" sz="1200"/>
              </a:p>
            </p:txBody>
          </p:sp>
        </mc:Choice>
        <mc:Fallback xmlns="">
          <p:sp>
            <p:nvSpPr>
              <p:cNvPr id="20" name="TextBox 19">
                <a:extLst>
                  <a:ext uri="{FF2B5EF4-FFF2-40B4-BE49-F238E27FC236}">
                    <a16:creationId xmlns:a16="http://schemas.microsoft.com/office/drawing/2014/main" id="{C9403376-7CC6-4851-94FC-69E3DF64C690}"/>
                  </a:ext>
                </a:extLst>
              </p:cNvPr>
              <p:cNvSpPr txBox="1">
                <a:spLocks noRot="1" noChangeAspect="1" noMove="1" noResize="1" noEditPoints="1" noAdjustHandles="1" noChangeArrowheads="1" noChangeShapeType="1" noTextEdit="1"/>
              </p:cNvSpPr>
              <p:nvPr/>
            </p:nvSpPr>
            <p:spPr>
              <a:xfrm>
                <a:off x="2145539" y="3556732"/>
                <a:ext cx="665375" cy="276999"/>
              </a:xfrm>
              <a:prstGeom prst="rect">
                <a:avLst/>
              </a:prstGeom>
              <a:blipFill>
                <a:blip r:embed="rId7"/>
                <a:stretch>
                  <a:fillRect l="-917" t="-2174"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9645A33-EABB-4BE9-ABDC-2B8669625C5D}"/>
                  </a:ext>
                </a:extLst>
              </p:cNvPr>
              <p:cNvSpPr txBox="1"/>
              <p:nvPr/>
            </p:nvSpPr>
            <p:spPr>
              <a:xfrm>
                <a:off x="4234767" y="5681544"/>
                <a:ext cx="1178271" cy="276999"/>
              </a:xfrm>
              <a:prstGeom prst="rect">
                <a:avLst/>
              </a:prstGeom>
              <a:noFill/>
            </p:spPr>
            <p:txBody>
              <a:bodyPr wrap="none" rtlCol="0">
                <a:spAutoFit/>
              </a:bodyPr>
              <a:lstStyle/>
              <a:p>
                <a:r>
                  <a:rPr lang="en-US" sz="1200"/>
                  <a:t>Fig:</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 </m:t>
                        </m:r>
                        <m:r>
                          <a:rPr lang="en-US" sz="1200" b="0" i="1" smtClean="0">
                            <a:latin typeface="Cambria Math" panose="02040503050406030204" pitchFamily="18" charset="0"/>
                          </a:rPr>
                          <m:t>𝑊</m:t>
                        </m:r>
                      </m:e>
                      <m:sub>
                        <m:r>
                          <a:rPr lang="en-US" sz="1200" b="0" i="1" smtClean="0">
                            <a:latin typeface="Cambria Math" panose="02040503050406030204" pitchFamily="18" charset="0"/>
                          </a:rPr>
                          <m:t>𝑎</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𝑎</m:t>
                        </m:r>
                        <m:r>
                          <a:rPr lang="en-US" sz="1200" b="0" i="1" smtClean="0">
                            <a:latin typeface="Cambria Math" panose="02040503050406030204" pitchFamily="18" charset="0"/>
                          </a:rPr>
                          <m:t>2</m:t>
                        </m:r>
                      </m:sub>
                    </m:sSub>
                  </m:oMath>
                </a14:m>
                <a:endParaRPr lang="en-CH" sz="1200"/>
              </a:p>
            </p:txBody>
          </p:sp>
        </mc:Choice>
        <mc:Fallback xmlns="">
          <p:sp>
            <p:nvSpPr>
              <p:cNvPr id="21" name="TextBox 20">
                <a:extLst>
                  <a:ext uri="{FF2B5EF4-FFF2-40B4-BE49-F238E27FC236}">
                    <a16:creationId xmlns:a16="http://schemas.microsoft.com/office/drawing/2014/main" id="{59645A33-EABB-4BE9-ABDC-2B8669625C5D}"/>
                  </a:ext>
                </a:extLst>
              </p:cNvPr>
              <p:cNvSpPr txBox="1">
                <a:spLocks noRot="1" noChangeAspect="1" noMove="1" noResize="1" noEditPoints="1" noAdjustHandles="1" noChangeArrowheads="1" noChangeShapeType="1" noTextEdit="1"/>
              </p:cNvSpPr>
              <p:nvPr/>
            </p:nvSpPr>
            <p:spPr>
              <a:xfrm>
                <a:off x="4234767" y="5681544"/>
                <a:ext cx="1178271" cy="276999"/>
              </a:xfrm>
              <a:prstGeom prst="rect">
                <a:avLst/>
              </a:prstGeom>
              <a:blipFill>
                <a:blip r:embed="rId8"/>
                <a:stretch>
                  <a:fillRect l="-518" t="-2222" b="-15556"/>
                </a:stretch>
              </a:blipFill>
            </p:spPr>
            <p:txBody>
              <a:bodyPr/>
              <a:lstStyle/>
              <a:p>
                <a:r>
                  <a:rPr lang="en-US">
                    <a:noFill/>
                  </a:rPr>
                  <a:t> </a:t>
                </a:r>
              </a:p>
            </p:txBody>
          </p:sp>
        </mc:Fallback>
      </mc:AlternateContent>
    </p:spTree>
    <p:extLst>
      <p:ext uri="{BB962C8B-B14F-4D97-AF65-F5344CB8AC3E}">
        <p14:creationId xmlns:p14="http://schemas.microsoft.com/office/powerpoint/2010/main" val="1976299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32</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8" name="Picture 7">
            <a:extLst>
              <a:ext uri="{FF2B5EF4-FFF2-40B4-BE49-F238E27FC236}">
                <a16:creationId xmlns:a16="http://schemas.microsoft.com/office/drawing/2014/main" id="{F9DAE5A3-87B4-4B63-B4EB-E6B9078765A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05059" y="1531503"/>
            <a:ext cx="4663693" cy="3936826"/>
          </a:xfrm>
          <a:prstGeom prst="rect">
            <a:avLst/>
          </a:prstGeom>
          <a:ln>
            <a:solidFill>
              <a:schemeClr val="tx1"/>
            </a:solidFill>
          </a:ln>
        </p:spPr>
      </p:pic>
      <mc:AlternateContent xmlns:mc="http://schemas.openxmlformats.org/markup-compatibility/2006" xmlns:a14="http://schemas.microsoft.com/office/drawing/2010/main">
        <mc:Choice Requires="a14">
          <p:sp>
            <p:nvSpPr>
              <p:cNvPr id="13" name="Content Placeholder 5">
                <a:extLst>
                  <a:ext uri="{FF2B5EF4-FFF2-40B4-BE49-F238E27FC236}">
                    <a16:creationId xmlns:a16="http://schemas.microsoft.com/office/drawing/2014/main" id="{4DC51D51-E2E4-4D4A-8FAA-EA1CC8B7401F}"/>
                  </a:ext>
                </a:extLst>
              </p:cNvPr>
              <p:cNvSpPr>
                <a:spLocks noGrp="1"/>
              </p:cNvSpPr>
              <p:nvPr>
                <p:ph idx="1"/>
              </p:nvPr>
            </p:nvSpPr>
            <p:spPr>
              <a:xfrm>
                <a:off x="662516" y="775774"/>
                <a:ext cx="7325040" cy="4693519"/>
              </a:xfrm>
            </p:spPr>
            <p:txBody>
              <a:bodyPr vert="horz" lIns="0" tIns="0" rIns="0" bIns="0" rtlCol="0" anchor="t">
                <a:normAutofit/>
              </a:bodyPr>
              <a:lstStyle/>
              <a:p>
                <a:pPr marL="698500" lvl="1" indent="-342900">
                  <a:buFont typeface="Arial"/>
                  <a:buChar char="•"/>
                </a:pPr>
                <a:r>
                  <a:rPr lang="en-US">
                    <a:cs typeface="Arial"/>
                  </a:rPr>
                  <a:t>Implementation</a:t>
                </a:r>
                <a:r>
                  <a:rPr lang="en-US" b="0">
                    <a:cs typeface="Arial"/>
                  </a:rPr>
                  <a:t> of </a:t>
                </a:r>
                <a14:m>
                  <m:oMath xmlns:m="http://schemas.openxmlformats.org/officeDocument/2006/math">
                    <m:sSub>
                      <m:sSubPr>
                        <m:ctrlPr>
                          <a:rPr lang="en-US" b="0" i="1" smtClean="0">
                            <a:latin typeface="Cambria Math" panose="02040503050406030204" pitchFamily="18" charset="0"/>
                            <a:cs typeface="Arial"/>
                          </a:rPr>
                        </m:ctrlPr>
                      </m:sSubPr>
                      <m:e>
                        <m:r>
                          <a:rPr lang="en-US" b="0" i="1" smtClean="0">
                            <a:latin typeface="Cambria Math" panose="02040503050406030204" pitchFamily="18" charset="0"/>
                            <a:cs typeface="Arial"/>
                          </a:rPr>
                          <m:t>𝐻</m:t>
                        </m:r>
                      </m:e>
                      <m:sub>
                        <m:r>
                          <a:rPr lang="en-US" b="0" i="1" smtClean="0">
                            <a:latin typeface="Cambria Math" panose="02040503050406030204" pitchFamily="18" charset="0"/>
                            <a:cs typeface="Arial"/>
                          </a:rPr>
                          <m:t>∞</m:t>
                        </m:r>
                      </m:sub>
                    </m:sSub>
                  </m:oMath>
                </a14:m>
                <a:r>
                  <a:rPr lang="en-US">
                    <a:cs typeface="Arial"/>
                  </a:rPr>
                  <a:t> controller </a:t>
                </a:r>
              </a:p>
              <a:p>
                <a:pPr marL="1066800" lvl="2" indent="-342900">
                  <a:buFont typeface="Arial"/>
                  <a:buChar char="•"/>
                </a:pPr>
                <a:r>
                  <a:rPr lang="en-US">
                    <a:cs typeface="Arial"/>
                  </a:rPr>
                  <a:t>Utilized script provided, designed simulation in Simulink</a:t>
                </a:r>
              </a:p>
            </p:txBody>
          </p:sp>
        </mc:Choice>
        <mc:Fallback xmlns="">
          <p:sp>
            <p:nvSpPr>
              <p:cNvPr id="13" name="Content Placeholder 5">
                <a:extLst>
                  <a:ext uri="{FF2B5EF4-FFF2-40B4-BE49-F238E27FC236}">
                    <a16:creationId xmlns:a16="http://schemas.microsoft.com/office/drawing/2014/main" id="{4DC51D51-E2E4-4D4A-8FAA-EA1CC8B7401F}"/>
                  </a:ext>
                </a:extLst>
              </p:cNvPr>
              <p:cNvSpPr>
                <a:spLocks noGrp="1" noRot="1" noChangeAspect="1" noMove="1" noResize="1" noEditPoints="1" noAdjustHandles="1" noChangeArrowheads="1" noChangeShapeType="1" noTextEdit="1"/>
              </p:cNvSpPr>
              <p:nvPr>
                <p:ph idx="1"/>
              </p:nvPr>
            </p:nvSpPr>
            <p:spPr>
              <a:xfrm>
                <a:off x="662516" y="775774"/>
                <a:ext cx="7325040" cy="4693519"/>
              </a:xfrm>
              <a:blipFill>
                <a:blip r:embed="rId3"/>
                <a:stretch>
                  <a:fillRect t="-1558"/>
                </a:stretch>
              </a:blipFill>
            </p:spPr>
            <p:txBody>
              <a:bodyPr/>
              <a:lstStyle/>
              <a:p>
                <a:r>
                  <a:rPr lang="en-US">
                    <a:noFill/>
                  </a:rPr>
                  <a:t> </a:t>
                </a:r>
              </a:p>
            </p:txBody>
          </p:sp>
        </mc:Fallback>
      </mc:AlternateContent>
      <p:sp>
        <p:nvSpPr>
          <p:cNvPr id="14" name="Title 4">
            <a:extLst>
              <a:ext uri="{FF2B5EF4-FFF2-40B4-BE49-F238E27FC236}">
                <a16:creationId xmlns:a16="http://schemas.microsoft.com/office/drawing/2014/main" id="{8037AB5C-5553-445F-8775-ED17EC4CB91D}"/>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9D272E3-0820-4276-BFC6-B9EDA857EA0D}"/>
                  </a:ext>
                </a:extLst>
              </p:cNvPr>
              <p:cNvSpPr txBox="1"/>
              <p:nvPr/>
            </p:nvSpPr>
            <p:spPr>
              <a:xfrm>
                <a:off x="2940050" y="5591794"/>
                <a:ext cx="3167534" cy="276999"/>
              </a:xfrm>
              <a:prstGeom prst="rect">
                <a:avLst/>
              </a:prstGeom>
              <a:noFill/>
            </p:spPr>
            <p:txBody>
              <a:bodyPr wrap="none" rtlCol="0">
                <a:spAutoFit/>
              </a:bodyPr>
              <a:lstStyle/>
              <a:p>
                <a:r>
                  <a:rPr lang="en-US" sz="1200"/>
                  <a:t>Fig: Simulink implementation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𝐻</m:t>
                        </m:r>
                      </m:e>
                      <m:sub>
                        <m:r>
                          <a:rPr lang="en-US" sz="1200" b="0" i="1" dirty="0" smtClean="0">
                            <a:latin typeface="Cambria Math" panose="02040503050406030204" pitchFamily="18" charset="0"/>
                          </a:rPr>
                          <m:t>∞</m:t>
                        </m:r>
                      </m:sub>
                    </m:sSub>
                  </m:oMath>
                </a14:m>
                <a:r>
                  <a:rPr lang="en-US" sz="1200"/>
                  <a:t> controller</a:t>
                </a:r>
                <a:endParaRPr lang="en-CH" sz="1200"/>
              </a:p>
            </p:txBody>
          </p:sp>
        </mc:Choice>
        <mc:Fallback xmlns="">
          <p:sp>
            <p:nvSpPr>
              <p:cNvPr id="15" name="TextBox 14">
                <a:extLst>
                  <a:ext uri="{FF2B5EF4-FFF2-40B4-BE49-F238E27FC236}">
                    <a16:creationId xmlns:a16="http://schemas.microsoft.com/office/drawing/2014/main" id="{09D272E3-0820-4276-BFC6-B9EDA857EA0D}"/>
                  </a:ext>
                </a:extLst>
              </p:cNvPr>
              <p:cNvSpPr txBox="1">
                <a:spLocks noRot="1" noChangeAspect="1" noMove="1" noResize="1" noEditPoints="1" noAdjustHandles="1" noChangeArrowheads="1" noChangeShapeType="1" noTextEdit="1"/>
              </p:cNvSpPr>
              <p:nvPr/>
            </p:nvSpPr>
            <p:spPr>
              <a:xfrm>
                <a:off x="2940050" y="5591794"/>
                <a:ext cx="3167534" cy="276999"/>
              </a:xfrm>
              <a:prstGeom prst="rect">
                <a:avLst/>
              </a:prstGeom>
              <a:blipFill>
                <a:blip r:embed="rId4"/>
                <a:stretch>
                  <a:fillRect t="-2174"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52A806-3509-4AF3-9B22-F7C74284F49A}"/>
                  </a:ext>
                </a:extLst>
              </p:cNvPr>
              <p:cNvSpPr txBox="1"/>
              <p:nvPr/>
            </p:nvSpPr>
            <p:spPr>
              <a:xfrm>
                <a:off x="2931083" y="5590830"/>
                <a:ext cx="3167534" cy="276999"/>
              </a:xfrm>
              <a:prstGeom prst="rect">
                <a:avLst/>
              </a:prstGeom>
              <a:noFill/>
            </p:spPr>
            <p:txBody>
              <a:bodyPr wrap="none" rtlCol="0">
                <a:spAutoFit/>
              </a:bodyPr>
              <a:lstStyle/>
              <a:p>
                <a:r>
                  <a:rPr lang="en-US" sz="1200"/>
                  <a:t>Fig: Simulink implementation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𝐻</m:t>
                        </m:r>
                      </m:e>
                      <m:sub>
                        <m:r>
                          <a:rPr lang="en-US" sz="1200" b="0" i="1" dirty="0" smtClean="0">
                            <a:latin typeface="Cambria Math" panose="02040503050406030204" pitchFamily="18" charset="0"/>
                          </a:rPr>
                          <m:t>∞</m:t>
                        </m:r>
                      </m:sub>
                    </m:sSub>
                  </m:oMath>
                </a14:m>
                <a:r>
                  <a:rPr lang="en-US" sz="1200"/>
                  <a:t> controller</a:t>
                </a:r>
                <a:endParaRPr lang="en-CH" sz="1200"/>
              </a:p>
            </p:txBody>
          </p:sp>
        </mc:Choice>
        <mc:Fallback xmlns="">
          <p:sp>
            <p:nvSpPr>
              <p:cNvPr id="9" name="TextBox 8">
                <a:extLst>
                  <a:ext uri="{FF2B5EF4-FFF2-40B4-BE49-F238E27FC236}">
                    <a16:creationId xmlns:a16="http://schemas.microsoft.com/office/drawing/2014/main" id="{EB52A806-3509-4AF3-9B22-F7C74284F49A}"/>
                  </a:ext>
                </a:extLst>
              </p:cNvPr>
              <p:cNvSpPr txBox="1">
                <a:spLocks noRot="1" noChangeAspect="1" noMove="1" noResize="1" noEditPoints="1" noAdjustHandles="1" noChangeArrowheads="1" noChangeShapeType="1" noTextEdit="1"/>
              </p:cNvSpPr>
              <p:nvPr/>
            </p:nvSpPr>
            <p:spPr>
              <a:xfrm>
                <a:off x="2931083" y="5590830"/>
                <a:ext cx="3167534" cy="276999"/>
              </a:xfrm>
              <a:prstGeom prst="rect">
                <a:avLst/>
              </a:prstGeom>
              <a:blipFill>
                <a:blip r:embed="rId5"/>
                <a:stretch>
                  <a:fillRect l="-193" t="-2174" b="-13043"/>
                </a:stretch>
              </a:blipFill>
            </p:spPr>
            <p:txBody>
              <a:bodyPr/>
              <a:lstStyle/>
              <a:p>
                <a:r>
                  <a:rPr lang="en-US">
                    <a:noFill/>
                  </a:rPr>
                  <a:t> </a:t>
                </a:r>
              </a:p>
            </p:txBody>
          </p:sp>
        </mc:Fallback>
      </mc:AlternateContent>
    </p:spTree>
    <p:extLst>
      <p:ext uri="{BB962C8B-B14F-4D97-AF65-F5344CB8AC3E}">
        <p14:creationId xmlns:p14="http://schemas.microsoft.com/office/powerpoint/2010/main" val="128117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33</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12" name="Picture 11">
            <a:extLst>
              <a:ext uri="{FF2B5EF4-FFF2-40B4-BE49-F238E27FC236}">
                <a16:creationId xmlns:a16="http://schemas.microsoft.com/office/drawing/2014/main" id="{BD4A6AE5-DDDF-4BCF-B702-A73F90E1FF15}"/>
              </a:ext>
            </a:extLst>
          </p:cNvPr>
          <p:cNvPicPr>
            <a:picLocks noChangeAspect="1"/>
          </p:cNvPicPr>
          <p:nvPr/>
        </p:nvPicPr>
        <p:blipFill rotWithShape="1">
          <a:blip r:embed="rId2">
            <a:extLst>
              <a:ext uri="{28A0092B-C50C-407E-A947-70E740481C1C}">
                <a14:useLocalDpi xmlns:a14="http://schemas.microsoft.com/office/drawing/2010/main" val="0"/>
              </a:ext>
            </a:extLst>
          </a:blip>
          <a:srcRect l="7978" t="3501" r="8652" b="5229"/>
          <a:stretch/>
        </p:blipFill>
        <p:spPr>
          <a:xfrm>
            <a:off x="229570" y="1270001"/>
            <a:ext cx="8684857" cy="4635045"/>
          </a:xfrm>
          <a:prstGeom prst="rect">
            <a:avLst/>
          </a:prstGeom>
          <a:ln>
            <a:solidFill>
              <a:schemeClr val="tx1"/>
            </a:solidFill>
          </a:ln>
        </p:spPr>
      </p:pic>
      <p:sp>
        <p:nvSpPr>
          <p:cNvPr id="11" name="Title 4">
            <a:extLst>
              <a:ext uri="{FF2B5EF4-FFF2-40B4-BE49-F238E27FC236}">
                <a16:creationId xmlns:a16="http://schemas.microsoft.com/office/drawing/2014/main" id="{2EE7168A-D84F-4459-BF15-5CEAFF01DDBB}"/>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3" name="Content Placeholder 5">
            <a:extLst>
              <a:ext uri="{FF2B5EF4-FFF2-40B4-BE49-F238E27FC236}">
                <a16:creationId xmlns:a16="http://schemas.microsoft.com/office/drawing/2014/main" id="{2BB6C984-2659-4797-9D2E-201F2F94AC44}"/>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1</a:t>
            </a:r>
          </a:p>
        </p:txBody>
      </p:sp>
    </p:spTree>
    <p:extLst>
      <p:ext uri="{BB962C8B-B14F-4D97-AF65-F5344CB8AC3E}">
        <p14:creationId xmlns:p14="http://schemas.microsoft.com/office/powerpoint/2010/main" val="751616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34</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7" name="Picture 6">
            <a:extLst>
              <a:ext uri="{FF2B5EF4-FFF2-40B4-BE49-F238E27FC236}">
                <a16:creationId xmlns:a16="http://schemas.microsoft.com/office/drawing/2014/main" id="{EA588AAD-A512-43EF-AED6-0C2C4BD78523}"/>
              </a:ext>
            </a:extLst>
          </p:cNvPr>
          <p:cNvPicPr>
            <a:picLocks noChangeAspect="1"/>
          </p:cNvPicPr>
          <p:nvPr/>
        </p:nvPicPr>
        <p:blipFill rotWithShape="1">
          <a:blip r:embed="rId2">
            <a:extLst>
              <a:ext uri="{28A0092B-C50C-407E-A947-70E740481C1C}">
                <a14:useLocalDpi xmlns:a14="http://schemas.microsoft.com/office/drawing/2010/main" val="0"/>
              </a:ext>
            </a:extLst>
          </a:blip>
          <a:srcRect l="8313" t="3501" r="8878" b="4998"/>
          <a:stretch/>
        </p:blipFill>
        <p:spPr>
          <a:xfrm>
            <a:off x="273918" y="1270001"/>
            <a:ext cx="8623680" cy="4645319"/>
          </a:xfrm>
          <a:prstGeom prst="rect">
            <a:avLst/>
          </a:prstGeom>
          <a:ln>
            <a:solidFill>
              <a:schemeClr val="tx1"/>
            </a:solidFill>
          </a:ln>
        </p:spPr>
      </p:pic>
      <p:sp>
        <p:nvSpPr>
          <p:cNvPr id="11" name="Title 4">
            <a:extLst>
              <a:ext uri="{FF2B5EF4-FFF2-40B4-BE49-F238E27FC236}">
                <a16:creationId xmlns:a16="http://schemas.microsoft.com/office/drawing/2014/main" id="{F7771A71-0AAA-46F1-9FE0-D72E269FB88F}"/>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2" name="Content Placeholder 5">
            <a:extLst>
              <a:ext uri="{FF2B5EF4-FFF2-40B4-BE49-F238E27FC236}">
                <a16:creationId xmlns:a16="http://schemas.microsoft.com/office/drawing/2014/main" id="{27130F5F-EA3D-41CD-8544-1CD78D28BF89}"/>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2</a:t>
            </a:r>
          </a:p>
        </p:txBody>
      </p:sp>
    </p:spTree>
    <p:extLst>
      <p:ext uri="{BB962C8B-B14F-4D97-AF65-F5344CB8AC3E}">
        <p14:creationId xmlns:p14="http://schemas.microsoft.com/office/powerpoint/2010/main" val="946136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pPr/>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35</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7" name="Picture 6">
            <a:extLst>
              <a:ext uri="{FF2B5EF4-FFF2-40B4-BE49-F238E27FC236}">
                <a16:creationId xmlns:a16="http://schemas.microsoft.com/office/drawing/2014/main" id="{E77C2F42-373F-4B9E-834B-E2265ADB18B1}"/>
              </a:ext>
            </a:extLst>
          </p:cNvPr>
          <p:cNvPicPr>
            <a:picLocks noChangeAspect="1"/>
          </p:cNvPicPr>
          <p:nvPr/>
        </p:nvPicPr>
        <p:blipFill rotWithShape="1">
          <a:blip r:embed="rId2">
            <a:extLst>
              <a:ext uri="{28A0092B-C50C-407E-A947-70E740481C1C}">
                <a14:useLocalDpi xmlns:a14="http://schemas.microsoft.com/office/drawing/2010/main" val="0"/>
              </a:ext>
            </a:extLst>
          </a:blip>
          <a:srcRect l="8304" t="2373" r="7983" b="4447"/>
          <a:stretch/>
        </p:blipFill>
        <p:spPr>
          <a:xfrm>
            <a:off x="376058" y="1270001"/>
            <a:ext cx="8394349" cy="4554991"/>
          </a:xfrm>
          <a:prstGeom prst="rect">
            <a:avLst/>
          </a:prstGeom>
          <a:ln>
            <a:solidFill>
              <a:schemeClr val="tx1"/>
            </a:solidFill>
          </a:ln>
        </p:spPr>
      </p:pic>
      <p:sp>
        <p:nvSpPr>
          <p:cNvPr id="9" name="Title 4">
            <a:extLst>
              <a:ext uri="{FF2B5EF4-FFF2-40B4-BE49-F238E27FC236}">
                <a16:creationId xmlns:a16="http://schemas.microsoft.com/office/drawing/2014/main" id="{7D7048DD-53B0-45D2-AD7F-E5DF4F4DEB5D}"/>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0" name="Content Placeholder 5">
            <a:extLst>
              <a:ext uri="{FF2B5EF4-FFF2-40B4-BE49-F238E27FC236}">
                <a16:creationId xmlns:a16="http://schemas.microsoft.com/office/drawing/2014/main" id="{8CB5F595-C4F9-43DC-AD1D-C975B57D0D6E}"/>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3</a:t>
            </a:r>
          </a:p>
        </p:txBody>
      </p:sp>
    </p:spTree>
    <p:extLst>
      <p:ext uri="{BB962C8B-B14F-4D97-AF65-F5344CB8AC3E}">
        <p14:creationId xmlns:p14="http://schemas.microsoft.com/office/powerpoint/2010/main" val="934803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36</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pic>
        <p:nvPicPr>
          <p:cNvPr id="8" name="Picture 7" descr="A close up of a map&#10;&#10;Description automatically generated">
            <a:extLst>
              <a:ext uri="{FF2B5EF4-FFF2-40B4-BE49-F238E27FC236}">
                <a16:creationId xmlns:a16="http://schemas.microsoft.com/office/drawing/2014/main" id="{B5067A10-0B97-487F-8FA8-301E11004E17}"/>
              </a:ext>
            </a:extLst>
          </p:cNvPr>
          <p:cNvPicPr>
            <a:picLocks noChangeAspect="1"/>
          </p:cNvPicPr>
          <p:nvPr/>
        </p:nvPicPr>
        <p:blipFill rotWithShape="1">
          <a:blip r:embed="rId2">
            <a:extLst>
              <a:ext uri="{28A0092B-C50C-407E-A947-70E740481C1C}">
                <a14:useLocalDpi xmlns:a14="http://schemas.microsoft.com/office/drawing/2010/main" val="0"/>
              </a:ext>
            </a:extLst>
          </a:blip>
          <a:srcRect l="7579" t="1795" r="7684" b="3847"/>
          <a:stretch/>
        </p:blipFill>
        <p:spPr>
          <a:xfrm>
            <a:off x="237546" y="1263910"/>
            <a:ext cx="8696424" cy="4720915"/>
          </a:xfrm>
          <a:prstGeom prst="rect">
            <a:avLst/>
          </a:prstGeom>
          <a:ln>
            <a:solidFill>
              <a:schemeClr val="tx1"/>
            </a:solidFill>
          </a:ln>
        </p:spPr>
      </p:pic>
      <p:sp>
        <p:nvSpPr>
          <p:cNvPr id="9" name="Title 4">
            <a:extLst>
              <a:ext uri="{FF2B5EF4-FFF2-40B4-BE49-F238E27FC236}">
                <a16:creationId xmlns:a16="http://schemas.microsoft.com/office/drawing/2014/main" id="{70967803-EBA9-4A1B-88AE-8DAF0E77DA07}"/>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6: Control of bounce and pitch for vehicle model </a:t>
            </a:r>
          </a:p>
        </p:txBody>
      </p:sp>
      <p:sp>
        <p:nvSpPr>
          <p:cNvPr id="10" name="Content Placeholder 5">
            <a:extLst>
              <a:ext uri="{FF2B5EF4-FFF2-40B4-BE49-F238E27FC236}">
                <a16:creationId xmlns:a16="http://schemas.microsoft.com/office/drawing/2014/main" id="{755B4406-C9F9-4AB0-92D5-E56A205A2183}"/>
              </a:ext>
            </a:extLst>
          </p:cNvPr>
          <p:cNvSpPr>
            <a:spLocks noGrp="1"/>
          </p:cNvSpPr>
          <p:nvPr>
            <p:ph idx="1"/>
          </p:nvPr>
        </p:nvSpPr>
        <p:spPr>
          <a:xfrm>
            <a:off x="594783" y="873175"/>
            <a:ext cx="7981950" cy="396826"/>
          </a:xfrm>
        </p:spPr>
        <p:txBody>
          <a:bodyPr vert="horz" lIns="0" tIns="0" rIns="0" bIns="0" rtlCol="0" anchor="t">
            <a:normAutofit/>
          </a:bodyPr>
          <a:lstStyle/>
          <a:p>
            <a:pPr marL="698500" lvl="1" indent="-342900">
              <a:buFont typeface="Arial"/>
              <a:buChar char="•"/>
            </a:pPr>
            <a:r>
              <a:rPr lang="en-US" i="1"/>
              <a:t>Results</a:t>
            </a:r>
            <a:r>
              <a:rPr lang="en-US"/>
              <a:t> – Base excitation 4</a:t>
            </a:r>
          </a:p>
        </p:txBody>
      </p:sp>
    </p:spTree>
    <p:extLst>
      <p:ext uri="{BB962C8B-B14F-4D97-AF65-F5344CB8AC3E}">
        <p14:creationId xmlns:p14="http://schemas.microsoft.com/office/powerpoint/2010/main" val="2185129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79FCBD-D56F-E046-A8D3-ADC3EF4D6E9A}" type="datetime1">
              <a:rPr lang="sv-SE" smtClean="0"/>
              <a:t>2020-05-21</a:t>
            </a:fld>
            <a:endParaRPr lang="sv-SE"/>
          </a:p>
        </p:txBody>
      </p:sp>
      <p:sp>
        <p:nvSpPr>
          <p:cNvPr id="5" name="Slide Number Placeholder 4"/>
          <p:cNvSpPr>
            <a:spLocks noGrp="1"/>
          </p:cNvSpPr>
          <p:nvPr>
            <p:ph type="sldNum" sz="quarter" idx="12"/>
          </p:nvPr>
        </p:nvSpPr>
        <p:spPr/>
        <p:txBody>
          <a:bodyPr/>
          <a:lstStyle/>
          <a:p>
            <a:fld id="{680D72F4-1C41-4187-A4BC-492CF086CF40}" type="slidenum">
              <a:rPr lang="en-GB" smtClean="0"/>
              <a:pPr/>
              <a:t>37</a:t>
            </a:fld>
            <a:endParaRPr lang="en-GB"/>
          </a:p>
        </p:txBody>
      </p:sp>
      <p:sp>
        <p:nvSpPr>
          <p:cNvPr id="6" name="Footer Placeholder 5"/>
          <p:cNvSpPr>
            <a:spLocks noGrp="1"/>
          </p:cNvSpPr>
          <p:nvPr>
            <p:ph type="ftr" sz="quarter" idx="11"/>
          </p:nvPr>
        </p:nvSpPr>
        <p:spPr/>
        <p:txBody>
          <a:bodyPr/>
          <a:lstStyle/>
          <a:p>
            <a:r>
              <a:rPr lang="fr-FR"/>
              <a:t>SD2231 - Applied vehicle dynamics control</a:t>
            </a:r>
            <a:endParaRPr lang="en-GB"/>
          </a:p>
        </p:txBody>
      </p:sp>
      <p:sp>
        <p:nvSpPr>
          <p:cNvPr id="7" name="Rectangle 2"/>
          <p:cNvSpPr txBox="1">
            <a:spLocks noChangeArrowheads="1"/>
          </p:cNvSpPr>
          <p:nvPr/>
        </p:nvSpPr>
        <p:spPr bwMode="auto">
          <a:xfrm>
            <a:off x="-8524" y="2102069"/>
            <a:ext cx="9144000" cy="318575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4287" tIns="52144" rIns="104287" bIns="52144"/>
          <a:lstStyle>
            <a:lvl1pPr marL="342900" indent="-342900" defTabSz="1042988" eaLnBrk="0" hangingPunct="0">
              <a:defRPr sz="2400">
                <a:solidFill>
                  <a:schemeClr val="tx1"/>
                </a:solidFill>
                <a:latin typeface="Times" charset="0"/>
                <a:ea typeface="MS PGothic" charset="0"/>
                <a:cs typeface="MS PGothic" charset="0"/>
              </a:defRPr>
            </a:lvl1pPr>
            <a:lvl2pPr marL="390525" indent="-390525" defTabSz="1042988" eaLnBrk="0" hangingPunct="0">
              <a:defRPr sz="2400">
                <a:solidFill>
                  <a:schemeClr val="tx1"/>
                </a:solidFill>
                <a:latin typeface="Times" charset="0"/>
                <a:ea typeface="MS PGothic" charset="0"/>
                <a:cs typeface="MS PGothic" charset="0"/>
              </a:defRPr>
            </a:lvl2pPr>
            <a:lvl3pPr marL="1143000" indent="-228600" defTabSz="1042988" eaLnBrk="0" hangingPunct="0">
              <a:defRPr sz="2400">
                <a:solidFill>
                  <a:schemeClr val="tx1"/>
                </a:solidFill>
                <a:latin typeface="Times" charset="0"/>
                <a:ea typeface="MS PGothic" charset="0"/>
                <a:cs typeface="MS PGothic" charset="0"/>
              </a:defRPr>
            </a:lvl3pPr>
            <a:lvl4pPr marL="1600200" indent="-228600" defTabSz="1042988" eaLnBrk="0" hangingPunct="0">
              <a:defRPr sz="2400">
                <a:solidFill>
                  <a:schemeClr val="tx1"/>
                </a:solidFill>
                <a:latin typeface="Times" charset="0"/>
                <a:ea typeface="MS PGothic" charset="0"/>
                <a:cs typeface="MS PGothic" charset="0"/>
              </a:defRPr>
            </a:lvl4pPr>
            <a:lvl5pPr marL="2057400" indent="-228600" defTabSz="1042988" eaLnBrk="0" hangingPunct="0">
              <a:defRPr sz="2400">
                <a:solidFill>
                  <a:schemeClr val="tx1"/>
                </a:solidFill>
                <a:latin typeface="Times" charset="0"/>
                <a:ea typeface="MS PGothic" charset="0"/>
                <a:cs typeface="MS PGothic" charset="0"/>
              </a:defRPr>
            </a:lvl5pPr>
            <a:lvl6pPr marL="25146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6pPr>
            <a:lvl7pPr marL="29718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7pPr>
            <a:lvl8pPr marL="34290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8pPr>
            <a:lvl9pPr marL="38862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9pPr>
          </a:lstStyle>
          <a:p>
            <a:pPr lvl="1" algn="ctr" eaLnBrk="1" hangingPunct="1">
              <a:lnSpc>
                <a:spcPct val="90000"/>
              </a:lnSpc>
              <a:spcBef>
                <a:spcPct val="20000"/>
              </a:spcBef>
              <a:buClr>
                <a:schemeClr val="tx1"/>
              </a:buClr>
            </a:pPr>
            <a:endParaRPr lang="en-US" sz="2000" b="1">
              <a:latin typeface="Verdana" charset="0"/>
              <a:ea typeface="ＭＳ Ｐゴシック" charset="0"/>
              <a:cs typeface="ＭＳ Ｐゴシック" charset="0"/>
            </a:endParaRPr>
          </a:p>
          <a:p>
            <a:pPr lvl="1" algn="ctr" eaLnBrk="1" hangingPunct="1">
              <a:lnSpc>
                <a:spcPct val="90000"/>
              </a:lnSpc>
              <a:spcBef>
                <a:spcPct val="20000"/>
              </a:spcBef>
              <a:buClr>
                <a:schemeClr val="tx1"/>
              </a:buClr>
            </a:pPr>
            <a:endParaRPr lang="en-US" sz="3200" i="1">
              <a:solidFill>
                <a:srgbClr val="0070C0"/>
              </a:solidFill>
              <a:latin typeface="Verdana" charset="0"/>
              <a:ea typeface="ＭＳ Ｐゴシック" charset="0"/>
              <a:cs typeface="ＭＳ Ｐゴシック" charset="0"/>
            </a:endParaRPr>
          </a:p>
        </p:txBody>
      </p:sp>
      <p:sp>
        <p:nvSpPr>
          <p:cNvPr id="8" name="Rectangle 10"/>
          <p:cNvSpPr txBox="1">
            <a:spLocks noChangeArrowheads="1"/>
          </p:cNvSpPr>
          <p:nvPr/>
        </p:nvSpPr>
        <p:spPr bwMode="auto">
          <a:xfrm>
            <a:off x="1764323" y="1107934"/>
            <a:ext cx="5615354" cy="156753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4287" tIns="52144" rIns="104287" bIns="52144" anchor="ctr"/>
          <a:lstStyle>
            <a:lvl1pPr defTabSz="1042988" eaLnBrk="0" hangingPunct="0">
              <a:defRPr sz="2400">
                <a:solidFill>
                  <a:schemeClr val="tx1"/>
                </a:solidFill>
                <a:latin typeface="Times" charset="0"/>
                <a:ea typeface="MS PGothic" charset="0"/>
                <a:cs typeface="MS PGothic" charset="0"/>
              </a:defRPr>
            </a:lvl1pPr>
            <a:lvl2pPr marL="742950" indent="-285750" defTabSz="1042988" eaLnBrk="0" hangingPunct="0">
              <a:defRPr sz="2400">
                <a:solidFill>
                  <a:schemeClr val="tx1"/>
                </a:solidFill>
                <a:latin typeface="Times" charset="0"/>
                <a:ea typeface="MS PGothic" charset="0"/>
                <a:cs typeface="MS PGothic" charset="0"/>
              </a:defRPr>
            </a:lvl2pPr>
            <a:lvl3pPr marL="1143000" indent="-228600" defTabSz="1042988" eaLnBrk="0" hangingPunct="0">
              <a:defRPr sz="2400">
                <a:solidFill>
                  <a:schemeClr val="tx1"/>
                </a:solidFill>
                <a:latin typeface="Times" charset="0"/>
                <a:ea typeface="MS PGothic" charset="0"/>
                <a:cs typeface="MS PGothic" charset="0"/>
              </a:defRPr>
            </a:lvl3pPr>
            <a:lvl4pPr marL="1600200" indent="-228600" defTabSz="1042988" eaLnBrk="0" hangingPunct="0">
              <a:defRPr sz="2400">
                <a:solidFill>
                  <a:schemeClr val="tx1"/>
                </a:solidFill>
                <a:latin typeface="Times" charset="0"/>
                <a:ea typeface="MS PGothic" charset="0"/>
                <a:cs typeface="MS PGothic" charset="0"/>
              </a:defRPr>
            </a:lvl4pPr>
            <a:lvl5pPr marL="2057400" indent="-228600" defTabSz="1042988" eaLnBrk="0" hangingPunct="0">
              <a:defRPr sz="2400">
                <a:solidFill>
                  <a:schemeClr val="tx1"/>
                </a:solidFill>
                <a:latin typeface="Times" charset="0"/>
                <a:ea typeface="MS PGothic" charset="0"/>
                <a:cs typeface="MS PGothic" charset="0"/>
              </a:defRPr>
            </a:lvl5pPr>
            <a:lvl6pPr marL="25146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6pPr>
            <a:lvl7pPr marL="29718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7pPr>
            <a:lvl8pPr marL="34290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8pPr>
            <a:lvl9pPr marL="3886200" indent="-228600" defTabSz="1042988" eaLnBrk="0" fontAlgn="base" hangingPunct="0">
              <a:spcBef>
                <a:spcPct val="0"/>
              </a:spcBef>
              <a:spcAft>
                <a:spcPct val="0"/>
              </a:spcAft>
              <a:defRPr sz="2400">
                <a:solidFill>
                  <a:schemeClr val="tx1"/>
                </a:solidFill>
                <a:latin typeface="Times" charset="0"/>
                <a:ea typeface="MS PGothic" charset="0"/>
                <a:cs typeface="MS PGothic" charset="0"/>
              </a:defRPr>
            </a:lvl9pPr>
          </a:lstStyle>
          <a:p>
            <a:pPr algn="ctr" eaLnBrk="1" hangingPunct="1"/>
            <a:br>
              <a:rPr lang="en-US" sz="4000" b="1">
                <a:solidFill>
                  <a:schemeClr val="accent2"/>
                </a:solidFill>
                <a:latin typeface="Verdana" charset="0"/>
                <a:ea typeface="ＭＳ Ｐゴシック" charset="0"/>
                <a:cs typeface="ＭＳ Ｐゴシック" charset="0"/>
              </a:rPr>
            </a:br>
            <a:endParaRPr lang="en-US" sz="4000" b="1">
              <a:solidFill>
                <a:schemeClr val="accent2"/>
              </a:solidFill>
              <a:latin typeface="Verdana" charset="0"/>
              <a:ea typeface="ＭＳ Ｐゴシック" charset="0"/>
              <a:cs typeface="ＭＳ Ｐゴシック" charset="0"/>
            </a:endParaRPr>
          </a:p>
          <a:p>
            <a:pPr algn="ctr" eaLnBrk="1" hangingPunct="1"/>
            <a:endParaRPr lang="en-US" sz="4000" b="1">
              <a:solidFill>
                <a:schemeClr val="accent2"/>
              </a:solidFill>
              <a:latin typeface="Verdana" charset="0"/>
              <a:ea typeface="ＭＳ Ｐゴシック" charset="0"/>
              <a:cs typeface="ＭＳ Ｐゴシック" charset="0"/>
            </a:endParaRPr>
          </a:p>
          <a:p>
            <a:pPr algn="ctr" eaLnBrk="1" hangingPunct="1"/>
            <a:endParaRPr lang="en-US" sz="4000" b="1">
              <a:solidFill>
                <a:schemeClr val="accent2"/>
              </a:solidFill>
              <a:latin typeface="Verdana" charset="0"/>
              <a:ea typeface="ＭＳ Ｐゴシック" charset="0"/>
              <a:cs typeface="ＭＳ Ｐゴシック" charset="0"/>
            </a:endParaRPr>
          </a:p>
          <a:p>
            <a:pPr algn="ctr" eaLnBrk="1" hangingPunct="1"/>
            <a:r>
              <a:rPr lang="en-US" sz="4000" b="1">
                <a:solidFill>
                  <a:schemeClr val="tx2"/>
                </a:solidFill>
                <a:latin typeface="Univers Condensed Light" panose="020B0604020202020204" pitchFamily="34" charset="0"/>
                <a:ea typeface="ＭＳ Ｐゴシック" charset="0"/>
                <a:cs typeface="ＭＳ Ｐゴシック" charset="0"/>
              </a:rPr>
              <a:t>Thank you</a:t>
            </a:r>
          </a:p>
          <a:p>
            <a:pPr algn="ctr" eaLnBrk="1" hangingPunct="1"/>
            <a:r>
              <a:rPr lang="en-US" sz="4000" b="1">
                <a:solidFill>
                  <a:schemeClr val="tx2"/>
                </a:solidFill>
                <a:latin typeface="Verdana" charset="0"/>
                <a:ea typeface="ＭＳ Ｐゴシック" charset="0"/>
                <a:cs typeface="ＭＳ Ｐゴシック" charset="0"/>
              </a:rPr>
              <a:t> </a:t>
            </a:r>
          </a:p>
          <a:p>
            <a:pPr algn="ctr" eaLnBrk="1" hangingPunct="1"/>
            <a:r>
              <a:rPr lang="en-US" sz="4000" b="1">
                <a:solidFill>
                  <a:schemeClr val="tx2"/>
                </a:solidFill>
                <a:latin typeface="Univers Condensed Light" panose="020B0306020202040204" pitchFamily="34" charset="0"/>
                <a:ea typeface="ＭＳ Ｐゴシック" charset="0"/>
                <a:cs typeface="ＭＳ Ｐゴシック" charset="0"/>
              </a:rPr>
              <a:t>“Questions ..?”</a:t>
            </a:r>
          </a:p>
          <a:p>
            <a:pPr algn="r" eaLnBrk="1" hangingPunct="1"/>
            <a:r>
              <a:rPr lang="en-US" sz="4000" b="1">
                <a:solidFill>
                  <a:schemeClr val="tx2"/>
                </a:solidFill>
                <a:latin typeface="Univers Condensed Light" panose="020B0306020202040204" pitchFamily="34" charset="0"/>
                <a:ea typeface="ＭＳ Ｐゴシック" charset="0"/>
                <a:cs typeface="ＭＳ Ｐゴシック" charset="0"/>
              </a:rPr>
              <a:t>-Us</a:t>
            </a:r>
          </a:p>
        </p:txBody>
      </p:sp>
    </p:spTree>
    <p:extLst>
      <p:ext uri="{BB962C8B-B14F-4D97-AF65-F5344CB8AC3E}">
        <p14:creationId xmlns:p14="http://schemas.microsoft.com/office/powerpoint/2010/main" val="82996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4</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6" name="Content Placeholder 5"/>
          <p:cNvSpPr>
            <a:spLocks noGrp="1"/>
          </p:cNvSpPr>
          <p:nvPr>
            <p:ph idx="1"/>
          </p:nvPr>
        </p:nvSpPr>
        <p:spPr>
          <a:xfrm>
            <a:off x="909480" y="1082240"/>
            <a:ext cx="7534304" cy="4693519"/>
          </a:xfrm>
        </p:spPr>
        <p:txBody>
          <a:bodyPr>
            <a:normAutofit/>
          </a:bodyPr>
          <a:lstStyle/>
          <a:p>
            <a:pPr marL="698500" lvl="1" indent="-342900">
              <a:buFont typeface="Arial"/>
              <a:buChar char="•"/>
            </a:pPr>
            <a:r>
              <a:rPr lang="en-US" b="1"/>
              <a:t>Derivation of 1 DOF passive system</a:t>
            </a:r>
          </a:p>
          <a:p>
            <a:pPr marL="698500" lvl="1" indent="-342900">
              <a:buFont typeface="Arial"/>
              <a:buChar char="•"/>
            </a:pPr>
            <a:endParaRPr lang="en-US"/>
          </a:p>
          <a:p>
            <a:pPr marL="698500" lvl="1" indent="-342900">
              <a:buFont typeface="Arial"/>
              <a:buChar char="•"/>
            </a:pPr>
            <a:endParaRPr lang="en-US"/>
          </a:p>
          <a:p>
            <a:pPr marL="698500" lvl="1" indent="-342900">
              <a:buFont typeface="Arial"/>
              <a:buChar char="•"/>
            </a:pPr>
            <a:endParaRPr lang="en-US"/>
          </a:p>
          <a:p>
            <a:pPr lvl="1" indent="0">
              <a:buNone/>
            </a:pPr>
            <a:r>
              <a:rPr lang="en-US" sz="1400">
                <a:latin typeface="Abadi" panose="020B0604020202020204" pitchFamily="34" charset="0"/>
              </a:rPr>
              <a:t>         Natural Frequency                      	     Damping Coefficient</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If excited at natural frequency, the system will enter into unstable oscillations</a:t>
            </a:r>
          </a:p>
          <a:p>
            <a:pPr marL="342900" indent="-342900">
              <a:buFont typeface="Arial" panose="020B0604020202020204" pitchFamily="34" charset="0"/>
              <a:buChar char="•"/>
            </a:pPr>
            <a:r>
              <a:rPr lang="en-US"/>
              <a:t>Damping Coefficient gives an idea about the oscillations in the system output to any change in the system input.</a:t>
            </a:r>
          </a:p>
          <a:p>
            <a:pPr marL="342900" indent="-342900">
              <a:buFont typeface="Arial" panose="020B0604020202020204" pitchFamily="34" charset="0"/>
              <a:buChar char="•"/>
            </a:pPr>
            <a:endParaRPr lang="en-US"/>
          </a:p>
          <a:p>
            <a:pPr algn="r"/>
            <a:r>
              <a:rPr lang="en-US" sz="1200"/>
              <a:t>*impulse responses of different system shown along with results of Task 1.4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D5BDA13-CABD-4035-B541-C8FB30A001A2}"/>
                  </a:ext>
                </a:extLst>
              </p:cNvPr>
              <p:cNvSpPr txBox="1"/>
              <p:nvPr/>
            </p:nvSpPr>
            <p:spPr>
              <a:xfrm>
                <a:off x="1883264" y="1651667"/>
                <a:ext cx="118378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 </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𝑝</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𝑝</m:t>
                                  </m:r>
                                </m:sub>
                              </m:sSub>
                            </m:den>
                          </m:f>
                        </m:e>
                      </m:rad>
                    </m:oMath>
                  </m:oMathPara>
                </a14:m>
                <a:endParaRPr lang="en-US"/>
              </a:p>
            </p:txBody>
          </p:sp>
        </mc:Choice>
        <mc:Fallback xmlns="">
          <p:sp>
            <p:nvSpPr>
              <p:cNvPr id="7" name="TextBox 6">
                <a:extLst>
                  <a:ext uri="{FF2B5EF4-FFF2-40B4-BE49-F238E27FC236}">
                    <a16:creationId xmlns:a16="http://schemas.microsoft.com/office/drawing/2014/main" id="{ED5BDA13-CABD-4035-B541-C8FB30A001A2}"/>
                  </a:ext>
                </a:extLst>
              </p:cNvPr>
              <p:cNvSpPr txBox="1">
                <a:spLocks noRot="1" noChangeAspect="1" noMove="1" noResize="1" noEditPoints="1" noAdjustHandles="1" noChangeArrowheads="1" noChangeShapeType="1" noTextEdit="1"/>
              </p:cNvSpPr>
              <p:nvPr/>
            </p:nvSpPr>
            <p:spPr>
              <a:xfrm>
                <a:off x="1883264" y="1651667"/>
                <a:ext cx="1183786" cy="818366"/>
              </a:xfrm>
              <a:prstGeom prst="rect">
                <a:avLst/>
              </a:prstGeom>
              <a:blipFill>
                <a:blip r:embed="rId3"/>
                <a:stretch>
                  <a:fillRect b="-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2D41641-D36F-4153-AF24-8D26CC6AEA82}"/>
                  </a:ext>
                </a:extLst>
              </p:cNvPr>
              <p:cNvSpPr txBox="1"/>
              <p:nvPr/>
            </p:nvSpPr>
            <p:spPr>
              <a:xfrm>
                <a:off x="4955819" y="1762018"/>
                <a:ext cx="1389932" cy="597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𝜁</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𝑝</m:t>
                              </m:r>
                            </m:sub>
                          </m:sSub>
                        </m:num>
                        <m:den>
                          <m:r>
                            <a:rPr lang="en-US" b="0" i="1" smtClean="0">
                              <a:latin typeface="Cambria Math" panose="02040503050406030204" pitchFamily="18" charset="0"/>
                              <a:ea typeface="Cambria Math" panose="02040503050406030204" pitchFamily="18" charset="0"/>
                            </a:rPr>
                            <m:t>2</m:t>
                          </m:r>
                          <m:rad>
                            <m:radPr>
                              <m:degHide m:val="on"/>
                              <m:ctrlPr>
                                <a:rPr lang="en-US" b="0" i="1" smtClean="0">
                                  <a:latin typeface="Cambria Math" panose="02040503050406030204" pitchFamily="18" charset="0"/>
                                  <a:ea typeface="Cambria Math" panose="02040503050406030204" pitchFamily="18" charset="0"/>
                                </a:rPr>
                              </m:ctrlPr>
                            </m:radPr>
                            <m:deg/>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𝑘</m:t>
                                  </m:r>
                                </m:e>
                                <m:sub>
                                  <m:r>
                                    <a:rPr lang="en-US" b="0" i="1" smtClean="0">
                                      <a:latin typeface="Cambria Math" panose="02040503050406030204" pitchFamily="18" charset="0"/>
                                      <a:ea typeface="Cambria Math" panose="02040503050406030204" pitchFamily="18" charset="0"/>
                                    </a:rPr>
                                    <m:t>𝑝</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𝑝</m:t>
                                  </m:r>
                                </m:sub>
                              </m:sSub>
                            </m:e>
                          </m:rad>
                        </m:den>
                      </m:f>
                    </m:oMath>
                  </m:oMathPara>
                </a14:m>
                <a:endParaRPr lang="en-US"/>
              </a:p>
            </p:txBody>
          </p:sp>
        </mc:Choice>
        <mc:Fallback xmlns="">
          <p:sp>
            <p:nvSpPr>
              <p:cNvPr id="8" name="TextBox 7">
                <a:extLst>
                  <a:ext uri="{FF2B5EF4-FFF2-40B4-BE49-F238E27FC236}">
                    <a16:creationId xmlns:a16="http://schemas.microsoft.com/office/drawing/2014/main" id="{B2D41641-D36F-4153-AF24-8D26CC6AEA82}"/>
                  </a:ext>
                </a:extLst>
              </p:cNvPr>
              <p:cNvSpPr txBox="1">
                <a:spLocks noRot="1" noChangeAspect="1" noMove="1" noResize="1" noEditPoints="1" noAdjustHandles="1" noChangeArrowheads="1" noChangeShapeType="1" noTextEdit="1"/>
              </p:cNvSpPr>
              <p:nvPr/>
            </p:nvSpPr>
            <p:spPr>
              <a:xfrm>
                <a:off x="4955819" y="1762018"/>
                <a:ext cx="1389932" cy="597664"/>
              </a:xfrm>
              <a:prstGeom prst="rect">
                <a:avLst/>
              </a:prstGeom>
              <a:blipFill>
                <a:blip r:embed="rId4"/>
                <a:stretch>
                  <a:fillRect b="-1020"/>
                </a:stretch>
              </a:blipFill>
            </p:spPr>
            <p:txBody>
              <a:bodyPr/>
              <a:lstStyle/>
              <a:p>
                <a:r>
                  <a:rPr lang="en-US">
                    <a:noFill/>
                  </a:rPr>
                  <a:t> </a:t>
                </a:r>
              </a:p>
            </p:txBody>
          </p:sp>
        </mc:Fallback>
      </mc:AlternateContent>
      <p:sp>
        <p:nvSpPr>
          <p:cNvPr id="11" name="Title 4">
            <a:extLst>
              <a:ext uri="{FF2B5EF4-FFF2-40B4-BE49-F238E27FC236}">
                <a16:creationId xmlns:a16="http://schemas.microsoft.com/office/drawing/2014/main" id="{3DFB4AD3-51A8-4679-8A46-658D5E874337}"/>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1: 1 DOF passive system </a:t>
            </a:r>
          </a:p>
        </p:txBody>
      </p:sp>
    </p:spTree>
    <p:extLst>
      <p:ext uri="{BB962C8B-B14F-4D97-AF65-F5344CB8AC3E}">
        <p14:creationId xmlns:p14="http://schemas.microsoft.com/office/powerpoint/2010/main" val="123233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5</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6" name="Content Placeholder 5"/>
          <p:cNvSpPr>
            <a:spLocks noGrp="1"/>
          </p:cNvSpPr>
          <p:nvPr>
            <p:ph idx="1"/>
          </p:nvPr>
        </p:nvSpPr>
        <p:spPr>
          <a:xfrm>
            <a:off x="333086" y="1015742"/>
            <a:ext cx="8521997" cy="4693519"/>
          </a:xfrm>
        </p:spPr>
        <p:txBody>
          <a:bodyPr>
            <a:normAutofit/>
          </a:bodyPr>
          <a:lstStyle/>
          <a:p>
            <a:pPr marL="698500" lvl="1" indent="-342900">
              <a:buFont typeface="Arial"/>
              <a:buChar char="•"/>
            </a:pPr>
            <a:r>
              <a:rPr lang="en-US" b="1"/>
              <a:t>Implementation of 1 DOF passive system</a:t>
            </a:r>
          </a:p>
          <a:p>
            <a:pPr lvl="1" indent="0">
              <a:buNone/>
            </a:pPr>
            <a:endParaRPr lang="en-US" sz="2400"/>
          </a:p>
          <a:p>
            <a:pPr lvl="1" indent="0">
              <a:buNone/>
            </a:pPr>
            <a:endParaRPr lang="en-US"/>
          </a:p>
          <a:p>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103CF5-80E2-4DED-A6E0-EABE32041FAA}"/>
                  </a:ext>
                </a:extLst>
              </p:cNvPr>
              <p:cNvSpPr txBox="1"/>
              <p:nvPr/>
            </p:nvSpPr>
            <p:spPr>
              <a:xfrm>
                <a:off x="2114960" y="1553011"/>
                <a:ext cx="4799778" cy="1013867"/>
              </a:xfrm>
              <a:prstGeom prst="rect">
                <a:avLst/>
              </a:prstGeom>
              <a:noFill/>
            </p:spPr>
            <p:txBody>
              <a:bodyPr wrap="square" lIns="0" tIns="0" rIns="0" bIns="0" rtlCol="0">
                <a:spAutoFit/>
              </a:bodyPr>
              <a:lstStyle/>
              <a:p>
                <a14:m>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𝑤</m:t>
                            </m:r>
                          </m:sub>
                        </m:sSub>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𝑠</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𝑝</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𝑝</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𝑠</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𝑝</m:t>
                            </m:r>
                          </m:sub>
                        </m:sSub>
                      </m:den>
                    </m:f>
                  </m:oMath>
                </a14:m>
                <a:r>
                  <a:rPr lang="en-US" sz="240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𝜁</m:t>
                        </m:r>
                        <m:sSub>
                          <m:sSubPr>
                            <m:ctrlPr>
                              <a:rPr lang="en-US" sz="2400" i="1" dirty="0" smtClean="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𝜔</m:t>
                            </m:r>
                          </m:e>
                          <m:sub>
                            <m:r>
                              <a:rPr lang="en-US" sz="2400" b="0" i="1" dirty="0" smtClean="0">
                                <a:latin typeface="Cambria Math" panose="02040503050406030204" pitchFamily="18" charset="0"/>
                                <a:ea typeface="Cambria Math" panose="02040503050406030204" pitchFamily="18" charset="0"/>
                              </a:rPr>
                              <m:t>𝑛</m:t>
                            </m:r>
                          </m:sub>
                        </m:sSub>
                        <m:r>
                          <a:rPr lang="en-US"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 </m:t>
                        </m:r>
                        <m:sSubSup>
                          <m:sSubSupPr>
                            <m:ctrlPr>
                              <a:rPr lang="en-US" sz="2400" i="1" dirty="0" smtClean="0">
                                <a:latin typeface="Cambria Math" panose="02040503050406030204" pitchFamily="18" charset="0"/>
                                <a:ea typeface="Cambria Math" panose="02040503050406030204" pitchFamily="18" charset="0"/>
                              </a:rPr>
                            </m:ctrlPr>
                          </m:sSubSupPr>
                          <m:e>
                            <m:r>
                              <a:rPr lang="en-US" sz="2400" i="1" dirty="0">
                                <a:latin typeface="Cambria Math" panose="02040503050406030204" pitchFamily="18" charset="0"/>
                                <a:ea typeface="Cambria Math" panose="02040503050406030204" pitchFamily="18" charset="0"/>
                              </a:rPr>
                              <m:t>𝜔</m:t>
                            </m:r>
                          </m:e>
                          <m:sub>
                            <m:r>
                              <a:rPr lang="en-US" sz="2400" b="0" i="1" dirty="0" smtClean="0">
                                <a:latin typeface="Cambria Math" panose="02040503050406030204" pitchFamily="18" charset="0"/>
                                <a:ea typeface="Cambria Math" panose="02040503050406030204" pitchFamily="18" charset="0"/>
                              </a:rPr>
                              <m:t>𝑛</m:t>
                            </m:r>
                          </m:sub>
                          <m:sup>
                            <m:r>
                              <a:rPr lang="en-US" sz="2400" b="0" i="1" dirty="0" smtClean="0">
                                <a:latin typeface="Cambria Math" panose="02040503050406030204" pitchFamily="18" charset="0"/>
                                <a:ea typeface="Cambria Math" panose="02040503050406030204" pitchFamily="18" charset="0"/>
                              </a:rPr>
                              <m:t>2</m:t>
                            </m:r>
                          </m:sup>
                        </m:sSubSup>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𝑠</m:t>
                            </m:r>
                          </m:e>
                          <m:sup>
                            <m:r>
                              <a:rPr lang="en-US" sz="2400" i="1" dirty="0">
                                <a:latin typeface="Cambria Math" panose="02040503050406030204" pitchFamily="18" charset="0"/>
                              </a:rPr>
                              <m:t>2</m:t>
                            </m:r>
                          </m:sup>
                        </m:sSup>
                        <m:r>
                          <a:rPr lang="en-US" sz="2400" i="1" dirty="0">
                            <a:latin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𝜁</m:t>
                        </m:r>
                        <m:sSub>
                          <m:sSubPr>
                            <m:ctrlPr>
                              <a:rPr lang="en-US" sz="2400" i="1" dirty="0">
                                <a:latin typeface="Cambria Math" panose="02040503050406030204" pitchFamily="18" charset="0"/>
                                <a:ea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𝜔</m:t>
                            </m:r>
                          </m:e>
                          <m:sub>
                            <m:r>
                              <a:rPr lang="en-US" sz="2400" i="1" dirty="0">
                                <a:latin typeface="Cambria Math" panose="02040503050406030204" pitchFamily="18" charset="0"/>
                                <a:ea typeface="Cambria Math" panose="02040503050406030204" pitchFamily="18" charset="0"/>
                              </a:rPr>
                              <m:t>𝑛</m:t>
                            </m:r>
                          </m:sub>
                        </m:sSub>
                        <m:r>
                          <a:rPr lang="en-US" sz="2400" i="1" dirty="0">
                            <a:latin typeface="Cambria Math" panose="02040503050406030204" pitchFamily="18" charset="0"/>
                            <a:ea typeface="Cambria Math" panose="02040503050406030204" pitchFamily="18" charset="0"/>
                          </a:rPr>
                          <m:t>𝑠</m:t>
                        </m:r>
                        <m:r>
                          <a:rPr lang="en-US" sz="2400" i="1" dirty="0">
                            <a:latin typeface="Cambria Math" panose="02040503050406030204" pitchFamily="18" charset="0"/>
                            <a:ea typeface="Cambria Math" panose="02040503050406030204" pitchFamily="18" charset="0"/>
                          </a:rPr>
                          <m:t>+</m:t>
                        </m:r>
                        <m:sSubSup>
                          <m:sSubSupPr>
                            <m:ctrlPr>
                              <a:rPr lang="en-US" sz="2400" i="1" dirty="0">
                                <a:latin typeface="Cambria Math" panose="02040503050406030204" pitchFamily="18" charset="0"/>
                                <a:ea typeface="Cambria Math" panose="02040503050406030204" pitchFamily="18" charset="0"/>
                              </a:rPr>
                            </m:ctrlPr>
                          </m:sSubSupPr>
                          <m:e>
                            <m:r>
                              <a:rPr lang="en-US" sz="2400" i="1" dirty="0">
                                <a:latin typeface="Cambria Math" panose="02040503050406030204" pitchFamily="18" charset="0"/>
                                <a:ea typeface="Cambria Math" panose="02040503050406030204" pitchFamily="18" charset="0"/>
                              </a:rPr>
                              <m:t>𝜔</m:t>
                            </m:r>
                          </m:e>
                          <m:sub>
                            <m:r>
                              <a:rPr lang="en-US" sz="2400" i="1" dirty="0">
                                <a:latin typeface="Cambria Math" panose="02040503050406030204" pitchFamily="18" charset="0"/>
                                <a:ea typeface="Cambria Math" panose="02040503050406030204" pitchFamily="18" charset="0"/>
                              </a:rPr>
                              <m:t>𝑛</m:t>
                            </m:r>
                          </m:sub>
                          <m:sup>
                            <m:r>
                              <a:rPr lang="en-US" sz="2400" i="1" dirty="0">
                                <a:latin typeface="Cambria Math" panose="02040503050406030204" pitchFamily="18" charset="0"/>
                                <a:ea typeface="Cambria Math" panose="02040503050406030204" pitchFamily="18" charset="0"/>
                              </a:rPr>
                              <m:t>2</m:t>
                            </m:r>
                          </m:sup>
                        </m:sSubSup>
                      </m:den>
                    </m:f>
                  </m:oMath>
                </a14:m>
                <a:endParaRPr lang="en-US" sz="2400"/>
              </a:p>
              <a:p>
                <a:r>
                  <a:rPr lang="en-US" sz="2400"/>
                  <a:t>	</a:t>
                </a:r>
              </a:p>
            </p:txBody>
          </p:sp>
        </mc:Choice>
        <mc:Fallback xmlns="">
          <p:sp>
            <p:nvSpPr>
              <p:cNvPr id="7" name="TextBox 6">
                <a:extLst>
                  <a:ext uri="{FF2B5EF4-FFF2-40B4-BE49-F238E27FC236}">
                    <a16:creationId xmlns:a16="http://schemas.microsoft.com/office/drawing/2014/main" id="{EB103CF5-80E2-4DED-A6E0-EABE32041FAA}"/>
                  </a:ext>
                </a:extLst>
              </p:cNvPr>
              <p:cNvSpPr txBox="1">
                <a:spLocks noRot="1" noChangeAspect="1" noMove="1" noResize="1" noEditPoints="1" noAdjustHandles="1" noChangeArrowheads="1" noChangeShapeType="1" noTextEdit="1"/>
              </p:cNvSpPr>
              <p:nvPr/>
            </p:nvSpPr>
            <p:spPr>
              <a:xfrm>
                <a:off x="2114960" y="1553011"/>
                <a:ext cx="4799778" cy="1013867"/>
              </a:xfrm>
              <a:prstGeom prst="rect">
                <a:avLst/>
              </a:prstGeom>
              <a:blipFill>
                <a:blip r:embed="rId3"/>
                <a:stretch>
                  <a:fillRect l="-127"/>
                </a:stretch>
              </a:blipFill>
            </p:spPr>
            <p:txBody>
              <a:bodyPr/>
              <a:lstStyle/>
              <a:p>
                <a:r>
                  <a:rPr lang="en-US">
                    <a:noFill/>
                  </a:rPr>
                  <a:t> </a:t>
                </a:r>
              </a:p>
            </p:txBody>
          </p:sp>
        </mc:Fallback>
      </mc:AlternateContent>
      <p:pic>
        <p:nvPicPr>
          <p:cNvPr id="12" name="Picture 11" descr="A close up of a map&#10;&#10;Description automatically generated">
            <a:extLst>
              <a:ext uri="{FF2B5EF4-FFF2-40B4-BE49-F238E27FC236}">
                <a16:creationId xmlns:a16="http://schemas.microsoft.com/office/drawing/2014/main" id="{BD9FE188-69D3-41C6-B5B2-F3D2C4782DED}"/>
              </a:ext>
            </a:extLst>
          </p:cNvPr>
          <p:cNvPicPr>
            <a:picLocks noChangeAspect="1"/>
          </p:cNvPicPr>
          <p:nvPr/>
        </p:nvPicPr>
        <p:blipFill rotWithShape="1">
          <a:blip r:embed="rId4">
            <a:extLst>
              <a:ext uri="{28A0092B-C50C-407E-A947-70E740481C1C}">
                <a14:useLocalDpi xmlns:a14="http://schemas.microsoft.com/office/drawing/2010/main" val="0"/>
              </a:ext>
            </a:extLst>
          </a:blip>
          <a:srcRect l="8368" t="2831" r="6964" b="2488"/>
          <a:stretch/>
        </p:blipFill>
        <p:spPr>
          <a:xfrm>
            <a:off x="133546" y="2430162"/>
            <a:ext cx="4381303" cy="2488100"/>
          </a:xfrm>
          <a:prstGeom prst="rect">
            <a:avLst/>
          </a:prstGeom>
        </p:spPr>
      </p:pic>
      <p:pic>
        <p:nvPicPr>
          <p:cNvPr id="13" name="Picture 12" descr="A picture containing table, large&#10;&#10;Description automatically generated">
            <a:extLst>
              <a:ext uri="{FF2B5EF4-FFF2-40B4-BE49-F238E27FC236}">
                <a16:creationId xmlns:a16="http://schemas.microsoft.com/office/drawing/2014/main" id="{E67AE353-B317-44BE-8702-B88BC4DE9C6D}"/>
              </a:ext>
            </a:extLst>
          </p:cNvPr>
          <p:cNvPicPr>
            <a:picLocks noChangeAspect="1"/>
          </p:cNvPicPr>
          <p:nvPr/>
        </p:nvPicPr>
        <p:blipFill rotWithShape="1">
          <a:blip r:embed="rId5">
            <a:extLst>
              <a:ext uri="{28A0092B-C50C-407E-A947-70E740481C1C}">
                <a14:useLocalDpi xmlns:a14="http://schemas.microsoft.com/office/drawing/2010/main" val="0"/>
              </a:ext>
            </a:extLst>
          </a:blip>
          <a:srcRect l="8147" t="3464" r="7593" b="3464"/>
          <a:stretch/>
        </p:blipFill>
        <p:spPr>
          <a:xfrm>
            <a:off x="4420523" y="2566878"/>
            <a:ext cx="4434562" cy="230905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BA02766-54A7-4341-89DA-178630B74BCE}"/>
                  </a:ext>
                </a:extLst>
              </p:cNvPr>
              <p:cNvSpPr txBox="1"/>
              <p:nvPr/>
            </p:nvSpPr>
            <p:spPr>
              <a:xfrm>
                <a:off x="603162" y="5090367"/>
                <a:ext cx="3549800" cy="584775"/>
              </a:xfrm>
              <a:prstGeom prst="rect">
                <a:avLst/>
              </a:prstGeom>
              <a:noFill/>
            </p:spPr>
            <p:txBody>
              <a:bodyPr wrap="square" rtlCol="0">
                <a:spAutoFit/>
              </a:bodyPr>
              <a:lstStyle/>
              <a:p>
                <a:r>
                  <a:rPr lang="en-US" sz="1600"/>
                  <a:t>The natural frequency of the system, </a:t>
                </a:r>
                <a14:m>
                  <m:oMath xmlns:m="http://schemas.openxmlformats.org/officeDocument/2006/math">
                    <m:sSub>
                      <m:sSubPr>
                        <m:ctrlPr>
                          <a:rPr lang="en-US" sz="1600" i="1" dirty="0" smtClean="0">
                            <a:latin typeface="Cambria Math" panose="02040503050406030204" pitchFamily="18" charset="0"/>
                            <a:ea typeface="Cambria Math" panose="02040503050406030204" pitchFamily="18" charset="0"/>
                          </a:rPr>
                        </m:ctrlPr>
                      </m:sSubPr>
                      <m:e>
                        <m:r>
                          <a:rPr lang="en-US" sz="1600" i="1" dirty="0" smtClean="0">
                            <a:latin typeface="Cambria Math" panose="02040503050406030204" pitchFamily="18" charset="0"/>
                            <a:ea typeface="Cambria Math" panose="02040503050406030204" pitchFamily="18" charset="0"/>
                          </a:rPr>
                          <m:t>𝜔</m:t>
                        </m:r>
                      </m:e>
                      <m:sub>
                        <m:r>
                          <a:rPr lang="en-US" sz="1600" b="0" i="1" dirty="0" smtClean="0">
                            <a:latin typeface="Cambria Math" panose="02040503050406030204" pitchFamily="18" charset="0"/>
                            <a:ea typeface="Cambria Math" panose="02040503050406030204" pitchFamily="18" charset="0"/>
                          </a:rPr>
                          <m:t>𝑛</m:t>
                        </m:r>
                      </m:sub>
                    </m:sSub>
                  </m:oMath>
                </a14:m>
                <a:r>
                  <a:rPr lang="en-US" sz="1600"/>
                  <a:t> is at 6.28rad/s or 1Hz</a:t>
                </a:r>
              </a:p>
            </p:txBody>
          </p:sp>
        </mc:Choice>
        <mc:Fallback xmlns="">
          <p:sp>
            <p:nvSpPr>
              <p:cNvPr id="15" name="TextBox 14">
                <a:extLst>
                  <a:ext uri="{FF2B5EF4-FFF2-40B4-BE49-F238E27FC236}">
                    <a16:creationId xmlns:a16="http://schemas.microsoft.com/office/drawing/2014/main" id="{5BA02766-54A7-4341-89DA-178630B74BCE}"/>
                  </a:ext>
                </a:extLst>
              </p:cNvPr>
              <p:cNvSpPr txBox="1">
                <a:spLocks noRot="1" noChangeAspect="1" noMove="1" noResize="1" noEditPoints="1" noAdjustHandles="1" noChangeArrowheads="1" noChangeShapeType="1" noTextEdit="1"/>
              </p:cNvSpPr>
              <p:nvPr/>
            </p:nvSpPr>
            <p:spPr>
              <a:xfrm>
                <a:off x="603162" y="5090367"/>
                <a:ext cx="3549800" cy="584775"/>
              </a:xfrm>
              <a:prstGeom prst="rect">
                <a:avLst/>
              </a:prstGeom>
              <a:blipFill>
                <a:blip r:embed="rId6"/>
                <a:stretch>
                  <a:fillRect l="-1031" t="-3125" r="-68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9E0EF3E-78AD-4FF1-BFAF-F629A932BDC6}"/>
                  </a:ext>
                </a:extLst>
              </p:cNvPr>
              <p:cNvSpPr txBox="1"/>
              <p:nvPr/>
            </p:nvSpPr>
            <p:spPr>
              <a:xfrm>
                <a:off x="4991039" y="5046911"/>
                <a:ext cx="3392445" cy="584775"/>
              </a:xfrm>
              <a:prstGeom prst="rect">
                <a:avLst/>
              </a:prstGeom>
              <a:noFill/>
            </p:spPr>
            <p:txBody>
              <a:bodyPr wrap="square" rtlCol="0">
                <a:spAutoFit/>
              </a:bodyPr>
              <a:lstStyle/>
              <a:p>
                <a:r>
                  <a:rPr lang="en-US" sz="1600"/>
                  <a:t>For the given passive system, damping coefficient </a:t>
                </a:r>
                <a14:m>
                  <m:oMath xmlns:m="http://schemas.openxmlformats.org/officeDocument/2006/math">
                    <m:r>
                      <a:rPr lang="en-US" sz="1600" i="1" smtClean="0">
                        <a:latin typeface="Cambria Math" panose="02040503050406030204" pitchFamily="18" charset="0"/>
                        <a:ea typeface="Cambria Math" panose="02040503050406030204" pitchFamily="18" charset="0"/>
                      </a:rPr>
                      <m:t>𝜁</m:t>
                    </m:r>
                    <m:r>
                      <a:rPr lang="en-US" sz="1600" b="0" i="1" smtClean="0">
                        <a:latin typeface="Cambria Math" panose="02040503050406030204" pitchFamily="18" charset="0"/>
                        <a:ea typeface="Cambria Math" panose="02040503050406030204" pitchFamily="18" charset="0"/>
                      </a:rPr>
                      <m:t> </m:t>
                    </m:r>
                  </m:oMath>
                </a14:m>
                <a:r>
                  <a:rPr lang="en-US" sz="1600"/>
                  <a:t>is 0.4</a:t>
                </a:r>
              </a:p>
            </p:txBody>
          </p:sp>
        </mc:Choice>
        <mc:Fallback xmlns="">
          <p:sp>
            <p:nvSpPr>
              <p:cNvPr id="26" name="TextBox 25">
                <a:extLst>
                  <a:ext uri="{FF2B5EF4-FFF2-40B4-BE49-F238E27FC236}">
                    <a16:creationId xmlns:a16="http://schemas.microsoft.com/office/drawing/2014/main" id="{49E0EF3E-78AD-4FF1-BFAF-F629A932BDC6}"/>
                  </a:ext>
                </a:extLst>
              </p:cNvPr>
              <p:cNvSpPr txBox="1">
                <a:spLocks noRot="1" noChangeAspect="1" noMove="1" noResize="1" noEditPoints="1" noAdjustHandles="1" noChangeArrowheads="1" noChangeShapeType="1" noTextEdit="1"/>
              </p:cNvSpPr>
              <p:nvPr/>
            </p:nvSpPr>
            <p:spPr>
              <a:xfrm>
                <a:off x="4991039" y="5046911"/>
                <a:ext cx="3392445" cy="584775"/>
              </a:xfrm>
              <a:prstGeom prst="rect">
                <a:avLst/>
              </a:prstGeom>
              <a:blipFill>
                <a:blip r:embed="rId7"/>
                <a:stretch>
                  <a:fillRect l="-1079" t="-3125" b="-1250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10CA152-14AB-4E6C-9EE7-E0A236B8B25F}"/>
              </a:ext>
            </a:extLst>
          </p:cNvPr>
          <p:cNvCxnSpPr/>
          <p:nvPr/>
        </p:nvCxnSpPr>
        <p:spPr>
          <a:xfrm flipV="1">
            <a:off x="1079157" y="3262184"/>
            <a:ext cx="387178" cy="17940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4">
            <a:extLst>
              <a:ext uri="{FF2B5EF4-FFF2-40B4-BE49-F238E27FC236}">
                <a16:creationId xmlns:a16="http://schemas.microsoft.com/office/drawing/2014/main" id="{6E17150B-CD7B-4487-A1E3-631C1D8D733B}"/>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1: 1 DOF passive system </a:t>
            </a:r>
          </a:p>
        </p:txBody>
      </p:sp>
    </p:spTree>
    <p:extLst>
      <p:ext uri="{BB962C8B-B14F-4D97-AF65-F5344CB8AC3E}">
        <p14:creationId xmlns:p14="http://schemas.microsoft.com/office/powerpoint/2010/main" val="18145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9"/>
                                        </p:tgtEl>
                                        <p:attrNameLst>
                                          <p:attrName>r</p:attrName>
                                        </p:attrNameLst>
                                      </p:cBhvr>
                                    </p:animRot>
                                    <p:animRot by="-240000">
                                      <p:cBhvr>
                                        <p:cTn id="11" dur="200" fill="hold">
                                          <p:stCondLst>
                                            <p:cond delay="200"/>
                                          </p:stCondLst>
                                        </p:cTn>
                                        <p:tgtEl>
                                          <p:spTgt spid="9"/>
                                        </p:tgtEl>
                                        <p:attrNameLst>
                                          <p:attrName>r</p:attrName>
                                        </p:attrNameLst>
                                      </p:cBhvr>
                                    </p:animRot>
                                    <p:animRot by="240000">
                                      <p:cBhvr>
                                        <p:cTn id="12" dur="200" fill="hold">
                                          <p:stCondLst>
                                            <p:cond delay="400"/>
                                          </p:stCondLst>
                                        </p:cTn>
                                        <p:tgtEl>
                                          <p:spTgt spid="9"/>
                                        </p:tgtEl>
                                        <p:attrNameLst>
                                          <p:attrName>r</p:attrName>
                                        </p:attrNameLst>
                                      </p:cBhvr>
                                    </p:animRot>
                                    <p:animRot by="-240000">
                                      <p:cBhvr>
                                        <p:cTn id="13" dur="200" fill="hold">
                                          <p:stCondLst>
                                            <p:cond delay="600"/>
                                          </p:stCondLst>
                                        </p:cTn>
                                        <p:tgtEl>
                                          <p:spTgt spid="9"/>
                                        </p:tgtEl>
                                        <p:attrNameLst>
                                          <p:attrName>r</p:attrName>
                                        </p:attrNameLst>
                                      </p:cBhvr>
                                    </p:animRot>
                                    <p:animRot by="120000">
                                      <p:cBhvr>
                                        <p:cTn id="14"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36B3BBC-18F2-46C4-A8E0-233EBB4F7FC7}"/>
              </a:ext>
            </a:extLst>
          </p:cNvPr>
          <p:cNvPicPr>
            <a:picLocks noChangeAspect="1"/>
          </p:cNvPicPr>
          <p:nvPr/>
        </p:nvPicPr>
        <p:blipFill rotWithShape="1">
          <a:blip r:embed="rId2">
            <a:extLst>
              <a:ext uri="{28A0092B-C50C-407E-A947-70E740481C1C}">
                <a14:useLocalDpi xmlns:a14="http://schemas.microsoft.com/office/drawing/2010/main" val="0"/>
              </a:ext>
            </a:extLst>
          </a:blip>
          <a:srcRect l="8702" t="7064" r="8707" b="5162"/>
          <a:stretch/>
        </p:blipFill>
        <p:spPr>
          <a:xfrm>
            <a:off x="679410" y="3069203"/>
            <a:ext cx="4775280" cy="2473990"/>
          </a:xfrm>
          <a:prstGeom prst="rect">
            <a:avLst/>
          </a:prstGeom>
        </p:spPr>
      </p:pic>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6</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33086" y="775774"/>
                <a:ext cx="8477827" cy="4933487"/>
              </a:xfrm>
            </p:spPr>
            <p:txBody>
              <a:bodyPr>
                <a:normAutofit/>
              </a:bodyPr>
              <a:lstStyle/>
              <a:p>
                <a:pPr marL="698500" lvl="1" indent="-342900">
                  <a:buFont typeface="Arial"/>
                  <a:buChar char="•"/>
                </a:pPr>
                <a:r>
                  <a:rPr lang="en-US" b="1"/>
                  <a:t>Implementation of 1 DOF passive system: </a:t>
                </a:r>
                <a:r>
                  <a:rPr lang="fr-CH" sz="1800" i="0" u="none" strike="noStrike" baseline="0" err="1">
                    <a:solidFill>
                      <a:srgbClr val="000000"/>
                    </a:solidFill>
                    <a:latin typeface="Courier New" panose="02070309020205020404" pitchFamily="49" charset="0"/>
                  </a:rPr>
                  <a:t>lsim</a:t>
                </a:r>
                <a:endParaRPr lang="en-US" b="1"/>
              </a:p>
              <a:p>
                <a:pPr lvl="2" indent="0">
                  <a:buNone/>
                </a:pPr>
                <a:r>
                  <a:rPr lang="en-US"/>
                  <a:t>Effect of Damping </a:t>
                </a:r>
              </a:p>
              <a:p>
                <a:pPr lvl="2" indent="0">
                  <a:buNone/>
                </a:pPr>
                <a:r>
                  <a:rPr lang="en-US"/>
                  <a:t>Coefficient, </a:t>
                </a:r>
                <a14:m>
                  <m:oMath xmlns:m="http://schemas.openxmlformats.org/officeDocument/2006/math">
                    <m:r>
                      <a:rPr lang="en-US" i="1" smtClean="0">
                        <a:latin typeface="Cambria Math" panose="02040503050406030204" pitchFamily="18" charset="0"/>
                        <a:ea typeface="Cambria Math" panose="02040503050406030204" pitchFamily="18" charset="0"/>
                      </a:rPr>
                      <m:t>𝜁</m:t>
                    </m:r>
                  </m:oMath>
                </a14:m>
                <a:r>
                  <a:rPr lang="en-US"/>
                  <a:t>  </a:t>
                </a:r>
              </a:p>
              <a:p>
                <a:pPr lvl="4" indent="0">
                  <a:buNone/>
                </a:pPr>
                <a:endParaRPr lang="en-US" i="1">
                  <a:latin typeface="Cambria Math" panose="02040503050406030204" pitchFamily="18" charset="0"/>
                  <a:ea typeface="Cambria Math" panose="02040503050406030204" pitchFamily="18" charset="0"/>
                </a:endParaRPr>
              </a:p>
              <a:p>
                <a:pPr lvl="4"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𝜁</m:t>
                    </m:r>
                    <m:r>
                      <a:rPr lang="en-US" b="0" i="1" smtClean="0">
                        <a:latin typeface="Cambria Math" panose="02040503050406030204" pitchFamily="18" charset="0"/>
                        <a:ea typeface="Cambria Math" panose="02040503050406030204" pitchFamily="18" charset="0"/>
                      </a:rPr>
                      <m:t>=0.1</m:t>
                    </m:r>
                  </m:oMath>
                </a14:m>
                <a:r>
                  <a:rPr lang="en-US" b="0">
                    <a:ea typeface="Cambria Math" panose="02040503050406030204" pitchFamily="18" charset="0"/>
                  </a:rPr>
                  <a:t> – under damped</a:t>
                </a:r>
              </a:p>
              <a:p>
                <a:pPr lvl="4"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𝜁</m:t>
                    </m:r>
                    <m:r>
                      <a:rPr lang="en-US" b="0" i="1" smtClean="0">
                        <a:latin typeface="Cambria Math" panose="02040503050406030204" pitchFamily="18" charset="0"/>
                        <a:ea typeface="Cambria Math" panose="02040503050406030204" pitchFamily="18" charset="0"/>
                      </a:rPr>
                      <m:t>=1</m:t>
                    </m:r>
                  </m:oMath>
                </a14:m>
                <a:r>
                  <a:rPr lang="en-US" b="0">
                    <a:ea typeface="Cambria Math" panose="02040503050406030204" pitchFamily="18" charset="0"/>
                  </a:rPr>
                  <a:t> – critically damped</a:t>
                </a:r>
              </a:p>
              <a:p>
                <a:pPr lvl="4"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𝜁</m:t>
                    </m:r>
                    <m:r>
                      <a:rPr lang="en-US" b="0" i="1" smtClean="0">
                        <a:latin typeface="Cambria Math" panose="02040503050406030204" pitchFamily="18" charset="0"/>
                        <a:ea typeface="Cambria Math" panose="02040503050406030204" pitchFamily="18" charset="0"/>
                      </a:rPr>
                      <m:t>=2</m:t>
                    </m:r>
                  </m:oMath>
                </a14:m>
                <a:r>
                  <a:rPr lang="en-US" b="0">
                    <a:ea typeface="Cambria Math" panose="02040503050406030204" pitchFamily="18" charset="0"/>
                  </a:rPr>
                  <a:t> – over damped</a:t>
                </a:r>
              </a:p>
              <a:p>
                <a:pPr lvl="4" indent="0">
                  <a:buNone/>
                </a:pPr>
                <a:endParaRPr lang="en-US" b="0">
                  <a:ea typeface="Cambria Math" panose="02040503050406030204" pitchFamily="18" charset="0"/>
                </a:endParaRPr>
              </a:p>
              <a:p>
                <a:pPr marL="698500" lvl="1" indent="-342900">
                  <a:buFont typeface="Arial"/>
                  <a:buChar char="•"/>
                </a:pPr>
                <a:endParaRPr lang="en-US" b="0">
                  <a:ea typeface="Cambria Math" panose="02040503050406030204" pitchFamily="18" charset="0"/>
                </a:endParaRPr>
              </a:p>
              <a:p>
                <a:pPr marL="698500" lvl="1" indent="-342900">
                  <a:buFont typeface="Arial"/>
                  <a:buChar char="•"/>
                </a:pPr>
                <a:endParaRPr lang="en-US" b="0">
                  <a:ea typeface="Cambria Math" panose="02040503050406030204" pitchFamily="18" charset="0"/>
                </a:endParaRPr>
              </a:p>
              <a:p>
                <a:pPr marL="698500" lvl="1" indent="-342900">
                  <a:buFont typeface="Arial"/>
                  <a:buChar char="•"/>
                </a:pPr>
                <a:endParaRPr lang="en-US"/>
              </a:p>
              <a:p>
                <a:pPr lvl="1" indent="0">
                  <a:buNone/>
                </a:pPr>
                <a:endParaRPr lang="en-US"/>
              </a:p>
              <a:p>
                <a:endParaRPr lang="en-US"/>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33086" y="775774"/>
                <a:ext cx="8477827" cy="4933487"/>
              </a:xfrm>
              <a:blipFill>
                <a:blip r:embed="rId3"/>
                <a:stretch>
                  <a:fillRect t="-1728"/>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D0C8F8A6-4CAE-4702-858A-4F2520325AE4}"/>
              </a:ext>
            </a:extLst>
          </p:cNvPr>
          <p:cNvPicPr>
            <a:picLocks noChangeAspect="1"/>
          </p:cNvPicPr>
          <p:nvPr/>
        </p:nvPicPr>
        <p:blipFill rotWithShape="1">
          <a:blip r:embed="rId4">
            <a:extLst>
              <a:ext uri="{28A0092B-C50C-407E-A947-70E740481C1C}">
                <a14:useLocalDpi xmlns:a14="http://schemas.microsoft.com/office/drawing/2010/main" val="0"/>
              </a:ext>
            </a:extLst>
          </a:blip>
          <a:srcRect l="9976" t="6892" r="8992" b="4643"/>
          <a:stretch/>
        </p:blipFill>
        <p:spPr>
          <a:xfrm>
            <a:off x="4028202" y="1314807"/>
            <a:ext cx="4782711" cy="2545444"/>
          </a:xfrm>
          <a:prstGeom prst="rect">
            <a:avLst/>
          </a:prstGeom>
        </p:spPr>
      </p:pic>
      <p:sp>
        <p:nvSpPr>
          <p:cNvPr id="13" name="Title 4">
            <a:extLst>
              <a:ext uri="{FF2B5EF4-FFF2-40B4-BE49-F238E27FC236}">
                <a16:creationId xmlns:a16="http://schemas.microsoft.com/office/drawing/2014/main" id="{45803710-D1E8-4CCD-8C5C-926FB2742A03}"/>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1: 1 DOF Passive Damped system </a:t>
            </a:r>
          </a:p>
        </p:txBody>
      </p:sp>
    </p:spTree>
    <p:extLst>
      <p:ext uri="{BB962C8B-B14F-4D97-AF65-F5344CB8AC3E}">
        <p14:creationId xmlns:p14="http://schemas.microsoft.com/office/powerpoint/2010/main" val="154411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7</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98161" y="1175274"/>
                <a:ext cx="7325040" cy="4693519"/>
              </a:xfrm>
            </p:spPr>
            <p:txBody>
              <a:bodyPr vert="horz" lIns="0" tIns="0" rIns="0" bIns="0" rtlCol="0" anchor="t">
                <a:normAutofit/>
              </a:bodyPr>
              <a:lstStyle/>
              <a:p>
                <a:pPr marL="698500" lvl="1" indent="-342900">
                  <a:buFont typeface="Arial"/>
                  <a:buChar char="•"/>
                </a:pPr>
                <a:r>
                  <a:rPr lang="en-US" b="1"/>
                  <a:t>Derivation of 1 DOF active system:</a:t>
                </a:r>
              </a:p>
              <a:p>
                <a:pPr marL="1066800" lvl="2" indent="-342900">
                  <a:buFont typeface="Arial"/>
                  <a:buChar char="•"/>
                </a:pPr>
                <a:r>
                  <a:rPr lang="en-US"/>
                  <a:t>PD control </a:t>
                </a:r>
              </a:p>
              <a:p>
                <a:endParaRPr lang="en-US"/>
              </a:p>
              <a:p>
                <a:endParaRPr lang="en-US"/>
              </a:p>
              <a:p>
                <a:endParaRPr lang="en-US"/>
              </a:p>
              <a:p>
                <a:endParaRPr lang="en-US"/>
              </a:p>
              <a:p>
                <a:endParaRPr lang="en-US"/>
              </a:p>
              <a:p>
                <a:r>
                  <a:rPr lang="en-US"/>
                  <a:t>	</a:t>
                </a:r>
              </a:p>
              <a:p>
                <a:r>
                  <a:rPr lang="en-US"/>
                  <a:t>	So,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𝑑</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𝑝</m:t>
                        </m:r>
                      </m:sub>
                    </m:sSub>
                    <m:r>
                      <a:rPr lang="en-US" b="0" i="0" smtClean="0">
                        <a:latin typeface="Cambria Math" panose="02040503050406030204" pitchFamily="18" charset="0"/>
                        <a:ea typeface="Cambria Math" panose="02040503050406030204" pitchFamily="18" charset="0"/>
                      </a:rPr>
                      <m:t>, </m:t>
                    </m:r>
                  </m:oMath>
                </a14:m>
                <a:r>
                  <a:rPr lang="en-US">
                    <a:ea typeface="Cambria Math" panose="02040503050406030204" pitchFamily="18" charset="0"/>
                  </a:rPr>
                  <a:t>and </a:t>
                </a:r>
              </a:p>
              <a:p>
                <a:r>
                  <a:rPr lang="en-US" b="0">
                    <a:ea typeface="Cambria Math" panose="02040503050406030204" pitchFamily="18" charset="0"/>
                  </a:rPr>
                  <a:t>	</a:t>
                </a:r>
                <a:r>
                  <a:rPr lang="en-US">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 ≈0</m:t>
                    </m:r>
                  </m:oMath>
                </a14:m>
                <a:r>
                  <a:rPr lang="en-US" b="0">
                    <a:ea typeface="Cambria Math" panose="02040503050406030204" pitchFamily="18" charset="0"/>
                  </a:rPr>
                  <a:t>, for initial estimates.</a:t>
                </a:r>
              </a:p>
              <a:p>
                <a:endParaRPr lang="en-US"/>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98161" y="1175274"/>
                <a:ext cx="7325040" cy="4693519"/>
              </a:xfrm>
              <a:blipFill>
                <a:blip r:embed="rId3"/>
                <a:stretch>
                  <a:fillRect t="-1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454CE7-11F5-4F2A-A027-7C7A59FD938F}"/>
                  </a:ext>
                </a:extLst>
              </p:cNvPr>
              <p:cNvSpPr txBox="1"/>
              <p:nvPr/>
            </p:nvSpPr>
            <p:spPr>
              <a:xfrm>
                <a:off x="1601619" y="2339384"/>
                <a:ext cx="5101119" cy="8888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𝑝</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𝑑</m:t>
                              </m:r>
                            </m:sub>
                          </m:sSub>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𝑝</m:t>
                              </m:r>
                            </m:sub>
                          </m:sSub>
                          <m:r>
                            <a:rPr lang="en-US" b="0" i="1" smtClean="0">
                              <a:latin typeface="Cambria Math" panose="02040503050406030204" pitchFamily="18" charset="0"/>
                            </a:rPr>
                            <m:t>)</m:t>
                          </m:r>
                        </m:den>
                      </m:f>
                    </m:oMath>
                  </m:oMathPara>
                </a14:m>
                <a:endParaRPr lang="en-US"/>
              </a:p>
              <a:p>
                <a:r>
                  <a:rPr lang="en-US"/>
                  <a:t>	</a:t>
                </a:r>
              </a:p>
            </p:txBody>
          </p:sp>
        </mc:Choice>
        <mc:Fallback xmlns="">
          <p:sp>
            <p:nvSpPr>
              <p:cNvPr id="7" name="TextBox 6">
                <a:extLst>
                  <a:ext uri="{FF2B5EF4-FFF2-40B4-BE49-F238E27FC236}">
                    <a16:creationId xmlns:a16="http://schemas.microsoft.com/office/drawing/2014/main" id="{D3454CE7-11F5-4F2A-A027-7C7A59FD938F}"/>
                  </a:ext>
                </a:extLst>
              </p:cNvPr>
              <p:cNvSpPr txBox="1">
                <a:spLocks noRot="1" noChangeAspect="1" noMove="1" noResize="1" noEditPoints="1" noAdjustHandles="1" noChangeArrowheads="1" noChangeShapeType="1" noTextEdit="1"/>
              </p:cNvSpPr>
              <p:nvPr/>
            </p:nvSpPr>
            <p:spPr>
              <a:xfrm>
                <a:off x="1601619" y="2339384"/>
                <a:ext cx="5101119" cy="8888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CF8646-4F71-4661-954A-2675871D5B06}"/>
                  </a:ext>
                </a:extLst>
              </p:cNvPr>
              <p:cNvSpPr txBox="1"/>
              <p:nvPr/>
            </p:nvSpPr>
            <p:spPr>
              <a:xfrm>
                <a:off x="3649134" y="3465849"/>
                <a:ext cx="2125134" cy="303929"/>
              </a:xfrm>
              <a:prstGeom prst="rect">
                <a:avLst/>
              </a:prstGeom>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m:t>
                          </m:r>
                        </m:sub>
                      </m:sSub>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𝑝</m:t>
                          </m:r>
                        </m:sub>
                      </m:sSub>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𝑝</m:t>
                          </m:r>
                        </m:sub>
                      </m:sSub>
                    </m:oMath>
                  </m:oMathPara>
                </a14:m>
                <a:endParaRPr lang="en-US"/>
              </a:p>
            </p:txBody>
          </p:sp>
        </mc:Choice>
        <mc:Fallback xmlns="">
          <p:sp>
            <p:nvSpPr>
              <p:cNvPr id="10" name="TextBox 9">
                <a:extLst>
                  <a:ext uri="{FF2B5EF4-FFF2-40B4-BE49-F238E27FC236}">
                    <a16:creationId xmlns:a16="http://schemas.microsoft.com/office/drawing/2014/main" id="{22CF8646-4F71-4661-954A-2675871D5B06}"/>
                  </a:ext>
                </a:extLst>
              </p:cNvPr>
              <p:cNvSpPr txBox="1">
                <a:spLocks noRot="1" noChangeAspect="1" noMove="1" noResize="1" noEditPoints="1" noAdjustHandles="1" noChangeArrowheads="1" noChangeShapeType="1" noTextEdit="1"/>
              </p:cNvSpPr>
              <p:nvPr/>
            </p:nvSpPr>
            <p:spPr>
              <a:xfrm>
                <a:off x="3649134" y="3465849"/>
                <a:ext cx="2125134" cy="303929"/>
              </a:xfrm>
              <a:prstGeom prst="rect">
                <a:avLst/>
              </a:prstGeom>
              <a:blipFill>
                <a:blip r:embed="rId5"/>
                <a:stretch>
                  <a:fillRect b="-16981"/>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9D7D88AD-B6F8-4B9B-94A1-C6CC72A3BDD8}"/>
              </a:ext>
            </a:extLst>
          </p:cNvPr>
          <p:cNvSpPr/>
          <p:nvPr/>
        </p:nvSpPr>
        <p:spPr>
          <a:xfrm rot="16200000">
            <a:off x="4409811" y="1761163"/>
            <a:ext cx="457200" cy="2696635"/>
          </a:xfrm>
          <a:prstGeom prst="leftBrace">
            <a:avLst>
              <a:gd name="adj1" fmla="val 21296"/>
              <a:gd name="adj2" fmla="val 5345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itle 4">
            <a:extLst>
              <a:ext uri="{FF2B5EF4-FFF2-40B4-BE49-F238E27FC236}">
                <a16:creationId xmlns:a16="http://schemas.microsoft.com/office/drawing/2014/main" id="{B0A5E6A5-A932-4E26-86EB-12968A7F815C}"/>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2: 1 DOF active system </a:t>
            </a:r>
          </a:p>
        </p:txBody>
      </p:sp>
    </p:spTree>
    <p:extLst>
      <p:ext uri="{BB962C8B-B14F-4D97-AF65-F5344CB8AC3E}">
        <p14:creationId xmlns:p14="http://schemas.microsoft.com/office/powerpoint/2010/main" val="213739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8</a:t>
            </a:fld>
            <a:endParaRPr lang="en-GB"/>
          </a:p>
        </p:txBody>
      </p:sp>
      <p:sp>
        <p:nvSpPr>
          <p:cNvPr id="4" name="Footer Placeholder 3"/>
          <p:cNvSpPr>
            <a:spLocks noGrp="1"/>
          </p:cNvSpPr>
          <p:nvPr>
            <p:ph type="ftr" sz="quarter" idx="11"/>
          </p:nvPr>
        </p:nvSpPr>
        <p:spPr/>
        <p:txBody>
          <a:bodyPr/>
          <a:lstStyle/>
          <a:p>
            <a:r>
              <a:rPr lang="fr-FR"/>
              <a:t>SD2231 - Applied vehicle dynamics control</a:t>
            </a:r>
            <a:endParaRPr lang="en-GB"/>
          </a:p>
        </p:txBody>
      </p:sp>
      <p:sp>
        <p:nvSpPr>
          <p:cNvPr id="6" name="Content Placeholder 5"/>
          <p:cNvSpPr>
            <a:spLocks noGrp="1"/>
          </p:cNvSpPr>
          <p:nvPr>
            <p:ph idx="1"/>
          </p:nvPr>
        </p:nvSpPr>
        <p:spPr>
          <a:xfrm>
            <a:off x="306916" y="987325"/>
            <a:ext cx="7677150" cy="4693519"/>
          </a:xfrm>
        </p:spPr>
        <p:txBody>
          <a:bodyPr vert="horz" lIns="0" tIns="0" rIns="0" bIns="0" rtlCol="0" anchor="t">
            <a:normAutofit/>
          </a:bodyPr>
          <a:lstStyle/>
          <a:p>
            <a:pPr marL="698500" lvl="1" indent="-342900">
              <a:buFont typeface="Arial"/>
              <a:buChar char="•"/>
            </a:pPr>
            <a:r>
              <a:rPr lang="en-US" b="1"/>
              <a:t>Implementation of 1 DOF active system:</a:t>
            </a:r>
          </a:p>
          <a:p>
            <a:pPr marL="1066800" lvl="2" indent="-342900">
              <a:buFont typeface="Arial"/>
              <a:buChar char="•"/>
            </a:pPr>
            <a:r>
              <a:rPr lang="en-US"/>
              <a:t>Tuning the PD controller using grid search</a:t>
            </a:r>
          </a:p>
        </p:txBody>
      </p:sp>
      <p:pic>
        <p:nvPicPr>
          <p:cNvPr id="9" name="Picture 8" descr="A close up of a map&#10;&#10;Description automatically generated">
            <a:extLst>
              <a:ext uri="{FF2B5EF4-FFF2-40B4-BE49-F238E27FC236}">
                <a16:creationId xmlns:a16="http://schemas.microsoft.com/office/drawing/2014/main" id="{0FA7AB7E-E340-4947-BB26-15B663696E21}"/>
              </a:ext>
            </a:extLst>
          </p:cNvPr>
          <p:cNvPicPr>
            <a:picLocks noChangeAspect="1"/>
          </p:cNvPicPr>
          <p:nvPr/>
        </p:nvPicPr>
        <p:blipFill rotWithShape="1">
          <a:blip r:embed="rId3">
            <a:extLst>
              <a:ext uri="{28A0092B-C50C-407E-A947-70E740481C1C}">
                <a14:useLocalDpi xmlns:a14="http://schemas.microsoft.com/office/drawing/2010/main" val="0"/>
              </a:ext>
            </a:extLst>
          </a:blip>
          <a:srcRect l="7278" r="7201" b="3965"/>
          <a:stretch/>
        </p:blipFill>
        <p:spPr>
          <a:xfrm>
            <a:off x="4394201" y="2302933"/>
            <a:ext cx="4529666" cy="2937934"/>
          </a:xfrm>
          <a:prstGeom prst="rect">
            <a:avLst/>
          </a:prstGeom>
          <a:ln>
            <a:solidFill>
              <a:schemeClr val="tx1"/>
            </a:solidFill>
          </a:ln>
        </p:spPr>
      </p:pic>
      <p:sp>
        <p:nvSpPr>
          <p:cNvPr id="10" name="Title 4">
            <a:extLst>
              <a:ext uri="{FF2B5EF4-FFF2-40B4-BE49-F238E27FC236}">
                <a16:creationId xmlns:a16="http://schemas.microsoft.com/office/drawing/2014/main" id="{9C443034-2559-4D2E-989D-BB8B5590C03F}"/>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2: 1 DOF active system </a:t>
            </a:r>
          </a:p>
        </p:txBody>
      </p:sp>
      <p:sp>
        <p:nvSpPr>
          <p:cNvPr id="8" name="TextBox 7">
            <a:extLst>
              <a:ext uri="{FF2B5EF4-FFF2-40B4-BE49-F238E27FC236}">
                <a16:creationId xmlns:a16="http://schemas.microsoft.com/office/drawing/2014/main" id="{287D182C-4DE5-48D5-95B0-9776D084CA0C}"/>
              </a:ext>
            </a:extLst>
          </p:cNvPr>
          <p:cNvSpPr txBox="1"/>
          <p:nvPr/>
        </p:nvSpPr>
        <p:spPr>
          <a:xfrm>
            <a:off x="220133" y="2051023"/>
            <a:ext cx="4174067" cy="3693319"/>
          </a:xfrm>
          <a:prstGeom prst="rect">
            <a:avLst/>
          </a:prstGeom>
          <a:noFill/>
        </p:spPr>
        <p:txBody>
          <a:bodyPr wrap="square" rtlCol="0">
            <a:spAutoFit/>
          </a:bodyPr>
          <a:lstStyle/>
          <a:p>
            <a:pPr marL="812800" lvl="1" indent="-457200">
              <a:buFont typeface="Arial" charset="0"/>
              <a:buChar char="•"/>
            </a:pPr>
            <a:r>
              <a:rPr lang="en-US" sz="1800" b="1">
                <a:cs typeface="Arial"/>
              </a:rPr>
              <a:t>Overshoot reduction : </a:t>
            </a:r>
            <a:r>
              <a:rPr lang="en-US" sz="1800">
                <a:cs typeface="Arial"/>
              </a:rPr>
              <a:t>Comparing of the magnitude of sinusoidal and impulse response magnitude</a:t>
            </a:r>
            <a:endParaRPr lang="en-US" sz="1800" b="1">
              <a:cs typeface="Arial"/>
            </a:endParaRPr>
          </a:p>
          <a:p>
            <a:pPr marL="812800" lvl="1" indent="-457200">
              <a:buFont typeface="Arial" charset="0"/>
              <a:buChar char="•"/>
            </a:pPr>
            <a:r>
              <a:rPr lang="en-US" sz="1800" b="1">
                <a:cs typeface="Arial"/>
              </a:rPr>
              <a:t>Ensuring oscillation : </a:t>
            </a:r>
            <a:r>
              <a:rPr lang="en-US" sz="1800">
                <a:cs typeface="Arial"/>
              </a:rPr>
              <a:t>Determining the peaks of impulse response and ensuring is under critically damped response. </a:t>
            </a:r>
            <a:endParaRPr lang="en-US" sz="1800" b="1">
              <a:cs typeface="Arial"/>
            </a:endParaRPr>
          </a:p>
          <a:p>
            <a:pPr marL="812800" lvl="1" indent="-457200">
              <a:buFont typeface="Arial" charset="0"/>
              <a:buChar char="•"/>
            </a:pPr>
            <a:r>
              <a:rPr lang="en-US" sz="1800" b="1">
                <a:cs typeface="Arial"/>
              </a:rPr>
              <a:t>Ensuring faster damping : </a:t>
            </a:r>
            <a:r>
              <a:rPr lang="en-US" sz="1800">
                <a:cs typeface="Arial"/>
              </a:rPr>
              <a:t>Comparing the steady state time of impulse response</a:t>
            </a:r>
          </a:p>
          <a:p>
            <a:endParaRPr lang="en-CH"/>
          </a:p>
        </p:txBody>
      </p:sp>
    </p:spTree>
    <p:extLst>
      <p:ext uri="{BB962C8B-B14F-4D97-AF65-F5344CB8AC3E}">
        <p14:creationId xmlns:p14="http://schemas.microsoft.com/office/powerpoint/2010/main" val="109016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2A91-4582-B444-871F-72F1C2FA284F}" type="datetime1">
              <a:rPr lang="sv-SE" smtClean="0"/>
              <a:t>2020-05-21</a:t>
            </a:fld>
            <a:endParaRPr lang="sv-SE"/>
          </a:p>
        </p:txBody>
      </p:sp>
      <p:sp>
        <p:nvSpPr>
          <p:cNvPr id="3" name="Slide Number Placeholder 2"/>
          <p:cNvSpPr>
            <a:spLocks noGrp="1"/>
          </p:cNvSpPr>
          <p:nvPr>
            <p:ph type="sldNum" sz="quarter" idx="12"/>
          </p:nvPr>
        </p:nvSpPr>
        <p:spPr/>
        <p:txBody>
          <a:bodyPr/>
          <a:lstStyle/>
          <a:p>
            <a:fld id="{680D72F4-1C41-4187-A4BC-492CF086CF40}" type="slidenum">
              <a:rPr lang="en-GB" smtClean="0"/>
              <a:pPr/>
              <a:t>9</a:t>
            </a:fld>
            <a:endParaRPr lang="en-GB"/>
          </a:p>
        </p:txBody>
      </p:sp>
      <p:sp>
        <p:nvSpPr>
          <p:cNvPr id="4" name="Footer Placeholder 3"/>
          <p:cNvSpPr>
            <a:spLocks noGrp="1"/>
          </p:cNvSpPr>
          <p:nvPr>
            <p:ph type="ftr" sz="quarter" idx="11"/>
          </p:nvPr>
        </p:nvSpPr>
        <p:spPr/>
        <p:txBody>
          <a:bodyPr/>
          <a:lstStyle/>
          <a:p>
            <a:r>
              <a:rPr lang="fr-FR"/>
              <a:t>SD2231 - </a:t>
            </a:r>
            <a:r>
              <a:rPr lang="fr-FR" err="1"/>
              <a:t>Applied</a:t>
            </a:r>
            <a:r>
              <a:rPr lang="fr-FR"/>
              <a:t> </a:t>
            </a:r>
            <a:r>
              <a:rPr lang="fr-FR" err="1"/>
              <a:t>vehicle</a:t>
            </a:r>
            <a:r>
              <a:rPr lang="fr-FR"/>
              <a:t> </a:t>
            </a:r>
            <a:r>
              <a:rPr lang="fr-FR" err="1"/>
              <a:t>dynamics</a:t>
            </a:r>
            <a:r>
              <a:rPr lang="fr-FR"/>
              <a:t> control</a:t>
            </a:r>
            <a:endParaRPr lang="en-GB"/>
          </a:p>
        </p:txBody>
      </p:sp>
      <p:pic>
        <p:nvPicPr>
          <p:cNvPr id="12" name="Picture 11" descr="A close up of a map&#10;&#10;Description automatically generated">
            <a:extLst>
              <a:ext uri="{FF2B5EF4-FFF2-40B4-BE49-F238E27FC236}">
                <a16:creationId xmlns:a16="http://schemas.microsoft.com/office/drawing/2014/main" id="{A223856C-4469-4A99-9E82-B6FF43B0FAA7}"/>
              </a:ext>
            </a:extLst>
          </p:cNvPr>
          <p:cNvPicPr>
            <a:picLocks noChangeAspect="1"/>
          </p:cNvPicPr>
          <p:nvPr/>
        </p:nvPicPr>
        <p:blipFill rotWithShape="1">
          <a:blip r:embed="rId3">
            <a:extLst>
              <a:ext uri="{28A0092B-C50C-407E-A947-70E740481C1C}">
                <a14:useLocalDpi xmlns:a14="http://schemas.microsoft.com/office/drawing/2010/main" val="0"/>
              </a:ext>
            </a:extLst>
          </a:blip>
          <a:srcRect l="28361" t="4220" r="31224" b="7938"/>
          <a:stretch/>
        </p:blipFill>
        <p:spPr>
          <a:xfrm>
            <a:off x="1061762" y="3546644"/>
            <a:ext cx="2895601" cy="2419943"/>
          </a:xfrm>
          <a:prstGeom prst="rect">
            <a:avLst/>
          </a:prstGeom>
          <a:ln>
            <a:solidFill>
              <a:schemeClr val="tx1"/>
            </a:solidFill>
          </a:ln>
        </p:spPr>
      </p:pic>
      <p:pic>
        <p:nvPicPr>
          <p:cNvPr id="16" name="Picture 15" descr="A close up of a map&#10;&#10;Description automatically generated">
            <a:extLst>
              <a:ext uri="{FF2B5EF4-FFF2-40B4-BE49-F238E27FC236}">
                <a16:creationId xmlns:a16="http://schemas.microsoft.com/office/drawing/2014/main" id="{413E338D-3F18-4648-9766-F926DD960320}"/>
              </a:ext>
            </a:extLst>
          </p:cNvPr>
          <p:cNvPicPr>
            <a:picLocks noChangeAspect="1"/>
          </p:cNvPicPr>
          <p:nvPr/>
        </p:nvPicPr>
        <p:blipFill rotWithShape="1">
          <a:blip r:embed="rId4">
            <a:extLst>
              <a:ext uri="{28A0092B-C50C-407E-A947-70E740481C1C}">
                <a14:useLocalDpi xmlns:a14="http://schemas.microsoft.com/office/drawing/2010/main" val="0"/>
              </a:ext>
            </a:extLst>
          </a:blip>
          <a:srcRect l="10804" t="4815" r="38183" b="7733"/>
          <a:stretch/>
        </p:blipFill>
        <p:spPr>
          <a:xfrm>
            <a:off x="4749144" y="3546645"/>
            <a:ext cx="3062160" cy="2419943"/>
          </a:xfrm>
          <a:prstGeom prst="rect">
            <a:avLst/>
          </a:prstGeom>
          <a:ln>
            <a:solidFill>
              <a:schemeClr val="tx1"/>
            </a:solidFill>
          </a:ln>
        </p:spPr>
      </p:pic>
      <p:pic>
        <p:nvPicPr>
          <p:cNvPr id="8" name="Picture 7" descr="A close up of a map&#10;&#10;Description automatically generated">
            <a:extLst>
              <a:ext uri="{FF2B5EF4-FFF2-40B4-BE49-F238E27FC236}">
                <a16:creationId xmlns:a16="http://schemas.microsoft.com/office/drawing/2014/main" id="{5446118C-1216-4587-9069-CA4386B68469}"/>
              </a:ext>
            </a:extLst>
          </p:cNvPr>
          <p:cNvPicPr>
            <a:picLocks noChangeAspect="1"/>
          </p:cNvPicPr>
          <p:nvPr/>
        </p:nvPicPr>
        <p:blipFill rotWithShape="1">
          <a:blip r:embed="rId5">
            <a:extLst>
              <a:ext uri="{28A0092B-C50C-407E-A947-70E740481C1C}">
                <a14:useLocalDpi xmlns:a14="http://schemas.microsoft.com/office/drawing/2010/main" val="0"/>
              </a:ext>
            </a:extLst>
          </a:blip>
          <a:srcRect l="8893" t="3928" r="7945" b="7674"/>
          <a:stretch/>
        </p:blipFill>
        <p:spPr>
          <a:xfrm>
            <a:off x="2301394" y="1256180"/>
            <a:ext cx="4362450" cy="2260542"/>
          </a:xfrm>
          <a:prstGeom prst="rect">
            <a:avLst/>
          </a:prstGeom>
          <a:ln>
            <a:solidFill>
              <a:schemeClr val="tx1"/>
            </a:solidFill>
          </a:ln>
        </p:spPr>
      </p:pic>
      <p:sp>
        <p:nvSpPr>
          <p:cNvPr id="11" name="Title 4">
            <a:extLst>
              <a:ext uri="{FF2B5EF4-FFF2-40B4-BE49-F238E27FC236}">
                <a16:creationId xmlns:a16="http://schemas.microsoft.com/office/drawing/2014/main" id="{58E5B6A1-4BDD-41E7-B8F0-700057DD0992}"/>
              </a:ext>
            </a:extLst>
          </p:cNvPr>
          <p:cNvSpPr txBox="1">
            <a:spLocks/>
          </p:cNvSpPr>
          <p:nvPr/>
        </p:nvSpPr>
        <p:spPr>
          <a:xfrm>
            <a:off x="373591" y="107436"/>
            <a:ext cx="8396817" cy="668338"/>
          </a:xfrm>
          <a:prstGeom prst="rect">
            <a:avLst/>
          </a:prstGeom>
        </p:spPr>
        <p:txBody>
          <a:bodyPr vert="horz" lIns="0" tIns="0" rIns="0" bIns="0" rtlCol="0" anchor="ctr">
            <a:noAutofit/>
          </a:bodyPr>
          <a:lstStyle>
            <a:lvl1pPr algn="l" defTabSz="914400" rtl="0" eaLnBrk="1" latinLnBrk="0" hangingPunct="1">
              <a:lnSpc>
                <a:spcPts val="3000"/>
              </a:lnSpc>
              <a:spcBef>
                <a:spcPct val="0"/>
              </a:spcBef>
              <a:buNone/>
              <a:defRPr sz="2600" b="1" kern="1200">
                <a:solidFill>
                  <a:schemeClr val="tx1"/>
                </a:solidFill>
                <a:latin typeface="+mj-lt"/>
                <a:ea typeface="+mj-ea"/>
                <a:cs typeface="+mj-cs"/>
              </a:defRPr>
            </a:lvl1pPr>
          </a:lstStyle>
          <a:p>
            <a:pPr algn="ctr"/>
            <a:r>
              <a:rPr lang="en-US" sz="2400"/>
              <a:t>Task 2: 1 DOF active system </a:t>
            </a:r>
          </a:p>
        </p:txBody>
      </p:sp>
      <p:sp>
        <p:nvSpPr>
          <p:cNvPr id="13" name="TextBox 12">
            <a:extLst>
              <a:ext uri="{FF2B5EF4-FFF2-40B4-BE49-F238E27FC236}">
                <a16:creationId xmlns:a16="http://schemas.microsoft.com/office/drawing/2014/main" id="{48B9274E-2907-47AC-8DEE-78E1A0CD0F17}"/>
              </a:ext>
            </a:extLst>
          </p:cNvPr>
          <p:cNvSpPr txBox="1"/>
          <p:nvPr/>
        </p:nvSpPr>
        <p:spPr>
          <a:xfrm>
            <a:off x="427290" y="768348"/>
            <a:ext cx="7218109" cy="400110"/>
          </a:xfrm>
          <a:prstGeom prst="rect">
            <a:avLst/>
          </a:prstGeom>
          <a:noFill/>
        </p:spPr>
        <p:txBody>
          <a:bodyPr wrap="square">
            <a:spAutoFit/>
          </a:bodyPr>
          <a:lstStyle/>
          <a:p>
            <a:pPr marL="698500" lvl="1" indent="-342900">
              <a:buFont typeface="Arial"/>
              <a:buChar char="•"/>
            </a:pPr>
            <a:r>
              <a:rPr lang="en-US" sz="2000"/>
              <a:t>Results of PD Control to different excitation:</a:t>
            </a:r>
          </a:p>
        </p:txBody>
      </p:sp>
    </p:spTree>
    <p:extLst>
      <p:ext uri="{BB962C8B-B14F-4D97-AF65-F5344CB8AC3E}">
        <p14:creationId xmlns:p14="http://schemas.microsoft.com/office/powerpoint/2010/main" val="2754855008"/>
      </p:ext>
    </p:extLst>
  </p:cSld>
  <p:clrMapOvr>
    <a:masterClrMapping/>
  </p:clrMapOvr>
</p:sld>
</file>

<file path=ppt/theme/theme1.xml><?xml version="1.0" encoding="utf-8"?>
<a:theme xmlns:a="http://schemas.openxmlformats.org/drawingml/2006/main" name="KTH_PPT template blue">
  <a:themeElements>
    <a:clrScheme name="Anpassat 88">
      <a:dk1>
        <a:sysClr val="windowText" lastClr="000000"/>
      </a:dk1>
      <a:lt1>
        <a:sysClr val="window" lastClr="FFFFFF"/>
      </a:lt1>
      <a:dk2>
        <a:srgbClr val="1F497D"/>
      </a:dk2>
      <a:lt2>
        <a:srgbClr val="EEECE1"/>
      </a:lt2>
      <a:accent1>
        <a:srgbClr val="1954A6"/>
      </a:accent1>
      <a:accent2>
        <a:srgbClr val="5E87C1"/>
      </a:accent2>
      <a:accent3>
        <a:srgbClr val="A3BBDB"/>
      </a:accent3>
      <a:accent4>
        <a:srgbClr val="65656C"/>
      </a:accent4>
      <a:accent5>
        <a:srgbClr val="939398"/>
      </a:accent5>
      <a:accent6>
        <a:srgbClr val="C2C2C4"/>
      </a:accent6>
      <a:hlink>
        <a:srgbClr val="C2C2C4"/>
      </a:hlink>
      <a:folHlink>
        <a:srgbClr val="800080"/>
      </a:folHlink>
    </a:clrScheme>
    <a:fontScheme name="Anpassat 2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37</Slides>
  <Notes>17</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KTH_PPT template blue</vt:lpstr>
      <vt:lpstr>SD2231 : Lab 3 Group 19 Presentation </vt:lpstr>
      <vt:lpstr>Our unique feature</vt:lpstr>
      <vt:lpstr>Our most difficult part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5: 2 DOF Skyhook control system </vt:lpstr>
      <vt:lpstr>PowerPoint Presentation</vt:lpstr>
      <vt:lpstr>Task 5: 2 DOF Skyhook control system </vt:lpstr>
      <vt:lpstr>Task 6: Control of bounce and pitch for vehicle model </vt:lpstr>
      <vt:lpstr>Task 6: Control of bounce and pitch for vehicle model </vt:lpstr>
      <vt:lpstr>Task 6: Control of bounce and pitch for vehicle model </vt:lpstr>
      <vt:lpstr>Task 6: Control of bounce and pitch for vehicle model </vt:lpstr>
      <vt:lpstr>Task 6: Control of bounce and pitch for vehicle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SD2231 : Lab 3 Group 19 Lab Presentation </dc:title>
  <dc:creator>Akash Singh</dc:creator>
  <cp:revision>2</cp:revision>
  <dcterms:created xsi:type="dcterms:W3CDTF">2020-05-17T17:34:59Z</dcterms:created>
  <dcterms:modified xsi:type="dcterms:W3CDTF">2020-05-21T23:31:49Z</dcterms:modified>
</cp:coreProperties>
</file>