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8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9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8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5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8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7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4D49-3BA6-4E2F-BAFA-F4E0070D71F5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D819-111F-4BA3-BA52-D4E5E8446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2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81" y="1724296"/>
            <a:ext cx="9815296" cy="3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71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Anis AYADI</dc:creator>
  <cp:lastModifiedBy>Anis AYADI</cp:lastModifiedBy>
  <cp:revision>1</cp:revision>
  <dcterms:created xsi:type="dcterms:W3CDTF">2018-09-06T07:08:30Z</dcterms:created>
  <dcterms:modified xsi:type="dcterms:W3CDTF">2018-09-06T07:09:09Z</dcterms:modified>
</cp:coreProperties>
</file>