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355" r:id="rId2"/>
    <p:sldId id="356" r:id="rId3"/>
    <p:sldId id="357" r:id="rId4"/>
    <p:sldId id="358" r:id="rId5"/>
    <p:sldId id="359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7146" autoAdjust="0"/>
    <p:restoredTop sz="94669" autoAdjust="0"/>
  </p:normalViewPr>
  <p:slideViewPr>
    <p:cSldViewPr snapToGrid="0">
      <p:cViewPr varScale="1">
        <p:scale>
          <a:sx n="71" d="100"/>
          <a:sy n="71" d="100"/>
        </p:scale>
        <p:origin x="-1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61375A-C223-44C8-917C-F7C3A1BCD50F}" type="datetimeFigureOut">
              <a:rPr lang="en-GB" smtClean="0"/>
              <a:pPr/>
              <a:t>03/08/2021</a:t>
            </a:fld>
            <a:endParaRPr lang="en-GB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983841B-0DB4-4C99-B5E5-79625F01DBF7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40DF6F8-73A1-4C0D-88A4-81595AD4298A}"/>
              </a:ext>
            </a:extLst>
          </p:cNvPr>
          <p:cNvCxnSpPr>
            <a:cxnSpLocks/>
            <a:stCxn id="3" idx="4"/>
            <a:endCxn id="66" idx="1"/>
          </p:cNvCxnSpPr>
          <p:nvPr/>
        </p:nvCxnSpPr>
        <p:spPr>
          <a:xfrm>
            <a:off x="7405754" y="4053259"/>
            <a:ext cx="1117834" cy="89781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01D1BEB-5826-489C-A3A4-9EB7592080FB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flipV="1">
            <a:off x="7033661" y="2427792"/>
            <a:ext cx="1956209" cy="934152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E091871-BA75-41B6-83D4-0F858A835401}"/>
              </a:ext>
            </a:extLst>
          </p:cNvPr>
          <p:cNvCxnSpPr>
            <a:cxnSpLocks/>
            <a:stCxn id="88" idx="2"/>
            <a:endCxn id="3" idx="9"/>
          </p:cNvCxnSpPr>
          <p:nvPr/>
        </p:nvCxnSpPr>
        <p:spPr>
          <a:xfrm flipV="1">
            <a:off x="3262271" y="4280333"/>
            <a:ext cx="1456147" cy="1361486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2C8B3EB-BF05-4D5C-89D6-89E0B0B0B6A9}"/>
              </a:ext>
            </a:extLst>
          </p:cNvPr>
          <p:cNvCxnSpPr>
            <a:cxnSpLocks/>
            <a:stCxn id="78" idx="38"/>
            <a:endCxn id="3" idx="14"/>
          </p:cNvCxnSpPr>
          <p:nvPr/>
        </p:nvCxnSpPr>
        <p:spPr>
          <a:xfrm>
            <a:off x="2764304" y="2381406"/>
            <a:ext cx="2093648" cy="59198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6F8FF9CE-B58E-4681-9C81-4A0EF4247573}"/>
              </a:ext>
            </a:extLst>
          </p:cNvPr>
          <p:cNvSpPr>
            <a:spLocks/>
          </p:cNvSpPr>
          <p:nvPr/>
        </p:nvSpPr>
        <p:spPr bwMode="auto">
          <a:xfrm>
            <a:off x="4242966" y="2398139"/>
            <a:ext cx="3224803" cy="192256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B3960CA-27E9-4D14-BD41-CB9F6C4B7BEE}"/>
              </a:ext>
            </a:extLst>
          </p:cNvPr>
          <p:cNvGrpSpPr/>
          <p:nvPr/>
        </p:nvGrpSpPr>
        <p:grpSpPr>
          <a:xfrm>
            <a:off x="5125962" y="2938035"/>
            <a:ext cx="1203438" cy="1203147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4B9493DF-E040-4BC7-8027-8C02DAE24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64B5FC25-B7F3-4122-A1E9-9299A3437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D0CFA54B-4610-40BF-9F79-B6A79D261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00D6B1B2-B328-4B6A-B554-4533C464D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B930CE0-30B0-4DC6-9B48-0BB3A213A335}"/>
              </a:ext>
            </a:extLst>
          </p:cNvPr>
          <p:cNvGrpSpPr/>
          <p:nvPr/>
        </p:nvGrpSpPr>
        <p:grpSpPr>
          <a:xfrm>
            <a:off x="1172087" y="4857489"/>
            <a:ext cx="2392100" cy="1338840"/>
            <a:chOff x="4654804" y="1774767"/>
            <a:chExt cx="6244470" cy="349498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A76CF3E-C935-4081-8602-304474DE7095}"/>
                </a:ext>
              </a:extLst>
            </p:cNvPr>
            <p:cNvSpPr/>
            <p:nvPr/>
          </p:nvSpPr>
          <p:spPr>
            <a:xfrm>
              <a:off x="4654804" y="4999473"/>
              <a:ext cx="6244470" cy="27027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3D16AAB8-7CA5-4879-9776-DAB71405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139" y="1913333"/>
              <a:ext cx="10008" cy="12317"/>
            </a:xfrm>
            <a:custGeom>
              <a:avLst/>
              <a:gdLst>
                <a:gd name="T0" fmla="*/ 10 w 11"/>
                <a:gd name="T1" fmla="*/ 0 h 13"/>
                <a:gd name="T2" fmla="*/ 4 w 11"/>
                <a:gd name="T3" fmla="*/ 13 h 13"/>
                <a:gd name="T4" fmla="*/ 10 w 11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10" y="0"/>
                  </a:moveTo>
                  <a:cubicBezTo>
                    <a:pt x="11" y="6"/>
                    <a:pt x="9" y="10"/>
                    <a:pt x="4" y="13"/>
                  </a:cubicBezTo>
                  <a:cubicBezTo>
                    <a:pt x="0" y="6"/>
                    <a:pt x="3" y="2"/>
                    <a:pt x="10" y="0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xmlns="" id="{BF84BF34-DEEF-4E36-A260-04AF9DDE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388" y="1913333"/>
              <a:ext cx="11547" cy="12317"/>
            </a:xfrm>
            <a:custGeom>
              <a:avLst/>
              <a:gdLst>
                <a:gd name="T0" fmla="*/ 8 w 12"/>
                <a:gd name="T1" fmla="*/ 13 h 13"/>
                <a:gd name="T2" fmla="*/ 2 w 12"/>
                <a:gd name="T3" fmla="*/ 0 h 13"/>
                <a:gd name="T4" fmla="*/ 8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8" y="13"/>
                  </a:moveTo>
                  <a:cubicBezTo>
                    <a:pt x="2" y="10"/>
                    <a:pt x="0" y="6"/>
                    <a:pt x="2" y="0"/>
                  </a:cubicBezTo>
                  <a:cubicBezTo>
                    <a:pt x="9" y="2"/>
                    <a:pt x="12" y="6"/>
                    <a:pt x="8" y="13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xmlns="" id="{009DF2DB-B764-4577-A775-910B5BCA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76" y="1934888"/>
              <a:ext cx="11547" cy="10777"/>
            </a:xfrm>
            <a:custGeom>
              <a:avLst/>
              <a:gdLst>
                <a:gd name="T0" fmla="*/ 6 w 12"/>
                <a:gd name="T1" fmla="*/ 11 h 11"/>
                <a:gd name="T2" fmla="*/ 5 w 12"/>
                <a:gd name="T3" fmla="*/ 0 h 11"/>
                <a:gd name="T4" fmla="*/ 6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1" y="8"/>
                    <a:pt x="0" y="4"/>
                    <a:pt x="5" y="0"/>
                  </a:cubicBezTo>
                  <a:cubicBezTo>
                    <a:pt x="10" y="3"/>
                    <a:pt x="12" y="7"/>
                    <a:pt x="6" y="11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xmlns="" id="{CCB7E4D0-B647-4F95-BA59-5DD3FDF97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7536" y="1966451"/>
              <a:ext cx="4274002" cy="2732836"/>
            </a:xfrm>
            <a:custGeom>
              <a:avLst/>
              <a:gdLst>
                <a:gd name="T0" fmla="*/ 2226 w 4453"/>
                <a:gd name="T1" fmla="*/ 1 h 2847"/>
                <a:gd name="T2" fmla="*/ 4419 w 4453"/>
                <a:gd name="T3" fmla="*/ 0 h 2847"/>
                <a:gd name="T4" fmla="*/ 4453 w 4453"/>
                <a:gd name="T5" fmla="*/ 35 h 2847"/>
                <a:gd name="T6" fmla="*/ 4453 w 4453"/>
                <a:gd name="T7" fmla="*/ 2813 h 2847"/>
                <a:gd name="T8" fmla="*/ 4419 w 4453"/>
                <a:gd name="T9" fmla="*/ 2847 h 2847"/>
                <a:gd name="T10" fmla="*/ 39 w 4453"/>
                <a:gd name="T11" fmla="*/ 2847 h 2847"/>
                <a:gd name="T12" fmla="*/ 0 w 4453"/>
                <a:gd name="T13" fmla="*/ 2808 h 2847"/>
                <a:gd name="T14" fmla="*/ 0 w 4453"/>
                <a:gd name="T15" fmla="*/ 35 h 2847"/>
                <a:gd name="T16" fmla="*/ 34 w 4453"/>
                <a:gd name="T17" fmla="*/ 0 h 2847"/>
                <a:gd name="T18" fmla="*/ 2226 w 4453"/>
                <a:gd name="T19" fmla="*/ 1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3" h="2847">
                  <a:moveTo>
                    <a:pt x="2226" y="1"/>
                  </a:moveTo>
                  <a:cubicBezTo>
                    <a:pt x="2957" y="1"/>
                    <a:pt x="3688" y="1"/>
                    <a:pt x="4419" y="0"/>
                  </a:cubicBezTo>
                  <a:cubicBezTo>
                    <a:pt x="4447" y="0"/>
                    <a:pt x="4453" y="7"/>
                    <a:pt x="4453" y="35"/>
                  </a:cubicBezTo>
                  <a:cubicBezTo>
                    <a:pt x="4452" y="961"/>
                    <a:pt x="4452" y="1887"/>
                    <a:pt x="4453" y="2813"/>
                  </a:cubicBezTo>
                  <a:cubicBezTo>
                    <a:pt x="4453" y="2840"/>
                    <a:pt x="4446" y="2847"/>
                    <a:pt x="4419" y="2847"/>
                  </a:cubicBezTo>
                  <a:cubicBezTo>
                    <a:pt x="2959" y="2847"/>
                    <a:pt x="1499" y="2847"/>
                    <a:pt x="39" y="2847"/>
                  </a:cubicBezTo>
                  <a:cubicBezTo>
                    <a:pt x="0" y="2847"/>
                    <a:pt x="0" y="2847"/>
                    <a:pt x="0" y="2808"/>
                  </a:cubicBezTo>
                  <a:cubicBezTo>
                    <a:pt x="0" y="1884"/>
                    <a:pt x="0" y="959"/>
                    <a:pt x="0" y="35"/>
                  </a:cubicBezTo>
                  <a:cubicBezTo>
                    <a:pt x="0" y="8"/>
                    <a:pt x="5" y="0"/>
                    <a:pt x="34" y="0"/>
                  </a:cubicBezTo>
                  <a:cubicBezTo>
                    <a:pt x="765" y="1"/>
                    <a:pt x="1495" y="1"/>
                    <a:pt x="22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08EF8A50-16C7-4721-B8A4-C34C29A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0566" y="5033386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587DF3B6-7C76-4EF3-929B-A457350D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198" y="5033386"/>
              <a:ext cx="2310" cy="154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AD69585F-393A-4174-A03A-8624DBF0C6C1}"/>
                </a:ext>
              </a:extLst>
            </p:cNvPr>
            <p:cNvGrpSpPr/>
            <p:nvPr/>
          </p:nvGrpSpPr>
          <p:grpSpPr>
            <a:xfrm>
              <a:off x="4860810" y="1774767"/>
              <a:ext cx="5787454" cy="3328672"/>
              <a:chOff x="796810" y="2238918"/>
              <a:chExt cx="5787454" cy="3328672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E3717F44-21E0-4429-835B-F04B24CA39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0290" y="2238918"/>
                <a:ext cx="4719724" cy="3117743"/>
              </a:xfrm>
              <a:custGeom>
                <a:avLst/>
                <a:gdLst>
                  <a:gd name="T0" fmla="*/ 4914 w 4918"/>
                  <a:gd name="T1" fmla="*/ 178 h 3248"/>
                  <a:gd name="T2" fmla="*/ 4915 w 4918"/>
                  <a:gd name="T3" fmla="*/ 713 h 3248"/>
                  <a:gd name="T4" fmla="*/ 4915 w 4918"/>
                  <a:gd name="T5" fmla="*/ 2133 h 3248"/>
                  <a:gd name="T6" fmla="*/ 4918 w 4918"/>
                  <a:gd name="T7" fmla="*/ 3248 h 3248"/>
                  <a:gd name="T8" fmla="*/ 1 w 4918"/>
                  <a:gd name="T9" fmla="*/ 3248 h 3248"/>
                  <a:gd name="T10" fmla="*/ 1 w 4918"/>
                  <a:gd name="T11" fmla="*/ 2183 h 3248"/>
                  <a:gd name="T12" fmla="*/ 0 w 4918"/>
                  <a:gd name="T13" fmla="*/ 229 h 3248"/>
                  <a:gd name="T14" fmla="*/ 8 w 4918"/>
                  <a:gd name="T15" fmla="*/ 157 h 3248"/>
                  <a:gd name="T16" fmla="*/ 14 w 4918"/>
                  <a:gd name="T17" fmla="*/ 143 h 3248"/>
                  <a:gd name="T18" fmla="*/ 141 w 4918"/>
                  <a:gd name="T19" fmla="*/ 12 h 3248"/>
                  <a:gd name="T20" fmla="*/ 218 w 4918"/>
                  <a:gd name="T21" fmla="*/ 0 h 3248"/>
                  <a:gd name="T22" fmla="*/ 4712 w 4918"/>
                  <a:gd name="T23" fmla="*/ 1 h 3248"/>
                  <a:gd name="T24" fmla="*/ 4905 w 4918"/>
                  <a:gd name="T25" fmla="*/ 143 h 3248"/>
                  <a:gd name="T26" fmla="*/ 4911 w 4918"/>
                  <a:gd name="T27" fmla="*/ 157 h 3248"/>
                  <a:gd name="T28" fmla="*/ 4913 w 4918"/>
                  <a:gd name="T29" fmla="*/ 167 h 3248"/>
                  <a:gd name="T30" fmla="*/ 4914 w 4918"/>
                  <a:gd name="T31" fmla="*/ 178 h 3248"/>
                  <a:gd name="T32" fmla="*/ 2459 w 4918"/>
                  <a:gd name="T33" fmla="*/ 201 h 3248"/>
                  <a:gd name="T34" fmla="*/ 267 w 4918"/>
                  <a:gd name="T35" fmla="*/ 200 h 3248"/>
                  <a:gd name="T36" fmla="*/ 233 w 4918"/>
                  <a:gd name="T37" fmla="*/ 235 h 3248"/>
                  <a:gd name="T38" fmla="*/ 233 w 4918"/>
                  <a:gd name="T39" fmla="*/ 3008 h 3248"/>
                  <a:gd name="T40" fmla="*/ 272 w 4918"/>
                  <a:gd name="T41" fmla="*/ 3047 h 3248"/>
                  <a:gd name="T42" fmla="*/ 4652 w 4918"/>
                  <a:gd name="T43" fmla="*/ 3047 h 3248"/>
                  <a:gd name="T44" fmla="*/ 4686 w 4918"/>
                  <a:gd name="T45" fmla="*/ 3013 h 3248"/>
                  <a:gd name="T46" fmla="*/ 4686 w 4918"/>
                  <a:gd name="T47" fmla="*/ 235 h 3248"/>
                  <a:gd name="T48" fmla="*/ 4652 w 4918"/>
                  <a:gd name="T49" fmla="*/ 200 h 3248"/>
                  <a:gd name="T50" fmla="*/ 2459 w 4918"/>
                  <a:gd name="T51" fmla="*/ 201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18" h="3248">
                    <a:moveTo>
                      <a:pt x="4914" y="178"/>
                    </a:moveTo>
                    <a:cubicBezTo>
                      <a:pt x="4914" y="356"/>
                      <a:pt x="4915" y="535"/>
                      <a:pt x="4915" y="713"/>
                    </a:cubicBezTo>
                    <a:cubicBezTo>
                      <a:pt x="4915" y="1187"/>
                      <a:pt x="4915" y="1660"/>
                      <a:pt x="4915" y="2133"/>
                    </a:cubicBezTo>
                    <a:cubicBezTo>
                      <a:pt x="4916" y="2491"/>
                      <a:pt x="4918" y="3248"/>
                      <a:pt x="4918" y="3248"/>
                    </a:cubicBezTo>
                    <a:cubicBezTo>
                      <a:pt x="1" y="3248"/>
                      <a:pt x="1" y="3248"/>
                      <a:pt x="1" y="3248"/>
                    </a:cubicBezTo>
                    <a:cubicBezTo>
                      <a:pt x="1" y="2893"/>
                      <a:pt x="1" y="2537"/>
                      <a:pt x="1" y="2183"/>
                    </a:cubicBezTo>
                    <a:cubicBezTo>
                      <a:pt x="1" y="1532"/>
                      <a:pt x="1" y="880"/>
                      <a:pt x="0" y="229"/>
                    </a:cubicBezTo>
                    <a:cubicBezTo>
                      <a:pt x="0" y="205"/>
                      <a:pt x="2" y="181"/>
                      <a:pt x="8" y="157"/>
                    </a:cubicBezTo>
                    <a:cubicBezTo>
                      <a:pt x="13" y="154"/>
                      <a:pt x="15" y="150"/>
                      <a:pt x="14" y="143"/>
                    </a:cubicBezTo>
                    <a:cubicBezTo>
                      <a:pt x="33" y="77"/>
                      <a:pt x="77" y="34"/>
                      <a:pt x="141" y="12"/>
                    </a:cubicBezTo>
                    <a:cubicBezTo>
                      <a:pt x="166" y="3"/>
                      <a:pt x="191" y="0"/>
                      <a:pt x="218" y="0"/>
                    </a:cubicBezTo>
                    <a:cubicBezTo>
                      <a:pt x="1716" y="1"/>
                      <a:pt x="3214" y="1"/>
                      <a:pt x="4712" y="1"/>
                    </a:cubicBezTo>
                    <a:cubicBezTo>
                      <a:pt x="4802" y="1"/>
                      <a:pt x="4888" y="64"/>
                      <a:pt x="4905" y="143"/>
                    </a:cubicBezTo>
                    <a:cubicBezTo>
                      <a:pt x="4903" y="150"/>
                      <a:pt x="4905" y="154"/>
                      <a:pt x="4911" y="157"/>
                    </a:cubicBezTo>
                    <a:cubicBezTo>
                      <a:pt x="4911" y="160"/>
                      <a:pt x="4912" y="164"/>
                      <a:pt x="4913" y="167"/>
                    </a:cubicBezTo>
                    <a:cubicBezTo>
                      <a:pt x="4908" y="171"/>
                      <a:pt x="4909" y="175"/>
                      <a:pt x="4914" y="178"/>
                    </a:cubicBezTo>
                    <a:close/>
                    <a:moveTo>
                      <a:pt x="2459" y="201"/>
                    </a:moveTo>
                    <a:cubicBezTo>
                      <a:pt x="1728" y="201"/>
                      <a:pt x="998" y="201"/>
                      <a:pt x="267" y="200"/>
                    </a:cubicBezTo>
                    <a:cubicBezTo>
                      <a:pt x="238" y="200"/>
                      <a:pt x="233" y="208"/>
                      <a:pt x="233" y="235"/>
                    </a:cubicBezTo>
                    <a:cubicBezTo>
                      <a:pt x="233" y="1159"/>
                      <a:pt x="233" y="2084"/>
                      <a:pt x="233" y="3008"/>
                    </a:cubicBezTo>
                    <a:cubicBezTo>
                      <a:pt x="233" y="3047"/>
                      <a:pt x="233" y="3047"/>
                      <a:pt x="272" y="3047"/>
                    </a:cubicBezTo>
                    <a:cubicBezTo>
                      <a:pt x="1732" y="3047"/>
                      <a:pt x="3192" y="3047"/>
                      <a:pt x="4652" y="3047"/>
                    </a:cubicBezTo>
                    <a:cubicBezTo>
                      <a:pt x="4679" y="3047"/>
                      <a:pt x="4686" y="3040"/>
                      <a:pt x="4686" y="3013"/>
                    </a:cubicBezTo>
                    <a:cubicBezTo>
                      <a:pt x="4685" y="2087"/>
                      <a:pt x="4685" y="1161"/>
                      <a:pt x="4686" y="235"/>
                    </a:cubicBezTo>
                    <a:cubicBezTo>
                      <a:pt x="4686" y="207"/>
                      <a:pt x="4680" y="200"/>
                      <a:pt x="4652" y="200"/>
                    </a:cubicBezTo>
                    <a:cubicBezTo>
                      <a:pt x="3921" y="201"/>
                      <a:pt x="3190" y="201"/>
                      <a:pt x="2459" y="2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01F5A8BF-FCA1-41C8-8DB1-D94026F9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132" y="5357431"/>
                <a:ext cx="866809" cy="79291"/>
              </a:xfrm>
              <a:custGeom>
                <a:avLst/>
                <a:gdLst>
                  <a:gd name="T0" fmla="*/ 0 w 903"/>
                  <a:gd name="T1" fmla="*/ 0 h 83"/>
                  <a:gd name="T2" fmla="*/ 903 w 903"/>
                  <a:gd name="T3" fmla="*/ 0 h 83"/>
                  <a:gd name="T4" fmla="*/ 816 w 903"/>
                  <a:gd name="T5" fmla="*/ 83 h 83"/>
                  <a:gd name="T6" fmla="*/ 87 w 903"/>
                  <a:gd name="T7" fmla="*/ 83 h 83"/>
                  <a:gd name="T8" fmla="*/ 0 w 90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3" h="83">
                    <a:moveTo>
                      <a:pt x="0" y="0"/>
                    </a:moveTo>
                    <a:cubicBezTo>
                      <a:pt x="301" y="0"/>
                      <a:pt x="602" y="0"/>
                      <a:pt x="903" y="0"/>
                    </a:cubicBezTo>
                    <a:cubicBezTo>
                      <a:pt x="900" y="45"/>
                      <a:pt x="861" y="83"/>
                      <a:pt x="816" y="83"/>
                    </a:cubicBezTo>
                    <a:cubicBezTo>
                      <a:pt x="573" y="83"/>
                      <a:pt x="330" y="83"/>
                      <a:pt x="87" y="83"/>
                    </a:cubicBezTo>
                    <a:cubicBezTo>
                      <a:pt x="42" y="83"/>
                      <a:pt x="2" y="4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DA38143D-FBFE-4FD0-831F-2FAE8A11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810" y="5356661"/>
                <a:ext cx="5787454" cy="144725"/>
              </a:xfrm>
              <a:custGeom>
                <a:avLst/>
                <a:gdLst>
                  <a:gd name="T0" fmla="*/ 135 w 6031"/>
                  <a:gd name="T1" fmla="*/ 150 h 151"/>
                  <a:gd name="T2" fmla="*/ 1969 w 6031"/>
                  <a:gd name="T3" fmla="*/ 151 h 151"/>
                  <a:gd name="T4" fmla="*/ 1969 w 6031"/>
                  <a:gd name="T5" fmla="*/ 150 h 151"/>
                  <a:gd name="T6" fmla="*/ 2640 w 6031"/>
                  <a:gd name="T7" fmla="*/ 150 h 151"/>
                  <a:gd name="T8" fmla="*/ 2772 w 6031"/>
                  <a:gd name="T9" fmla="*/ 151 h 151"/>
                  <a:gd name="T10" fmla="*/ 2977 w 6031"/>
                  <a:gd name="T11" fmla="*/ 151 h 151"/>
                  <a:gd name="T12" fmla="*/ 3343 w 6031"/>
                  <a:gd name="T13" fmla="*/ 151 h 151"/>
                  <a:gd name="T14" fmla="*/ 4495 w 6031"/>
                  <a:gd name="T15" fmla="*/ 151 h 151"/>
                  <a:gd name="T16" fmla="*/ 4698 w 6031"/>
                  <a:gd name="T17" fmla="*/ 151 h 151"/>
                  <a:gd name="T18" fmla="*/ 5896 w 6031"/>
                  <a:gd name="T19" fmla="*/ 150 h 151"/>
                  <a:gd name="T20" fmla="*/ 6025 w 6031"/>
                  <a:gd name="T21" fmla="*/ 147 h 151"/>
                  <a:gd name="T22" fmla="*/ 6029 w 6031"/>
                  <a:gd name="T23" fmla="*/ 36 h 151"/>
                  <a:gd name="T24" fmla="*/ 5994 w 6031"/>
                  <a:gd name="T25" fmla="*/ 0 h 151"/>
                  <a:gd name="T26" fmla="*/ 4782 w 6031"/>
                  <a:gd name="T27" fmla="*/ 1 h 151"/>
                  <a:gd name="T28" fmla="*/ 3467 w 6031"/>
                  <a:gd name="T29" fmla="*/ 1 h 151"/>
                  <a:gd name="T30" fmla="*/ 3380 w 6031"/>
                  <a:gd name="T31" fmla="*/ 85 h 151"/>
                  <a:gd name="T32" fmla="*/ 2651 w 6031"/>
                  <a:gd name="T33" fmla="*/ 85 h 151"/>
                  <a:gd name="T34" fmla="*/ 2564 w 6031"/>
                  <a:gd name="T35" fmla="*/ 1 h 151"/>
                  <a:gd name="T36" fmla="*/ 1249 w 6031"/>
                  <a:gd name="T37" fmla="*/ 1 h 151"/>
                  <a:gd name="T38" fmla="*/ 37 w 6031"/>
                  <a:gd name="T39" fmla="*/ 0 h 151"/>
                  <a:gd name="T40" fmla="*/ 2 w 6031"/>
                  <a:gd name="T41" fmla="*/ 36 h 151"/>
                  <a:gd name="T42" fmla="*/ 6 w 6031"/>
                  <a:gd name="T43" fmla="*/ 147 h 151"/>
                  <a:gd name="T44" fmla="*/ 135 w 6031"/>
                  <a:gd name="T45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31" h="151">
                    <a:moveTo>
                      <a:pt x="135" y="150"/>
                    </a:moveTo>
                    <a:cubicBezTo>
                      <a:pt x="746" y="151"/>
                      <a:pt x="1358" y="151"/>
                      <a:pt x="1969" y="151"/>
                    </a:cubicBezTo>
                    <a:cubicBezTo>
                      <a:pt x="1969" y="150"/>
                      <a:pt x="1969" y="150"/>
                      <a:pt x="1969" y="150"/>
                    </a:cubicBezTo>
                    <a:cubicBezTo>
                      <a:pt x="2193" y="150"/>
                      <a:pt x="2416" y="150"/>
                      <a:pt x="2640" y="150"/>
                    </a:cubicBezTo>
                    <a:cubicBezTo>
                      <a:pt x="2684" y="150"/>
                      <a:pt x="2728" y="151"/>
                      <a:pt x="2772" y="151"/>
                    </a:cubicBezTo>
                    <a:cubicBezTo>
                      <a:pt x="2840" y="151"/>
                      <a:pt x="2909" y="151"/>
                      <a:pt x="2977" y="151"/>
                    </a:cubicBezTo>
                    <a:cubicBezTo>
                      <a:pt x="3099" y="150"/>
                      <a:pt x="3221" y="151"/>
                      <a:pt x="3343" y="151"/>
                    </a:cubicBezTo>
                    <a:cubicBezTo>
                      <a:pt x="3727" y="151"/>
                      <a:pt x="4111" y="151"/>
                      <a:pt x="4495" y="151"/>
                    </a:cubicBezTo>
                    <a:cubicBezTo>
                      <a:pt x="4564" y="151"/>
                      <a:pt x="4631" y="151"/>
                      <a:pt x="4698" y="151"/>
                    </a:cubicBezTo>
                    <a:cubicBezTo>
                      <a:pt x="5097" y="151"/>
                      <a:pt x="5497" y="151"/>
                      <a:pt x="5896" y="150"/>
                    </a:cubicBezTo>
                    <a:cubicBezTo>
                      <a:pt x="5938" y="150"/>
                      <a:pt x="5983" y="146"/>
                      <a:pt x="6025" y="147"/>
                    </a:cubicBezTo>
                    <a:cubicBezTo>
                      <a:pt x="6031" y="133"/>
                      <a:pt x="6029" y="73"/>
                      <a:pt x="6029" y="36"/>
                    </a:cubicBezTo>
                    <a:cubicBezTo>
                      <a:pt x="6029" y="8"/>
                      <a:pt x="6023" y="0"/>
                      <a:pt x="5994" y="0"/>
                    </a:cubicBezTo>
                    <a:cubicBezTo>
                      <a:pt x="5821" y="1"/>
                      <a:pt x="4974" y="1"/>
                      <a:pt x="4782" y="1"/>
                    </a:cubicBezTo>
                    <a:cubicBezTo>
                      <a:pt x="4608" y="1"/>
                      <a:pt x="3467" y="1"/>
                      <a:pt x="3467" y="1"/>
                    </a:cubicBezTo>
                    <a:cubicBezTo>
                      <a:pt x="3464" y="46"/>
                      <a:pt x="3425" y="84"/>
                      <a:pt x="3380" y="85"/>
                    </a:cubicBezTo>
                    <a:cubicBezTo>
                      <a:pt x="3137" y="85"/>
                      <a:pt x="2894" y="85"/>
                      <a:pt x="2651" y="85"/>
                    </a:cubicBezTo>
                    <a:cubicBezTo>
                      <a:pt x="2606" y="84"/>
                      <a:pt x="2566" y="46"/>
                      <a:pt x="2564" y="1"/>
                    </a:cubicBezTo>
                    <a:cubicBezTo>
                      <a:pt x="2564" y="1"/>
                      <a:pt x="1413" y="1"/>
                      <a:pt x="1249" y="1"/>
                    </a:cubicBezTo>
                    <a:cubicBezTo>
                      <a:pt x="1057" y="1"/>
                      <a:pt x="210" y="1"/>
                      <a:pt x="37" y="0"/>
                    </a:cubicBezTo>
                    <a:cubicBezTo>
                      <a:pt x="8" y="0"/>
                      <a:pt x="2" y="8"/>
                      <a:pt x="2" y="36"/>
                    </a:cubicBezTo>
                    <a:cubicBezTo>
                      <a:pt x="2" y="72"/>
                      <a:pt x="0" y="133"/>
                      <a:pt x="6" y="147"/>
                    </a:cubicBezTo>
                    <a:cubicBezTo>
                      <a:pt x="48" y="146"/>
                      <a:pt x="93" y="150"/>
                      <a:pt x="135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AAF2C339-5AA5-41BB-9B04-01DE7BCC9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98" y="5497537"/>
                <a:ext cx="5776677" cy="70053"/>
              </a:xfrm>
              <a:custGeom>
                <a:avLst/>
                <a:gdLst>
                  <a:gd name="T0" fmla="*/ 5890 w 6019"/>
                  <a:gd name="T1" fmla="*/ 3 h 73"/>
                  <a:gd name="T2" fmla="*/ 3337 w 6019"/>
                  <a:gd name="T3" fmla="*/ 4 h 73"/>
                  <a:gd name="T4" fmla="*/ 2892 w 6019"/>
                  <a:gd name="T5" fmla="*/ 5 h 73"/>
                  <a:gd name="T6" fmla="*/ 2634 w 6019"/>
                  <a:gd name="T7" fmla="*/ 3 h 73"/>
                  <a:gd name="T8" fmla="*/ 1963 w 6019"/>
                  <a:gd name="T9" fmla="*/ 4 h 73"/>
                  <a:gd name="T10" fmla="*/ 1963 w 6019"/>
                  <a:gd name="T11" fmla="*/ 4 h 73"/>
                  <a:gd name="T12" fmla="*/ 129 w 6019"/>
                  <a:gd name="T13" fmla="*/ 3 h 73"/>
                  <a:gd name="T14" fmla="*/ 0 w 6019"/>
                  <a:gd name="T15" fmla="*/ 0 h 73"/>
                  <a:gd name="T16" fmla="*/ 117 w 6019"/>
                  <a:gd name="T17" fmla="*/ 59 h 73"/>
                  <a:gd name="T18" fmla="*/ 579 w 6019"/>
                  <a:gd name="T19" fmla="*/ 70 h 73"/>
                  <a:gd name="T20" fmla="*/ 1963 w 6019"/>
                  <a:gd name="T21" fmla="*/ 71 h 73"/>
                  <a:gd name="T22" fmla="*/ 1963 w 6019"/>
                  <a:gd name="T23" fmla="*/ 71 h 73"/>
                  <a:gd name="T24" fmla="*/ 5440 w 6019"/>
                  <a:gd name="T25" fmla="*/ 70 h 73"/>
                  <a:gd name="T26" fmla="*/ 5902 w 6019"/>
                  <a:gd name="T27" fmla="*/ 59 h 73"/>
                  <a:gd name="T28" fmla="*/ 6019 w 6019"/>
                  <a:gd name="T29" fmla="*/ 0 h 73"/>
                  <a:gd name="T30" fmla="*/ 5890 w 6019"/>
                  <a:gd name="T31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19" h="73">
                    <a:moveTo>
                      <a:pt x="5890" y="3"/>
                    </a:moveTo>
                    <a:cubicBezTo>
                      <a:pt x="5039" y="4"/>
                      <a:pt x="4188" y="4"/>
                      <a:pt x="3337" y="4"/>
                    </a:cubicBezTo>
                    <a:cubicBezTo>
                      <a:pt x="3189" y="4"/>
                      <a:pt x="3040" y="3"/>
                      <a:pt x="2892" y="5"/>
                    </a:cubicBezTo>
                    <a:cubicBezTo>
                      <a:pt x="2806" y="6"/>
                      <a:pt x="2720" y="3"/>
                      <a:pt x="2634" y="3"/>
                    </a:cubicBezTo>
                    <a:cubicBezTo>
                      <a:pt x="2410" y="4"/>
                      <a:pt x="2187" y="4"/>
                      <a:pt x="1963" y="4"/>
                    </a:cubicBezTo>
                    <a:cubicBezTo>
                      <a:pt x="1963" y="4"/>
                      <a:pt x="1963" y="4"/>
                      <a:pt x="1963" y="4"/>
                    </a:cubicBezTo>
                    <a:cubicBezTo>
                      <a:pt x="1352" y="4"/>
                      <a:pt x="740" y="4"/>
                      <a:pt x="129" y="3"/>
                    </a:cubicBezTo>
                    <a:cubicBezTo>
                      <a:pt x="87" y="3"/>
                      <a:pt x="42" y="0"/>
                      <a:pt x="0" y="0"/>
                    </a:cubicBezTo>
                    <a:cubicBezTo>
                      <a:pt x="20" y="41"/>
                      <a:pt x="74" y="53"/>
                      <a:pt x="117" y="59"/>
                    </a:cubicBezTo>
                    <a:cubicBezTo>
                      <a:pt x="279" y="73"/>
                      <a:pt x="425" y="70"/>
                      <a:pt x="579" y="70"/>
                    </a:cubicBezTo>
                    <a:cubicBezTo>
                      <a:pt x="1040" y="71"/>
                      <a:pt x="1502" y="71"/>
                      <a:pt x="1963" y="71"/>
                    </a:cubicBezTo>
                    <a:cubicBezTo>
                      <a:pt x="1963" y="71"/>
                      <a:pt x="1963" y="71"/>
                      <a:pt x="1963" y="71"/>
                    </a:cubicBezTo>
                    <a:cubicBezTo>
                      <a:pt x="3122" y="71"/>
                      <a:pt x="4281" y="71"/>
                      <a:pt x="5440" y="70"/>
                    </a:cubicBezTo>
                    <a:cubicBezTo>
                      <a:pt x="5594" y="70"/>
                      <a:pt x="5740" y="73"/>
                      <a:pt x="5902" y="59"/>
                    </a:cubicBezTo>
                    <a:cubicBezTo>
                      <a:pt x="5945" y="53"/>
                      <a:pt x="5999" y="41"/>
                      <a:pt x="6019" y="0"/>
                    </a:cubicBezTo>
                    <a:cubicBezTo>
                      <a:pt x="5977" y="0"/>
                      <a:pt x="5932" y="3"/>
                      <a:pt x="589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9707EF-727C-46F9-9E82-C20D33118249}"/>
                </a:ext>
              </a:extLst>
            </p:cNvPr>
            <p:cNvSpPr/>
            <p:nvPr/>
          </p:nvSpPr>
          <p:spPr>
            <a:xfrm>
              <a:off x="7717679" y="1836105"/>
              <a:ext cx="67317" cy="673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33E6217E-A29D-46A1-B36F-3E53DCB6B439}"/>
              </a:ext>
            </a:extLst>
          </p:cNvPr>
          <p:cNvGrpSpPr/>
          <p:nvPr/>
        </p:nvGrpSpPr>
        <p:grpSpPr>
          <a:xfrm>
            <a:off x="2306465" y="1946461"/>
            <a:ext cx="545018" cy="892608"/>
            <a:chOff x="704460" y="1450220"/>
            <a:chExt cx="2342184" cy="383592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8C7CE095-1B46-4B3A-9C08-873CA6A64AE9}"/>
                </a:ext>
              </a:extLst>
            </p:cNvPr>
            <p:cNvSpPr/>
            <p:nvPr/>
          </p:nvSpPr>
          <p:spPr>
            <a:xfrm>
              <a:off x="1054174" y="1853531"/>
              <a:ext cx="1633929" cy="3258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9D47B1EE-DB8C-400E-A4BC-FA74A2A762DA}"/>
                </a:ext>
              </a:extLst>
            </p:cNvPr>
            <p:cNvGrpSpPr/>
            <p:nvPr/>
          </p:nvGrpSpPr>
          <p:grpSpPr>
            <a:xfrm>
              <a:off x="704460" y="1450220"/>
              <a:ext cx="2342184" cy="3835929"/>
              <a:chOff x="1312561" y="1955177"/>
              <a:chExt cx="2342184" cy="383592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DDB5111D-289F-4D34-B8FB-67DC753BD794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xmlns="" id="{765353EF-388D-49BF-A331-837DFD9142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A6D995A3-5DAE-4FE0-B383-6E86F70814D0}"/>
              </a:ext>
            </a:extLst>
          </p:cNvPr>
          <p:cNvGrpSpPr/>
          <p:nvPr/>
        </p:nvGrpSpPr>
        <p:grpSpPr>
          <a:xfrm>
            <a:off x="8456227" y="4264688"/>
            <a:ext cx="2356230" cy="1916450"/>
            <a:chOff x="6118550" y="1438600"/>
            <a:chExt cx="5393733" cy="438701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8DF5A8D-5724-4F5F-A9B1-8F4B26ADDBEC}"/>
                </a:ext>
              </a:extLst>
            </p:cNvPr>
            <p:cNvSpPr/>
            <p:nvPr/>
          </p:nvSpPr>
          <p:spPr>
            <a:xfrm>
              <a:off x="6272748" y="1566554"/>
              <a:ext cx="5109627" cy="288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C2BF99CB-D00D-459A-9995-2642C50EE22D}"/>
                </a:ext>
              </a:extLst>
            </p:cNvPr>
            <p:cNvGrpSpPr/>
            <p:nvPr/>
          </p:nvGrpSpPr>
          <p:grpSpPr>
            <a:xfrm>
              <a:off x="6118550" y="1438600"/>
              <a:ext cx="5393733" cy="4387018"/>
              <a:chOff x="13423621" y="1267510"/>
              <a:chExt cx="5393733" cy="43870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ED8EB676-6D63-4B33-9384-42D7930C8BBF}"/>
                  </a:ext>
                </a:extLst>
              </p:cNvPr>
              <p:cNvSpPr/>
              <p:nvPr/>
            </p:nvSpPr>
            <p:spPr>
              <a:xfrm>
                <a:off x="14736954" y="5474847"/>
                <a:ext cx="2812297" cy="179681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xmlns="" id="{53509381-4A76-431B-BF5C-BD624B8AB8A3}"/>
                  </a:ext>
                </a:extLst>
              </p:cNvPr>
              <p:cNvGrpSpPr/>
              <p:nvPr/>
            </p:nvGrpSpPr>
            <p:grpSpPr>
              <a:xfrm>
                <a:off x="13423621" y="1267510"/>
                <a:ext cx="5393733" cy="4308307"/>
                <a:chOff x="2244725" y="2692929"/>
                <a:chExt cx="3076575" cy="2457450"/>
              </a:xfrm>
            </p:grpSpPr>
            <p:sp>
              <p:nvSpPr>
                <p:cNvPr id="70" name="Freeform 14">
                  <a:extLst>
                    <a:ext uri="{FF2B5EF4-FFF2-40B4-BE49-F238E27FC236}">
                      <a16:creationId xmlns:a16="http://schemas.microsoft.com/office/drawing/2014/main" xmlns="" id="{AAC3E68B-D927-472B-B51D-720AB387E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725" y="4442354"/>
                  <a:ext cx="3076575" cy="369888"/>
                </a:xfrm>
                <a:custGeom>
                  <a:avLst/>
                  <a:gdLst>
                    <a:gd name="T0" fmla="*/ 373 w 966"/>
                    <a:gd name="T1" fmla="*/ 116 h 116"/>
                    <a:gd name="T2" fmla="*/ 145 w 966"/>
                    <a:gd name="T3" fmla="*/ 116 h 116"/>
                    <a:gd name="T4" fmla="*/ 36 w 966"/>
                    <a:gd name="T5" fmla="*/ 116 h 116"/>
                    <a:gd name="T6" fmla="*/ 2 w 966"/>
                    <a:gd name="T7" fmla="*/ 89 h 116"/>
                    <a:gd name="T8" fmla="*/ 0 w 966"/>
                    <a:gd name="T9" fmla="*/ 75 h 116"/>
                    <a:gd name="T10" fmla="*/ 0 w 966"/>
                    <a:gd name="T11" fmla="*/ 0 h 116"/>
                    <a:gd name="T12" fmla="*/ 943 w 966"/>
                    <a:gd name="T13" fmla="*/ 0 h 116"/>
                    <a:gd name="T14" fmla="*/ 966 w 966"/>
                    <a:gd name="T15" fmla="*/ 0 h 116"/>
                    <a:gd name="T16" fmla="*/ 966 w 966"/>
                    <a:gd name="T17" fmla="*/ 79 h 116"/>
                    <a:gd name="T18" fmla="*/ 928 w 966"/>
                    <a:gd name="T19" fmla="*/ 116 h 116"/>
                    <a:gd name="T20" fmla="*/ 600 w 966"/>
                    <a:gd name="T21" fmla="*/ 116 h 116"/>
                    <a:gd name="T22" fmla="*/ 592 w 966"/>
                    <a:gd name="T23" fmla="*/ 116 h 116"/>
                    <a:gd name="T24" fmla="*/ 585 w 966"/>
                    <a:gd name="T25" fmla="*/ 116 h 116"/>
                    <a:gd name="T26" fmla="*/ 383 w 966"/>
                    <a:gd name="T27" fmla="*/ 116 h 116"/>
                    <a:gd name="T28" fmla="*/ 373 w 966"/>
                    <a:gd name="T2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6" h="116">
                      <a:moveTo>
                        <a:pt x="373" y="116"/>
                      </a:moveTo>
                      <a:cubicBezTo>
                        <a:pt x="297" y="116"/>
                        <a:pt x="221" y="116"/>
                        <a:pt x="145" y="116"/>
                      </a:cubicBezTo>
                      <a:cubicBezTo>
                        <a:pt x="109" y="116"/>
                        <a:pt x="72" y="116"/>
                        <a:pt x="36" y="116"/>
                      </a:cubicBezTo>
                      <a:cubicBezTo>
                        <a:pt x="21" y="116"/>
                        <a:pt x="5" y="104"/>
                        <a:pt x="2" y="89"/>
                      </a:cubicBezTo>
                      <a:cubicBezTo>
                        <a:pt x="0" y="84"/>
                        <a:pt x="0" y="80"/>
                        <a:pt x="0" y="75"/>
                      </a:cubicBezTo>
                      <a:cubicBezTo>
                        <a:pt x="0" y="52"/>
                        <a:pt x="0" y="0"/>
                        <a:pt x="0" y="0"/>
                      </a:cubicBezTo>
                      <a:cubicBezTo>
                        <a:pt x="0" y="0"/>
                        <a:pt x="631" y="0"/>
                        <a:pt x="943" y="0"/>
                      </a:cubicBezTo>
                      <a:cubicBezTo>
                        <a:pt x="950" y="0"/>
                        <a:pt x="959" y="0"/>
                        <a:pt x="966" y="0"/>
                      </a:cubicBezTo>
                      <a:cubicBezTo>
                        <a:pt x="966" y="0"/>
                        <a:pt x="966" y="56"/>
                        <a:pt x="966" y="79"/>
                      </a:cubicBezTo>
                      <a:cubicBezTo>
                        <a:pt x="966" y="100"/>
                        <a:pt x="949" y="116"/>
                        <a:pt x="928" y="116"/>
                      </a:cubicBezTo>
                      <a:cubicBezTo>
                        <a:pt x="819" y="116"/>
                        <a:pt x="709" y="116"/>
                        <a:pt x="600" y="116"/>
                      </a:cubicBezTo>
                      <a:cubicBezTo>
                        <a:pt x="598" y="116"/>
                        <a:pt x="595" y="116"/>
                        <a:pt x="592" y="116"/>
                      </a:cubicBezTo>
                      <a:cubicBezTo>
                        <a:pt x="590" y="116"/>
                        <a:pt x="587" y="116"/>
                        <a:pt x="585" y="116"/>
                      </a:cubicBezTo>
                      <a:cubicBezTo>
                        <a:pt x="517" y="116"/>
                        <a:pt x="450" y="116"/>
                        <a:pt x="383" y="116"/>
                      </a:cubicBezTo>
                      <a:lnTo>
                        <a:pt x="373" y="11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15">
                  <a:extLst>
                    <a:ext uri="{FF2B5EF4-FFF2-40B4-BE49-F238E27FC236}">
                      <a16:creationId xmlns:a16="http://schemas.microsoft.com/office/drawing/2014/main" xmlns="" id="{B257D0EE-150B-4B8D-ACAE-9A81900210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4725" y="2692929"/>
                  <a:ext cx="3076575" cy="1749425"/>
                </a:xfrm>
                <a:custGeom>
                  <a:avLst/>
                  <a:gdLst>
                    <a:gd name="T0" fmla="*/ 966 w 966"/>
                    <a:gd name="T1" fmla="*/ 549 h 549"/>
                    <a:gd name="T2" fmla="*/ 943 w 966"/>
                    <a:gd name="T3" fmla="*/ 549 h 549"/>
                    <a:gd name="T4" fmla="*/ 0 w 966"/>
                    <a:gd name="T5" fmla="*/ 549 h 549"/>
                    <a:gd name="T6" fmla="*/ 0 w 966"/>
                    <a:gd name="T7" fmla="*/ 108 h 549"/>
                    <a:gd name="T8" fmla="*/ 1 w 966"/>
                    <a:gd name="T9" fmla="*/ 39 h 549"/>
                    <a:gd name="T10" fmla="*/ 14 w 966"/>
                    <a:gd name="T11" fmla="*/ 9 h 549"/>
                    <a:gd name="T12" fmla="*/ 39 w 966"/>
                    <a:gd name="T13" fmla="*/ 1 h 549"/>
                    <a:gd name="T14" fmla="*/ 806 w 966"/>
                    <a:gd name="T15" fmla="*/ 1 h 549"/>
                    <a:gd name="T16" fmla="*/ 926 w 966"/>
                    <a:gd name="T17" fmla="*/ 1 h 549"/>
                    <a:gd name="T18" fmla="*/ 966 w 966"/>
                    <a:gd name="T19" fmla="*/ 41 h 549"/>
                    <a:gd name="T20" fmla="*/ 966 w 966"/>
                    <a:gd name="T21" fmla="*/ 549 h 549"/>
                    <a:gd name="T22" fmla="*/ 483 w 966"/>
                    <a:gd name="T23" fmla="*/ 511 h 549"/>
                    <a:gd name="T24" fmla="*/ 923 w 966"/>
                    <a:gd name="T25" fmla="*/ 511 h 549"/>
                    <a:gd name="T26" fmla="*/ 928 w 966"/>
                    <a:gd name="T27" fmla="*/ 506 h 549"/>
                    <a:gd name="T28" fmla="*/ 928 w 966"/>
                    <a:gd name="T29" fmla="*/ 45 h 549"/>
                    <a:gd name="T30" fmla="*/ 922 w 966"/>
                    <a:gd name="T31" fmla="*/ 38 h 549"/>
                    <a:gd name="T32" fmla="*/ 44 w 966"/>
                    <a:gd name="T33" fmla="*/ 38 h 549"/>
                    <a:gd name="T34" fmla="*/ 38 w 966"/>
                    <a:gd name="T35" fmla="*/ 45 h 549"/>
                    <a:gd name="T36" fmla="*/ 38 w 966"/>
                    <a:gd name="T37" fmla="*/ 505 h 549"/>
                    <a:gd name="T38" fmla="*/ 44 w 966"/>
                    <a:gd name="T39" fmla="*/ 511 h 549"/>
                    <a:gd name="T40" fmla="*/ 483 w 966"/>
                    <a:gd name="T41" fmla="*/ 511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6" h="549">
                      <a:moveTo>
                        <a:pt x="966" y="549"/>
                      </a:moveTo>
                      <a:cubicBezTo>
                        <a:pt x="959" y="549"/>
                        <a:pt x="950" y="549"/>
                        <a:pt x="943" y="549"/>
                      </a:cubicBezTo>
                      <a:cubicBezTo>
                        <a:pt x="631" y="549"/>
                        <a:pt x="0" y="549"/>
                        <a:pt x="0" y="549"/>
                      </a:cubicBezTo>
                      <a:cubicBezTo>
                        <a:pt x="0" y="549"/>
                        <a:pt x="0" y="254"/>
                        <a:pt x="0" y="108"/>
                      </a:cubicBezTo>
                      <a:cubicBezTo>
                        <a:pt x="0" y="85"/>
                        <a:pt x="1" y="62"/>
                        <a:pt x="1" y="39"/>
                      </a:cubicBezTo>
                      <a:cubicBezTo>
                        <a:pt x="2" y="27"/>
                        <a:pt x="4" y="17"/>
                        <a:pt x="14" y="9"/>
                      </a:cubicBezTo>
                      <a:cubicBezTo>
                        <a:pt x="21" y="3"/>
                        <a:pt x="30" y="1"/>
                        <a:pt x="39" y="1"/>
                      </a:cubicBezTo>
                      <a:cubicBezTo>
                        <a:pt x="295" y="1"/>
                        <a:pt x="550" y="1"/>
                        <a:pt x="806" y="1"/>
                      </a:cubicBezTo>
                      <a:cubicBezTo>
                        <a:pt x="846" y="1"/>
                        <a:pt x="886" y="2"/>
                        <a:pt x="926" y="1"/>
                      </a:cubicBezTo>
                      <a:cubicBezTo>
                        <a:pt x="949" y="0"/>
                        <a:pt x="966" y="19"/>
                        <a:pt x="966" y="41"/>
                      </a:cubicBezTo>
                      <a:cubicBezTo>
                        <a:pt x="966" y="209"/>
                        <a:pt x="966" y="549"/>
                        <a:pt x="966" y="549"/>
                      </a:cubicBezTo>
                      <a:close/>
                      <a:moveTo>
                        <a:pt x="483" y="511"/>
                      </a:moveTo>
                      <a:cubicBezTo>
                        <a:pt x="630" y="511"/>
                        <a:pt x="776" y="511"/>
                        <a:pt x="923" y="511"/>
                      </a:cubicBezTo>
                      <a:cubicBezTo>
                        <a:pt x="926" y="511"/>
                        <a:pt x="928" y="511"/>
                        <a:pt x="928" y="506"/>
                      </a:cubicBezTo>
                      <a:cubicBezTo>
                        <a:pt x="928" y="352"/>
                        <a:pt x="928" y="199"/>
                        <a:pt x="928" y="45"/>
                      </a:cubicBezTo>
                      <a:cubicBezTo>
                        <a:pt x="928" y="37"/>
                        <a:pt x="929" y="38"/>
                        <a:pt x="922" y="38"/>
                      </a:cubicBezTo>
                      <a:cubicBezTo>
                        <a:pt x="629" y="38"/>
                        <a:pt x="337" y="38"/>
                        <a:pt x="44" y="38"/>
                      </a:cubicBezTo>
                      <a:cubicBezTo>
                        <a:pt x="37" y="38"/>
                        <a:pt x="38" y="37"/>
                        <a:pt x="38" y="45"/>
                      </a:cubicBezTo>
                      <a:cubicBezTo>
                        <a:pt x="38" y="198"/>
                        <a:pt x="38" y="351"/>
                        <a:pt x="38" y="505"/>
                      </a:cubicBezTo>
                      <a:cubicBezTo>
                        <a:pt x="38" y="511"/>
                        <a:pt x="38" y="511"/>
                        <a:pt x="44" y="511"/>
                      </a:cubicBezTo>
                      <a:cubicBezTo>
                        <a:pt x="190" y="511"/>
                        <a:pt x="337" y="511"/>
                        <a:pt x="483" y="5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6">
                  <a:extLst>
                    <a:ext uri="{FF2B5EF4-FFF2-40B4-BE49-F238E27FC236}">
                      <a16:creationId xmlns:a16="http://schemas.microsoft.com/office/drawing/2014/main" xmlns="" id="{4A8ED252-9876-483F-8887-C0291A6F6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4894792"/>
                  <a:ext cx="1060450" cy="249238"/>
                </a:xfrm>
                <a:custGeom>
                  <a:avLst/>
                  <a:gdLst>
                    <a:gd name="T0" fmla="*/ 278 w 333"/>
                    <a:gd name="T1" fmla="*/ 0 h 78"/>
                    <a:gd name="T2" fmla="*/ 282 w 333"/>
                    <a:gd name="T3" fmla="*/ 34 h 78"/>
                    <a:gd name="T4" fmla="*/ 288 w 333"/>
                    <a:gd name="T5" fmla="*/ 60 h 78"/>
                    <a:gd name="T6" fmla="*/ 298 w 333"/>
                    <a:gd name="T7" fmla="*/ 67 h 78"/>
                    <a:gd name="T8" fmla="*/ 329 w 333"/>
                    <a:gd name="T9" fmla="*/ 74 h 78"/>
                    <a:gd name="T10" fmla="*/ 333 w 333"/>
                    <a:gd name="T11" fmla="*/ 76 h 78"/>
                    <a:gd name="T12" fmla="*/ 329 w 333"/>
                    <a:gd name="T13" fmla="*/ 77 h 78"/>
                    <a:gd name="T14" fmla="*/ 221 w 333"/>
                    <a:gd name="T15" fmla="*/ 77 h 78"/>
                    <a:gd name="T16" fmla="*/ 6 w 333"/>
                    <a:gd name="T17" fmla="*/ 77 h 78"/>
                    <a:gd name="T18" fmla="*/ 0 w 333"/>
                    <a:gd name="T19" fmla="*/ 76 h 78"/>
                    <a:gd name="T20" fmla="*/ 5 w 333"/>
                    <a:gd name="T21" fmla="*/ 74 h 78"/>
                    <a:gd name="T22" fmla="*/ 35 w 333"/>
                    <a:gd name="T23" fmla="*/ 67 h 78"/>
                    <a:gd name="T24" fmla="*/ 49 w 333"/>
                    <a:gd name="T25" fmla="*/ 50 h 78"/>
                    <a:gd name="T26" fmla="*/ 56 w 333"/>
                    <a:gd name="T27" fmla="*/ 0 h 78"/>
                    <a:gd name="T28" fmla="*/ 66 w 333"/>
                    <a:gd name="T29" fmla="*/ 0 h 78"/>
                    <a:gd name="T30" fmla="*/ 278 w 333"/>
                    <a:gd name="T3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3" h="78">
                      <a:moveTo>
                        <a:pt x="278" y="0"/>
                      </a:moveTo>
                      <a:cubicBezTo>
                        <a:pt x="280" y="12"/>
                        <a:pt x="280" y="23"/>
                        <a:pt x="282" y="34"/>
                      </a:cubicBezTo>
                      <a:cubicBezTo>
                        <a:pt x="283" y="43"/>
                        <a:pt x="285" y="51"/>
                        <a:pt x="288" y="60"/>
                      </a:cubicBezTo>
                      <a:cubicBezTo>
                        <a:pt x="290" y="64"/>
                        <a:pt x="293" y="67"/>
                        <a:pt x="298" y="67"/>
                      </a:cubicBezTo>
                      <a:cubicBezTo>
                        <a:pt x="309" y="68"/>
                        <a:pt x="319" y="72"/>
                        <a:pt x="329" y="74"/>
                      </a:cubicBezTo>
                      <a:cubicBezTo>
                        <a:pt x="331" y="74"/>
                        <a:pt x="333" y="74"/>
                        <a:pt x="333" y="76"/>
                      </a:cubicBezTo>
                      <a:cubicBezTo>
                        <a:pt x="333" y="78"/>
                        <a:pt x="330" y="77"/>
                        <a:pt x="329" y="77"/>
                      </a:cubicBezTo>
                      <a:cubicBezTo>
                        <a:pt x="293" y="77"/>
                        <a:pt x="257" y="77"/>
                        <a:pt x="221" y="77"/>
                      </a:cubicBezTo>
                      <a:cubicBezTo>
                        <a:pt x="149" y="77"/>
                        <a:pt x="78" y="77"/>
                        <a:pt x="6" y="77"/>
                      </a:cubicBezTo>
                      <a:cubicBezTo>
                        <a:pt x="4" y="77"/>
                        <a:pt x="2" y="78"/>
                        <a:pt x="0" y="76"/>
                      </a:cubicBezTo>
                      <a:cubicBezTo>
                        <a:pt x="1" y="74"/>
                        <a:pt x="3" y="74"/>
                        <a:pt x="5" y="74"/>
                      </a:cubicBezTo>
                      <a:cubicBezTo>
                        <a:pt x="15" y="72"/>
                        <a:pt x="25" y="69"/>
                        <a:pt x="35" y="67"/>
                      </a:cubicBezTo>
                      <a:cubicBezTo>
                        <a:pt x="44" y="66"/>
                        <a:pt x="46" y="61"/>
                        <a:pt x="49" y="50"/>
                      </a:cubicBezTo>
                      <a:cubicBezTo>
                        <a:pt x="52" y="35"/>
                        <a:pt x="56" y="0"/>
                        <a:pt x="5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207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7">
                  <a:extLst>
                    <a:ext uri="{FF2B5EF4-FFF2-40B4-BE49-F238E27FC236}">
                      <a16:creationId xmlns:a16="http://schemas.microsoft.com/office/drawing/2014/main" xmlns="" id="{C66330C8-F460-4553-BBE9-5CAC9735B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0" y="4812242"/>
                  <a:ext cx="708025" cy="82550"/>
                </a:xfrm>
                <a:custGeom>
                  <a:avLst/>
                  <a:gdLst>
                    <a:gd name="T0" fmla="*/ 222 w 222"/>
                    <a:gd name="T1" fmla="*/ 26 h 26"/>
                    <a:gd name="T2" fmla="*/ 10 w 222"/>
                    <a:gd name="T3" fmla="*/ 26 h 26"/>
                    <a:gd name="T4" fmla="*/ 0 w 222"/>
                    <a:gd name="T5" fmla="*/ 26 h 26"/>
                    <a:gd name="T6" fmla="*/ 1 w 222"/>
                    <a:gd name="T7" fmla="*/ 0 h 26"/>
                    <a:gd name="T8" fmla="*/ 11 w 222"/>
                    <a:gd name="T9" fmla="*/ 0 h 26"/>
                    <a:gd name="T10" fmla="*/ 213 w 222"/>
                    <a:gd name="T11" fmla="*/ 0 h 26"/>
                    <a:gd name="T12" fmla="*/ 220 w 222"/>
                    <a:gd name="T13" fmla="*/ 0 h 26"/>
                    <a:gd name="T14" fmla="*/ 222 w 222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" h="26">
                      <a:moveTo>
                        <a:pt x="222" y="26"/>
                      </a:moveTo>
                      <a:cubicBezTo>
                        <a:pt x="151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7"/>
                        <a:pt x="1" y="9"/>
                        <a:pt x="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45" y="0"/>
                        <a:pt x="213" y="0"/>
                      </a:cubicBezTo>
                      <a:cubicBezTo>
                        <a:pt x="215" y="0"/>
                        <a:pt x="218" y="0"/>
                        <a:pt x="220" y="0"/>
                      </a:cubicBezTo>
                      <a:lnTo>
                        <a:pt x="222" y="2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8">
                  <a:extLst>
                    <a:ext uri="{FF2B5EF4-FFF2-40B4-BE49-F238E27FC236}">
                      <a16:creationId xmlns:a16="http://schemas.microsoft.com/office/drawing/2014/main" xmlns="" id="{67CD7578-7161-450D-89FA-47463869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5134504"/>
                  <a:ext cx="1060450" cy="15875"/>
                </a:xfrm>
                <a:custGeom>
                  <a:avLst/>
                  <a:gdLst>
                    <a:gd name="T0" fmla="*/ 167 w 333"/>
                    <a:gd name="T1" fmla="*/ 2 h 5"/>
                    <a:gd name="T2" fmla="*/ 331 w 333"/>
                    <a:gd name="T3" fmla="*/ 2 h 5"/>
                    <a:gd name="T4" fmla="*/ 333 w 333"/>
                    <a:gd name="T5" fmla="*/ 3 h 5"/>
                    <a:gd name="T6" fmla="*/ 331 w 333"/>
                    <a:gd name="T7" fmla="*/ 5 h 5"/>
                    <a:gd name="T8" fmla="*/ 324 w 333"/>
                    <a:gd name="T9" fmla="*/ 5 h 5"/>
                    <a:gd name="T10" fmla="*/ 6 w 333"/>
                    <a:gd name="T11" fmla="*/ 5 h 5"/>
                    <a:gd name="T12" fmla="*/ 0 w 333"/>
                    <a:gd name="T13" fmla="*/ 3 h 5"/>
                    <a:gd name="T14" fmla="*/ 6 w 333"/>
                    <a:gd name="T15" fmla="*/ 2 h 5"/>
                    <a:gd name="T16" fmla="*/ 167 w 333"/>
                    <a:gd name="T17" fmla="*/ 2 h 5"/>
                    <a:gd name="T18" fmla="*/ 167 w 333"/>
                    <a:gd name="T1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3" h="5">
                      <a:moveTo>
                        <a:pt x="167" y="2"/>
                      </a:moveTo>
                      <a:cubicBezTo>
                        <a:pt x="222" y="2"/>
                        <a:pt x="276" y="2"/>
                        <a:pt x="331" y="2"/>
                      </a:cubicBezTo>
                      <a:cubicBezTo>
                        <a:pt x="332" y="2"/>
                        <a:pt x="333" y="1"/>
                        <a:pt x="333" y="3"/>
                      </a:cubicBezTo>
                      <a:cubicBezTo>
                        <a:pt x="333" y="4"/>
                        <a:pt x="332" y="5"/>
                        <a:pt x="331" y="5"/>
                      </a:cubicBezTo>
                      <a:cubicBezTo>
                        <a:pt x="328" y="5"/>
                        <a:pt x="326" y="5"/>
                        <a:pt x="324" y="5"/>
                      </a:cubicBezTo>
                      <a:cubicBezTo>
                        <a:pt x="218" y="5"/>
                        <a:pt x="112" y="5"/>
                        <a:pt x="6" y="5"/>
                      </a:cubicBezTo>
                      <a:cubicBezTo>
                        <a:pt x="4" y="5"/>
                        <a:pt x="0" y="5"/>
                        <a:pt x="0" y="3"/>
                      </a:cubicBezTo>
                      <a:cubicBezTo>
                        <a:pt x="0" y="0"/>
                        <a:pt x="4" y="2"/>
                        <a:pt x="6" y="2"/>
                      </a:cubicBezTo>
                      <a:cubicBezTo>
                        <a:pt x="60" y="2"/>
                        <a:pt x="114" y="2"/>
                        <a:pt x="167" y="2"/>
                      </a:cubicBezTo>
                      <a:cubicBezTo>
                        <a:pt x="167" y="2"/>
                        <a:pt x="167" y="2"/>
                        <a:pt x="167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E5484B83-BA46-40C2-AEFC-E651A5EE495D}"/>
              </a:ext>
            </a:extLst>
          </p:cNvPr>
          <p:cNvGrpSpPr/>
          <p:nvPr/>
        </p:nvGrpSpPr>
        <p:grpSpPr>
          <a:xfrm>
            <a:off x="8859252" y="1731446"/>
            <a:ext cx="1095577" cy="1339370"/>
            <a:chOff x="5963380" y="946301"/>
            <a:chExt cx="3977308" cy="48623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B0D41CB-8640-4203-AF24-5A9B7F810C85}"/>
                </a:ext>
              </a:extLst>
            </p:cNvPr>
            <p:cNvSpPr/>
            <p:nvPr/>
          </p:nvSpPr>
          <p:spPr>
            <a:xfrm>
              <a:off x="6437568" y="1320800"/>
              <a:ext cx="3070468" cy="430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ACE5CBB1-B0E0-4C25-B60E-6086655B1181}"/>
                </a:ext>
              </a:extLst>
            </p:cNvPr>
            <p:cNvGrpSpPr/>
            <p:nvPr/>
          </p:nvGrpSpPr>
          <p:grpSpPr>
            <a:xfrm>
              <a:off x="5963380" y="946301"/>
              <a:ext cx="3977308" cy="4862356"/>
              <a:chOff x="7954708" y="958232"/>
              <a:chExt cx="3977308" cy="48623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ECE31147-AEF8-4B5C-B94C-11B87CB47982}"/>
                  </a:ext>
                </a:extLst>
              </p:cNvPr>
              <p:cNvSpPr/>
              <p:nvPr/>
            </p:nvSpPr>
            <p:spPr>
              <a:xfrm>
                <a:off x="7954708" y="5619683"/>
                <a:ext cx="3977308" cy="20090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xmlns="" id="{4FCA95F7-37F2-47FB-B02B-925914A62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3271" y="958232"/>
                <a:ext cx="3320183" cy="4738125"/>
              </a:xfrm>
              <a:custGeom>
                <a:avLst/>
                <a:gdLst>
                  <a:gd name="T0" fmla="*/ 662 w 662"/>
                  <a:gd name="T1" fmla="*/ 473 h 946"/>
                  <a:gd name="T2" fmla="*/ 662 w 662"/>
                  <a:gd name="T3" fmla="*/ 904 h 946"/>
                  <a:gd name="T4" fmla="*/ 633 w 662"/>
                  <a:gd name="T5" fmla="*/ 944 h 946"/>
                  <a:gd name="T6" fmla="*/ 620 w 662"/>
                  <a:gd name="T7" fmla="*/ 946 h 946"/>
                  <a:gd name="T8" fmla="*/ 412 w 662"/>
                  <a:gd name="T9" fmla="*/ 946 h 946"/>
                  <a:gd name="T10" fmla="*/ 42 w 662"/>
                  <a:gd name="T11" fmla="*/ 946 h 946"/>
                  <a:gd name="T12" fmla="*/ 4 w 662"/>
                  <a:gd name="T13" fmla="*/ 923 h 946"/>
                  <a:gd name="T14" fmla="*/ 0 w 662"/>
                  <a:gd name="T15" fmla="*/ 904 h 946"/>
                  <a:gd name="T16" fmla="*/ 0 w 662"/>
                  <a:gd name="T17" fmla="*/ 452 h 946"/>
                  <a:gd name="T18" fmla="*/ 0 w 662"/>
                  <a:gd name="T19" fmla="*/ 181 h 946"/>
                  <a:gd name="T20" fmla="*/ 0 w 662"/>
                  <a:gd name="T21" fmla="*/ 41 h 946"/>
                  <a:gd name="T22" fmla="*/ 30 w 662"/>
                  <a:gd name="T23" fmla="*/ 1 h 946"/>
                  <a:gd name="T24" fmla="*/ 41 w 662"/>
                  <a:gd name="T25" fmla="*/ 0 h 946"/>
                  <a:gd name="T26" fmla="*/ 620 w 662"/>
                  <a:gd name="T27" fmla="*/ 0 h 946"/>
                  <a:gd name="T28" fmla="*/ 658 w 662"/>
                  <a:gd name="T29" fmla="*/ 23 h 946"/>
                  <a:gd name="T30" fmla="*/ 662 w 662"/>
                  <a:gd name="T31" fmla="*/ 41 h 946"/>
                  <a:gd name="T32" fmla="*/ 662 w 662"/>
                  <a:gd name="T33" fmla="*/ 473 h 946"/>
                  <a:gd name="T34" fmla="*/ 39 w 662"/>
                  <a:gd name="T35" fmla="*/ 473 h 946"/>
                  <a:gd name="T36" fmla="*/ 39 w 662"/>
                  <a:gd name="T37" fmla="*/ 859 h 946"/>
                  <a:gd name="T38" fmla="*/ 45 w 662"/>
                  <a:gd name="T39" fmla="*/ 865 h 946"/>
                  <a:gd name="T40" fmla="*/ 617 w 662"/>
                  <a:gd name="T41" fmla="*/ 865 h 946"/>
                  <a:gd name="T42" fmla="*/ 623 w 662"/>
                  <a:gd name="T43" fmla="*/ 859 h 946"/>
                  <a:gd name="T44" fmla="*/ 623 w 662"/>
                  <a:gd name="T45" fmla="*/ 87 h 946"/>
                  <a:gd name="T46" fmla="*/ 617 w 662"/>
                  <a:gd name="T47" fmla="*/ 81 h 946"/>
                  <a:gd name="T48" fmla="*/ 45 w 662"/>
                  <a:gd name="T49" fmla="*/ 81 h 946"/>
                  <a:gd name="T50" fmla="*/ 39 w 662"/>
                  <a:gd name="T51" fmla="*/ 87 h 946"/>
                  <a:gd name="T52" fmla="*/ 39 w 662"/>
                  <a:gd name="T53" fmla="*/ 224 h 946"/>
                  <a:gd name="T54" fmla="*/ 39 w 662"/>
                  <a:gd name="T55" fmla="*/ 473 h 946"/>
                  <a:gd name="T56" fmla="*/ 353 w 662"/>
                  <a:gd name="T57" fmla="*/ 905 h 946"/>
                  <a:gd name="T58" fmla="*/ 331 w 662"/>
                  <a:gd name="T59" fmla="*/ 883 h 946"/>
                  <a:gd name="T60" fmla="*/ 309 w 662"/>
                  <a:gd name="T61" fmla="*/ 905 h 946"/>
                  <a:gd name="T62" fmla="*/ 331 w 662"/>
                  <a:gd name="T63" fmla="*/ 927 h 946"/>
                  <a:gd name="T64" fmla="*/ 353 w 662"/>
                  <a:gd name="T65" fmla="*/ 905 h 946"/>
                  <a:gd name="T66" fmla="*/ 337 w 662"/>
                  <a:gd name="T67" fmla="*/ 41 h 946"/>
                  <a:gd name="T68" fmla="*/ 331 w 662"/>
                  <a:gd name="T69" fmla="*/ 35 h 946"/>
                  <a:gd name="T70" fmla="*/ 325 w 662"/>
                  <a:gd name="T71" fmla="*/ 41 h 946"/>
                  <a:gd name="T72" fmla="*/ 331 w 662"/>
                  <a:gd name="T73" fmla="*/ 46 h 946"/>
                  <a:gd name="T74" fmla="*/ 337 w 662"/>
                  <a:gd name="T75" fmla="*/ 41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2" h="946">
                    <a:moveTo>
                      <a:pt x="662" y="473"/>
                    </a:moveTo>
                    <a:cubicBezTo>
                      <a:pt x="662" y="617"/>
                      <a:pt x="662" y="760"/>
                      <a:pt x="662" y="904"/>
                    </a:cubicBezTo>
                    <a:cubicBezTo>
                      <a:pt x="662" y="924"/>
                      <a:pt x="652" y="938"/>
                      <a:pt x="633" y="944"/>
                    </a:cubicBezTo>
                    <a:cubicBezTo>
                      <a:pt x="629" y="946"/>
                      <a:pt x="624" y="946"/>
                      <a:pt x="620" y="946"/>
                    </a:cubicBezTo>
                    <a:cubicBezTo>
                      <a:pt x="550" y="946"/>
                      <a:pt x="481" y="946"/>
                      <a:pt x="412" y="946"/>
                    </a:cubicBezTo>
                    <a:cubicBezTo>
                      <a:pt x="288" y="946"/>
                      <a:pt x="165" y="946"/>
                      <a:pt x="42" y="946"/>
                    </a:cubicBezTo>
                    <a:cubicBezTo>
                      <a:pt x="24" y="946"/>
                      <a:pt x="12" y="938"/>
                      <a:pt x="4" y="923"/>
                    </a:cubicBezTo>
                    <a:cubicBezTo>
                      <a:pt x="1" y="917"/>
                      <a:pt x="0" y="911"/>
                      <a:pt x="0" y="904"/>
                    </a:cubicBezTo>
                    <a:cubicBezTo>
                      <a:pt x="0" y="754"/>
                      <a:pt x="0" y="603"/>
                      <a:pt x="0" y="452"/>
                    </a:cubicBezTo>
                    <a:cubicBezTo>
                      <a:pt x="0" y="362"/>
                      <a:pt x="0" y="272"/>
                      <a:pt x="0" y="181"/>
                    </a:cubicBezTo>
                    <a:cubicBezTo>
                      <a:pt x="0" y="134"/>
                      <a:pt x="0" y="87"/>
                      <a:pt x="0" y="41"/>
                    </a:cubicBezTo>
                    <a:cubicBezTo>
                      <a:pt x="0" y="22"/>
                      <a:pt x="12" y="6"/>
                      <a:pt x="30" y="1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234" y="0"/>
                      <a:pt x="427" y="0"/>
                      <a:pt x="620" y="0"/>
                    </a:cubicBezTo>
                    <a:cubicBezTo>
                      <a:pt x="638" y="0"/>
                      <a:pt x="650" y="7"/>
                      <a:pt x="658" y="23"/>
                    </a:cubicBezTo>
                    <a:cubicBezTo>
                      <a:pt x="661" y="29"/>
                      <a:pt x="662" y="35"/>
                      <a:pt x="662" y="41"/>
                    </a:cubicBezTo>
                    <a:cubicBezTo>
                      <a:pt x="662" y="185"/>
                      <a:pt x="662" y="329"/>
                      <a:pt x="662" y="473"/>
                    </a:cubicBezTo>
                    <a:close/>
                    <a:moveTo>
                      <a:pt x="39" y="473"/>
                    </a:moveTo>
                    <a:cubicBezTo>
                      <a:pt x="39" y="602"/>
                      <a:pt x="39" y="730"/>
                      <a:pt x="39" y="859"/>
                    </a:cubicBezTo>
                    <a:cubicBezTo>
                      <a:pt x="39" y="864"/>
                      <a:pt x="41" y="865"/>
                      <a:pt x="45" y="865"/>
                    </a:cubicBezTo>
                    <a:cubicBezTo>
                      <a:pt x="235" y="864"/>
                      <a:pt x="426" y="864"/>
                      <a:pt x="617" y="865"/>
                    </a:cubicBezTo>
                    <a:cubicBezTo>
                      <a:pt x="621" y="865"/>
                      <a:pt x="623" y="864"/>
                      <a:pt x="623" y="859"/>
                    </a:cubicBezTo>
                    <a:cubicBezTo>
                      <a:pt x="622" y="602"/>
                      <a:pt x="622" y="344"/>
                      <a:pt x="623" y="87"/>
                    </a:cubicBezTo>
                    <a:cubicBezTo>
                      <a:pt x="623" y="82"/>
                      <a:pt x="621" y="81"/>
                      <a:pt x="617" y="81"/>
                    </a:cubicBezTo>
                    <a:cubicBezTo>
                      <a:pt x="426" y="81"/>
                      <a:pt x="235" y="81"/>
                      <a:pt x="45" y="81"/>
                    </a:cubicBezTo>
                    <a:cubicBezTo>
                      <a:pt x="41" y="81"/>
                      <a:pt x="39" y="82"/>
                      <a:pt x="39" y="87"/>
                    </a:cubicBezTo>
                    <a:cubicBezTo>
                      <a:pt x="39" y="133"/>
                      <a:pt x="39" y="178"/>
                      <a:pt x="39" y="224"/>
                    </a:cubicBezTo>
                    <a:cubicBezTo>
                      <a:pt x="39" y="307"/>
                      <a:pt x="39" y="390"/>
                      <a:pt x="39" y="473"/>
                    </a:cubicBezTo>
                    <a:close/>
                    <a:moveTo>
                      <a:pt x="353" y="905"/>
                    </a:moveTo>
                    <a:cubicBezTo>
                      <a:pt x="353" y="893"/>
                      <a:pt x="343" y="883"/>
                      <a:pt x="331" y="883"/>
                    </a:cubicBezTo>
                    <a:cubicBezTo>
                      <a:pt x="319" y="883"/>
                      <a:pt x="309" y="893"/>
                      <a:pt x="309" y="905"/>
                    </a:cubicBezTo>
                    <a:cubicBezTo>
                      <a:pt x="309" y="917"/>
                      <a:pt x="319" y="927"/>
                      <a:pt x="331" y="927"/>
                    </a:cubicBezTo>
                    <a:cubicBezTo>
                      <a:pt x="343" y="927"/>
                      <a:pt x="353" y="917"/>
                      <a:pt x="353" y="905"/>
                    </a:cubicBezTo>
                    <a:close/>
                    <a:moveTo>
                      <a:pt x="337" y="41"/>
                    </a:moveTo>
                    <a:cubicBezTo>
                      <a:pt x="336" y="38"/>
                      <a:pt x="334" y="36"/>
                      <a:pt x="331" y="35"/>
                    </a:cubicBezTo>
                    <a:cubicBezTo>
                      <a:pt x="328" y="35"/>
                      <a:pt x="325" y="38"/>
                      <a:pt x="325" y="41"/>
                    </a:cubicBezTo>
                    <a:cubicBezTo>
                      <a:pt x="326" y="44"/>
                      <a:pt x="328" y="46"/>
                      <a:pt x="331" y="46"/>
                    </a:cubicBezTo>
                    <a:cubicBezTo>
                      <a:pt x="334" y="46"/>
                      <a:pt x="336" y="44"/>
                      <a:pt x="337" y="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9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0" y="32839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How does the web work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457200" y="1479175"/>
            <a:ext cx="1120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web is a system for publishing pages of information on the internet, and for linking pages together using links.</a:t>
            </a:r>
          </a:p>
          <a:p>
            <a:pPr algn="just"/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Anyone can publish a page by uploading it to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web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server. Anyone can read that page by typing its address into a web browser. This makes it very easy for people to share documents even if they are using what would otherwise be incompatible computers. </a:t>
            </a:r>
          </a:p>
          <a:p>
            <a:pPr algn="just"/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web would be useful but annoying if you had to type the precise address - the URL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every page you wanted.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7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40DF6F8-73A1-4C0D-88A4-81595AD4298A}"/>
              </a:ext>
            </a:extLst>
          </p:cNvPr>
          <p:cNvCxnSpPr>
            <a:cxnSpLocks/>
            <a:stCxn id="3" idx="4"/>
            <a:endCxn id="66" idx="1"/>
          </p:cNvCxnSpPr>
          <p:nvPr/>
        </p:nvCxnSpPr>
        <p:spPr>
          <a:xfrm>
            <a:off x="7405754" y="4053259"/>
            <a:ext cx="1117834" cy="89781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01D1BEB-5826-489C-A3A4-9EB7592080FB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flipV="1">
            <a:off x="7033661" y="2427792"/>
            <a:ext cx="1956209" cy="934152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E091871-BA75-41B6-83D4-0F858A835401}"/>
              </a:ext>
            </a:extLst>
          </p:cNvPr>
          <p:cNvCxnSpPr>
            <a:cxnSpLocks/>
            <a:stCxn id="88" idx="2"/>
            <a:endCxn id="3" idx="9"/>
          </p:cNvCxnSpPr>
          <p:nvPr/>
        </p:nvCxnSpPr>
        <p:spPr>
          <a:xfrm flipV="1">
            <a:off x="3262271" y="4280333"/>
            <a:ext cx="1456147" cy="1361486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2C8B3EB-BF05-4D5C-89D6-89E0B0B0B6A9}"/>
              </a:ext>
            </a:extLst>
          </p:cNvPr>
          <p:cNvCxnSpPr>
            <a:cxnSpLocks/>
            <a:stCxn id="78" idx="38"/>
            <a:endCxn id="3" idx="14"/>
          </p:cNvCxnSpPr>
          <p:nvPr/>
        </p:nvCxnSpPr>
        <p:spPr>
          <a:xfrm>
            <a:off x="2764304" y="2381406"/>
            <a:ext cx="2093648" cy="59198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6F8FF9CE-B58E-4681-9C81-4A0EF4247573}"/>
              </a:ext>
            </a:extLst>
          </p:cNvPr>
          <p:cNvSpPr>
            <a:spLocks/>
          </p:cNvSpPr>
          <p:nvPr/>
        </p:nvSpPr>
        <p:spPr bwMode="auto">
          <a:xfrm>
            <a:off x="4242966" y="2398139"/>
            <a:ext cx="3224803" cy="192256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3B3960CA-27E9-4D14-BD41-CB9F6C4B7BEE}"/>
              </a:ext>
            </a:extLst>
          </p:cNvPr>
          <p:cNvGrpSpPr/>
          <p:nvPr/>
        </p:nvGrpSpPr>
        <p:grpSpPr>
          <a:xfrm>
            <a:off x="5125962" y="2938035"/>
            <a:ext cx="1203438" cy="1203147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4B9493DF-E040-4BC7-8027-8C02DAE24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64B5FC25-B7F3-4122-A1E9-9299A3437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D0CFA54B-4610-40BF-9F79-B6A79D261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00D6B1B2-B328-4B6A-B554-4533C464D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xmlns="" id="{3B930CE0-30B0-4DC6-9B48-0BB3A213A335}"/>
              </a:ext>
            </a:extLst>
          </p:cNvPr>
          <p:cNvGrpSpPr/>
          <p:nvPr/>
        </p:nvGrpSpPr>
        <p:grpSpPr>
          <a:xfrm>
            <a:off x="1172087" y="4857489"/>
            <a:ext cx="2392100" cy="1338840"/>
            <a:chOff x="4654804" y="1774767"/>
            <a:chExt cx="6244470" cy="349498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A76CF3E-C935-4081-8602-304474DE7095}"/>
                </a:ext>
              </a:extLst>
            </p:cNvPr>
            <p:cNvSpPr/>
            <p:nvPr/>
          </p:nvSpPr>
          <p:spPr>
            <a:xfrm>
              <a:off x="4654804" y="4999473"/>
              <a:ext cx="6244470" cy="27027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3D16AAB8-7CA5-4879-9776-DAB71405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139" y="1913333"/>
              <a:ext cx="10008" cy="12317"/>
            </a:xfrm>
            <a:custGeom>
              <a:avLst/>
              <a:gdLst>
                <a:gd name="T0" fmla="*/ 10 w 11"/>
                <a:gd name="T1" fmla="*/ 0 h 13"/>
                <a:gd name="T2" fmla="*/ 4 w 11"/>
                <a:gd name="T3" fmla="*/ 13 h 13"/>
                <a:gd name="T4" fmla="*/ 10 w 11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10" y="0"/>
                  </a:moveTo>
                  <a:cubicBezTo>
                    <a:pt x="11" y="6"/>
                    <a:pt x="9" y="10"/>
                    <a:pt x="4" y="13"/>
                  </a:cubicBezTo>
                  <a:cubicBezTo>
                    <a:pt x="0" y="6"/>
                    <a:pt x="3" y="2"/>
                    <a:pt x="10" y="0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xmlns="" id="{BF84BF34-DEEF-4E36-A260-04AF9DDE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388" y="1913333"/>
              <a:ext cx="11547" cy="12317"/>
            </a:xfrm>
            <a:custGeom>
              <a:avLst/>
              <a:gdLst>
                <a:gd name="T0" fmla="*/ 8 w 12"/>
                <a:gd name="T1" fmla="*/ 13 h 13"/>
                <a:gd name="T2" fmla="*/ 2 w 12"/>
                <a:gd name="T3" fmla="*/ 0 h 13"/>
                <a:gd name="T4" fmla="*/ 8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8" y="13"/>
                  </a:moveTo>
                  <a:cubicBezTo>
                    <a:pt x="2" y="10"/>
                    <a:pt x="0" y="6"/>
                    <a:pt x="2" y="0"/>
                  </a:cubicBezTo>
                  <a:cubicBezTo>
                    <a:pt x="9" y="2"/>
                    <a:pt x="12" y="6"/>
                    <a:pt x="8" y="13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xmlns="" id="{009DF2DB-B764-4577-A775-910B5BCA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76" y="1934888"/>
              <a:ext cx="11547" cy="10777"/>
            </a:xfrm>
            <a:custGeom>
              <a:avLst/>
              <a:gdLst>
                <a:gd name="T0" fmla="*/ 6 w 12"/>
                <a:gd name="T1" fmla="*/ 11 h 11"/>
                <a:gd name="T2" fmla="*/ 5 w 12"/>
                <a:gd name="T3" fmla="*/ 0 h 11"/>
                <a:gd name="T4" fmla="*/ 6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1" y="8"/>
                    <a:pt x="0" y="4"/>
                    <a:pt x="5" y="0"/>
                  </a:cubicBezTo>
                  <a:cubicBezTo>
                    <a:pt x="10" y="3"/>
                    <a:pt x="12" y="7"/>
                    <a:pt x="6" y="11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xmlns="" id="{CCB7E4D0-B647-4F95-BA59-5DD3FDF97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7536" y="1966451"/>
              <a:ext cx="4274002" cy="2732836"/>
            </a:xfrm>
            <a:custGeom>
              <a:avLst/>
              <a:gdLst>
                <a:gd name="T0" fmla="*/ 2226 w 4453"/>
                <a:gd name="T1" fmla="*/ 1 h 2847"/>
                <a:gd name="T2" fmla="*/ 4419 w 4453"/>
                <a:gd name="T3" fmla="*/ 0 h 2847"/>
                <a:gd name="T4" fmla="*/ 4453 w 4453"/>
                <a:gd name="T5" fmla="*/ 35 h 2847"/>
                <a:gd name="T6" fmla="*/ 4453 w 4453"/>
                <a:gd name="T7" fmla="*/ 2813 h 2847"/>
                <a:gd name="T8" fmla="*/ 4419 w 4453"/>
                <a:gd name="T9" fmla="*/ 2847 h 2847"/>
                <a:gd name="T10" fmla="*/ 39 w 4453"/>
                <a:gd name="T11" fmla="*/ 2847 h 2847"/>
                <a:gd name="T12" fmla="*/ 0 w 4453"/>
                <a:gd name="T13" fmla="*/ 2808 h 2847"/>
                <a:gd name="T14" fmla="*/ 0 w 4453"/>
                <a:gd name="T15" fmla="*/ 35 h 2847"/>
                <a:gd name="T16" fmla="*/ 34 w 4453"/>
                <a:gd name="T17" fmla="*/ 0 h 2847"/>
                <a:gd name="T18" fmla="*/ 2226 w 4453"/>
                <a:gd name="T19" fmla="*/ 1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3" h="2847">
                  <a:moveTo>
                    <a:pt x="2226" y="1"/>
                  </a:moveTo>
                  <a:cubicBezTo>
                    <a:pt x="2957" y="1"/>
                    <a:pt x="3688" y="1"/>
                    <a:pt x="4419" y="0"/>
                  </a:cubicBezTo>
                  <a:cubicBezTo>
                    <a:pt x="4447" y="0"/>
                    <a:pt x="4453" y="7"/>
                    <a:pt x="4453" y="35"/>
                  </a:cubicBezTo>
                  <a:cubicBezTo>
                    <a:pt x="4452" y="961"/>
                    <a:pt x="4452" y="1887"/>
                    <a:pt x="4453" y="2813"/>
                  </a:cubicBezTo>
                  <a:cubicBezTo>
                    <a:pt x="4453" y="2840"/>
                    <a:pt x="4446" y="2847"/>
                    <a:pt x="4419" y="2847"/>
                  </a:cubicBezTo>
                  <a:cubicBezTo>
                    <a:pt x="2959" y="2847"/>
                    <a:pt x="1499" y="2847"/>
                    <a:pt x="39" y="2847"/>
                  </a:cubicBezTo>
                  <a:cubicBezTo>
                    <a:pt x="0" y="2847"/>
                    <a:pt x="0" y="2847"/>
                    <a:pt x="0" y="2808"/>
                  </a:cubicBezTo>
                  <a:cubicBezTo>
                    <a:pt x="0" y="1884"/>
                    <a:pt x="0" y="959"/>
                    <a:pt x="0" y="35"/>
                  </a:cubicBezTo>
                  <a:cubicBezTo>
                    <a:pt x="0" y="8"/>
                    <a:pt x="5" y="0"/>
                    <a:pt x="34" y="0"/>
                  </a:cubicBezTo>
                  <a:cubicBezTo>
                    <a:pt x="765" y="1"/>
                    <a:pt x="1495" y="1"/>
                    <a:pt x="22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08EF8A50-16C7-4721-B8A4-C34C29A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0566" y="5033386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587DF3B6-7C76-4EF3-929B-A457350D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198" y="5033386"/>
              <a:ext cx="2310" cy="154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85">
              <a:extLst>
                <a:ext uri="{FF2B5EF4-FFF2-40B4-BE49-F238E27FC236}">
                  <a16:creationId xmlns:a16="http://schemas.microsoft.com/office/drawing/2014/main" xmlns="" id="{AD69585F-393A-4174-A03A-8624DBF0C6C1}"/>
                </a:ext>
              </a:extLst>
            </p:cNvPr>
            <p:cNvGrpSpPr/>
            <p:nvPr/>
          </p:nvGrpSpPr>
          <p:grpSpPr>
            <a:xfrm>
              <a:off x="4860810" y="1774767"/>
              <a:ext cx="5787454" cy="3328672"/>
              <a:chOff x="796810" y="2238918"/>
              <a:chExt cx="5787454" cy="3328672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E3717F44-21E0-4429-835B-F04B24CA39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0290" y="2238918"/>
                <a:ext cx="4719724" cy="3117743"/>
              </a:xfrm>
              <a:custGeom>
                <a:avLst/>
                <a:gdLst>
                  <a:gd name="T0" fmla="*/ 4914 w 4918"/>
                  <a:gd name="T1" fmla="*/ 178 h 3248"/>
                  <a:gd name="T2" fmla="*/ 4915 w 4918"/>
                  <a:gd name="T3" fmla="*/ 713 h 3248"/>
                  <a:gd name="T4" fmla="*/ 4915 w 4918"/>
                  <a:gd name="T5" fmla="*/ 2133 h 3248"/>
                  <a:gd name="T6" fmla="*/ 4918 w 4918"/>
                  <a:gd name="T7" fmla="*/ 3248 h 3248"/>
                  <a:gd name="T8" fmla="*/ 1 w 4918"/>
                  <a:gd name="T9" fmla="*/ 3248 h 3248"/>
                  <a:gd name="T10" fmla="*/ 1 w 4918"/>
                  <a:gd name="T11" fmla="*/ 2183 h 3248"/>
                  <a:gd name="T12" fmla="*/ 0 w 4918"/>
                  <a:gd name="T13" fmla="*/ 229 h 3248"/>
                  <a:gd name="T14" fmla="*/ 8 w 4918"/>
                  <a:gd name="T15" fmla="*/ 157 h 3248"/>
                  <a:gd name="T16" fmla="*/ 14 w 4918"/>
                  <a:gd name="T17" fmla="*/ 143 h 3248"/>
                  <a:gd name="T18" fmla="*/ 141 w 4918"/>
                  <a:gd name="T19" fmla="*/ 12 h 3248"/>
                  <a:gd name="T20" fmla="*/ 218 w 4918"/>
                  <a:gd name="T21" fmla="*/ 0 h 3248"/>
                  <a:gd name="T22" fmla="*/ 4712 w 4918"/>
                  <a:gd name="T23" fmla="*/ 1 h 3248"/>
                  <a:gd name="T24" fmla="*/ 4905 w 4918"/>
                  <a:gd name="T25" fmla="*/ 143 h 3248"/>
                  <a:gd name="T26" fmla="*/ 4911 w 4918"/>
                  <a:gd name="T27" fmla="*/ 157 h 3248"/>
                  <a:gd name="T28" fmla="*/ 4913 w 4918"/>
                  <a:gd name="T29" fmla="*/ 167 h 3248"/>
                  <a:gd name="T30" fmla="*/ 4914 w 4918"/>
                  <a:gd name="T31" fmla="*/ 178 h 3248"/>
                  <a:gd name="T32" fmla="*/ 2459 w 4918"/>
                  <a:gd name="T33" fmla="*/ 201 h 3248"/>
                  <a:gd name="T34" fmla="*/ 267 w 4918"/>
                  <a:gd name="T35" fmla="*/ 200 h 3248"/>
                  <a:gd name="T36" fmla="*/ 233 w 4918"/>
                  <a:gd name="T37" fmla="*/ 235 h 3248"/>
                  <a:gd name="T38" fmla="*/ 233 w 4918"/>
                  <a:gd name="T39" fmla="*/ 3008 h 3248"/>
                  <a:gd name="T40" fmla="*/ 272 w 4918"/>
                  <a:gd name="T41" fmla="*/ 3047 h 3248"/>
                  <a:gd name="T42" fmla="*/ 4652 w 4918"/>
                  <a:gd name="T43" fmla="*/ 3047 h 3248"/>
                  <a:gd name="T44" fmla="*/ 4686 w 4918"/>
                  <a:gd name="T45" fmla="*/ 3013 h 3248"/>
                  <a:gd name="T46" fmla="*/ 4686 w 4918"/>
                  <a:gd name="T47" fmla="*/ 235 h 3248"/>
                  <a:gd name="T48" fmla="*/ 4652 w 4918"/>
                  <a:gd name="T49" fmla="*/ 200 h 3248"/>
                  <a:gd name="T50" fmla="*/ 2459 w 4918"/>
                  <a:gd name="T51" fmla="*/ 201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18" h="3248">
                    <a:moveTo>
                      <a:pt x="4914" y="178"/>
                    </a:moveTo>
                    <a:cubicBezTo>
                      <a:pt x="4914" y="356"/>
                      <a:pt x="4915" y="535"/>
                      <a:pt x="4915" y="713"/>
                    </a:cubicBezTo>
                    <a:cubicBezTo>
                      <a:pt x="4915" y="1187"/>
                      <a:pt x="4915" y="1660"/>
                      <a:pt x="4915" y="2133"/>
                    </a:cubicBezTo>
                    <a:cubicBezTo>
                      <a:pt x="4916" y="2491"/>
                      <a:pt x="4918" y="3248"/>
                      <a:pt x="4918" y="3248"/>
                    </a:cubicBezTo>
                    <a:cubicBezTo>
                      <a:pt x="1" y="3248"/>
                      <a:pt x="1" y="3248"/>
                      <a:pt x="1" y="3248"/>
                    </a:cubicBezTo>
                    <a:cubicBezTo>
                      <a:pt x="1" y="2893"/>
                      <a:pt x="1" y="2537"/>
                      <a:pt x="1" y="2183"/>
                    </a:cubicBezTo>
                    <a:cubicBezTo>
                      <a:pt x="1" y="1532"/>
                      <a:pt x="1" y="880"/>
                      <a:pt x="0" y="229"/>
                    </a:cubicBezTo>
                    <a:cubicBezTo>
                      <a:pt x="0" y="205"/>
                      <a:pt x="2" y="181"/>
                      <a:pt x="8" y="157"/>
                    </a:cubicBezTo>
                    <a:cubicBezTo>
                      <a:pt x="13" y="154"/>
                      <a:pt x="15" y="150"/>
                      <a:pt x="14" y="143"/>
                    </a:cubicBezTo>
                    <a:cubicBezTo>
                      <a:pt x="33" y="77"/>
                      <a:pt x="77" y="34"/>
                      <a:pt x="141" y="12"/>
                    </a:cubicBezTo>
                    <a:cubicBezTo>
                      <a:pt x="166" y="3"/>
                      <a:pt x="191" y="0"/>
                      <a:pt x="218" y="0"/>
                    </a:cubicBezTo>
                    <a:cubicBezTo>
                      <a:pt x="1716" y="1"/>
                      <a:pt x="3214" y="1"/>
                      <a:pt x="4712" y="1"/>
                    </a:cubicBezTo>
                    <a:cubicBezTo>
                      <a:pt x="4802" y="1"/>
                      <a:pt x="4888" y="64"/>
                      <a:pt x="4905" y="143"/>
                    </a:cubicBezTo>
                    <a:cubicBezTo>
                      <a:pt x="4903" y="150"/>
                      <a:pt x="4905" y="154"/>
                      <a:pt x="4911" y="157"/>
                    </a:cubicBezTo>
                    <a:cubicBezTo>
                      <a:pt x="4911" y="160"/>
                      <a:pt x="4912" y="164"/>
                      <a:pt x="4913" y="167"/>
                    </a:cubicBezTo>
                    <a:cubicBezTo>
                      <a:pt x="4908" y="171"/>
                      <a:pt x="4909" y="175"/>
                      <a:pt x="4914" y="178"/>
                    </a:cubicBezTo>
                    <a:close/>
                    <a:moveTo>
                      <a:pt x="2459" y="201"/>
                    </a:moveTo>
                    <a:cubicBezTo>
                      <a:pt x="1728" y="201"/>
                      <a:pt x="998" y="201"/>
                      <a:pt x="267" y="200"/>
                    </a:cubicBezTo>
                    <a:cubicBezTo>
                      <a:pt x="238" y="200"/>
                      <a:pt x="233" y="208"/>
                      <a:pt x="233" y="235"/>
                    </a:cubicBezTo>
                    <a:cubicBezTo>
                      <a:pt x="233" y="1159"/>
                      <a:pt x="233" y="2084"/>
                      <a:pt x="233" y="3008"/>
                    </a:cubicBezTo>
                    <a:cubicBezTo>
                      <a:pt x="233" y="3047"/>
                      <a:pt x="233" y="3047"/>
                      <a:pt x="272" y="3047"/>
                    </a:cubicBezTo>
                    <a:cubicBezTo>
                      <a:pt x="1732" y="3047"/>
                      <a:pt x="3192" y="3047"/>
                      <a:pt x="4652" y="3047"/>
                    </a:cubicBezTo>
                    <a:cubicBezTo>
                      <a:pt x="4679" y="3047"/>
                      <a:pt x="4686" y="3040"/>
                      <a:pt x="4686" y="3013"/>
                    </a:cubicBezTo>
                    <a:cubicBezTo>
                      <a:pt x="4685" y="2087"/>
                      <a:pt x="4685" y="1161"/>
                      <a:pt x="4686" y="235"/>
                    </a:cubicBezTo>
                    <a:cubicBezTo>
                      <a:pt x="4686" y="207"/>
                      <a:pt x="4680" y="200"/>
                      <a:pt x="4652" y="200"/>
                    </a:cubicBezTo>
                    <a:cubicBezTo>
                      <a:pt x="3921" y="201"/>
                      <a:pt x="3190" y="201"/>
                      <a:pt x="2459" y="2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01F5A8BF-FCA1-41C8-8DB1-D94026F9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132" y="5357431"/>
                <a:ext cx="866809" cy="79291"/>
              </a:xfrm>
              <a:custGeom>
                <a:avLst/>
                <a:gdLst>
                  <a:gd name="T0" fmla="*/ 0 w 903"/>
                  <a:gd name="T1" fmla="*/ 0 h 83"/>
                  <a:gd name="T2" fmla="*/ 903 w 903"/>
                  <a:gd name="T3" fmla="*/ 0 h 83"/>
                  <a:gd name="T4" fmla="*/ 816 w 903"/>
                  <a:gd name="T5" fmla="*/ 83 h 83"/>
                  <a:gd name="T6" fmla="*/ 87 w 903"/>
                  <a:gd name="T7" fmla="*/ 83 h 83"/>
                  <a:gd name="T8" fmla="*/ 0 w 90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3" h="83">
                    <a:moveTo>
                      <a:pt x="0" y="0"/>
                    </a:moveTo>
                    <a:cubicBezTo>
                      <a:pt x="301" y="0"/>
                      <a:pt x="602" y="0"/>
                      <a:pt x="903" y="0"/>
                    </a:cubicBezTo>
                    <a:cubicBezTo>
                      <a:pt x="900" y="45"/>
                      <a:pt x="861" y="83"/>
                      <a:pt x="816" y="83"/>
                    </a:cubicBezTo>
                    <a:cubicBezTo>
                      <a:pt x="573" y="83"/>
                      <a:pt x="330" y="83"/>
                      <a:pt x="87" y="83"/>
                    </a:cubicBezTo>
                    <a:cubicBezTo>
                      <a:pt x="42" y="83"/>
                      <a:pt x="2" y="4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DA38143D-FBFE-4FD0-831F-2FAE8A11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810" y="5356661"/>
                <a:ext cx="5787454" cy="144725"/>
              </a:xfrm>
              <a:custGeom>
                <a:avLst/>
                <a:gdLst>
                  <a:gd name="T0" fmla="*/ 135 w 6031"/>
                  <a:gd name="T1" fmla="*/ 150 h 151"/>
                  <a:gd name="T2" fmla="*/ 1969 w 6031"/>
                  <a:gd name="T3" fmla="*/ 151 h 151"/>
                  <a:gd name="T4" fmla="*/ 1969 w 6031"/>
                  <a:gd name="T5" fmla="*/ 150 h 151"/>
                  <a:gd name="T6" fmla="*/ 2640 w 6031"/>
                  <a:gd name="T7" fmla="*/ 150 h 151"/>
                  <a:gd name="T8" fmla="*/ 2772 w 6031"/>
                  <a:gd name="T9" fmla="*/ 151 h 151"/>
                  <a:gd name="T10" fmla="*/ 2977 w 6031"/>
                  <a:gd name="T11" fmla="*/ 151 h 151"/>
                  <a:gd name="T12" fmla="*/ 3343 w 6031"/>
                  <a:gd name="T13" fmla="*/ 151 h 151"/>
                  <a:gd name="T14" fmla="*/ 4495 w 6031"/>
                  <a:gd name="T15" fmla="*/ 151 h 151"/>
                  <a:gd name="T16" fmla="*/ 4698 w 6031"/>
                  <a:gd name="T17" fmla="*/ 151 h 151"/>
                  <a:gd name="T18" fmla="*/ 5896 w 6031"/>
                  <a:gd name="T19" fmla="*/ 150 h 151"/>
                  <a:gd name="T20" fmla="*/ 6025 w 6031"/>
                  <a:gd name="T21" fmla="*/ 147 h 151"/>
                  <a:gd name="T22" fmla="*/ 6029 w 6031"/>
                  <a:gd name="T23" fmla="*/ 36 h 151"/>
                  <a:gd name="T24" fmla="*/ 5994 w 6031"/>
                  <a:gd name="T25" fmla="*/ 0 h 151"/>
                  <a:gd name="T26" fmla="*/ 4782 w 6031"/>
                  <a:gd name="T27" fmla="*/ 1 h 151"/>
                  <a:gd name="T28" fmla="*/ 3467 w 6031"/>
                  <a:gd name="T29" fmla="*/ 1 h 151"/>
                  <a:gd name="T30" fmla="*/ 3380 w 6031"/>
                  <a:gd name="T31" fmla="*/ 85 h 151"/>
                  <a:gd name="T32" fmla="*/ 2651 w 6031"/>
                  <a:gd name="T33" fmla="*/ 85 h 151"/>
                  <a:gd name="T34" fmla="*/ 2564 w 6031"/>
                  <a:gd name="T35" fmla="*/ 1 h 151"/>
                  <a:gd name="T36" fmla="*/ 1249 w 6031"/>
                  <a:gd name="T37" fmla="*/ 1 h 151"/>
                  <a:gd name="T38" fmla="*/ 37 w 6031"/>
                  <a:gd name="T39" fmla="*/ 0 h 151"/>
                  <a:gd name="T40" fmla="*/ 2 w 6031"/>
                  <a:gd name="T41" fmla="*/ 36 h 151"/>
                  <a:gd name="T42" fmla="*/ 6 w 6031"/>
                  <a:gd name="T43" fmla="*/ 147 h 151"/>
                  <a:gd name="T44" fmla="*/ 135 w 6031"/>
                  <a:gd name="T45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31" h="151">
                    <a:moveTo>
                      <a:pt x="135" y="150"/>
                    </a:moveTo>
                    <a:cubicBezTo>
                      <a:pt x="746" y="151"/>
                      <a:pt x="1358" y="151"/>
                      <a:pt x="1969" y="151"/>
                    </a:cubicBezTo>
                    <a:cubicBezTo>
                      <a:pt x="1969" y="150"/>
                      <a:pt x="1969" y="150"/>
                      <a:pt x="1969" y="150"/>
                    </a:cubicBezTo>
                    <a:cubicBezTo>
                      <a:pt x="2193" y="150"/>
                      <a:pt x="2416" y="150"/>
                      <a:pt x="2640" y="150"/>
                    </a:cubicBezTo>
                    <a:cubicBezTo>
                      <a:pt x="2684" y="150"/>
                      <a:pt x="2728" y="151"/>
                      <a:pt x="2772" y="151"/>
                    </a:cubicBezTo>
                    <a:cubicBezTo>
                      <a:pt x="2840" y="151"/>
                      <a:pt x="2909" y="151"/>
                      <a:pt x="2977" y="151"/>
                    </a:cubicBezTo>
                    <a:cubicBezTo>
                      <a:pt x="3099" y="150"/>
                      <a:pt x="3221" y="151"/>
                      <a:pt x="3343" y="151"/>
                    </a:cubicBezTo>
                    <a:cubicBezTo>
                      <a:pt x="3727" y="151"/>
                      <a:pt x="4111" y="151"/>
                      <a:pt x="4495" y="151"/>
                    </a:cubicBezTo>
                    <a:cubicBezTo>
                      <a:pt x="4564" y="151"/>
                      <a:pt x="4631" y="151"/>
                      <a:pt x="4698" y="151"/>
                    </a:cubicBezTo>
                    <a:cubicBezTo>
                      <a:pt x="5097" y="151"/>
                      <a:pt x="5497" y="151"/>
                      <a:pt x="5896" y="150"/>
                    </a:cubicBezTo>
                    <a:cubicBezTo>
                      <a:pt x="5938" y="150"/>
                      <a:pt x="5983" y="146"/>
                      <a:pt x="6025" y="147"/>
                    </a:cubicBezTo>
                    <a:cubicBezTo>
                      <a:pt x="6031" y="133"/>
                      <a:pt x="6029" y="73"/>
                      <a:pt x="6029" y="36"/>
                    </a:cubicBezTo>
                    <a:cubicBezTo>
                      <a:pt x="6029" y="8"/>
                      <a:pt x="6023" y="0"/>
                      <a:pt x="5994" y="0"/>
                    </a:cubicBezTo>
                    <a:cubicBezTo>
                      <a:pt x="5821" y="1"/>
                      <a:pt x="4974" y="1"/>
                      <a:pt x="4782" y="1"/>
                    </a:cubicBezTo>
                    <a:cubicBezTo>
                      <a:pt x="4608" y="1"/>
                      <a:pt x="3467" y="1"/>
                      <a:pt x="3467" y="1"/>
                    </a:cubicBezTo>
                    <a:cubicBezTo>
                      <a:pt x="3464" y="46"/>
                      <a:pt x="3425" y="84"/>
                      <a:pt x="3380" y="85"/>
                    </a:cubicBezTo>
                    <a:cubicBezTo>
                      <a:pt x="3137" y="85"/>
                      <a:pt x="2894" y="85"/>
                      <a:pt x="2651" y="85"/>
                    </a:cubicBezTo>
                    <a:cubicBezTo>
                      <a:pt x="2606" y="84"/>
                      <a:pt x="2566" y="46"/>
                      <a:pt x="2564" y="1"/>
                    </a:cubicBezTo>
                    <a:cubicBezTo>
                      <a:pt x="2564" y="1"/>
                      <a:pt x="1413" y="1"/>
                      <a:pt x="1249" y="1"/>
                    </a:cubicBezTo>
                    <a:cubicBezTo>
                      <a:pt x="1057" y="1"/>
                      <a:pt x="210" y="1"/>
                      <a:pt x="37" y="0"/>
                    </a:cubicBezTo>
                    <a:cubicBezTo>
                      <a:pt x="8" y="0"/>
                      <a:pt x="2" y="8"/>
                      <a:pt x="2" y="36"/>
                    </a:cubicBezTo>
                    <a:cubicBezTo>
                      <a:pt x="2" y="72"/>
                      <a:pt x="0" y="133"/>
                      <a:pt x="6" y="147"/>
                    </a:cubicBezTo>
                    <a:cubicBezTo>
                      <a:pt x="48" y="146"/>
                      <a:pt x="93" y="150"/>
                      <a:pt x="135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AAF2C339-5AA5-41BB-9B04-01DE7BCC9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98" y="5497537"/>
                <a:ext cx="5776677" cy="70053"/>
              </a:xfrm>
              <a:custGeom>
                <a:avLst/>
                <a:gdLst>
                  <a:gd name="T0" fmla="*/ 5890 w 6019"/>
                  <a:gd name="T1" fmla="*/ 3 h 73"/>
                  <a:gd name="T2" fmla="*/ 3337 w 6019"/>
                  <a:gd name="T3" fmla="*/ 4 h 73"/>
                  <a:gd name="T4" fmla="*/ 2892 w 6019"/>
                  <a:gd name="T5" fmla="*/ 5 h 73"/>
                  <a:gd name="T6" fmla="*/ 2634 w 6019"/>
                  <a:gd name="T7" fmla="*/ 3 h 73"/>
                  <a:gd name="T8" fmla="*/ 1963 w 6019"/>
                  <a:gd name="T9" fmla="*/ 4 h 73"/>
                  <a:gd name="T10" fmla="*/ 1963 w 6019"/>
                  <a:gd name="T11" fmla="*/ 4 h 73"/>
                  <a:gd name="T12" fmla="*/ 129 w 6019"/>
                  <a:gd name="T13" fmla="*/ 3 h 73"/>
                  <a:gd name="T14" fmla="*/ 0 w 6019"/>
                  <a:gd name="T15" fmla="*/ 0 h 73"/>
                  <a:gd name="T16" fmla="*/ 117 w 6019"/>
                  <a:gd name="T17" fmla="*/ 59 h 73"/>
                  <a:gd name="T18" fmla="*/ 579 w 6019"/>
                  <a:gd name="T19" fmla="*/ 70 h 73"/>
                  <a:gd name="T20" fmla="*/ 1963 w 6019"/>
                  <a:gd name="T21" fmla="*/ 71 h 73"/>
                  <a:gd name="T22" fmla="*/ 1963 w 6019"/>
                  <a:gd name="T23" fmla="*/ 71 h 73"/>
                  <a:gd name="T24" fmla="*/ 5440 w 6019"/>
                  <a:gd name="T25" fmla="*/ 70 h 73"/>
                  <a:gd name="T26" fmla="*/ 5902 w 6019"/>
                  <a:gd name="T27" fmla="*/ 59 h 73"/>
                  <a:gd name="T28" fmla="*/ 6019 w 6019"/>
                  <a:gd name="T29" fmla="*/ 0 h 73"/>
                  <a:gd name="T30" fmla="*/ 5890 w 6019"/>
                  <a:gd name="T31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19" h="73">
                    <a:moveTo>
                      <a:pt x="5890" y="3"/>
                    </a:moveTo>
                    <a:cubicBezTo>
                      <a:pt x="5039" y="4"/>
                      <a:pt x="4188" y="4"/>
                      <a:pt x="3337" y="4"/>
                    </a:cubicBezTo>
                    <a:cubicBezTo>
                      <a:pt x="3189" y="4"/>
                      <a:pt x="3040" y="3"/>
                      <a:pt x="2892" y="5"/>
                    </a:cubicBezTo>
                    <a:cubicBezTo>
                      <a:pt x="2806" y="6"/>
                      <a:pt x="2720" y="3"/>
                      <a:pt x="2634" y="3"/>
                    </a:cubicBezTo>
                    <a:cubicBezTo>
                      <a:pt x="2410" y="4"/>
                      <a:pt x="2187" y="4"/>
                      <a:pt x="1963" y="4"/>
                    </a:cubicBezTo>
                    <a:cubicBezTo>
                      <a:pt x="1963" y="4"/>
                      <a:pt x="1963" y="4"/>
                      <a:pt x="1963" y="4"/>
                    </a:cubicBezTo>
                    <a:cubicBezTo>
                      <a:pt x="1352" y="4"/>
                      <a:pt x="740" y="4"/>
                      <a:pt x="129" y="3"/>
                    </a:cubicBezTo>
                    <a:cubicBezTo>
                      <a:pt x="87" y="3"/>
                      <a:pt x="42" y="0"/>
                      <a:pt x="0" y="0"/>
                    </a:cubicBezTo>
                    <a:cubicBezTo>
                      <a:pt x="20" y="41"/>
                      <a:pt x="74" y="53"/>
                      <a:pt x="117" y="59"/>
                    </a:cubicBezTo>
                    <a:cubicBezTo>
                      <a:pt x="279" y="73"/>
                      <a:pt x="425" y="70"/>
                      <a:pt x="579" y="70"/>
                    </a:cubicBezTo>
                    <a:cubicBezTo>
                      <a:pt x="1040" y="71"/>
                      <a:pt x="1502" y="71"/>
                      <a:pt x="1963" y="71"/>
                    </a:cubicBezTo>
                    <a:cubicBezTo>
                      <a:pt x="1963" y="71"/>
                      <a:pt x="1963" y="71"/>
                      <a:pt x="1963" y="71"/>
                    </a:cubicBezTo>
                    <a:cubicBezTo>
                      <a:pt x="3122" y="71"/>
                      <a:pt x="4281" y="71"/>
                      <a:pt x="5440" y="70"/>
                    </a:cubicBezTo>
                    <a:cubicBezTo>
                      <a:pt x="5594" y="70"/>
                      <a:pt x="5740" y="73"/>
                      <a:pt x="5902" y="59"/>
                    </a:cubicBezTo>
                    <a:cubicBezTo>
                      <a:pt x="5945" y="53"/>
                      <a:pt x="5999" y="41"/>
                      <a:pt x="6019" y="0"/>
                    </a:cubicBezTo>
                    <a:cubicBezTo>
                      <a:pt x="5977" y="0"/>
                      <a:pt x="5932" y="3"/>
                      <a:pt x="589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9707EF-727C-46F9-9E82-C20D33118249}"/>
                </a:ext>
              </a:extLst>
            </p:cNvPr>
            <p:cNvSpPr/>
            <p:nvPr/>
          </p:nvSpPr>
          <p:spPr>
            <a:xfrm>
              <a:off x="7717679" y="1836105"/>
              <a:ext cx="67317" cy="673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xmlns="" id="{33E6217E-A29D-46A1-B36F-3E53DCB6B439}"/>
              </a:ext>
            </a:extLst>
          </p:cNvPr>
          <p:cNvGrpSpPr/>
          <p:nvPr/>
        </p:nvGrpSpPr>
        <p:grpSpPr>
          <a:xfrm>
            <a:off x="2306465" y="1946461"/>
            <a:ext cx="545018" cy="892608"/>
            <a:chOff x="704460" y="1450220"/>
            <a:chExt cx="2342184" cy="383592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8C7CE095-1B46-4B3A-9C08-873CA6A64AE9}"/>
                </a:ext>
              </a:extLst>
            </p:cNvPr>
            <p:cNvSpPr/>
            <p:nvPr/>
          </p:nvSpPr>
          <p:spPr>
            <a:xfrm>
              <a:off x="1054174" y="1853531"/>
              <a:ext cx="1633929" cy="3258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xmlns="" id="{9D47B1EE-DB8C-400E-A4BC-FA74A2A762DA}"/>
                </a:ext>
              </a:extLst>
            </p:cNvPr>
            <p:cNvGrpSpPr/>
            <p:nvPr/>
          </p:nvGrpSpPr>
          <p:grpSpPr>
            <a:xfrm>
              <a:off x="704460" y="1450220"/>
              <a:ext cx="2342184" cy="3835929"/>
              <a:chOff x="1312561" y="1955177"/>
              <a:chExt cx="2342184" cy="383592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DDB5111D-289F-4D34-B8FB-67DC753BD794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xmlns="" id="{765353EF-388D-49BF-A331-837DFD9142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xmlns="" id="{A6D995A3-5DAE-4FE0-B383-6E86F70814D0}"/>
              </a:ext>
            </a:extLst>
          </p:cNvPr>
          <p:cNvGrpSpPr/>
          <p:nvPr/>
        </p:nvGrpSpPr>
        <p:grpSpPr>
          <a:xfrm>
            <a:off x="8456227" y="4264688"/>
            <a:ext cx="2356230" cy="1916450"/>
            <a:chOff x="6118550" y="1438600"/>
            <a:chExt cx="5393733" cy="438701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8DF5A8D-5724-4F5F-A9B1-8F4B26ADDBEC}"/>
                </a:ext>
              </a:extLst>
            </p:cNvPr>
            <p:cNvSpPr/>
            <p:nvPr/>
          </p:nvSpPr>
          <p:spPr>
            <a:xfrm>
              <a:off x="6272748" y="1566554"/>
              <a:ext cx="5109627" cy="288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6">
              <a:extLst>
                <a:ext uri="{FF2B5EF4-FFF2-40B4-BE49-F238E27FC236}">
                  <a16:creationId xmlns:a16="http://schemas.microsoft.com/office/drawing/2014/main" xmlns="" id="{C2BF99CB-D00D-459A-9995-2642C50EE22D}"/>
                </a:ext>
              </a:extLst>
            </p:cNvPr>
            <p:cNvGrpSpPr/>
            <p:nvPr/>
          </p:nvGrpSpPr>
          <p:grpSpPr>
            <a:xfrm>
              <a:off x="6118550" y="1438600"/>
              <a:ext cx="5393733" cy="4387018"/>
              <a:chOff x="13423621" y="1267510"/>
              <a:chExt cx="5393733" cy="43870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ED8EB676-6D63-4B33-9384-42D7930C8BBF}"/>
                  </a:ext>
                </a:extLst>
              </p:cNvPr>
              <p:cNvSpPr/>
              <p:nvPr/>
            </p:nvSpPr>
            <p:spPr>
              <a:xfrm>
                <a:off x="14736954" y="5474847"/>
                <a:ext cx="2812297" cy="179681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68">
                <a:extLst>
                  <a:ext uri="{FF2B5EF4-FFF2-40B4-BE49-F238E27FC236}">
                    <a16:creationId xmlns:a16="http://schemas.microsoft.com/office/drawing/2014/main" xmlns="" id="{53509381-4A76-431B-BF5C-BD624B8AB8A3}"/>
                  </a:ext>
                </a:extLst>
              </p:cNvPr>
              <p:cNvGrpSpPr/>
              <p:nvPr/>
            </p:nvGrpSpPr>
            <p:grpSpPr>
              <a:xfrm>
                <a:off x="13423621" y="1267510"/>
                <a:ext cx="5393733" cy="4308307"/>
                <a:chOff x="2244725" y="2692929"/>
                <a:chExt cx="3076575" cy="2457450"/>
              </a:xfrm>
            </p:grpSpPr>
            <p:sp>
              <p:nvSpPr>
                <p:cNvPr id="70" name="Freeform 14">
                  <a:extLst>
                    <a:ext uri="{FF2B5EF4-FFF2-40B4-BE49-F238E27FC236}">
                      <a16:creationId xmlns:a16="http://schemas.microsoft.com/office/drawing/2014/main" xmlns="" id="{AAC3E68B-D927-472B-B51D-720AB387E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725" y="4442354"/>
                  <a:ext cx="3076575" cy="369888"/>
                </a:xfrm>
                <a:custGeom>
                  <a:avLst/>
                  <a:gdLst>
                    <a:gd name="T0" fmla="*/ 373 w 966"/>
                    <a:gd name="T1" fmla="*/ 116 h 116"/>
                    <a:gd name="T2" fmla="*/ 145 w 966"/>
                    <a:gd name="T3" fmla="*/ 116 h 116"/>
                    <a:gd name="T4" fmla="*/ 36 w 966"/>
                    <a:gd name="T5" fmla="*/ 116 h 116"/>
                    <a:gd name="T6" fmla="*/ 2 w 966"/>
                    <a:gd name="T7" fmla="*/ 89 h 116"/>
                    <a:gd name="T8" fmla="*/ 0 w 966"/>
                    <a:gd name="T9" fmla="*/ 75 h 116"/>
                    <a:gd name="T10" fmla="*/ 0 w 966"/>
                    <a:gd name="T11" fmla="*/ 0 h 116"/>
                    <a:gd name="T12" fmla="*/ 943 w 966"/>
                    <a:gd name="T13" fmla="*/ 0 h 116"/>
                    <a:gd name="T14" fmla="*/ 966 w 966"/>
                    <a:gd name="T15" fmla="*/ 0 h 116"/>
                    <a:gd name="T16" fmla="*/ 966 w 966"/>
                    <a:gd name="T17" fmla="*/ 79 h 116"/>
                    <a:gd name="T18" fmla="*/ 928 w 966"/>
                    <a:gd name="T19" fmla="*/ 116 h 116"/>
                    <a:gd name="T20" fmla="*/ 600 w 966"/>
                    <a:gd name="T21" fmla="*/ 116 h 116"/>
                    <a:gd name="T22" fmla="*/ 592 w 966"/>
                    <a:gd name="T23" fmla="*/ 116 h 116"/>
                    <a:gd name="T24" fmla="*/ 585 w 966"/>
                    <a:gd name="T25" fmla="*/ 116 h 116"/>
                    <a:gd name="T26" fmla="*/ 383 w 966"/>
                    <a:gd name="T27" fmla="*/ 116 h 116"/>
                    <a:gd name="T28" fmla="*/ 373 w 966"/>
                    <a:gd name="T2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6" h="116">
                      <a:moveTo>
                        <a:pt x="373" y="116"/>
                      </a:moveTo>
                      <a:cubicBezTo>
                        <a:pt x="297" y="116"/>
                        <a:pt x="221" y="116"/>
                        <a:pt x="145" y="116"/>
                      </a:cubicBezTo>
                      <a:cubicBezTo>
                        <a:pt x="109" y="116"/>
                        <a:pt x="72" y="116"/>
                        <a:pt x="36" y="116"/>
                      </a:cubicBezTo>
                      <a:cubicBezTo>
                        <a:pt x="21" y="116"/>
                        <a:pt x="5" y="104"/>
                        <a:pt x="2" y="89"/>
                      </a:cubicBezTo>
                      <a:cubicBezTo>
                        <a:pt x="0" y="84"/>
                        <a:pt x="0" y="80"/>
                        <a:pt x="0" y="75"/>
                      </a:cubicBezTo>
                      <a:cubicBezTo>
                        <a:pt x="0" y="52"/>
                        <a:pt x="0" y="0"/>
                        <a:pt x="0" y="0"/>
                      </a:cubicBezTo>
                      <a:cubicBezTo>
                        <a:pt x="0" y="0"/>
                        <a:pt x="631" y="0"/>
                        <a:pt x="943" y="0"/>
                      </a:cubicBezTo>
                      <a:cubicBezTo>
                        <a:pt x="950" y="0"/>
                        <a:pt x="959" y="0"/>
                        <a:pt x="966" y="0"/>
                      </a:cubicBezTo>
                      <a:cubicBezTo>
                        <a:pt x="966" y="0"/>
                        <a:pt x="966" y="56"/>
                        <a:pt x="966" y="79"/>
                      </a:cubicBezTo>
                      <a:cubicBezTo>
                        <a:pt x="966" y="100"/>
                        <a:pt x="949" y="116"/>
                        <a:pt x="928" y="116"/>
                      </a:cubicBezTo>
                      <a:cubicBezTo>
                        <a:pt x="819" y="116"/>
                        <a:pt x="709" y="116"/>
                        <a:pt x="600" y="116"/>
                      </a:cubicBezTo>
                      <a:cubicBezTo>
                        <a:pt x="598" y="116"/>
                        <a:pt x="595" y="116"/>
                        <a:pt x="592" y="116"/>
                      </a:cubicBezTo>
                      <a:cubicBezTo>
                        <a:pt x="590" y="116"/>
                        <a:pt x="587" y="116"/>
                        <a:pt x="585" y="116"/>
                      </a:cubicBezTo>
                      <a:cubicBezTo>
                        <a:pt x="517" y="116"/>
                        <a:pt x="450" y="116"/>
                        <a:pt x="383" y="116"/>
                      </a:cubicBezTo>
                      <a:lnTo>
                        <a:pt x="373" y="11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15">
                  <a:extLst>
                    <a:ext uri="{FF2B5EF4-FFF2-40B4-BE49-F238E27FC236}">
                      <a16:creationId xmlns:a16="http://schemas.microsoft.com/office/drawing/2014/main" xmlns="" id="{B257D0EE-150B-4B8D-ACAE-9A81900210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4725" y="2692929"/>
                  <a:ext cx="3076575" cy="1749425"/>
                </a:xfrm>
                <a:custGeom>
                  <a:avLst/>
                  <a:gdLst>
                    <a:gd name="T0" fmla="*/ 966 w 966"/>
                    <a:gd name="T1" fmla="*/ 549 h 549"/>
                    <a:gd name="T2" fmla="*/ 943 w 966"/>
                    <a:gd name="T3" fmla="*/ 549 h 549"/>
                    <a:gd name="T4" fmla="*/ 0 w 966"/>
                    <a:gd name="T5" fmla="*/ 549 h 549"/>
                    <a:gd name="T6" fmla="*/ 0 w 966"/>
                    <a:gd name="T7" fmla="*/ 108 h 549"/>
                    <a:gd name="T8" fmla="*/ 1 w 966"/>
                    <a:gd name="T9" fmla="*/ 39 h 549"/>
                    <a:gd name="T10" fmla="*/ 14 w 966"/>
                    <a:gd name="T11" fmla="*/ 9 h 549"/>
                    <a:gd name="T12" fmla="*/ 39 w 966"/>
                    <a:gd name="T13" fmla="*/ 1 h 549"/>
                    <a:gd name="T14" fmla="*/ 806 w 966"/>
                    <a:gd name="T15" fmla="*/ 1 h 549"/>
                    <a:gd name="T16" fmla="*/ 926 w 966"/>
                    <a:gd name="T17" fmla="*/ 1 h 549"/>
                    <a:gd name="T18" fmla="*/ 966 w 966"/>
                    <a:gd name="T19" fmla="*/ 41 h 549"/>
                    <a:gd name="T20" fmla="*/ 966 w 966"/>
                    <a:gd name="T21" fmla="*/ 549 h 549"/>
                    <a:gd name="T22" fmla="*/ 483 w 966"/>
                    <a:gd name="T23" fmla="*/ 511 h 549"/>
                    <a:gd name="T24" fmla="*/ 923 w 966"/>
                    <a:gd name="T25" fmla="*/ 511 h 549"/>
                    <a:gd name="T26" fmla="*/ 928 w 966"/>
                    <a:gd name="T27" fmla="*/ 506 h 549"/>
                    <a:gd name="T28" fmla="*/ 928 w 966"/>
                    <a:gd name="T29" fmla="*/ 45 h 549"/>
                    <a:gd name="T30" fmla="*/ 922 w 966"/>
                    <a:gd name="T31" fmla="*/ 38 h 549"/>
                    <a:gd name="T32" fmla="*/ 44 w 966"/>
                    <a:gd name="T33" fmla="*/ 38 h 549"/>
                    <a:gd name="T34" fmla="*/ 38 w 966"/>
                    <a:gd name="T35" fmla="*/ 45 h 549"/>
                    <a:gd name="T36" fmla="*/ 38 w 966"/>
                    <a:gd name="T37" fmla="*/ 505 h 549"/>
                    <a:gd name="T38" fmla="*/ 44 w 966"/>
                    <a:gd name="T39" fmla="*/ 511 h 549"/>
                    <a:gd name="T40" fmla="*/ 483 w 966"/>
                    <a:gd name="T41" fmla="*/ 511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6" h="549">
                      <a:moveTo>
                        <a:pt x="966" y="549"/>
                      </a:moveTo>
                      <a:cubicBezTo>
                        <a:pt x="959" y="549"/>
                        <a:pt x="950" y="549"/>
                        <a:pt x="943" y="549"/>
                      </a:cubicBezTo>
                      <a:cubicBezTo>
                        <a:pt x="631" y="549"/>
                        <a:pt x="0" y="549"/>
                        <a:pt x="0" y="549"/>
                      </a:cubicBezTo>
                      <a:cubicBezTo>
                        <a:pt x="0" y="549"/>
                        <a:pt x="0" y="254"/>
                        <a:pt x="0" y="108"/>
                      </a:cubicBezTo>
                      <a:cubicBezTo>
                        <a:pt x="0" y="85"/>
                        <a:pt x="1" y="62"/>
                        <a:pt x="1" y="39"/>
                      </a:cubicBezTo>
                      <a:cubicBezTo>
                        <a:pt x="2" y="27"/>
                        <a:pt x="4" y="17"/>
                        <a:pt x="14" y="9"/>
                      </a:cubicBezTo>
                      <a:cubicBezTo>
                        <a:pt x="21" y="3"/>
                        <a:pt x="30" y="1"/>
                        <a:pt x="39" y="1"/>
                      </a:cubicBezTo>
                      <a:cubicBezTo>
                        <a:pt x="295" y="1"/>
                        <a:pt x="550" y="1"/>
                        <a:pt x="806" y="1"/>
                      </a:cubicBezTo>
                      <a:cubicBezTo>
                        <a:pt x="846" y="1"/>
                        <a:pt x="886" y="2"/>
                        <a:pt x="926" y="1"/>
                      </a:cubicBezTo>
                      <a:cubicBezTo>
                        <a:pt x="949" y="0"/>
                        <a:pt x="966" y="19"/>
                        <a:pt x="966" y="41"/>
                      </a:cubicBezTo>
                      <a:cubicBezTo>
                        <a:pt x="966" y="209"/>
                        <a:pt x="966" y="549"/>
                        <a:pt x="966" y="549"/>
                      </a:cubicBezTo>
                      <a:close/>
                      <a:moveTo>
                        <a:pt x="483" y="511"/>
                      </a:moveTo>
                      <a:cubicBezTo>
                        <a:pt x="630" y="511"/>
                        <a:pt x="776" y="511"/>
                        <a:pt x="923" y="511"/>
                      </a:cubicBezTo>
                      <a:cubicBezTo>
                        <a:pt x="926" y="511"/>
                        <a:pt x="928" y="511"/>
                        <a:pt x="928" y="506"/>
                      </a:cubicBezTo>
                      <a:cubicBezTo>
                        <a:pt x="928" y="352"/>
                        <a:pt x="928" y="199"/>
                        <a:pt x="928" y="45"/>
                      </a:cubicBezTo>
                      <a:cubicBezTo>
                        <a:pt x="928" y="37"/>
                        <a:pt x="929" y="38"/>
                        <a:pt x="922" y="38"/>
                      </a:cubicBezTo>
                      <a:cubicBezTo>
                        <a:pt x="629" y="38"/>
                        <a:pt x="337" y="38"/>
                        <a:pt x="44" y="38"/>
                      </a:cubicBezTo>
                      <a:cubicBezTo>
                        <a:pt x="37" y="38"/>
                        <a:pt x="38" y="37"/>
                        <a:pt x="38" y="45"/>
                      </a:cubicBezTo>
                      <a:cubicBezTo>
                        <a:pt x="38" y="198"/>
                        <a:pt x="38" y="351"/>
                        <a:pt x="38" y="505"/>
                      </a:cubicBezTo>
                      <a:cubicBezTo>
                        <a:pt x="38" y="511"/>
                        <a:pt x="38" y="511"/>
                        <a:pt x="44" y="511"/>
                      </a:cubicBezTo>
                      <a:cubicBezTo>
                        <a:pt x="190" y="511"/>
                        <a:pt x="337" y="511"/>
                        <a:pt x="483" y="5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6">
                  <a:extLst>
                    <a:ext uri="{FF2B5EF4-FFF2-40B4-BE49-F238E27FC236}">
                      <a16:creationId xmlns:a16="http://schemas.microsoft.com/office/drawing/2014/main" xmlns="" id="{4A8ED252-9876-483F-8887-C0291A6F6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4894792"/>
                  <a:ext cx="1060450" cy="249238"/>
                </a:xfrm>
                <a:custGeom>
                  <a:avLst/>
                  <a:gdLst>
                    <a:gd name="T0" fmla="*/ 278 w 333"/>
                    <a:gd name="T1" fmla="*/ 0 h 78"/>
                    <a:gd name="T2" fmla="*/ 282 w 333"/>
                    <a:gd name="T3" fmla="*/ 34 h 78"/>
                    <a:gd name="T4" fmla="*/ 288 w 333"/>
                    <a:gd name="T5" fmla="*/ 60 h 78"/>
                    <a:gd name="T6" fmla="*/ 298 w 333"/>
                    <a:gd name="T7" fmla="*/ 67 h 78"/>
                    <a:gd name="T8" fmla="*/ 329 w 333"/>
                    <a:gd name="T9" fmla="*/ 74 h 78"/>
                    <a:gd name="T10" fmla="*/ 333 w 333"/>
                    <a:gd name="T11" fmla="*/ 76 h 78"/>
                    <a:gd name="T12" fmla="*/ 329 w 333"/>
                    <a:gd name="T13" fmla="*/ 77 h 78"/>
                    <a:gd name="T14" fmla="*/ 221 w 333"/>
                    <a:gd name="T15" fmla="*/ 77 h 78"/>
                    <a:gd name="T16" fmla="*/ 6 w 333"/>
                    <a:gd name="T17" fmla="*/ 77 h 78"/>
                    <a:gd name="T18" fmla="*/ 0 w 333"/>
                    <a:gd name="T19" fmla="*/ 76 h 78"/>
                    <a:gd name="T20" fmla="*/ 5 w 333"/>
                    <a:gd name="T21" fmla="*/ 74 h 78"/>
                    <a:gd name="T22" fmla="*/ 35 w 333"/>
                    <a:gd name="T23" fmla="*/ 67 h 78"/>
                    <a:gd name="T24" fmla="*/ 49 w 333"/>
                    <a:gd name="T25" fmla="*/ 50 h 78"/>
                    <a:gd name="T26" fmla="*/ 56 w 333"/>
                    <a:gd name="T27" fmla="*/ 0 h 78"/>
                    <a:gd name="T28" fmla="*/ 66 w 333"/>
                    <a:gd name="T29" fmla="*/ 0 h 78"/>
                    <a:gd name="T30" fmla="*/ 278 w 333"/>
                    <a:gd name="T3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3" h="78">
                      <a:moveTo>
                        <a:pt x="278" y="0"/>
                      </a:moveTo>
                      <a:cubicBezTo>
                        <a:pt x="280" y="12"/>
                        <a:pt x="280" y="23"/>
                        <a:pt x="282" y="34"/>
                      </a:cubicBezTo>
                      <a:cubicBezTo>
                        <a:pt x="283" y="43"/>
                        <a:pt x="285" y="51"/>
                        <a:pt x="288" y="60"/>
                      </a:cubicBezTo>
                      <a:cubicBezTo>
                        <a:pt x="290" y="64"/>
                        <a:pt x="293" y="67"/>
                        <a:pt x="298" y="67"/>
                      </a:cubicBezTo>
                      <a:cubicBezTo>
                        <a:pt x="309" y="68"/>
                        <a:pt x="319" y="72"/>
                        <a:pt x="329" y="74"/>
                      </a:cubicBezTo>
                      <a:cubicBezTo>
                        <a:pt x="331" y="74"/>
                        <a:pt x="333" y="74"/>
                        <a:pt x="333" y="76"/>
                      </a:cubicBezTo>
                      <a:cubicBezTo>
                        <a:pt x="333" y="78"/>
                        <a:pt x="330" y="77"/>
                        <a:pt x="329" y="77"/>
                      </a:cubicBezTo>
                      <a:cubicBezTo>
                        <a:pt x="293" y="77"/>
                        <a:pt x="257" y="77"/>
                        <a:pt x="221" y="77"/>
                      </a:cubicBezTo>
                      <a:cubicBezTo>
                        <a:pt x="149" y="77"/>
                        <a:pt x="78" y="77"/>
                        <a:pt x="6" y="77"/>
                      </a:cubicBezTo>
                      <a:cubicBezTo>
                        <a:pt x="4" y="77"/>
                        <a:pt x="2" y="78"/>
                        <a:pt x="0" y="76"/>
                      </a:cubicBezTo>
                      <a:cubicBezTo>
                        <a:pt x="1" y="74"/>
                        <a:pt x="3" y="74"/>
                        <a:pt x="5" y="74"/>
                      </a:cubicBezTo>
                      <a:cubicBezTo>
                        <a:pt x="15" y="72"/>
                        <a:pt x="25" y="69"/>
                        <a:pt x="35" y="67"/>
                      </a:cubicBezTo>
                      <a:cubicBezTo>
                        <a:pt x="44" y="66"/>
                        <a:pt x="46" y="61"/>
                        <a:pt x="49" y="50"/>
                      </a:cubicBezTo>
                      <a:cubicBezTo>
                        <a:pt x="52" y="35"/>
                        <a:pt x="56" y="0"/>
                        <a:pt x="5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207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7">
                  <a:extLst>
                    <a:ext uri="{FF2B5EF4-FFF2-40B4-BE49-F238E27FC236}">
                      <a16:creationId xmlns:a16="http://schemas.microsoft.com/office/drawing/2014/main" xmlns="" id="{C66330C8-F460-4553-BBE9-5CAC9735B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0" y="4812242"/>
                  <a:ext cx="708025" cy="82550"/>
                </a:xfrm>
                <a:custGeom>
                  <a:avLst/>
                  <a:gdLst>
                    <a:gd name="T0" fmla="*/ 222 w 222"/>
                    <a:gd name="T1" fmla="*/ 26 h 26"/>
                    <a:gd name="T2" fmla="*/ 10 w 222"/>
                    <a:gd name="T3" fmla="*/ 26 h 26"/>
                    <a:gd name="T4" fmla="*/ 0 w 222"/>
                    <a:gd name="T5" fmla="*/ 26 h 26"/>
                    <a:gd name="T6" fmla="*/ 1 w 222"/>
                    <a:gd name="T7" fmla="*/ 0 h 26"/>
                    <a:gd name="T8" fmla="*/ 11 w 222"/>
                    <a:gd name="T9" fmla="*/ 0 h 26"/>
                    <a:gd name="T10" fmla="*/ 213 w 222"/>
                    <a:gd name="T11" fmla="*/ 0 h 26"/>
                    <a:gd name="T12" fmla="*/ 220 w 222"/>
                    <a:gd name="T13" fmla="*/ 0 h 26"/>
                    <a:gd name="T14" fmla="*/ 222 w 222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" h="26">
                      <a:moveTo>
                        <a:pt x="222" y="26"/>
                      </a:moveTo>
                      <a:cubicBezTo>
                        <a:pt x="151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7"/>
                        <a:pt x="1" y="9"/>
                        <a:pt x="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45" y="0"/>
                        <a:pt x="213" y="0"/>
                      </a:cubicBezTo>
                      <a:cubicBezTo>
                        <a:pt x="215" y="0"/>
                        <a:pt x="218" y="0"/>
                        <a:pt x="220" y="0"/>
                      </a:cubicBezTo>
                      <a:lnTo>
                        <a:pt x="222" y="2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8">
                  <a:extLst>
                    <a:ext uri="{FF2B5EF4-FFF2-40B4-BE49-F238E27FC236}">
                      <a16:creationId xmlns:a16="http://schemas.microsoft.com/office/drawing/2014/main" xmlns="" id="{67CD7578-7161-450D-89FA-47463869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5134504"/>
                  <a:ext cx="1060450" cy="15875"/>
                </a:xfrm>
                <a:custGeom>
                  <a:avLst/>
                  <a:gdLst>
                    <a:gd name="T0" fmla="*/ 167 w 333"/>
                    <a:gd name="T1" fmla="*/ 2 h 5"/>
                    <a:gd name="T2" fmla="*/ 331 w 333"/>
                    <a:gd name="T3" fmla="*/ 2 h 5"/>
                    <a:gd name="T4" fmla="*/ 333 w 333"/>
                    <a:gd name="T5" fmla="*/ 3 h 5"/>
                    <a:gd name="T6" fmla="*/ 331 w 333"/>
                    <a:gd name="T7" fmla="*/ 5 h 5"/>
                    <a:gd name="T8" fmla="*/ 324 w 333"/>
                    <a:gd name="T9" fmla="*/ 5 h 5"/>
                    <a:gd name="T10" fmla="*/ 6 w 333"/>
                    <a:gd name="T11" fmla="*/ 5 h 5"/>
                    <a:gd name="T12" fmla="*/ 0 w 333"/>
                    <a:gd name="T13" fmla="*/ 3 h 5"/>
                    <a:gd name="T14" fmla="*/ 6 w 333"/>
                    <a:gd name="T15" fmla="*/ 2 h 5"/>
                    <a:gd name="T16" fmla="*/ 167 w 333"/>
                    <a:gd name="T17" fmla="*/ 2 h 5"/>
                    <a:gd name="T18" fmla="*/ 167 w 333"/>
                    <a:gd name="T1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3" h="5">
                      <a:moveTo>
                        <a:pt x="167" y="2"/>
                      </a:moveTo>
                      <a:cubicBezTo>
                        <a:pt x="222" y="2"/>
                        <a:pt x="276" y="2"/>
                        <a:pt x="331" y="2"/>
                      </a:cubicBezTo>
                      <a:cubicBezTo>
                        <a:pt x="332" y="2"/>
                        <a:pt x="333" y="1"/>
                        <a:pt x="333" y="3"/>
                      </a:cubicBezTo>
                      <a:cubicBezTo>
                        <a:pt x="333" y="4"/>
                        <a:pt x="332" y="5"/>
                        <a:pt x="331" y="5"/>
                      </a:cubicBezTo>
                      <a:cubicBezTo>
                        <a:pt x="328" y="5"/>
                        <a:pt x="326" y="5"/>
                        <a:pt x="324" y="5"/>
                      </a:cubicBezTo>
                      <a:cubicBezTo>
                        <a:pt x="218" y="5"/>
                        <a:pt x="112" y="5"/>
                        <a:pt x="6" y="5"/>
                      </a:cubicBezTo>
                      <a:cubicBezTo>
                        <a:pt x="4" y="5"/>
                        <a:pt x="0" y="5"/>
                        <a:pt x="0" y="3"/>
                      </a:cubicBezTo>
                      <a:cubicBezTo>
                        <a:pt x="0" y="0"/>
                        <a:pt x="4" y="2"/>
                        <a:pt x="6" y="2"/>
                      </a:cubicBezTo>
                      <a:cubicBezTo>
                        <a:pt x="60" y="2"/>
                        <a:pt x="114" y="2"/>
                        <a:pt x="167" y="2"/>
                      </a:cubicBezTo>
                      <a:cubicBezTo>
                        <a:pt x="167" y="2"/>
                        <a:pt x="167" y="2"/>
                        <a:pt x="167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" name="Group 60">
            <a:extLst>
              <a:ext uri="{FF2B5EF4-FFF2-40B4-BE49-F238E27FC236}">
                <a16:creationId xmlns:a16="http://schemas.microsoft.com/office/drawing/2014/main" xmlns="" id="{E5484B83-BA46-40C2-AEFC-E651A5EE495D}"/>
              </a:ext>
            </a:extLst>
          </p:cNvPr>
          <p:cNvGrpSpPr/>
          <p:nvPr/>
        </p:nvGrpSpPr>
        <p:grpSpPr>
          <a:xfrm>
            <a:off x="8859252" y="1731446"/>
            <a:ext cx="1095577" cy="1339370"/>
            <a:chOff x="5963380" y="946301"/>
            <a:chExt cx="3977308" cy="48623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B0D41CB-8640-4203-AF24-5A9B7F810C85}"/>
                </a:ext>
              </a:extLst>
            </p:cNvPr>
            <p:cNvSpPr/>
            <p:nvPr/>
          </p:nvSpPr>
          <p:spPr>
            <a:xfrm>
              <a:off x="6437568" y="1320800"/>
              <a:ext cx="3070468" cy="430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62">
              <a:extLst>
                <a:ext uri="{FF2B5EF4-FFF2-40B4-BE49-F238E27FC236}">
                  <a16:creationId xmlns:a16="http://schemas.microsoft.com/office/drawing/2014/main" xmlns="" id="{ACE5CBB1-B0E0-4C25-B60E-6086655B1181}"/>
                </a:ext>
              </a:extLst>
            </p:cNvPr>
            <p:cNvGrpSpPr/>
            <p:nvPr/>
          </p:nvGrpSpPr>
          <p:grpSpPr>
            <a:xfrm>
              <a:off x="5963380" y="946301"/>
              <a:ext cx="3977308" cy="4862356"/>
              <a:chOff x="7954708" y="958232"/>
              <a:chExt cx="3977308" cy="48623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ECE31147-AEF8-4B5C-B94C-11B87CB47982}"/>
                  </a:ext>
                </a:extLst>
              </p:cNvPr>
              <p:cNvSpPr/>
              <p:nvPr/>
            </p:nvSpPr>
            <p:spPr>
              <a:xfrm>
                <a:off x="7954708" y="5619683"/>
                <a:ext cx="3977308" cy="20090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xmlns="" id="{4FCA95F7-37F2-47FB-B02B-925914A62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3271" y="958232"/>
                <a:ext cx="3320183" cy="4738125"/>
              </a:xfrm>
              <a:custGeom>
                <a:avLst/>
                <a:gdLst>
                  <a:gd name="T0" fmla="*/ 662 w 662"/>
                  <a:gd name="T1" fmla="*/ 473 h 946"/>
                  <a:gd name="T2" fmla="*/ 662 w 662"/>
                  <a:gd name="T3" fmla="*/ 904 h 946"/>
                  <a:gd name="T4" fmla="*/ 633 w 662"/>
                  <a:gd name="T5" fmla="*/ 944 h 946"/>
                  <a:gd name="T6" fmla="*/ 620 w 662"/>
                  <a:gd name="T7" fmla="*/ 946 h 946"/>
                  <a:gd name="T8" fmla="*/ 412 w 662"/>
                  <a:gd name="T9" fmla="*/ 946 h 946"/>
                  <a:gd name="T10" fmla="*/ 42 w 662"/>
                  <a:gd name="T11" fmla="*/ 946 h 946"/>
                  <a:gd name="T12" fmla="*/ 4 w 662"/>
                  <a:gd name="T13" fmla="*/ 923 h 946"/>
                  <a:gd name="T14" fmla="*/ 0 w 662"/>
                  <a:gd name="T15" fmla="*/ 904 h 946"/>
                  <a:gd name="T16" fmla="*/ 0 w 662"/>
                  <a:gd name="T17" fmla="*/ 452 h 946"/>
                  <a:gd name="T18" fmla="*/ 0 w 662"/>
                  <a:gd name="T19" fmla="*/ 181 h 946"/>
                  <a:gd name="T20" fmla="*/ 0 w 662"/>
                  <a:gd name="T21" fmla="*/ 41 h 946"/>
                  <a:gd name="T22" fmla="*/ 30 w 662"/>
                  <a:gd name="T23" fmla="*/ 1 h 946"/>
                  <a:gd name="T24" fmla="*/ 41 w 662"/>
                  <a:gd name="T25" fmla="*/ 0 h 946"/>
                  <a:gd name="T26" fmla="*/ 620 w 662"/>
                  <a:gd name="T27" fmla="*/ 0 h 946"/>
                  <a:gd name="T28" fmla="*/ 658 w 662"/>
                  <a:gd name="T29" fmla="*/ 23 h 946"/>
                  <a:gd name="T30" fmla="*/ 662 w 662"/>
                  <a:gd name="T31" fmla="*/ 41 h 946"/>
                  <a:gd name="T32" fmla="*/ 662 w 662"/>
                  <a:gd name="T33" fmla="*/ 473 h 946"/>
                  <a:gd name="T34" fmla="*/ 39 w 662"/>
                  <a:gd name="T35" fmla="*/ 473 h 946"/>
                  <a:gd name="T36" fmla="*/ 39 w 662"/>
                  <a:gd name="T37" fmla="*/ 859 h 946"/>
                  <a:gd name="T38" fmla="*/ 45 w 662"/>
                  <a:gd name="T39" fmla="*/ 865 h 946"/>
                  <a:gd name="T40" fmla="*/ 617 w 662"/>
                  <a:gd name="T41" fmla="*/ 865 h 946"/>
                  <a:gd name="T42" fmla="*/ 623 w 662"/>
                  <a:gd name="T43" fmla="*/ 859 h 946"/>
                  <a:gd name="T44" fmla="*/ 623 w 662"/>
                  <a:gd name="T45" fmla="*/ 87 h 946"/>
                  <a:gd name="T46" fmla="*/ 617 w 662"/>
                  <a:gd name="T47" fmla="*/ 81 h 946"/>
                  <a:gd name="T48" fmla="*/ 45 w 662"/>
                  <a:gd name="T49" fmla="*/ 81 h 946"/>
                  <a:gd name="T50" fmla="*/ 39 w 662"/>
                  <a:gd name="T51" fmla="*/ 87 h 946"/>
                  <a:gd name="T52" fmla="*/ 39 w 662"/>
                  <a:gd name="T53" fmla="*/ 224 h 946"/>
                  <a:gd name="T54" fmla="*/ 39 w 662"/>
                  <a:gd name="T55" fmla="*/ 473 h 946"/>
                  <a:gd name="T56" fmla="*/ 353 w 662"/>
                  <a:gd name="T57" fmla="*/ 905 h 946"/>
                  <a:gd name="T58" fmla="*/ 331 w 662"/>
                  <a:gd name="T59" fmla="*/ 883 h 946"/>
                  <a:gd name="T60" fmla="*/ 309 w 662"/>
                  <a:gd name="T61" fmla="*/ 905 h 946"/>
                  <a:gd name="T62" fmla="*/ 331 w 662"/>
                  <a:gd name="T63" fmla="*/ 927 h 946"/>
                  <a:gd name="T64" fmla="*/ 353 w 662"/>
                  <a:gd name="T65" fmla="*/ 905 h 946"/>
                  <a:gd name="T66" fmla="*/ 337 w 662"/>
                  <a:gd name="T67" fmla="*/ 41 h 946"/>
                  <a:gd name="T68" fmla="*/ 331 w 662"/>
                  <a:gd name="T69" fmla="*/ 35 h 946"/>
                  <a:gd name="T70" fmla="*/ 325 w 662"/>
                  <a:gd name="T71" fmla="*/ 41 h 946"/>
                  <a:gd name="T72" fmla="*/ 331 w 662"/>
                  <a:gd name="T73" fmla="*/ 46 h 946"/>
                  <a:gd name="T74" fmla="*/ 337 w 662"/>
                  <a:gd name="T75" fmla="*/ 41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2" h="946">
                    <a:moveTo>
                      <a:pt x="662" y="473"/>
                    </a:moveTo>
                    <a:cubicBezTo>
                      <a:pt x="662" y="617"/>
                      <a:pt x="662" y="760"/>
                      <a:pt x="662" y="904"/>
                    </a:cubicBezTo>
                    <a:cubicBezTo>
                      <a:pt x="662" y="924"/>
                      <a:pt x="652" y="938"/>
                      <a:pt x="633" y="944"/>
                    </a:cubicBezTo>
                    <a:cubicBezTo>
                      <a:pt x="629" y="946"/>
                      <a:pt x="624" y="946"/>
                      <a:pt x="620" y="946"/>
                    </a:cubicBezTo>
                    <a:cubicBezTo>
                      <a:pt x="550" y="946"/>
                      <a:pt x="481" y="946"/>
                      <a:pt x="412" y="946"/>
                    </a:cubicBezTo>
                    <a:cubicBezTo>
                      <a:pt x="288" y="946"/>
                      <a:pt x="165" y="946"/>
                      <a:pt x="42" y="946"/>
                    </a:cubicBezTo>
                    <a:cubicBezTo>
                      <a:pt x="24" y="946"/>
                      <a:pt x="12" y="938"/>
                      <a:pt x="4" y="923"/>
                    </a:cubicBezTo>
                    <a:cubicBezTo>
                      <a:pt x="1" y="917"/>
                      <a:pt x="0" y="911"/>
                      <a:pt x="0" y="904"/>
                    </a:cubicBezTo>
                    <a:cubicBezTo>
                      <a:pt x="0" y="754"/>
                      <a:pt x="0" y="603"/>
                      <a:pt x="0" y="452"/>
                    </a:cubicBezTo>
                    <a:cubicBezTo>
                      <a:pt x="0" y="362"/>
                      <a:pt x="0" y="272"/>
                      <a:pt x="0" y="181"/>
                    </a:cubicBezTo>
                    <a:cubicBezTo>
                      <a:pt x="0" y="134"/>
                      <a:pt x="0" y="87"/>
                      <a:pt x="0" y="41"/>
                    </a:cubicBezTo>
                    <a:cubicBezTo>
                      <a:pt x="0" y="22"/>
                      <a:pt x="12" y="6"/>
                      <a:pt x="30" y="1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234" y="0"/>
                      <a:pt x="427" y="0"/>
                      <a:pt x="620" y="0"/>
                    </a:cubicBezTo>
                    <a:cubicBezTo>
                      <a:pt x="638" y="0"/>
                      <a:pt x="650" y="7"/>
                      <a:pt x="658" y="23"/>
                    </a:cubicBezTo>
                    <a:cubicBezTo>
                      <a:pt x="661" y="29"/>
                      <a:pt x="662" y="35"/>
                      <a:pt x="662" y="41"/>
                    </a:cubicBezTo>
                    <a:cubicBezTo>
                      <a:pt x="662" y="185"/>
                      <a:pt x="662" y="329"/>
                      <a:pt x="662" y="473"/>
                    </a:cubicBezTo>
                    <a:close/>
                    <a:moveTo>
                      <a:pt x="39" y="473"/>
                    </a:moveTo>
                    <a:cubicBezTo>
                      <a:pt x="39" y="602"/>
                      <a:pt x="39" y="730"/>
                      <a:pt x="39" y="859"/>
                    </a:cubicBezTo>
                    <a:cubicBezTo>
                      <a:pt x="39" y="864"/>
                      <a:pt x="41" y="865"/>
                      <a:pt x="45" y="865"/>
                    </a:cubicBezTo>
                    <a:cubicBezTo>
                      <a:pt x="235" y="864"/>
                      <a:pt x="426" y="864"/>
                      <a:pt x="617" y="865"/>
                    </a:cubicBezTo>
                    <a:cubicBezTo>
                      <a:pt x="621" y="865"/>
                      <a:pt x="623" y="864"/>
                      <a:pt x="623" y="859"/>
                    </a:cubicBezTo>
                    <a:cubicBezTo>
                      <a:pt x="622" y="602"/>
                      <a:pt x="622" y="344"/>
                      <a:pt x="623" y="87"/>
                    </a:cubicBezTo>
                    <a:cubicBezTo>
                      <a:pt x="623" y="82"/>
                      <a:pt x="621" y="81"/>
                      <a:pt x="617" y="81"/>
                    </a:cubicBezTo>
                    <a:cubicBezTo>
                      <a:pt x="426" y="81"/>
                      <a:pt x="235" y="81"/>
                      <a:pt x="45" y="81"/>
                    </a:cubicBezTo>
                    <a:cubicBezTo>
                      <a:pt x="41" y="81"/>
                      <a:pt x="39" y="82"/>
                      <a:pt x="39" y="87"/>
                    </a:cubicBezTo>
                    <a:cubicBezTo>
                      <a:pt x="39" y="133"/>
                      <a:pt x="39" y="178"/>
                      <a:pt x="39" y="224"/>
                    </a:cubicBezTo>
                    <a:cubicBezTo>
                      <a:pt x="39" y="307"/>
                      <a:pt x="39" y="390"/>
                      <a:pt x="39" y="473"/>
                    </a:cubicBezTo>
                    <a:close/>
                    <a:moveTo>
                      <a:pt x="353" y="905"/>
                    </a:moveTo>
                    <a:cubicBezTo>
                      <a:pt x="353" y="893"/>
                      <a:pt x="343" y="883"/>
                      <a:pt x="331" y="883"/>
                    </a:cubicBezTo>
                    <a:cubicBezTo>
                      <a:pt x="319" y="883"/>
                      <a:pt x="309" y="893"/>
                      <a:pt x="309" y="905"/>
                    </a:cubicBezTo>
                    <a:cubicBezTo>
                      <a:pt x="309" y="917"/>
                      <a:pt x="319" y="927"/>
                      <a:pt x="331" y="927"/>
                    </a:cubicBezTo>
                    <a:cubicBezTo>
                      <a:pt x="343" y="927"/>
                      <a:pt x="353" y="917"/>
                      <a:pt x="353" y="905"/>
                    </a:cubicBezTo>
                    <a:close/>
                    <a:moveTo>
                      <a:pt x="337" y="41"/>
                    </a:moveTo>
                    <a:cubicBezTo>
                      <a:pt x="336" y="38"/>
                      <a:pt x="334" y="36"/>
                      <a:pt x="331" y="35"/>
                    </a:cubicBezTo>
                    <a:cubicBezTo>
                      <a:pt x="328" y="35"/>
                      <a:pt x="325" y="38"/>
                      <a:pt x="325" y="41"/>
                    </a:cubicBezTo>
                    <a:cubicBezTo>
                      <a:pt x="326" y="44"/>
                      <a:pt x="328" y="46"/>
                      <a:pt x="331" y="46"/>
                    </a:cubicBezTo>
                    <a:cubicBezTo>
                      <a:pt x="334" y="46"/>
                      <a:pt x="336" y="44"/>
                      <a:pt x="337" y="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9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0" y="32839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 do you need to be a web developer?</a:t>
            </a:r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457200" y="1223683"/>
            <a:ext cx="1120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You’ll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need to master the following skills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1169988" algn="just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Languages: HTML, CSS and JavaScript</a:t>
            </a:r>
            <a:b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It’s impossible to go into a career in web development if you’re not fluent in these three core languages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1169988" algn="just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Libraries and Frameworks: Bootstrap and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Once you’ve mastered the basic languages, you can start exploring libraries and frameworks—which have essentially been created to simplify and speed-up the way you work with HTML, CSS and JavaScript.</a:t>
            </a:r>
          </a:p>
        </p:txBody>
      </p:sp>
    </p:spTree>
    <p:extLst>
      <p:ext uri="{BB962C8B-B14F-4D97-AF65-F5344CB8AC3E}">
        <p14:creationId xmlns:p14="http://schemas.microsoft.com/office/powerpoint/2010/main" xmlns="" val="1177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40DF6F8-73A1-4C0D-88A4-81595AD4298A}"/>
              </a:ext>
            </a:extLst>
          </p:cNvPr>
          <p:cNvCxnSpPr>
            <a:cxnSpLocks/>
            <a:stCxn id="3" idx="4"/>
            <a:endCxn id="66" idx="1"/>
          </p:cNvCxnSpPr>
          <p:nvPr/>
        </p:nvCxnSpPr>
        <p:spPr>
          <a:xfrm>
            <a:off x="7405754" y="4053259"/>
            <a:ext cx="1117834" cy="89781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01D1BEB-5826-489C-A3A4-9EB7592080FB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flipV="1">
            <a:off x="7033661" y="2427792"/>
            <a:ext cx="1956209" cy="934152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E091871-BA75-41B6-83D4-0F858A835401}"/>
              </a:ext>
            </a:extLst>
          </p:cNvPr>
          <p:cNvCxnSpPr>
            <a:cxnSpLocks/>
            <a:stCxn id="88" idx="2"/>
            <a:endCxn id="3" idx="9"/>
          </p:cNvCxnSpPr>
          <p:nvPr/>
        </p:nvCxnSpPr>
        <p:spPr>
          <a:xfrm flipV="1">
            <a:off x="3262271" y="4280333"/>
            <a:ext cx="1456147" cy="1361486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2C8B3EB-BF05-4D5C-89D6-89E0B0B0B6A9}"/>
              </a:ext>
            </a:extLst>
          </p:cNvPr>
          <p:cNvCxnSpPr>
            <a:cxnSpLocks/>
            <a:stCxn id="78" idx="38"/>
            <a:endCxn id="3" idx="14"/>
          </p:cNvCxnSpPr>
          <p:nvPr/>
        </p:nvCxnSpPr>
        <p:spPr>
          <a:xfrm>
            <a:off x="2764304" y="2381406"/>
            <a:ext cx="2093648" cy="59198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6F8FF9CE-B58E-4681-9C81-4A0EF4247573}"/>
              </a:ext>
            </a:extLst>
          </p:cNvPr>
          <p:cNvSpPr>
            <a:spLocks/>
          </p:cNvSpPr>
          <p:nvPr/>
        </p:nvSpPr>
        <p:spPr bwMode="auto">
          <a:xfrm>
            <a:off x="4242966" y="2398139"/>
            <a:ext cx="3224803" cy="192256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3B3960CA-27E9-4D14-BD41-CB9F6C4B7BEE}"/>
              </a:ext>
            </a:extLst>
          </p:cNvPr>
          <p:cNvGrpSpPr/>
          <p:nvPr/>
        </p:nvGrpSpPr>
        <p:grpSpPr>
          <a:xfrm>
            <a:off x="5125962" y="2938035"/>
            <a:ext cx="1203438" cy="1203147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4B9493DF-E040-4BC7-8027-8C02DAE24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64B5FC25-B7F3-4122-A1E9-9299A3437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D0CFA54B-4610-40BF-9F79-B6A79D261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00D6B1B2-B328-4B6A-B554-4533C464D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xmlns="" id="{3B930CE0-30B0-4DC6-9B48-0BB3A213A335}"/>
              </a:ext>
            </a:extLst>
          </p:cNvPr>
          <p:cNvGrpSpPr/>
          <p:nvPr/>
        </p:nvGrpSpPr>
        <p:grpSpPr>
          <a:xfrm>
            <a:off x="1172087" y="4857489"/>
            <a:ext cx="2392100" cy="1338840"/>
            <a:chOff x="4654804" y="1774767"/>
            <a:chExt cx="6244470" cy="349498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A76CF3E-C935-4081-8602-304474DE7095}"/>
                </a:ext>
              </a:extLst>
            </p:cNvPr>
            <p:cNvSpPr/>
            <p:nvPr/>
          </p:nvSpPr>
          <p:spPr>
            <a:xfrm>
              <a:off x="4654804" y="4999473"/>
              <a:ext cx="6244470" cy="27027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3D16AAB8-7CA5-4879-9776-DAB71405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139" y="1913333"/>
              <a:ext cx="10008" cy="12317"/>
            </a:xfrm>
            <a:custGeom>
              <a:avLst/>
              <a:gdLst>
                <a:gd name="T0" fmla="*/ 10 w 11"/>
                <a:gd name="T1" fmla="*/ 0 h 13"/>
                <a:gd name="T2" fmla="*/ 4 w 11"/>
                <a:gd name="T3" fmla="*/ 13 h 13"/>
                <a:gd name="T4" fmla="*/ 10 w 11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10" y="0"/>
                  </a:moveTo>
                  <a:cubicBezTo>
                    <a:pt x="11" y="6"/>
                    <a:pt x="9" y="10"/>
                    <a:pt x="4" y="13"/>
                  </a:cubicBezTo>
                  <a:cubicBezTo>
                    <a:pt x="0" y="6"/>
                    <a:pt x="3" y="2"/>
                    <a:pt x="10" y="0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xmlns="" id="{BF84BF34-DEEF-4E36-A260-04AF9DDE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388" y="1913333"/>
              <a:ext cx="11547" cy="12317"/>
            </a:xfrm>
            <a:custGeom>
              <a:avLst/>
              <a:gdLst>
                <a:gd name="T0" fmla="*/ 8 w 12"/>
                <a:gd name="T1" fmla="*/ 13 h 13"/>
                <a:gd name="T2" fmla="*/ 2 w 12"/>
                <a:gd name="T3" fmla="*/ 0 h 13"/>
                <a:gd name="T4" fmla="*/ 8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8" y="13"/>
                  </a:moveTo>
                  <a:cubicBezTo>
                    <a:pt x="2" y="10"/>
                    <a:pt x="0" y="6"/>
                    <a:pt x="2" y="0"/>
                  </a:cubicBezTo>
                  <a:cubicBezTo>
                    <a:pt x="9" y="2"/>
                    <a:pt x="12" y="6"/>
                    <a:pt x="8" y="13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xmlns="" id="{009DF2DB-B764-4577-A775-910B5BCA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76" y="1934888"/>
              <a:ext cx="11547" cy="10777"/>
            </a:xfrm>
            <a:custGeom>
              <a:avLst/>
              <a:gdLst>
                <a:gd name="T0" fmla="*/ 6 w 12"/>
                <a:gd name="T1" fmla="*/ 11 h 11"/>
                <a:gd name="T2" fmla="*/ 5 w 12"/>
                <a:gd name="T3" fmla="*/ 0 h 11"/>
                <a:gd name="T4" fmla="*/ 6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1" y="8"/>
                    <a:pt x="0" y="4"/>
                    <a:pt x="5" y="0"/>
                  </a:cubicBezTo>
                  <a:cubicBezTo>
                    <a:pt x="10" y="3"/>
                    <a:pt x="12" y="7"/>
                    <a:pt x="6" y="11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xmlns="" id="{CCB7E4D0-B647-4F95-BA59-5DD3FDF97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7536" y="1966451"/>
              <a:ext cx="4274002" cy="2732836"/>
            </a:xfrm>
            <a:custGeom>
              <a:avLst/>
              <a:gdLst>
                <a:gd name="T0" fmla="*/ 2226 w 4453"/>
                <a:gd name="T1" fmla="*/ 1 h 2847"/>
                <a:gd name="T2" fmla="*/ 4419 w 4453"/>
                <a:gd name="T3" fmla="*/ 0 h 2847"/>
                <a:gd name="T4" fmla="*/ 4453 w 4453"/>
                <a:gd name="T5" fmla="*/ 35 h 2847"/>
                <a:gd name="T6" fmla="*/ 4453 w 4453"/>
                <a:gd name="T7" fmla="*/ 2813 h 2847"/>
                <a:gd name="T8" fmla="*/ 4419 w 4453"/>
                <a:gd name="T9" fmla="*/ 2847 h 2847"/>
                <a:gd name="T10" fmla="*/ 39 w 4453"/>
                <a:gd name="T11" fmla="*/ 2847 h 2847"/>
                <a:gd name="T12" fmla="*/ 0 w 4453"/>
                <a:gd name="T13" fmla="*/ 2808 h 2847"/>
                <a:gd name="T14" fmla="*/ 0 w 4453"/>
                <a:gd name="T15" fmla="*/ 35 h 2847"/>
                <a:gd name="T16" fmla="*/ 34 w 4453"/>
                <a:gd name="T17" fmla="*/ 0 h 2847"/>
                <a:gd name="T18" fmla="*/ 2226 w 4453"/>
                <a:gd name="T19" fmla="*/ 1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3" h="2847">
                  <a:moveTo>
                    <a:pt x="2226" y="1"/>
                  </a:moveTo>
                  <a:cubicBezTo>
                    <a:pt x="2957" y="1"/>
                    <a:pt x="3688" y="1"/>
                    <a:pt x="4419" y="0"/>
                  </a:cubicBezTo>
                  <a:cubicBezTo>
                    <a:pt x="4447" y="0"/>
                    <a:pt x="4453" y="7"/>
                    <a:pt x="4453" y="35"/>
                  </a:cubicBezTo>
                  <a:cubicBezTo>
                    <a:pt x="4452" y="961"/>
                    <a:pt x="4452" y="1887"/>
                    <a:pt x="4453" y="2813"/>
                  </a:cubicBezTo>
                  <a:cubicBezTo>
                    <a:pt x="4453" y="2840"/>
                    <a:pt x="4446" y="2847"/>
                    <a:pt x="4419" y="2847"/>
                  </a:cubicBezTo>
                  <a:cubicBezTo>
                    <a:pt x="2959" y="2847"/>
                    <a:pt x="1499" y="2847"/>
                    <a:pt x="39" y="2847"/>
                  </a:cubicBezTo>
                  <a:cubicBezTo>
                    <a:pt x="0" y="2847"/>
                    <a:pt x="0" y="2847"/>
                    <a:pt x="0" y="2808"/>
                  </a:cubicBezTo>
                  <a:cubicBezTo>
                    <a:pt x="0" y="1884"/>
                    <a:pt x="0" y="959"/>
                    <a:pt x="0" y="35"/>
                  </a:cubicBezTo>
                  <a:cubicBezTo>
                    <a:pt x="0" y="8"/>
                    <a:pt x="5" y="0"/>
                    <a:pt x="34" y="0"/>
                  </a:cubicBezTo>
                  <a:cubicBezTo>
                    <a:pt x="765" y="1"/>
                    <a:pt x="1495" y="1"/>
                    <a:pt x="22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08EF8A50-16C7-4721-B8A4-C34C29A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0566" y="5033386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587DF3B6-7C76-4EF3-929B-A457350D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198" y="5033386"/>
              <a:ext cx="2310" cy="154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85">
              <a:extLst>
                <a:ext uri="{FF2B5EF4-FFF2-40B4-BE49-F238E27FC236}">
                  <a16:creationId xmlns:a16="http://schemas.microsoft.com/office/drawing/2014/main" xmlns="" id="{AD69585F-393A-4174-A03A-8624DBF0C6C1}"/>
                </a:ext>
              </a:extLst>
            </p:cNvPr>
            <p:cNvGrpSpPr/>
            <p:nvPr/>
          </p:nvGrpSpPr>
          <p:grpSpPr>
            <a:xfrm>
              <a:off x="4860810" y="1774767"/>
              <a:ext cx="5787454" cy="3328672"/>
              <a:chOff x="796810" y="2238918"/>
              <a:chExt cx="5787454" cy="3328672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E3717F44-21E0-4429-835B-F04B24CA39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0290" y="2238918"/>
                <a:ext cx="4719724" cy="3117743"/>
              </a:xfrm>
              <a:custGeom>
                <a:avLst/>
                <a:gdLst>
                  <a:gd name="T0" fmla="*/ 4914 w 4918"/>
                  <a:gd name="T1" fmla="*/ 178 h 3248"/>
                  <a:gd name="T2" fmla="*/ 4915 w 4918"/>
                  <a:gd name="T3" fmla="*/ 713 h 3248"/>
                  <a:gd name="T4" fmla="*/ 4915 w 4918"/>
                  <a:gd name="T5" fmla="*/ 2133 h 3248"/>
                  <a:gd name="T6" fmla="*/ 4918 w 4918"/>
                  <a:gd name="T7" fmla="*/ 3248 h 3248"/>
                  <a:gd name="T8" fmla="*/ 1 w 4918"/>
                  <a:gd name="T9" fmla="*/ 3248 h 3248"/>
                  <a:gd name="T10" fmla="*/ 1 w 4918"/>
                  <a:gd name="T11" fmla="*/ 2183 h 3248"/>
                  <a:gd name="T12" fmla="*/ 0 w 4918"/>
                  <a:gd name="T13" fmla="*/ 229 h 3248"/>
                  <a:gd name="T14" fmla="*/ 8 w 4918"/>
                  <a:gd name="T15" fmla="*/ 157 h 3248"/>
                  <a:gd name="T16" fmla="*/ 14 w 4918"/>
                  <a:gd name="T17" fmla="*/ 143 h 3248"/>
                  <a:gd name="T18" fmla="*/ 141 w 4918"/>
                  <a:gd name="T19" fmla="*/ 12 h 3248"/>
                  <a:gd name="T20" fmla="*/ 218 w 4918"/>
                  <a:gd name="T21" fmla="*/ 0 h 3248"/>
                  <a:gd name="T22" fmla="*/ 4712 w 4918"/>
                  <a:gd name="T23" fmla="*/ 1 h 3248"/>
                  <a:gd name="T24" fmla="*/ 4905 w 4918"/>
                  <a:gd name="T25" fmla="*/ 143 h 3248"/>
                  <a:gd name="T26" fmla="*/ 4911 w 4918"/>
                  <a:gd name="T27" fmla="*/ 157 h 3248"/>
                  <a:gd name="T28" fmla="*/ 4913 w 4918"/>
                  <a:gd name="T29" fmla="*/ 167 h 3248"/>
                  <a:gd name="T30" fmla="*/ 4914 w 4918"/>
                  <a:gd name="T31" fmla="*/ 178 h 3248"/>
                  <a:gd name="T32" fmla="*/ 2459 w 4918"/>
                  <a:gd name="T33" fmla="*/ 201 h 3248"/>
                  <a:gd name="T34" fmla="*/ 267 w 4918"/>
                  <a:gd name="T35" fmla="*/ 200 h 3248"/>
                  <a:gd name="T36" fmla="*/ 233 w 4918"/>
                  <a:gd name="T37" fmla="*/ 235 h 3248"/>
                  <a:gd name="T38" fmla="*/ 233 w 4918"/>
                  <a:gd name="T39" fmla="*/ 3008 h 3248"/>
                  <a:gd name="T40" fmla="*/ 272 w 4918"/>
                  <a:gd name="T41" fmla="*/ 3047 h 3248"/>
                  <a:gd name="T42" fmla="*/ 4652 w 4918"/>
                  <a:gd name="T43" fmla="*/ 3047 h 3248"/>
                  <a:gd name="T44" fmla="*/ 4686 w 4918"/>
                  <a:gd name="T45" fmla="*/ 3013 h 3248"/>
                  <a:gd name="T46" fmla="*/ 4686 w 4918"/>
                  <a:gd name="T47" fmla="*/ 235 h 3248"/>
                  <a:gd name="T48" fmla="*/ 4652 w 4918"/>
                  <a:gd name="T49" fmla="*/ 200 h 3248"/>
                  <a:gd name="T50" fmla="*/ 2459 w 4918"/>
                  <a:gd name="T51" fmla="*/ 201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18" h="3248">
                    <a:moveTo>
                      <a:pt x="4914" y="178"/>
                    </a:moveTo>
                    <a:cubicBezTo>
                      <a:pt x="4914" y="356"/>
                      <a:pt x="4915" y="535"/>
                      <a:pt x="4915" y="713"/>
                    </a:cubicBezTo>
                    <a:cubicBezTo>
                      <a:pt x="4915" y="1187"/>
                      <a:pt x="4915" y="1660"/>
                      <a:pt x="4915" y="2133"/>
                    </a:cubicBezTo>
                    <a:cubicBezTo>
                      <a:pt x="4916" y="2491"/>
                      <a:pt x="4918" y="3248"/>
                      <a:pt x="4918" y="3248"/>
                    </a:cubicBezTo>
                    <a:cubicBezTo>
                      <a:pt x="1" y="3248"/>
                      <a:pt x="1" y="3248"/>
                      <a:pt x="1" y="3248"/>
                    </a:cubicBezTo>
                    <a:cubicBezTo>
                      <a:pt x="1" y="2893"/>
                      <a:pt x="1" y="2537"/>
                      <a:pt x="1" y="2183"/>
                    </a:cubicBezTo>
                    <a:cubicBezTo>
                      <a:pt x="1" y="1532"/>
                      <a:pt x="1" y="880"/>
                      <a:pt x="0" y="229"/>
                    </a:cubicBezTo>
                    <a:cubicBezTo>
                      <a:pt x="0" y="205"/>
                      <a:pt x="2" y="181"/>
                      <a:pt x="8" y="157"/>
                    </a:cubicBezTo>
                    <a:cubicBezTo>
                      <a:pt x="13" y="154"/>
                      <a:pt x="15" y="150"/>
                      <a:pt x="14" y="143"/>
                    </a:cubicBezTo>
                    <a:cubicBezTo>
                      <a:pt x="33" y="77"/>
                      <a:pt x="77" y="34"/>
                      <a:pt x="141" y="12"/>
                    </a:cubicBezTo>
                    <a:cubicBezTo>
                      <a:pt x="166" y="3"/>
                      <a:pt x="191" y="0"/>
                      <a:pt x="218" y="0"/>
                    </a:cubicBezTo>
                    <a:cubicBezTo>
                      <a:pt x="1716" y="1"/>
                      <a:pt x="3214" y="1"/>
                      <a:pt x="4712" y="1"/>
                    </a:cubicBezTo>
                    <a:cubicBezTo>
                      <a:pt x="4802" y="1"/>
                      <a:pt x="4888" y="64"/>
                      <a:pt x="4905" y="143"/>
                    </a:cubicBezTo>
                    <a:cubicBezTo>
                      <a:pt x="4903" y="150"/>
                      <a:pt x="4905" y="154"/>
                      <a:pt x="4911" y="157"/>
                    </a:cubicBezTo>
                    <a:cubicBezTo>
                      <a:pt x="4911" y="160"/>
                      <a:pt x="4912" y="164"/>
                      <a:pt x="4913" y="167"/>
                    </a:cubicBezTo>
                    <a:cubicBezTo>
                      <a:pt x="4908" y="171"/>
                      <a:pt x="4909" y="175"/>
                      <a:pt x="4914" y="178"/>
                    </a:cubicBezTo>
                    <a:close/>
                    <a:moveTo>
                      <a:pt x="2459" y="201"/>
                    </a:moveTo>
                    <a:cubicBezTo>
                      <a:pt x="1728" y="201"/>
                      <a:pt x="998" y="201"/>
                      <a:pt x="267" y="200"/>
                    </a:cubicBezTo>
                    <a:cubicBezTo>
                      <a:pt x="238" y="200"/>
                      <a:pt x="233" y="208"/>
                      <a:pt x="233" y="235"/>
                    </a:cubicBezTo>
                    <a:cubicBezTo>
                      <a:pt x="233" y="1159"/>
                      <a:pt x="233" y="2084"/>
                      <a:pt x="233" y="3008"/>
                    </a:cubicBezTo>
                    <a:cubicBezTo>
                      <a:pt x="233" y="3047"/>
                      <a:pt x="233" y="3047"/>
                      <a:pt x="272" y="3047"/>
                    </a:cubicBezTo>
                    <a:cubicBezTo>
                      <a:pt x="1732" y="3047"/>
                      <a:pt x="3192" y="3047"/>
                      <a:pt x="4652" y="3047"/>
                    </a:cubicBezTo>
                    <a:cubicBezTo>
                      <a:pt x="4679" y="3047"/>
                      <a:pt x="4686" y="3040"/>
                      <a:pt x="4686" y="3013"/>
                    </a:cubicBezTo>
                    <a:cubicBezTo>
                      <a:pt x="4685" y="2087"/>
                      <a:pt x="4685" y="1161"/>
                      <a:pt x="4686" y="235"/>
                    </a:cubicBezTo>
                    <a:cubicBezTo>
                      <a:pt x="4686" y="207"/>
                      <a:pt x="4680" y="200"/>
                      <a:pt x="4652" y="200"/>
                    </a:cubicBezTo>
                    <a:cubicBezTo>
                      <a:pt x="3921" y="201"/>
                      <a:pt x="3190" y="201"/>
                      <a:pt x="2459" y="2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01F5A8BF-FCA1-41C8-8DB1-D94026F9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132" y="5357431"/>
                <a:ext cx="866809" cy="79291"/>
              </a:xfrm>
              <a:custGeom>
                <a:avLst/>
                <a:gdLst>
                  <a:gd name="T0" fmla="*/ 0 w 903"/>
                  <a:gd name="T1" fmla="*/ 0 h 83"/>
                  <a:gd name="T2" fmla="*/ 903 w 903"/>
                  <a:gd name="T3" fmla="*/ 0 h 83"/>
                  <a:gd name="T4" fmla="*/ 816 w 903"/>
                  <a:gd name="T5" fmla="*/ 83 h 83"/>
                  <a:gd name="T6" fmla="*/ 87 w 903"/>
                  <a:gd name="T7" fmla="*/ 83 h 83"/>
                  <a:gd name="T8" fmla="*/ 0 w 90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3" h="83">
                    <a:moveTo>
                      <a:pt x="0" y="0"/>
                    </a:moveTo>
                    <a:cubicBezTo>
                      <a:pt x="301" y="0"/>
                      <a:pt x="602" y="0"/>
                      <a:pt x="903" y="0"/>
                    </a:cubicBezTo>
                    <a:cubicBezTo>
                      <a:pt x="900" y="45"/>
                      <a:pt x="861" y="83"/>
                      <a:pt x="816" y="83"/>
                    </a:cubicBezTo>
                    <a:cubicBezTo>
                      <a:pt x="573" y="83"/>
                      <a:pt x="330" y="83"/>
                      <a:pt x="87" y="83"/>
                    </a:cubicBezTo>
                    <a:cubicBezTo>
                      <a:pt x="42" y="83"/>
                      <a:pt x="2" y="4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DA38143D-FBFE-4FD0-831F-2FAE8A11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810" y="5356661"/>
                <a:ext cx="5787454" cy="144725"/>
              </a:xfrm>
              <a:custGeom>
                <a:avLst/>
                <a:gdLst>
                  <a:gd name="T0" fmla="*/ 135 w 6031"/>
                  <a:gd name="T1" fmla="*/ 150 h 151"/>
                  <a:gd name="T2" fmla="*/ 1969 w 6031"/>
                  <a:gd name="T3" fmla="*/ 151 h 151"/>
                  <a:gd name="T4" fmla="*/ 1969 w 6031"/>
                  <a:gd name="T5" fmla="*/ 150 h 151"/>
                  <a:gd name="T6" fmla="*/ 2640 w 6031"/>
                  <a:gd name="T7" fmla="*/ 150 h 151"/>
                  <a:gd name="T8" fmla="*/ 2772 w 6031"/>
                  <a:gd name="T9" fmla="*/ 151 h 151"/>
                  <a:gd name="T10" fmla="*/ 2977 w 6031"/>
                  <a:gd name="T11" fmla="*/ 151 h 151"/>
                  <a:gd name="T12" fmla="*/ 3343 w 6031"/>
                  <a:gd name="T13" fmla="*/ 151 h 151"/>
                  <a:gd name="T14" fmla="*/ 4495 w 6031"/>
                  <a:gd name="T15" fmla="*/ 151 h 151"/>
                  <a:gd name="T16" fmla="*/ 4698 w 6031"/>
                  <a:gd name="T17" fmla="*/ 151 h 151"/>
                  <a:gd name="T18" fmla="*/ 5896 w 6031"/>
                  <a:gd name="T19" fmla="*/ 150 h 151"/>
                  <a:gd name="T20" fmla="*/ 6025 w 6031"/>
                  <a:gd name="T21" fmla="*/ 147 h 151"/>
                  <a:gd name="T22" fmla="*/ 6029 w 6031"/>
                  <a:gd name="T23" fmla="*/ 36 h 151"/>
                  <a:gd name="T24" fmla="*/ 5994 w 6031"/>
                  <a:gd name="T25" fmla="*/ 0 h 151"/>
                  <a:gd name="T26" fmla="*/ 4782 w 6031"/>
                  <a:gd name="T27" fmla="*/ 1 h 151"/>
                  <a:gd name="T28" fmla="*/ 3467 w 6031"/>
                  <a:gd name="T29" fmla="*/ 1 h 151"/>
                  <a:gd name="T30" fmla="*/ 3380 w 6031"/>
                  <a:gd name="T31" fmla="*/ 85 h 151"/>
                  <a:gd name="T32" fmla="*/ 2651 w 6031"/>
                  <a:gd name="T33" fmla="*/ 85 h 151"/>
                  <a:gd name="T34" fmla="*/ 2564 w 6031"/>
                  <a:gd name="T35" fmla="*/ 1 h 151"/>
                  <a:gd name="T36" fmla="*/ 1249 w 6031"/>
                  <a:gd name="T37" fmla="*/ 1 h 151"/>
                  <a:gd name="T38" fmla="*/ 37 w 6031"/>
                  <a:gd name="T39" fmla="*/ 0 h 151"/>
                  <a:gd name="T40" fmla="*/ 2 w 6031"/>
                  <a:gd name="T41" fmla="*/ 36 h 151"/>
                  <a:gd name="T42" fmla="*/ 6 w 6031"/>
                  <a:gd name="T43" fmla="*/ 147 h 151"/>
                  <a:gd name="T44" fmla="*/ 135 w 6031"/>
                  <a:gd name="T45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31" h="151">
                    <a:moveTo>
                      <a:pt x="135" y="150"/>
                    </a:moveTo>
                    <a:cubicBezTo>
                      <a:pt x="746" y="151"/>
                      <a:pt x="1358" y="151"/>
                      <a:pt x="1969" y="151"/>
                    </a:cubicBezTo>
                    <a:cubicBezTo>
                      <a:pt x="1969" y="150"/>
                      <a:pt x="1969" y="150"/>
                      <a:pt x="1969" y="150"/>
                    </a:cubicBezTo>
                    <a:cubicBezTo>
                      <a:pt x="2193" y="150"/>
                      <a:pt x="2416" y="150"/>
                      <a:pt x="2640" y="150"/>
                    </a:cubicBezTo>
                    <a:cubicBezTo>
                      <a:pt x="2684" y="150"/>
                      <a:pt x="2728" y="151"/>
                      <a:pt x="2772" y="151"/>
                    </a:cubicBezTo>
                    <a:cubicBezTo>
                      <a:pt x="2840" y="151"/>
                      <a:pt x="2909" y="151"/>
                      <a:pt x="2977" y="151"/>
                    </a:cubicBezTo>
                    <a:cubicBezTo>
                      <a:pt x="3099" y="150"/>
                      <a:pt x="3221" y="151"/>
                      <a:pt x="3343" y="151"/>
                    </a:cubicBezTo>
                    <a:cubicBezTo>
                      <a:pt x="3727" y="151"/>
                      <a:pt x="4111" y="151"/>
                      <a:pt x="4495" y="151"/>
                    </a:cubicBezTo>
                    <a:cubicBezTo>
                      <a:pt x="4564" y="151"/>
                      <a:pt x="4631" y="151"/>
                      <a:pt x="4698" y="151"/>
                    </a:cubicBezTo>
                    <a:cubicBezTo>
                      <a:pt x="5097" y="151"/>
                      <a:pt x="5497" y="151"/>
                      <a:pt x="5896" y="150"/>
                    </a:cubicBezTo>
                    <a:cubicBezTo>
                      <a:pt x="5938" y="150"/>
                      <a:pt x="5983" y="146"/>
                      <a:pt x="6025" y="147"/>
                    </a:cubicBezTo>
                    <a:cubicBezTo>
                      <a:pt x="6031" y="133"/>
                      <a:pt x="6029" y="73"/>
                      <a:pt x="6029" y="36"/>
                    </a:cubicBezTo>
                    <a:cubicBezTo>
                      <a:pt x="6029" y="8"/>
                      <a:pt x="6023" y="0"/>
                      <a:pt x="5994" y="0"/>
                    </a:cubicBezTo>
                    <a:cubicBezTo>
                      <a:pt x="5821" y="1"/>
                      <a:pt x="4974" y="1"/>
                      <a:pt x="4782" y="1"/>
                    </a:cubicBezTo>
                    <a:cubicBezTo>
                      <a:pt x="4608" y="1"/>
                      <a:pt x="3467" y="1"/>
                      <a:pt x="3467" y="1"/>
                    </a:cubicBezTo>
                    <a:cubicBezTo>
                      <a:pt x="3464" y="46"/>
                      <a:pt x="3425" y="84"/>
                      <a:pt x="3380" y="85"/>
                    </a:cubicBezTo>
                    <a:cubicBezTo>
                      <a:pt x="3137" y="85"/>
                      <a:pt x="2894" y="85"/>
                      <a:pt x="2651" y="85"/>
                    </a:cubicBezTo>
                    <a:cubicBezTo>
                      <a:pt x="2606" y="84"/>
                      <a:pt x="2566" y="46"/>
                      <a:pt x="2564" y="1"/>
                    </a:cubicBezTo>
                    <a:cubicBezTo>
                      <a:pt x="2564" y="1"/>
                      <a:pt x="1413" y="1"/>
                      <a:pt x="1249" y="1"/>
                    </a:cubicBezTo>
                    <a:cubicBezTo>
                      <a:pt x="1057" y="1"/>
                      <a:pt x="210" y="1"/>
                      <a:pt x="37" y="0"/>
                    </a:cubicBezTo>
                    <a:cubicBezTo>
                      <a:pt x="8" y="0"/>
                      <a:pt x="2" y="8"/>
                      <a:pt x="2" y="36"/>
                    </a:cubicBezTo>
                    <a:cubicBezTo>
                      <a:pt x="2" y="72"/>
                      <a:pt x="0" y="133"/>
                      <a:pt x="6" y="147"/>
                    </a:cubicBezTo>
                    <a:cubicBezTo>
                      <a:pt x="48" y="146"/>
                      <a:pt x="93" y="150"/>
                      <a:pt x="135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AAF2C339-5AA5-41BB-9B04-01DE7BCC9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98" y="5497537"/>
                <a:ext cx="5776677" cy="70053"/>
              </a:xfrm>
              <a:custGeom>
                <a:avLst/>
                <a:gdLst>
                  <a:gd name="T0" fmla="*/ 5890 w 6019"/>
                  <a:gd name="T1" fmla="*/ 3 h 73"/>
                  <a:gd name="T2" fmla="*/ 3337 w 6019"/>
                  <a:gd name="T3" fmla="*/ 4 h 73"/>
                  <a:gd name="T4" fmla="*/ 2892 w 6019"/>
                  <a:gd name="T5" fmla="*/ 5 h 73"/>
                  <a:gd name="T6" fmla="*/ 2634 w 6019"/>
                  <a:gd name="T7" fmla="*/ 3 h 73"/>
                  <a:gd name="T8" fmla="*/ 1963 w 6019"/>
                  <a:gd name="T9" fmla="*/ 4 h 73"/>
                  <a:gd name="T10" fmla="*/ 1963 w 6019"/>
                  <a:gd name="T11" fmla="*/ 4 h 73"/>
                  <a:gd name="T12" fmla="*/ 129 w 6019"/>
                  <a:gd name="T13" fmla="*/ 3 h 73"/>
                  <a:gd name="T14" fmla="*/ 0 w 6019"/>
                  <a:gd name="T15" fmla="*/ 0 h 73"/>
                  <a:gd name="T16" fmla="*/ 117 w 6019"/>
                  <a:gd name="T17" fmla="*/ 59 h 73"/>
                  <a:gd name="T18" fmla="*/ 579 w 6019"/>
                  <a:gd name="T19" fmla="*/ 70 h 73"/>
                  <a:gd name="T20" fmla="*/ 1963 w 6019"/>
                  <a:gd name="T21" fmla="*/ 71 h 73"/>
                  <a:gd name="T22" fmla="*/ 1963 w 6019"/>
                  <a:gd name="T23" fmla="*/ 71 h 73"/>
                  <a:gd name="T24" fmla="*/ 5440 w 6019"/>
                  <a:gd name="T25" fmla="*/ 70 h 73"/>
                  <a:gd name="T26" fmla="*/ 5902 w 6019"/>
                  <a:gd name="T27" fmla="*/ 59 h 73"/>
                  <a:gd name="T28" fmla="*/ 6019 w 6019"/>
                  <a:gd name="T29" fmla="*/ 0 h 73"/>
                  <a:gd name="T30" fmla="*/ 5890 w 6019"/>
                  <a:gd name="T31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19" h="73">
                    <a:moveTo>
                      <a:pt x="5890" y="3"/>
                    </a:moveTo>
                    <a:cubicBezTo>
                      <a:pt x="5039" y="4"/>
                      <a:pt x="4188" y="4"/>
                      <a:pt x="3337" y="4"/>
                    </a:cubicBezTo>
                    <a:cubicBezTo>
                      <a:pt x="3189" y="4"/>
                      <a:pt x="3040" y="3"/>
                      <a:pt x="2892" y="5"/>
                    </a:cubicBezTo>
                    <a:cubicBezTo>
                      <a:pt x="2806" y="6"/>
                      <a:pt x="2720" y="3"/>
                      <a:pt x="2634" y="3"/>
                    </a:cubicBezTo>
                    <a:cubicBezTo>
                      <a:pt x="2410" y="4"/>
                      <a:pt x="2187" y="4"/>
                      <a:pt x="1963" y="4"/>
                    </a:cubicBezTo>
                    <a:cubicBezTo>
                      <a:pt x="1963" y="4"/>
                      <a:pt x="1963" y="4"/>
                      <a:pt x="1963" y="4"/>
                    </a:cubicBezTo>
                    <a:cubicBezTo>
                      <a:pt x="1352" y="4"/>
                      <a:pt x="740" y="4"/>
                      <a:pt x="129" y="3"/>
                    </a:cubicBezTo>
                    <a:cubicBezTo>
                      <a:pt x="87" y="3"/>
                      <a:pt x="42" y="0"/>
                      <a:pt x="0" y="0"/>
                    </a:cubicBezTo>
                    <a:cubicBezTo>
                      <a:pt x="20" y="41"/>
                      <a:pt x="74" y="53"/>
                      <a:pt x="117" y="59"/>
                    </a:cubicBezTo>
                    <a:cubicBezTo>
                      <a:pt x="279" y="73"/>
                      <a:pt x="425" y="70"/>
                      <a:pt x="579" y="70"/>
                    </a:cubicBezTo>
                    <a:cubicBezTo>
                      <a:pt x="1040" y="71"/>
                      <a:pt x="1502" y="71"/>
                      <a:pt x="1963" y="71"/>
                    </a:cubicBezTo>
                    <a:cubicBezTo>
                      <a:pt x="1963" y="71"/>
                      <a:pt x="1963" y="71"/>
                      <a:pt x="1963" y="71"/>
                    </a:cubicBezTo>
                    <a:cubicBezTo>
                      <a:pt x="3122" y="71"/>
                      <a:pt x="4281" y="71"/>
                      <a:pt x="5440" y="70"/>
                    </a:cubicBezTo>
                    <a:cubicBezTo>
                      <a:pt x="5594" y="70"/>
                      <a:pt x="5740" y="73"/>
                      <a:pt x="5902" y="59"/>
                    </a:cubicBezTo>
                    <a:cubicBezTo>
                      <a:pt x="5945" y="53"/>
                      <a:pt x="5999" y="41"/>
                      <a:pt x="6019" y="0"/>
                    </a:cubicBezTo>
                    <a:cubicBezTo>
                      <a:pt x="5977" y="0"/>
                      <a:pt x="5932" y="3"/>
                      <a:pt x="589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9707EF-727C-46F9-9E82-C20D33118249}"/>
                </a:ext>
              </a:extLst>
            </p:cNvPr>
            <p:cNvSpPr/>
            <p:nvPr/>
          </p:nvSpPr>
          <p:spPr>
            <a:xfrm>
              <a:off x="7717679" y="1836105"/>
              <a:ext cx="67317" cy="673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xmlns="" id="{33E6217E-A29D-46A1-B36F-3E53DCB6B439}"/>
              </a:ext>
            </a:extLst>
          </p:cNvPr>
          <p:cNvGrpSpPr/>
          <p:nvPr/>
        </p:nvGrpSpPr>
        <p:grpSpPr>
          <a:xfrm>
            <a:off x="2306465" y="1946461"/>
            <a:ext cx="545018" cy="892608"/>
            <a:chOff x="704460" y="1450220"/>
            <a:chExt cx="2342184" cy="383592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8C7CE095-1B46-4B3A-9C08-873CA6A64AE9}"/>
                </a:ext>
              </a:extLst>
            </p:cNvPr>
            <p:cNvSpPr/>
            <p:nvPr/>
          </p:nvSpPr>
          <p:spPr>
            <a:xfrm>
              <a:off x="1054174" y="1853531"/>
              <a:ext cx="1633929" cy="3258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xmlns="" id="{9D47B1EE-DB8C-400E-A4BC-FA74A2A762DA}"/>
                </a:ext>
              </a:extLst>
            </p:cNvPr>
            <p:cNvGrpSpPr/>
            <p:nvPr/>
          </p:nvGrpSpPr>
          <p:grpSpPr>
            <a:xfrm>
              <a:off x="704460" y="1450220"/>
              <a:ext cx="2342184" cy="3835929"/>
              <a:chOff x="1312561" y="1955177"/>
              <a:chExt cx="2342184" cy="383592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DDB5111D-289F-4D34-B8FB-67DC753BD794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xmlns="" id="{765353EF-388D-49BF-A331-837DFD9142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xmlns="" id="{A6D995A3-5DAE-4FE0-B383-6E86F70814D0}"/>
              </a:ext>
            </a:extLst>
          </p:cNvPr>
          <p:cNvGrpSpPr/>
          <p:nvPr/>
        </p:nvGrpSpPr>
        <p:grpSpPr>
          <a:xfrm>
            <a:off x="8456227" y="4264688"/>
            <a:ext cx="2356230" cy="1916450"/>
            <a:chOff x="6118550" y="1438600"/>
            <a:chExt cx="5393733" cy="438701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8DF5A8D-5724-4F5F-A9B1-8F4B26ADDBEC}"/>
                </a:ext>
              </a:extLst>
            </p:cNvPr>
            <p:cNvSpPr/>
            <p:nvPr/>
          </p:nvSpPr>
          <p:spPr>
            <a:xfrm>
              <a:off x="6272748" y="1566554"/>
              <a:ext cx="5109627" cy="288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6">
              <a:extLst>
                <a:ext uri="{FF2B5EF4-FFF2-40B4-BE49-F238E27FC236}">
                  <a16:creationId xmlns:a16="http://schemas.microsoft.com/office/drawing/2014/main" xmlns="" id="{C2BF99CB-D00D-459A-9995-2642C50EE22D}"/>
                </a:ext>
              </a:extLst>
            </p:cNvPr>
            <p:cNvGrpSpPr/>
            <p:nvPr/>
          </p:nvGrpSpPr>
          <p:grpSpPr>
            <a:xfrm>
              <a:off x="6118550" y="1438600"/>
              <a:ext cx="5393733" cy="4387018"/>
              <a:chOff x="13423621" y="1267510"/>
              <a:chExt cx="5393733" cy="43870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ED8EB676-6D63-4B33-9384-42D7930C8BBF}"/>
                  </a:ext>
                </a:extLst>
              </p:cNvPr>
              <p:cNvSpPr/>
              <p:nvPr/>
            </p:nvSpPr>
            <p:spPr>
              <a:xfrm>
                <a:off x="14736954" y="5474847"/>
                <a:ext cx="2812297" cy="179681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68">
                <a:extLst>
                  <a:ext uri="{FF2B5EF4-FFF2-40B4-BE49-F238E27FC236}">
                    <a16:creationId xmlns:a16="http://schemas.microsoft.com/office/drawing/2014/main" xmlns="" id="{53509381-4A76-431B-BF5C-BD624B8AB8A3}"/>
                  </a:ext>
                </a:extLst>
              </p:cNvPr>
              <p:cNvGrpSpPr/>
              <p:nvPr/>
            </p:nvGrpSpPr>
            <p:grpSpPr>
              <a:xfrm>
                <a:off x="13423621" y="1267510"/>
                <a:ext cx="5393733" cy="4308307"/>
                <a:chOff x="2244725" y="2692929"/>
                <a:chExt cx="3076575" cy="2457450"/>
              </a:xfrm>
            </p:grpSpPr>
            <p:sp>
              <p:nvSpPr>
                <p:cNvPr id="70" name="Freeform 14">
                  <a:extLst>
                    <a:ext uri="{FF2B5EF4-FFF2-40B4-BE49-F238E27FC236}">
                      <a16:creationId xmlns:a16="http://schemas.microsoft.com/office/drawing/2014/main" xmlns="" id="{AAC3E68B-D927-472B-B51D-720AB387E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725" y="4442354"/>
                  <a:ext cx="3076575" cy="369888"/>
                </a:xfrm>
                <a:custGeom>
                  <a:avLst/>
                  <a:gdLst>
                    <a:gd name="T0" fmla="*/ 373 w 966"/>
                    <a:gd name="T1" fmla="*/ 116 h 116"/>
                    <a:gd name="T2" fmla="*/ 145 w 966"/>
                    <a:gd name="T3" fmla="*/ 116 h 116"/>
                    <a:gd name="T4" fmla="*/ 36 w 966"/>
                    <a:gd name="T5" fmla="*/ 116 h 116"/>
                    <a:gd name="T6" fmla="*/ 2 w 966"/>
                    <a:gd name="T7" fmla="*/ 89 h 116"/>
                    <a:gd name="T8" fmla="*/ 0 w 966"/>
                    <a:gd name="T9" fmla="*/ 75 h 116"/>
                    <a:gd name="T10" fmla="*/ 0 w 966"/>
                    <a:gd name="T11" fmla="*/ 0 h 116"/>
                    <a:gd name="T12" fmla="*/ 943 w 966"/>
                    <a:gd name="T13" fmla="*/ 0 h 116"/>
                    <a:gd name="T14" fmla="*/ 966 w 966"/>
                    <a:gd name="T15" fmla="*/ 0 h 116"/>
                    <a:gd name="T16" fmla="*/ 966 w 966"/>
                    <a:gd name="T17" fmla="*/ 79 h 116"/>
                    <a:gd name="T18" fmla="*/ 928 w 966"/>
                    <a:gd name="T19" fmla="*/ 116 h 116"/>
                    <a:gd name="T20" fmla="*/ 600 w 966"/>
                    <a:gd name="T21" fmla="*/ 116 h 116"/>
                    <a:gd name="T22" fmla="*/ 592 w 966"/>
                    <a:gd name="T23" fmla="*/ 116 h 116"/>
                    <a:gd name="T24" fmla="*/ 585 w 966"/>
                    <a:gd name="T25" fmla="*/ 116 h 116"/>
                    <a:gd name="T26" fmla="*/ 383 w 966"/>
                    <a:gd name="T27" fmla="*/ 116 h 116"/>
                    <a:gd name="T28" fmla="*/ 373 w 966"/>
                    <a:gd name="T2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6" h="116">
                      <a:moveTo>
                        <a:pt x="373" y="116"/>
                      </a:moveTo>
                      <a:cubicBezTo>
                        <a:pt x="297" y="116"/>
                        <a:pt x="221" y="116"/>
                        <a:pt x="145" y="116"/>
                      </a:cubicBezTo>
                      <a:cubicBezTo>
                        <a:pt x="109" y="116"/>
                        <a:pt x="72" y="116"/>
                        <a:pt x="36" y="116"/>
                      </a:cubicBezTo>
                      <a:cubicBezTo>
                        <a:pt x="21" y="116"/>
                        <a:pt x="5" y="104"/>
                        <a:pt x="2" y="89"/>
                      </a:cubicBezTo>
                      <a:cubicBezTo>
                        <a:pt x="0" y="84"/>
                        <a:pt x="0" y="80"/>
                        <a:pt x="0" y="75"/>
                      </a:cubicBezTo>
                      <a:cubicBezTo>
                        <a:pt x="0" y="52"/>
                        <a:pt x="0" y="0"/>
                        <a:pt x="0" y="0"/>
                      </a:cubicBezTo>
                      <a:cubicBezTo>
                        <a:pt x="0" y="0"/>
                        <a:pt x="631" y="0"/>
                        <a:pt x="943" y="0"/>
                      </a:cubicBezTo>
                      <a:cubicBezTo>
                        <a:pt x="950" y="0"/>
                        <a:pt x="959" y="0"/>
                        <a:pt x="966" y="0"/>
                      </a:cubicBezTo>
                      <a:cubicBezTo>
                        <a:pt x="966" y="0"/>
                        <a:pt x="966" y="56"/>
                        <a:pt x="966" y="79"/>
                      </a:cubicBezTo>
                      <a:cubicBezTo>
                        <a:pt x="966" y="100"/>
                        <a:pt x="949" y="116"/>
                        <a:pt x="928" y="116"/>
                      </a:cubicBezTo>
                      <a:cubicBezTo>
                        <a:pt x="819" y="116"/>
                        <a:pt x="709" y="116"/>
                        <a:pt x="600" y="116"/>
                      </a:cubicBezTo>
                      <a:cubicBezTo>
                        <a:pt x="598" y="116"/>
                        <a:pt x="595" y="116"/>
                        <a:pt x="592" y="116"/>
                      </a:cubicBezTo>
                      <a:cubicBezTo>
                        <a:pt x="590" y="116"/>
                        <a:pt x="587" y="116"/>
                        <a:pt x="585" y="116"/>
                      </a:cubicBezTo>
                      <a:cubicBezTo>
                        <a:pt x="517" y="116"/>
                        <a:pt x="450" y="116"/>
                        <a:pt x="383" y="116"/>
                      </a:cubicBezTo>
                      <a:lnTo>
                        <a:pt x="373" y="11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15">
                  <a:extLst>
                    <a:ext uri="{FF2B5EF4-FFF2-40B4-BE49-F238E27FC236}">
                      <a16:creationId xmlns:a16="http://schemas.microsoft.com/office/drawing/2014/main" xmlns="" id="{B257D0EE-150B-4B8D-ACAE-9A81900210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4725" y="2692929"/>
                  <a:ext cx="3076575" cy="1749425"/>
                </a:xfrm>
                <a:custGeom>
                  <a:avLst/>
                  <a:gdLst>
                    <a:gd name="T0" fmla="*/ 966 w 966"/>
                    <a:gd name="T1" fmla="*/ 549 h 549"/>
                    <a:gd name="T2" fmla="*/ 943 w 966"/>
                    <a:gd name="T3" fmla="*/ 549 h 549"/>
                    <a:gd name="T4" fmla="*/ 0 w 966"/>
                    <a:gd name="T5" fmla="*/ 549 h 549"/>
                    <a:gd name="T6" fmla="*/ 0 w 966"/>
                    <a:gd name="T7" fmla="*/ 108 h 549"/>
                    <a:gd name="T8" fmla="*/ 1 w 966"/>
                    <a:gd name="T9" fmla="*/ 39 h 549"/>
                    <a:gd name="T10" fmla="*/ 14 w 966"/>
                    <a:gd name="T11" fmla="*/ 9 h 549"/>
                    <a:gd name="T12" fmla="*/ 39 w 966"/>
                    <a:gd name="T13" fmla="*/ 1 h 549"/>
                    <a:gd name="T14" fmla="*/ 806 w 966"/>
                    <a:gd name="T15" fmla="*/ 1 h 549"/>
                    <a:gd name="T16" fmla="*/ 926 w 966"/>
                    <a:gd name="T17" fmla="*/ 1 h 549"/>
                    <a:gd name="T18" fmla="*/ 966 w 966"/>
                    <a:gd name="T19" fmla="*/ 41 h 549"/>
                    <a:gd name="T20" fmla="*/ 966 w 966"/>
                    <a:gd name="T21" fmla="*/ 549 h 549"/>
                    <a:gd name="T22" fmla="*/ 483 w 966"/>
                    <a:gd name="T23" fmla="*/ 511 h 549"/>
                    <a:gd name="T24" fmla="*/ 923 w 966"/>
                    <a:gd name="T25" fmla="*/ 511 h 549"/>
                    <a:gd name="T26" fmla="*/ 928 w 966"/>
                    <a:gd name="T27" fmla="*/ 506 h 549"/>
                    <a:gd name="T28" fmla="*/ 928 w 966"/>
                    <a:gd name="T29" fmla="*/ 45 h 549"/>
                    <a:gd name="T30" fmla="*/ 922 w 966"/>
                    <a:gd name="T31" fmla="*/ 38 h 549"/>
                    <a:gd name="T32" fmla="*/ 44 w 966"/>
                    <a:gd name="T33" fmla="*/ 38 h 549"/>
                    <a:gd name="T34" fmla="*/ 38 w 966"/>
                    <a:gd name="T35" fmla="*/ 45 h 549"/>
                    <a:gd name="T36" fmla="*/ 38 w 966"/>
                    <a:gd name="T37" fmla="*/ 505 h 549"/>
                    <a:gd name="T38" fmla="*/ 44 w 966"/>
                    <a:gd name="T39" fmla="*/ 511 h 549"/>
                    <a:gd name="T40" fmla="*/ 483 w 966"/>
                    <a:gd name="T41" fmla="*/ 511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6" h="549">
                      <a:moveTo>
                        <a:pt x="966" y="549"/>
                      </a:moveTo>
                      <a:cubicBezTo>
                        <a:pt x="959" y="549"/>
                        <a:pt x="950" y="549"/>
                        <a:pt x="943" y="549"/>
                      </a:cubicBezTo>
                      <a:cubicBezTo>
                        <a:pt x="631" y="549"/>
                        <a:pt x="0" y="549"/>
                        <a:pt x="0" y="549"/>
                      </a:cubicBezTo>
                      <a:cubicBezTo>
                        <a:pt x="0" y="549"/>
                        <a:pt x="0" y="254"/>
                        <a:pt x="0" y="108"/>
                      </a:cubicBezTo>
                      <a:cubicBezTo>
                        <a:pt x="0" y="85"/>
                        <a:pt x="1" y="62"/>
                        <a:pt x="1" y="39"/>
                      </a:cubicBezTo>
                      <a:cubicBezTo>
                        <a:pt x="2" y="27"/>
                        <a:pt x="4" y="17"/>
                        <a:pt x="14" y="9"/>
                      </a:cubicBezTo>
                      <a:cubicBezTo>
                        <a:pt x="21" y="3"/>
                        <a:pt x="30" y="1"/>
                        <a:pt x="39" y="1"/>
                      </a:cubicBezTo>
                      <a:cubicBezTo>
                        <a:pt x="295" y="1"/>
                        <a:pt x="550" y="1"/>
                        <a:pt x="806" y="1"/>
                      </a:cubicBezTo>
                      <a:cubicBezTo>
                        <a:pt x="846" y="1"/>
                        <a:pt x="886" y="2"/>
                        <a:pt x="926" y="1"/>
                      </a:cubicBezTo>
                      <a:cubicBezTo>
                        <a:pt x="949" y="0"/>
                        <a:pt x="966" y="19"/>
                        <a:pt x="966" y="41"/>
                      </a:cubicBezTo>
                      <a:cubicBezTo>
                        <a:pt x="966" y="209"/>
                        <a:pt x="966" y="549"/>
                        <a:pt x="966" y="549"/>
                      </a:cubicBezTo>
                      <a:close/>
                      <a:moveTo>
                        <a:pt x="483" y="511"/>
                      </a:moveTo>
                      <a:cubicBezTo>
                        <a:pt x="630" y="511"/>
                        <a:pt x="776" y="511"/>
                        <a:pt x="923" y="511"/>
                      </a:cubicBezTo>
                      <a:cubicBezTo>
                        <a:pt x="926" y="511"/>
                        <a:pt x="928" y="511"/>
                        <a:pt x="928" y="506"/>
                      </a:cubicBezTo>
                      <a:cubicBezTo>
                        <a:pt x="928" y="352"/>
                        <a:pt x="928" y="199"/>
                        <a:pt x="928" y="45"/>
                      </a:cubicBezTo>
                      <a:cubicBezTo>
                        <a:pt x="928" y="37"/>
                        <a:pt x="929" y="38"/>
                        <a:pt x="922" y="38"/>
                      </a:cubicBezTo>
                      <a:cubicBezTo>
                        <a:pt x="629" y="38"/>
                        <a:pt x="337" y="38"/>
                        <a:pt x="44" y="38"/>
                      </a:cubicBezTo>
                      <a:cubicBezTo>
                        <a:pt x="37" y="38"/>
                        <a:pt x="38" y="37"/>
                        <a:pt x="38" y="45"/>
                      </a:cubicBezTo>
                      <a:cubicBezTo>
                        <a:pt x="38" y="198"/>
                        <a:pt x="38" y="351"/>
                        <a:pt x="38" y="505"/>
                      </a:cubicBezTo>
                      <a:cubicBezTo>
                        <a:pt x="38" y="511"/>
                        <a:pt x="38" y="511"/>
                        <a:pt x="44" y="511"/>
                      </a:cubicBezTo>
                      <a:cubicBezTo>
                        <a:pt x="190" y="511"/>
                        <a:pt x="337" y="511"/>
                        <a:pt x="483" y="5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6">
                  <a:extLst>
                    <a:ext uri="{FF2B5EF4-FFF2-40B4-BE49-F238E27FC236}">
                      <a16:creationId xmlns:a16="http://schemas.microsoft.com/office/drawing/2014/main" xmlns="" id="{4A8ED252-9876-483F-8887-C0291A6F6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4894792"/>
                  <a:ext cx="1060450" cy="249238"/>
                </a:xfrm>
                <a:custGeom>
                  <a:avLst/>
                  <a:gdLst>
                    <a:gd name="T0" fmla="*/ 278 w 333"/>
                    <a:gd name="T1" fmla="*/ 0 h 78"/>
                    <a:gd name="T2" fmla="*/ 282 w 333"/>
                    <a:gd name="T3" fmla="*/ 34 h 78"/>
                    <a:gd name="T4" fmla="*/ 288 w 333"/>
                    <a:gd name="T5" fmla="*/ 60 h 78"/>
                    <a:gd name="T6" fmla="*/ 298 w 333"/>
                    <a:gd name="T7" fmla="*/ 67 h 78"/>
                    <a:gd name="T8" fmla="*/ 329 w 333"/>
                    <a:gd name="T9" fmla="*/ 74 h 78"/>
                    <a:gd name="T10" fmla="*/ 333 w 333"/>
                    <a:gd name="T11" fmla="*/ 76 h 78"/>
                    <a:gd name="T12" fmla="*/ 329 w 333"/>
                    <a:gd name="T13" fmla="*/ 77 h 78"/>
                    <a:gd name="T14" fmla="*/ 221 w 333"/>
                    <a:gd name="T15" fmla="*/ 77 h 78"/>
                    <a:gd name="T16" fmla="*/ 6 w 333"/>
                    <a:gd name="T17" fmla="*/ 77 h 78"/>
                    <a:gd name="T18" fmla="*/ 0 w 333"/>
                    <a:gd name="T19" fmla="*/ 76 h 78"/>
                    <a:gd name="T20" fmla="*/ 5 w 333"/>
                    <a:gd name="T21" fmla="*/ 74 h 78"/>
                    <a:gd name="T22" fmla="*/ 35 w 333"/>
                    <a:gd name="T23" fmla="*/ 67 h 78"/>
                    <a:gd name="T24" fmla="*/ 49 w 333"/>
                    <a:gd name="T25" fmla="*/ 50 h 78"/>
                    <a:gd name="T26" fmla="*/ 56 w 333"/>
                    <a:gd name="T27" fmla="*/ 0 h 78"/>
                    <a:gd name="T28" fmla="*/ 66 w 333"/>
                    <a:gd name="T29" fmla="*/ 0 h 78"/>
                    <a:gd name="T30" fmla="*/ 278 w 333"/>
                    <a:gd name="T3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3" h="78">
                      <a:moveTo>
                        <a:pt x="278" y="0"/>
                      </a:moveTo>
                      <a:cubicBezTo>
                        <a:pt x="280" y="12"/>
                        <a:pt x="280" y="23"/>
                        <a:pt x="282" y="34"/>
                      </a:cubicBezTo>
                      <a:cubicBezTo>
                        <a:pt x="283" y="43"/>
                        <a:pt x="285" y="51"/>
                        <a:pt x="288" y="60"/>
                      </a:cubicBezTo>
                      <a:cubicBezTo>
                        <a:pt x="290" y="64"/>
                        <a:pt x="293" y="67"/>
                        <a:pt x="298" y="67"/>
                      </a:cubicBezTo>
                      <a:cubicBezTo>
                        <a:pt x="309" y="68"/>
                        <a:pt x="319" y="72"/>
                        <a:pt x="329" y="74"/>
                      </a:cubicBezTo>
                      <a:cubicBezTo>
                        <a:pt x="331" y="74"/>
                        <a:pt x="333" y="74"/>
                        <a:pt x="333" y="76"/>
                      </a:cubicBezTo>
                      <a:cubicBezTo>
                        <a:pt x="333" y="78"/>
                        <a:pt x="330" y="77"/>
                        <a:pt x="329" y="77"/>
                      </a:cubicBezTo>
                      <a:cubicBezTo>
                        <a:pt x="293" y="77"/>
                        <a:pt x="257" y="77"/>
                        <a:pt x="221" y="77"/>
                      </a:cubicBezTo>
                      <a:cubicBezTo>
                        <a:pt x="149" y="77"/>
                        <a:pt x="78" y="77"/>
                        <a:pt x="6" y="77"/>
                      </a:cubicBezTo>
                      <a:cubicBezTo>
                        <a:pt x="4" y="77"/>
                        <a:pt x="2" y="78"/>
                        <a:pt x="0" y="76"/>
                      </a:cubicBezTo>
                      <a:cubicBezTo>
                        <a:pt x="1" y="74"/>
                        <a:pt x="3" y="74"/>
                        <a:pt x="5" y="74"/>
                      </a:cubicBezTo>
                      <a:cubicBezTo>
                        <a:pt x="15" y="72"/>
                        <a:pt x="25" y="69"/>
                        <a:pt x="35" y="67"/>
                      </a:cubicBezTo>
                      <a:cubicBezTo>
                        <a:pt x="44" y="66"/>
                        <a:pt x="46" y="61"/>
                        <a:pt x="49" y="50"/>
                      </a:cubicBezTo>
                      <a:cubicBezTo>
                        <a:pt x="52" y="35"/>
                        <a:pt x="56" y="0"/>
                        <a:pt x="5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207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7">
                  <a:extLst>
                    <a:ext uri="{FF2B5EF4-FFF2-40B4-BE49-F238E27FC236}">
                      <a16:creationId xmlns:a16="http://schemas.microsoft.com/office/drawing/2014/main" xmlns="" id="{C66330C8-F460-4553-BBE9-5CAC9735B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0" y="4812242"/>
                  <a:ext cx="708025" cy="82550"/>
                </a:xfrm>
                <a:custGeom>
                  <a:avLst/>
                  <a:gdLst>
                    <a:gd name="T0" fmla="*/ 222 w 222"/>
                    <a:gd name="T1" fmla="*/ 26 h 26"/>
                    <a:gd name="T2" fmla="*/ 10 w 222"/>
                    <a:gd name="T3" fmla="*/ 26 h 26"/>
                    <a:gd name="T4" fmla="*/ 0 w 222"/>
                    <a:gd name="T5" fmla="*/ 26 h 26"/>
                    <a:gd name="T6" fmla="*/ 1 w 222"/>
                    <a:gd name="T7" fmla="*/ 0 h 26"/>
                    <a:gd name="T8" fmla="*/ 11 w 222"/>
                    <a:gd name="T9" fmla="*/ 0 h 26"/>
                    <a:gd name="T10" fmla="*/ 213 w 222"/>
                    <a:gd name="T11" fmla="*/ 0 h 26"/>
                    <a:gd name="T12" fmla="*/ 220 w 222"/>
                    <a:gd name="T13" fmla="*/ 0 h 26"/>
                    <a:gd name="T14" fmla="*/ 222 w 222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" h="26">
                      <a:moveTo>
                        <a:pt x="222" y="26"/>
                      </a:moveTo>
                      <a:cubicBezTo>
                        <a:pt x="151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7"/>
                        <a:pt x="1" y="9"/>
                        <a:pt x="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45" y="0"/>
                        <a:pt x="213" y="0"/>
                      </a:cubicBezTo>
                      <a:cubicBezTo>
                        <a:pt x="215" y="0"/>
                        <a:pt x="218" y="0"/>
                        <a:pt x="220" y="0"/>
                      </a:cubicBezTo>
                      <a:lnTo>
                        <a:pt x="222" y="2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8">
                  <a:extLst>
                    <a:ext uri="{FF2B5EF4-FFF2-40B4-BE49-F238E27FC236}">
                      <a16:creationId xmlns:a16="http://schemas.microsoft.com/office/drawing/2014/main" xmlns="" id="{67CD7578-7161-450D-89FA-47463869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5134504"/>
                  <a:ext cx="1060450" cy="15875"/>
                </a:xfrm>
                <a:custGeom>
                  <a:avLst/>
                  <a:gdLst>
                    <a:gd name="T0" fmla="*/ 167 w 333"/>
                    <a:gd name="T1" fmla="*/ 2 h 5"/>
                    <a:gd name="T2" fmla="*/ 331 w 333"/>
                    <a:gd name="T3" fmla="*/ 2 h 5"/>
                    <a:gd name="T4" fmla="*/ 333 w 333"/>
                    <a:gd name="T5" fmla="*/ 3 h 5"/>
                    <a:gd name="T6" fmla="*/ 331 w 333"/>
                    <a:gd name="T7" fmla="*/ 5 h 5"/>
                    <a:gd name="T8" fmla="*/ 324 w 333"/>
                    <a:gd name="T9" fmla="*/ 5 h 5"/>
                    <a:gd name="T10" fmla="*/ 6 w 333"/>
                    <a:gd name="T11" fmla="*/ 5 h 5"/>
                    <a:gd name="T12" fmla="*/ 0 w 333"/>
                    <a:gd name="T13" fmla="*/ 3 h 5"/>
                    <a:gd name="T14" fmla="*/ 6 w 333"/>
                    <a:gd name="T15" fmla="*/ 2 h 5"/>
                    <a:gd name="T16" fmla="*/ 167 w 333"/>
                    <a:gd name="T17" fmla="*/ 2 h 5"/>
                    <a:gd name="T18" fmla="*/ 167 w 333"/>
                    <a:gd name="T1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3" h="5">
                      <a:moveTo>
                        <a:pt x="167" y="2"/>
                      </a:moveTo>
                      <a:cubicBezTo>
                        <a:pt x="222" y="2"/>
                        <a:pt x="276" y="2"/>
                        <a:pt x="331" y="2"/>
                      </a:cubicBezTo>
                      <a:cubicBezTo>
                        <a:pt x="332" y="2"/>
                        <a:pt x="333" y="1"/>
                        <a:pt x="333" y="3"/>
                      </a:cubicBezTo>
                      <a:cubicBezTo>
                        <a:pt x="333" y="4"/>
                        <a:pt x="332" y="5"/>
                        <a:pt x="331" y="5"/>
                      </a:cubicBezTo>
                      <a:cubicBezTo>
                        <a:pt x="328" y="5"/>
                        <a:pt x="326" y="5"/>
                        <a:pt x="324" y="5"/>
                      </a:cubicBezTo>
                      <a:cubicBezTo>
                        <a:pt x="218" y="5"/>
                        <a:pt x="112" y="5"/>
                        <a:pt x="6" y="5"/>
                      </a:cubicBezTo>
                      <a:cubicBezTo>
                        <a:pt x="4" y="5"/>
                        <a:pt x="0" y="5"/>
                        <a:pt x="0" y="3"/>
                      </a:cubicBezTo>
                      <a:cubicBezTo>
                        <a:pt x="0" y="0"/>
                        <a:pt x="4" y="2"/>
                        <a:pt x="6" y="2"/>
                      </a:cubicBezTo>
                      <a:cubicBezTo>
                        <a:pt x="60" y="2"/>
                        <a:pt x="114" y="2"/>
                        <a:pt x="167" y="2"/>
                      </a:cubicBezTo>
                      <a:cubicBezTo>
                        <a:pt x="167" y="2"/>
                        <a:pt x="167" y="2"/>
                        <a:pt x="167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" name="Group 60">
            <a:extLst>
              <a:ext uri="{FF2B5EF4-FFF2-40B4-BE49-F238E27FC236}">
                <a16:creationId xmlns:a16="http://schemas.microsoft.com/office/drawing/2014/main" xmlns="" id="{E5484B83-BA46-40C2-AEFC-E651A5EE495D}"/>
              </a:ext>
            </a:extLst>
          </p:cNvPr>
          <p:cNvGrpSpPr/>
          <p:nvPr/>
        </p:nvGrpSpPr>
        <p:grpSpPr>
          <a:xfrm>
            <a:off x="8859252" y="1731446"/>
            <a:ext cx="1095577" cy="1339370"/>
            <a:chOff x="5963380" y="946301"/>
            <a:chExt cx="3977308" cy="48623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B0D41CB-8640-4203-AF24-5A9B7F810C85}"/>
                </a:ext>
              </a:extLst>
            </p:cNvPr>
            <p:cNvSpPr/>
            <p:nvPr/>
          </p:nvSpPr>
          <p:spPr>
            <a:xfrm>
              <a:off x="6437568" y="1320800"/>
              <a:ext cx="3070468" cy="430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62">
              <a:extLst>
                <a:ext uri="{FF2B5EF4-FFF2-40B4-BE49-F238E27FC236}">
                  <a16:creationId xmlns:a16="http://schemas.microsoft.com/office/drawing/2014/main" xmlns="" id="{ACE5CBB1-B0E0-4C25-B60E-6086655B1181}"/>
                </a:ext>
              </a:extLst>
            </p:cNvPr>
            <p:cNvGrpSpPr/>
            <p:nvPr/>
          </p:nvGrpSpPr>
          <p:grpSpPr>
            <a:xfrm>
              <a:off x="5963380" y="946301"/>
              <a:ext cx="3977308" cy="4862356"/>
              <a:chOff x="7954708" y="958232"/>
              <a:chExt cx="3977308" cy="48623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ECE31147-AEF8-4B5C-B94C-11B87CB47982}"/>
                  </a:ext>
                </a:extLst>
              </p:cNvPr>
              <p:cNvSpPr/>
              <p:nvPr/>
            </p:nvSpPr>
            <p:spPr>
              <a:xfrm>
                <a:off x="7954708" y="5619683"/>
                <a:ext cx="3977308" cy="20090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xmlns="" id="{4FCA95F7-37F2-47FB-B02B-925914A62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3271" y="958232"/>
                <a:ext cx="3320183" cy="4738125"/>
              </a:xfrm>
              <a:custGeom>
                <a:avLst/>
                <a:gdLst>
                  <a:gd name="T0" fmla="*/ 662 w 662"/>
                  <a:gd name="T1" fmla="*/ 473 h 946"/>
                  <a:gd name="T2" fmla="*/ 662 w 662"/>
                  <a:gd name="T3" fmla="*/ 904 h 946"/>
                  <a:gd name="T4" fmla="*/ 633 w 662"/>
                  <a:gd name="T5" fmla="*/ 944 h 946"/>
                  <a:gd name="T6" fmla="*/ 620 w 662"/>
                  <a:gd name="T7" fmla="*/ 946 h 946"/>
                  <a:gd name="T8" fmla="*/ 412 w 662"/>
                  <a:gd name="T9" fmla="*/ 946 h 946"/>
                  <a:gd name="T10" fmla="*/ 42 w 662"/>
                  <a:gd name="T11" fmla="*/ 946 h 946"/>
                  <a:gd name="T12" fmla="*/ 4 w 662"/>
                  <a:gd name="T13" fmla="*/ 923 h 946"/>
                  <a:gd name="T14" fmla="*/ 0 w 662"/>
                  <a:gd name="T15" fmla="*/ 904 h 946"/>
                  <a:gd name="T16" fmla="*/ 0 w 662"/>
                  <a:gd name="T17" fmla="*/ 452 h 946"/>
                  <a:gd name="T18" fmla="*/ 0 w 662"/>
                  <a:gd name="T19" fmla="*/ 181 h 946"/>
                  <a:gd name="T20" fmla="*/ 0 w 662"/>
                  <a:gd name="T21" fmla="*/ 41 h 946"/>
                  <a:gd name="T22" fmla="*/ 30 w 662"/>
                  <a:gd name="T23" fmla="*/ 1 h 946"/>
                  <a:gd name="T24" fmla="*/ 41 w 662"/>
                  <a:gd name="T25" fmla="*/ 0 h 946"/>
                  <a:gd name="T26" fmla="*/ 620 w 662"/>
                  <a:gd name="T27" fmla="*/ 0 h 946"/>
                  <a:gd name="T28" fmla="*/ 658 w 662"/>
                  <a:gd name="T29" fmla="*/ 23 h 946"/>
                  <a:gd name="T30" fmla="*/ 662 w 662"/>
                  <a:gd name="T31" fmla="*/ 41 h 946"/>
                  <a:gd name="T32" fmla="*/ 662 w 662"/>
                  <a:gd name="T33" fmla="*/ 473 h 946"/>
                  <a:gd name="T34" fmla="*/ 39 w 662"/>
                  <a:gd name="T35" fmla="*/ 473 h 946"/>
                  <a:gd name="T36" fmla="*/ 39 w 662"/>
                  <a:gd name="T37" fmla="*/ 859 h 946"/>
                  <a:gd name="T38" fmla="*/ 45 w 662"/>
                  <a:gd name="T39" fmla="*/ 865 h 946"/>
                  <a:gd name="T40" fmla="*/ 617 w 662"/>
                  <a:gd name="T41" fmla="*/ 865 h 946"/>
                  <a:gd name="T42" fmla="*/ 623 w 662"/>
                  <a:gd name="T43" fmla="*/ 859 h 946"/>
                  <a:gd name="T44" fmla="*/ 623 w 662"/>
                  <a:gd name="T45" fmla="*/ 87 h 946"/>
                  <a:gd name="T46" fmla="*/ 617 w 662"/>
                  <a:gd name="T47" fmla="*/ 81 h 946"/>
                  <a:gd name="T48" fmla="*/ 45 w 662"/>
                  <a:gd name="T49" fmla="*/ 81 h 946"/>
                  <a:gd name="T50" fmla="*/ 39 w 662"/>
                  <a:gd name="T51" fmla="*/ 87 h 946"/>
                  <a:gd name="T52" fmla="*/ 39 w 662"/>
                  <a:gd name="T53" fmla="*/ 224 h 946"/>
                  <a:gd name="T54" fmla="*/ 39 w 662"/>
                  <a:gd name="T55" fmla="*/ 473 h 946"/>
                  <a:gd name="T56" fmla="*/ 353 w 662"/>
                  <a:gd name="T57" fmla="*/ 905 h 946"/>
                  <a:gd name="T58" fmla="*/ 331 w 662"/>
                  <a:gd name="T59" fmla="*/ 883 h 946"/>
                  <a:gd name="T60" fmla="*/ 309 w 662"/>
                  <a:gd name="T61" fmla="*/ 905 h 946"/>
                  <a:gd name="T62" fmla="*/ 331 w 662"/>
                  <a:gd name="T63" fmla="*/ 927 h 946"/>
                  <a:gd name="T64" fmla="*/ 353 w 662"/>
                  <a:gd name="T65" fmla="*/ 905 h 946"/>
                  <a:gd name="T66" fmla="*/ 337 w 662"/>
                  <a:gd name="T67" fmla="*/ 41 h 946"/>
                  <a:gd name="T68" fmla="*/ 331 w 662"/>
                  <a:gd name="T69" fmla="*/ 35 h 946"/>
                  <a:gd name="T70" fmla="*/ 325 w 662"/>
                  <a:gd name="T71" fmla="*/ 41 h 946"/>
                  <a:gd name="T72" fmla="*/ 331 w 662"/>
                  <a:gd name="T73" fmla="*/ 46 h 946"/>
                  <a:gd name="T74" fmla="*/ 337 w 662"/>
                  <a:gd name="T75" fmla="*/ 41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2" h="946">
                    <a:moveTo>
                      <a:pt x="662" y="473"/>
                    </a:moveTo>
                    <a:cubicBezTo>
                      <a:pt x="662" y="617"/>
                      <a:pt x="662" y="760"/>
                      <a:pt x="662" y="904"/>
                    </a:cubicBezTo>
                    <a:cubicBezTo>
                      <a:pt x="662" y="924"/>
                      <a:pt x="652" y="938"/>
                      <a:pt x="633" y="944"/>
                    </a:cubicBezTo>
                    <a:cubicBezTo>
                      <a:pt x="629" y="946"/>
                      <a:pt x="624" y="946"/>
                      <a:pt x="620" y="946"/>
                    </a:cubicBezTo>
                    <a:cubicBezTo>
                      <a:pt x="550" y="946"/>
                      <a:pt x="481" y="946"/>
                      <a:pt x="412" y="946"/>
                    </a:cubicBezTo>
                    <a:cubicBezTo>
                      <a:pt x="288" y="946"/>
                      <a:pt x="165" y="946"/>
                      <a:pt x="42" y="946"/>
                    </a:cubicBezTo>
                    <a:cubicBezTo>
                      <a:pt x="24" y="946"/>
                      <a:pt x="12" y="938"/>
                      <a:pt x="4" y="923"/>
                    </a:cubicBezTo>
                    <a:cubicBezTo>
                      <a:pt x="1" y="917"/>
                      <a:pt x="0" y="911"/>
                      <a:pt x="0" y="904"/>
                    </a:cubicBezTo>
                    <a:cubicBezTo>
                      <a:pt x="0" y="754"/>
                      <a:pt x="0" y="603"/>
                      <a:pt x="0" y="452"/>
                    </a:cubicBezTo>
                    <a:cubicBezTo>
                      <a:pt x="0" y="362"/>
                      <a:pt x="0" y="272"/>
                      <a:pt x="0" y="181"/>
                    </a:cubicBezTo>
                    <a:cubicBezTo>
                      <a:pt x="0" y="134"/>
                      <a:pt x="0" y="87"/>
                      <a:pt x="0" y="41"/>
                    </a:cubicBezTo>
                    <a:cubicBezTo>
                      <a:pt x="0" y="22"/>
                      <a:pt x="12" y="6"/>
                      <a:pt x="30" y="1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234" y="0"/>
                      <a:pt x="427" y="0"/>
                      <a:pt x="620" y="0"/>
                    </a:cubicBezTo>
                    <a:cubicBezTo>
                      <a:pt x="638" y="0"/>
                      <a:pt x="650" y="7"/>
                      <a:pt x="658" y="23"/>
                    </a:cubicBezTo>
                    <a:cubicBezTo>
                      <a:pt x="661" y="29"/>
                      <a:pt x="662" y="35"/>
                      <a:pt x="662" y="41"/>
                    </a:cubicBezTo>
                    <a:cubicBezTo>
                      <a:pt x="662" y="185"/>
                      <a:pt x="662" y="329"/>
                      <a:pt x="662" y="473"/>
                    </a:cubicBezTo>
                    <a:close/>
                    <a:moveTo>
                      <a:pt x="39" y="473"/>
                    </a:moveTo>
                    <a:cubicBezTo>
                      <a:pt x="39" y="602"/>
                      <a:pt x="39" y="730"/>
                      <a:pt x="39" y="859"/>
                    </a:cubicBezTo>
                    <a:cubicBezTo>
                      <a:pt x="39" y="864"/>
                      <a:pt x="41" y="865"/>
                      <a:pt x="45" y="865"/>
                    </a:cubicBezTo>
                    <a:cubicBezTo>
                      <a:pt x="235" y="864"/>
                      <a:pt x="426" y="864"/>
                      <a:pt x="617" y="865"/>
                    </a:cubicBezTo>
                    <a:cubicBezTo>
                      <a:pt x="621" y="865"/>
                      <a:pt x="623" y="864"/>
                      <a:pt x="623" y="859"/>
                    </a:cubicBezTo>
                    <a:cubicBezTo>
                      <a:pt x="622" y="602"/>
                      <a:pt x="622" y="344"/>
                      <a:pt x="623" y="87"/>
                    </a:cubicBezTo>
                    <a:cubicBezTo>
                      <a:pt x="623" y="82"/>
                      <a:pt x="621" y="81"/>
                      <a:pt x="617" y="81"/>
                    </a:cubicBezTo>
                    <a:cubicBezTo>
                      <a:pt x="426" y="81"/>
                      <a:pt x="235" y="81"/>
                      <a:pt x="45" y="81"/>
                    </a:cubicBezTo>
                    <a:cubicBezTo>
                      <a:pt x="41" y="81"/>
                      <a:pt x="39" y="82"/>
                      <a:pt x="39" y="87"/>
                    </a:cubicBezTo>
                    <a:cubicBezTo>
                      <a:pt x="39" y="133"/>
                      <a:pt x="39" y="178"/>
                      <a:pt x="39" y="224"/>
                    </a:cubicBezTo>
                    <a:cubicBezTo>
                      <a:pt x="39" y="307"/>
                      <a:pt x="39" y="390"/>
                      <a:pt x="39" y="473"/>
                    </a:cubicBezTo>
                    <a:close/>
                    <a:moveTo>
                      <a:pt x="353" y="905"/>
                    </a:moveTo>
                    <a:cubicBezTo>
                      <a:pt x="353" y="893"/>
                      <a:pt x="343" y="883"/>
                      <a:pt x="331" y="883"/>
                    </a:cubicBezTo>
                    <a:cubicBezTo>
                      <a:pt x="319" y="883"/>
                      <a:pt x="309" y="893"/>
                      <a:pt x="309" y="905"/>
                    </a:cubicBezTo>
                    <a:cubicBezTo>
                      <a:pt x="309" y="917"/>
                      <a:pt x="319" y="927"/>
                      <a:pt x="331" y="927"/>
                    </a:cubicBezTo>
                    <a:cubicBezTo>
                      <a:pt x="343" y="927"/>
                      <a:pt x="353" y="917"/>
                      <a:pt x="353" y="905"/>
                    </a:cubicBezTo>
                    <a:close/>
                    <a:moveTo>
                      <a:pt x="337" y="41"/>
                    </a:moveTo>
                    <a:cubicBezTo>
                      <a:pt x="336" y="38"/>
                      <a:pt x="334" y="36"/>
                      <a:pt x="331" y="35"/>
                    </a:cubicBezTo>
                    <a:cubicBezTo>
                      <a:pt x="328" y="35"/>
                      <a:pt x="325" y="38"/>
                      <a:pt x="325" y="41"/>
                    </a:cubicBezTo>
                    <a:cubicBezTo>
                      <a:pt x="326" y="44"/>
                      <a:pt x="328" y="46"/>
                      <a:pt x="331" y="46"/>
                    </a:cubicBezTo>
                    <a:cubicBezTo>
                      <a:pt x="334" y="46"/>
                      <a:pt x="336" y="44"/>
                      <a:pt x="337" y="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9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0" y="32839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 do you need to be a web developer?</a:t>
            </a:r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457200" y="1223683"/>
            <a:ext cx="1120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69988">
              <a:buFont typeface="Wingdings" pitchFamily="2" charset="2"/>
              <a:buChar char="ü"/>
            </a:pP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GitHub: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 version control system that enables you to keep track of all changes made to your code. GitHub is key for developers, acting as a hosting service for your 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repository, enabling teamwork and collaborative projects.</a:t>
            </a:r>
          </a:p>
          <a:p>
            <a:pPr indent="1169988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Optional: Design Software Sketch and Photoshop</a:t>
            </a:r>
            <a:b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working in web development, it’s not strictly necessary to be familiar with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programmes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like Sketch 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Figma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7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40DF6F8-73A1-4C0D-88A4-81595AD4298A}"/>
              </a:ext>
            </a:extLst>
          </p:cNvPr>
          <p:cNvCxnSpPr>
            <a:cxnSpLocks/>
            <a:stCxn id="3" idx="4"/>
            <a:endCxn id="66" idx="1"/>
          </p:cNvCxnSpPr>
          <p:nvPr/>
        </p:nvCxnSpPr>
        <p:spPr>
          <a:xfrm>
            <a:off x="7405754" y="4053259"/>
            <a:ext cx="1117834" cy="89781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01D1BEB-5826-489C-A3A4-9EB7592080FB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flipV="1">
            <a:off x="7033661" y="2427792"/>
            <a:ext cx="1956209" cy="934152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E091871-BA75-41B6-83D4-0F858A835401}"/>
              </a:ext>
            </a:extLst>
          </p:cNvPr>
          <p:cNvCxnSpPr>
            <a:cxnSpLocks/>
            <a:stCxn id="88" idx="2"/>
            <a:endCxn id="3" idx="9"/>
          </p:cNvCxnSpPr>
          <p:nvPr/>
        </p:nvCxnSpPr>
        <p:spPr>
          <a:xfrm flipV="1">
            <a:off x="3262271" y="4280333"/>
            <a:ext cx="1456147" cy="1361486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2C8B3EB-BF05-4D5C-89D6-89E0B0B0B6A9}"/>
              </a:ext>
            </a:extLst>
          </p:cNvPr>
          <p:cNvCxnSpPr>
            <a:cxnSpLocks/>
            <a:stCxn id="78" idx="38"/>
            <a:endCxn id="3" idx="14"/>
          </p:cNvCxnSpPr>
          <p:nvPr/>
        </p:nvCxnSpPr>
        <p:spPr>
          <a:xfrm>
            <a:off x="2764304" y="2381406"/>
            <a:ext cx="2093648" cy="59198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6F8FF9CE-B58E-4681-9C81-4A0EF4247573}"/>
              </a:ext>
            </a:extLst>
          </p:cNvPr>
          <p:cNvSpPr>
            <a:spLocks/>
          </p:cNvSpPr>
          <p:nvPr/>
        </p:nvSpPr>
        <p:spPr bwMode="auto">
          <a:xfrm>
            <a:off x="4242966" y="2398139"/>
            <a:ext cx="3224803" cy="192256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3B3960CA-27E9-4D14-BD41-CB9F6C4B7BEE}"/>
              </a:ext>
            </a:extLst>
          </p:cNvPr>
          <p:cNvGrpSpPr/>
          <p:nvPr/>
        </p:nvGrpSpPr>
        <p:grpSpPr>
          <a:xfrm>
            <a:off x="5125962" y="2938035"/>
            <a:ext cx="1203438" cy="1203147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4B9493DF-E040-4BC7-8027-8C02DAE24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64B5FC25-B7F3-4122-A1E9-9299A3437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D0CFA54B-4610-40BF-9F79-B6A79D261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00D6B1B2-B328-4B6A-B554-4533C464D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xmlns="" id="{3B930CE0-30B0-4DC6-9B48-0BB3A213A335}"/>
              </a:ext>
            </a:extLst>
          </p:cNvPr>
          <p:cNvGrpSpPr/>
          <p:nvPr/>
        </p:nvGrpSpPr>
        <p:grpSpPr>
          <a:xfrm>
            <a:off x="1172087" y="4857489"/>
            <a:ext cx="2392100" cy="1338840"/>
            <a:chOff x="4654804" y="1774767"/>
            <a:chExt cx="6244470" cy="349498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A76CF3E-C935-4081-8602-304474DE7095}"/>
                </a:ext>
              </a:extLst>
            </p:cNvPr>
            <p:cNvSpPr/>
            <p:nvPr/>
          </p:nvSpPr>
          <p:spPr>
            <a:xfrm>
              <a:off x="4654804" y="4999473"/>
              <a:ext cx="6244470" cy="27027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3D16AAB8-7CA5-4879-9776-DAB71405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139" y="1913333"/>
              <a:ext cx="10008" cy="12317"/>
            </a:xfrm>
            <a:custGeom>
              <a:avLst/>
              <a:gdLst>
                <a:gd name="T0" fmla="*/ 10 w 11"/>
                <a:gd name="T1" fmla="*/ 0 h 13"/>
                <a:gd name="T2" fmla="*/ 4 w 11"/>
                <a:gd name="T3" fmla="*/ 13 h 13"/>
                <a:gd name="T4" fmla="*/ 10 w 11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10" y="0"/>
                  </a:moveTo>
                  <a:cubicBezTo>
                    <a:pt x="11" y="6"/>
                    <a:pt x="9" y="10"/>
                    <a:pt x="4" y="13"/>
                  </a:cubicBezTo>
                  <a:cubicBezTo>
                    <a:pt x="0" y="6"/>
                    <a:pt x="3" y="2"/>
                    <a:pt x="10" y="0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xmlns="" id="{BF84BF34-DEEF-4E36-A260-04AF9DDE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388" y="1913333"/>
              <a:ext cx="11547" cy="12317"/>
            </a:xfrm>
            <a:custGeom>
              <a:avLst/>
              <a:gdLst>
                <a:gd name="T0" fmla="*/ 8 w 12"/>
                <a:gd name="T1" fmla="*/ 13 h 13"/>
                <a:gd name="T2" fmla="*/ 2 w 12"/>
                <a:gd name="T3" fmla="*/ 0 h 13"/>
                <a:gd name="T4" fmla="*/ 8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8" y="13"/>
                  </a:moveTo>
                  <a:cubicBezTo>
                    <a:pt x="2" y="10"/>
                    <a:pt x="0" y="6"/>
                    <a:pt x="2" y="0"/>
                  </a:cubicBezTo>
                  <a:cubicBezTo>
                    <a:pt x="9" y="2"/>
                    <a:pt x="12" y="6"/>
                    <a:pt x="8" y="13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xmlns="" id="{009DF2DB-B764-4577-A775-910B5BCA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76" y="1934888"/>
              <a:ext cx="11547" cy="10777"/>
            </a:xfrm>
            <a:custGeom>
              <a:avLst/>
              <a:gdLst>
                <a:gd name="T0" fmla="*/ 6 w 12"/>
                <a:gd name="T1" fmla="*/ 11 h 11"/>
                <a:gd name="T2" fmla="*/ 5 w 12"/>
                <a:gd name="T3" fmla="*/ 0 h 11"/>
                <a:gd name="T4" fmla="*/ 6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1" y="8"/>
                    <a:pt x="0" y="4"/>
                    <a:pt x="5" y="0"/>
                  </a:cubicBezTo>
                  <a:cubicBezTo>
                    <a:pt x="10" y="3"/>
                    <a:pt x="12" y="7"/>
                    <a:pt x="6" y="11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xmlns="" id="{CCB7E4D0-B647-4F95-BA59-5DD3FDF97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7536" y="1966451"/>
              <a:ext cx="4274002" cy="2732836"/>
            </a:xfrm>
            <a:custGeom>
              <a:avLst/>
              <a:gdLst>
                <a:gd name="T0" fmla="*/ 2226 w 4453"/>
                <a:gd name="T1" fmla="*/ 1 h 2847"/>
                <a:gd name="T2" fmla="*/ 4419 w 4453"/>
                <a:gd name="T3" fmla="*/ 0 h 2847"/>
                <a:gd name="T4" fmla="*/ 4453 w 4453"/>
                <a:gd name="T5" fmla="*/ 35 h 2847"/>
                <a:gd name="T6" fmla="*/ 4453 w 4453"/>
                <a:gd name="T7" fmla="*/ 2813 h 2847"/>
                <a:gd name="T8" fmla="*/ 4419 w 4453"/>
                <a:gd name="T9" fmla="*/ 2847 h 2847"/>
                <a:gd name="T10" fmla="*/ 39 w 4453"/>
                <a:gd name="T11" fmla="*/ 2847 h 2847"/>
                <a:gd name="T12" fmla="*/ 0 w 4453"/>
                <a:gd name="T13" fmla="*/ 2808 h 2847"/>
                <a:gd name="T14" fmla="*/ 0 w 4453"/>
                <a:gd name="T15" fmla="*/ 35 h 2847"/>
                <a:gd name="T16" fmla="*/ 34 w 4453"/>
                <a:gd name="T17" fmla="*/ 0 h 2847"/>
                <a:gd name="T18" fmla="*/ 2226 w 4453"/>
                <a:gd name="T19" fmla="*/ 1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3" h="2847">
                  <a:moveTo>
                    <a:pt x="2226" y="1"/>
                  </a:moveTo>
                  <a:cubicBezTo>
                    <a:pt x="2957" y="1"/>
                    <a:pt x="3688" y="1"/>
                    <a:pt x="4419" y="0"/>
                  </a:cubicBezTo>
                  <a:cubicBezTo>
                    <a:pt x="4447" y="0"/>
                    <a:pt x="4453" y="7"/>
                    <a:pt x="4453" y="35"/>
                  </a:cubicBezTo>
                  <a:cubicBezTo>
                    <a:pt x="4452" y="961"/>
                    <a:pt x="4452" y="1887"/>
                    <a:pt x="4453" y="2813"/>
                  </a:cubicBezTo>
                  <a:cubicBezTo>
                    <a:pt x="4453" y="2840"/>
                    <a:pt x="4446" y="2847"/>
                    <a:pt x="4419" y="2847"/>
                  </a:cubicBezTo>
                  <a:cubicBezTo>
                    <a:pt x="2959" y="2847"/>
                    <a:pt x="1499" y="2847"/>
                    <a:pt x="39" y="2847"/>
                  </a:cubicBezTo>
                  <a:cubicBezTo>
                    <a:pt x="0" y="2847"/>
                    <a:pt x="0" y="2847"/>
                    <a:pt x="0" y="2808"/>
                  </a:cubicBezTo>
                  <a:cubicBezTo>
                    <a:pt x="0" y="1884"/>
                    <a:pt x="0" y="959"/>
                    <a:pt x="0" y="35"/>
                  </a:cubicBezTo>
                  <a:cubicBezTo>
                    <a:pt x="0" y="8"/>
                    <a:pt x="5" y="0"/>
                    <a:pt x="34" y="0"/>
                  </a:cubicBezTo>
                  <a:cubicBezTo>
                    <a:pt x="765" y="1"/>
                    <a:pt x="1495" y="1"/>
                    <a:pt x="22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08EF8A50-16C7-4721-B8A4-C34C29A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0566" y="5033386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587DF3B6-7C76-4EF3-929B-A457350D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198" y="5033386"/>
              <a:ext cx="2310" cy="154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85">
              <a:extLst>
                <a:ext uri="{FF2B5EF4-FFF2-40B4-BE49-F238E27FC236}">
                  <a16:creationId xmlns:a16="http://schemas.microsoft.com/office/drawing/2014/main" xmlns="" id="{AD69585F-393A-4174-A03A-8624DBF0C6C1}"/>
                </a:ext>
              </a:extLst>
            </p:cNvPr>
            <p:cNvGrpSpPr/>
            <p:nvPr/>
          </p:nvGrpSpPr>
          <p:grpSpPr>
            <a:xfrm>
              <a:off x="4860810" y="1774767"/>
              <a:ext cx="5787454" cy="3328672"/>
              <a:chOff x="796810" y="2238918"/>
              <a:chExt cx="5787454" cy="3328672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E3717F44-21E0-4429-835B-F04B24CA39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0290" y="2238918"/>
                <a:ext cx="4719724" cy="3117743"/>
              </a:xfrm>
              <a:custGeom>
                <a:avLst/>
                <a:gdLst>
                  <a:gd name="T0" fmla="*/ 4914 w 4918"/>
                  <a:gd name="T1" fmla="*/ 178 h 3248"/>
                  <a:gd name="T2" fmla="*/ 4915 w 4918"/>
                  <a:gd name="T3" fmla="*/ 713 h 3248"/>
                  <a:gd name="T4" fmla="*/ 4915 w 4918"/>
                  <a:gd name="T5" fmla="*/ 2133 h 3248"/>
                  <a:gd name="T6" fmla="*/ 4918 w 4918"/>
                  <a:gd name="T7" fmla="*/ 3248 h 3248"/>
                  <a:gd name="T8" fmla="*/ 1 w 4918"/>
                  <a:gd name="T9" fmla="*/ 3248 h 3248"/>
                  <a:gd name="T10" fmla="*/ 1 w 4918"/>
                  <a:gd name="T11" fmla="*/ 2183 h 3248"/>
                  <a:gd name="T12" fmla="*/ 0 w 4918"/>
                  <a:gd name="T13" fmla="*/ 229 h 3248"/>
                  <a:gd name="T14" fmla="*/ 8 w 4918"/>
                  <a:gd name="T15" fmla="*/ 157 h 3248"/>
                  <a:gd name="T16" fmla="*/ 14 w 4918"/>
                  <a:gd name="T17" fmla="*/ 143 h 3248"/>
                  <a:gd name="T18" fmla="*/ 141 w 4918"/>
                  <a:gd name="T19" fmla="*/ 12 h 3248"/>
                  <a:gd name="T20" fmla="*/ 218 w 4918"/>
                  <a:gd name="T21" fmla="*/ 0 h 3248"/>
                  <a:gd name="T22" fmla="*/ 4712 w 4918"/>
                  <a:gd name="T23" fmla="*/ 1 h 3248"/>
                  <a:gd name="T24" fmla="*/ 4905 w 4918"/>
                  <a:gd name="T25" fmla="*/ 143 h 3248"/>
                  <a:gd name="T26" fmla="*/ 4911 w 4918"/>
                  <a:gd name="T27" fmla="*/ 157 h 3248"/>
                  <a:gd name="T28" fmla="*/ 4913 w 4918"/>
                  <a:gd name="T29" fmla="*/ 167 h 3248"/>
                  <a:gd name="T30" fmla="*/ 4914 w 4918"/>
                  <a:gd name="T31" fmla="*/ 178 h 3248"/>
                  <a:gd name="T32" fmla="*/ 2459 w 4918"/>
                  <a:gd name="T33" fmla="*/ 201 h 3248"/>
                  <a:gd name="T34" fmla="*/ 267 w 4918"/>
                  <a:gd name="T35" fmla="*/ 200 h 3248"/>
                  <a:gd name="T36" fmla="*/ 233 w 4918"/>
                  <a:gd name="T37" fmla="*/ 235 h 3248"/>
                  <a:gd name="T38" fmla="*/ 233 w 4918"/>
                  <a:gd name="T39" fmla="*/ 3008 h 3248"/>
                  <a:gd name="T40" fmla="*/ 272 w 4918"/>
                  <a:gd name="T41" fmla="*/ 3047 h 3248"/>
                  <a:gd name="T42" fmla="*/ 4652 w 4918"/>
                  <a:gd name="T43" fmla="*/ 3047 h 3248"/>
                  <a:gd name="T44" fmla="*/ 4686 w 4918"/>
                  <a:gd name="T45" fmla="*/ 3013 h 3248"/>
                  <a:gd name="T46" fmla="*/ 4686 w 4918"/>
                  <a:gd name="T47" fmla="*/ 235 h 3248"/>
                  <a:gd name="T48" fmla="*/ 4652 w 4918"/>
                  <a:gd name="T49" fmla="*/ 200 h 3248"/>
                  <a:gd name="T50" fmla="*/ 2459 w 4918"/>
                  <a:gd name="T51" fmla="*/ 201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18" h="3248">
                    <a:moveTo>
                      <a:pt x="4914" y="178"/>
                    </a:moveTo>
                    <a:cubicBezTo>
                      <a:pt x="4914" y="356"/>
                      <a:pt x="4915" y="535"/>
                      <a:pt x="4915" y="713"/>
                    </a:cubicBezTo>
                    <a:cubicBezTo>
                      <a:pt x="4915" y="1187"/>
                      <a:pt x="4915" y="1660"/>
                      <a:pt x="4915" y="2133"/>
                    </a:cubicBezTo>
                    <a:cubicBezTo>
                      <a:pt x="4916" y="2491"/>
                      <a:pt x="4918" y="3248"/>
                      <a:pt x="4918" y="3248"/>
                    </a:cubicBezTo>
                    <a:cubicBezTo>
                      <a:pt x="1" y="3248"/>
                      <a:pt x="1" y="3248"/>
                      <a:pt x="1" y="3248"/>
                    </a:cubicBezTo>
                    <a:cubicBezTo>
                      <a:pt x="1" y="2893"/>
                      <a:pt x="1" y="2537"/>
                      <a:pt x="1" y="2183"/>
                    </a:cubicBezTo>
                    <a:cubicBezTo>
                      <a:pt x="1" y="1532"/>
                      <a:pt x="1" y="880"/>
                      <a:pt x="0" y="229"/>
                    </a:cubicBezTo>
                    <a:cubicBezTo>
                      <a:pt x="0" y="205"/>
                      <a:pt x="2" y="181"/>
                      <a:pt x="8" y="157"/>
                    </a:cubicBezTo>
                    <a:cubicBezTo>
                      <a:pt x="13" y="154"/>
                      <a:pt x="15" y="150"/>
                      <a:pt x="14" y="143"/>
                    </a:cubicBezTo>
                    <a:cubicBezTo>
                      <a:pt x="33" y="77"/>
                      <a:pt x="77" y="34"/>
                      <a:pt x="141" y="12"/>
                    </a:cubicBezTo>
                    <a:cubicBezTo>
                      <a:pt x="166" y="3"/>
                      <a:pt x="191" y="0"/>
                      <a:pt x="218" y="0"/>
                    </a:cubicBezTo>
                    <a:cubicBezTo>
                      <a:pt x="1716" y="1"/>
                      <a:pt x="3214" y="1"/>
                      <a:pt x="4712" y="1"/>
                    </a:cubicBezTo>
                    <a:cubicBezTo>
                      <a:pt x="4802" y="1"/>
                      <a:pt x="4888" y="64"/>
                      <a:pt x="4905" y="143"/>
                    </a:cubicBezTo>
                    <a:cubicBezTo>
                      <a:pt x="4903" y="150"/>
                      <a:pt x="4905" y="154"/>
                      <a:pt x="4911" y="157"/>
                    </a:cubicBezTo>
                    <a:cubicBezTo>
                      <a:pt x="4911" y="160"/>
                      <a:pt x="4912" y="164"/>
                      <a:pt x="4913" y="167"/>
                    </a:cubicBezTo>
                    <a:cubicBezTo>
                      <a:pt x="4908" y="171"/>
                      <a:pt x="4909" y="175"/>
                      <a:pt x="4914" y="178"/>
                    </a:cubicBezTo>
                    <a:close/>
                    <a:moveTo>
                      <a:pt x="2459" y="201"/>
                    </a:moveTo>
                    <a:cubicBezTo>
                      <a:pt x="1728" y="201"/>
                      <a:pt x="998" y="201"/>
                      <a:pt x="267" y="200"/>
                    </a:cubicBezTo>
                    <a:cubicBezTo>
                      <a:pt x="238" y="200"/>
                      <a:pt x="233" y="208"/>
                      <a:pt x="233" y="235"/>
                    </a:cubicBezTo>
                    <a:cubicBezTo>
                      <a:pt x="233" y="1159"/>
                      <a:pt x="233" y="2084"/>
                      <a:pt x="233" y="3008"/>
                    </a:cubicBezTo>
                    <a:cubicBezTo>
                      <a:pt x="233" y="3047"/>
                      <a:pt x="233" y="3047"/>
                      <a:pt x="272" y="3047"/>
                    </a:cubicBezTo>
                    <a:cubicBezTo>
                      <a:pt x="1732" y="3047"/>
                      <a:pt x="3192" y="3047"/>
                      <a:pt x="4652" y="3047"/>
                    </a:cubicBezTo>
                    <a:cubicBezTo>
                      <a:pt x="4679" y="3047"/>
                      <a:pt x="4686" y="3040"/>
                      <a:pt x="4686" y="3013"/>
                    </a:cubicBezTo>
                    <a:cubicBezTo>
                      <a:pt x="4685" y="2087"/>
                      <a:pt x="4685" y="1161"/>
                      <a:pt x="4686" y="235"/>
                    </a:cubicBezTo>
                    <a:cubicBezTo>
                      <a:pt x="4686" y="207"/>
                      <a:pt x="4680" y="200"/>
                      <a:pt x="4652" y="200"/>
                    </a:cubicBezTo>
                    <a:cubicBezTo>
                      <a:pt x="3921" y="201"/>
                      <a:pt x="3190" y="201"/>
                      <a:pt x="2459" y="2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01F5A8BF-FCA1-41C8-8DB1-D94026F9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132" y="5357431"/>
                <a:ext cx="866809" cy="79291"/>
              </a:xfrm>
              <a:custGeom>
                <a:avLst/>
                <a:gdLst>
                  <a:gd name="T0" fmla="*/ 0 w 903"/>
                  <a:gd name="T1" fmla="*/ 0 h 83"/>
                  <a:gd name="T2" fmla="*/ 903 w 903"/>
                  <a:gd name="T3" fmla="*/ 0 h 83"/>
                  <a:gd name="T4" fmla="*/ 816 w 903"/>
                  <a:gd name="T5" fmla="*/ 83 h 83"/>
                  <a:gd name="T6" fmla="*/ 87 w 903"/>
                  <a:gd name="T7" fmla="*/ 83 h 83"/>
                  <a:gd name="T8" fmla="*/ 0 w 90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3" h="83">
                    <a:moveTo>
                      <a:pt x="0" y="0"/>
                    </a:moveTo>
                    <a:cubicBezTo>
                      <a:pt x="301" y="0"/>
                      <a:pt x="602" y="0"/>
                      <a:pt x="903" y="0"/>
                    </a:cubicBezTo>
                    <a:cubicBezTo>
                      <a:pt x="900" y="45"/>
                      <a:pt x="861" y="83"/>
                      <a:pt x="816" y="83"/>
                    </a:cubicBezTo>
                    <a:cubicBezTo>
                      <a:pt x="573" y="83"/>
                      <a:pt x="330" y="83"/>
                      <a:pt x="87" y="83"/>
                    </a:cubicBezTo>
                    <a:cubicBezTo>
                      <a:pt x="42" y="83"/>
                      <a:pt x="2" y="4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DA38143D-FBFE-4FD0-831F-2FAE8A11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810" y="5356661"/>
                <a:ext cx="5787454" cy="144725"/>
              </a:xfrm>
              <a:custGeom>
                <a:avLst/>
                <a:gdLst>
                  <a:gd name="T0" fmla="*/ 135 w 6031"/>
                  <a:gd name="T1" fmla="*/ 150 h 151"/>
                  <a:gd name="T2" fmla="*/ 1969 w 6031"/>
                  <a:gd name="T3" fmla="*/ 151 h 151"/>
                  <a:gd name="T4" fmla="*/ 1969 w 6031"/>
                  <a:gd name="T5" fmla="*/ 150 h 151"/>
                  <a:gd name="T6" fmla="*/ 2640 w 6031"/>
                  <a:gd name="T7" fmla="*/ 150 h 151"/>
                  <a:gd name="T8" fmla="*/ 2772 w 6031"/>
                  <a:gd name="T9" fmla="*/ 151 h 151"/>
                  <a:gd name="T10" fmla="*/ 2977 w 6031"/>
                  <a:gd name="T11" fmla="*/ 151 h 151"/>
                  <a:gd name="T12" fmla="*/ 3343 w 6031"/>
                  <a:gd name="T13" fmla="*/ 151 h 151"/>
                  <a:gd name="T14" fmla="*/ 4495 w 6031"/>
                  <a:gd name="T15" fmla="*/ 151 h 151"/>
                  <a:gd name="T16" fmla="*/ 4698 w 6031"/>
                  <a:gd name="T17" fmla="*/ 151 h 151"/>
                  <a:gd name="T18" fmla="*/ 5896 w 6031"/>
                  <a:gd name="T19" fmla="*/ 150 h 151"/>
                  <a:gd name="T20" fmla="*/ 6025 w 6031"/>
                  <a:gd name="T21" fmla="*/ 147 h 151"/>
                  <a:gd name="T22" fmla="*/ 6029 w 6031"/>
                  <a:gd name="T23" fmla="*/ 36 h 151"/>
                  <a:gd name="T24" fmla="*/ 5994 w 6031"/>
                  <a:gd name="T25" fmla="*/ 0 h 151"/>
                  <a:gd name="T26" fmla="*/ 4782 w 6031"/>
                  <a:gd name="T27" fmla="*/ 1 h 151"/>
                  <a:gd name="T28" fmla="*/ 3467 w 6031"/>
                  <a:gd name="T29" fmla="*/ 1 h 151"/>
                  <a:gd name="T30" fmla="*/ 3380 w 6031"/>
                  <a:gd name="T31" fmla="*/ 85 h 151"/>
                  <a:gd name="T32" fmla="*/ 2651 w 6031"/>
                  <a:gd name="T33" fmla="*/ 85 h 151"/>
                  <a:gd name="T34" fmla="*/ 2564 w 6031"/>
                  <a:gd name="T35" fmla="*/ 1 h 151"/>
                  <a:gd name="T36" fmla="*/ 1249 w 6031"/>
                  <a:gd name="T37" fmla="*/ 1 h 151"/>
                  <a:gd name="T38" fmla="*/ 37 w 6031"/>
                  <a:gd name="T39" fmla="*/ 0 h 151"/>
                  <a:gd name="T40" fmla="*/ 2 w 6031"/>
                  <a:gd name="T41" fmla="*/ 36 h 151"/>
                  <a:gd name="T42" fmla="*/ 6 w 6031"/>
                  <a:gd name="T43" fmla="*/ 147 h 151"/>
                  <a:gd name="T44" fmla="*/ 135 w 6031"/>
                  <a:gd name="T45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31" h="151">
                    <a:moveTo>
                      <a:pt x="135" y="150"/>
                    </a:moveTo>
                    <a:cubicBezTo>
                      <a:pt x="746" y="151"/>
                      <a:pt x="1358" y="151"/>
                      <a:pt x="1969" y="151"/>
                    </a:cubicBezTo>
                    <a:cubicBezTo>
                      <a:pt x="1969" y="150"/>
                      <a:pt x="1969" y="150"/>
                      <a:pt x="1969" y="150"/>
                    </a:cubicBezTo>
                    <a:cubicBezTo>
                      <a:pt x="2193" y="150"/>
                      <a:pt x="2416" y="150"/>
                      <a:pt x="2640" y="150"/>
                    </a:cubicBezTo>
                    <a:cubicBezTo>
                      <a:pt x="2684" y="150"/>
                      <a:pt x="2728" y="151"/>
                      <a:pt x="2772" y="151"/>
                    </a:cubicBezTo>
                    <a:cubicBezTo>
                      <a:pt x="2840" y="151"/>
                      <a:pt x="2909" y="151"/>
                      <a:pt x="2977" y="151"/>
                    </a:cubicBezTo>
                    <a:cubicBezTo>
                      <a:pt x="3099" y="150"/>
                      <a:pt x="3221" y="151"/>
                      <a:pt x="3343" y="151"/>
                    </a:cubicBezTo>
                    <a:cubicBezTo>
                      <a:pt x="3727" y="151"/>
                      <a:pt x="4111" y="151"/>
                      <a:pt x="4495" y="151"/>
                    </a:cubicBezTo>
                    <a:cubicBezTo>
                      <a:pt x="4564" y="151"/>
                      <a:pt x="4631" y="151"/>
                      <a:pt x="4698" y="151"/>
                    </a:cubicBezTo>
                    <a:cubicBezTo>
                      <a:pt x="5097" y="151"/>
                      <a:pt x="5497" y="151"/>
                      <a:pt x="5896" y="150"/>
                    </a:cubicBezTo>
                    <a:cubicBezTo>
                      <a:pt x="5938" y="150"/>
                      <a:pt x="5983" y="146"/>
                      <a:pt x="6025" y="147"/>
                    </a:cubicBezTo>
                    <a:cubicBezTo>
                      <a:pt x="6031" y="133"/>
                      <a:pt x="6029" y="73"/>
                      <a:pt x="6029" y="36"/>
                    </a:cubicBezTo>
                    <a:cubicBezTo>
                      <a:pt x="6029" y="8"/>
                      <a:pt x="6023" y="0"/>
                      <a:pt x="5994" y="0"/>
                    </a:cubicBezTo>
                    <a:cubicBezTo>
                      <a:pt x="5821" y="1"/>
                      <a:pt x="4974" y="1"/>
                      <a:pt x="4782" y="1"/>
                    </a:cubicBezTo>
                    <a:cubicBezTo>
                      <a:pt x="4608" y="1"/>
                      <a:pt x="3467" y="1"/>
                      <a:pt x="3467" y="1"/>
                    </a:cubicBezTo>
                    <a:cubicBezTo>
                      <a:pt x="3464" y="46"/>
                      <a:pt x="3425" y="84"/>
                      <a:pt x="3380" y="85"/>
                    </a:cubicBezTo>
                    <a:cubicBezTo>
                      <a:pt x="3137" y="85"/>
                      <a:pt x="2894" y="85"/>
                      <a:pt x="2651" y="85"/>
                    </a:cubicBezTo>
                    <a:cubicBezTo>
                      <a:pt x="2606" y="84"/>
                      <a:pt x="2566" y="46"/>
                      <a:pt x="2564" y="1"/>
                    </a:cubicBezTo>
                    <a:cubicBezTo>
                      <a:pt x="2564" y="1"/>
                      <a:pt x="1413" y="1"/>
                      <a:pt x="1249" y="1"/>
                    </a:cubicBezTo>
                    <a:cubicBezTo>
                      <a:pt x="1057" y="1"/>
                      <a:pt x="210" y="1"/>
                      <a:pt x="37" y="0"/>
                    </a:cubicBezTo>
                    <a:cubicBezTo>
                      <a:pt x="8" y="0"/>
                      <a:pt x="2" y="8"/>
                      <a:pt x="2" y="36"/>
                    </a:cubicBezTo>
                    <a:cubicBezTo>
                      <a:pt x="2" y="72"/>
                      <a:pt x="0" y="133"/>
                      <a:pt x="6" y="147"/>
                    </a:cubicBezTo>
                    <a:cubicBezTo>
                      <a:pt x="48" y="146"/>
                      <a:pt x="93" y="150"/>
                      <a:pt x="135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AAF2C339-5AA5-41BB-9B04-01DE7BCC9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98" y="5497537"/>
                <a:ext cx="5776677" cy="70053"/>
              </a:xfrm>
              <a:custGeom>
                <a:avLst/>
                <a:gdLst>
                  <a:gd name="T0" fmla="*/ 5890 w 6019"/>
                  <a:gd name="T1" fmla="*/ 3 h 73"/>
                  <a:gd name="T2" fmla="*/ 3337 w 6019"/>
                  <a:gd name="T3" fmla="*/ 4 h 73"/>
                  <a:gd name="T4" fmla="*/ 2892 w 6019"/>
                  <a:gd name="T5" fmla="*/ 5 h 73"/>
                  <a:gd name="T6" fmla="*/ 2634 w 6019"/>
                  <a:gd name="T7" fmla="*/ 3 h 73"/>
                  <a:gd name="T8" fmla="*/ 1963 w 6019"/>
                  <a:gd name="T9" fmla="*/ 4 h 73"/>
                  <a:gd name="T10" fmla="*/ 1963 w 6019"/>
                  <a:gd name="T11" fmla="*/ 4 h 73"/>
                  <a:gd name="T12" fmla="*/ 129 w 6019"/>
                  <a:gd name="T13" fmla="*/ 3 h 73"/>
                  <a:gd name="T14" fmla="*/ 0 w 6019"/>
                  <a:gd name="T15" fmla="*/ 0 h 73"/>
                  <a:gd name="T16" fmla="*/ 117 w 6019"/>
                  <a:gd name="T17" fmla="*/ 59 h 73"/>
                  <a:gd name="T18" fmla="*/ 579 w 6019"/>
                  <a:gd name="T19" fmla="*/ 70 h 73"/>
                  <a:gd name="T20" fmla="*/ 1963 w 6019"/>
                  <a:gd name="T21" fmla="*/ 71 h 73"/>
                  <a:gd name="T22" fmla="*/ 1963 w 6019"/>
                  <a:gd name="T23" fmla="*/ 71 h 73"/>
                  <a:gd name="T24" fmla="*/ 5440 w 6019"/>
                  <a:gd name="T25" fmla="*/ 70 h 73"/>
                  <a:gd name="T26" fmla="*/ 5902 w 6019"/>
                  <a:gd name="T27" fmla="*/ 59 h 73"/>
                  <a:gd name="T28" fmla="*/ 6019 w 6019"/>
                  <a:gd name="T29" fmla="*/ 0 h 73"/>
                  <a:gd name="T30" fmla="*/ 5890 w 6019"/>
                  <a:gd name="T31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19" h="73">
                    <a:moveTo>
                      <a:pt x="5890" y="3"/>
                    </a:moveTo>
                    <a:cubicBezTo>
                      <a:pt x="5039" y="4"/>
                      <a:pt x="4188" y="4"/>
                      <a:pt x="3337" y="4"/>
                    </a:cubicBezTo>
                    <a:cubicBezTo>
                      <a:pt x="3189" y="4"/>
                      <a:pt x="3040" y="3"/>
                      <a:pt x="2892" y="5"/>
                    </a:cubicBezTo>
                    <a:cubicBezTo>
                      <a:pt x="2806" y="6"/>
                      <a:pt x="2720" y="3"/>
                      <a:pt x="2634" y="3"/>
                    </a:cubicBezTo>
                    <a:cubicBezTo>
                      <a:pt x="2410" y="4"/>
                      <a:pt x="2187" y="4"/>
                      <a:pt x="1963" y="4"/>
                    </a:cubicBezTo>
                    <a:cubicBezTo>
                      <a:pt x="1963" y="4"/>
                      <a:pt x="1963" y="4"/>
                      <a:pt x="1963" y="4"/>
                    </a:cubicBezTo>
                    <a:cubicBezTo>
                      <a:pt x="1352" y="4"/>
                      <a:pt x="740" y="4"/>
                      <a:pt x="129" y="3"/>
                    </a:cubicBezTo>
                    <a:cubicBezTo>
                      <a:pt x="87" y="3"/>
                      <a:pt x="42" y="0"/>
                      <a:pt x="0" y="0"/>
                    </a:cubicBezTo>
                    <a:cubicBezTo>
                      <a:pt x="20" y="41"/>
                      <a:pt x="74" y="53"/>
                      <a:pt x="117" y="59"/>
                    </a:cubicBezTo>
                    <a:cubicBezTo>
                      <a:pt x="279" y="73"/>
                      <a:pt x="425" y="70"/>
                      <a:pt x="579" y="70"/>
                    </a:cubicBezTo>
                    <a:cubicBezTo>
                      <a:pt x="1040" y="71"/>
                      <a:pt x="1502" y="71"/>
                      <a:pt x="1963" y="71"/>
                    </a:cubicBezTo>
                    <a:cubicBezTo>
                      <a:pt x="1963" y="71"/>
                      <a:pt x="1963" y="71"/>
                      <a:pt x="1963" y="71"/>
                    </a:cubicBezTo>
                    <a:cubicBezTo>
                      <a:pt x="3122" y="71"/>
                      <a:pt x="4281" y="71"/>
                      <a:pt x="5440" y="70"/>
                    </a:cubicBezTo>
                    <a:cubicBezTo>
                      <a:pt x="5594" y="70"/>
                      <a:pt x="5740" y="73"/>
                      <a:pt x="5902" y="59"/>
                    </a:cubicBezTo>
                    <a:cubicBezTo>
                      <a:pt x="5945" y="53"/>
                      <a:pt x="5999" y="41"/>
                      <a:pt x="6019" y="0"/>
                    </a:cubicBezTo>
                    <a:cubicBezTo>
                      <a:pt x="5977" y="0"/>
                      <a:pt x="5932" y="3"/>
                      <a:pt x="589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9707EF-727C-46F9-9E82-C20D33118249}"/>
                </a:ext>
              </a:extLst>
            </p:cNvPr>
            <p:cNvSpPr/>
            <p:nvPr/>
          </p:nvSpPr>
          <p:spPr>
            <a:xfrm>
              <a:off x="7717679" y="1836105"/>
              <a:ext cx="67317" cy="673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xmlns="" id="{33E6217E-A29D-46A1-B36F-3E53DCB6B439}"/>
              </a:ext>
            </a:extLst>
          </p:cNvPr>
          <p:cNvGrpSpPr/>
          <p:nvPr/>
        </p:nvGrpSpPr>
        <p:grpSpPr>
          <a:xfrm>
            <a:off x="2306465" y="1946461"/>
            <a:ext cx="545018" cy="892608"/>
            <a:chOff x="704460" y="1450220"/>
            <a:chExt cx="2342184" cy="383592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8C7CE095-1B46-4B3A-9C08-873CA6A64AE9}"/>
                </a:ext>
              </a:extLst>
            </p:cNvPr>
            <p:cNvSpPr/>
            <p:nvPr/>
          </p:nvSpPr>
          <p:spPr>
            <a:xfrm>
              <a:off x="1054174" y="1853531"/>
              <a:ext cx="1633929" cy="3258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xmlns="" id="{9D47B1EE-DB8C-400E-A4BC-FA74A2A762DA}"/>
                </a:ext>
              </a:extLst>
            </p:cNvPr>
            <p:cNvGrpSpPr/>
            <p:nvPr/>
          </p:nvGrpSpPr>
          <p:grpSpPr>
            <a:xfrm>
              <a:off x="704460" y="1450220"/>
              <a:ext cx="2342184" cy="3835929"/>
              <a:chOff x="1312561" y="1955177"/>
              <a:chExt cx="2342184" cy="383592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DDB5111D-289F-4D34-B8FB-67DC753BD794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xmlns="" id="{765353EF-388D-49BF-A331-837DFD9142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xmlns="" id="{A6D995A3-5DAE-4FE0-B383-6E86F70814D0}"/>
              </a:ext>
            </a:extLst>
          </p:cNvPr>
          <p:cNvGrpSpPr/>
          <p:nvPr/>
        </p:nvGrpSpPr>
        <p:grpSpPr>
          <a:xfrm>
            <a:off x="8456227" y="4264688"/>
            <a:ext cx="2356230" cy="1916450"/>
            <a:chOff x="6118550" y="1438600"/>
            <a:chExt cx="5393733" cy="438701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8DF5A8D-5724-4F5F-A9B1-8F4B26ADDBEC}"/>
                </a:ext>
              </a:extLst>
            </p:cNvPr>
            <p:cNvSpPr/>
            <p:nvPr/>
          </p:nvSpPr>
          <p:spPr>
            <a:xfrm>
              <a:off x="6272748" y="1566554"/>
              <a:ext cx="5109627" cy="288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6">
              <a:extLst>
                <a:ext uri="{FF2B5EF4-FFF2-40B4-BE49-F238E27FC236}">
                  <a16:creationId xmlns:a16="http://schemas.microsoft.com/office/drawing/2014/main" xmlns="" id="{C2BF99CB-D00D-459A-9995-2642C50EE22D}"/>
                </a:ext>
              </a:extLst>
            </p:cNvPr>
            <p:cNvGrpSpPr/>
            <p:nvPr/>
          </p:nvGrpSpPr>
          <p:grpSpPr>
            <a:xfrm>
              <a:off x="6118550" y="1438600"/>
              <a:ext cx="5393733" cy="4387018"/>
              <a:chOff x="13423621" y="1267510"/>
              <a:chExt cx="5393733" cy="43870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ED8EB676-6D63-4B33-9384-42D7930C8BBF}"/>
                  </a:ext>
                </a:extLst>
              </p:cNvPr>
              <p:cNvSpPr/>
              <p:nvPr/>
            </p:nvSpPr>
            <p:spPr>
              <a:xfrm>
                <a:off x="14736954" y="5474847"/>
                <a:ext cx="2812297" cy="179681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68">
                <a:extLst>
                  <a:ext uri="{FF2B5EF4-FFF2-40B4-BE49-F238E27FC236}">
                    <a16:creationId xmlns:a16="http://schemas.microsoft.com/office/drawing/2014/main" xmlns="" id="{53509381-4A76-431B-BF5C-BD624B8AB8A3}"/>
                  </a:ext>
                </a:extLst>
              </p:cNvPr>
              <p:cNvGrpSpPr/>
              <p:nvPr/>
            </p:nvGrpSpPr>
            <p:grpSpPr>
              <a:xfrm>
                <a:off x="13423621" y="1267510"/>
                <a:ext cx="5393733" cy="4308307"/>
                <a:chOff x="2244725" y="2692929"/>
                <a:chExt cx="3076575" cy="2457450"/>
              </a:xfrm>
            </p:grpSpPr>
            <p:sp>
              <p:nvSpPr>
                <p:cNvPr id="70" name="Freeform 14">
                  <a:extLst>
                    <a:ext uri="{FF2B5EF4-FFF2-40B4-BE49-F238E27FC236}">
                      <a16:creationId xmlns:a16="http://schemas.microsoft.com/office/drawing/2014/main" xmlns="" id="{AAC3E68B-D927-472B-B51D-720AB387E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725" y="4442354"/>
                  <a:ext cx="3076575" cy="369888"/>
                </a:xfrm>
                <a:custGeom>
                  <a:avLst/>
                  <a:gdLst>
                    <a:gd name="T0" fmla="*/ 373 w 966"/>
                    <a:gd name="T1" fmla="*/ 116 h 116"/>
                    <a:gd name="T2" fmla="*/ 145 w 966"/>
                    <a:gd name="T3" fmla="*/ 116 h 116"/>
                    <a:gd name="T4" fmla="*/ 36 w 966"/>
                    <a:gd name="T5" fmla="*/ 116 h 116"/>
                    <a:gd name="T6" fmla="*/ 2 w 966"/>
                    <a:gd name="T7" fmla="*/ 89 h 116"/>
                    <a:gd name="T8" fmla="*/ 0 w 966"/>
                    <a:gd name="T9" fmla="*/ 75 h 116"/>
                    <a:gd name="T10" fmla="*/ 0 w 966"/>
                    <a:gd name="T11" fmla="*/ 0 h 116"/>
                    <a:gd name="T12" fmla="*/ 943 w 966"/>
                    <a:gd name="T13" fmla="*/ 0 h 116"/>
                    <a:gd name="T14" fmla="*/ 966 w 966"/>
                    <a:gd name="T15" fmla="*/ 0 h 116"/>
                    <a:gd name="T16" fmla="*/ 966 w 966"/>
                    <a:gd name="T17" fmla="*/ 79 h 116"/>
                    <a:gd name="T18" fmla="*/ 928 w 966"/>
                    <a:gd name="T19" fmla="*/ 116 h 116"/>
                    <a:gd name="T20" fmla="*/ 600 w 966"/>
                    <a:gd name="T21" fmla="*/ 116 h 116"/>
                    <a:gd name="T22" fmla="*/ 592 w 966"/>
                    <a:gd name="T23" fmla="*/ 116 h 116"/>
                    <a:gd name="T24" fmla="*/ 585 w 966"/>
                    <a:gd name="T25" fmla="*/ 116 h 116"/>
                    <a:gd name="T26" fmla="*/ 383 w 966"/>
                    <a:gd name="T27" fmla="*/ 116 h 116"/>
                    <a:gd name="T28" fmla="*/ 373 w 966"/>
                    <a:gd name="T2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6" h="116">
                      <a:moveTo>
                        <a:pt x="373" y="116"/>
                      </a:moveTo>
                      <a:cubicBezTo>
                        <a:pt x="297" y="116"/>
                        <a:pt x="221" y="116"/>
                        <a:pt x="145" y="116"/>
                      </a:cubicBezTo>
                      <a:cubicBezTo>
                        <a:pt x="109" y="116"/>
                        <a:pt x="72" y="116"/>
                        <a:pt x="36" y="116"/>
                      </a:cubicBezTo>
                      <a:cubicBezTo>
                        <a:pt x="21" y="116"/>
                        <a:pt x="5" y="104"/>
                        <a:pt x="2" y="89"/>
                      </a:cubicBezTo>
                      <a:cubicBezTo>
                        <a:pt x="0" y="84"/>
                        <a:pt x="0" y="80"/>
                        <a:pt x="0" y="75"/>
                      </a:cubicBezTo>
                      <a:cubicBezTo>
                        <a:pt x="0" y="52"/>
                        <a:pt x="0" y="0"/>
                        <a:pt x="0" y="0"/>
                      </a:cubicBezTo>
                      <a:cubicBezTo>
                        <a:pt x="0" y="0"/>
                        <a:pt x="631" y="0"/>
                        <a:pt x="943" y="0"/>
                      </a:cubicBezTo>
                      <a:cubicBezTo>
                        <a:pt x="950" y="0"/>
                        <a:pt x="959" y="0"/>
                        <a:pt x="966" y="0"/>
                      </a:cubicBezTo>
                      <a:cubicBezTo>
                        <a:pt x="966" y="0"/>
                        <a:pt x="966" y="56"/>
                        <a:pt x="966" y="79"/>
                      </a:cubicBezTo>
                      <a:cubicBezTo>
                        <a:pt x="966" y="100"/>
                        <a:pt x="949" y="116"/>
                        <a:pt x="928" y="116"/>
                      </a:cubicBezTo>
                      <a:cubicBezTo>
                        <a:pt x="819" y="116"/>
                        <a:pt x="709" y="116"/>
                        <a:pt x="600" y="116"/>
                      </a:cubicBezTo>
                      <a:cubicBezTo>
                        <a:pt x="598" y="116"/>
                        <a:pt x="595" y="116"/>
                        <a:pt x="592" y="116"/>
                      </a:cubicBezTo>
                      <a:cubicBezTo>
                        <a:pt x="590" y="116"/>
                        <a:pt x="587" y="116"/>
                        <a:pt x="585" y="116"/>
                      </a:cubicBezTo>
                      <a:cubicBezTo>
                        <a:pt x="517" y="116"/>
                        <a:pt x="450" y="116"/>
                        <a:pt x="383" y="116"/>
                      </a:cubicBezTo>
                      <a:lnTo>
                        <a:pt x="373" y="11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15">
                  <a:extLst>
                    <a:ext uri="{FF2B5EF4-FFF2-40B4-BE49-F238E27FC236}">
                      <a16:creationId xmlns:a16="http://schemas.microsoft.com/office/drawing/2014/main" xmlns="" id="{B257D0EE-150B-4B8D-ACAE-9A81900210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4725" y="2692929"/>
                  <a:ext cx="3076575" cy="1749425"/>
                </a:xfrm>
                <a:custGeom>
                  <a:avLst/>
                  <a:gdLst>
                    <a:gd name="T0" fmla="*/ 966 w 966"/>
                    <a:gd name="T1" fmla="*/ 549 h 549"/>
                    <a:gd name="T2" fmla="*/ 943 w 966"/>
                    <a:gd name="T3" fmla="*/ 549 h 549"/>
                    <a:gd name="T4" fmla="*/ 0 w 966"/>
                    <a:gd name="T5" fmla="*/ 549 h 549"/>
                    <a:gd name="T6" fmla="*/ 0 w 966"/>
                    <a:gd name="T7" fmla="*/ 108 h 549"/>
                    <a:gd name="T8" fmla="*/ 1 w 966"/>
                    <a:gd name="T9" fmla="*/ 39 h 549"/>
                    <a:gd name="T10" fmla="*/ 14 w 966"/>
                    <a:gd name="T11" fmla="*/ 9 h 549"/>
                    <a:gd name="T12" fmla="*/ 39 w 966"/>
                    <a:gd name="T13" fmla="*/ 1 h 549"/>
                    <a:gd name="T14" fmla="*/ 806 w 966"/>
                    <a:gd name="T15" fmla="*/ 1 h 549"/>
                    <a:gd name="T16" fmla="*/ 926 w 966"/>
                    <a:gd name="T17" fmla="*/ 1 h 549"/>
                    <a:gd name="T18" fmla="*/ 966 w 966"/>
                    <a:gd name="T19" fmla="*/ 41 h 549"/>
                    <a:gd name="T20" fmla="*/ 966 w 966"/>
                    <a:gd name="T21" fmla="*/ 549 h 549"/>
                    <a:gd name="T22" fmla="*/ 483 w 966"/>
                    <a:gd name="T23" fmla="*/ 511 h 549"/>
                    <a:gd name="T24" fmla="*/ 923 w 966"/>
                    <a:gd name="T25" fmla="*/ 511 h 549"/>
                    <a:gd name="T26" fmla="*/ 928 w 966"/>
                    <a:gd name="T27" fmla="*/ 506 h 549"/>
                    <a:gd name="T28" fmla="*/ 928 w 966"/>
                    <a:gd name="T29" fmla="*/ 45 h 549"/>
                    <a:gd name="T30" fmla="*/ 922 w 966"/>
                    <a:gd name="T31" fmla="*/ 38 h 549"/>
                    <a:gd name="T32" fmla="*/ 44 w 966"/>
                    <a:gd name="T33" fmla="*/ 38 h 549"/>
                    <a:gd name="T34" fmla="*/ 38 w 966"/>
                    <a:gd name="T35" fmla="*/ 45 h 549"/>
                    <a:gd name="T36" fmla="*/ 38 w 966"/>
                    <a:gd name="T37" fmla="*/ 505 h 549"/>
                    <a:gd name="T38" fmla="*/ 44 w 966"/>
                    <a:gd name="T39" fmla="*/ 511 h 549"/>
                    <a:gd name="T40" fmla="*/ 483 w 966"/>
                    <a:gd name="T41" fmla="*/ 511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6" h="549">
                      <a:moveTo>
                        <a:pt x="966" y="549"/>
                      </a:moveTo>
                      <a:cubicBezTo>
                        <a:pt x="959" y="549"/>
                        <a:pt x="950" y="549"/>
                        <a:pt x="943" y="549"/>
                      </a:cubicBezTo>
                      <a:cubicBezTo>
                        <a:pt x="631" y="549"/>
                        <a:pt x="0" y="549"/>
                        <a:pt x="0" y="549"/>
                      </a:cubicBezTo>
                      <a:cubicBezTo>
                        <a:pt x="0" y="549"/>
                        <a:pt x="0" y="254"/>
                        <a:pt x="0" y="108"/>
                      </a:cubicBezTo>
                      <a:cubicBezTo>
                        <a:pt x="0" y="85"/>
                        <a:pt x="1" y="62"/>
                        <a:pt x="1" y="39"/>
                      </a:cubicBezTo>
                      <a:cubicBezTo>
                        <a:pt x="2" y="27"/>
                        <a:pt x="4" y="17"/>
                        <a:pt x="14" y="9"/>
                      </a:cubicBezTo>
                      <a:cubicBezTo>
                        <a:pt x="21" y="3"/>
                        <a:pt x="30" y="1"/>
                        <a:pt x="39" y="1"/>
                      </a:cubicBezTo>
                      <a:cubicBezTo>
                        <a:pt x="295" y="1"/>
                        <a:pt x="550" y="1"/>
                        <a:pt x="806" y="1"/>
                      </a:cubicBezTo>
                      <a:cubicBezTo>
                        <a:pt x="846" y="1"/>
                        <a:pt x="886" y="2"/>
                        <a:pt x="926" y="1"/>
                      </a:cubicBezTo>
                      <a:cubicBezTo>
                        <a:pt x="949" y="0"/>
                        <a:pt x="966" y="19"/>
                        <a:pt x="966" y="41"/>
                      </a:cubicBezTo>
                      <a:cubicBezTo>
                        <a:pt x="966" y="209"/>
                        <a:pt x="966" y="549"/>
                        <a:pt x="966" y="549"/>
                      </a:cubicBezTo>
                      <a:close/>
                      <a:moveTo>
                        <a:pt x="483" y="511"/>
                      </a:moveTo>
                      <a:cubicBezTo>
                        <a:pt x="630" y="511"/>
                        <a:pt x="776" y="511"/>
                        <a:pt x="923" y="511"/>
                      </a:cubicBezTo>
                      <a:cubicBezTo>
                        <a:pt x="926" y="511"/>
                        <a:pt x="928" y="511"/>
                        <a:pt x="928" y="506"/>
                      </a:cubicBezTo>
                      <a:cubicBezTo>
                        <a:pt x="928" y="352"/>
                        <a:pt x="928" y="199"/>
                        <a:pt x="928" y="45"/>
                      </a:cubicBezTo>
                      <a:cubicBezTo>
                        <a:pt x="928" y="37"/>
                        <a:pt x="929" y="38"/>
                        <a:pt x="922" y="38"/>
                      </a:cubicBezTo>
                      <a:cubicBezTo>
                        <a:pt x="629" y="38"/>
                        <a:pt x="337" y="38"/>
                        <a:pt x="44" y="38"/>
                      </a:cubicBezTo>
                      <a:cubicBezTo>
                        <a:pt x="37" y="38"/>
                        <a:pt x="38" y="37"/>
                        <a:pt x="38" y="45"/>
                      </a:cubicBezTo>
                      <a:cubicBezTo>
                        <a:pt x="38" y="198"/>
                        <a:pt x="38" y="351"/>
                        <a:pt x="38" y="505"/>
                      </a:cubicBezTo>
                      <a:cubicBezTo>
                        <a:pt x="38" y="511"/>
                        <a:pt x="38" y="511"/>
                        <a:pt x="44" y="511"/>
                      </a:cubicBezTo>
                      <a:cubicBezTo>
                        <a:pt x="190" y="511"/>
                        <a:pt x="337" y="511"/>
                        <a:pt x="483" y="5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6">
                  <a:extLst>
                    <a:ext uri="{FF2B5EF4-FFF2-40B4-BE49-F238E27FC236}">
                      <a16:creationId xmlns:a16="http://schemas.microsoft.com/office/drawing/2014/main" xmlns="" id="{4A8ED252-9876-483F-8887-C0291A6F6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4894792"/>
                  <a:ext cx="1060450" cy="249238"/>
                </a:xfrm>
                <a:custGeom>
                  <a:avLst/>
                  <a:gdLst>
                    <a:gd name="T0" fmla="*/ 278 w 333"/>
                    <a:gd name="T1" fmla="*/ 0 h 78"/>
                    <a:gd name="T2" fmla="*/ 282 w 333"/>
                    <a:gd name="T3" fmla="*/ 34 h 78"/>
                    <a:gd name="T4" fmla="*/ 288 w 333"/>
                    <a:gd name="T5" fmla="*/ 60 h 78"/>
                    <a:gd name="T6" fmla="*/ 298 w 333"/>
                    <a:gd name="T7" fmla="*/ 67 h 78"/>
                    <a:gd name="T8" fmla="*/ 329 w 333"/>
                    <a:gd name="T9" fmla="*/ 74 h 78"/>
                    <a:gd name="T10" fmla="*/ 333 w 333"/>
                    <a:gd name="T11" fmla="*/ 76 h 78"/>
                    <a:gd name="T12" fmla="*/ 329 w 333"/>
                    <a:gd name="T13" fmla="*/ 77 h 78"/>
                    <a:gd name="T14" fmla="*/ 221 w 333"/>
                    <a:gd name="T15" fmla="*/ 77 h 78"/>
                    <a:gd name="T16" fmla="*/ 6 w 333"/>
                    <a:gd name="T17" fmla="*/ 77 h 78"/>
                    <a:gd name="T18" fmla="*/ 0 w 333"/>
                    <a:gd name="T19" fmla="*/ 76 h 78"/>
                    <a:gd name="T20" fmla="*/ 5 w 333"/>
                    <a:gd name="T21" fmla="*/ 74 h 78"/>
                    <a:gd name="T22" fmla="*/ 35 w 333"/>
                    <a:gd name="T23" fmla="*/ 67 h 78"/>
                    <a:gd name="T24" fmla="*/ 49 w 333"/>
                    <a:gd name="T25" fmla="*/ 50 h 78"/>
                    <a:gd name="T26" fmla="*/ 56 w 333"/>
                    <a:gd name="T27" fmla="*/ 0 h 78"/>
                    <a:gd name="T28" fmla="*/ 66 w 333"/>
                    <a:gd name="T29" fmla="*/ 0 h 78"/>
                    <a:gd name="T30" fmla="*/ 278 w 333"/>
                    <a:gd name="T3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3" h="78">
                      <a:moveTo>
                        <a:pt x="278" y="0"/>
                      </a:moveTo>
                      <a:cubicBezTo>
                        <a:pt x="280" y="12"/>
                        <a:pt x="280" y="23"/>
                        <a:pt x="282" y="34"/>
                      </a:cubicBezTo>
                      <a:cubicBezTo>
                        <a:pt x="283" y="43"/>
                        <a:pt x="285" y="51"/>
                        <a:pt x="288" y="60"/>
                      </a:cubicBezTo>
                      <a:cubicBezTo>
                        <a:pt x="290" y="64"/>
                        <a:pt x="293" y="67"/>
                        <a:pt x="298" y="67"/>
                      </a:cubicBezTo>
                      <a:cubicBezTo>
                        <a:pt x="309" y="68"/>
                        <a:pt x="319" y="72"/>
                        <a:pt x="329" y="74"/>
                      </a:cubicBezTo>
                      <a:cubicBezTo>
                        <a:pt x="331" y="74"/>
                        <a:pt x="333" y="74"/>
                        <a:pt x="333" y="76"/>
                      </a:cubicBezTo>
                      <a:cubicBezTo>
                        <a:pt x="333" y="78"/>
                        <a:pt x="330" y="77"/>
                        <a:pt x="329" y="77"/>
                      </a:cubicBezTo>
                      <a:cubicBezTo>
                        <a:pt x="293" y="77"/>
                        <a:pt x="257" y="77"/>
                        <a:pt x="221" y="77"/>
                      </a:cubicBezTo>
                      <a:cubicBezTo>
                        <a:pt x="149" y="77"/>
                        <a:pt x="78" y="77"/>
                        <a:pt x="6" y="77"/>
                      </a:cubicBezTo>
                      <a:cubicBezTo>
                        <a:pt x="4" y="77"/>
                        <a:pt x="2" y="78"/>
                        <a:pt x="0" y="76"/>
                      </a:cubicBezTo>
                      <a:cubicBezTo>
                        <a:pt x="1" y="74"/>
                        <a:pt x="3" y="74"/>
                        <a:pt x="5" y="74"/>
                      </a:cubicBezTo>
                      <a:cubicBezTo>
                        <a:pt x="15" y="72"/>
                        <a:pt x="25" y="69"/>
                        <a:pt x="35" y="67"/>
                      </a:cubicBezTo>
                      <a:cubicBezTo>
                        <a:pt x="44" y="66"/>
                        <a:pt x="46" y="61"/>
                        <a:pt x="49" y="50"/>
                      </a:cubicBezTo>
                      <a:cubicBezTo>
                        <a:pt x="52" y="35"/>
                        <a:pt x="56" y="0"/>
                        <a:pt x="5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207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7">
                  <a:extLst>
                    <a:ext uri="{FF2B5EF4-FFF2-40B4-BE49-F238E27FC236}">
                      <a16:creationId xmlns:a16="http://schemas.microsoft.com/office/drawing/2014/main" xmlns="" id="{C66330C8-F460-4553-BBE9-5CAC9735B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0" y="4812242"/>
                  <a:ext cx="708025" cy="82550"/>
                </a:xfrm>
                <a:custGeom>
                  <a:avLst/>
                  <a:gdLst>
                    <a:gd name="T0" fmla="*/ 222 w 222"/>
                    <a:gd name="T1" fmla="*/ 26 h 26"/>
                    <a:gd name="T2" fmla="*/ 10 w 222"/>
                    <a:gd name="T3" fmla="*/ 26 h 26"/>
                    <a:gd name="T4" fmla="*/ 0 w 222"/>
                    <a:gd name="T5" fmla="*/ 26 h 26"/>
                    <a:gd name="T6" fmla="*/ 1 w 222"/>
                    <a:gd name="T7" fmla="*/ 0 h 26"/>
                    <a:gd name="T8" fmla="*/ 11 w 222"/>
                    <a:gd name="T9" fmla="*/ 0 h 26"/>
                    <a:gd name="T10" fmla="*/ 213 w 222"/>
                    <a:gd name="T11" fmla="*/ 0 h 26"/>
                    <a:gd name="T12" fmla="*/ 220 w 222"/>
                    <a:gd name="T13" fmla="*/ 0 h 26"/>
                    <a:gd name="T14" fmla="*/ 222 w 222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" h="26">
                      <a:moveTo>
                        <a:pt x="222" y="26"/>
                      </a:moveTo>
                      <a:cubicBezTo>
                        <a:pt x="151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7"/>
                        <a:pt x="1" y="9"/>
                        <a:pt x="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45" y="0"/>
                        <a:pt x="213" y="0"/>
                      </a:cubicBezTo>
                      <a:cubicBezTo>
                        <a:pt x="215" y="0"/>
                        <a:pt x="218" y="0"/>
                        <a:pt x="220" y="0"/>
                      </a:cubicBezTo>
                      <a:lnTo>
                        <a:pt x="222" y="2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8">
                  <a:extLst>
                    <a:ext uri="{FF2B5EF4-FFF2-40B4-BE49-F238E27FC236}">
                      <a16:creationId xmlns:a16="http://schemas.microsoft.com/office/drawing/2014/main" xmlns="" id="{67CD7578-7161-450D-89FA-47463869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5134504"/>
                  <a:ext cx="1060450" cy="15875"/>
                </a:xfrm>
                <a:custGeom>
                  <a:avLst/>
                  <a:gdLst>
                    <a:gd name="T0" fmla="*/ 167 w 333"/>
                    <a:gd name="T1" fmla="*/ 2 h 5"/>
                    <a:gd name="T2" fmla="*/ 331 w 333"/>
                    <a:gd name="T3" fmla="*/ 2 h 5"/>
                    <a:gd name="T4" fmla="*/ 333 w 333"/>
                    <a:gd name="T5" fmla="*/ 3 h 5"/>
                    <a:gd name="T6" fmla="*/ 331 w 333"/>
                    <a:gd name="T7" fmla="*/ 5 h 5"/>
                    <a:gd name="T8" fmla="*/ 324 w 333"/>
                    <a:gd name="T9" fmla="*/ 5 h 5"/>
                    <a:gd name="T10" fmla="*/ 6 w 333"/>
                    <a:gd name="T11" fmla="*/ 5 h 5"/>
                    <a:gd name="T12" fmla="*/ 0 w 333"/>
                    <a:gd name="T13" fmla="*/ 3 h 5"/>
                    <a:gd name="T14" fmla="*/ 6 w 333"/>
                    <a:gd name="T15" fmla="*/ 2 h 5"/>
                    <a:gd name="T16" fmla="*/ 167 w 333"/>
                    <a:gd name="T17" fmla="*/ 2 h 5"/>
                    <a:gd name="T18" fmla="*/ 167 w 333"/>
                    <a:gd name="T1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3" h="5">
                      <a:moveTo>
                        <a:pt x="167" y="2"/>
                      </a:moveTo>
                      <a:cubicBezTo>
                        <a:pt x="222" y="2"/>
                        <a:pt x="276" y="2"/>
                        <a:pt x="331" y="2"/>
                      </a:cubicBezTo>
                      <a:cubicBezTo>
                        <a:pt x="332" y="2"/>
                        <a:pt x="333" y="1"/>
                        <a:pt x="333" y="3"/>
                      </a:cubicBezTo>
                      <a:cubicBezTo>
                        <a:pt x="333" y="4"/>
                        <a:pt x="332" y="5"/>
                        <a:pt x="331" y="5"/>
                      </a:cubicBezTo>
                      <a:cubicBezTo>
                        <a:pt x="328" y="5"/>
                        <a:pt x="326" y="5"/>
                        <a:pt x="324" y="5"/>
                      </a:cubicBezTo>
                      <a:cubicBezTo>
                        <a:pt x="218" y="5"/>
                        <a:pt x="112" y="5"/>
                        <a:pt x="6" y="5"/>
                      </a:cubicBezTo>
                      <a:cubicBezTo>
                        <a:pt x="4" y="5"/>
                        <a:pt x="0" y="5"/>
                        <a:pt x="0" y="3"/>
                      </a:cubicBezTo>
                      <a:cubicBezTo>
                        <a:pt x="0" y="0"/>
                        <a:pt x="4" y="2"/>
                        <a:pt x="6" y="2"/>
                      </a:cubicBezTo>
                      <a:cubicBezTo>
                        <a:pt x="60" y="2"/>
                        <a:pt x="114" y="2"/>
                        <a:pt x="167" y="2"/>
                      </a:cubicBezTo>
                      <a:cubicBezTo>
                        <a:pt x="167" y="2"/>
                        <a:pt x="167" y="2"/>
                        <a:pt x="167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" name="Group 60">
            <a:extLst>
              <a:ext uri="{FF2B5EF4-FFF2-40B4-BE49-F238E27FC236}">
                <a16:creationId xmlns:a16="http://schemas.microsoft.com/office/drawing/2014/main" xmlns="" id="{E5484B83-BA46-40C2-AEFC-E651A5EE495D}"/>
              </a:ext>
            </a:extLst>
          </p:cNvPr>
          <p:cNvGrpSpPr/>
          <p:nvPr/>
        </p:nvGrpSpPr>
        <p:grpSpPr>
          <a:xfrm>
            <a:off x="8859252" y="1731446"/>
            <a:ext cx="1095577" cy="1339370"/>
            <a:chOff x="5963380" y="946301"/>
            <a:chExt cx="3977308" cy="48623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B0D41CB-8640-4203-AF24-5A9B7F810C85}"/>
                </a:ext>
              </a:extLst>
            </p:cNvPr>
            <p:cNvSpPr/>
            <p:nvPr/>
          </p:nvSpPr>
          <p:spPr>
            <a:xfrm>
              <a:off x="6437568" y="1320800"/>
              <a:ext cx="3070468" cy="430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62">
              <a:extLst>
                <a:ext uri="{FF2B5EF4-FFF2-40B4-BE49-F238E27FC236}">
                  <a16:creationId xmlns:a16="http://schemas.microsoft.com/office/drawing/2014/main" xmlns="" id="{ACE5CBB1-B0E0-4C25-B60E-6086655B1181}"/>
                </a:ext>
              </a:extLst>
            </p:cNvPr>
            <p:cNvGrpSpPr/>
            <p:nvPr/>
          </p:nvGrpSpPr>
          <p:grpSpPr>
            <a:xfrm>
              <a:off x="5963380" y="946301"/>
              <a:ext cx="3977308" cy="4862356"/>
              <a:chOff x="7954708" y="958232"/>
              <a:chExt cx="3977308" cy="48623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ECE31147-AEF8-4B5C-B94C-11B87CB47982}"/>
                  </a:ext>
                </a:extLst>
              </p:cNvPr>
              <p:cNvSpPr/>
              <p:nvPr/>
            </p:nvSpPr>
            <p:spPr>
              <a:xfrm>
                <a:off x="7954708" y="5619683"/>
                <a:ext cx="3977308" cy="20090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xmlns="" id="{4FCA95F7-37F2-47FB-B02B-925914A62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3271" y="958232"/>
                <a:ext cx="3320183" cy="4738125"/>
              </a:xfrm>
              <a:custGeom>
                <a:avLst/>
                <a:gdLst>
                  <a:gd name="T0" fmla="*/ 662 w 662"/>
                  <a:gd name="T1" fmla="*/ 473 h 946"/>
                  <a:gd name="T2" fmla="*/ 662 w 662"/>
                  <a:gd name="T3" fmla="*/ 904 h 946"/>
                  <a:gd name="T4" fmla="*/ 633 w 662"/>
                  <a:gd name="T5" fmla="*/ 944 h 946"/>
                  <a:gd name="T6" fmla="*/ 620 w 662"/>
                  <a:gd name="T7" fmla="*/ 946 h 946"/>
                  <a:gd name="T8" fmla="*/ 412 w 662"/>
                  <a:gd name="T9" fmla="*/ 946 h 946"/>
                  <a:gd name="T10" fmla="*/ 42 w 662"/>
                  <a:gd name="T11" fmla="*/ 946 h 946"/>
                  <a:gd name="T12" fmla="*/ 4 w 662"/>
                  <a:gd name="T13" fmla="*/ 923 h 946"/>
                  <a:gd name="T14" fmla="*/ 0 w 662"/>
                  <a:gd name="T15" fmla="*/ 904 h 946"/>
                  <a:gd name="T16" fmla="*/ 0 w 662"/>
                  <a:gd name="T17" fmla="*/ 452 h 946"/>
                  <a:gd name="T18" fmla="*/ 0 w 662"/>
                  <a:gd name="T19" fmla="*/ 181 h 946"/>
                  <a:gd name="T20" fmla="*/ 0 w 662"/>
                  <a:gd name="T21" fmla="*/ 41 h 946"/>
                  <a:gd name="T22" fmla="*/ 30 w 662"/>
                  <a:gd name="T23" fmla="*/ 1 h 946"/>
                  <a:gd name="T24" fmla="*/ 41 w 662"/>
                  <a:gd name="T25" fmla="*/ 0 h 946"/>
                  <a:gd name="T26" fmla="*/ 620 w 662"/>
                  <a:gd name="T27" fmla="*/ 0 h 946"/>
                  <a:gd name="T28" fmla="*/ 658 w 662"/>
                  <a:gd name="T29" fmla="*/ 23 h 946"/>
                  <a:gd name="T30" fmla="*/ 662 w 662"/>
                  <a:gd name="T31" fmla="*/ 41 h 946"/>
                  <a:gd name="T32" fmla="*/ 662 w 662"/>
                  <a:gd name="T33" fmla="*/ 473 h 946"/>
                  <a:gd name="T34" fmla="*/ 39 w 662"/>
                  <a:gd name="T35" fmla="*/ 473 h 946"/>
                  <a:gd name="T36" fmla="*/ 39 w 662"/>
                  <a:gd name="T37" fmla="*/ 859 h 946"/>
                  <a:gd name="T38" fmla="*/ 45 w 662"/>
                  <a:gd name="T39" fmla="*/ 865 h 946"/>
                  <a:gd name="T40" fmla="*/ 617 w 662"/>
                  <a:gd name="T41" fmla="*/ 865 h 946"/>
                  <a:gd name="T42" fmla="*/ 623 w 662"/>
                  <a:gd name="T43" fmla="*/ 859 h 946"/>
                  <a:gd name="T44" fmla="*/ 623 w 662"/>
                  <a:gd name="T45" fmla="*/ 87 h 946"/>
                  <a:gd name="T46" fmla="*/ 617 w 662"/>
                  <a:gd name="T47" fmla="*/ 81 h 946"/>
                  <a:gd name="T48" fmla="*/ 45 w 662"/>
                  <a:gd name="T49" fmla="*/ 81 h 946"/>
                  <a:gd name="T50" fmla="*/ 39 w 662"/>
                  <a:gd name="T51" fmla="*/ 87 h 946"/>
                  <a:gd name="T52" fmla="*/ 39 w 662"/>
                  <a:gd name="T53" fmla="*/ 224 h 946"/>
                  <a:gd name="T54" fmla="*/ 39 w 662"/>
                  <a:gd name="T55" fmla="*/ 473 h 946"/>
                  <a:gd name="T56" fmla="*/ 353 w 662"/>
                  <a:gd name="T57" fmla="*/ 905 h 946"/>
                  <a:gd name="T58" fmla="*/ 331 w 662"/>
                  <a:gd name="T59" fmla="*/ 883 h 946"/>
                  <a:gd name="T60" fmla="*/ 309 w 662"/>
                  <a:gd name="T61" fmla="*/ 905 h 946"/>
                  <a:gd name="T62" fmla="*/ 331 w 662"/>
                  <a:gd name="T63" fmla="*/ 927 h 946"/>
                  <a:gd name="T64" fmla="*/ 353 w 662"/>
                  <a:gd name="T65" fmla="*/ 905 h 946"/>
                  <a:gd name="T66" fmla="*/ 337 w 662"/>
                  <a:gd name="T67" fmla="*/ 41 h 946"/>
                  <a:gd name="T68" fmla="*/ 331 w 662"/>
                  <a:gd name="T69" fmla="*/ 35 h 946"/>
                  <a:gd name="T70" fmla="*/ 325 w 662"/>
                  <a:gd name="T71" fmla="*/ 41 h 946"/>
                  <a:gd name="T72" fmla="*/ 331 w 662"/>
                  <a:gd name="T73" fmla="*/ 46 h 946"/>
                  <a:gd name="T74" fmla="*/ 337 w 662"/>
                  <a:gd name="T75" fmla="*/ 41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2" h="946">
                    <a:moveTo>
                      <a:pt x="662" y="473"/>
                    </a:moveTo>
                    <a:cubicBezTo>
                      <a:pt x="662" y="617"/>
                      <a:pt x="662" y="760"/>
                      <a:pt x="662" y="904"/>
                    </a:cubicBezTo>
                    <a:cubicBezTo>
                      <a:pt x="662" y="924"/>
                      <a:pt x="652" y="938"/>
                      <a:pt x="633" y="944"/>
                    </a:cubicBezTo>
                    <a:cubicBezTo>
                      <a:pt x="629" y="946"/>
                      <a:pt x="624" y="946"/>
                      <a:pt x="620" y="946"/>
                    </a:cubicBezTo>
                    <a:cubicBezTo>
                      <a:pt x="550" y="946"/>
                      <a:pt x="481" y="946"/>
                      <a:pt x="412" y="946"/>
                    </a:cubicBezTo>
                    <a:cubicBezTo>
                      <a:pt x="288" y="946"/>
                      <a:pt x="165" y="946"/>
                      <a:pt x="42" y="946"/>
                    </a:cubicBezTo>
                    <a:cubicBezTo>
                      <a:pt x="24" y="946"/>
                      <a:pt x="12" y="938"/>
                      <a:pt x="4" y="923"/>
                    </a:cubicBezTo>
                    <a:cubicBezTo>
                      <a:pt x="1" y="917"/>
                      <a:pt x="0" y="911"/>
                      <a:pt x="0" y="904"/>
                    </a:cubicBezTo>
                    <a:cubicBezTo>
                      <a:pt x="0" y="754"/>
                      <a:pt x="0" y="603"/>
                      <a:pt x="0" y="452"/>
                    </a:cubicBezTo>
                    <a:cubicBezTo>
                      <a:pt x="0" y="362"/>
                      <a:pt x="0" y="272"/>
                      <a:pt x="0" y="181"/>
                    </a:cubicBezTo>
                    <a:cubicBezTo>
                      <a:pt x="0" y="134"/>
                      <a:pt x="0" y="87"/>
                      <a:pt x="0" y="41"/>
                    </a:cubicBezTo>
                    <a:cubicBezTo>
                      <a:pt x="0" y="22"/>
                      <a:pt x="12" y="6"/>
                      <a:pt x="30" y="1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234" y="0"/>
                      <a:pt x="427" y="0"/>
                      <a:pt x="620" y="0"/>
                    </a:cubicBezTo>
                    <a:cubicBezTo>
                      <a:pt x="638" y="0"/>
                      <a:pt x="650" y="7"/>
                      <a:pt x="658" y="23"/>
                    </a:cubicBezTo>
                    <a:cubicBezTo>
                      <a:pt x="661" y="29"/>
                      <a:pt x="662" y="35"/>
                      <a:pt x="662" y="41"/>
                    </a:cubicBezTo>
                    <a:cubicBezTo>
                      <a:pt x="662" y="185"/>
                      <a:pt x="662" y="329"/>
                      <a:pt x="662" y="473"/>
                    </a:cubicBezTo>
                    <a:close/>
                    <a:moveTo>
                      <a:pt x="39" y="473"/>
                    </a:moveTo>
                    <a:cubicBezTo>
                      <a:pt x="39" y="602"/>
                      <a:pt x="39" y="730"/>
                      <a:pt x="39" y="859"/>
                    </a:cubicBezTo>
                    <a:cubicBezTo>
                      <a:pt x="39" y="864"/>
                      <a:pt x="41" y="865"/>
                      <a:pt x="45" y="865"/>
                    </a:cubicBezTo>
                    <a:cubicBezTo>
                      <a:pt x="235" y="864"/>
                      <a:pt x="426" y="864"/>
                      <a:pt x="617" y="865"/>
                    </a:cubicBezTo>
                    <a:cubicBezTo>
                      <a:pt x="621" y="865"/>
                      <a:pt x="623" y="864"/>
                      <a:pt x="623" y="859"/>
                    </a:cubicBezTo>
                    <a:cubicBezTo>
                      <a:pt x="622" y="602"/>
                      <a:pt x="622" y="344"/>
                      <a:pt x="623" y="87"/>
                    </a:cubicBezTo>
                    <a:cubicBezTo>
                      <a:pt x="623" y="82"/>
                      <a:pt x="621" y="81"/>
                      <a:pt x="617" y="81"/>
                    </a:cubicBezTo>
                    <a:cubicBezTo>
                      <a:pt x="426" y="81"/>
                      <a:pt x="235" y="81"/>
                      <a:pt x="45" y="81"/>
                    </a:cubicBezTo>
                    <a:cubicBezTo>
                      <a:pt x="41" y="81"/>
                      <a:pt x="39" y="82"/>
                      <a:pt x="39" y="87"/>
                    </a:cubicBezTo>
                    <a:cubicBezTo>
                      <a:pt x="39" y="133"/>
                      <a:pt x="39" y="178"/>
                      <a:pt x="39" y="224"/>
                    </a:cubicBezTo>
                    <a:cubicBezTo>
                      <a:pt x="39" y="307"/>
                      <a:pt x="39" y="390"/>
                      <a:pt x="39" y="473"/>
                    </a:cubicBezTo>
                    <a:close/>
                    <a:moveTo>
                      <a:pt x="353" y="905"/>
                    </a:moveTo>
                    <a:cubicBezTo>
                      <a:pt x="353" y="893"/>
                      <a:pt x="343" y="883"/>
                      <a:pt x="331" y="883"/>
                    </a:cubicBezTo>
                    <a:cubicBezTo>
                      <a:pt x="319" y="883"/>
                      <a:pt x="309" y="893"/>
                      <a:pt x="309" y="905"/>
                    </a:cubicBezTo>
                    <a:cubicBezTo>
                      <a:pt x="309" y="917"/>
                      <a:pt x="319" y="927"/>
                      <a:pt x="331" y="927"/>
                    </a:cubicBezTo>
                    <a:cubicBezTo>
                      <a:pt x="343" y="927"/>
                      <a:pt x="353" y="917"/>
                      <a:pt x="353" y="905"/>
                    </a:cubicBezTo>
                    <a:close/>
                    <a:moveTo>
                      <a:pt x="337" y="41"/>
                    </a:moveTo>
                    <a:cubicBezTo>
                      <a:pt x="336" y="38"/>
                      <a:pt x="334" y="36"/>
                      <a:pt x="331" y="35"/>
                    </a:cubicBezTo>
                    <a:cubicBezTo>
                      <a:pt x="328" y="35"/>
                      <a:pt x="325" y="38"/>
                      <a:pt x="325" y="41"/>
                    </a:cubicBezTo>
                    <a:cubicBezTo>
                      <a:pt x="326" y="44"/>
                      <a:pt x="328" y="46"/>
                      <a:pt x="331" y="46"/>
                    </a:cubicBezTo>
                    <a:cubicBezTo>
                      <a:pt x="334" y="46"/>
                      <a:pt x="336" y="44"/>
                      <a:pt x="337" y="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9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0" y="32839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is the role of a web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developer?</a:t>
            </a:r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457200" y="1223683"/>
            <a:ext cx="1120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6840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Website and software application designing, building, or maintaining.</a:t>
            </a:r>
          </a:p>
          <a:p>
            <a:pPr indent="116840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Using scripting or authoring languages, management tools, content creation tools, applications, and digital media.</a:t>
            </a:r>
          </a:p>
          <a:p>
            <a:pPr indent="116840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Conferring with teams to resolve conflicts, prioritize needs, develop content criteria, or choose solutions.</a:t>
            </a:r>
          </a:p>
          <a:p>
            <a:pPr indent="116840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Directing or performing Website updates.</a:t>
            </a:r>
          </a:p>
          <a:p>
            <a:pPr indent="116840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Developing or validating test routines and schedules to ensure that test cases mimic external interfaces and address all browser and device types.</a:t>
            </a:r>
          </a:p>
        </p:txBody>
      </p:sp>
    </p:spTree>
    <p:extLst>
      <p:ext uri="{BB962C8B-B14F-4D97-AF65-F5344CB8AC3E}">
        <p14:creationId xmlns:p14="http://schemas.microsoft.com/office/powerpoint/2010/main" xmlns="" val="1177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40DF6F8-73A1-4C0D-88A4-81595AD4298A}"/>
              </a:ext>
            </a:extLst>
          </p:cNvPr>
          <p:cNvCxnSpPr>
            <a:cxnSpLocks/>
            <a:stCxn id="3" idx="4"/>
            <a:endCxn id="66" idx="1"/>
          </p:cNvCxnSpPr>
          <p:nvPr/>
        </p:nvCxnSpPr>
        <p:spPr>
          <a:xfrm>
            <a:off x="7405754" y="4053259"/>
            <a:ext cx="1117834" cy="89781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01D1BEB-5826-489C-A3A4-9EB7592080FB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flipV="1">
            <a:off x="7033661" y="2427792"/>
            <a:ext cx="1956209" cy="934152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E091871-BA75-41B6-83D4-0F858A835401}"/>
              </a:ext>
            </a:extLst>
          </p:cNvPr>
          <p:cNvCxnSpPr>
            <a:cxnSpLocks/>
            <a:stCxn id="88" idx="2"/>
            <a:endCxn id="3" idx="9"/>
          </p:cNvCxnSpPr>
          <p:nvPr/>
        </p:nvCxnSpPr>
        <p:spPr>
          <a:xfrm flipV="1">
            <a:off x="3262271" y="4280333"/>
            <a:ext cx="1456147" cy="1361486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2C8B3EB-BF05-4D5C-89D6-89E0B0B0B6A9}"/>
              </a:ext>
            </a:extLst>
          </p:cNvPr>
          <p:cNvCxnSpPr>
            <a:cxnSpLocks/>
            <a:stCxn id="78" idx="38"/>
            <a:endCxn id="3" idx="14"/>
          </p:cNvCxnSpPr>
          <p:nvPr/>
        </p:nvCxnSpPr>
        <p:spPr>
          <a:xfrm>
            <a:off x="2764304" y="2381406"/>
            <a:ext cx="2093648" cy="59198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6F8FF9CE-B58E-4681-9C81-4A0EF4247573}"/>
              </a:ext>
            </a:extLst>
          </p:cNvPr>
          <p:cNvSpPr>
            <a:spLocks/>
          </p:cNvSpPr>
          <p:nvPr/>
        </p:nvSpPr>
        <p:spPr bwMode="auto">
          <a:xfrm>
            <a:off x="4242966" y="2398139"/>
            <a:ext cx="3224803" cy="192256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3B3960CA-27E9-4D14-BD41-CB9F6C4B7BEE}"/>
              </a:ext>
            </a:extLst>
          </p:cNvPr>
          <p:cNvGrpSpPr/>
          <p:nvPr/>
        </p:nvGrpSpPr>
        <p:grpSpPr>
          <a:xfrm>
            <a:off x="5125962" y="2938035"/>
            <a:ext cx="1203438" cy="1203147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4B9493DF-E040-4BC7-8027-8C02DAE24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64B5FC25-B7F3-4122-A1E9-9299A3437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D0CFA54B-4610-40BF-9F79-B6A79D261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00D6B1B2-B328-4B6A-B554-4533C464D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xmlns="" id="{3B930CE0-30B0-4DC6-9B48-0BB3A213A335}"/>
              </a:ext>
            </a:extLst>
          </p:cNvPr>
          <p:cNvGrpSpPr/>
          <p:nvPr/>
        </p:nvGrpSpPr>
        <p:grpSpPr>
          <a:xfrm>
            <a:off x="1172087" y="4857489"/>
            <a:ext cx="2392100" cy="1338840"/>
            <a:chOff x="4654804" y="1774767"/>
            <a:chExt cx="6244470" cy="349498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A76CF3E-C935-4081-8602-304474DE7095}"/>
                </a:ext>
              </a:extLst>
            </p:cNvPr>
            <p:cNvSpPr/>
            <p:nvPr/>
          </p:nvSpPr>
          <p:spPr>
            <a:xfrm>
              <a:off x="4654804" y="4999473"/>
              <a:ext cx="6244470" cy="27027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3D16AAB8-7CA5-4879-9776-DAB71405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139" y="1913333"/>
              <a:ext cx="10008" cy="12317"/>
            </a:xfrm>
            <a:custGeom>
              <a:avLst/>
              <a:gdLst>
                <a:gd name="T0" fmla="*/ 10 w 11"/>
                <a:gd name="T1" fmla="*/ 0 h 13"/>
                <a:gd name="T2" fmla="*/ 4 w 11"/>
                <a:gd name="T3" fmla="*/ 13 h 13"/>
                <a:gd name="T4" fmla="*/ 10 w 11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10" y="0"/>
                  </a:moveTo>
                  <a:cubicBezTo>
                    <a:pt x="11" y="6"/>
                    <a:pt x="9" y="10"/>
                    <a:pt x="4" y="13"/>
                  </a:cubicBezTo>
                  <a:cubicBezTo>
                    <a:pt x="0" y="6"/>
                    <a:pt x="3" y="2"/>
                    <a:pt x="10" y="0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xmlns="" id="{BF84BF34-DEEF-4E36-A260-04AF9DDE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388" y="1913333"/>
              <a:ext cx="11547" cy="12317"/>
            </a:xfrm>
            <a:custGeom>
              <a:avLst/>
              <a:gdLst>
                <a:gd name="T0" fmla="*/ 8 w 12"/>
                <a:gd name="T1" fmla="*/ 13 h 13"/>
                <a:gd name="T2" fmla="*/ 2 w 12"/>
                <a:gd name="T3" fmla="*/ 0 h 13"/>
                <a:gd name="T4" fmla="*/ 8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8" y="13"/>
                  </a:moveTo>
                  <a:cubicBezTo>
                    <a:pt x="2" y="10"/>
                    <a:pt x="0" y="6"/>
                    <a:pt x="2" y="0"/>
                  </a:cubicBezTo>
                  <a:cubicBezTo>
                    <a:pt x="9" y="2"/>
                    <a:pt x="12" y="6"/>
                    <a:pt x="8" y="13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xmlns="" id="{009DF2DB-B764-4577-A775-910B5BCA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76" y="1934888"/>
              <a:ext cx="11547" cy="10777"/>
            </a:xfrm>
            <a:custGeom>
              <a:avLst/>
              <a:gdLst>
                <a:gd name="T0" fmla="*/ 6 w 12"/>
                <a:gd name="T1" fmla="*/ 11 h 11"/>
                <a:gd name="T2" fmla="*/ 5 w 12"/>
                <a:gd name="T3" fmla="*/ 0 h 11"/>
                <a:gd name="T4" fmla="*/ 6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1" y="8"/>
                    <a:pt x="0" y="4"/>
                    <a:pt x="5" y="0"/>
                  </a:cubicBezTo>
                  <a:cubicBezTo>
                    <a:pt x="10" y="3"/>
                    <a:pt x="12" y="7"/>
                    <a:pt x="6" y="11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xmlns="" id="{CCB7E4D0-B647-4F95-BA59-5DD3FDF97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7536" y="1966451"/>
              <a:ext cx="4274002" cy="2732836"/>
            </a:xfrm>
            <a:custGeom>
              <a:avLst/>
              <a:gdLst>
                <a:gd name="T0" fmla="*/ 2226 w 4453"/>
                <a:gd name="T1" fmla="*/ 1 h 2847"/>
                <a:gd name="T2" fmla="*/ 4419 w 4453"/>
                <a:gd name="T3" fmla="*/ 0 h 2847"/>
                <a:gd name="T4" fmla="*/ 4453 w 4453"/>
                <a:gd name="T5" fmla="*/ 35 h 2847"/>
                <a:gd name="T6" fmla="*/ 4453 w 4453"/>
                <a:gd name="T7" fmla="*/ 2813 h 2847"/>
                <a:gd name="T8" fmla="*/ 4419 w 4453"/>
                <a:gd name="T9" fmla="*/ 2847 h 2847"/>
                <a:gd name="T10" fmla="*/ 39 w 4453"/>
                <a:gd name="T11" fmla="*/ 2847 h 2847"/>
                <a:gd name="T12" fmla="*/ 0 w 4453"/>
                <a:gd name="T13" fmla="*/ 2808 h 2847"/>
                <a:gd name="T14" fmla="*/ 0 w 4453"/>
                <a:gd name="T15" fmla="*/ 35 h 2847"/>
                <a:gd name="T16" fmla="*/ 34 w 4453"/>
                <a:gd name="T17" fmla="*/ 0 h 2847"/>
                <a:gd name="T18" fmla="*/ 2226 w 4453"/>
                <a:gd name="T19" fmla="*/ 1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3" h="2847">
                  <a:moveTo>
                    <a:pt x="2226" y="1"/>
                  </a:moveTo>
                  <a:cubicBezTo>
                    <a:pt x="2957" y="1"/>
                    <a:pt x="3688" y="1"/>
                    <a:pt x="4419" y="0"/>
                  </a:cubicBezTo>
                  <a:cubicBezTo>
                    <a:pt x="4447" y="0"/>
                    <a:pt x="4453" y="7"/>
                    <a:pt x="4453" y="35"/>
                  </a:cubicBezTo>
                  <a:cubicBezTo>
                    <a:pt x="4452" y="961"/>
                    <a:pt x="4452" y="1887"/>
                    <a:pt x="4453" y="2813"/>
                  </a:cubicBezTo>
                  <a:cubicBezTo>
                    <a:pt x="4453" y="2840"/>
                    <a:pt x="4446" y="2847"/>
                    <a:pt x="4419" y="2847"/>
                  </a:cubicBezTo>
                  <a:cubicBezTo>
                    <a:pt x="2959" y="2847"/>
                    <a:pt x="1499" y="2847"/>
                    <a:pt x="39" y="2847"/>
                  </a:cubicBezTo>
                  <a:cubicBezTo>
                    <a:pt x="0" y="2847"/>
                    <a:pt x="0" y="2847"/>
                    <a:pt x="0" y="2808"/>
                  </a:cubicBezTo>
                  <a:cubicBezTo>
                    <a:pt x="0" y="1884"/>
                    <a:pt x="0" y="959"/>
                    <a:pt x="0" y="35"/>
                  </a:cubicBezTo>
                  <a:cubicBezTo>
                    <a:pt x="0" y="8"/>
                    <a:pt x="5" y="0"/>
                    <a:pt x="34" y="0"/>
                  </a:cubicBezTo>
                  <a:cubicBezTo>
                    <a:pt x="765" y="1"/>
                    <a:pt x="1495" y="1"/>
                    <a:pt x="22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08EF8A50-16C7-4721-B8A4-C34C29A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0566" y="5033386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587DF3B6-7C76-4EF3-929B-A457350D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198" y="5033386"/>
              <a:ext cx="2310" cy="154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85">
              <a:extLst>
                <a:ext uri="{FF2B5EF4-FFF2-40B4-BE49-F238E27FC236}">
                  <a16:creationId xmlns:a16="http://schemas.microsoft.com/office/drawing/2014/main" xmlns="" id="{AD69585F-393A-4174-A03A-8624DBF0C6C1}"/>
                </a:ext>
              </a:extLst>
            </p:cNvPr>
            <p:cNvGrpSpPr/>
            <p:nvPr/>
          </p:nvGrpSpPr>
          <p:grpSpPr>
            <a:xfrm>
              <a:off x="4860810" y="1774767"/>
              <a:ext cx="5787454" cy="3328672"/>
              <a:chOff x="796810" y="2238918"/>
              <a:chExt cx="5787454" cy="3328672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E3717F44-21E0-4429-835B-F04B24CA39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0290" y="2238918"/>
                <a:ext cx="4719724" cy="3117743"/>
              </a:xfrm>
              <a:custGeom>
                <a:avLst/>
                <a:gdLst>
                  <a:gd name="T0" fmla="*/ 4914 w 4918"/>
                  <a:gd name="T1" fmla="*/ 178 h 3248"/>
                  <a:gd name="T2" fmla="*/ 4915 w 4918"/>
                  <a:gd name="T3" fmla="*/ 713 h 3248"/>
                  <a:gd name="T4" fmla="*/ 4915 w 4918"/>
                  <a:gd name="T5" fmla="*/ 2133 h 3248"/>
                  <a:gd name="T6" fmla="*/ 4918 w 4918"/>
                  <a:gd name="T7" fmla="*/ 3248 h 3248"/>
                  <a:gd name="T8" fmla="*/ 1 w 4918"/>
                  <a:gd name="T9" fmla="*/ 3248 h 3248"/>
                  <a:gd name="T10" fmla="*/ 1 w 4918"/>
                  <a:gd name="T11" fmla="*/ 2183 h 3248"/>
                  <a:gd name="T12" fmla="*/ 0 w 4918"/>
                  <a:gd name="T13" fmla="*/ 229 h 3248"/>
                  <a:gd name="T14" fmla="*/ 8 w 4918"/>
                  <a:gd name="T15" fmla="*/ 157 h 3248"/>
                  <a:gd name="T16" fmla="*/ 14 w 4918"/>
                  <a:gd name="T17" fmla="*/ 143 h 3248"/>
                  <a:gd name="T18" fmla="*/ 141 w 4918"/>
                  <a:gd name="T19" fmla="*/ 12 h 3248"/>
                  <a:gd name="T20" fmla="*/ 218 w 4918"/>
                  <a:gd name="T21" fmla="*/ 0 h 3248"/>
                  <a:gd name="T22" fmla="*/ 4712 w 4918"/>
                  <a:gd name="T23" fmla="*/ 1 h 3248"/>
                  <a:gd name="T24" fmla="*/ 4905 w 4918"/>
                  <a:gd name="T25" fmla="*/ 143 h 3248"/>
                  <a:gd name="T26" fmla="*/ 4911 w 4918"/>
                  <a:gd name="T27" fmla="*/ 157 h 3248"/>
                  <a:gd name="T28" fmla="*/ 4913 w 4918"/>
                  <a:gd name="T29" fmla="*/ 167 h 3248"/>
                  <a:gd name="T30" fmla="*/ 4914 w 4918"/>
                  <a:gd name="T31" fmla="*/ 178 h 3248"/>
                  <a:gd name="T32" fmla="*/ 2459 w 4918"/>
                  <a:gd name="T33" fmla="*/ 201 h 3248"/>
                  <a:gd name="T34" fmla="*/ 267 w 4918"/>
                  <a:gd name="T35" fmla="*/ 200 h 3248"/>
                  <a:gd name="T36" fmla="*/ 233 w 4918"/>
                  <a:gd name="T37" fmla="*/ 235 h 3248"/>
                  <a:gd name="T38" fmla="*/ 233 w 4918"/>
                  <a:gd name="T39" fmla="*/ 3008 h 3248"/>
                  <a:gd name="T40" fmla="*/ 272 w 4918"/>
                  <a:gd name="T41" fmla="*/ 3047 h 3248"/>
                  <a:gd name="T42" fmla="*/ 4652 w 4918"/>
                  <a:gd name="T43" fmla="*/ 3047 h 3248"/>
                  <a:gd name="T44" fmla="*/ 4686 w 4918"/>
                  <a:gd name="T45" fmla="*/ 3013 h 3248"/>
                  <a:gd name="T46" fmla="*/ 4686 w 4918"/>
                  <a:gd name="T47" fmla="*/ 235 h 3248"/>
                  <a:gd name="T48" fmla="*/ 4652 w 4918"/>
                  <a:gd name="T49" fmla="*/ 200 h 3248"/>
                  <a:gd name="T50" fmla="*/ 2459 w 4918"/>
                  <a:gd name="T51" fmla="*/ 201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18" h="3248">
                    <a:moveTo>
                      <a:pt x="4914" y="178"/>
                    </a:moveTo>
                    <a:cubicBezTo>
                      <a:pt x="4914" y="356"/>
                      <a:pt x="4915" y="535"/>
                      <a:pt x="4915" y="713"/>
                    </a:cubicBezTo>
                    <a:cubicBezTo>
                      <a:pt x="4915" y="1187"/>
                      <a:pt x="4915" y="1660"/>
                      <a:pt x="4915" y="2133"/>
                    </a:cubicBezTo>
                    <a:cubicBezTo>
                      <a:pt x="4916" y="2491"/>
                      <a:pt x="4918" y="3248"/>
                      <a:pt x="4918" y="3248"/>
                    </a:cubicBezTo>
                    <a:cubicBezTo>
                      <a:pt x="1" y="3248"/>
                      <a:pt x="1" y="3248"/>
                      <a:pt x="1" y="3248"/>
                    </a:cubicBezTo>
                    <a:cubicBezTo>
                      <a:pt x="1" y="2893"/>
                      <a:pt x="1" y="2537"/>
                      <a:pt x="1" y="2183"/>
                    </a:cubicBezTo>
                    <a:cubicBezTo>
                      <a:pt x="1" y="1532"/>
                      <a:pt x="1" y="880"/>
                      <a:pt x="0" y="229"/>
                    </a:cubicBezTo>
                    <a:cubicBezTo>
                      <a:pt x="0" y="205"/>
                      <a:pt x="2" y="181"/>
                      <a:pt x="8" y="157"/>
                    </a:cubicBezTo>
                    <a:cubicBezTo>
                      <a:pt x="13" y="154"/>
                      <a:pt x="15" y="150"/>
                      <a:pt x="14" y="143"/>
                    </a:cubicBezTo>
                    <a:cubicBezTo>
                      <a:pt x="33" y="77"/>
                      <a:pt x="77" y="34"/>
                      <a:pt x="141" y="12"/>
                    </a:cubicBezTo>
                    <a:cubicBezTo>
                      <a:pt x="166" y="3"/>
                      <a:pt x="191" y="0"/>
                      <a:pt x="218" y="0"/>
                    </a:cubicBezTo>
                    <a:cubicBezTo>
                      <a:pt x="1716" y="1"/>
                      <a:pt x="3214" y="1"/>
                      <a:pt x="4712" y="1"/>
                    </a:cubicBezTo>
                    <a:cubicBezTo>
                      <a:pt x="4802" y="1"/>
                      <a:pt x="4888" y="64"/>
                      <a:pt x="4905" y="143"/>
                    </a:cubicBezTo>
                    <a:cubicBezTo>
                      <a:pt x="4903" y="150"/>
                      <a:pt x="4905" y="154"/>
                      <a:pt x="4911" y="157"/>
                    </a:cubicBezTo>
                    <a:cubicBezTo>
                      <a:pt x="4911" y="160"/>
                      <a:pt x="4912" y="164"/>
                      <a:pt x="4913" y="167"/>
                    </a:cubicBezTo>
                    <a:cubicBezTo>
                      <a:pt x="4908" y="171"/>
                      <a:pt x="4909" y="175"/>
                      <a:pt x="4914" y="178"/>
                    </a:cubicBezTo>
                    <a:close/>
                    <a:moveTo>
                      <a:pt x="2459" y="201"/>
                    </a:moveTo>
                    <a:cubicBezTo>
                      <a:pt x="1728" y="201"/>
                      <a:pt x="998" y="201"/>
                      <a:pt x="267" y="200"/>
                    </a:cubicBezTo>
                    <a:cubicBezTo>
                      <a:pt x="238" y="200"/>
                      <a:pt x="233" y="208"/>
                      <a:pt x="233" y="235"/>
                    </a:cubicBezTo>
                    <a:cubicBezTo>
                      <a:pt x="233" y="1159"/>
                      <a:pt x="233" y="2084"/>
                      <a:pt x="233" y="3008"/>
                    </a:cubicBezTo>
                    <a:cubicBezTo>
                      <a:pt x="233" y="3047"/>
                      <a:pt x="233" y="3047"/>
                      <a:pt x="272" y="3047"/>
                    </a:cubicBezTo>
                    <a:cubicBezTo>
                      <a:pt x="1732" y="3047"/>
                      <a:pt x="3192" y="3047"/>
                      <a:pt x="4652" y="3047"/>
                    </a:cubicBezTo>
                    <a:cubicBezTo>
                      <a:pt x="4679" y="3047"/>
                      <a:pt x="4686" y="3040"/>
                      <a:pt x="4686" y="3013"/>
                    </a:cubicBezTo>
                    <a:cubicBezTo>
                      <a:pt x="4685" y="2087"/>
                      <a:pt x="4685" y="1161"/>
                      <a:pt x="4686" y="235"/>
                    </a:cubicBezTo>
                    <a:cubicBezTo>
                      <a:pt x="4686" y="207"/>
                      <a:pt x="4680" y="200"/>
                      <a:pt x="4652" y="200"/>
                    </a:cubicBezTo>
                    <a:cubicBezTo>
                      <a:pt x="3921" y="201"/>
                      <a:pt x="3190" y="201"/>
                      <a:pt x="2459" y="2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01F5A8BF-FCA1-41C8-8DB1-D94026F9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132" y="5357431"/>
                <a:ext cx="866809" cy="79291"/>
              </a:xfrm>
              <a:custGeom>
                <a:avLst/>
                <a:gdLst>
                  <a:gd name="T0" fmla="*/ 0 w 903"/>
                  <a:gd name="T1" fmla="*/ 0 h 83"/>
                  <a:gd name="T2" fmla="*/ 903 w 903"/>
                  <a:gd name="T3" fmla="*/ 0 h 83"/>
                  <a:gd name="T4" fmla="*/ 816 w 903"/>
                  <a:gd name="T5" fmla="*/ 83 h 83"/>
                  <a:gd name="T6" fmla="*/ 87 w 903"/>
                  <a:gd name="T7" fmla="*/ 83 h 83"/>
                  <a:gd name="T8" fmla="*/ 0 w 90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3" h="83">
                    <a:moveTo>
                      <a:pt x="0" y="0"/>
                    </a:moveTo>
                    <a:cubicBezTo>
                      <a:pt x="301" y="0"/>
                      <a:pt x="602" y="0"/>
                      <a:pt x="903" y="0"/>
                    </a:cubicBezTo>
                    <a:cubicBezTo>
                      <a:pt x="900" y="45"/>
                      <a:pt x="861" y="83"/>
                      <a:pt x="816" y="83"/>
                    </a:cubicBezTo>
                    <a:cubicBezTo>
                      <a:pt x="573" y="83"/>
                      <a:pt x="330" y="83"/>
                      <a:pt x="87" y="83"/>
                    </a:cubicBezTo>
                    <a:cubicBezTo>
                      <a:pt x="42" y="83"/>
                      <a:pt x="2" y="4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DA38143D-FBFE-4FD0-831F-2FAE8A11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810" y="5356661"/>
                <a:ext cx="5787454" cy="144725"/>
              </a:xfrm>
              <a:custGeom>
                <a:avLst/>
                <a:gdLst>
                  <a:gd name="T0" fmla="*/ 135 w 6031"/>
                  <a:gd name="T1" fmla="*/ 150 h 151"/>
                  <a:gd name="T2" fmla="*/ 1969 w 6031"/>
                  <a:gd name="T3" fmla="*/ 151 h 151"/>
                  <a:gd name="T4" fmla="*/ 1969 w 6031"/>
                  <a:gd name="T5" fmla="*/ 150 h 151"/>
                  <a:gd name="T6" fmla="*/ 2640 w 6031"/>
                  <a:gd name="T7" fmla="*/ 150 h 151"/>
                  <a:gd name="T8" fmla="*/ 2772 w 6031"/>
                  <a:gd name="T9" fmla="*/ 151 h 151"/>
                  <a:gd name="T10" fmla="*/ 2977 w 6031"/>
                  <a:gd name="T11" fmla="*/ 151 h 151"/>
                  <a:gd name="T12" fmla="*/ 3343 w 6031"/>
                  <a:gd name="T13" fmla="*/ 151 h 151"/>
                  <a:gd name="T14" fmla="*/ 4495 w 6031"/>
                  <a:gd name="T15" fmla="*/ 151 h 151"/>
                  <a:gd name="T16" fmla="*/ 4698 w 6031"/>
                  <a:gd name="T17" fmla="*/ 151 h 151"/>
                  <a:gd name="T18" fmla="*/ 5896 w 6031"/>
                  <a:gd name="T19" fmla="*/ 150 h 151"/>
                  <a:gd name="T20" fmla="*/ 6025 w 6031"/>
                  <a:gd name="T21" fmla="*/ 147 h 151"/>
                  <a:gd name="T22" fmla="*/ 6029 w 6031"/>
                  <a:gd name="T23" fmla="*/ 36 h 151"/>
                  <a:gd name="T24" fmla="*/ 5994 w 6031"/>
                  <a:gd name="T25" fmla="*/ 0 h 151"/>
                  <a:gd name="T26" fmla="*/ 4782 w 6031"/>
                  <a:gd name="T27" fmla="*/ 1 h 151"/>
                  <a:gd name="T28" fmla="*/ 3467 w 6031"/>
                  <a:gd name="T29" fmla="*/ 1 h 151"/>
                  <a:gd name="T30" fmla="*/ 3380 w 6031"/>
                  <a:gd name="T31" fmla="*/ 85 h 151"/>
                  <a:gd name="T32" fmla="*/ 2651 w 6031"/>
                  <a:gd name="T33" fmla="*/ 85 h 151"/>
                  <a:gd name="T34" fmla="*/ 2564 w 6031"/>
                  <a:gd name="T35" fmla="*/ 1 h 151"/>
                  <a:gd name="T36" fmla="*/ 1249 w 6031"/>
                  <a:gd name="T37" fmla="*/ 1 h 151"/>
                  <a:gd name="T38" fmla="*/ 37 w 6031"/>
                  <a:gd name="T39" fmla="*/ 0 h 151"/>
                  <a:gd name="T40" fmla="*/ 2 w 6031"/>
                  <a:gd name="T41" fmla="*/ 36 h 151"/>
                  <a:gd name="T42" fmla="*/ 6 w 6031"/>
                  <a:gd name="T43" fmla="*/ 147 h 151"/>
                  <a:gd name="T44" fmla="*/ 135 w 6031"/>
                  <a:gd name="T45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31" h="151">
                    <a:moveTo>
                      <a:pt x="135" y="150"/>
                    </a:moveTo>
                    <a:cubicBezTo>
                      <a:pt x="746" y="151"/>
                      <a:pt x="1358" y="151"/>
                      <a:pt x="1969" y="151"/>
                    </a:cubicBezTo>
                    <a:cubicBezTo>
                      <a:pt x="1969" y="150"/>
                      <a:pt x="1969" y="150"/>
                      <a:pt x="1969" y="150"/>
                    </a:cubicBezTo>
                    <a:cubicBezTo>
                      <a:pt x="2193" y="150"/>
                      <a:pt x="2416" y="150"/>
                      <a:pt x="2640" y="150"/>
                    </a:cubicBezTo>
                    <a:cubicBezTo>
                      <a:pt x="2684" y="150"/>
                      <a:pt x="2728" y="151"/>
                      <a:pt x="2772" y="151"/>
                    </a:cubicBezTo>
                    <a:cubicBezTo>
                      <a:pt x="2840" y="151"/>
                      <a:pt x="2909" y="151"/>
                      <a:pt x="2977" y="151"/>
                    </a:cubicBezTo>
                    <a:cubicBezTo>
                      <a:pt x="3099" y="150"/>
                      <a:pt x="3221" y="151"/>
                      <a:pt x="3343" y="151"/>
                    </a:cubicBezTo>
                    <a:cubicBezTo>
                      <a:pt x="3727" y="151"/>
                      <a:pt x="4111" y="151"/>
                      <a:pt x="4495" y="151"/>
                    </a:cubicBezTo>
                    <a:cubicBezTo>
                      <a:pt x="4564" y="151"/>
                      <a:pt x="4631" y="151"/>
                      <a:pt x="4698" y="151"/>
                    </a:cubicBezTo>
                    <a:cubicBezTo>
                      <a:pt x="5097" y="151"/>
                      <a:pt x="5497" y="151"/>
                      <a:pt x="5896" y="150"/>
                    </a:cubicBezTo>
                    <a:cubicBezTo>
                      <a:pt x="5938" y="150"/>
                      <a:pt x="5983" y="146"/>
                      <a:pt x="6025" y="147"/>
                    </a:cubicBezTo>
                    <a:cubicBezTo>
                      <a:pt x="6031" y="133"/>
                      <a:pt x="6029" y="73"/>
                      <a:pt x="6029" y="36"/>
                    </a:cubicBezTo>
                    <a:cubicBezTo>
                      <a:pt x="6029" y="8"/>
                      <a:pt x="6023" y="0"/>
                      <a:pt x="5994" y="0"/>
                    </a:cubicBezTo>
                    <a:cubicBezTo>
                      <a:pt x="5821" y="1"/>
                      <a:pt x="4974" y="1"/>
                      <a:pt x="4782" y="1"/>
                    </a:cubicBezTo>
                    <a:cubicBezTo>
                      <a:pt x="4608" y="1"/>
                      <a:pt x="3467" y="1"/>
                      <a:pt x="3467" y="1"/>
                    </a:cubicBezTo>
                    <a:cubicBezTo>
                      <a:pt x="3464" y="46"/>
                      <a:pt x="3425" y="84"/>
                      <a:pt x="3380" y="85"/>
                    </a:cubicBezTo>
                    <a:cubicBezTo>
                      <a:pt x="3137" y="85"/>
                      <a:pt x="2894" y="85"/>
                      <a:pt x="2651" y="85"/>
                    </a:cubicBezTo>
                    <a:cubicBezTo>
                      <a:pt x="2606" y="84"/>
                      <a:pt x="2566" y="46"/>
                      <a:pt x="2564" y="1"/>
                    </a:cubicBezTo>
                    <a:cubicBezTo>
                      <a:pt x="2564" y="1"/>
                      <a:pt x="1413" y="1"/>
                      <a:pt x="1249" y="1"/>
                    </a:cubicBezTo>
                    <a:cubicBezTo>
                      <a:pt x="1057" y="1"/>
                      <a:pt x="210" y="1"/>
                      <a:pt x="37" y="0"/>
                    </a:cubicBezTo>
                    <a:cubicBezTo>
                      <a:pt x="8" y="0"/>
                      <a:pt x="2" y="8"/>
                      <a:pt x="2" y="36"/>
                    </a:cubicBezTo>
                    <a:cubicBezTo>
                      <a:pt x="2" y="72"/>
                      <a:pt x="0" y="133"/>
                      <a:pt x="6" y="147"/>
                    </a:cubicBezTo>
                    <a:cubicBezTo>
                      <a:pt x="48" y="146"/>
                      <a:pt x="93" y="150"/>
                      <a:pt x="135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AAF2C339-5AA5-41BB-9B04-01DE7BCC9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98" y="5497537"/>
                <a:ext cx="5776677" cy="70053"/>
              </a:xfrm>
              <a:custGeom>
                <a:avLst/>
                <a:gdLst>
                  <a:gd name="T0" fmla="*/ 5890 w 6019"/>
                  <a:gd name="T1" fmla="*/ 3 h 73"/>
                  <a:gd name="T2" fmla="*/ 3337 w 6019"/>
                  <a:gd name="T3" fmla="*/ 4 h 73"/>
                  <a:gd name="T4" fmla="*/ 2892 w 6019"/>
                  <a:gd name="T5" fmla="*/ 5 h 73"/>
                  <a:gd name="T6" fmla="*/ 2634 w 6019"/>
                  <a:gd name="T7" fmla="*/ 3 h 73"/>
                  <a:gd name="T8" fmla="*/ 1963 w 6019"/>
                  <a:gd name="T9" fmla="*/ 4 h 73"/>
                  <a:gd name="T10" fmla="*/ 1963 w 6019"/>
                  <a:gd name="T11" fmla="*/ 4 h 73"/>
                  <a:gd name="T12" fmla="*/ 129 w 6019"/>
                  <a:gd name="T13" fmla="*/ 3 h 73"/>
                  <a:gd name="T14" fmla="*/ 0 w 6019"/>
                  <a:gd name="T15" fmla="*/ 0 h 73"/>
                  <a:gd name="T16" fmla="*/ 117 w 6019"/>
                  <a:gd name="T17" fmla="*/ 59 h 73"/>
                  <a:gd name="T18" fmla="*/ 579 w 6019"/>
                  <a:gd name="T19" fmla="*/ 70 h 73"/>
                  <a:gd name="T20" fmla="*/ 1963 w 6019"/>
                  <a:gd name="T21" fmla="*/ 71 h 73"/>
                  <a:gd name="T22" fmla="*/ 1963 w 6019"/>
                  <a:gd name="T23" fmla="*/ 71 h 73"/>
                  <a:gd name="T24" fmla="*/ 5440 w 6019"/>
                  <a:gd name="T25" fmla="*/ 70 h 73"/>
                  <a:gd name="T26" fmla="*/ 5902 w 6019"/>
                  <a:gd name="T27" fmla="*/ 59 h 73"/>
                  <a:gd name="T28" fmla="*/ 6019 w 6019"/>
                  <a:gd name="T29" fmla="*/ 0 h 73"/>
                  <a:gd name="T30" fmla="*/ 5890 w 6019"/>
                  <a:gd name="T31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19" h="73">
                    <a:moveTo>
                      <a:pt x="5890" y="3"/>
                    </a:moveTo>
                    <a:cubicBezTo>
                      <a:pt x="5039" y="4"/>
                      <a:pt x="4188" y="4"/>
                      <a:pt x="3337" y="4"/>
                    </a:cubicBezTo>
                    <a:cubicBezTo>
                      <a:pt x="3189" y="4"/>
                      <a:pt x="3040" y="3"/>
                      <a:pt x="2892" y="5"/>
                    </a:cubicBezTo>
                    <a:cubicBezTo>
                      <a:pt x="2806" y="6"/>
                      <a:pt x="2720" y="3"/>
                      <a:pt x="2634" y="3"/>
                    </a:cubicBezTo>
                    <a:cubicBezTo>
                      <a:pt x="2410" y="4"/>
                      <a:pt x="2187" y="4"/>
                      <a:pt x="1963" y="4"/>
                    </a:cubicBezTo>
                    <a:cubicBezTo>
                      <a:pt x="1963" y="4"/>
                      <a:pt x="1963" y="4"/>
                      <a:pt x="1963" y="4"/>
                    </a:cubicBezTo>
                    <a:cubicBezTo>
                      <a:pt x="1352" y="4"/>
                      <a:pt x="740" y="4"/>
                      <a:pt x="129" y="3"/>
                    </a:cubicBezTo>
                    <a:cubicBezTo>
                      <a:pt x="87" y="3"/>
                      <a:pt x="42" y="0"/>
                      <a:pt x="0" y="0"/>
                    </a:cubicBezTo>
                    <a:cubicBezTo>
                      <a:pt x="20" y="41"/>
                      <a:pt x="74" y="53"/>
                      <a:pt x="117" y="59"/>
                    </a:cubicBezTo>
                    <a:cubicBezTo>
                      <a:pt x="279" y="73"/>
                      <a:pt x="425" y="70"/>
                      <a:pt x="579" y="70"/>
                    </a:cubicBezTo>
                    <a:cubicBezTo>
                      <a:pt x="1040" y="71"/>
                      <a:pt x="1502" y="71"/>
                      <a:pt x="1963" y="71"/>
                    </a:cubicBezTo>
                    <a:cubicBezTo>
                      <a:pt x="1963" y="71"/>
                      <a:pt x="1963" y="71"/>
                      <a:pt x="1963" y="71"/>
                    </a:cubicBezTo>
                    <a:cubicBezTo>
                      <a:pt x="3122" y="71"/>
                      <a:pt x="4281" y="71"/>
                      <a:pt x="5440" y="70"/>
                    </a:cubicBezTo>
                    <a:cubicBezTo>
                      <a:pt x="5594" y="70"/>
                      <a:pt x="5740" y="73"/>
                      <a:pt x="5902" y="59"/>
                    </a:cubicBezTo>
                    <a:cubicBezTo>
                      <a:pt x="5945" y="53"/>
                      <a:pt x="5999" y="41"/>
                      <a:pt x="6019" y="0"/>
                    </a:cubicBezTo>
                    <a:cubicBezTo>
                      <a:pt x="5977" y="0"/>
                      <a:pt x="5932" y="3"/>
                      <a:pt x="589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9707EF-727C-46F9-9E82-C20D33118249}"/>
                </a:ext>
              </a:extLst>
            </p:cNvPr>
            <p:cNvSpPr/>
            <p:nvPr/>
          </p:nvSpPr>
          <p:spPr>
            <a:xfrm>
              <a:off x="7717679" y="1836105"/>
              <a:ext cx="67317" cy="673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xmlns="" id="{33E6217E-A29D-46A1-B36F-3E53DCB6B439}"/>
              </a:ext>
            </a:extLst>
          </p:cNvPr>
          <p:cNvGrpSpPr/>
          <p:nvPr/>
        </p:nvGrpSpPr>
        <p:grpSpPr>
          <a:xfrm>
            <a:off x="2306465" y="1946461"/>
            <a:ext cx="545018" cy="892608"/>
            <a:chOff x="704460" y="1450220"/>
            <a:chExt cx="2342184" cy="383592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8C7CE095-1B46-4B3A-9C08-873CA6A64AE9}"/>
                </a:ext>
              </a:extLst>
            </p:cNvPr>
            <p:cNvSpPr/>
            <p:nvPr/>
          </p:nvSpPr>
          <p:spPr>
            <a:xfrm>
              <a:off x="1054174" y="1853531"/>
              <a:ext cx="1633929" cy="3258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xmlns="" id="{9D47B1EE-DB8C-400E-A4BC-FA74A2A762DA}"/>
                </a:ext>
              </a:extLst>
            </p:cNvPr>
            <p:cNvGrpSpPr/>
            <p:nvPr/>
          </p:nvGrpSpPr>
          <p:grpSpPr>
            <a:xfrm>
              <a:off x="704460" y="1450220"/>
              <a:ext cx="2342184" cy="3835929"/>
              <a:chOff x="1312561" y="1955177"/>
              <a:chExt cx="2342184" cy="383592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DDB5111D-289F-4D34-B8FB-67DC753BD794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xmlns="" id="{765353EF-388D-49BF-A331-837DFD9142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xmlns="" id="{A6D995A3-5DAE-4FE0-B383-6E86F70814D0}"/>
              </a:ext>
            </a:extLst>
          </p:cNvPr>
          <p:cNvGrpSpPr/>
          <p:nvPr/>
        </p:nvGrpSpPr>
        <p:grpSpPr>
          <a:xfrm>
            <a:off x="8456227" y="4264688"/>
            <a:ext cx="2356230" cy="1916450"/>
            <a:chOff x="6118550" y="1438600"/>
            <a:chExt cx="5393733" cy="438701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8DF5A8D-5724-4F5F-A9B1-8F4B26ADDBEC}"/>
                </a:ext>
              </a:extLst>
            </p:cNvPr>
            <p:cNvSpPr/>
            <p:nvPr/>
          </p:nvSpPr>
          <p:spPr>
            <a:xfrm>
              <a:off x="6272748" y="1566554"/>
              <a:ext cx="5109627" cy="288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6">
              <a:extLst>
                <a:ext uri="{FF2B5EF4-FFF2-40B4-BE49-F238E27FC236}">
                  <a16:creationId xmlns:a16="http://schemas.microsoft.com/office/drawing/2014/main" xmlns="" id="{C2BF99CB-D00D-459A-9995-2642C50EE22D}"/>
                </a:ext>
              </a:extLst>
            </p:cNvPr>
            <p:cNvGrpSpPr/>
            <p:nvPr/>
          </p:nvGrpSpPr>
          <p:grpSpPr>
            <a:xfrm>
              <a:off x="6118550" y="1438600"/>
              <a:ext cx="5393733" cy="4387018"/>
              <a:chOff x="13423621" y="1267510"/>
              <a:chExt cx="5393733" cy="43870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ED8EB676-6D63-4B33-9384-42D7930C8BBF}"/>
                  </a:ext>
                </a:extLst>
              </p:cNvPr>
              <p:cNvSpPr/>
              <p:nvPr/>
            </p:nvSpPr>
            <p:spPr>
              <a:xfrm>
                <a:off x="14736954" y="5474847"/>
                <a:ext cx="2812297" cy="179681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68">
                <a:extLst>
                  <a:ext uri="{FF2B5EF4-FFF2-40B4-BE49-F238E27FC236}">
                    <a16:creationId xmlns:a16="http://schemas.microsoft.com/office/drawing/2014/main" xmlns="" id="{53509381-4A76-431B-BF5C-BD624B8AB8A3}"/>
                  </a:ext>
                </a:extLst>
              </p:cNvPr>
              <p:cNvGrpSpPr/>
              <p:nvPr/>
            </p:nvGrpSpPr>
            <p:grpSpPr>
              <a:xfrm>
                <a:off x="13423621" y="1267510"/>
                <a:ext cx="5393733" cy="4308307"/>
                <a:chOff x="2244725" y="2692929"/>
                <a:chExt cx="3076575" cy="2457450"/>
              </a:xfrm>
            </p:grpSpPr>
            <p:sp>
              <p:nvSpPr>
                <p:cNvPr id="70" name="Freeform 14">
                  <a:extLst>
                    <a:ext uri="{FF2B5EF4-FFF2-40B4-BE49-F238E27FC236}">
                      <a16:creationId xmlns:a16="http://schemas.microsoft.com/office/drawing/2014/main" xmlns="" id="{AAC3E68B-D927-472B-B51D-720AB387E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725" y="4442354"/>
                  <a:ext cx="3076575" cy="369888"/>
                </a:xfrm>
                <a:custGeom>
                  <a:avLst/>
                  <a:gdLst>
                    <a:gd name="T0" fmla="*/ 373 w 966"/>
                    <a:gd name="T1" fmla="*/ 116 h 116"/>
                    <a:gd name="T2" fmla="*/ 145 w 966"/>
                    <a:gd name="T3" fmla="*/ 116 h 116"/>
                    <a:gd name="T4" fmla="*/ 36 w 966"/>
                    <a:gd name="T5" fmla="*/ 116 h 116"/>
                    <a:gd name="T6" fmla="*/ 2 w 966"/>
                    <a:gd name="T7" fmla="*/ 89 h 116"/>
                    <a:gd name="T8" fmla="*/ 0 w 966"/>
                    <a:gd name="T9" fmla="*/ 75 h 116"/>
                    <a:gd name="T10" fmla="*/ 0 w 966"/>
                    <a:gd name="T11" fmla="*/ 0 h 116"/>
                    <a:gd name="T12" fmla="*/ 943 w 966"/>
                    <a:gd name="T13" fmla="*/ 0 h 116"/>
                    <a:gd name="T14" fmla="*/ 966 w 966"/>
                    <a:gd name="T15" fmla="*/ 0 h 116"/>
                    <a:gd name="T16" fmla="*/ 966 w 966"/>
                    <a:gd name="T17" fmla="*/ 79 h 116"/>
                    <a:gd name="T18" fmla="*/ 928 w 966"/>
                    <a:gd name="T19" fmla="*/ 116 h 116"/>
                    <a:gd name="T20" fmla="*/ 600 w 966"/>
                    <a:gd name="T21" fmla="*/ 116 h 116"/>
                    <a:gd name="T22" fmla="*/ 592 w 966"/>
                    <a:gd name="T23" fmla="*/ 116 h 116"/>
                    <a:gd name="T24" fmla="*/ 585 w 966"/>
                    <a:gd name="T25" fmla="*/ 116 h 116"/>
                    <a:gd name="T26" fmla="*/ 383 w 966"/>
                    <a:gd name="T27" fmla="*/ 116 h 116"/>
                    <a:gd name="T28" fmla="*/ 373 w 966"/>
                    <a:gd name="T2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6" h="116">
                      <a:moveTo>
                        <a:pt x="373" y="116"/>
                      </a:moveTo>
                      <a:cubicBezTo>
                        <a:pt x="297" y="116"/>
                        <a:pt x="221" y="116"/>
                        <a:pt x="145" y="116"/>
                      </a:cubicBezTo>
                      <a:cubicBezTo>
                        <a:pt x="109" y="116"/>
                        <a:pt x="72" y="116"/>
                        <a:pt x="36" y="116"/>
                      </a:cubicBezTo>
                      <a:cubicBezTo>
                        <a:pt x="21" y="116"/>
                        <a:pt x="5" y="104"/>
                        <a:pt x="2" y="89"/>
                      </a:cubicBezTo>
                      <a:cubicBezTo>
                        <a:pt x="0" y="84"/>
                        <a:pt x="0" y="80"/>
                        <a:pt x="0" y="75"/>
                      </a:cubicBezTo>
                      <a:cubicBezTo>
                        <a:pt x="0" y="52"/>
                        <a:pt x="0" y="0"/>
                        <a:pt x="0" y="0"/>
                      </a:cubicBezTo>
                      <a:cubicBezTo>
                        <a:pt x="0" y="0"/>
                        <a:pt x="631" y="0"/>
                        <a:pt x="943" y="0"/>
                      </a:cubicBezTo>
                      <a:cubicBezTo>
                        <a:pt x="950" y="0"/>
                        <a:pt x="959" y="0"/>
                        <a:pt x="966" y="0"/>
                      </a:cubicBezTo>
                      <a:cubicBezTo>
                        <a:pt x="966" y="0"/>
                        <a:pt x="966" y="56"/>
                        <a:pt x="966" y="79"/>
                      </a:cubicBezTo>
                      <a:cubicBezTo>
                        <a:pt x="966" y="100"/>
                        <a:pt x="949" y="116"/>
                        <a:pt x="928" y="116"/>
                      </a:cubicBezTo>
                      <a:cubicBezTo>
                        <a:pt x="819" y="116"/>
                        <a:pt x="709" y="116"/>
                        <a:pt x="600" y="116"/>
                      </a:cubicBezTo>
                      <a:cubicBezTo>
                        <a:pt x="598" y="116"/>
                        <a:pt x="595" y="116"/>
                        <a:pt x="592" y="116"/>
                      </a:cubicBezTo>
                      <a:cubicBezTo>
                        <a:pt x="590" y="116"/>
                        <a:pt x="587" y="116"/>
                        <a:pt x="585" y="116"/>
                      </a:cubicBezTo>
                      <a:cubicBezTo>
                        <a:pt x="517" y="116"/>
                        <a:pt x="450" y="116"/>
                        <a:pt x="383" y="116"/>
                      </a:cubicBezTo>
                      <a:lnTo>
                        <a:pt x="373" y="11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15">
                  <a:extLst>
                    <a:ext uri="{FF2B5EF4-FFF2-40B4-BE49-F238E27FC236}">
                      <a16:creationId xmlns:a16="http://schemas.microsoft.com/office/drawing/2014/main" xmlns="" id="{B257D0EE-150B-4B8D-ACAE-9A81900210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4725" y="2692929"/>
                  <a:ext cx="3076575" cy="1749425"/>
                </a:xfrm>
                <a:custGeom>
                  <a:avLst/>
                  <a:gdLst>
                    <a:gd name="T0" fmla="*/ 966 w 966"/>
                    <a:gd name="T1" fmla="*/ 549 h 549"/>
                    <a:gd name="T2" fmla="*/ 943 w 966"/>
                    <a:gd name="T3" fmla="*/ 549 h 549"/>
                    <a:gd name="T4" fmla="*/ 0 w 966"/>
                    <a:gd name="T5" fmla="*/ 549 h 549"/>
                    <a:gd name="T6" fmla="*/ 0 w 966"/>
                    <a:gd name="T7" fmla="*/ 108 h 549"/>
                    <a:gd name="T8" fmla="*/ 1 w 966"/>
                    <a:gd name="T9" fmla="*/ 39 h 549"/>
                    <a:gd name="T10" fmla="*/ 14 w 966"/>
                    <a:gd name="T11" fmla="*/ 9 h 549"/>
                    <a:gd name="T12" fmla="*/ 39 w 966"/>
                    <a:gd name="T13" fmla="*/ 1 h 549"/>
                    <a:gd name="T14" fmla="*/ 806 w 966"/>
                    <a:gd name="T15" fmla="*/ 1 h 549"/>
                    <a:gd name="T16" fmla="*/ 926 w 966"/>
                    <a:gd name="T17" fmla="*/ 1 h 549"/>
                    <a:gd name="T18" fmla="*/ 966 w 966"/>
                    <a:gd name="T19" fmla="*/ 41 h 549"/>
                    <a:gd name="T20" fmla="*/ 966 w 966"/>
                    <a:gd name="T21" fmla="*/ 549 h 549"/>
                    <a:gd name="T22" fmla="*/ 483 w 966"/>
                    <a:gd name="T23" fmla="*/ 511 h 549"/>
                    <a:gd name="T24" fmla="*/ 923 w 966"/>
                    <a:gd name="T25" fmla="*/ 511 h 549"/>
                    <a:gd name="T26" fmla="*/ 928 w 966"/>
                    <a:gd name="T27" fmla="*/ 506 h 549"/>
                    <a:gd name="T28" fmla="*/ 928 w 966"/>
                    <a:gd name="T29" fmla="*/ 45 h 549"/>
                    <a:gd name="T30" fmla="*/ 922 w 966"/>
                    <a:gd name="T31" fmla="*/ 38 h 549"/>
                    <a:gd name="T32" fmla="*/ 44 w 966"/>
                    <a:gd name="T33" fmla="*/ 38 h 549"/>
                    <a:gd name="T34" fmla="*/ 38 w 966"/>
                    <a:gd name="T35" fmla="*/ 45 h 549"/>
                    <a:gd name="T36" fmla="*/ 38 w 966"/>
                    <a:gd name="T37" fmla="*/ 505 h 549"/>
                    <a:gd name="T38" fmla="*/ 44 w 966"/>
                    <a:gd name="T39" fmla="*/ 511 h 549"/>
                    <a:gd name="T40" fmla="*/ 483 w 966"/>
                    <a:gd name="T41" fmla="*/ 511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6" h="549">
                      <a:moveTo>
                        <a:pt x="966" y="549"/>
                      </a:moveTo>
                      <a:cubicBezTo>
                        <a:pt x="959" y="549"/>
                        <a:pt x="950" y="549"/>
                        <a:pt x="943" y="549"/>
                      </a:cubicBezTo>
                      <a:cubicBezTo>
                        <a:pt x="631" y="549"/>
                        <a:pt x="0" y="549"/>
                        <a:pt x="0" y="549"/>
                      </a:cubicBezTo>
                      <a:cubicBezTo>
                        <a:pt x="0" y="549"/>
                        <a:pt x="0" y="254"/>
                        <a:pt x="0" y="108"/>
                      </a:cubicBezTo>
                      <a:cubicBezTo>
                        <a:pt x="0" y="85"/>
                        <a:pt x="1" y="62"/>
                        <a:pt x="1" y="39"/>
                      </a:cubicBezTo>
                      <a:cubicBezTo>
                        <a:pt x="2" y="27"/>
                        <a:pt x="4" y="17"/>
                        <a:pt x="14" y="9"/>
                      </a:cubicBezTo>
                      <a:cubicBezTo>
                        <a:pt x="21" y="3"/>
                        <a:pt x="30" y="1"/>
                        <a:pt x="39" y="1"/>
                      </a:cubicBezTo>
                      <a:cubicBezTo>
                        <a:pt x="295" y="1"/>
                        <a:pt x="550" y="1"/>
                        <a:pt x="806" y="1"/>
                      </a:cubicBezTo>
                      <a:cubicBezTo>
                        <a:pt x="846" y="1"/>
                        <a:pt x="886" y="2"/>
                        <a:pt x="926" y="1"/>
                      </a:cubicBezTo>
                      <a:cubicBezTo>
                        <a:pt x="949" y="0"/>
                        <a:pt x="966" y="19"/>
                        <a:pt x="966" y="41"/>
                      </a:cubicBezTo>
                      <a:cubicBezTo>
                        <a:pt x="966" y="209"/>
                        <a:pt x="966" y="549"/>
                        <a:pt x="966" y="549"/>
                      </a:cubicBezTo>
                      <a:close/>
                      <a:moveTo>
                        <a:pt x="483" y="511"/>
                      </a:moveTo>
                      <a:cubicBezTo>
                        <a:pt x="630" y="511"/>
                        <a:pt x="776" y="511"/>
                        <a:pt x="923" y="511"/>
                      </a:cubicBezTo>
                      <a:cubicBezTo>
                        <a:pt x="926" y="511"/>
                        <a:pt x="928" y="511"/>
                        <a:pt x="928" y="506"/>
                      </a:cubicBezTo>
                      <a:cubicBezTo>
                        <a:pt x="928" y="352"/>
                        <a:pt x="928" y="199"/>
                        <a:pt x="928" y="45"/>
                      </a:cubicBezTo>
                      <a:cubicBezTo>
                        <a:pt x="928" y="37"/>
                        <a:pt x="929" y="38"/>
                        <a:pt x="922" y="38"/>
                      </a:cubicBezTo>
                      <a:cubicBezTo>
                        <a:pt x="629" y="38"/>
                        <a:pt x="337" y="38"/>
                        <a:pt x="44" y="38"/>
                      </a:cubicBezTo>
                      <a:cubicBezTo>
                        <a:pt x="37" y="38"/>
                        <a:pt x="38" y="37"/>
                        <a:pt x="38" y="45"/>
                      </a:cubicBezTo>
                      <a:cubicBezTo>
                        <a:pt x="38" y="198"/>
                        <a:pt x="38" y="351"/>
                        <a:pt x="38" y="505"/>
                      </a:cubicBezTo>
                      <a:cubicBezTo>
                        <a:pt x="38" y="511"/>
                        <a:pt x="38" y="511"/>
                        <a:pt x="44" y="511"/>
                      </a:cubicBezTo>
                      <a:cubicBezTo>
                        <a:pt x="190" y="511"/>
                        <a:pt x="337" y="511"/>
                        <a:pt x="483" y="5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6">
                  <a:extLst>
                    <a:ext uri="{FF2B5EF4-FFF2-40B4-BE49-F238E27FC236}">
                      <a16:creationId xmlns:a16="http://schemas.microsoft.com/office/drawing/2014/main" xmlns="" id="{4A8ED252-9876-483F-8887-C0291A6F6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4894792"/>
                  <a:ext cx="1060450" cy="249238"/>
                </a:xfrm>
                <a:custGeom>
                  <a:avLst/>
                  <a:gdLst>
                    <a:gd name="T0" fmla="*/ 278 w 333"/>
                    <a:gd name="T1" fmla="*/ 0 h 78"/>
                    <a:gd name="T2" fmla="*/ 282 w 333"/>
                    <a:gd name="T3" fmla="*/ 34 h 78"/>
                    <a:gd name="T4" fmla="*/ 288 w 333"/>
                    <a:gd name="T5" fmla="*/ 60 h 78"/>
                    <a:gd name="T6" fmla="*/ 298 w 333"/>
                    <a:gd name="T7" fmla="*/ 67 h 78"/>
                    <a:gd name="T8" fmla="*/ 329 w 333"/>
                    <a:gd name="T9" fmla="*/ 74 h 78"/>
                    <a:gd name="T10" fmla="*/ 333 w 333"/>
                    <a:gd name="T11" fmla="*/ 76 h 78"/>
                    <a:gd name="T12" fmla="*/ 329 w 333"/>
                    <a:gd name="T13" fmla="*/ 77 h 78"/>
                    <a:gd name="T14" fmla="*/ 221 w 333"/>
                    <a:gd name="T15" fmla="*/ 77 h 78"/>
                    <a:gd name="T16" fmla="*/ 6 w 333"/>
                    <a:gd name="T17" fmla="*/ 77 h 78"/>
                    <a:gd name="T18" fmla="*/ 0 w 333"/>
                    <a:gd name="T19" fmla="*/ 76 h 78"/>
                    <a:gd name="T20" fmla="*/ 5 w 333"/>
                    <a:gd name="T21" fmla="*/ 74 h 78"/>
                    <a:gd name="T22" fmla="*/ 35 w 333"/>
                    <a:gd name="T23" fmla="*/ 67 h 78"/>
                    <a:gd name="T24" fmla="*/ 49 w 333"/>
                    <a:gd name="T25" fmla="*/ 50 h 78"/>
                    <a:gd name="T26" fmla="*/ 56 w 333"/>
                    <a:gd name="T27" fmla="*/ 0 h 78"/>
                    <a:gd name="T28" fmla="*/ 66 w 333"/>
                    <a:gd name="T29" fmla="*/ 0 h 78"/>
                    <a:gd name="T30" fmla="*/ 278 w 333"/>
                    <a:gd name="T3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3" h="78">
                      <a:moveTo>
                        <a:pt x="278" y="0"/>
                      </a:moveTo>
                      <a:cubicBezTo>
                        <a:pt x="280" y="12"/>
                        <a:pt x="280" y="23"/>
                        <a:pt x="282" y="34"/>
                      </a:cubicBezTo>
                      <a:cubicBezTo>
                        <a:pt x="283" y="43"/>
                        <a:pt x="285" y="51"/>
                        <a:pt x="288" y="60"/>
                      </a:cubicBezTo>
                      <a:cubicBezTo>
                        <a:pt x="290" y="64"/>
                        <a:pt x="293" y="67"/>
                        <a:pt x="298" y="67"/>
                      </a:cubicBezTo>
                      <a:cubicBezTo>
                        <a:pt x="309" y="68"/>
                        <a:pt x="319" y="72"/>
                        <a:pt x="329" y="74"/>
                      </a:cubicBezTo>
                      <a:cubicBezTo>
                        <a:pt x="331" y="74"/>
                        <a:pt x="333" y="74"/>
                        <a:pt x="333" y="76"/>
                      </a:cubicBezTo>
                      <a:cubicBezTo>
                        <a:pt x="333" y="78"/>
                        <a:pt x="330" y="77"/>
                        <a:pt x="329" y="77"/>
                      </a:cubicBezTo>
                      <a:cubicBezTo>
                        <a:pt x="293" y="77"/>
                        <a:pt x="257" y="77"/>
                        <a:pt x="221" y="77"/>
                      </a:cubicBezTo>
                      <a:cubicBezTo>
                        <a:pt x="149" y="77"/>
                        <a:pt x="78" y="77"/>
                        <a:pt x="6" y="77"/>
                      </a:cubicBezTo>
                      <a:cubicBezTo>
                        <a:pt x="4" y="77"/>
                        <a:pt x="2" y="78"/>
                        <a:pt x="0" y="76"/>
                      </a:cubicBezTo>
                      <a:cubicBezTo>
                        <a:pt x="1" y="74"/>
                        <a:pt x="3" y="74"/>
                        <a:pt x="5" y="74"/>
                      </a:cubicBezTo>
                      <a:cubicBezTo>
                        <a:pt x="15" y="72"/>
                        <a:pt x="25" y="69"/>
                        <a:pt x="35" y="67"/>
                      </a:cubicBezTo>
                      <a:cubicBezTo>
                        <a:pt x="44" y="66"/>
                        <a:pt x="46" y="61"/>
                        <a:pt x="49" y="50"/>
                      </a:cubicBezTo>
                      <a:cubicBezTo>
                        <a:pt x="52" y="35"/>
                        <a:pt x="56" y="0"/>
                        <a:pt x="5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207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7">
                  <a:extLst>
                    <a:ext uri="{FF2B5EF4-FFF2-40B4-BE49-F238E27FC236}">
                      <a16:creationId xmlns:a16="http://schemas.microsoft.com/office/drawing/2014/main" xmlns="" id="{C66330C8-F460-4553-BBE9-5CAC9735B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0" y="4812242"/>
                  <a:ext cx="708025" cy="82550"/>
                </a:xfrm>
                <a:custGeom>
                  <a:avLst/>
                  <a:gdLst>
                    <a:gd name="T0" fmla="*/ 222 w 222"/>
                    <a:gd name="T1" fmla="*/ 26 h 26"/>
                    <a:gd name="T2" fmla="*/ 10 w 222"/>
                    <a:gd name="T3" fmla="*/ 26 h 26"/>
                    <a:gd name="T4" fmla="*/ 0 w 222"/>
                    <a:gd name="T5" fmla="*/ 26 h 26"/>
                    <a:gd name="T6" fmla="*/ 1 w 222"/>
                    <a:gd name="T7" fmla="*/ 0 h 26"/>
                    <a:gd name="T8" fmla="*/ 11 w 222"/>
                    <a:gd name="T9" fmla="*/ 0 h 26"/>
                    <a:gd name="T10" fmla="*/ 213 w 222"/>
                    <a:gd name="T11" fmla="*/ 0 h 26"/>
                    <a:gd name="T12" fmla="*/ 220 w 222"/>
                    <a:gd name="T13" fmla="*/ 0 h 26"/>
                    <a:gd name="T14" fmla="*/ 222 w 222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" h="26">
                      <a:moveTo>
                        <a:pt x="222" y="26"/>
                      </a:moveTo>
                      <a:cubicBezTo>
                        <a:pt x="151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7"/>
                        <a:pt x="1" y="9"/>
                        <a:pt x="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45" y="0"/>
                        <a:pt x="213" y="0"/>
                      </a:cubicBezTo>
                      <a:cubicBezTo>
                        <a:pt x="215" y="0"/>
                        <a:pt x="218" y="0"/>
                        <a:pt x="220" y="0"/>
                      </a:cubicBezTo>
                      <a:lnTo>
                        <a:pt x="222" y="2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8">
                  <a:extLst>
                    <a:ext uri="{FF2B5EF4-FFF2-40B4-BE49-F238E27FC236}">
                      <a16:creationId xmlns:a16="http://schemas.microsoft.com/office/drawing/2014/main" xmlns="" id="{67CD7578-7161-450D-89FA-47463869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5134504"/>
                  <a:ext cx="1060450" cy="15875"/>
                </a:xfrm>
                <a:custGeom>
                  <a:avLst/>
                  <a:gdLst>
                    <a:gd name="T0" fmla="*/ 167 w 333"/>
                    <a:gd name="T1" fmla="*/ 2 h 5"/>
                    <a:gd name="T2" fmla="*/ 331 w 333"/>
                    <a:gd name="T3" fmla="*/ 2 h 5"/>
                    <a:gd name="T4" fmla="*/ 333 w 333"/>
                    <a:gd name="T5" fmla="*/ 3 h 5"/>
                    <a:gd name="T6" fmla="*/ 331 w 333"/>
                    <a:gd name="T7" fmla="*/ 5 h 5"/>
                    <a:gd name="T8" fmla="*/ 324 w 333"/>
                    <a:gd name="T9" fmla="*/ 5 h 5"/>
                    <a:gd name="T10" fmla="*/ 6 w 333"/>
                    <a:gd name="T11" fmla="*/ 5 h 5"/>
                    <a:gd name="T12" fmla="*/ 0 w 333"/>
                    <a:gd name="T13" fmla="*/ 3 h 5"/>
                    <a:gd name="T14" fmla="*/ 6 w 333"/>
                    <a:gd name="T15" fmla="*/ 2 h 5"/>
                    <a:gd name="T16" fmla="*/ 167 w 333"/>
                    <a:gd name="T17" fmla="*/ 2 h 5"/>
                    <a:gd name="T18" fmla="*/ 167 w 333"/>
                    <a:gd name="T1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3" h="5">
                      <a:moveTo>
                        <a:pt x="167" y="2"/>
                      </a:moveTo>
                      <a:cubicBezTo>
                        <a:pt x="222" y="2"/>
                        <a:pt x="276" y="2"/>
                        <a:pt x="331" y="2"/>
                      </a:cubicBezTo>
                      <a:cubicBezTo>
                        <a:pt x="332" y="2"/>
                        <a:pt x="333" y="1"/>
                        <a:pt x="333" y="3"/>
                      </a:cubicBezTo>
                      <a:cubicBezTo>
                        <a:pt x="333" y="4"/>
                        <a:pt x="332" y="5"/>
                        <a:pt x="331" y="5"/>
                      </a:cubicBezTo>
                      <a:cubicBezTo>
                        <a:pt x="328" y="5"/>
                        <a:pt x="326" y="5"/>
                        <a:pt x="324" y="5"/>
                      </a:cubicBezTo>
                      <a:cubicBezTo>
                        <a:pt x="218" y="5"/>
                        <a:pt x="112" y="5"/>
                        <a:pt x="6" y="5"/>
                      </a:cubicBezTo>
                      <a:cubicBezTo>
                        <a:pt x="4" y="5"/>
                        <a:pt x="0" y="5"/>
                        <a:pt x="0" y="3"/>
                      </a:cubicBezTo>
                      <a:cubicBezTo>
                        <a:pt x="0" y="0"/>
                        <a:pt x="4" y="2"/>
                        <a:pt x="6" y="2"/>
                      </a:cubicBezTo>
                      <a:cubicBezTo>
                        <a:pt x="60" y="2"/>
                        <a:pt x="114" y="2"/>
                        <a:pt x="167" y="2"/>
                      </a:cubicBezTo>
                      <a:cubicBezTo>
                        <a:pt x="167" y="2"/>
                        <a:pt x="167" y="2"/>
                        <a:pt x="167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" name="Group 60">
            <a:extLst>
              <a:ext uri="{FF2B5EF4-FFF2-40B4-BE49-F238E27FC236}">
                <a16:creationId xmlns:a16="http://schemas.microsoft.com/office/drawing/2014/main" xmlns="" id="{E5484B83-BA46-40C2-AEFC-E651A5EE495D}"/>
              </a:ext>
            </a:extLst>
          </p:cNvPr>
          <p:cNvGrpSpPr/>
          <p:nvPr/>
        </p:nvGrpSpPr>
        <p:grpSpPr>
          <a:xfrm>
            <a:off x="8859252" y="1731446"/>
            <a:ext cx="1095577" cy="1339370"/>
            <a:chOff x="5963380" y="946301"/>
            <a:chExt cx="3977308" cy="48623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B0D41CB-8640-4203-AF24-5A9B7F810C85}"/>
                </a:ext>
              </a:extLst>
            </p:cNvPr>
            <p:cNvSpPr/>
            <p:nvPr/>
          </p:nvSpPr>
          <p:spPr>
            <a:xfrm>
              <a:off x="6437568" y="1320800"/>
              <a:ext cx="3070468" cy="430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62">
              <a:extLst>
                <a:ext uri="{FF2B5EF4-FFF2-40B4-BE49-F238E27FC236}">
                  <a16:creationId xmlns:a16="http://schemas.microsoft.com/office/drawing/2014/main" xmlns="" id="{ACE5CBB1-B0E0-4C25-B60E-6086655B1181}"/>
                </a:ext>
              </a:extLst>
            </p:cNvPr>
            <p:cNvGrpSpPr/>
            <p:nvPr/>
          </p:nvGrpSpPr>
          <p:grpSpPr>
            <a:xfrm>
              <a:off x="5963380" y="946301"/>
              <a:ext cx="3977308" cy="4862356"/>
              <a:chOff x="7954708" y="958232"/>
              <a:chExt cx="3977308" cy="48623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ECE31147-AEF8-4B5C-B94C-11B87CB47982}"/>
                  </a:ext>
                </a:extLst>
              </p:cNvPr>
              <p:cNvSpPr/>
              <p:nvPr/>
            </p:nvSpPr>
            <p:spPr>
              <a:xfrm>
                <a:off x="7954708" y="5619683"/>
                <a:ext cx="3977308" cy="20090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xmlns="" id="{4FCA95F7-37F2-47FB-B02B-925914A62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3271" y="958232"/>
                <a:ext cx="3320183" cy="4738125"/>
              </a:xfrm>
              <a:custGeom>
                <a:avLst/>
                <a:gdLst>
                  <a:gd name="T0" fmla="*/ 662 w 662"/>
                  <a:gd name="T1" fmla="*/ 473 h 946"/>
                  <a:gd name="T2" fmla="*/ 662 w 662"/>
                  <a:gd name="T3" fmla="*/ 904 h 946"/>
                  <a:gd name="T4" fmla="*/ 633 w 662"/>
                  <a:gd name="T5" fmla="*/ 944 h 946"/>
                  <a:gd name="T6" fmla="*/ 620 w 662"/>
                  <a:gd name="T7" fmla="*/ 946 h 946"/>
                  <a:gd name="T8" fmla="*/ 412 w 662"/>
                  <a:gd name="T9" fmla="*/ 946 h 946"/>
                  <a:gd name="T10" fmla="*/ 42 w 662"/>
                  <a:gd name="T11" fmla="*/ 946 h 946"/>
                  <a:gd name="T12" fmla="*/ 4 w 662"/>
                  <a:gd name="T13" fmla="*/ 923 h 946"/>
                  <a:gd name="T14" fmla="*/ 0 w 662"/>
                  <a:gd name="T15" fmla="*/ 904 h 946"/>
                  <a:gd name="T16" fmla="*/ 0 w 662"/>
                  <a:gd name="T17" fmla="*/ 452 h 946"/>
                  <a:gd name="T18" fmla="*/ 0 w 662"/>
                  <a:gd name="T19" fmla="*/ 181 h 946"/>
                  <a:gd name="T20" fmla="*/ 0 w 662"/>
                  <a:gd name="T21" fmla="*/ 41 h 946"/>
                  <a:gd name="T22" fmla="*/ 30 w 662"/>
                  <a:gd name="T23" fmla="*/ 1 h 946"/>
                  <a:gd name="T24" fmla="*/ 41 w 662"/>
                  <a:gd name="T25" fmla="*/ 0 h 946"/>
                  <a:gd name="T26" fmla="*/ 620 w 662"/>
                  <a:gd name="T27" fmla="*/ 0 h 946"/>
                  <a:gd name="T28" fmla="*/ 658 w 662"/>
                  <a:gd name="T29" fmla="*/ 23 h 946"/>
                  <a:gd name="T30" fmla="*/ 662 w 662"/>
                  <a:gd name="T31" fmla="*/ 41 h 946"/>
                  <a:gd name="T32" fmla="*/ 662 w 662"/>
                  <a:gd name="T33" fmla="*/ 473 h 946"/>
                  <a:gd name="T34" fmla="*/ 39 w 662"/>
                  <a:gd name="T35" fmla="*/ 473 h 946"/>
                  <a:gd name="T36" fmla="*/ 39 w 662"/>
                  <a:gd name="T37" fmla="*/ 859 h 946"/>
                  <a:gd name="T38" fmla="*/ 45 w 662"/>
                  <a:gd name="T39" fmla="*/ 865 h 946"/>
                  <a:gd name="T40" fmla="*/ 617 w 662"/>
                  <a:gd name="T41" fmla="*/ 865 h 946"/>
                  <a:gd name="T42" fmla="*/ 623 w 662"/>
                  <a:gd name="T43" fmla="*/ 859 h 946"/>
                  <a:gd name="T44" fmla="*/ 623 w 662"/>
                  <a:gd name="T45" fmla="*/ 87 h 946"/>
                  <a:gd name="T46" fmla="*/ 617 w 662"/>
                  <a:gd name="T47" fmla="*/ 81 h 946"/>
                  <a:gd name="T48" fmla="*/ 45 w 662"/>
                  <a:gd name="T49" fmla="*/ 81 h 946"/>
                  <a:gd name="T50" fmla="*/ 39 w 662"/>
                  <a:gd name="T51" fmla="*/ 87 h 946"/>
                  <a:gd name="T52" fmla="*/ 39 w 662"/>
                  <a:gd name="T53" fmla="*/ 224 h 946"/>
                  <a:gd name="T54" fmla="*/ 39 w 662"/>
                  <a:gd name="T55" fmla="*/ 473 h 946"/>
                  <a:gd name="T56" fmla="*/ 353 w 662"/>
                  <a:gd name="T57" fmla="*/ 905 h 946"/>
                  <a:gd name="T58" fmla="*/ 331 w 662"/>
                  <a:gd name="T59" fmla="*/ 883 h 946"/>
                  <a:gd name="T60" fmla="*/ 309 w 662"/>
                  <a:gd name="T61" fmla="*/ 905 h 946"/>
                  <a:gd name="T62" fmla="*/ 331 w 662"/>
                  <a:gd name="T63" fmla="*/ 927 h 946"/>
                  <a:gd name="T64" fmla="*/ 353 w 662"/>
                  <a:gd name="T65" fmla="*/ 905 h 946"/>
                  <a:gd name="T66" fmla="*/ 337 w 662"/>
                  <a:gd name="T67" fmla="*/ 41 h 946"/>
                  <a:gd name="T68" fmla="*/ 331 w 662"/>
                  <a:gd name="T69" fmla="*/ 35 h 946"/>
                  <a:gd name="T70" fmla="*/ 325 w 662"/>
                  <a:gd name="T71" fmla="*/ 41 h 946"/>
                  <a:gd name="T72" fmla="*/ 331 w 662"/>
                  <a:gd name="T73" fmla="*/ 46 h 946"/>
                  <a:gd name="T74" fmla="*/ 337 w 662"/>
                  <a:gd name="T75" fmla="*/ 41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2" h="946">
                    <a:moveTo>
                      <a:pt x="662" y="473"/>
                    </a:moveTo>
                    <a:cubicBezTo>
                      <a:pt x="662" y="617"/>
                      <a:pt x="662" y="760"/>
                      <a:pt x="662" y="904"/>
                    </a:cubicBezTo>
                    <a:cubicBezTo>
                      <a:pt x="662" y="924"/>
                      <a:pt x="652" y="938"/>
                      <a:pt x="633" y="944"/>
                    </a:cubicBezTo>
                    <a:cubicBezTo>
                      <a:pt x="629" y="946"/>
                      <a:pt x="624" y="946"/>
                      <a:pt x="620" y="946"/>
                    </a:cubicBezTo>
                    <a:cubicBezTo>
                      <a:pt x="550" y="946"/>
                      <a:pt x="481" y="946"/>
                      <a:pt x="412" y="946"/>
                    </a:cubicBezTo>
                    <a:cubicBezTo>
                      <a:pt x="288" y="946"/>
                      <a:pt x="165" y="946"/>
                      <a:pt x="42" y="946"/>
                    </a:cubicBezTo>
                    <a:cubicBezTo>
                      <a:pt x="24" y="946"/>
                      <a:pt x="12" y="938"/>
                      <a:pt x="4" y="923"/>
                    </a:cubicBezTo>
                    <a:cubicBezTo>
                      <a:pt x="1" y="917"/>
                      <a:pt x="0" y="911"/>
                      <a:pt x="0" y="904"/>
                    </a:cubicBezTo>
                    <a:cubicBezTo>
                      <a:pt x="0" y="754"/>
                      <a:pt x="0" y="603"/>
                      <a:pt x="0" y="452"/>
                    </a:cubicBezTo>
                    <a:cubicBezTo>
                      <a:pt x="0" y="362"/>
                      <a:pt x="0" y="272"/>
                      <a:pt x="0" y="181"/>
                    </a:cubicBezTo>
                    <a:cubicBezTo>
                      <a:pt x="0" y="134"/>
                      <a:pt x="0" y="87"/>
                      <a:pt x="0" y="41"/>
                    </a:cubicBezTo>
                    <a:cubicBezTo>
                      <a:pt x="0" y="22"/>
                      <a:pt x="12" y="6"/>
                      <a:pt x="30" y="1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234" y="0"/>
                      <a:pt x="427" y="0"/>
                      <a:pt x="620" y="0"/>
                    </a:cubicBezTo>
                    <a:cubicBezTo>
                      <a:pt x="638" y="0"/>
                      <a:pt x="650" y="7"/>
                      <a:pt x="658" y="23"/>
                    </a:cubicBezTo>
                    <a:cubicBezTo>
                      <a:pt x="661" y="29"/>
                      <a:pt x="662" y="35"/>
                      <a:pt x="662" y="41"/>
                    </a:cubicBezTo>
                    <a:cubicBezTo>
                      <a:pt x="662" y="185"/>
                      <a:pt x="662" y="329"/>
                      <a:pt x="662" y="473"/>
                    </a:cubicBezTo>
                    <a:close/>
                    <a:moveTo>
                      <a:pt x="39" y="473"/>
                    </a:moveTo>
                    <a:cubicBezTo>
                      <a:pt x="39" y="602"/>
                      <a:pt x="39" y="730"/>
                      <a:pt x="39" y="859"/>
                    </a:cubicBezTo>
                    <a:cubicBezTo>
                      <a:pt x="39" y="864"/>
                      <a:pt x="41" y="865"/>
                      <a:pt x="45" y="865"/>
                    </a:cubicBezTo>
                    <a:cubicBezTo>
                      <a:pt x="235" y="864"/>
                      <a:pt x="426" y="864"/>
                      <a:pt x="617" y="865"/>
                    </a:cubicBezTo>
                    <a:cubicBezTo>
                      <a:pt x="621" y="865"/>
                      <a:pt x="623" y="864"/>
                      <a:pt x="623" y="859"/>
                    </a:cubicBezTo>
                    <a:cubicBezTo>
                      <a:pt x="622" y="602"/>
                      <a:pt x="622" y="344"/>
                      <a:pt x="623" y="87"/>
                    </a:cubicBezTo>
                    <a:cubicBezTo>
                      <a:pt x="623" y="82"/>
                      <a:pt x="621" y="81"/>
                      <a:pt x="617" y="81"/>
                    </a:cubicBezTo>
                    <a:cubicBezTo>
                      <a:pt x="426" y="81"/>
                      <a:pt x="235" y="81"/>
                      <a:pt x="45" y="81"/>
                    </a:cubicBezTo>
                    <a:cubicBezTo>
                      <a:pt x="41" y="81"/>
                      <a:pt x="39" y="82"/>
                      <a:pt x="39" y="87"/>
                    </a:cubicBezTo>
                    <a:cubicBezTo>
                      <a:pt x="39" y="133"/>
                      <a:pt x="39" y="178"/>
                      <a:pt x="39" y="224"/>
                    </a:cubicBezTo>
                    <a:cubicBezTo>
                      <a:pt x="39" y="307"/>
                      <a:pt x="39" y="390"/>
                      <a:pt x="39" y="473"/>
                    </a:cubicBezTo>
                    <a:close/>
                    <a:moveTo>
                      <a:pt x="353" y="905"/>
                    </a:moveTo>
                    <a:cubicBezTo>
                      <a:pt x="353" y="893"/>
                      <a:pt x="343" y="883"/>
                      <a:pt x="331" y="883"/>
                    </a:cubicBezTo>
                    <a:cubicBezTo>
                      <a:pt x="319" y="883"/>
                      <a:pt x="309" y="893"/>
                      <a:pt x="309" y="905"/>
                    </a:cubicBezTo>
                    <a:cubicBezTo>
                      <a:pt x="309" y="917"/>
                      <a:pt x="319" y="927"/>
                      <a:pt x="331" y="927"/>
                    </a:cubicBezTo>
                    <a:cubicBezTo>
                      <a:pt x="343" y="927"/>
                      <a:pt x="353" y="917"/>
                      <a:pt x="353" y="905"/>
                    </a:cubicBezTo>
                    <a:close/>
                    <a:moveTo>
                      <a:pt x="337" y="41"/>
                    </a:moveTo>
                    <a:cubicBezTo>
                      <a:pt x="336" y="38"/>
                      <a:pt x="334" y="36"/>
                      <a:pt x="331" y="35"/>
                    </a:cubicBezTo>
                    <a:cubicBezTo>
                      <a:pt x="328" y="35"/>
                      <a:pt x="325" y="38"/>
                      <a:pt x="325" y="41"/>
                    </a:cubicBezTo>
                    <a:cubicBezTo>
                      <a:pt x="326" y="44"/>
                      <a:pt x="328" y="46"/>
                      <a:pt x="331" y="46"/>
                    </a:cubicBezTo>
                    <a:cubicBezTo>
                      <a:pt x="334" y="46"/>
                      <a:pt x="336" y="44"/>
                      <a:pt x="337" y="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9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0" y="32839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is the role of a web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developer?</a:t>
            </a:r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457200" y="1223683"/>
            <a:ext cx="1120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69988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Editing, writing, or designing Website content, and directing team members who produce content.</a:t>
            </a:r>
          </a:p>
          <a:p>
            <a:pPr indent="1169988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Maintaining an understanding of the latest Web applications and programming practices through education, study, and participation in conferences, workshops, and groups.</a:t>
            </a:r>
          </a:p>
          <a:p>
            <a:pPr indent="1169988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 up files from Web sites to local directories for recovery.</a:t>
            </a:r>
          </a:p>
          <a:p>
            <a:pPr indent="1169988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Identifying problems uncovered by customer feedback and testing, and correcting or referring problems to appropriate personnel for correction.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177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C40DF6F8-73A1-4C0D-88A4-81595AD4298A}"/>
              </a:ext>
            </a:extLst>
          </p:cNvPr>
          <p:cNvCxnSpPr>
            <a:cxnSpLocks/>
            <a:stCxn id="3" idx="4"/>
            <a:endCxn id="66" idx="1"/>
          </p:cNvCxnSpPr>
          <p:nvPr/>
        </p:nvCxnSpPr>
        <p:spPr>
          <a:xfrm>
            <a:off x="7405754" y="4053259"/>
            <a:ext cx="1117834" cy="89781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E01D1BEB-5826-489C-A3A4-9EB7592080FB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flipV="1">
            <a:off x="7033661" y="2427792"/>
            <a:ext cx="1956209" cy="934152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E091871-BA75-41B6-83D4-0F858A835401}"/>
              </a:ext>
            </a:extLst>
          </p:cNvPr>
          <p:cNvCxnSpPr>
            <a:cxnSpLocks/>
            <a:stCxn id="88" idx="2"/>
            <a:endCxn id="3" idx="9"/>
          </p:cNvCxnSpPr>
          <p:nvPr/>
        </p:nvCxnSpPr>
        <p:spPr>
          <a:xfrm flipV="1">
            <a:off x="3262271" y="4280333"/>
            <a:ext cx="1456147" cy="1361486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32C8B3EB-BF05-4D5C-89D6-89E0B0B0B6A9}"/>
              </a:ext>
            </a:extLst>
          </p:cNvPr>
          <p:cNvCxnSpPr>
            <a:cxnSpLocks/>
            <a:stCxn id="78" idx="38"/>
            <a:endCxn id="3" idx="14"/>
          </p:cNvCxnSpPr>
          <p:nvPr/>
        </p:nvCxnSpPr>
        <p:spPr>
          <a:xfrm>
            <a:off x="2764304" y="2381406"/>
            <a:ext cx="2093648" cy="591988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6F8FF9CE-B58E-4681-9C81-4A0EF4247573}"/>
              </a:ext>
            </a:extLst>
          </p:cNvPr>
          <p:cNvSpPr>
            <a:spLocks/>
          </p:cNvSpPr>
          <p:nvPr/>
        </p:nvSpPr>
        <p:spPr bwMode="auto">
          <a:xfrm>
            <a:off x="4242966" y="2398139"/>
            <a:ext cx="3224803" cy="1922563"/>
          </a:xfrm>
          <a:custGeom>
            <a:avLst/>
            <a:gdLst>
              <a:gd name="T0" fmla="*/ 540 w 624"/>
              <a:gd name="T1" fmla="*/ 191 h 381"/>
              <a:gd name="T2" fmla="*/ 560 w 624"/>
              <a:gd name="T3" fmla="*/ 197 h 381"/>
              <a:gd name="T4" fmla="*/ 595 w 624"/>
              <a:gd name="T5" fmla="*/ 219 h 381"/>
              <a:gd name="T6" fmla="*/ 621 w 624"/>
              <a:gd name="T7" fmla="*/ 271 h 381"/>
              <a:gd name="T8" fmla="*/ 612 w 624"/>
              <a:gd name="T9" fmla="*/ 328 h 381"/>
              <a:gd name="T10" fmla="*/ 555 w 624"/>
              <a:gd name="T11" fmla="*/ 375 h 381"/>
              <a:gd name="T12" fmla="*/ 534 w 624"/>
              <a:gd name="T13" fmla="*/ 379 h 381"/>
              <a:gd name="T14" fmla="*/ 402 w 624"/>
              <a:gd name="T15" fmla="*/ 380 h 381"/>
              <a:gd name="T16" fmla="*/ 142 w 624"/>
              <a:gd name="T17" fmla="*/ 380 h 381"/>
              <a:gd name="T18" fmla="*/ 92 w 624"/>
              <a:gd name="T19" fmla="*/ 373 h 381"/>
              <a:gd name="T20" fmla="*/ 26 w 624"/>
              <a:gd name="T21" fmla="*/ 324 h 381"/>
              <a:gd name="T22" fmla="*/ 3 w 624"/>
              <a:gd name="T23" fmla="*/ 271 h 381"/>
              <a:gd name="T24" fmla="*/ 5 w 624"/>
              <a:gd name="T25" fmla="*/ 216 h 381"/>
              <a:gd name="T26" fmla="*/ 66 w 624"/>
              <a:gd name="T27" fmla="*/ 133 h 381"/>
              <a:gd name="T28" fmla="*/ 119 w 624"/>
              <a:gd name="T29" fmla="*/ 114 h 381"/>
              <a:gd name="T30" fmla="*/ 123 w 624"/>
              <a:gd name="T31" fmla="*/ 111 h 381"/>
              <a:gd name="T32" fmla="*/ 163 w 624"/>
              <a:gd name="T33" fmla="*/ 45 h 381"/>
              <a:gd name="T34" fmla="*/ 226 w 624"/>
              <a:gd name="T35" fmla="*/ 8 h 381"/>
              <a:gd name="T36" fmla="*/ 290 w 624"/>
              <a:gd name="T37" fmla="*/ 4 h 381"/>
              <a:gd name="T38" fmla="*/ 387 w 624"/>
              <a:gd name="T39" fmla="*/ 62 h 381"/>
              <a:gd name="T40" fmla="*/ 397 w 624"/>
              <a:gd name="T41" fmla="*/ 77 h 381"/>
              <a:gd name="T42" fmla="*/ 403 w 624"/>
              <a:gd name="T43" fmla="*/ 79 h 381"/>
              <a:gd name="T44" fmla="*/ 443 w 624"/>
              <a:gd name="T45" fmla="*/ 74 h 381"/>
              <a:gd name="T46" fmla="*/ 518 w 624"/>
              <a:gd name="T47" fmla="*/ 112 h 381"/>
              <a:gd name="T48" fmla="*/ 540 w 624"/>
              <a:gd name="T49" fmla="*/ 188 h 381"/>
              <a:gd name="T50" fmla="*/ 540 w 624"/>
              <a:gd name="T51" fmla="*/ 19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4" h="381">
                <a:moveTo>
                  <a:pt x="540" y="191"/>
                </a:moveTo>
                <a:cubicBezTo>
                  <a:pt x="547" y="193"/>
                  <a:pt x="554" y="195"/>
                  <a:pt x="560" y="197"/>
                </a:cubicBezTo>
                <a:cubicBezTo>
                  <a:pt x="574" y="202"/>
                  <a:pt x="585" y="209"/>
                  <a:pt x="595" y="219"/>
                </a:cubicBezTo>
                <a:cubicBezTo>
                  <a:pt x="609" y="233"/>
                  <a:pt x="619" y="251"/>
                  <a:pt x="621" y="271"/>
                </a:cubicBezTo>
                <a:cubicBezTo>
                  <a:pt x="624" y="290"/>
                  <a:pt x="622" y="310"/>
                  <a:pt x="612" y="328"/>
                </a:cubicBezTo>
                <a:cubicBezTo>
                  <a:pt x="600" y="352"/>
                  <a:pt x="581" y="367"/>
                  <a:pt x="555" y="375"/>
                </a:cubicBezTo>
                <a:cubicBezTo>
                  <a:pt x="549" y="378"/>
                  <a:pt x="541" y="379"/>
                  <a:pt x="534" y="379"/>
                </a:cubicBezTo>
                <a:cubicBezTo>
                  <a:pt x="490" y="380"/>
                  <a:pt x="446" y="380"/>
                  <a:pt x="402" y="380"/>
                </a:cubicBezTo>
                <a:cubicBezTo>
                  <a:pt x="315" y="381"/>
                  <a:pt x="228" y="380"/>
                  <a:pt x="142" y="380"/>
                </a:cubicBezTo>
                <a:cubicBezTo>
                  <a:pt x="125" y="380"/>
                  <a:pt x="108" y="379"/>
                  <a:pt x="92" y="373"/>
                </a:cubicBezTo>
                <a:cubicBezTo>
                  <a:pt x="65" y="364"/>
                  <a:pt x="43" y="348"/>
                  <a:pt x="26" y="324"/>
                </a:cubicBezTo>
                <a:cubicBezTo>
                  <a:pt x="14" y="308"/>
                  <a:pt x="7" y="291"/>
                  <a:pt x="3" y="271"/>
                </a:cubicBezTo>
                <a:cubicBezTo>
                  <a:pt x="0" y="253"/>
                  <a:pt x="0" y="234"/>
                  <a:pt x="5" y="216"/>
                </a:cubicBezTo>
                <a:cubicBezTo>
                  <a:pt x="14" y="180"/>
                  <a:pt x="34" y="152"/>
                  <a:pt x="66" y="133"/>
                </a:cubicBezTo>
                <a:cubicBezTo>
                  <a:pt x="82" y="122"/>
                  <a:pt x="100" y="117"/>
                  <a:pt x="119" y="114"/>
                </a:cubicBezTo>
                <a:cubicBezTo>
                  <a:pt x="121" y="114"/>
                  <a:pt x="123" y="112"/>
                  <a:pt x="123" y="111"/>
                </a:cubicBezTo>
                <a:cubicBezTo>
                  <a:pt x="131" y="85"/>
                  <a:pt x="144" y="63"/>
                  <a:pt x="163" y="45"/>
                </a:cubicBezTo>
                <a:cubicBezTo>
                  <a:pt x="181" y="27"/>
                  <a:pt x="202" y="15"/>
                  <a:pt x="226" y="8"/>
                </a:cubicBezTo>
                <a:cubicBezTo>
                  <a:pt x="247" y="2"/>
                  <a:pt x="268" y="0"/>
                  <a:pt x="290" y="4"/>
                </a:cubicBezTo>
                <a:cubicBezTo>
                  <a:pt x="330" y="10"/>
                  <a:pt x="362" y="30"/>
                  <a:pt x="387" y="62"/>
                </a:cubicBezTo>
                <a:cubicBezTo>
                  <a:pt x="391" y="67"/>
                  <a:pt x="394" y="72"/>
                  <a:pt x="397" y="77"/>
                </a:cubicBezTo>
                <a:cubicBezTo>
                  <a:pt x="399" y="80"/>
                  <a:pt x="401" y="80"/>
                  <a:pt x="403" y="79"/>
                </a:cubicBezTo>
                <a:cubicBezTo>
                  <a:pt x="416" y="74"/>
                  <a:pt x="429" y="73"/>
                  <a:pt x="443" y="74"/>
                </a:cubicBezTo>
                <a:cubicBezTo>
                  <a:pt x="474" y="75"/>
                  <a:pt x="499" y="88"/>
                  <a:pt x="518" y="112"/>
                </a:cubicBezTo>
                <a:cubicBezTo>
                  <a:pt x="536" y="134"/>
                  <a:pt x="543" y="160"/>
                  <a:pt x="540" y="188"/>
                </a:cubicBezTo>
                <a:cubicBezTo>
                  <a:pt x="540" y="189"/>
                  <a:pt x="540" y="190"/>
                  <a:pt x="540" y="1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3B3960CA-27E9-4D14-BD41-CB9F6C4B7BEE}"/>
              </a:ext>
            </a:extLst>
          </p:cNvPr>
          <p:cNvGrpSpPr/>
          <p:nvPr/>
        </p:nvGrpSpPr>
        <p:grpSpPr>
          <a:xfrm>
            <a:off x="5125962" y="2938035"/>
            <a:ext cx="1203438" cy="1203147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xmlns="" id="{4B9493DF-E040-4BC7-8027-8C02DAE24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xmlns="" id="{64B5FC25-B7F3-4122-A1E9-9299A3437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D0CFA54B-4610-40BF-9F79-B6A79D261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00D6B1B2-B328-4B6A-B554-4533C464D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xmlns="" id="{3B930CE0-30B0-4DC6-9B48-0BB3A213A335}"/>
              </a:ext>
            </a:extLst>
          </p:cNvPr>
          <p:cNvGrpSpPr/>
          <p:nvPr/>
        </p:nvGrpSpPr>
        <p:grpSpPr>
          <a:xfrm>
            <a:off x="1172087" y="4857489"/>
            <a:ext cx="2392100" cy="1338840"/>
            <a:chOff x="4654804" y="1774767"/>
            <a:chExt cx="6244470" cy="349498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DA76CF3E-C935-4081-8602-304474DE7095}"/>
                </a:ext>
              </a:extLst>
            </p:cNvPr>
            <p:cNvSpPr/>
            <p:nvPr/>
          </p:nvSpPr>
          <p:spPr>
            <a:xfrm>
              <a:off x="4654804" y="4999473"/>
              <a:ext cx="6244470" cy="27027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3D16AAB8-7CA5-4879-9776-DAB71405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139" y="1913333"/>
              <a:ext cx="10008" cy="12317"/>
            </a:xfrm>
            <a:custGeom>
              <a:avLst/>
              <a:gdLst>
                <a:gd name="T0" fmla="*/ 10 w 11"/>
                <a:gd name="T1" fmla="*/ 0 h 13"/>
                <a:gd name="T2" fmla="*/ 4 w 11"/>
                <a:gd name="T3" fmla="*/ 13 h 13"/>
                <a:gd name="T4" fmla="*/ 10 w 11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10" y="0"/>
                  </a:moveTo>
                  <a:cubicBezTo>
                    <a:pt x="11" y="6"/>
                    <a:pt x="9" y="10"/>
                    <a:pt x="4" y="13"/>
                  </a:cubicBezTo>
                  <a:cubicBezTo>
                    <a:pt x="0" y="6"/>
                    <a:pt x="3" y="2"/>
                    <a:pt x="10" y="0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xmlns="" id="{BF84BF34-DEEF-4E36-A260-04AF9DDE4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388" y="1913333"/>
              <a:ext cx="11547" cy="12317"/>
            </a:xfrm>
            <a:custGeom>
              <a:avLst/>
              <a:gdLst>
                <a:gd name="T0" fmla="*/ 8 w 12"/>
                <a:gd name="T1" fmla="*/ 13 h 13"/>
                <a:gd name="T2" fmla="*/ 2 w 12"/>
                <a:gd name="T3" fmla="*/ 0 h 13"/>
                <a:gd name="T4" fmla="*/ 8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8" y="13"/>
                  </a:moveTo>
                  <a:cubicBezTo>
                    <a:pt x="2" y="10"/>
                    <a:pt x="0" y="6"/>
                    <a:pt x="2" y="0"/>
                  </a:cubicBezTo>
                  <a:cubicBezTo>
                    <a:pt x="9" y="2"/>
                    <a:pt x="12" y="6"/>
                    <a:pt x="8" y="13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xmlns="" id="{009DF2DB-B764-4577-A775-910B5BCA8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776" y="1934888"/>
              <a:ext cx="11547" cy="10777"/>
            </a:xfrm>
            <a:custGeom>
              <a:avLst/>
              <a:gdLst>
                <a:gd name="T0" fmla="*/ 6 w 12"/>
                <a:gd name="T1" fmla="*/ 11 h 11"/>
                <a:gd name="T2" fmla="*/ 5 w 12"/>
                <a:gd name="T3" fmla="*/ 0 h 11"/>
                <a:gd name="T4" fmla="*/ 6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cubicBezTo>
                    <a:pt x="1" y="8"/>
                    <a:pt x="0" y="4"/>
                    <a:pt x="5" y="0"/>
                  </a:cubicBezTo>
                  <a:cubicBezTo>
                    <a:pt x="10" y="3"/>
                    <a:pt x="12" y="7"/>
                    <a:pt x="6" y="11"/>
                  </a:cubicBezTo>
                  <a:close/>
                </a:path>
              </a:pathLst>
            </a:custGeom>
            <a:solidFill>
              <a:srgbClr val="8D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xmlns="" id="{CCB7E4D0-B647-4F95-BA59-5DD3FDF97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7536" y="1966451"/>
              <a:ext cx="4274002" cy="2732836"/>
            </a:xfrm>
            <a:custGeom>
              <a:avLst/>
              <a:gdLst>
                <a:gd name="T0" fmla="*/ 2226 w 4453"/>
                <a:gd name="T1" fmla="*/ 1 h 2847"/>
                <a:gd name="T2" fmla="*/ 4419 w 4453"/>
                <a:gd name="T3" fmla="*/ 0 h 2847"/>
                <a:gd name="T4" fmla="*/ 4453 w 4453"/>
                <a:gd name="T5" fmla="*/ 35 h 2847"/>
                <a:gd name="T6" fmla="*/ 4453 w 4453"/>
                <a:gd name="T7" fmla="*/ 2813 h 2847"/>
                <a:gd name="T8" fmla="*/ 4419 w 4453"/>
                <a:gd name="T9" fmla="*/ 2847 h 2847"/>
                <a:gd name="T10" fmla="*/ 39 w 4453"/>
                <a:gd name="T11" fmla="*/ 2847 h 2847"/>
                <a:gd name="T12" fmla="*/ 0 w 4453"/>
                <a:gd name="T13" fmla="*/ 2808 h 2847"/>
                <a:gd name="T14" fmla="*/ 0 w 4453"/>
                <a:gd name="T15" fmla="*/ 35 h 2847"/>
                <a:gd name="T16" fmla="*/ 34 w 4453"/>
                <a:gd name="T17" fmla="*/ 0 h 2847"/>
                <a:gd name="T18" fmla="*/ 2226 w 4453"/>
                <a:gd name="T19" fmla="*/ 1 h 2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3" h="2847">
                  <a:moveTo>
                    <a:pt x="2226" y="1"/>
                  </a:moveTo>
                  <a:cubicBezTo>
                    <a:pt x="2957" y="1"/>
                    <a:pt x="3688" y="1"/>
                    <a:pt x="4419" y="0"/>
                  </a:cubicBezTo>
                  <a:cubicBezTo>
                    <a:pt x="4447" y="0"/>
                    <a:pt x="4453" y="7"/>
                    <a:pt x="4453" y="35"/>
                  </a:cubicBezTo>
                  <a:cubicBezTo>
                    <a:pt x="4452" y="961"/>
                    <a:pt x="4452" y="1887"/>
                    <a:pt x="4453" y="2813"/>
                  </a:cubicBezTo>
                  <a:cubicBezTo>
                    <a:pt x="4453" y="2840"/>
                    <a:pt x="4446" y="2847"/>
                    <a:pt x="4419" y="2847"/>
                  </a:cubicBezTo>
                  <a:cubicBezTo>
                    <a:pt x="2959" y="2847"/>
                    <a:pt x="1499" y="2847"/>
                    <a:pt x="39" y="2847"/>
                  </a:cubicBezTo>
                  <a:cubicBezTo>
                    <a:pt x="0" y="2847"/>
                    <a:pt x="0" y="2847"/>
                    <a:pt x="0" y="2808"/>
                  </a:cubicBezTo>
                  <a:cubicBezTo>
                    <a:pt x="0" y="1884"/>
                    <a:pt x="0" y="959"/>
                    <a:pt x="0" y="35"/>
                  </a:cubicBezTo>
                  <a:cubicBezTo>
                    <a:pt x="0" y="8"/>
                    <a:pt x="5" y="0"/>
                    <a:pt x="34" y="0"/>
                  </a:cubicBezTo>
                  <a:cubicBezTo>
                    <a:pt x="765" y="1"/>
                    <a:pt x="1495" y="1"/>
                    <a:pt x="22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xmlns="" id="{08EF8A50-16C7-4721-B8A4-C34C29A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0566" y="5033386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587DF3B6-7C76-4EF3-929B-A457350DC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198" y="5033386"/>
              <a:ext cx="2310" cy="1540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85">
              <a:extLst>
                <a:ext uri="{FF2B5EF4-FFF2-40B4-BE49-F238E27FC236}">
                  <a16:creationId xmlns:a16="http://schemas.microsoft.com/office/drawing/2014/main" xmlns="" id="{AD69585F-393A-4174-A03A-8624DBF0C6C1}"/>
                </a:ext>
              </a:extLst>
            </p:cNvPr>
            <p:cNvGrpSpPr/>
            <p:nvPr/>
          </p:nvGrpSpPr>
          <p:grpSpPr>
            <a:xfrm>
              <a:off x="4860810" y="1774767"/>
              <a:ext cx="5787454" cy="3328672"/>
              <a:chOff x="796810" y="2238918"/>
              <a:chExt cx="5787454" cy="3328672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E3717F44-21E0-4429-835B-F04B24CA39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0290" y="2238918"/>
                <a:ext cx="4719724" cy="3117743"/>
              </a:xfrm>
              <a:custGeom>
                <a:avLst/>
                <a:gdLst>
                  <a:gd name="T0" fmla="*/ 4914 w 4918"/>
                  <a:gd name="T1" fmla="*/ 178 h 3248"/>
                  <a:gd name="T2" fmla="*/ 4915 w 4918"/>
                  <a:gd name="T3" fmla="*/ 713 h 3248"/>
                  <a:gd name="T4" fmla="*/ 4915 w 4918"/>
                  <a:gd name="T5" fmla="*/ 2133 h 3248"/>
                  <a:gd name="T6" fmla="*/ 4918 w 4918"/>
                  <a:gd name="T7" fmla="*/ 3248 h 3248"/>
                  <a:gd name="T8" fmla="*/ 1 w 4918"/>
                  <a:gd name="T9" fmla="*/ 3248 h 3248"/>
                  <a:gd name="T10" fmla="*/ 1 w 4918"/>
                  <a:gd name="T11" fmla="*/ 2183 h 3248"/>
                  <a:gd name="T12" fmla="*/ 0 w 4918"/>
                  <a:gd name="T13" fmla="*/ 229 h 3248"/>
                  <a:gd name="T14" fmla="*/ 8 w 4918"/>
                  <a:gd name="T15" fmla="*/ 157 h 3248"/>
                  <a:gd name="T16" fmla="*/ 14 w 4918"/>
                  <a:gd name="T17" fmla="*/ 143 h 3248"/>
                  <a:gd name="T18" fmla="*/ 141 w 4918"/>
                  <a:gd name="T19" fmla="*/ 12 h 3248"/>
                  <a:gd name="T20" fmla="*/ 218 w 4918"/>
                  <a:gd name="T21" fmla="*/ 0 h 3248"/>
                  <a:gd name="T22" fmla="*/ 4712 w 4918"/>
                  <a:gd name="T23" fmla="*/ 1 h 3248"/>
                  <a:gd name="T24" fmla="*/ 4905 w 4918"/>
                  <a:gd name="T25" fmla="*/ 143 h 3248"/>
                  <a:gd name="T26" fmla="*/ 4911 w 4918"/>
                  <a:gd name="T27" fmla="*/ 157 h 3248"/>
                  <a:gd name="T28" fmla="*/ 4913 w 4918"/>
                  <a:gd name="T29" fmla="*/ 167 h 3248"/>
                  <a:gd name="T30" fmla="*/ 4914 w 4918"/>
                  <a:gd name="T31" fmla="*/ 178 h 3248"/>
                  <a:gd name="T32" fmla="*/ 2459 w 4918"/>
                  <a:gd name="T33" fmla="*/ 201 h 3248"/>
                  <a:gd name="T34" fmla="*/ 267 w 4918"/>
                  <a:gd name="T35" fmla="*/ 200 h 3248"/>
                  <a:gd name="T36" fmla="*/ 233 w 4918"/>
                  <a:gd name="T37" fmla="*/ 235 h 3248"/>
                  <a:gd name="T38" fmla="*/ 233 w 4918"/>
                  <a:gd name="T39" fmla="*/ 3008 h 3248"/>
                  <a:gd name="T40" fmla="*/ 272 w 4918"/>
                  <a:gd name="T41" fmla="*/ 3047 h 3248"/>
                  <a:gd name="T42" fmla="*/ 4652 w 4918"/>
                  <a:gd name="T43" fmla="*/ 3047 h 3248"/>
                  <a:gd name="T44" fmla="*/ 4686 w 4918"/>
                  <a:gd name="T45" fmla="*/ 3013 h 3248"/>
                  <a:gd name="T46" fmla="*/ 4686 w 4918"/>
                  <a:gd name="T47" fmla="*/ 235 h 3248"/>
                  <a:gd name="T48" fmla="*/ 4652 w 4918"/>
                  <a:gd name="T49" fmla="*/ 200 h 3248"/>
                  <a:gd name="T50" fmla="*/ 2459 w 4918"/>
                  <a:gd name="T51" fmla="*/ 201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18" h="3248">
                    <a:moveTo>
                      <a:pt x="4914" y="178"/>
                    </a:moveTo>
                    <a:cubicBezTo>
                      <a:pt x="4914" y="356"/>
                      <a:pt x="4915" y="535"/>
                      <a:pt x="4915" y="713"/>
                    </a:cubicBezTo>
                    <a:cubicBezTo>
                      <a:pt x="4915" y="1187"/>
                      <a:pt x="4915" y="1660"/>
                      <a:pt x="4915" y="2133"/>
                    </a:cubicBezTo>
                    <a:cubicBezTo>
                      <a:pt x="4916" y="2491"/>
                      <a:pt x="4918" y="3248"/>
                      <a:pt x="4918" y="3248"/>
                    </a:cubicBezTo>
                    <a:cubicBezTo>
                      <a:pt x="1" y="3248"/>
                      <a:pt x="1" y="3248"/>
                      <a:pt x="1" y="3248"/>
                    </a:cubicBezTo>
                    <a:cubicBezTo>
                      <a:pt x="1" y="2893"/>
                      <a:pt x="1" y="2537"/>
                      <a:pt x="1" y="2183"/>
                    </a:cubicBezTo>
                    <a:cubicBezTo>
                      <a:pt x="1" y="1532"/>
                      <a:pt x="1" y="880"/>
                      <a:pt x="0" y="229"/>
                    </a:cubicBezTo>
                    <a:cubicBezTo>
                      <a:pt x="0" y="205"/>
                      <a:pt x="2" y="181"/>
                      <a:pt x="8" y="157"/>
                    </a:cubicBezTo>
                    <a:cubicBezTo>
                      <a:pt x="13" y="154"/>
                      <a:pt x="15" y="150"/>
                      <a:pt x="14" y="143"/>
                    </a:cubicBezTo>
                    <a:cubicBezTo>
                      <a:pt x="33" y="77"/>
                      <a:pt x="77" y="34"/>
                      <a:pt x="141" y="12"/>
                    </a:cubicBezTo>
                    <a:cubicBezTo>
                      <a:pt x="166" y="3"/>
                      <a:pt x="191" y="0"/>
                      <a:pt x="218" y="0"/>
                    </a:cubicBezTo>
                    <a:cubicBezTo>
                      <a:pt x="1716" y="1"/>
                      <a:pt x="3214" y="1"/>
                      <a:pt x="4712" y="1"/>
                    </a:cubicBezTo>
                    <a:cubicBezTo>
                      <a:pt x="4802" y="1"/>
                      <a:pt x="4888" y="64"/>
                      <a:pt x="4905" y="143"/>
                    </a:cubicBezTo>
                    <a:cubicBezTo>
                      <a:pt x="4903" y="150"/>
                      <a:pt x="4905" y="154"/>
                      <a:pt x="4911" y="157"/>
                    </a:cubicBezTo>
                    <a:cubicBezTo>
                      <a:pt x="4911" y="160"/>
                      <a:pt x="4912" y="164"/>
                      <a:pt x="4913" y="167"/>
                    </a:cubicBezTo>
                    <a:cubicBezTo>
                      <a:pt x="4908" y="171"/>
                      <a:pt x="4909" y="175"/>
                      <a:pt x="4914" y="178"/>
                    </a:cubicBezTo>
                    <a:close/>
                    <a:moveTo>
                      <a:pt x="2459" y="201"/>
                    </a:moveTo>
                    <a:cubicBezTo>
                      <a:pt x="1728" y="201"/>
                      <a:pt x="998" y="201"/>
                      <a:pt x="267" y="200"/>
                    </a:cubicBezTo>
                    <a:cubicBezTo>
                      <a:pt x="238" y="200"/>
                      <a:pt x="233" y="208"/>
                      <a:pt x="233" y="235"/>
                    </a:cubicBezTo>
                    <a:cubicBezTo>
                      <a:pt x="233" y="1159"/>
                      <a:pt x="233" y="2084"/>
                      <a:pt x="233" y="3008"/>
                    </a:cubicBezTo>
                    <a:cubicBezTo>
                      <a:pt x="233" y="3047"/>
                      <a:pt x="233" y="3047"/>
                      <a:pt x="272" y="3047"/>
                    </a:cubicBezTo>
                    <a:cubicBezTo>
                      <a:pt x="1732" y="3047"/>
                      <a:pt x="3192" y="3047"/>
                      <a:pt x="4652" y="3047"/>
                    </a:cubicBezTo>
                    <a:cubicBezTo>
                      <a:pt x="4679" y="3047"/>
                      <a:pt x="4686" y="3040"/>
                      <a:pt x="4686" y="3013"/>
                    </a:cubicBezTo>
                    <a:cubicBezTo>
                      <a:pt x="4685" y="2087"/>
                      <a:pt x="4685" y="1161"/>
                      <a:pt x="4686" y="235"/>
                    </a:cubicBezTo>
                    <a:cubicBezTo>
                      <a:pt x="4686" y="207"/>
                      <a:pt x="4680" y="200"/>
                      <a:pt x="4652" y="200"/>
                    </a:cubicBezTo>
                    <a:cubicBezTo>
                      <a:pt x="3921" y="201"/>
                      <a:pt x="3190" y="201"/>
                      <a:pt x="2459" y="20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xmlns="" id="{01F5A8BF-FCA1-41C8-8DB1-D94026F9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132" y="5357431"/>
                <a:ext cx="866809" cy="79291"/>
              </a:xfrm>
              <a:custGeom>
                <a:avLst/>
                <a:gdLst>
                  <a:gd name="T0" fmla="*/ 0 w 903"/>
                  <a:gd name="T1" fmla="*/ 0 h 83"/>
                  <a:gd name="T2" fmla="*/ 903 w 903"/>
                  <a:gd name="T3" fmla="*/ 0 h 83"/>
                  <a:gd name="T4" fmla="*/ 816 w 903"/>
                  <a:gd name="T5" fmla="*/ 83 h 83"/>
                  <a:gd name="T6" fmla="*/ 87 w 903"/>
                  <a:gd name="T7" fmla="*/ 83 h 83"/>
                  <a:gd name="T8" fmla="*/ 0 w 90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3" h="83">
                    <a:moveTo>
                      <a:pt x="0" y="0"/>
                    </a:moveTo>
                    <a:cubicBezTo>
                      <a:pt x="301" y="0"/>
                      <a:pt x="602" y="0"/>
                      <a:pt x="903" y="0"/>
                    </a:cubicBezTo>
                    <a:cubicBezTo>
                      <a:pt x="900" y="45"/>
                      <a:pt x="861" y="83"/>
                      <a:pt x="816" y="83"/>
                    </a:cubicBezTo>
                    <a:cubicBezTo>
                      <a:pt x="573" y="83"/>
                      <a:pt x="330" y="83"/>
                      <a:pt x="87" y="83"/>
                    </a:cubicBezTo>
                    <a:cubicBezTo>
                      <a:pt x="42" y="83"/>
                      <a:pt x="2" y="4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xmlns="" id="{DA38143D-FBFE-4FD0-831F-2FAE8A11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810" y="5356661"/>
                <a:ext cx="5787454" cy="144725"/>
              </a:xfrm>
              <a:custGeom>
                <a:avLst/>
                <a:gdLst>
                  <a:gd name="T0" fmla="*/ 135 w 6031"/>
                  <a:gd name="T1" fmla="*/ 150 h 151"/>
                  <a:gd name="T2" fmla="*/ 1969 w 6031"/>
                  <a:gd name="T3" fmla="*/ 151 h 151"/>
                  <a:gd name="T4" fmla="*/ 1969 w 6031"/>
                  <a:gd name="T5" fmla="*/ 150 h 151"/>
                  <a:gd name="T6" fmla="*/ 2640 w 6031"/>
                  <a:gd name="T7" fmla="*/ 150 h 151"/>
                  <a:gd name="T8" fmla="*/ 2772 w 6031"/>
                  <a:gd name="T9" fmla="*/ 151 h 151"/>
                  <a:gd name="T10" fmla="*/ 2977 w 6031"/>
                  <a:gd name="T11" fmla="*/ 151 h 151"/>
                  <a:gd name="T12" fmla="*/ 3343 w 6031"/>
                  <a:gd name="T13" fmla="*/ 151 h 151"/>
                  <a:gd name="T14" fmla="*/ 4495 w 6031"/>
                  <a:gd name="T15" fmla="*/ 151 h 151"/>
                  <a:gd name="T16" fmla="*/ 4698 w 6031"/>
                  <a:gd name="T17" fmla="*/ 151 h 151"/>
                  <a:gd name="T18" fmla="*/ 5896 w 6031"/>
                  <a:gd name="T19" fmla="*/ 150 h 151"/>
                  <a:gd name="T20" fmla="*/ 6025 w 6031"/>
                  <a:gd name="T21" fmla="*/ 147 h 151"/>
                  <a:gd name="T22" fmla="*/ 6029 w 6031"/>
                  <a:gd name="T23" fmla="*/ 36 h 151"/>
                  <a:gd name="T24" fmla="*/ 5994 w 6031"/>
                  <a:gd name="T25" fmla="*/ 0 h 151"/>
                  <a:gd name="T26" fmla="*/ 4782 w 6031"/>
                  <a:gd name="T27" fmla="*/ 1 h 151"/>
                  <a:gd name="T28" fmla="*/ 3467 w 6031"/>
                  <a:gd name="T29" fmla="*/ 1 h 151"/>
                  <a:gd name="T30" fmla="*/ 3380 w 6031"/>
                  <a:gd name="T31" fmla="*/ 85 h 151"/>
                  <a:gd name="T32" fmla="*/ 2651 w 6031"/>
                  <a:gd name="T33" fmla="*/ 85 h 151"/>
                  <a:gd name="T34" fmla="*/ 2564 w 6031"/>
                  <a:gd name="T35" fmla="*/ 1 h 151"/>
                  <a:gd name="T36" fmla="*/ 1249 w 6031"/>
                  <a:gd name="T37" fmla="*/ 1 h 151"/>
                  <a:gd name="T38" fmla="*/ 37 w 6031"/>
                  <a:gd name="T39" fmla="*/ 0 h 151"/>
                  <a:gd name="T40" fmla="*/ 2 w 6031"/>
                  <a:gd name="T41" fmla="*/ 36 h 151"/>
                  <a:gd name="T42" fmla="*/ 6 w 6031"/>
                  <a:gd name="T43" fmla="*/ 147 h 151"/>
                  <a:gd name="T44" fmla="*/ 135 w 6031"/>
                  <a:gd name="T45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31" h="151">
                    <a:moveTo>
                      <a:pt x="135" y="150"/>
                    </a:moveTo>
                    <a:cubicBezTo>
                      <a:pt x="746" y="151"/>
                      <a:pt x="1358" y="151"/>
                      <a:pt x="1969" y="151"/>
                    </a:cubicBezTo>
                    <a:cubicBezTo>
                      <a:pt x="1969" y="150"/>
                      <a:pt x="1969" y="150"/>
                      <a:pt x="1969" y="150"/>
                    </a:cubicBezTo>
                    <a:cubicBezTo>
                      <a:pt x="2193" y="150"/>
                      <a:pt x="2416" y="150"/>
                      <a:pt x="2640" y="150"/>
                    </a:cubicBezTo>
                    <a:cubicBezTo>
                      <a:pt x="2684" y="150"/>
                      <a:pt x="2728" y="151"/>
                      <a:pt x="2772" y="151"/>
                    </a:cubicBezTo>
                    <a:cubicBezTo>
                      <a:pt x="2840" y="151"/>
                      <a:pt x="2909" y="151"/>
                      <a:pt x="2977" y="151"/>
                    </a:cubicBezTo>
                    <a:cubicBezTo>
                      <a:pt x="3099" y="150"/>
                      <a:pt x="3221" y="151"/>
                      <a:pt x="3343" y="151"/>
                    </a:cubicBezTo>
                    <a:cubicBezTo>
                      <a:pt x="3727" y="151"/>
                      <a:pt x="4111" y="151"/>
                      <a:pt x="4495" y="151"/>
                    </a:cubicBezTo>
                    <a:cubicBezTo>
                      <a:pt x="4564" y="151"/>
                      <a:pt x="4631" y="151"/>
                      <a:pt x="4698" y="151"/>
                    </a:cubicBezTo>
                    <a:cubicBezTo>
                      <a:pt x="5097" y="151"/>
                      <a:pt x="5497" y="151"/>
                      <a:pt x="5896" y="150"/>
                    </a:cubicBezTo>
                    <a:cubicBezTo>
                      <a:pt x="5938" y="150"/>
                      <a:pt x="5983" y="146"/>
                      <a:pt x="6025" y="147"/>
                    </a:cubicBezTo>
                    <a:cubicBezTo>
                      <a:pt x="6031" y="133"/>
                      <a:pt x="6029" y="73"/>
                      <a:pt x="6029" y="36"/>
                    </a:cubicBezTo>
                    <a:cubicBezTo>
                      <a:pt x="6029" y="8"/>
                      <a:pt x="6023" y="0"/>
                      <a:pt x="5994" y="0"/>
                    </a:cubicBezTo>
                    <a:cubicBezTo>
                      <a:pt x="5821" y="1"/>
                      <a:pt x="4974" y="1"/>
                      <a:pt x="4782" y="1"/>
                    </a:cubicBezTo>
                    <a:cubicBezTo>
                      <a:pt x="4608" y="1"/>
                      <a:pt x="3467" y="1"/>
                      <a:pt x="3467" y="1"/>
                    </a:cubicBezTo>
                    <a:cubicBezTo>
                      <a:pt x="3464" y="46"/>
                      <a:pt x="3425" y="84"/>
                      <a:pt x="3380" y="85"/>
                    </a:cubicBezTo>
                    <a:cubicBezTo>
                      <a:pt x="3137" y="85"/>
                      <a:pt x="2894" y="85"/>
                      <a:pt x="2651" y="85"/>
                    </a:cubicBezTo>
                    <a:cubicBezTo>
                      <a:pt x="2606" y="84"/>
                      <a:pt x="2566" y="46"/>
                      <a:pt x="2564" y="1"/>
                    </a:cubicBezTo>
                    <a:cubicBezTo>
                      <a:pt x="2564" y="1"/>
                      <a:pt x="1413" y="1"/>
                      <a:pt x="1249" y="1"/>
                    </a:cubicBezTo>
                    <a:cubicBezTo>
                      <a:pt x="1057" y="1"/>
                      <a:pt x="210" y="1"/>
                      <a:pt x="37" y="0"/>
                    </a:cubicBezTo>
                    <a:cubicBezTo>
                      <a:pt x="8" y="0"/>
                      <a:pt x="2" y="8"/>
                      <a:pt x="2" y="36"/>
                    </a:cubicBezTo>
                    <a:cubicBezTo>
                      <a:pt x="2" y="72"/>
                      <a:pt x="0" y="133"/>
                      <a:pt x="6" y="147"/>
                    </a:cubicBezTo>
                    <a:cubicBezTo>
                      <a:pt x="48" y="146"/>
                      <a:pt x="93" y="150"/>
                      <a:pt x="135" y="1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xmlns="" id="{AAF2C339-5AA5-41BB-9B04-01DE7BCC9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98" y="5497537"/>
                <a:ext cx="5776677" cy="70053"/>
              </a:xfrm>
              <a:custGeom>
                <a:avLst/>
                <a:gdLst>
                  <a:gd name="T0" fmla="*/ 5890 w 6019"/>
                  <a:gd name="T1" fmla="*/ 3 h 73"/>
                  <a:gd name="T2" fmla="*/ 3337 w 6019"/>
                  <a:gd name="T3" fmla="*/ 4 h 73"/>
                  <a:gd name="T4" fmla="*/ 2892 w 6019"/>
                  <a:gd name="T5" fmla="*/ 5 h 73"/>
                  <a:gd name="T6" fmla="*/ 2634 w 6019"/>
                  <a:gd name="T7" fmla="*/ 3 h 73"/>
                  <a:gd name="T8" fmla="*/ 1963 w 6019"/>
                  <a:gd name="T9" fmla="*/ 4 h 73"/>
                  <a:gd name="T10" fmla="*/ 1963 w 6019"/>
                  <a:gd name="T11" fmla="*/ 4 h 73"/>
                  <a:gd name="T12" fmla="*/ 129 w 6019"/>
                  <a:gd name="T13" fmla="*/ 3 h 73"/>
                  <a:gd name="T14" fmla="*/ 0 w 6019"/>
                  <a:gd name="T15" fmla="*/ 0 h 73"/>
                  <a:gd name="T16" fmla="*/ 117 w 6019"/>
                  <a:gd name="T17" fmla="*/ 59 h 73"/>
                  <a:gd name="T18" fmla="*/ 579 w 6019"/>
                  <a:gd name="T19" fmla="*/ 70 h 73"/>
                  <a:gd name="T20" fmla="*/ 1963 w 6019"/>
                  <a:gd name="T21" fmla="*/ 71 h 73"/>
                  <a:gd name="T22" fmla="*/ 1963 w 6019"/>
                  <a:gd name="T23" fmla="*/ 71 h 73"/>
                  <a:gd name="T24" fmla="*/ 5440 w 6019"/>
                  <a:gd name="T25" fmla="*/ 70 h 73"/>
                  <a:gd name="T26" fmla="*/ 5902 w 6019"/>
                  <a:gd name="T27" fmla="*/ 59 h 73"/>
                  <a:gd name="T28" fmla="*/ 6019 w 6019"/>
                  <a:gd name="T29" fmla="*/ 0 h 73"/>
                  <a:gd name="T30" fmla="*/ 5890 w 6019"/>
                  <a:gd name="T31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19" h="73">
                    <a:moveTo>
                      <a:pt x="5890" y="3"/>
                    </a:moveTo>
                    <a:cubicBezTo>
                      <a:pt x="5039" y="4"/>
                      <a:pt x="4188" y="4"/>
                      <a:pt x="3337" y="4"/>
                    </a:cubicBezTo>
                    <a:cubicBezTo>
                      <a:pt x="3189" y="4"/>
                      <a:pt x="3040" y="3"/>
                      <a:pt x="2892" y="5"/>
                    </a:cubicBezTo>
                    <a:cubicBezTo>
                      <a:pt x="2806" y="6"/>
                      <a:pt x="2720" y="3"/>
                      <a:pt x="2634" y="3"/>
                    </a:cubicBezTo>
                    <a:cubicBezTo>
                      <a:pt x="2410" y="4"/>
                      <a:pt x="2187" y="4"/>
                      <a:pt x="1963" y="4"/>
                    </a:cubicBezTo>
                    <a:cubicBezTo>
                      <a:pt x="1963" y="4"/>
                      <a:pt x="1963" y="4"/>
                      <a:pt x="1963" y="4"/>
                    </a:cubicBezTo>
                    <a:cubicBezTo>
                      <a:pt x="1352" y="4"/>
                      <a:pt x="740" y="4"/>
                      <a:pt x="129" y="3"/>
                    </a:cubicBezTo>
                    <a:cubicBezTo>
                      <a:pt x="87" y="3"/>
                      <a:pt x="42" y="0"/>
                      <a:pt x="0" y="0"/>
                    </a:cubicBezTo>
                    <a:cubicBezTo>
                      <a:pt x="20" y="41"/>
                      <a:pt x="74" y="53"/>
                      <a:pt x="117" y="59"/>
                    </a:cubicBezTo>
                    <a:cubicBezTo>
                      <a:pt x="279" y="73"/>
                      <a:pt x="425" y="70"/>
                      <a:pt x="579" y="70"/>
                    </a:cubicBezTo>
                    <a:cubicBezTo>
                      <a:pt x="1040" y="71"/>
                      <a:pt x="1502" y="71"/>
                      <a:pt x="1963" y="71"/>
                    </a:cubicBezTo>
                    <a:cubicBezTo>
                      <a:pt x="1963" y="71"/>
                      <a:pt x="1963" y="71"/>
                      <a:pt x="1963" y="71"/>
                    </a:cubicBezTo>
                    <a:cubicBezTo>
                      <a:pt x="3122" y="71"/>
                      <a:pt x="4281" y="71"/>
                      <a:pt x="5440" y="70"/>
                    </a:cubicBezTo>
                    <a:cubicBezTo>
                      <a:pt x="5594" y="70"/>
                      <a:pt x="5740" y="73"/>
                      <a:pt x="5902" y="59"/>
                    </a:cubicBezTo>
                    <a:cubicBezTo>
                      <a:pt x="5945" y="53"/>
                      <a:pt x="5999" y="41"/>
                      <a:pt x="6019" y="0"/>
                    </a:cubicBezTo>
                    <a:cubicBezTo>
                      <a:pt x="5977" y="0"/>
                      <a:pt x="5932" y="3"/>
                      <a:pt x="589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C89707EF-727C-46F9-9E82-C20D33118249}"/>
                </a:ext>
              </a:extLst>
            </p:cNvPr>
            <p:cNvSpPr/>
            <p:nvPr/>
          </p:nvSpPr>
          <p:spPr>
            <a:xfrm>
              <a:off x="7717679" y="1836105"/>
              <a:ext cx="67317" cy="673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6">
            <a:extLst>
              <a:ext uri="{FF2B5EF4-FFF2-40B4-BE49-F238E27FC236}">
                <a16:creationId xmlns:a16="http://schemas.microsoft.com/office/drawing/2014/main" xmlns="" id="{33E6217E-A29D-46A1-B36F-3E53DCB6B439}"/>
              </a:ext>
            </a:extLst>
          </p:cNvPr>
          <p:cNvGrpSpPr/>
          <p:nvPr/>
        </p:nvGrpSpPr>
        <p:grpSpPr>
          <a:xfrm>
            <a:off x="2306465" y="1946461"/>
            <a:ext cx="545018" cy="892608"/>
            <a:chOff x="704460" y="1450220"/>
            <a:chExt cx="2342184" cy="383592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8C7CE095-1B46-4B3A-9C08-873CA6A64AE9}"/>
                </a:ext>
              </a:extLst>
            </p:cNvPr>
            <p:cNvSpPr/>
            <p:nvPr/>
          </p:nvSpPr>
          <p:spPr>
            <a:xfrm>
              <a:off x="1054174" y="1853531"/>
              <a:ext cx="1633929" cy="3258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xmlns="" id="{9D47B1EE-DB8C-400E-A4BC-FA74A2A762DA}"/>
                </a:ext>
              </a:extLst>
            </p:cNvPr>
            <p:cNvGrpSpPr/>
            <p:nvPr/>
          </p:nvGrpSpPr>
          <p:grpSpPr>
            <a:xfrm>
              <a:off x="704460" y="1450220"/>
              <a:ext cx="2342184" cy="3835929"/>
              <a:chOff x="1312561" y="1955177"/>
              <a:chExt cx="2342184" cy="383592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xmlns="" id="{DDB5111D-289F-4D34-B8FB-67DC753BD794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xmlns="" id="{765353EF-388D-49BF-A331-837DFD9142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xmlns="" id="{A6D995A3-5DAE-4FE0-B383-6E86F70814D0}"/>
              </a:ext>
            </a:extLst>
          </p:cNvPr>
          <p:cNvGrpSpPr/>
          <p:nvPr/>
        </p:nvGrpSpPr>
        <p:grpSpPr>
          <a:xfrm>
            <a:off x="8456227" y="4264688"/>
            <a:ext cx="2356230" cy="1916450"/>
            <a:chOff x="6118550" y="1438600"/>
            <a:chExt cx="5393733" cy="438701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8DF5A8D-5724-4F5F-A9B1-8F4B26ADDBEC}"/>
                </a:ext>
              </a:extLst>
            </p:cNvPr>
            <p:cNvSpPr/>
            <p:nvPr/>
          </p:nvSpPr>
          <p:spPr>
            <a:xfrm>
              <a:off x="6272748" y="1566554"/>
              <a:ext cx="5109627" cy="2886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66">
              <a:extLst>
                <a:ext uri="{FF2B5EF4-FFF2-40B4-BE49-F238E27FC236}">
                  <a16:creationId xmlns:a16="http://schemas.microsoft.com/office/drawing/2014/main" xmlns="" id="{C2BF99CB-D00D-459A-9995-2642C50EE22D}"/>
                </a:ext>
              </a:extLst>
            </p:cNvPr>
            <p:cNvGrpSpPr/>
            <p:nvPr/>
          </p:nvGrpSpPr>
          <p:grpSpPr>
            <a:xfrm>
              <a:off x="6118550" y="1438600"/>
              <a:ext cx="5393733" cy="4387018"/>
              <a:chOff x="13423621" y="1267510"/>
              <a:chExt cx="5393733" cy="438701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xmlns="" id="{ED8EB676-6D63-4B33-9384-42D7930C8BBF}"/>
                  </a:ext>
                </a:extLst>
              </p:cNvPr>
              <p:cNvSpPr/>
              <p:nvPr/>
            </p:nvSpPr>
            <p:spPr>
              <a:xfrm>
                <a:off x="14736954" y="5474847"/>
                <a:ext cx="2812297" cy="179681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68">
                <a:extLst>
                  <a:ext uri="{FF2B5EF4-FFF2-40B4-BE49-F238E27FC236}">
                    <a16:creationId xmlns:a16="http://schemas.microsoft.com/office/drawing/2014/main" xmlns="" id="{53509381-4A76-431B-BF5C-BD624B8AB8A3}"/>
                  </a:ext>
                </a:extLst>
              </p:cNvPr>
              <p:cNvGrpSpPr/>
              <p:nvPr/>
            </p:nvGrpSpPr>
            <p:grpSpPr>
              <a:xfrm>
                <a:off x="13423621" y="1267510"/>
                <a:ext cx="5393733" cy="4308307"/>
                <a:chOff x="2244725" y="2692929"/>
                <a:chExt cx="3076575" cy="2457450"/>
              </a:xfrm>
            </p:grpSpPr>
            <p:sp>
              <p:nvSpPr>
                <p:cNvPr id="70" name="Freeform 14">
                  <a:extLst>
                    <a:ext uri="{FF2B5EF4-FFF2-40B4-BE49-F238E27FC236}">
                      <a16:creationId xmlns:a16="http://schemas.microsoft.com/office/drawing/2014/main" xmlns="" id="{AAC3E68B-D927-472B-B51D-720AB387E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725" y="4442354"/>
                  <a:ext cx="3076575" cy="369888"/>
                </a:xfrm>
                <a:custGeom>
                  <a:avLst/>
                  <a:gdLst>
                    <a:gd name="T0" fmla="*/ 373 w 966"/>
                    <a:gd name="T1" fmla="*/ 116 h 116"/>
                    <a:gd name="T2" fmla="*/ 145 w 966"/>
                    <a:gd name="T3" fmla="*/ 116 h 116"/>
                    <a:gd name="T4" fmla="*/ 36 w 966"/>
                    <a:gd name="T5" fmla="*/ 116 h 116"/>
                    <a:gd name="T6" fmla="*/ 2 w 966"/>
                    <a:gd name="T7" fmla="*/ 89 h 116"/>
                    <a:gd name="T8" fmla="*/ 0 w 966"/>
                    <a:gd name="T9" fmla="*/ 75 h 116"/>
                    <a:gd name="T10" fmla="*/ 0 w 966"/>
                    <a:gd name="T11" fmla="*/ 0 h 116"/>
                    <a:gd name="T12" fmla="*/ 943 w 966"/>
                    <a:gd name="T13" fmla="*/ 0 h 116"/>
                    <a:gd name="T14" fmla="*/ 966 w 966"/>
                    <a:gd name="T15" fmla="*/ 0 h 116"/>
                    <a:gd name="T16" fmla="*/ 966 w 966"/>
                    <a:gd name="T17" fmla="*/ 79 h 116"/>
                    <a:gd name="T18" fmla="*/ 928 w 966"/>
                    <a:gd name="T19" fmla="*/ 116 h 116"/>
                    <a:gd name="T20" fmla="*/ 600 w 966"/>
                    <a:gd name="T21" fmla="*/ 116 h 116"/>
                    <a:gd name="T22" fmla="*/ 592 w 966"/>
                    <a:gd name="T23" fmla="*/ 116 h 116"/>
                    <a:gd name="T24" fmla="*/ 585 w 966"/>
                    <a:gd name="T25" fmla="*/ 116 h 116"/>
                    <a:gd name="T26" fmla="*/ 383 w 966"/>
                    <a:gd name="T27" fmla="*/ 116 h 116"/>
                    <a:gd name="T28" fmla="*/ 373 w 966"/>
                    <a:gd name="T2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6" h="116">
                      <a:moveTo>
                        <a:pt x="373" y="116"/>
                      </a:moveTo>
                      <a:cubicBezTo>
                        <a:pt x="297" y="116"/>
                        <a:pt x="221" y="116"/>
                        <a:pt x="145" y="116"/>
                      </a:cubicBezTo>
                      <a:cubicBezTo>
                        <a:pt x="109" y="116"/>
                        <a:pt x="72" y="116"/>
                        <a:pt x="36" y="116"/>
                      </a:cubicBezTo>
                      <a:cubicBezTo>
                        <a:pt x="21" y="116"/>
                        <a:pt x="5" y="104"/>
                        <a:pt x="2" y="89"/>
                      </a:cubicBezTo>
                      <a:cubicBezTo>
                        <a:pt x="0" y="84"/>
                        <a:pt x="0" y="80"/>
                        <a:pt x="0" y="75"/>
                      </a:cubicBezTo>
                      <a:cubicBezTo>
                        <a:pt x="0" y="52"/>
                        <a:pt x="0" y="0"/>
                        <a:pt x="0" y="0"/>
                      </a:cubicBezTo>
                      <a:cubicBezTo>
                        <a:pt x="0" y="0"/>
                        <a:pt x="631" y="0"/>
                        <a:pt x="943" y="0"/>
                      </a:cubicBezTo>
                      <a:cubicBezTo>
                        <a:pt x="950" y="0"/>
                        <a:pt x="959" y="0"/>
                        <a:pt x="966" y="0"/>
                      </a:cubicBezTo>
                      <a:cubicBezTo>
                        <a:pt x="966" y="0"/>
                        <a:pt x="966" y="56"/>
                        <a:pt x="966" y="79"/>
                      </a:cubicBezTo>
                      <a:cubicBezTo>
                        <a:pt x="966" y="100"/>
                        <a:pt x="949" y="116"/>
                        <a:pt x="928" y="116"/>
                      </a:cubicBezTo>
                      <a:cubicBezTo>
                        <a:pt x="819" y="116"/>
                        <a:pt x="709" y="116"/>
                        <a:pt x="600" y="116"/>
                      </a:cubicBezTo>
                      <a:cubicBezTo>
                        <a:pt x="598" y="116"/>
                        <a:pt x="595" y="116"/>
                        <a:pt x="592" y="116"/>
                      </a:cubicBezTo>
                      <a:cubicBezTo>
                        <a:pt x="590" y="116"/>
                        <a:pt x="587" y="116"/>
                        <a:pt x="585" y="116"/>
                      </a:cubicBezTo>
                      <a:cubicBezTo>
                        <a:pt x="517" y="116"/>
                        <a:pt x="450" y="116"/>
                        <a:pt x="383" y="116"/>
                      </a:cubicBezTo>
                      <a:lnTo>
                        <a:pt x="373" y="11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15">
                  <a:extLst>
                    <a:ext uri="{FF2B5EF4-FFF2-40B4-BE49-F238E27FC236}">
                      <a16:creationId xmlns:a16="http://schemas.microsoft.com/office/drawing/2014/main" xmlns="" id="{B257D0EE-150B-4B8D-ACAE-9A81900210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44725" y="2692929"/>
                  <a:ext cx="3076575" cy="1749425"/>
                </a:xfrm>
                <a:custGeom>
                  <a:avLst/>
                  <a:gdLst>
                    <a:gd name="T0" fmla="*/ 966 w 966"/>
                    <a:gd name="T1" fmla="*/ 549 h 549"/>
                    <a:gd name="T2" fmla="*/ 943 w 966"/>
                    <a:gd name="T3" fmla="*/ 549 h 549"/>
                    <a:gd name="T4" fmla="*/ 0 w 966"/>
                    <a:gd name="T5" fmla="*/ 549 h 549"/>
                    <a:gd name="T6" fmla="*/ 0 w 966"/>
                    <a:gd name="T7" fmla="*/ 108 h 549"/>
                    <a:gd name="T8" fmla="*/ 1 w 966"/>
                    <a:gd name="T9" fmla="*/ 39 h 549"/>
                    <a:gd name="T10" fmla="*/ 14 w 966"/>
                    <a:gd name="T11" fmla="*/ 9 h 549"/>
                    <a:gd name="T12" fmla="*/ 39 w 966"/>
                    <a:gd name="T13" fmla="*/ 1 h 549"/>
                    <a:gd name="T14" fmla="*/ 806 w 966"/>
                    <a:gd name="T15" fmla="*/ 1 h 549"/>
                    <a:gd name="T16" fmla="*/ 926 w 966"/>
                    <a:gd name="T17" fmla="*/ 1 h 549"/>
                    <a:gd name="T18" fmla="*/ 966 w 966"/>
                    <a:gd name="T19" fmla="*/ 41 h 549"/>
                    <a:gd name="T20" fmla="*/ 966 w 966"/>
                    <a:gd name="T21" fmla="*/ 549 h 549"/>
                    <a:gd name="T22" fmla="*/ 483 w 966"/>
                    <a:gd name="T23" fmla="*/ 511 h 549"/>
                    <a:gd name="T24" fmla="*/ 923 w 966"/>
                    <a:gd name="T25" fmla="*/ 511 h 549"/>
                    <a:gd name="T26" fmla="*/ 928 w 966"/>
                    <a:gd name="T27" fmla="*/ 506 h 549"/>
                    <a:gd name="T28" fmla="*/ 928 w 966"/>
                    <a:gd name="T29" fmla="*/ 45 h 549"/>
                    <a:gd name="T30" fmla="*/ 922 w 966"/>
                    <a:gd name="T31" fmla="*/ 38 h 549"/>
                    <a:gd name="T32" fmla="*/ 44 w 966"/>
                    <a:gd name="T33" fmla="*/ 38 h 549"/>
                    <a:gd name="T34" fmla="*/ 38 w 966"/>
                    <a:gd name="T35" fmla="*/ 45 h 549"/>
                    <a:gd name="T36" fmla="*/ 38 w 966"/>
                    <a:gd name="T37" fmla="*/ 505 h 549"/>
                    <a:gd name="T38" fmla="*/ 44 w 966"/>
                    <a:gd name="T39" fmla="*/ 511 h 549"/>
                    <a:gd name="T40" fmla="*/ 483 w 966"/>
                    <a:gd name="T41" fmla="*/ 511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6" h="549">
                      <a:moveTo>
                        <a:pt x="966" y="549"/>
                      </a:moveTo>
                      <a:cubicBezTo>
                        <a:pt x="959" y="549"/>
                        <a:pt x="950" y="549"/>
                        <a:pt x="943" y="549"/>
                      </a:cubicBezTo>
                      <a:cubicBezTo>
                        <a:pt x="631" y="549"/>
                        <a:pt x="0" y="549"/>
                        <a:pt x="0" y="549"/>
                      </a:cubicBezTo>
                      <a:cubicBezTo>
                        <a:pt x="0" y="549"/>
                        <a:pt x="0" y="254"/>
                        <a:pt x="0" y="108"/>
                      </a:cubicBezTo>
                      <a:cubicBezTo>
                        <a:pt x="0" y="85"/>
                        <a:pt x="1" y="62"/>
                        <a:pt x="1" y="39"/>
                      </a:cubicBezTo>
                      <a:cubicBezTo>
                        <a:pt x="2" y="27"/>
                        <a:pt x="4" y="17"/>
                        <a:pt x="14" y="9"/>
                      </a:cubicBezTo>
                      <a:cubicBezTo>
                        <a:pt x="21" y="3"/>
                        <a:pt x="30" y="1"/>
                        <a:pt x="39" y="1"/>
                      </a:cubicBezTo>
                      <a:cubicBezTo>
                        <a:pt x="295" y="1"/>
                        <a:pt x="550" y="1"/>
                        <a:pt x="806" y="1"/>
                      </a:cubicBezTo>
                      <a:cubicBezTo>
                        <a:pt x="846" y="1"/>
                        <a:pt x="886" y="2"/>
                        <a:pt x="926" y="1"/>
                      </a:cubicBezTo>
                      <a:cubicBezTo>
                        <a:pt x="949" y="0"/>
                        <a:pt x="966" y="19"/>
                        <a:pt x="966" y="41"/>
                      </a:cubicBezTo>
                      <a:cubicBezTo>
                        <a:pt x="966" y="209"/>
                        <a:pt x="966" y="549"/>
                        <a:pt x="966" y="549"/>
                      </a:cubicBezTo>
                      <a:close/>
                      <a:moveTo>
                        <a:pt x="483" y="511"/>
                      </a:moveTo>
                      <a:cubicBezTo>
                        <a:pt x="630" y="511"/>
                        <a:pt x="776" y="511"/>
                        <a:pt x="923" y="511"/>
                      </a:cubicBezTo>
                      <a:cubicBezTo>
                        <a:pt x="926" y="511"/>
                        <a:pt x="928" y="511"/>
                        <a:pt x="928" y="506"/>
                      </a:cubicBezTo>
                      <a:cubicBezTo>
                        <a:pt x="928" y="352"/>
                        <a:pt x="928" y="199"/>
                        <a:pt x="928" y="45"/>
                      </a:cubicBezTo>
                      <a:cubicBezTo>
                        <a:pt x="928" y="37"/>
                        <a:pt x="929" y="38"/>
                        <a:pt x="922" y="38"/>
                      </a:cubicBezTo>
                      <a:cubicBezTo>
                        <a:pt x="629" y="38"/>
                        <a:pt x="337" y="38"/>
                        <a:pt x="44" y="38"/>
                      </a:cubicBezTo>
                      <a:cubicBezTo>
                        <a:pt x="37" y="38"/>
                        <a:pt x="38" y="37"/>
                        <a:pt x="38" y="45"/>
                      </a:cubicBezTo>
                      <a:cubicBezTo>
                        <a:pt x="38" y="198"/>
                        <a:pt x="38" y="351"/>
                        <a:pt x="38" y="505"/>
                      </a:cubicBezTo>
                      <a:cubicBezTo>
                        <a:pt x="38" y="511"/>
                        <a:pt x="38" y="511"/>
                        <a:pt x="44" y="511"/>
                      </a:cubicBezTo>
                      <a:cubicBezTo>
                        <a:pt x="190" y="511"/>
                        <a:pt x="337" y="511"/>
                        <a:pt x="483" y="5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6">
                  <a:extLst>
                    <a:ext uri="{FF2B5EF4-FFF2-40B4-BE49-F238E27FC236}">
                      <a16:creationId xmlns:a16="http://schemas.microsoft.com/office/drawing/2014/main" xmlns="" id="{4A8ED252-9876-483F-8887-C0291A6F6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4894792"/>
                  <a:ext cx="1060450" cy="249238"/>
                </a:xfrm>
                <a:custGeom>
                  <a:avLst/>
                  <a:gdLst>
                    <a:gd name="T0" fmla="*/ 278 w 333"/>
                    <a:gd name="T1" fmla="*/ 0 h 78"/>
                    <a:gd name="T2" fmla="*/ 282 w 333"/>
                    <a:gd name="T3" fmla="*/ 34 h 78"/>
                    <a:gd name="T4" fmla="*/ 288 w 333"/>
                    <a:gd name="T5" fmla="*/ 60 h 78"/>
                    <a:gd name="T6" fmla="*/ 298 w 333"/>
                    <a:gd name="T7" fmla="*/ 67 h 78"/>
                    <a:gd name="T8" fmla="*/ 329 w 333"/>
                    <a:gd name="T9" fmla="*/ 74 h 78"/>
                    <a:gd name="T10" fmla="*/ 333 w 333"/>
                    <a:gd name="T11" fmla="*/ 76 h 78"/>
                    <a:gd name="T12" fmla="*/ 329 w 333"/>
                    <a:gd name="T13" fmla="*/ 77 h 78"/>
                    <a:gd name="T14" fmla="*/ 221 w 333"/>
                    <a:gd name="T15" fmla="*/ 77 h 78"/>
                    <a:gd name="T16" fmla="*/ 6 w 333"/>
                    <a:gd name="T17" fmla="*/ 77 h 78"/>
                    <a:gd name="T18" fmla="*/ 0 w 333"/>
                    <a:gd name="T19" fmla="*/ 76 h 78"/>
                    <a:gd name="T20" fmla="*/ 5 w 333"/>
                    <a:gd name="T21" fmla="*/ 74 h 78"/>
                    <a:gd name="T22" fmla="*/ 35 w 333"/>
                    <a:gd name="T23" fmla="*/ 67 h 78"/>
                    <a:gd name="T24" fmla="*/ 49 w 333"/>
                    <a:gd name="T25" fmla="*/ 50 h 78"/>
                    <a:gd name="T26" fmla="*/ 56 w 333"/>
                    <a:gd name="T27" fmla="*/ 0 h 78"/>
                    <a:gd name="T28" fmla="*/ 66 w 333"/>
                    <a:gd name="T29" fmla="*/ 0 h 78"/>
                    <a:gd name="T30" fmla="*/ 278 w 333"/>
                    <a:gd name="T3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3" h="78">
                      <a:moveTo>
                        <a:pt x="278" y="0"/>
                      </a:moveTo>
                      <a:cubicBezTo>
                        <a:pt x="280" y="12"/>
                        <a:pt x="280" y="23"/>
                        <a:pt x="282" y="34"/>
                      </a:cubicBezTo>
                      <a:cubicBezTo>
                        <a:pt x="283" y="43"/>
                        <a:pt x="285" y="51"/>
                        <a:pt x="288" y="60"/>
                      </a:cubicBezTo>
                      <a:cubicBezTo>
                        <a:pt x="290" y="64"/>
                        <a:pt x="293" y="67"/>
                        <a:pt x="298" y="67"/>
                      </a:cubicBezTo>
                      <a:cubicBezTo>
                        <a:pt x="309" y="68"/>
                        <a:pt x="319" y="72"/>
                        <a:pt x="329" y="74"/>
                      </a:cubicBezTo>
                      <a:cubicBezTo>
                        <a:pt x="331" y="74"/>
                        <a:pt x="333" y="74"/>
                        <a:pt x="333" y="76"/>
                      </a:cubicBezTo>
                      <a:cubicBezTo>
                        <a:pt x="333" y="78"/>
                        <a:pt x="330" y="77"/>
                        <a:pt x="329" y="77"/>
                      </a:cubicBezTo>
                      <a:cubicBezTo>
                        <a:pt x="293" y="77"/>
                        <a:pt x="257" y="77"/>
                        <a:pt x="221" y="77"/>
                      </a:cubicBezTo>
                      <a:cubicBezTo>
                        <a:pt x="149" y="77"/>
                        <a:pt x="78" y="77"/>
                        <a:pt x="6" y="77"/>
                      </a:cubicBezTo>
                      <a:cubicBezTo>
                        <a:pt x="4" y="77"/>
                        <a:pt x="2" y="78"/>
                        <a:pt x="0" y="76"/>
                      </a:cubicBezTo>
                      <a:cubicBezTo>
                        <a:pt x="1" y="74"/>
                        <a:pt x="3" y="74"/>
                        <a:pt x="5" y="74"/>
                      </a:cubicBezTo>
                      <a:cubicBezTo>
                        <a:pt x="15" y="72"/>
                        <a:pt x="25" y="69"/>
                        <a:pt x="35" y="67"/>
                      </a:cubicBezTo>
                      <a:cubicBezTo>
                        <a:pt x="44" y="66"/>
                        <a:pt x="46" y="61"/>
                        <a:pt x="49" y="50"/>
                      </a:cubicBezTo>
                      <a:cubicBezTo>
                        <a:pt x="52" y="35"/>
                        <a:pt x="56" y="0"/>
                        <a:pt x="5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6" y="0"/>
                        <a:pt x="207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7">
                  <a:extLst>
                    <a:ext uri="{FF2B5EF4-FFF2-40B4-BE49-F238E27FC236}">
                      <a16:creationId xmlns:a16="http://schemas.microsoft.com/office/drawing/2014/main" xmlns="" id="{C66330C8-F460-4553-BBE9-5CAC9735B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0" y="4812242"/>
                  <a:ext cx="708025" cy="82550"/>
                </a:xfrm>
                <a:custGeom>
                  <a:avLst/>
                  <a:gdLst>
                    <a:gd name="T0" fmla="*/ 222 w 222"/>
                    <a:gd name="T1" fmla="*/ 26 h 26"/>
                    <a:gd name="T2" fmla="*/ 10 w 222"/>
                    <a:gd name="T3" fmla="*/ 26 h 26"/>
                    <a:gd name="T4" fmla="*/ 0 w 222"/>
                    <a:gd name="T5" fmla="*/ 26 h 26"/>
                    <a:gd name="T6" fmla="*/ 1 w 222"/>
                    <a:gd name="T7" fmla="*/ 0 h 26"/>
                    <a:gd name="T8" fmla="*/ 11 w 222"/>
                    <a:gd name="T9" fmla="*/ 0 h 26"/>
                    <a:gd name="T10" fmla="*/ 213 w 222"/>
                    <a:gd name="T11" fmla="*/ 0 h 26"/>
                    <a:gd name="T12" fmla="*/ 220 w 222"/>
                    <a:gd name="T13" fmla="*/ 0 h 26"/>
                    <a:gd name="T14" fmla="*/ 222 w 222"/>
                    <a:gd name="T15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2" h="26">
                      <a:moveTo>
                        <a:pt x="222" y="26"/>
                      </a:moveTo>
                      <a:cubicBezTo>
                        <a:pt x="151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7"/>
                        <a:pt x="1" y="9"/>
                        <a:pt x="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45" y="0"/>
                        <a:pt x="213" y="0"/>
                      </a:cubicBezTo>
                      <a:cubicBezTo>
                        <a:pt x="215" y="0"/>
                        <a:pt x="218" y="0"/>
                        <a:pt x="220" y="0"/>
                      </a:cubicBezTo>
                      <a:lnTo>
                        <a:pt x="222" y="2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8">
                  <a:extLst>
                    <a:ext uri="{FF2B5EF4-FFF2-40B4-BE49-F238E27FC236}">
                      <a16:creationId xmlns:a16="http://schemas.microsoft.com/office/drawing/2014/main" xmlns="" id="{67CD7578-7161-450D-89FA-47463869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200" y="5134504"/>
                  <a:ext cx="1060450" cy="15875"/>
                </a:xfrm>
                <a:custGeom>
                  <a:avLst/>
                  <a:gdLst>
                    <a:gd name="T0" fmla="*/ 167 w 333"/>
                    <a:gd name="T1" fmla="*/ 2 h 5"/>
                    <a:gd name="T2" fmla="*/ 331 w 333"/>
                    <a:gd name="T3" fmla="*/ 2 h 5"/>
                    <a:gd name="T4" fmla="*/ 333 w 333"/>
                    <a:gd name="T5" fmla="*/ 3 h 5"/>
                    <a:gd name="T6" fmla="*/ 331 w 333"/>
                    <a:gd name="T7" fmla="*/ 5 h 5"/>
                    <a:gd name="T8" fmla="*/ 324 w 333"/>
                    <a:gd name="T9" fmla="*/ 5 h 5"/>
                    <a:gd name="T10" fmla="*/ 6 w 333"/>
                    <a:gd name="T11" fmla="*/ 5 h 5"/>
                    <a:gd name="T12" fmla="*/ 0 w 333"/>
                    <a:gd name="T13" fmla="*/ 3 h 5"/>
                    <a:gd name="T14" fmla="*/ 6 w 333"/>
                    <a:gd name="T15" fmla="*/ 2 h 5"/>
                    <a:gd name="T16" fmla="*/ 167 w 333"/>
                    <a:gd name="T17" fmla="*/ 2 h 5"/>
                    <a:gd name="T18" fmla="*/ 167 w 333"/>
                    <a:gd name="T1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3" h="5">
                      <a:moveTo>
                        <a:pt x="167" y="2"/>
                      </a:moveTo>
                      <a:cubicBezTo>
                        <a:pt x="222" y="2"/>
                        <a:pt x="276" y="2"/>
                        <a:pt x="331" y="2"/>
                      </a:cubicBezTo>
                      <a:cubicBezTo>
                        <a:pt x="332" y="2"/>
                        <a:pt x="333" y="1"/>
                        <a:pt x="333" y="3"/>
                      </a:cubicBezTo>
                      <a:cubicBezTo>
                        <a:pt x="333" y="4"/>
                        <a:pt x="332" y="5"/>
                        <a:pt x="331" y="5"/>
                      </a:cubicBezTo>
                      <a:cubicBezTo>
                        <a:pt x="328" y="5"/>
                        <a:pt x="326" y="5"/>
                        <a:pt x="324" y="5"/>
                      </a:cubicBezTo>
                      <a:cubicBezTo>
                        <a:pt x="218" y="5"/>
                        <a:pt x="112" y="5"/>
                        <a:pt x="6" y="5"/>
                      </a:cubicBezTo>
                      <a:cubicBezTo>
                        <a:pt x="4" y="5"/>
                        <a:pt x="0" y="5"/>
                        <a:pt x="0" y="3"/>
                      </a:cubicBezTo>
                      <a:cubicBezTo>
                        <a:pt x="0" y="0"/>
                        <a:pt x="4" y="2"/>
                        <a:pt x="6" y="2"/>
                      </a:cubicBezTo>
                      <a:cubicBezTo>
                        <a:pt x="60" y="2"/>
                        <a:pt x="114" y="2"/>
                        <a:pt x="167" y="2"/>
                      </a:cubicBezTo>
                      <a:cubicBezTo>
                        <a:pt x="167" y="2"/>
                        <a:pt x="167" y="2"/>
                        <a:pt x="167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" name="Group 60">
            <a:extLst>
              <a:ext uri="{FF2B5EF4-FFF2-40B4-BE49-F238E27FC236}">
                <a16:creationId xmlns:a16="http://schemas.microsoft.com/office/drawing/2014/main" xmlns="" id="{E5484B83-BA46-40C2-AEFC-E651A5EE495D}"/>
              </a:ext>
            </a:extLst>
          </p:cNvPr>
          <p:cNvGrpSpPr/>
          <p:nvPr/>
        </p:nvGrpSpPr>
        <p:grpSpPr>
          <a:xfrm>
            <a:off x="8859252" y="1731446"/>
            <a:ext cx="1095577" cy="1339370"/>
            <a:chOff x="5963380" y="946301"/>
            <a:chExt cx="3977308" cy="48623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B0D41CB-8640-4203-AF24-5A9B7F810C85}"/>
                </a:ext>
              </a:extLst>
            </p:cNvPr>
            <p:cNvSpPr/>
            <p:nvPr/>
          </p:nvSpPr>
          <p:spPr>
            <a:xfrm>
              <a:off x="6437568" y="1320800"/>
              <a:ext cx="3070468" cy="430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62">
              <a:extLst>
                <a:ext uri="{FF2B5EF4-FFF2-40B4-BE49-F238E27FC236}">
                  <a16:creationId xmlns:a16="http://schemas.microsoft.com/office/drawing/2014/main" xmlns="" id="{ACE5CBB1-B0E0-4C25-B60E-6086655B1181}"/>
                </a:ext>
              </a:extLst>
            </p:cNvPr>
            <p:cNvGrpSpPr/>
            <p:nvPr/>
          </p:nvGrpSpPr>
          <p:grpSpPr>
            <a:xfrm>
              <a:off x="5963380" y="946301"/>
              <a:ext cx="3977308" cy="4862356"/>
              <a:chOff x="7954708" y="958232"/>
              <a:chExt cx="3977308" cy="48623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ECE31147-AEF8-4B5C-B94C-11B87CB47982}"/>
                  </a:ext>
                </a:extLst>
              </p:cNvPr>
              <p:cNvSpPr/>
              <p:nvPr/>
            </p:nvSpPr>
            <p:spPr>
              <a:xfrm>
                <a:off x="7954708" y="5619683"/>
                <a:ext cx="3977308" cy="200905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xmlns="" id="{4FCA95F7-37F2-47FB-B02B-925914A624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3271" y="958232"/>
                <a:ext cx="3320183" cy="4738125"/>
              </a:xfrm>
              <a:custGeom>
                <a:avLst/>
                <a:gdLst>
                  <a:gd name="T0" fmla="*/ 662 w 662"/>
                  <a:gd name="T1" fmla="*/ 473 h 946"/>
                  <a:gd name="T2" fmla="*/ 662 w 662"/>
                  <a:gd name="T3" fmla="*/ 904 h 946"/>
                  <a:gd name="T4" fmla="*/ 633 w 662"/>
                  <a:gd name="T5" fmla="*/ 944 h 946"/>
                  <a:gd name="T6" fmla="*/ 620 w 662"/>
                  <a:gd name="T7" fmla="*/ 946 h 946"/>
                  <a:gd name="T8" fmla="*/ 412 w 662"/>
                  <a:gd name="T9" fmla="*/ 946 h 946"/>
                  <a:gd name="T10" fmla="*/ 42 w 662"/>
                  <a:gd name="T11" fmla="*/ 946 h 946"/>
                  <a:gd name="T12" fmla="*/ 4 w 662"/>
                  <a:gd name="T13" fmla="*/ 923 h 946"/>
                  <a:gd name="T14" fmla="*/ 0 w 662"/>
                  <a:gd name="T15" fmla="*/ 904 h 946"/>
                  <a:gd name="T16" fmla="*/ 0 w 662"/>
                  <a:gd name="T17" fmla="*/ 452 h 946"/>
                  <a:gd name="T18" fmla="*/ 0 w 662"/>
                  <a:gd name="T19" fmla="*/ 181 h 946"/>
                  <a:gd name="T20" fmla="*/ 0 w 662"/>
                  <a:gd name="T21" fmla="*/ 41 h 946"/>
                  <a:gd name="T22" fmla="*/ 30 w 662"/>
                  <a:gd name="T23" fmla="*/ 1 h 946"/>
                  <a:gd name="T24" fmla="*/ 41 w 662"/>
                  <a:gd name="T25" fmla="*/ 0 h 946"/>
                  <a:gd name="T26" fmla="*/ 620 w 662"/>
                  <a:gd name="T27" fmla="*/ 0 h 946"/>
                  <a:gd name="T28" fmla="*/ 658 w 662"/>
                  <a:gd name="T29" fmla="*/ 23 h 946"/>
                  <a:gd name="T30" fmla="*/ 662 w 662"/>
                  <a:gd name="T31" fmla="*/ 41 h 946"/>
                  <a:gd name="T32" fmla="*/ 662 w 662"/>
                  <a:gd name="T33" fmla="*/ 473 h 946"/>
                  <a:gd name="T34" fmla="*/ 39 w 662"/>
                  <a:gd name="T35" fmla="*/ 473 h 946"/>
                  <a:gd name="T36" fmla="*/ 39 w 662"/>
                  <a:gd name="T37" fmla="*/ 859 h 946"/>
                  <a:gd name="T38" fmla="*/ 45 w 662"/>
                  <a:gd name="T39" fmla="*/ 865 h 946"/>
                  <a:gd name="T40" fmla="*/ 617 w 662"/>
                  <a:gd name="T41" fmla="*/ 865 h 946"/>
                  <a:gd name="T42" fmla="*/ 623 w 662"/>
                  <a:gd name="T43" fmla="*/ 859 h 946"/>
                  <a:gd name="T44" fmla="*/ 623 w 662"/>
                  <a:gd name="T45" fmla="*/ 87 h 946"/>
                  <a:gd name="T46" fmla="*/ 617 w 662"/>
                  <a:gd name="T47" fmla="*/ 81 h 946"/>
                  <a:gd name="T48" fmla="*/ 45 w 662"/>
                  <a:gd name="T49" fmla="*/ 81 h 946"/>
                  <a:gd name="T50" fmla="*/ 39 w 662"/>
                  <a:gd name="T51" fmla="*/ 87 h 946"/>
                  <a:gd name="T52" fmla="*/ 39 w 662"/>
                  <a:gd name="T53" fmla="*/ 224 h 946"/>
                  <a:gd name="T54" fmla="*/ 39 w 662"/>
                  <a:gd name="T55" fmla="*/ 473 h 946"/>
                  <a:gd name="T56" fmla="*/ 353 w 662"/>
                  <a:gd name="T57" fmla="*/ 905 h 946"/>
                  <a:gd name="T58" fmla="*/ 331 w 662"/>
                  <a:gd name="T59" fmla="*/ 883 h 946"/>
                  <a:gd name="T60" fmla="*/ 309 w 662"/>
                  <a:gd name="T61" fmla="*/ 905 h 946"/>
                  <a:gd name="T62" fmla="*/ 331 w 662"/>
                  <a:gd name="T63" fmla="*/ 927 h 946"/>
                  <a:gd name="T64" fmla="*/ 353 w 662"/>
                  <a:gd name="T65" fmla="*/ 905 h 946"/>
                  <a:gd name="T66" fmla="*/ 337 w 662"/>
                  <a:gd name="T67" fmla="*/ 41 h 946"/>
                  <a:gd name="T68" fmla="*/ 331 w 662"/>
                  <a:gd name="T69" fmla="*/ 35 h 946"/>
                  <a:gd name="T70" fmla="*/ 325 w 662"/>
                  <a:gd name="T71" fmla="*/ 41 h 946"/>
                  <a:gd name="T72" fmla="*/ 331 w 662"/>
                  <a:gd name="T73" fmla="*/ 46 h 946"/>
                  <a:gd name="T74" fmla="*/ 337 w 662"/>
                  <a:gd name="T75" fmla="*/ 41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2" h="946">
                    <a:moveTo>
                      <a:pt x="662" y="473"/>
                    </a:moveTo>
                    <a:cubicBezTo>
                      <a:pt x="662" y="617"/>
                      <a:pt x="662" y="760"/>
                      <a:pt x="662" y="904"/>
                    </a:cubicBezTo>
                    <a:cubicBezTo>
                      <a:pt x="662" y="924"/>
                      <a:pt x="652" y="938"/>
                      <a:pt x="633" y="944"/>
                    </a:cubicBezTo>
                    <a:cubicBezTo>
                      <a:pt x="629" y="946"/>
                      <a:pt x="624" y="946"/>
                      <a:pt x="620" y="946"/>
                    </a:cubicBezTo>
                    <a:cubicBezTo>
                      <a:pt x="550" y="946"/>
                      <a:pt x="481" y="946"/>
                      <a:pt x="412" y="946"/>
                    </a:cubicBezTo>
                    <a:cubicBezTo>
                      <a:pt x="288" y="946"/>
                      <a:pt x="165" y="946"/>
                      <a:pt x="42" y="946"/>
                    </a:cubicBezTo>
                    <a:cubicBezTo>
                      <a:pt x="24" y="946"/>
                      <a:pt x="12" y="938"/>
                      <a:pt x="4" y="923"/>
                    </a:cubicBezTo>
                    <a:cubicBezTo>
                      <a:pt x="1" y="917"/>
                      <a:pt x="0" y="911"/>
                      <a:pt x="0" y="904"/>
                    </a:cubicBezTo>
                    <a:cubicBezTo>
                      <a:pt x="0" y="754"/>
                      <a:pt x="0" y="603"/>
                      <a:pt x="0" y="452"/>
                    </a:cubicBezTo>
                    <a:cubicBezTo>
                      <a:pt x="0" y="362"/>
                      <a:pt x="0" y="272"/>
                      <a:pt x="0" y="181"/>
                    </a:cubicBezTo>
                    <a:cubicBezTo>
                      <a:pt x="0" y="134"/>
                      <a:pt x="0" y="87"/>
                      <a:pt x="0" y="41"/>
                    </a:cubicBezTo>
                    <a:cubicBezTo>
                      <a:pt x="0" y="22"/>
                      <a:pt x="12" y="6"/>
                      <a:pt x="30" y="1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234" y="0"/>
                      <a:pt x="427" y="0"/>
                      <a:pt x="620" y="0"/>
                    </a:cubicBezTo>
                    <a:cubicBezTo>
                      <a:pt x="638" y="0"/>
                      <a:pt x="650" y="7"/>
                      <a:pt x="658" y="23"/>
                    </a:cubicBezTo>
                    <a:cubicBezTo>
                      <a:pt x="661" y="29"/>
                      <a:pt x="662" y="35"/>
                      <a:pt x="662" y="41"/>
                    </a:cubicBezTo>
                    <a:cubicBezTo>
                      <a:pt x="662" y="185"/>
                      <a:pt x="662" y="329"/>
                      <a:pt x="662" y="473"/>
                    </a:cubicBezTo>
                    <a:close/>
                    <a:moveTo>
                      <a:pt x="39" y="473"/>
                    </a:moveTo>
                    <a:cubicBezTo>
                      <a:pt x="39" y="602"/>
                      <a:pt x="39" y="730"/>
                      <a:pt x="39" y="859"/>
                    </a:cubicBezTo>
                    <a:cubicBezTo>
                      <a:pt x="39" y="864"/>
                      <a:pt x="41" y="865"/>
                      <a:pt x="45" y="865"/>
                    </a:cubicBezTo>
                    <a:cubicBezTo>
                      <a:pt x="235" y="864"/>
                      <a:pt x="426" y="864"/>
                      <a:pt x="617" y="865"/>
                    </a:cubicBezTo>
                    <a:cubicBezTo>
                      <a:pt x="621" y="865"/>
                      <a:pt x="623" y="864"/>
                      <a:pt x="623" y="859"/>
                    </a:cubicBezTo>
                    <a:cubicBezTo>
                      <a:pt x="622" y="602"/>
                      <a:pt x="622" y="344"/>
                      <a:pt x="623" y="87"/>
                    </a:cubicBezTo>
                    <a:cubicBezTo>
                      <a:pt x="623" y="82"/>
                      <a:pt x="621" y="81"/>
                      <a:pt x="617" y="81"/>
                    </a:cubicBezTo>
                    <a:cubicBezTo>
                      <a:pt x="426" y="81"/>
                      <a:pt x="235" y="81"/>
                      <a:pt x="45" y="81"/>
                    </a:cubicBezTo>
                    <a:cubicBezTo>
                      <a:pt x="41" y="81"/>
                      <a:pt x="39" y="82"/>
                      <a:pt x="39" y="87"/>
                    </a:cubicBezTo>
                    <a:cubicBezTo>
                      <a:pt x="39" y="133"/>
                      <a:pt x="39" y="178"/>
                      <a:pt x="39" y="224"/>
                    </a:cubicBezTo>
                    <a:cubicBezTo>
                      <a:pt x="39" y="307"/>
                      <a:pt x="39" y="390"/>
                      <a:pt x="39" y="473"/>
                    </a:cubicBezTo>
                    <a:close/>
                    <a:moveTo>
                      <a:pt x="353" y="905"/>
                    </a:moveTo>
                    <a:cubicBezTo>
                      <a:pt x="353" y="893"/>
                      <a:pt x="343" y="883"/>
                      <a:pt x="331" y="883"/>
                    </a:cubicBezTo>
                    <a:cubicBezTo>
                      <a:pt x="319" y="883"/>
                      <a:pt x="309" y="893"/>
                      <a:pt x="309" y="905"/>
                    </a:cubicBezTo>
                    <a:cubicBezTo>
                      <a:pt x="309" y="917"/>
                      <a:pt x="319" y="927"/>
                      <a:pt x="331" y="927"/>
                    </a:cubicBezTo>
                    <a:cubicBezTo>
                      <a:pt x="343" y="927"/>
                      <a:pt x="353" y="917"/>
                      <a:pt x="353" y="905"/>
                    </a:cubicBezTo>
                    <a:close/>
                    <a:moveTo>
                      <a:pt x="337" y="41"/>
                    </a:moveTo>
                    <a:cubicBezTo>
                      <a:pt x="336" y="38"/>
                      <a:pt x="334" y="36"/>
                      <a:pt x="331" y="35"/>
                    </a:cubicBezTo>
                    <a:cubicBezTo>
                      <a:pt x="328" y="35"/>
                      <a:pt x="325" y="38"/>
                      <a:pt x="325" y="41"/>
                    </a:cubicBezTo>
                    <a:cubicBezTo>
                      <a:pt x="326" y="44"/>
                      <a:pt x="328" y="46"/>
                      <a:pt x="331" y="46"/>
                    </a:cubicBezTo>
                    <a:cubicBezTo>
                      <a:pt x="334" y="46"/>
                      <a:pt x="336" y="44"/>
                      <a:pt x="337" y="4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9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0" y="32839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is the role of a web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developer?</a:t>
            </a:r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91">
            <a:extLst>
              <a:ext uri="{FF2B5EF4-FFF2-40B4-BE49-F238E27FC236}">
                <a16:creationId xmlns:a16="http://schemas.microsoft.com/office/drawing/2014/main" xmlns="" id="{BC231EAE-4746-40B5-A1C8-6D063864CEC1}"/>
              </a:ext>
            </a:extLst>
          </p:cNvPr>
          <p:cNvSpPr txBox="1"/>
          <p:nvPr/>
        </p:nvSpPr>
        <p:spPr>
          <a:xfrm>
            <a:off x="470647" y="1976719"/>
            <a:ext cx="1120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169988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Evaluating code to ensure it meets industry standards, is valid, is properly structured, and is compatible with browsers, devices, or operating systems.</a:t>
            </a:r>
          </a:p>
          <a:p>
            <a:pPr indent="1169988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Determining user needs by analyzing technical requirements.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11777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13929</TotalTime>
  <Words>341</Words>
  <Application>Microsoft Office PowerPoint</Application>
  <PresentationFormat>Personnalisé</PresentationFormat>
  <Paragraphs>25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Aspect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Utilisateur Windows</cp:lastModifiedBy>
  <cp:revision>1017</cp:revision>
  <dcterms:created xsi:type="dcterms:W3CDTF">2017-12-05T16:25:52Z</dcterms:created>
  <dcterms:modified xsi:type="dcterms:W3CDTF">2021-08-03T14:03:41Z</dcterms:modified>
</cp:coreProperties>
</file>