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5" r:id="rId2"/>
    <p:sldId id="277" r:id="rId3"/>
    <p:sldId id="296" r:id="rId4"/>
    <p:sldId id="300" r:id="rId5"/>
    <p:sldId id="304" r:id="rId6"/>
    <p:sldId id="299" r:id="rId7"/>
    <p:sldId id="301" r:id="rId8"/>
    <p:sldId id="302" r:id="rId9"/>
    <p:sldId id="303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7E9639D4-E3E2-4D34-9284-5A2195B3D0D7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3720A2-8F28-4EF6-8B47-57D909A3F32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383B0-BF9D-4809-9AB3-5FCA56725D3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9BCB331-A31E-4BD7-962E-71C3B6CCBD63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4/8/2025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FB186-01EA-4B0D-B892-01972D70C85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B0FEA-ECA1-4D7A-8C56-F43BB7CD010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89DEE9-86A5-4319-82AF-FABDDAFE4C94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3297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8DB80E-FB28-4ADF-9BC8-16B086AA7CE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26E51-ECB7-4689-B407-54F459B6ABE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7EECBC0-EE44-4992-A0F2-DE0026C8319B}" type="datetime1">
              <a:rPr lang="en-US"/>
              <a:pPr lvl="0"/>
              <a:t>4/8/2025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738806A-DF55-4214-8CEC-FF8A12583E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E41B092-E828-4EAF-B982-7739315A1AD5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DDDE2-9505-4A5D-84C6-5B5C9A9B6B6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41AAD-B6EB-4827-8181-FA748FD7B3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D4ACA2FE-7130-485C-AD46-10CA867563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30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81B733-C060-4EF9-92C9-DCA5DBAADB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9E630B-586B-4B7D-ABA8-6ECCAD70BE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40472-97BD-4CD9-8541-FF7F9DA01CF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310029-0E31-440A-BD8B-9BD22A814C3A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4CF3-6569-409D-BF77-2F3E52D67A5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16043" y="4434840"/>
            <a:ext cx="4941774" cy="1122206"/>
          </a:xfrm>
        </p:spPr>
        <p:txBody>
          <a:bodyPr anchor="b">
            <a:noAutofit/>
          </a:bodyPr>
          <a:lstStyle>
            <a:lvl1pPr>
              <a:defRPr sz="36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79D2C-5FD5-479B-9437-A0ED882A0E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16043" y="5586892"/>
            <a:ext cx="4941774" cy="39665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067DE503-D435-4289-A50F-5CD4813DC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>
            <a:fillRect/>
          </a:stretch>
        </p:blipFill>
        <p:spPr>
          <a:xfrm>
            <a:off x="0" y="0"/>
            <a:ext cx="9488308" cy="505431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2862608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comparison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9643-E75B-45B1-B0FB-E5064A2788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0FDA5-897D-4003-B196-8ADB7BEF3D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63855" y="3064611"/>
            <a:ext cx="1240968" cy="82391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4000" cap="all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37E2209-BD36-414B-A75D-C07158C9511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75509" y="3064611"/>
            <a:ext cx="1240968" cy="82391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4000" cap="all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1D0F10F-9C4A-47B7-B323-527CDEDDE6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887172" y="3064611"/>
            <a:ext cx="1240968" cy="82391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4000" cap="all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CDD7E0A-82FC-49E2-A25E-C144E9912D47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129695" y="4824191"/>
            <a:ext cx="3124093" cy="462924"/>
          </a:xfrm>
        </p:spPr>
        <p:txBody>
          <a:bodyPr anchorCtr="1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B4B2A6E-1769-463A-85AD-1223F9A6399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526261" y="4824191"/>
            <a:ext cx="3139482" cy="462924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2000" cap="all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055D6C5-5051-4418-8480-94CCCC1138FE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938208" y="4824191"/>
            <a:ext cx="3124093" cy="462924"/>
          </a:xfrm>
        </p:spPr>
        <p:txBody>
          <a:bodyPr anchorCtr="1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10">
            <a:extLst>
              <a:ext uri="{FF2B5EF4-FFF2-40B4-BE49-F238E27FC236}">
                <a16:creationId xmlns:a16="http://schemas.microsoft.com/office/drawing/2014/main" id="{AD6C3541-2ADA-4128-B411-3AC5F113E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3" y="2358009"/>
            <a:ext cx="2438403" cy="20192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Graphic 12">
            <a:extLst>
              <a:ext uri="{FF2B5EF4-FFF2-40B4-BE49-F238E27FC236}">
                <a16:creationId xmlns:a16="http://schemas.microsoft.com/office/drawing/2014/main" id="{996C2AF6-D6A0-46A3-9EF0-D19B2CE5F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6"/>
            <a:ext cx="2190746" cy="19431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Graphic 14">
            <a:extLst>
              <a:ext uri="{FF2B5EF4-FFF2-40B4-BE49-F238E27FC236}">
                <a16:creationId xmlns:a16="http://schemas.microsoft.com/office/drawing/2014/main" id="{3C93FCBB-64AD-45A1-A347-CBAC48D89C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9" y="2421056"/>
            <a:ext cx="2324103" cy="2057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73FF8DA-2ED8-4485-9C2E-4CDEC0C7296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129695" y="5280760"/>
            <a:ext cx="3124093" cy="462924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F6F8E48-87D7-45E6-8617-F658F0ECDB1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526261" y="5280760"/>
            <a:ext cx="3139482" cy="462924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  <a:lvl2pPr marL="457200" indent="0" algn="ctr">
              <a:lnSpc>
                <a:spcPct val="100000"/>
              </a:lnSpc>
              <a:buNone/>
              <a:defRPr sz="1400" spc="5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B704624D-0482-4CC5-B322-221DB6EE58D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938208" y="5280760"/>
            <a:ext cx="3124093" cy="462924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6101992C-7F92-476D-8A5A-61039ADC65B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EEF6EF34-40A7-4980-803B-E62C3C3ED11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B6973FF1-837B-41E4-AE14-741BFCDE0D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5DD4A2-1CF9-414D-807D-733CE24BF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6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rgbClr val="FB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2DA5-7AEE-4FF8-B191-612E217ABA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33696" y="892180"/>
            <a:ext cx="8421688" cy="1325559"/>
          </a:xfrm>
        </p:spPr>
        <p:txBody>
          <a:bodyPr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D467-40D9-47EA-AA06-D77E59C6B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3696" y="2776932"/>
            <a:ext cx="3924303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26861-AC3E-4E9D-B293-E8C4FA4F004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933696" y="3834609"/>
            <a:ext cx="3924303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E96EB-C597-49D7-AC05-77B97ECC7B9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410169" y="2776932"/>
            <a:ext cx="3943624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F1BB9-AE0A-4DA9-A7B3-F2047E0D8F7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410169" y="3834609"/>
            <a:ext cx="3943624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49EB2-ECCE-468B-A360-BB536E0C86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38A2A-58FD-4070-8386-48AEF32688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7924D-7DD8-4247-94F7-2BC047FB9CC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D35B62-0749-4B9D-9FB9-B76933B3222F}" type="slidenum">
              <a:t>‹#›</a:t>
            </a:fld>
            <a:endParaRPr lang="en-US"/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6098D8C1-AF2F-4165-903E-10D277DE9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>
            <a:fillRect/>
          </a:stretch>
        </p:blipFill>
        <p:spPr>
          <a:xfrm>
            <a:off x="25786" y="0"/>
            <a:ext cx="4368033" cy="391239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451264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F80D-FCA4-4173-AE21-9DBB374752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ACD750BD-0A0A-4C71-B358-0CDD56DB79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42520" y="1599943"/>
            <a:ext cx="1706965" cy="492029"/>
          </a:xfrm>
        </p:spPr>
        <p:txBody>
          <a:bodyPr anchor="ctr" anchorCtr="1"/>
          <a:lstStyle>
            <a:lvl1pPr marL="0" indent="0" algn="ctr">
              <a:lnSpc>
                <a:spcPct val="100000"/>
              </a:lnSpc>
              <a:buNone/>
              <a:defRPr sz="1400" cap="all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48AB68B1-CB0A-47CB-9666-184D5122EE6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38734" y="2378454"/>
            <a:ext cx="1183178" cy="492029"/>
          </a:xfrm>
        </p:spPr>
        <p:txBody>
          <a:bodyPr anchor="ctr" anchorCtr="1">
            <a:noAutofit/>
          </a:bodyPr>
          <a:lstStyle>
            <a:lvl1pPr marL="0" indent="0" algn="ctr">
              <a:lnSpc>
                <a:spcPct val="100000"/>
              </a:lnSpc>
              <a:buNone/>
              <a:defRPr sz="105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2C90CAF0-65E8-41DF-8CC4-1EE09F6D89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22265" y="2169258"/>
            <a:ext cx="1706965" cy="1048579"/>
          </a:xfrm>
        </p:spPr>
        <p:txBody>
          <a:bodyPr anchor="ctr" anchorCtr="1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0AB15FED-82E0-4967-920F-911AD961D1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21898" y="3528825"/>
            <a:ext cx="1393865" cy="492029"/>
          </a:xfrm>
        </p:spPr>
        <p:txBody>
          <a:bodyPr anchor="ctr" anchorCtr="1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4C421754-EC00-49CB-85E8-282B63A861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940451" y="3528825"/>
            <a:ext cx="1380679" cy="492029"/>
          </a:xfrm>
        </p:spPr>
        <p:txBody>
          <a:bodyPr anchor="ctr" anchorCtr="1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888FC20-FED2-4D7B-BEA5-3BCC93EA9B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37751" y="4634334"/>
            <a:ext cx="1183178" cy="492029"/>
          </a:xfrm>
        </p:spPr>
        <p:txBody>
          <a:bodyPr anchor="ctr" anchorCtr="1">
            <a:noAutofit/>
          </a:bodyPr>
          <a:lstStyle>
            <a:lvl1pPr marL="0" indent="0" algn="ctr">
              <a:lnSpc>
                <a:spcPct val="100000"/>
              </a:lnSpc>
              <a:buNone/>
              <a:defRPr sz="105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1B434E9-75CB-47B0-9597-1C6C083B28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75223" y="4459857"/>
            <a:ext cx="1183178" cy="492029"/>
          </a:xfrm>
        </p:spPr>
        <p:txBody>
          <a:bodyPr anchor="ctr" anchorCtr="1">
            <a:noAutofit/>
          </a:bodyPr>
          <a:lstStyle>
            <a:lvl1pPr marL="0" indent="0" algn="ctr">
              <a:lnSpc>
                <a:spcPct val="100000"/>
              </a:lnSpc>
              <a:buNone/>
              <a:defRPr sz="105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93480FA8-1434-4327-9768-F1E3353B58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52718" y="4321783"/>
            <a:ext cx="1183178" cy="492029"/>
          </a:xfrm>
        </p:spPr>
        <p:txBody>
          <a:bodyPr anchor="ctr" anchorCtr="1">
            <a:noAutofit/>
          </a:bodyPr>
          <a:lstStyle>
            <a:lvl1pPr marL="0" indent="0" algn="ctr">
              <a:lnSpc>
                <a:spcPct val="100000"/>
              </a:lnSpc>
              <a:buNone/>
              <a:defRPr sz="105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A9003265-E838-4C85-ADFF-2D2BFC452A3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42520" y="5468788"/>
            <a:ext cx="1706965" cy="492029"/>
          </a:xfrm>
        </p:spPr>
        <p:txBody>
          <a:bodyPr anchor="ctr" anchorCtr="1"/>
          <a:lstStyle>
            <a:lvl1pPr marL="0" indent="0" algn="ctr">
              <a:lnSpc>
                <a:spcPct val="100000"/>
              </a:lnSpc>
              <a:buNone/>
              <a:defRPr sz="1400" cap="all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0B4FE834-5466-46B2-818B-E67C968308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01852" y="5195675"/>
            <a:ext cx="1183178" cy="492029"/>
          </a:xfrm>
        </p:spPr>
        <p:txBody>
          <a:bodyPr anchor="ctr" anchorCtr="1">
            <a:noAutofit/>
          </a:bodyPr>
          <a:lstStyle>
            <a:lvl1pPr marL="0" indent="0" algn="ctr">
              <a:lnSpc>
                <a:spcPct val="100000"/>
              </a:lnSpc>
              <a:buNone/>
              <a:defRPr sz="1050"/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13" name="Straight Connector 23">
            <a:extLst>
              <a:ext uri="{FF2B5EF4-FFF2-40B4-BE49-F238E27FC236}">
                <a16:creationId xmlns:a16="http://schemas.microsoft.com/office/drawing/2014/main" id="{5B62A9C3-92AF-4195-80DE-8101B4DDBAEF}"/>
              </a:ext>
            </a:extLst>
          </p:cNvPr>
          <p:cNvCxnSpPr/>
          <p:nvPr/>
        </p:nvCxnSpPr>
        <p:spPr>
          <a:xfrm>
            <a:off x="2315754" y="3774844"/>
            <a:ext cx="7624697" cy="0"/>
          </a:xfrm>
          <a:prstGeom prst="straightConnector1">
            <a:avLst/>
          </a:prstGeom>
          <a:noFill/>
          <a:ln w="44448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14" name="Straight Connector 24">
            <a:extLst>
              <a:ext uri="{FF2B5EF4-FFF2-40B4-BE49-F238E27FC236}">
                <a16:creationId xmlns:a16="http://schemas.microsoft.com/office/drawing/2014/main" id="{8B272E10-0E7D-4D82-BB2F-7362C0BCDF88}"/>
              </a:ext>
            </a:extLst>
          </p:cNvPr>
          <p:cNvCxnSpPr/>
          <p:nvPr/>
        </p:nvCxnSpPr>
        <p:spPr>
          <a:xfrm flipV="1">
            <a:off x="6096003" y="2091973"/>
            <a:ext cx="4672" cy="3376815"/>
          </a:xfrm>
          <a:prstGeom prst="straightConnector1">
            <a:avLst/>
          </a:prstGeom>
          <a:noFill/>
          <a:ln w="44448" cap="flat">
            <a:solidFill>
              <a:srgbClr val="E3B18D"/>
            </a:solidFill>
            <a:prstDash val="solid"/>
            <a:miter/>
          </a:ln>
        </p:spPr>
      </p:cxn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E27395B3-1DC8-4CBB-A13E-08E93F598B2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0603AFD5-BB6A-4085-BCBD-09FFFEA121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B49558BB-F0FE-4840-BA11-2C9DEC46E0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966889-35AD-4553-9CBC-5B375A8E3E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77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3">
            <a:extLst>
              <a:ext uri="{FF2B5EF4-FFF2-40B4-BE49-F238E27FC236}">
                <a16:creationId xmlns:a16="http://schemas.microsoft.com/office/drawing/2014/main" id="{E8D62BC4-CF65-4032-94A5-8E20C649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>
            <a:fillRect/>
          </a:stretch>
        </p:blipFill>
        <p:spPr>
          <a:xfrm flipH="1">
            <a:off x="0" y="0"/>
            <a:ext cx="5441887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FBB7BC3-EC29-4662-98E3-41F163547A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0173" y="1152774"/>
            <a:ext cx="5431974" cy="846304"/>
          </a:xfrm>
        </p:spPr>
        <p:txBody>
          <a:bodyPr anchor="t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9153FEA1-6460-4177-9CAB-F475EEA414B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2469510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17EA2FD3-7E2E-43AB-9660-F741C14E02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2798941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62699A0A-31C2-49E6-A794-B82AA71D76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3569314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0CDB7A53-9E94-4D4C-A338-E52E52FE1A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3898736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33FA698E-6F0D-4012-AF27-CB2830C8690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4669109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7B9CF255-1431-4C2F-8B12-50C830C8D3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4998531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CDEE2E2C-6389-4C2C-A487-9BD6CFCC23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2FA06CA9-8299-41C3-ACD6-C1F0CF395F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62A2AAE6-5490-4582-BB38-3AECF5E2F4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E1B579-F247-40FE-A125-9541DE200F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55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table">
    <p:bg>
      <p:bgPr>
        <a:solidFill>
          <a:srgbClr val="FB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AB38-1939-463F-B777-3D1F5FEE62B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398E1BF2-8A37-4C0C-B321-DEF6EDBE3A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8747" y="1361934"/>
            <a:ext cx="6765929" cy="496884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hart Placeholder 6">
            <a:extLst>
              <a:ext uri="{FF2B5EF4-FFF2-40B4-BE49-F238E27FC236}">
                <a16:creationId xmlns:a16="http://schemas.microsoft.com/office/drawing/2014/main" id="{CDBA9CC6-B753-4A5C-A02F-93A48A66BED5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838203" y="2286000"/>
            <a:ext cx="6094265" cy="3542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chart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00DE0D-A9BF-44A1-AC81-447CE9D0105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8125" y="2284628"/>
            <a:ext cx="3147328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4FD0B53B-D944-48DD-887B-FCB756126DB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858125" y="2779711"/>
            <a:ext cx="3148014" cy="3095628"/>
          </a:xfrm>
        </p:spPr>
        <p:txBody>
          <a:bodyPr/>
          <a:lstStyle>
            <a:lvl1pPr marL="0" indent="0">
              <a:buNone/>
              <a:defRPr sz="120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2B6481A8-6910-4C6C-A668-B539A6FAAE8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0BB6D9E-80CB-407B-88A0-7B4EDE1462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D3987FB8-2644-4280-A40A-62977CBDCF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37C44C-ACC2-42B4-B4D4-655E7AFBD6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0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137F4C2-AA6F-4555-9DDD-684B6BD3EBC7}"/>
              </a:ext>
            </a:extLst>
          </p:cNvPr>
          <p:cNvSpPr/>
          <p:nvPr/>
        </p:nvSpPr>
        <p:spPr>
          <a:xfrm>
            <a:off x="0" y="3057680"/>
            <a:ext cx="12191996" cy="2010189"/>
          </a:xfrm>
          <a:prstGeom prst="rect">
            <a:avLst/>
          </a:prstGeom>
          <a:solidFill>
            <a:srgbClr val="FBF4E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404040"/>
              </a:solidFill>
              <a:uFillTx/>
              <a:latin typeface="Tenorite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91B8213-873A-4501-A976-13B8DD332EE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F32DF92-641F-4E50-994C-584685AE29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3354714"/>
            <a:ext cx="731520" cy="457200"/>
          </a:xfrm>
        </p:spPr>
        <p:txBody>
          <a:bodyPr anchor="ctr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0935A86-4F06-4B0C-B33C-9FE3A292D2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6596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35820AE7-5753-4267-B6B5-B669261922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5388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292E647-3C9D-49CF-9EC7-AD6FCA73D3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4180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0956AA1-A6E2-483E-B884-463C24F0861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2972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14B40023-0BD4-4AA3-8C1F-96E482C57C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4292467"/>
            <a:ext cx="731520" cy="457200"/>
          </a:xfrm>
        </p:spPr>
        <p:txBody>
          <a:bodyPr anchor="ctr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A7A7ECA-45CC-47E4-8B66-2DFE1C94B80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1764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92E9369-3B9F-482B-8B25-63E051B9E79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0556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490138A-F657-401C-A0D9-4FAFD6092C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93481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492ACC5D-D405-4A27-A4A7-F58D6232C6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057241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ED0666A-9217-4819-8062-7D5AFC72BD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81401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9E6A4A7-145C-43F6-90A2-A62FBE8068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269321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E5C981DE-9EB6-4BDE-8954-DE76B6F640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845161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8CADDB-7CDB-424B-BE85-CEC84DBF519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33082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74F17A-4E99-4A9C-B2B1-D3CE49420D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69919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43FA482-7DB4-4660-B4E2-9018AD3E8CA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57601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DD1B7620-AD04-4EA8-9282-D79DB48F6F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45293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44BD1158-0178-4DC9-8CA9-0C734E6004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32975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4859FCD-1B11-4446-84E3-80913BFF23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20667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0F76912-832D-4B49-AC1B-88BCD74D0B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08349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23027A55-88AB-4905-A9C4-91A26FF829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96041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1DAAEB5-D6D9-45E0-ACC2-71AE027528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059097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D61FD9F-7FCE-44D7-96BE-3883050F70E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83723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0843558-102C-4802-86AD-FC22F0D251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271415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619E0B1-89BF-479D-A1CC-B168595260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846789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56F8DEA-56CE-4397-A2BB-67EE882EEA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34472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30" name="Rectangle 31">
            <a:extLst>
              <a:ext uri="{FF2B5EF4-FFF2-40B4-BE49-F238E27FC236}">
                <a16:creationId xmlns:a16="http://schemas.microsoft.com/office/drawing/2014/main" id="{9ED8910F-E3C7-4345-9D35-06B1E5FA58C0}"/>
              </a:ext>
            </a:extLst>
          </p:cNvPr>
          <p:cNvSpPr/>
          <p:nvPr/>
        </p:nvSpPr>
        <p:spPr>
          <a:xfrm>
            <a:off x="929643" y="4034780"/>
            <a:ext cx="10332720" cy="45720"/>
          </a:xfrm>
          <a:prstGeom prst="rect">
            <a:avLst/>
          </a:prstGeom>
          <a:solidFill>
            <a:srgbClr val="E3B18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404040"/>
              </a:solidFill>
              <a:uFillTx/>
              <a:latin typeface="Tenorite"/>
            </a:endParaRPr>
          </a:p>
        </p:txBody>
      </p: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5C15162D-9CDB-41C0-9378-69F715B7D34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E5A580A3-199D-41E6-BC88-EC09CBF162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A35DC163-817C-4B19-94C4-879108B1FB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0013EC-8039-42C5-8DAE-C84C85719A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2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6C9E-F4BC-4C83-A804-C141E15865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CB53B-6B16-4220-902F-366E9CC8C0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BCC97-2453-46BA-9CE4-A693292069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64AC3B95-4A91-4D4A-BD1A-E019851CB349}"/>
              </a:ext>
            </a:extLst>
          </p:cNvPr>
          <p:cNvCxnSpPr/>
          <p:nvPr/>
        </p:nvCxnSpPr>
        <p:spPr>
          <a:xfrm flipV="1">
            <a:off x="0" y="0"/>
            <a:ext cx="2590796" cy="761996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782C9B9F-BA1C-4566-A9C0-FB9D420EDEB1}"/>
              </a:ext>
            </a:extLst>
          </p:cNvPr>
          <p:cNvCxnSpPr/>
          <p:nvPr/>
        </p:nvCxnSpPr>
        <p:spPr>
          <a:xfrm flipH="1">
            <a:off x="0" y="0"/>
            <a:ext cx="704846" cy="1027904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D0E963C-3F59-448C-9232-3D7BB15B8E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C7D002-A3D0-400D-B5E7-4BD65412DE19}" type="slidenum"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ACD2A9-308D-4016-B7BD-0086543AF2BB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38203" y="2136779"/>
            <a:ext cx="10515600" cy="369728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77888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4264-80E9-4D00-8257-93505CA381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98E60E37-EF6B-4D48-BD15-985CC2B5C95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487180" y="2886074"/>
            <a:ext cx="1845515" cy="1845515"/>
          </a:xfrm>
          <a:solidFill>
            <a:srgbClr val="F2F2F2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E5EE300D-8D4F-49CE-B3EA-D8E28978B20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836913" y="2886074"/>
            <a:ext cx="1845515" cy="1845515"/>
          </a:xfrm>
          <a:solidFill>
            <a:srgbClr val="F2F2F2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FDFBDA30-03D4-4FC0-86BF-A05F50F4DF8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327574" y="2886074"/>
            <a:ext cx="1845515" cy="1845515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1CEA82E3-8C99-4D4A-A868-1907575B1FE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747461" y="2886074"/>
            <a:ext cx="1845515" cy="1845515"/>
          </a:xfrm>
          <a:solidFill>
            <a:srgbClr val="F2F2F2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623FA27-2248-403A-ACC7-F9B4A1BF135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43244" y="5084521"/>
            <a:ext cx="2123739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54F28A2-450D-40CA-BAB0-93634183D5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92978" y="5099206"/>
            <a:ext cx="2135754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1F9B578-FB03-4352-98D3-C609DCCEE6A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83648" y="5099206"/>
            <a:ext cx="2123739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F7D3BA-6888-410C-AC1C-F7CD48D3ED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03525" y="5084521"/>
            <a:ext cx="2123739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D37CC2F-5013-4F9E-A3CB-2355BED78B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7180" y="5464116"/>
            <a:ext cx="1845515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4D2FA3-65E0-4410-A98A-F2DA6D3554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36913" y="5478792"/>
            <a:ext cx="1855948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E852EE-5BE2-4155-9108-811375A6266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27574" y="5478792"/>
            <a:ext cx="1845515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F406867-885D-4C50-89B2-1405FD3E0B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47461" y="5464116"/>
            <a:ext cx="1845506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375FB228-FCA1-49B0-A9AE-1D4DD3A0BCB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DB3A7AF5-5A78-4BCA-87D8-07C0601D3D9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FD25D23C-07D5-4A69-AC88-4AC91A63469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3792A2-CCF4-449C-A5FA-7677058789F6}" type="slidenum">
              <a:t>‹#›</a:t>
            </a:fld>
            <a:endParaRPr lang="en-US"/>
          </a:p>
        </p:txBody>
      </p:sp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829D1ED5-7CD4-4CF1-979A-1683341A5C3A}"/>
              </a:ext>
            </a:extLst>
          </p:cNvPr>
          <p:cNvCxnSpPr/>
          <p:nvPr/>
        </p:nvCxnSpPr>
        <p:spPr>
          <a:xfrm flipH="1" flipV="1">
            <a:off x="7334246" y="0"/>
            <a:ext cx="4857750" cy="761996"/>
          </a:xfrm>
          <a:prstGeom prst="straightConnector1">
            <a:avLst/>
          </a:prstGeom>
          <a:noFill/>
          <a:ln w="6345" cap="flat">
            <a:solidFill>
              <a:srgbClr val="C6BFAA"/>
            </a:solidFill>
            <a:prstDash val="solid"/>
            <a:miter/>
          </a:ln>
        </p:spPr>
      </p:cxn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811E6E2F-7EFC-4EEE-98A6-FBECAD8192FE}"/>
              </a:ext>
            </a:extLst>
          </p:cNvPr>
          <p:cNvCxnSpPr/>
          <p:nvPr/>
        </p:nvCxnSpPr>
        <p:spPr>
          <a:xfrm>
            <a:off x="11487150" y="0"/>
            <a:ext cx="704846" cy="1724028"/>
          </a:xfrm>
          <a:prstGeom prst="straightConnector1">
            <a:avLst/>
          </a:prstGeom>
          <a:noFill/>
          <a:ln w="6345" cap="flat">
            <a:solidFill>
              <a:srgbClr val="C6BFAA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909103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8BF6-0F2D-4597-8A89-40C183B5B1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3CAF439F-6593-4F4C-92A9-F2773BA1DE1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877171" y="2428874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4911C5F8-BF18-46E1-BA71-9281B51B281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26274" y="2428874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4DA14036-AB27-4E3B-875F-FC5EF65D620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716935" y="2428874"/>
            <a:ext cx="1066803" cy="1066803"/>
          </a:xfrm>
          <a:solidFill>
            <a:srgbClr val="FFFFFF"/>
          </a:solidFill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95A1A830-B6D5-4E7B-85B3-02A9F0CB7BD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136812" y="2428874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A6432AB-C2DE-4314-98D6-89A40CDA87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00164" y="3654381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87F682B-D269-4C43-B6DB-7CC6C2B674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90116" y="3782040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2B8CC0F-E1C0-4F53-99CC-1BF667A6829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49258" y="3669057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6E597EF-894D-4A0A-A1EE-44F5EF194E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39210" y="3796716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9B56D99-CBFC-470D-9095-39BD036675A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39928" y="3669057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38F4D2E-86BB-441B-B324-214E9F3A2C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17965" y="3796716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5E8F010-1109-41A2-84CA-E127D67BC1B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59805" y="3654381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B56E77A-34AF-4DB6-B3F8-F85724B5EA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34432" y="3782040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03243CE6-3E91-4434-ADC6-9A9E2425186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877171" y="4287713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9E2BC32C-1216-417C-9CFC-9C0BA2D65A0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26274" y="4287713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8471D1C2-36F5-4A13-B10E-5EA755FD43C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716935" y="4287713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A9FBF096-296B-419B-9AEE-D839E99D77D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136812" y="4287713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FEDF634-48EB-4455-915A-EA1DC7E8F7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00164" y="5513210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4529A37-B238-47A1-AE10-9D3CA0E385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90116" y="5640878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52DF370-4C29-4C60-A59A-7588568CB1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49258" y="5527895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B0C5218-EE30-47C3-8012-1B1B2F2FB3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39210" y="5655554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2E284C7-D9D6-44A2-87CB-6F56E06CB7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39928" y="5527895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DB26E70-180A-446E-8CC3-502848295C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29880" y="5655554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F2871E0-33D2-4F52-8C83-7B0404821A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59805" y="5513210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865680B1-1B95-41EF-B6D8-D356477653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34432" y="5640878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Date Placeholder 6">
            <a:extLst>
              <a:ext uri="{FF2B5EF4-FFF2-40B4-BE49-F238E27FC236}">
                <a16:creationId xmlns:a16="http://schemas.microsoft.com/office/drawing/2014/main" id="{A4A67B6E-BF87-4AA0-AD87-60F6B5E4D6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28" name="Footer Placeholder 7">
            <a:extLst>
              <a:ext uri="{FF2B5EF4-FFF2-40B4-BE49-F238E27FC236}">
                <a16:creationId xmlns:a16="http://schemas.microsoft.com/office/drawing/2014/main" id="{EEB01D42-0907-47CE-8294-59228600C9D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29" name="Slide Number Placeholder 8">
            <a:extLst>
              <a:ext uri="{FF2B5EF4-FFF2-40B4-BE49-F238E27FC236}">
                <a16:creationId xmlns:a16="http://schemas.microsoft.com/office/drawing/2014/main" id="{DC79F8FE-6B16-40AF-A328-0D2EF99245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FDB2C7-86C4-418F-AF69-11AFD8E7EE38}" type="slidenum">
              <a:t>‹#›</a:t>
            </a:fld>
            <a:endParaRPr lang="en-US"/>
          </a:p>
        </p:txBody>
      </p:sp>
      <p:pic>
        <p:nvPicPr>
          <p:cNvPr id="30" name="Graphic 12">
            <a:extLst>
              <a:ext uri="{FF2B5EF4-FFF2-40B4-BE49-F238E27FC236}">
                <a16:creationId xmlns:a16="http://schemas.microsoft.com/office/drawing/2014/main" id="{AE816709-B2CC-4FBB-AA3E-6C42ED479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1"/>
            <a:ext cx="2057400" cy="16478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1" name="Graphic 13">
            <a:extLst>
              <a:ext uri="{FF2B5EF4-FFF2-40B4-BE49-F238E27FC236}">
                <a16:creationId xmlns:a16="http://schemas.microsoft.com/office/drawing/2014/main" id="{EC6D8862-A944-4C0F-9326-0F5E76F7D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8996" y="5180889"/>
            <a:ext cx="1143000" cy="91440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93865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84B6-3D0C-4D40-8C81-E8881829C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1627BDA7-3812-4E1E-9253-E0113EFDB96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075444" y="2370673"/>
            <a:ext cx="1856231" cy="1664208"/>
          </a:xfrm>
        </p:spPr>
        <p:txBody>
          <a:bodyPr anchorCtr="1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61D0250-E13A-4F18-9085-DF1CDB87EC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3788816"/>
            <a:ext cx="2330723" cy="804854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3200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8E8040E-035A-4CE8-9F27-13DAD449B0C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4464814"/>
            <a:ext cx="2330723" cy="438500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8B80F28-D4B5-4C4B-9DEF-28FB496A2EC7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38203" y="5120722"/>
            <a:ext cx="2330723" cy="853162"/>
          </a:xfrm>
        </p:spPr>
        <p:txBody>
          <a:bodyPr lIns="0" rIns="0"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D466AD66-0C7C-429D-B4FF-D160E084035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05650" y="2370673"/>
            <a:ext cx="1856231" cy="1664208"/>
          </a:xfrm>
        </p:spPr>
        <p:txBody>
          <a:bodyPr anchorCtr="1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C0AE549-4B5C-4937-9D60-84BFEE0510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62666" y="3788816"/>
            <a:ext cx="2342208" cy="804854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3200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53ED4AF-3746-4BA4-ADD7-AFDB70A9DA0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62666" y="4464814"/>
            <a:ext cx="2342208" cy="438500"/>
          </a:xfrm>
        </p:spPr>
        <p:txBody>
          <a:bodyPr lIns="0" rIns="0" anchor="b">
            <a:noAutofit/>
          </a:bodyPr>
          <a:lstStyle>
            <a:lvl1pPr marL="0" indent="0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E57639A-1550-4E14-BB5B-B094B023D21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562666" y="5120722"/>
            <a:ext cx="2342208" cy="853162"/>
          </a:xfrm>
        </p:spPr>
        <p:txBody>
          <a:bodyPr lIns="0" rIns="0"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16C945-90A6-44CB-A0F9-2AA6AC434D9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530114" y="2370673"/>
            <a:ext cx="1856231" cy="1664208"/>
          </a:xfrm>
        </p:spPr>
        <p:txBody>
          <a:bodyPr anchorCtr="1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0793799-75B7-4978-B763-E3E8F2ED3A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98606" y="3788816"/>
            <a:ext cx="2330723" cy="804854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3200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437700F-A4B7-499F-94F9-69CDF4DE36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98606" y="4464814"/>
            <a:ext cx="2330723" cy="438500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BBB72EE-853C-403D-87C4-AC0C196698F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298606" y="5120722"/>
            <a:ext cx="2330723" cy="853162"/>
          </a:xfrm>
        </p:spPr>
        <p:txBody>
          <a:bodyPr lIns="0" rIns="0"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4DFCB15B-8890-4E94-BCFF-3F2B5B3D93A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9260320" y="2370673"/>
            <a:ext cx="1856231" cy="1664208"/>
          </a:xfrm>
        </p:spPr>
        <p:txBody>
          <a:bodyPr anchorCtr="1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5398A45-70D9-4932-A959-545E34B087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023070" y="3788459"/>
            <a:ext cx="2330723" cy="804854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3200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9BEA71D-C90A-4A87-95B7-9C668463BB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023070" y="4464457"/>
            <a:ext cx="2330723" cy="438500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8" name="Straight Connector 15">
            <a:extLst>
              <a:ext uri="{FF2B5EF4-FFF2-40B4-BE49-F238E27FC236}">
                <a16:creationId xmlns:a16="http://schemas.microsoft.com/office/drawing/2014/main" id="{11FE6C79-E22C-4166-95EA-3B2B1EE4A879}"/>
              </a:ext>
            </a:extLst>
          </p:cNvPr>
          <p:cNvCxnSpPr/>
          <p:nvPr/>
        </p:nvCxnSpPr>
        <p:spPr>
          <a:xfrm flipH="1">
            <a:off x="0" y="0"/>
            <a:ext cx="1238253" cy="1328056"/>
          </a:xfrm>
          <a:prstGeom prst="straightConnector1">
            <a:avLst/>
          </a:prstGeom>
          <a:noFill/>
          <a:ln w="3172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19" name="Straight Connector 19">
            <a:extLst>
              <a:ext uri="{FF2B5EF4-FFF2-40B4-BE49-F238E27FC236}">
                <a16:creationId xmlns:a16="http://schemas.microsoft.com/office/drawing/2014/main" id="{9CE27E40-69B7-4306-9E94-212CDD0AECD7}"/>
              </a:ext>
            </a:extLst>
          </p:cNvPr>
          <p:cNvCxnSpPr/>
          <p:nvPr/>
        </p:nvCxnSpPr>
        <p:spPr>
          <a:xfrm flipH="1">
            <a:off x="0" y="0"/>
            <a:ext cx="3790946" cy="89218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211CBE4-C014-4EA4-981F-5531CA9D4617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9023070" y="5120365"/>
            <a:ext cx="2330723" cy="853162"/>
          </a:xfrm>
        </p:spPr>
        <p:txBody>
          <a:bodyPr lIns="0" rIns="0"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C72F4FBE-D819-4247-B141-993B962B54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6AD6C64F-83FF-448F-99FD-64804F0164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711288A7-5FB2-4357-BE66-C322C1DB4C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8A7DFB-9DE7-4CFF-BAA0-41E0963764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6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7">
            <a:extLst>
              <a:ext uri="{FF2B5EF4-FFF2-40B4-BE49-F238E27FC236}">
                <a16:creationId xmlns:a16="http://schemas.microsoft.com/office/drawing/2014/main" id="{3D74414B-9AA8-4B9E-9398-B1E27E949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>
            <a:fillRect/>
          </a:stretch>
        </p:blipFill>
        <p:spPr>
          <a:xfrm>
            <a:off x="5488814" y="0"/>
            <a:ext cx="6703182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D47C52A-0E6B-4FB2-9ACD-5DFF639D26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3496" y="1020442"/>
            <a:ext cx="3171825" cy="1325559"/>
          </a:xfrm>
        </p:spPr>
        <p:txBody>
          <a:bodyPr anchor="b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38EC80-CF5D-4BFB-B298-621C5E7556D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33496" y="2924178"/>
            <a:ext cx="3171825" cy="2519364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400"/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/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/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4C5B8AD-950D-4FB4-98E2-5AE63926B6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333496" y="6356351"/>
            <a:ext cx="985156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AB238CC-42B4-4EBF-844C-6F24C3DE7AB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669883" y="6356351"/>
            <a:ext cx="2482842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02DADB8-7192-422F-A568-04041EB68F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536307" y="6356351"/>
            <a:ext cx="987552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86FD479-0DF9-4CC4-AA4C-90FE1AA7C5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9344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473A-DE35-423A-B014-FA2F598B44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76871" y="1671642"/>
            <a:ext cx="5111752" cy="1204914"/>
          </a:xfrm>
        </p:spPr>
        <p:txBody>
          <a:bodyPr anchor="b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9A3E5-5309-4C57-A997-5A7AF66894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76871" y="3682544"/>
            <a:ext cx="5111752" cy="152558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22">
            <a:extLst>
              <a:ext uri="{FF2B5EF4-FFF2-40B4-BE49-F238E27FC236}">
                <a16:creationId xmlns:a16="http://schemas.microsoft.com/office/drawing/2014/main" id="{99C9878C-4B2E-4DDA-998E-BC455F294132}"/>
              </a:ext>
            </a:extLst>
          </p:cNvPr>
          <p:cNvCxnSpPr/>
          <p:nvPr/>
        </p:nvCxnSpPr>
        <p:spPr>
          <a:xfrm flipH="1" flipV="1">
            <a:off x="0" y="876296"/>
            <a:ext cx="4762496" cy="1628775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5" name="Straight Connector 11">
            <a:extLst>
              <a:ext uri="{FF2B5EF4-FFF2-40B4-BE49-F238E27FC236}">
                <a16:creationId xmlns:a16="http://schemas.microsoft.com/office/drawing/2014/main" id="{4A896658-6D38-486C-B61E-DA82D95D3534}"/>
              </a:ext>
            </a:extLst>
          </p:cNvPr>
          <p:cNvCxnSpPr/>
          <p:nvPr/>
        </p:nvCxnSpPr>
        <p:spPr>
          <a:xfrm flipH="1" flipV="1">
            <a:off x="2638428" y="0"/>
            <a:ext cx="2124068" cy="5186367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246ED17E-628D-4E71-A1FB-FCFDD48333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427C0C-4F9A-40BB-8724-5325362C24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FDF03753-1C77-48C0-A8EA-F881F16A7E8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D451C7-A4EB-499D-994E-B739D9C63D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34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84DA-15DB-4892-9464-A78F1876C9E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267203" y="1615735"/>
            <a:ext cx="4179566" cy="1524734"/>
          </a:xfrm>
        </p:spPr>
        <p:txBody>
          <a:bodyPr anchor="b">
            <a:noAutofit/>
          </a:bodyPr>
          <a:lstStyle>
            <a:lvl1pPr>
              <a:defRPr sz="32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6E6BD-A50D-4D93-8C37-AA4B55C52C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67203" y="3238100"/>
            <a:ext cx="4179566" cy="2004163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DDEC032D-BB42-4BEF-952C-FC8F384EA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FEBE4D00-BB61-422D-AA22-062BF5F4F6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267203" y="6356351"/>
            <a:ext cx="1774374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8321BA-46D3-4541-9C70-738202D62DA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479721" y="6356351"/>
            <a:ext cx="2661553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1FDF5970-91BB-4C95-808D-B91D34EC9B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579428" y="6356351"/>
            <a:ext cx="1774374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1AC0D63-A0DE-4944-838C-C0D555A653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20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10">
            <a:extLst>
              <a:ext uri="{FF2B5EF4-FFF2-40B4-BE49-F238E27FC236}">
                <a16:creationId xmlns:a16="http://schemas.microsoft.com/office/drawing/2014/main" id="{6A13F3AB-3F7A-43D1-8115-4D98E6CD1A89}"/>
              </a:ext>
            </a:extLst>
          </p:cNvPr>
          <p:cNvSpPr/>
          <p:nvPr/>
        </p:nvSpPr>
        <p:spPr>
          <a:xfrm>
            <a:off x="2113882" y="0"/>
            <a:ext cx="10078114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078116"/>
              <a:gd name="f7" fmla="val 6858000"/>
              <a:gd name="f8" fmla="val 3793236"/>
              <a:gd name="f9" fmla="+- 0 0 -90"/>
              <a:gd name="f10" fmla="*/ f3 1 10078116"/>
              <a:gd name="f11" fmla="*/ f4 1 6858000"/>
              <a:gd name="f12" fmla="+- f7 0 f5"/>
              <a:gd name="f13" fmla="+- f6 0 f5"/>
              <a:gd name="f14" fmla="*/ f9 f0 1"/>
              <a:gd name="f15" fmla="*/ f13 1 10078116"/>
              <a:gd name="f16" fmla="*/ f12 1 6858000"/>
              <a:gd name="f17" fmla="*/ 3793236 f13 1"/>
              <a:gd name="f18" fmla="*/ 6858000 f12 1"/>
              <a:gd name="f19" fmla="*/ 0 f13 1"/>
              <a:gd name="f20" fmla="*/ 0 f12 1"/>
              <a:gd name="f21" fmla="*/ 10078116 f13 1"/>
              <a:gd name="f22" fmla="*/ f14 1 f2"/>
              <a:gd name="f23" fmla="*/ f17 1 10078116"/>
              <a:gd name="f24" fmla="*/ f18 1 6858000"/>
              <a:gd name="f25" fmla="*/ f19 1 10078116"/>
              <a:gd name="f26" fmla="*/ f20 1 6858000"/>
              <a:gd name="f27" fmla="*/ f21 1 10078116"/>
              <a:gd name="f28" fmla="*/ f5 1 f15"/>
              <a:gd name="f29" fmla="*/ f6 1 f15"/>
              <a:gd name="f30" fmla="*/ f5 1 f16"/>
              <a:gd name="f31" fmla="*/ f7 1 f16"/>
              <a:gd name="f32" fmla="+- f22 0 f1"/>
              <a:gd name="f33" fmla="*/ f23 1 f15"/>
              <a:gd name="f34" fmla="*/ f24 1 f16"/>
              <a:gd name="f35" fmla="*/ f25 1 f15"/>
              <a:gd name="f36" fmla="*/ f26 1 f16"/>
              <a:gd name="f37" fmla="*/ f27 1 f15"/>
              <a:gd name="f38" fmla="*/ f28 f10 1"/>
              <a:gd name="f39" fmla="*/ f29 f10 1"/>
              <a:gd name="f40" fmla="*/ f31 f11 1"/>
              <a:gd name="f41" fmla="*/ f30 f11 1"/>
              <a:gd name="f42" fmla="*/ f33 f10 1"/>
              <a:gd name="f43" fmla="*/ f34 f11 1"/>
              <a:gd name="f44" fmla="*/ f35 f10 1"/>
              <a:gd name="f45" fmla="*/ f36 f11 1"/>
              <a:gd name="f46" fmla="*/ f3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2" y="f43"/>
              </a:cxn>
              <a:cxn ang="f32">
                <a:pos x="f44" y="f45"/>
              </a:cxn>
              <a:cxn ang="f32">
                <a:pos x="f46" y="f45"/>
              </a:cxn>
              <a:cxn ang="f32">
                <a:pos x="f46" y="f43"/>
              </a:cxn>
            </a:cxnLst>
            <a:rect l="f38" t="f41" r="f39" b="f40"/>
            <a:pathLst>
              <a:path w="10078116" h="6858000">
                <a:moveTo>
                  <a:pt x="f8" y="f7"/>
                </a:moveTo>
                <a:lnTo>
                  <a:pt x="f5" y="f5"/>
                </a:lnTo>
                <a:lnTo>
                  <a:pt x="f6" y="f5"/>
                </a:lnTo>
                <a:lnTo>
                  <a:pt x="f6" y="f7"/>
                </a:lnTo>
                <a:close/>
              </a:path>
            </a:pathLst>
          </a:custGeom>
          <a:solidFill>
            <a:srgbClr val="FBF4E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2D834B-1791-4010-B089-424D88F564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5509415"/>
            <a:ext cx="4082137" cy="585792"/>
          </a:xfrm>
        </p:spPr>
        <p:txBody>
          <a:bodyPr/>
          <a:lstStyle>
            <a:lvl1pPr>
              <a:defRPr sz="2800" spc="150"/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BA93AD4D-C112-4773-B92D-30C09887E5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315" y="1481135"/>
            <a:ext cx="2141762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FF8FEBDC-C406-4E22-BD20-A4F92BF93A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4375" y="2557467"/>
            <a:ext cx="2141762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50B04378-161E-4240-9822-41C8EF0C8D2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20795" y="3633789"/>
            <a:ext cx="2141762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43216A96-5DC0-4054-B2C5-748F235B2E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04996" y="4710110"/>
            <a:ext cx="2141762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8D782414-AFC9-45C4-8DDD-D67634D2E9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01537" y="1594475"/>
            <a:ext cx="5539096" cy="101084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8AF9AAEA-C7F7-48E1-BB54-826FD84972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86031" y="2682566"/>
            <a:ext cx="5539096" cy="101084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27F9444-0B11-4AAA-9264-4B005F04B66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76934" y="3755395"/>
            <a:ext cx="5539096" cy="101084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F8DC749D-5564-4BAC-9C4B-C564163A996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75281" y="4824429"/>
            <a:ext cx="5539096" cy="101084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12" name="Straight Connector 2">
            <a:extLst>
              <a:ext uri="{FF2B5EF4-FFF2-40B4-BE49-F238E27FC236}">
                <a16:creationId xmlns:a16="http://schemas.microsoft.com/office/drawing/2014/main" id="{6179F61D-77A1-48EB-BA35-505697477429}"/>
              </a:ext>
            </a:extLst>
          </p:cNvPr>
          <p:cNvCxnSpPr/>
          <p:nvPr/>
        </p:nvCxnSpPr>
        <p:spPr>
          <a:xfrm>
            <a:off x="4353513" y="5023933"/>
            <a:ext cx="1513213" cy="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13" name="Straight Connector 3">
            <a:extLst>
              <a:ext uri="{FF2B5EF4-FFF2-40B4-BE49-F238E27FC236}">
                <a16:creationId xmlns:a16="http://schemas.microsoft.com/office/drawing/2014/main" id="{8E4126A8-1696-4C12-8AE6-CD7DF38EC0A3}"/>
              </a:ext>
            </a:extLst>
          </p:cNvPr>
          <p:cNvCxnSpPr/>
          <p:nvPr/>
        </p:nvCxnSpPr>
        <p:spPr>
          <a:xfrm>
            <a:off x="3759921" y="3948452"/>
            <a:ext cx="1513204" cy="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14" name="Straight Connector 7">
            <a:extLst>
              <a:ext uri="{FF2B5EF4-FFF2-40B4-BE49-F238E27FC236}">
                <a16:creationId xmlns:a16="http://schemas.microsoft.com/office/drawing/2014/main" id="{9E5FC1FA-FA87-42F3-81B1-B8C9F42D07D4}"/>
              </a:ext>
            </a:extLst>
          </p:cNvPr>
          <p:cNvCxnSpPr/>
          <p:nvPr/>
        </p:nvCxnSpPr>
        <p:spPr>
          <a:xfrm>
            <a:off x="3173452" y="2872688"/>
            <a:ext cx="1513213" cy="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8DF48895-74C5-4F57-8DF7-BDBBC6B59A12}"/>
              </a:ext>
            </a:extLst>
          </p:cNvPr>
          <p:cNvCxnSpPr/>
          <p:nvPr/>
        </p:nvCxnSpPr>
        <p:spPr>
          <a:xfrm>
            <a:off x="2586261" y="1796082"/>
            <a:ext cx="1513213" cy="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9461C80F-121A-4044-96E3-59ED694FD54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51FBFF05-C841-4B11-BF82-886FEBB235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155823" y="6356351"/>
            <a:ext cx="1808710" cy="365129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272ACD76-E89E-49DA-82E6-8BFA3CE3AE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10878" y="6356351"/>
            <a:ext cx="542925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18EB28D-57A0-45B3-A01F-D585578850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9832-18C0-4773-96CC-1CEA44FB0F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565A6ECB-0655-4C8B-A450-3E11A2BF84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5900" y="2563127"/>
            <a:ext cx="4031946" cy="365129"/>
          </a:xfrm>
        </p:spPr>
        <p:txBody>
          <a:bodyPr anchorCtr="1"/>
          <a:lstStyle>
            <a:lvl1pPr marL="0" indent="0" algn="ctr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2C3841FB-5C5B-435B-AB2F-61D13FB754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5662" y="3070344"/>
            <a:ext cx="4031031" cy="1057311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F40D0538-84D2-49BB-856F-BBBF43FF4F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73007" y="2563127"/>
            <a:ext cx="4031946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C68A7A05-7184-4AC9-B7D8-B2711748C5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73144" y="3070344"/>
            <a:ext cx="4031031" cy="1057311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48F5C9BC-486F-49AF-80D2-BBD2E64819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5900" y="4319433"/>
            <a:ext cx="4031946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1749A2D5-5566-4041-98C4-D40ADB6F1B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6412" y="4826660"/>
            <a:ext cx="4031031" cy="1057311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AD822635-52E4-434C-899C-1EF55EB405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72632" y="4319433"/>
            <a:ext cx="4031946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A6B640D-3931-426C-945E-08E46741B1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73144" y="4826660"/>
            <a:ext cx="4031031" cy="1057311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B00A9E88-BEB6-41E4-9D75-A974B53C9E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F7E3DB92-9878-4AB7-9824-2E275C0D72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1AD8F0E-80FB-47E1-9B70-1B4BB312D1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978DF9-3688-4BC6-99D6-F15CE075D59E}" type="slidenum">
              <a:t>‹#›</a:t>
            </a:fld>
            <a:endParaRPr lang="en-US"/>
          </a:p>
        </p:txBody>
      </p:sp>
      <p:cxnSp>
        <p:nvCxnSpPr>
          <p:cNvPr id="14" name="Straight Connector 1">
            <a:extLst>
              <a:ext uri="{FF2B5EF4-FFF2-40B4-BE49-F238E27FC236}">
                <a16:creationId xmlns:a16="http://schemas.microsoft.com/office/drawing/2014/main" id="{0B933AD4-E9B4-44D7-890D-F2AE2F4E24B1}"/>
              </a:ext>
            </a:extLst>
          </p:cNvPr>
          <p:cNvCxnSpPr/>
          <p:nvPr/>
        </p:nvCxnSpPr>
        <p:spPr>
          <a:xfrm>
            <a:off x="8688391" y="0"/>
            <a:ext cx="3503605" cy="2352961"/>
          </a:xfrm>
          <a:prstGeom prst="straightConnector1">
            <a:avLst/>
          </a:prstGeom>
          <a:noFill/>
          <a:ln w="6345" cap="flat">
            <a:solidFill>
              <a:srgbClr val="FBF4EF"/>
            </a:solidFill>
            <a:prstDash val="solid"/>
            <a:miter/>
          </a:ln>
        </p:spPr>
      </p:cxnSp>
      <p:cxnSp>
        <p:nvCxnSpPr>
          <p:cNvPr id="15" name="Straight Connector 5">
            <a:extLst>
              <a:ext uri="{FF2B5EF4-FFF2-40B4-BE49-F238E27FC236}">
                <a16:creationId xmlns:a16="http://schemas.microsoft.com/office/drawing/2014/main" id="{9E7CA8E0-C393-4041-AA98-DB1C90BC053A}"/>
              </a:ext>
            </a:extLst>
          </p:cNvPr>
          <p:cNvCxnSpPr/>
          <p:nvPr/>
        </p:nvCxnSpPr>
        <p:spPr>
          <a:xfrm>
            <a:off x="9720940" y="0"/>
            <a:ext cx="2471056" cy="2699034"/>
          </a:xfrm>
          <a:prstGeom prst="straightConnector1">
            <a:avLst/>
          </a:prstGeom>
          <a:noFill/>
          <a:ln w="6345" cap="flat">
            <a:solidFill>
              <a:srgbClr val="FBF4EF"/>
            </a:solidFill>
            <a:prstDash val="solid"/>
            <a:miter/>
          </a:ln>
        </p:spPr>
      </p:cxnSp>
      <p:pic>
        <p:nvPicPr>
          <p:cNvPr id="16" name="Graphic 6">
            <a:extLst>
              <a:ext uri="{FF2B5EF4-FFF2-40B4-BE49-F238E27FC236}">
                <a16:creationId xmlns:a16="http://schemas.microsoft.com/office/drawing/2014/main" id="{6C7511F2-C0FA-4BF5-A8F8-4BA4F047B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1"/>
            <a:ext cx="2057400" cy="16478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Graphic 7">
            <a:extLst>
              <a:ext uri="{FF2B5EF4-FFF2-40B4-BE49-F238E27FC236}">
                <a16:creationId xmlns:a16="http://schemas.microsoft.com/office/drawing/2014/main" id="{2B5AC971-1D32-4B63-9D26-EA664A2EC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8996" y="5180889"/>
            <a:ext cx="1143000" cy="91440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90989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FB51-E2D0-422B-9170-974B4050CB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8760" y="4156405"/>
            <a:ext cx="3139436" cy="1325559"/>
          </a:xfrm>
        </p:spPr>
        <p:txBody>
          <a:bodyPr anchor="b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E7EBC8CB-0028-4FE5-A04C-9D08AC3449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1530632"/>
            <a:ext cx="5433200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01451C-0901-46B6-83C0-8AFA5D7CF7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1860063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0FAA996B-CFD2-4080-A2A4-6BDCB01D3F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2630427"/>
            <a:ext cx="5433200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465CE68E-56B1-4E39-9A1F-9EF135BBD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2959857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FE1424AC-5A6E-481C-83F1-C604047BD8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3730230"/>
            <a:ext cx="5433200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6622DC1B-DCD1-4CD3-B43B-2B9EAA7B9D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4059652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C6ACDAAE-968E-466D-A678-5DDDC425C9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0109" y="4830025"/>
            <a:ext cx="5433200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2A7FE82F-E4DC-48FB-8D97-0B30681C5B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19679" y="5159447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C70779AC-4C20-4437-B109-FF11C003A7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5919679" y="6356351"/>
            <a:ext cx="947519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1EB749C-00D0-4847-B3D6-A3A222478E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7161955" y="6356351"/>
            <a:ext cx="3243943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082C90FE-F82D-4015-B7BF-BD9E0809AA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700656" y="6356351"/>
            <a:ext cx="6531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30143F8-87E2-4BF5-86E7-19DDEBBD086F}" type="slidenum">
              <a:t>‹#›</a:t>
            </a:fld>
            <a:endParaRPr lang="en-US"/>
          </a:p>
        </p:txBody>
      </p:sp>
      <p:pic>
        <p:nvPicPr>
          <p:cNvPr id="14" name="Graphic 1">
            <a:extLst>
              <a:ext uri="{FF2B5EF4-FFF2-40B4-BE49-F238E27FC236}">
                <a16:creationId xmlns:a16="http://schemas.microsoft.com/office/drawing/2014/main" id="{66027883-949C-41BC-AD99-FC3E9A753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>
            <a:fillRect/>
          </a:stretch>
        </p:blipFill>
        <p:spPr>
          <a:xfrm>
            <a:off x="-4700" y="0"/>
            <a:ext cx="4896730" cy="438594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55793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rgbClr val="FB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4920-212C-4A0F-8A2F-A77147E09C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2071" y="1671642"/>
            <a:ext cx="5111752" cy="1204914"/>
          </a:xfrm>
        </p:spPr>
        <p:txBody>
          <a:bodyPr anchor="b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42491-819A-48B1-9BE1-EAF6EB3BE0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62071" y="3660772"/>
            <a:ext cx="5111752" cy="15255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13">
            <a:extLst>
              <a:ext uri="{FF2B5EF4-FFF2-40B4-BE49-F238E27FC236}">
                <a16:creationId xmlns:a16="http://schemas.microsoft.com/office/drawing/2014/main" id="{53E5474B-7D3B-4037-ACE5-0288282BAC43}"/>
              </a:ext>
            </a:extLst>
          </p:cNvPr>
          <p:cNvCxnSpPr/>
          <p:nvPr/>
        </p:nvCxnSpPr>
        <p:spPr>
          <a:xfrm>
            <a:off x="9096378" y="1497009"/>
            <a:ext cx="3095618" cy="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5" name="Straight Connector 22">
            <a:extLst>
              <a:ext uri="{FF2B5EF4-FFF2-40B4-BE49-F238E27FC236}">
                <a16:creationId xmlns:a16="http://schemas.microsoft.com/office/drawing/2014/main" id="{5BBA5313-B0D5-4A0F-9089-7EFBF1DBC374}"/>
              </a:ext>
            </a:extLst>
          </p:cNvPr>
          <p:cNvCxnSpPr/>
          <p:nvPr/>
        </p:nvCxnSpPr>
        <p:spPr>
          <a:xfrm flipH="1">
            <a:off x="6953253" y="-25402"/>
            <a:ext cx="3790947" cy="6902448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E95BC271-312C-417A-858F-A383E9ABFE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A6334A9-8B79-48E4-82E6-376E7F71FF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224460" y="6356351"/>
            <a:ext cx="1743075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3EF3C8A1-74C5-4409-A057-908B0C988A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09E835-BFCE-47C8-AEB0-C701E567A3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7DBE-81F4-4279-BA8C-951F2D90E4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1346" y="2571237"/>
            <a:ext cx="4179566" cy="1715533"/>
          </a:xfrm>
        </p:spPr>
        <p:txBody>
          <a:bodyPr>
            <a:noAutofit/>
          </a:bodyPr>
          <a:lstStyle>
            <a:lvl1pPr>
              <a:defRPr sz="36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3" name="Graphic 4">
            <a:extLst>
              <a:ext uri="{FF2B5EF4-FFF2-40B4-BE49-F238E27FC236}">
                <a16:creationId xmlns:a16="http://schemas.microsoft.com/office/drawing/2014/main" id="{F5A7814C-8DCB-4C99-A9E2-A14C66BCB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1" cy="520064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82702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>
            <a:extLst>
              <a:ext uri="{FF2B5EF4-FFF2-40B4-BE49-F238E27FC236}">
                <a16:creationId xmlns:a16="http://schemas.microsoft.com/office/drawing/2014/main" id="{12DAE7D7-E5F1-4FE6-B04B-0D1EDAECB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3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8F37763-888A-4A44-9D28-36D2DFCC8E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0173" y="1152774"/>
            <a:ext cx="5431974" cy="846304"/>
          </a:xfrm>
        </p:spPr>
        <p:txBody>
          <a:bodyPr anchor="t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40D47671-3FD4-4AD9-8330-F30F692D45B1}"/>
              </a:ext>
            </a:extLst>
          </p:cNvPr>
          <p:cNvCxnSpPr/>
          <p:nvPr/>
        </p:nvCxnSpPr>
        <p:spPr>
          <a:xfrm flipV="1">
            <a:off x="2209803" y="0"/>
            <a:ext cx="2438393" cy="685800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EFACD4CE-C6D8-484F-B8C4-E1DF3474BC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2469510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555DBC8D-79D2-40EE-A4D9-356BDD4E1C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2798941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E08CF934-6B19-438E-BC35-3745058046D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3569314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C07F85F0-1A66-4CF7-A7B4-90FE484E5E2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3898736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0541090D-D462-44A2-B58E-F541B5513D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4669109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97A431AB-043B-4AE6-AA5D-C7CCF5AF28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4998531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B11BED92-F1D6-4102-8E94-0E93EDB4D3A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5919679" y="6356351"/>
            <a:ext cx="947519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B3002BC-8C83-4A24-9A5B-5DD2413AF6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7161955" y="6356351"/>
            <a:ext cx="3243943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34B6E5FC-4CB3-4534-A0D9-41BA65F1910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700656" y="6356351"/>
            <a:ext cx="6531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362227E-426F-4FDD-849B-7F0C8BACA7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5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B726-A48A-41BD-BA44-CA35581F90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14B3E-C216-4D46-A598-66E17FF996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43108" y="2776932"/>
            <a:ext cx="2882472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F339F-35B3-4AFA-9005-25A5A7FE0CDA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243108" y="3834609"/>
            <a:ext cx="2882472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74692-3FCA-4062-A7C1-D4C4C465CF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47666" y="2776932"/>
            <a:ext cx="2896672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9D2A1-A1D4-4C52-876A-0F51027B531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647666" y="3834609"/>
            <a:ext cx="2896672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B6621D7-C14E-4E06-B274-228A0BF881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66425" y="2776932"/>
            <a:ext cx="2882472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B42403B-0E5B-42B4-905A-9CEA08FADB1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066425" y="3834609"/>
            <a:ext cx="2882472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8BDDD62A-AAA9-42B4-A662-75E5994EABD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547841F7-6318-4B36-BB6E-C8A8569E6B7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4C57484A-90E0-4231-A29B-59B178DD634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62917F-2084-4C5D-8BF7-295207C95587}" type="slidenum">
              <a:t>‹#›</a:t>
            </a:fld>
            <a:endParaRPr lang="en-US"/>
          </a:p>
        </p:txBody>
      </p: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528B7E1F-7334-4F65-BED3-74F945956E78}"/>
              </a:ext>
            </a:extLst>
          </p:cNvPr>
          <p:cNvCxnSpPr/>
          <p:nvPr/>
        </p:nvCxnSpPr>
        <p:spPr>
          <a:xfrm flipH="1">
            <a:off x="0" y="0"/>
            <a:ext cx="1238253" cy="3105146"/>
          </a:xfrm>
          <a:prstGeom prst="straightConnector1">
            <a:avLst/>
          </a:prstGeom>
          <a:noFill/>
          <a:ln w="3172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13" name="Straight Connector 19">
            <a:extLst>
              <a:ext uri="{FF2B5EF4-FFF2-40B4-BE49-F238E27FC236}">
                <a16:creationId xmlns:a16="http://schemas.microsoft.com/office/drawing/2014/main" id="{2C5D49D0-AF00-4D30-B3EC-0C10630E5177}"/>
              </a:ext>
            </a:extLst>
          </p:cNvPr>
          <p:cNvCxnSpPr/>
          <p:nvPr/>
        </p:nvCxnSpPr>
        <p:spPr>
          <a:xfrm flipH="1">
            <a:off x="0" y="0"/>
            <a:ext cx="2238378" cy="2476496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89497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37AFA-FC2C-4029-9786-969BF7A31E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C21EE-8FC8-4E2D-9325-53659B5FC2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A6C54-A903-460C-975E-0BB472245B5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defRPr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84502-9E6E-4CDA-9A55-2E68EA68A85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defRPr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412F5-2A38-417C-9274-111B3E64D7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defRPr>
            </a:lvl1pPr>
          </a:lstStyle>
          <a:p>
            <a:pPr lvl="0"/>
            <a:fld id="{B4A91F23-EB98-4119-B474-E1C06D8B1E8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all" spc="0" baseline="0">
          <a:solidFill>
            <a:srgbClr val="404040"/>
          </a:solidFill>
          <a:uFillTx/>
          <a:latin typeface="Tenorite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404040"/>
          </a:solidFill>
          <a:uFillTx/>
          <a:latin typeface="Tenorite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404040"/>
          </a:solidFill>
          <a:uFillTx/>
          <a:latin typeface="Tenorite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404040"/>
          </a:solidFill>
          <a:uFillTx/>
          <a:latin typeface="Tenorite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Tenorite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Tenorite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riiXRdc0H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85D2-E3EA-46F2-93CA-D52D432CA8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47393" y="1833554"/>
            <a:ext cx="9097210" cy="1193319"/>
          </a:xfrm>
        </p:spPr>
        <p:txBody>
          <a:bodyPr/>
          <a:lstStyle/>
          <a:p>
            <a:pPr lvl="0"/>
            <a:r>
              <a:rPr lang="en-US" b="1"/>
              <a:t>Prototype design PATTERN (gof)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92281-450A-47BA-88CF-F18942BB39EB}"/>
              </a:ext>
            </a:extLst>
          </p:cNvPr>
          <p:cNvSpPr txBox="1"/>
          <p:nvPr/>
        </p:nvSpPr>
        <p:spPr>
          <a:xfrm>
            <a:off x="3066111" y="1833554"/>
            <a:ext cx="5002728" cy="3357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404040"/>
                </a:solidFill>
                <a:uFillTx/>
                <a:latin typeface="Tenorite"/>
              </a:rPr>
              <a:t>CREATIONAL DESIGN PATTERN</a:t>
            </a: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id="{9A5E648A-25BF-484E-91F0-FBAC4200412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71722" y="5536088"/>
            <a:ext cx="8081211" cy="396657"/>
          </a:xfrm>
        </p:spPr>
        <p:txBody>
          <a:bodyPr>
            <a:noAutofit/>
          </a:bodyPr>
          <a:lstStyle/>
          <a:p>
            <a:pPr lvl="0"/>
            <a:r>
              <a:rPr lang="en-US" sz="2400" b="1"/>
              <a:t>MAHAMMEDANIS S. MANSURI  : 240160510025</a:t>
            </a:r>
            <a:endParaRPr lang="en-US" b="1"/>
          </a:p>
          <a:p>
            <a:pPr lvl="0"/>
            <a:r>
              <a:rPr lang="en-US" sz="2400" b="1"/>
              <a:t>SANNI R. THAKOR                          : 240160510052</a:t>
            </a:r>
            <a:endParaRPr 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1FCB-ED1A-4E1F-9BCA-82853D98E4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390290" y="2143271"/>
            <a:ext cx="4179566" cy="1524734"/>
          </a:xfrm>
        </p:spPr>
        <p:txBody>
          <a:bodyPr/>
          <a:lstStyle/>
          <a:p>
            <a:pPr lvl="0"/>
            <a:r>
              <a:rPr lang="en-US" b="1"/>
              <a:t>Thank YOU..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BDC93F2-C52C-419B-A171-6AF4EDF51E64}"/>
              </a:ext>
            </a:extLst>
          </p:cNvPr>
          <p:cNvSpPr txBox="1"/>
          <p:nvPr/>
        </p:nvSpPr>
        <p:spPr>
          <a:xfrm>
            <a:off x="4267203" y="6356351"/>
            <a:ext cx="1774374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20XX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8E73C76-CF6B-4A64-8408-54E1892C0217}"/>
              </a:ext>
            </a:extLst>
          </p:cNvPr>
          <p:cNvSpPr txBox="1"/>
          <p:nvPr/>
        </p:nvSpPr>
        <p:spPr>
          <a:xfrm>
            <a:off x="6479721" y="6356351"/>
            <a:ext cx="266155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Pitch Deck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55D3BF9-D595-4B1A-923E-D8D53D2D1A8B}"/>
              </a:ext>
            </a:extLst>
          </p:cNvPr>
          <p:cNvSpPr txBox="1"/>
          <p:nvPr/>
        </p:nvSpPr>
        <p:spPr>
          <a:xfrm>
            <a:off x="9579428" y="6356351"/>
            <a:ext cx="1774374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6EE6D50-EDFE-4027-91DF-2B9DAE18B2D4}" type="slidenum">
              <a:t>10</a:t>
            </a:fld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BD71-0623-44AB-9182-89C893AF4F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b="1"/>
              <a:t>INTENT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7DF7B-BE5D-423D-906F-4AD9D8CF7E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33496" y="2924178"/>
            <a:ext cx="6660983" cy="1784104"/>
          </a:xfrm>
        </p:spPr>
        <p:txBody>
          <a:bodyPr>
            <a:noAutofit/>
          </a:bodyPr>
          <a:lstStyle/>
          <a:p>
            <a:pPr lvl="0"/>
            <a:r>
              <a:rPr lang="en-US" sz="2400" b="1" dirty="0"/>
              <a:t>Specify the kinds of objects to create using a prototypical instance, and create new object by copying this prototype.</a:t>
            </a:r>
          </a:p>
          <a:p>
            <a:pPr lvl="0"/>
            <a:endParaRPr lang="en-US" sz="2400" b="1" dirty="0"/>
          </a:p>
          <a:p>
            <a:pPr lvl="0"/>
            <a:endParaRPr lang="en-US" sz="2400" b="1" dirty="0"/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1EA9EEC8-8A37-403B-B076-E89C15F7DF16}"/>
              </a:ext>
            </a:extLst>
          </p:cNvPr>
          <p:cNvSpPr txBox="1"/>
          <p:nvPr/>
        </p:nvSpPr>
        <p:spPr>
          <a:xfrm>
            <a:off x="1333496" y="6356351"/>
            <a:ext cx="98515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20XX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3753-02DD-4952-BD1B-1A0610FE9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3496" y="918843"/>
            <a:ext cx="3171825" cy="1325559"/>
          </a:xfrm>
        </p:spPr>
        <p:txBody>
          <a:bodyPr/>
          <a:lstStyle/>
          <a:p>
            <a:pPr lvl="0"/>
            <a:r>
              <a:rPr lang="en-US" sz="3600" b="1"/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FFFE8-A83A-4C55-98F5-4C44A5D5619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3161" y="2677994"/>
            <a:ext cx="6660983" cy="1784104"/>
          </a:xfrm>
        </p:spPr>
        <p:txBody>
          <a:bodyPr>
            <a:noAutofit/>
          </a:bodyPr>
          <a:lstStyle/>
          <a:p>
            <a:pPr marL="342900" lvl="0" indent="-342900">
              <a:buFont typeface="Wingdings" pitchFamily="2"/>
              <a:buChar char="Ø"/>
            </a:pPr>
            <a:r>
              <a:rPr lang="en-US" sz="2400" b="1"/>
              <a:t>Creating a new Object from scratch is time consuming.</a:t>
            </a:r>
          </a:p>
          <a:p>
            <a:pPr marL="457200" lvl="0" indent="-457200">
              <a:buFont typeface="Wingdings" pitchFamily="2"/>
              <a:buChar char="Ø"/>
            </a:pPr>
            <a:r>
              <a:rPr lang="en-US" sz="2400" b="1"/>
              <a:t>Cloning an existing prototype is faster and more efficient</a:t>
            </a:r>
          </a:p>
          <a:p>
            <a:pPr marL="342900" lvl="0" indent="-342900">
              <a:buFont typeface="Wingdings" pitchFamily="2"/>
              <a:buChar char="Ø"/>
            </a:pPr>
            <a:r>
              <a:rPr lang="en-US" sz="2400" b="1"/>
              <a:t>If object creation involves expensive computations (e.g., rendering a 3D model in game).</a:t>
            </a:r>
          </a:p>
          <a:p>
            <a:pPr lvl="0"/>
            <a:endParaRPr lang="en-US" sz="2400" b="1"/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4C91788B-2BC2-497A-9B8E-19B7B26E9DB4}"/>
              </a:ext>
            </a:extLst>
          </p:cNvPr>
          <p:cNvSpPr txBox="1"/>
          <p:nvPr/>
        </p:nvSpPr>
        <p:spPr>
          <a:xfrm>
            <a:off x="1333496" y="6356351"/>
            <a:ext cx="98515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20XX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8321-8CB2-4AA5-B9C8-401621EB8B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1578" y="336535"/>
            <a:ext cx="10515600" cy="1325559"/>
          </a:xfrm>
        </p:spPr>
        <p:txBody>
          <a:bodyPr/>
          <a:lstStyle/>
          <a:p>
            <a:pPr lvl="0"/>
            <a:r>
              <a:rPr lang="en-US" sz="3600" b="1"/>
              <a:t>STRUCTURE DIAGRAM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30521CCE-AD22-41AD-A485-353C796A73F9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20XX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FC612D-3366-409A-A18C-9A4D813713EE}"/>
              </a:ext>
            </a:extLst>
          </p:cNvPr>
          <p:cNvSpPr/>
          <p:nvPr/>
        </p:nvSpPr>
        <p:spPr>
          <a:xfrm>
            <a:off x="361608" y="2655737"/>
            <a:ext cx="3116037" cy="952503"/>
          </a:xfrm>
          <a:prstGeom prst="rect">
            <a:avLst/>
          </a:prstGeom>
          <a:solidFill>
            <a:srgbClr val="FBF4EF"/>
          </a:solidFill>
          <a:ln w="12701" cap="flat">
            <a:solidFill>
              <a:srgbClr val="6A676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enorite"/>
            </a:endParaRPr>
          </a:p>
        </p:txBody>
      </p:sp>
      <p:cxnSp>
        <p:nvCxnSpPr>
          <p:cNvPr id="5" name="Straight Arrow Connector 7">
            <a:extLst>
              <a:ext uri="{FF2B5EF4-FFF2-40B4-BE49-F238E27FC236}">
                <a16:creationId xmlns:a16="http://schemas.microsoft.com/office/drawing/2014/main" id="{3013F10D-C21C-47D5-97A7-6C23A5689451}"/>
              </a:ext>
            </a:extLst>
          </p:cNvPr>
          <p:cNvCxnSpPr/>
          <p:nvPr/>
        </p:nvCxnSpPr>
        <p:spPr>
          <a:xfrm>
            <a:off x="480508" y="2931282"/>
            <a:ext cx="3088824" cy="68032"/>
          </a:xfrm>
          <a:prstGeom prst="straightConnector1">
            <a:avLst/>
          </a:prstGeom>
          <a:noFill/>
          <a:ln w="6345" cap="flat">
            <a:solidFill>
              <a:srgbClr val="FBF4EF"/>
            </a:solidFill>
            <a:prstDash val="solid"/>
            <a:miter/>
          </a:ln>
        </p:spPr>
      </p:cxnSp>
      <p:cxnSp>
        <p:nvCxnSpPr>
          <p:cNvPr id="6" name="Straight Arrow Connector 10">
            <a:extLst>
              <a:ext uri="{FF2B5EF4-FFF2-40B4-BE49-F238E27FC236}">
                <a16:creationId xmlns:a16="http://schemas.microsoft.com/office/drawing/2014/main" id="{701768ED-B3F3-49FA-B46E-8C9B3A7B88F7}"/>
              </a:ext>
            </a:extLst>
          </p:cNvPr>
          <p:cNvCxnSpPr/>
          <p:nvPr/>
        </p:nvCxnSpPr>
        <p:spPr>
          <a:xfrm>
            <a:off x="355354" y="3004617"/>
            <a:ext cx="3128555" cy="357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69820FF-567E-4EEC-B85A-6D2FC85B9D28}"/>
              </a:ext>
            </a:extLst>
          </p:cNvPr>
          <p:cNvCxnSpPr/>
          <p:nvPr/>
        </p:nvCxnSpPr>
        <p:spPr>
          <a:xfrm>
            <a:off x="9450689" y="2487597"/>
            <a:ext cx="914400" cy="914400"/>
          </a:xfrm>
          <a:prstGeom prst="straightConnector1">
            <a:avLst/>
          </a:prstGeom>
          <a:noFill/>
          <a:ln w="6345" cap="flat">
            <a:solidFill>
              <a:srgbClr val="FBF4EF"/>
            </a:solidFill>
            <a:prstDash val="solid"/>
            <a:miter/>
          </a:ln>
        </p:spPr>
      </p:cxnSp>
      <p:sp>
        <p:nvSpPr>
          <p:cNvPr id="8" name="TextBox 14">
            <a:extLst>
              <a:ext uri="{FF2B5EF4-FFF2-40B4-BE49-F238E27FC236}">
                <a16:creationId xmlns:a16="http://schemas.microsoft.com/office/drawing/2014/main" id="{CCD4DCE7-E7EE-4A35-98EA-FE37C7E37C4F}"/>
              </a:ext>
            </a:extLst>
          </p:cNvPr>
          <p:cNvSpPr txBox="1"/>
          <p:nvPr/>
        </p:nvSpPr>
        <p:spPr>
          <a:xfrm>
            <a:off x="1306787" y="2621913"/>
            <a:ext cx="16699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Tenorite"/>
              </a:rPr>
              <a:t>Prototype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9EC7D4A6-69F3-41B9-90C5-DD7ABAE7016F}"/>
              </a:ext>
            </a:extLst>
          </p:cNvPr>
          <p:cNvSpPr txBox="1"/>
          <p:nvPr/>
        </p:nvSpPr>
        <p:spPr>
          <a:xfrm>
            <a:off x="806692" y="3123151"/>
            <a:ext cx="2743200" cy="3657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Tenorite"/>
              </a:rPr>
              <a:t>           clone()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4CA40FC6-62A0-4D5B-8F3E-2062A25F63EB}"/>
              </a:ext>
            </a:extLst>
          </p:cNvPr>
          <p:cNvCxnSpPr/>
          <p:nvPr/>
        </p:nvCxnSpPr>
        <p:spPr>
          <a:xfrm flipH="1" flipV="1">
            <a:off x="7707258" y="2794671"/>
            <a:ext cx="1190384" cy="11915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11" name="Rectangle 38">
            <a:extLst>
              <a:ext uri="{FF2B5EF4-FFF2-40B4-BE49-F238E27FC236}">
                <a16:creationId xmlns:a16="http://schemas.microsoft.com/office/drawing/2014/main" id="{E77173E2-1BD6-4A32-9D72-9D0BF4711CA6}"/>
              </a:ext>
            </a:extLst>
          </p:cNvPr>
          <p:cNvSpPr/>
          <p:nvPr/>
        </p:nvSpPr>
        <p:spPr>
          <a:xfrm>
            <a:off x="361617" y="4506803"/>
            <a:ext cx="3116037" cy="952503"/>
          </a:xfrm>
          <a:prstGeom prst="rect">
            <a:avLst/>
          </a:prstGeom>
          <a:solidFill>
            <a:srgbClr val="FBF4EF"/>
          </a:solidFill>
          <a:ln w="12701" cap="flat">
            <a:solidFill>
              <a:srgbClr val="6A676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enorite"/>
            </a:endParaRPr>
          </a:p>
        </p:txBody>
      </p:sp>
      <p:cxnSp>
        <p:nvCxnSpPr>
          <p:cNvPr id="12" name="Straight Arrow Connector 10">
            <a:extLst>
              <a:ext uri="{FF2B5EF4-FFF2-40B4-BE49-F238E27FC236}">
                <a16:creationId xmlns:a16="http://schemas.microsoft.com/office/drawing/2014/main" id="{5279A17D-9364-487A-9972-17B4EC36F00F}"/>
              </a:ext>
            </a:extLst>
          </p:cNvPr>
          <p:cNvCxnSpPr/>
          <p:nvPr/>
        </p:nvCxnSpPr>
        <p:spPr>
          <a:xfrm>
            <a:off x="361617" y="4864086"/>
            <a:ext cx="3128556" cy="357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13" name="TextBox 15">
            <a:extLst>
              <a:ext uri="{FF2B5EF4-FFF2-40B4-BE49-F238E27FC236}">
                <a16:creationId xmlns:a16="http://schemas.microsoft.com/office/drawing/2014/main" id="{C8685B39-5064-4962-94B9-011CBBC84408}"/>
              </a:ext>
            </a:extLst>
          </p:cNvPr>
          <p:cNvSpPr txBox="1"/>
          <p:nvPr/>
        </p:nvSpPr>
        <p:spPr>
          <a:xfrm>
            <a:off x="827202" y="4972461"/>
            <a:ext cx="2743200" cy="3657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Tenorite"/>
              </a:rPr>
              <a:t>           clone()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48E8E5A7-5D25-456E-BE12-2D48E12982E0}"/>
              </a:ext>
            </a:extLst>
          </p:cNvPr>
          <p:cNvSpPr txBox="1"/>
          <p:nvPr/>
        </p:nvSpPr>
        <p:spPr>
          <a:xfrm>
            <a:off x="862782" y="4490362"/>
            <a:ext cx="2689469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Tenorite"/>
              </a:rPr>
              <a:t>ConcretePrototype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  <p:sp>
        <p:nvSpPr>
          <p:cNvPr id="15" name="Isosceles Triangle 43">
            <a:extLst>
              <a:ext uri="{FF2B5EF4-FFF2-40B4-BE49-F238E27FC236}">
                <a16:creationId xmlns:a16="http://schemas.microsoft.com/office/drawing/2014/main" id="{B09A5C21-A1AE-4CBB-BFA4-4BBCB41AF918}"/>
              </a:ext>
            </a:extLst>
          </p:cNvPr>
          <p:cNvSpPr/>
          <p:nvPr/>
        </p:nvSpPr>
        <p:spPr>
          <a:xfrm>
            <a:off x="1538459" y="3612748"/>
            <a:ext cx="639833" cy="3605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6" name="Straight Connector 45">
            <a:extLst>
              <a:ext uri="{FF2B5EF4-FFF2-40B4-BE49-F238E27FC236}">
                <a16:creationId xmlns:a16="http://schemas.microsoft.com/office/drawing/2014/main" id="{42456AC9-8245-4BC4-933C-998247B8DE13}"/>
              </a:ext>
            </a:extLst>
          </p:cNvPr>
          <p:cNvCxnSpPr/>
          <p:nvPr/>
        </p:nvCxnSpPr>
        <p:spPr>
          <a:xfrm>
            <a:off x="1858380" y="3990880"/>
            <a:ext cx="0" cy="533507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17" name="Rectangle 46">
            <a:extLst>
              <a:ext uri="{FF2B5EF4-FFF2-40B4-BE49-F238E27FC236}">
                <a16:creationId xmlns:a16="http://schemas.microsoft.com/office/drawing/2014/main" id="{73843ABD-CC8B-427A-8D7C-FA9C008A35D1}"/>
              </a:ext>
            </a:extLst>
          </p:cNvPr>
          <p:cNvSpPr/>
          <p:nvPr/>
        </p:nvSpPr>
        <p:spPr>
          <a:xfrm>
            <a:off x="4752868" y="2254233"/>
            <a:ext cx="2832765" cy="952503"/>
          </a:xfrm>
          <a:prstGeom prst="rect">
            <a:avLst/>
          </a:prstGeom>
          <a:solidFill>
            <a:srgbClr val="FBF4EF"/>
          </a:solidFill>
          <a:ln w="12701" cap="flat">
            <a:solidFill>
              <a:srgbClr val="6A676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enorite"/>
            </a:endParaRPr>
          </a:p>
        </p:txBody>
      </p:sp>
      <p:cxnSp>
        <p:nvCxnSpPr>
          <p:cNvPr id="18" name="Straight Arrow Connector 7">
            <a:extLst>
              <a:ext uri="{FF2B5EF4-FFF2-40B4-BE49-F238E27FC236}">
                <a16:creationId xmlns:a16="http://schemas.microsoft.com/office/drawing/2014/main" id="{F0A36555-DCBC-4BFD-9FC2-BD1DAA4A4814}"/>
              </a:ext>
            </a:extLst>
          </p:cNvPr>
          <p:cNvCxnSpPr/>
          <p:nvPr/>
        </p:nvCxnSpPr>
        <p:spPr>
          <a:xfrm>
            <a:off x="5556598" y="2512195"/>
            <a:ext cx="3088834" cy="68031"/>
          </a:xfrm>
          <a:prstGeom prst="straightConnector1">
            <a:avLst/>
          </a:prstGeom>
          <a:noFill/>
          <a:ln w="6345" cap="flat">
            <a:solidFill>
              <a:srgbClr val="FBF4EF"/>
            </a:solidFill>
            <a:prstDash val="solid"/>
            <a:miter/>
          </a:ln>
        </p:spPr>
      </p:cxnSp>
      <p:cxnSp>
        <p:nvCxnSpPr>
          <p:cNvPr id="19" name="Straight Arrow Connector 10">
            <a:extLst>
              <a:ext uri="{FF2B5EF4-FFF2-40B4-BE49-F238E27FC236}">
                <a16:creationId xmlns:a16="http://schemas.microsoft.com/office/drawing/2014/main" id="{5DA3C6D3-D01B-42AC-A607-F0BE7EA4E276}"/>
              </a:ext>
            </a:extLst>
          </p:cNvPr>
          <p:cNvCxnSpPr/>
          <p:nvPr/>
        </p:nvCxnSpPr>
        <p:spPr>
          <a:xfrm flipV="1">
            <a:off x="4752868" y="2596502"/>
            <a:ext cx="2832756" cy="1308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20" name="TextBox 14">
            <a:extLst>
              <a:ext uri="{FF2B5EF4-FFF2-40B4-BE49-F238E27FC236}">
                <a16:creationId xmlns:a16="http://schemas.microsoft.com/office/drawing/2014/main" id="{67804103-3521-4CB5-824C-A9F3AA4F4373}"/>
              </a:ext>
            </a:extLst>
          </p:cNvPr>
          <p:cNvSpPr txBox="1"/>
          <p:nvPr/>
        </p:nvSpPr>
        <p:spPr>
          <a:xfrm>
            <a:off x="4756507" y="2212070"/>
            <a:ext cx="3254258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Tenorite"/>
              </a:rPr>
              <a:t>PrototypeManager(Registry)</a:t>
            </a: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491FACE3-3632-4708-9EFA-BCA07B9F35AE}"/>
              </a:ext>
            </a:extLst>
          </p:cNvPr>
          <p:cNvSpPr txBox="1"/>
          <p:nvPr/>
        </p:nvSpPr>
        <p:spPr>
          <a:xfrm>
            <a:off x="4991755" y="2700652"/>
            <a:ext cx="2743200" cy="3657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Tenorite"/>
              </a:rPr>
              <a:t>           operation()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  <p:sp>
        <p:nvSpPr>
          <p:cNvPr id="22" name="Rectangle 55">
            <a:extLst>
              <a:ext uri="{FF2B5EF4-FFF2-40B4-BE49-F238E27FC236}">
                <a16:creationId xmlns:a16="http://schemas.microsoft.com/office/drawing/2014/main" id="{22B79D91-74FC-4821-AB96-603ED2F82AA2}"/>
              </a:ext>
            </a:extLst>
          </p:cNvPr>
          <p:cNvSpPr/>
          <p:nvPr/>
        </p:nvSpPr>
        <p:spPr>
          <a:xfrm>
            <a:off x="8901876" y="2280605"/>
            <a:ext cx="3116037" cy="952503"/>
          </a:xfrm>
          <a:prstGeom prst="rect">
            <a:avLst/>
          </a:prstGeom>
          <a:solidFill>
            <a:srgbClr val="FBF4EF"/>
          </a:solidFill>
          <a:ln w="12701" cap="flat">
            <a:solidFill>
              <a:srgbClr val="6A676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enorite"/>
            </a:endParaRPr>
          </a:p>
        </p:txBody>
      </p:sp>
      <p:cxnSp>
        <p:nvCxnSpPr>
          <p:cNvPr id="23" name="Straight Arrow Connector 7">
            <a:extLst>
              <a:ext uri="{FF2B5EF4-FFF2-40B4-BE49-F238E27FC236}">
                <a16:creationId xmlns:a16="http://schemas.microsoft.com/office/drawing/2014/main" id="{344A962D-7D3F-4FE8-A75C-F6BC87A9266A}"/>
              </a:ext>
            </a:extLst>
          </p:cNvPr>
          <p:cNvCxnSpPr/>
          <p:nvPr/>
        </p:nvCxnSpPr>
        <p:spPr>
          <a:xfrm>
            <a:off x="9020766" y="2556150"/>
            <a:ext cx="3088825" cy="68022"/>
          </a:xfrm>
          <a:prstGeom prst="straightConnector1">
            <a:avLst/>
          </a:prstGeom>
          <a:noFill/>
          <a:ln w="6345" cap="flat">
            <a:solidFill>
              <a:srgbClr val="FBF4EF"/>
            </a:solidFill>
            <a:prstDash val="solid"/>
            <a:miter/>
          </a:ln>
        </p:spPr>
      </p:cxnSp>
      <p:cxnSp>
        <p:nvCxnSpPr>
          <p:cNvPr id="24" name="Straight Arrow Connector 10">
            <a:extLst>
              <a:ext uri="{FF2B5EF4-FFF2-40B4-BE49-F238E27FC236}">
                <a16:creationId xmlns:a16="http://schemas.microsoft.com/office/drawing/2014/main" id="{6CF4AD45-06A1-4596-A299-A21DC733F959}"/>
              </a:ext>
            </a:extLst>
          </p:cNvPr>
          <p:cNvCxnSpPr/>
          <p:nvPr/>
        </p:nvCxnSpPr>
        <p:spPr>
          <a:xfrm>
            <a:off x="8895612" y="2629476"/>
            <a:ext cx="3128555" cy="356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25" name="TextBox 14">
            <a:extLst>
              <a:ext uri="{FF2B5EF4-FFF2-40B4-BE49-F238E27FC236}">
                <a16:creationId xmlns:a16="http://schemas.microsoft.com/office/drawing/2014/main" id="{BE7B3264-2A87-4BAA-BC6C-BE6FF3AC00F2}"/>
              </a:ext>
            </a:extLst>
          </p:cNvPr>
          <p:cNvSpPr txBox="1"/>
          <p:nvPr/>
        </p:nvSpPr>
        <p:spPr>
          <a:xfrm>
            <a:off x="9847045" y="2246772"/>
            <a:ext cx="16699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Tenorite"/>
              </a:rPr>
              <a:t>Prototype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65AAD467-D44C-41F0-A188-87882DEE2099}"/>
              </a:ext>
            </a:extLst>
          </p:cNvPr>
          <p:cNvSpPr txBox="1"/>
          <p:nvPr/>
        </p:nvSpPr>
        <p:spPr>
          <a:xfrm>
            <a:off x="9346960" y="2748009"/>
            <a:ext cx="2743200" cy="3657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Tenorite"/>
              </a:rPr>
              <a:t>           clone()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  <p:sp>
        <p:nvSpPr>
          <p:cNvPr id="27" name="Rectangle 60">
            <a:extLst>
              <a:ext uri="{FF2B5EF4-FFF2-40B4-BE49-F238E27FC236}">
                <a16:creationId xmlns:a16="http://schemas.microsoft.com/office/drawing/2014/main" id="{7735C608-A3B6-4756-87D8-A6680E80A65F}"/>
              </a:ext>
            </a:extLst>
          </p:cNvPr>
          <p:cNvSpPr/>
          <p:nvPr/>
        </p:nvSpPr>
        <p:spPr>
          <a:xfrm>
            <a:off x="8901876" y="4131661"/>
            <a:ext cx="3116037" cy="952503"/>
          </a:xfrm>
          <a:prstGeom prst="rect">
            <a:avLst/>
          </a:prstGeom>
          <a:solidFill>
            <a:srgbClr val="FBF4EF"/>
          </a:solidFill>
          <a:ln w="12701" cap="flat">
            <a:solidFill>
              <a:srgbClr val="6A676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enorite"/>
            </a:endParaRPr>
          </a:p>
        </p:txBody>
      </p:sp>
      <p:cxnSp>
        <p:nvCxnSpPr>
          <p:cNvPr id="28" name="Straight Arrow Connector 10">
            <a:extLst>
              <a:ext uri="{FF2B5EF4-FFF2-40B4-BE49-F238E27FC236}">
                <a16:creationId xmlns:a16="http://schemas.microsoft.com/office/drawing/2014/main" id="{0B3524C3-831D-40BB-8D0A-82DA6A93E5AB}"/>
              </a:ext>
            </a:extLst>
          </p:cNvPr>
          <p:cNvCxnSpPr/>
          <p:nvPr/>
        </p:nvCxnSpPr>
        <p:spPr>
          <a:xfrm>
            <a:off x="8901876" y="4488945"/>
            <a:ext cx="3128555" cy="356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29" name="TextBox 15">
            <a:extLst>
              <a:ext uri="{FF2B5EF4-FFF2-40B4-BE49-F238E27FC236}">
                <a16:creationId xmlns:a16="http://schemas.microsoft.com/office/drawing/2014/main" id="{3D65BCF7-B085-4A43-8C5F-8AE8505A89D2}"/>
              </a:ext>
            </a:extLst>
          </p:cNvPr>
          <p:cNvSpPr txBox="1"/>
          <p:nvPr/>
        </p:nvSpPr>
        <p:spPr>
          <a:xfrm>
            <a:off x="9367461" y="4597319"/>
            <a:ext cx="2743200" cy="3657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Tenorite"/>
              </a:rPr>
              <a:t>           clone()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8628408B-08AF-4C19-941D-1CFDD48F3C87}"/>
              </a:ext>
            </a:extLst>
          </p:cNvPr>
          <p:cNvSpPr txBox="1"/>
          <p:nvPr/>
        </p:nvSpPr>
        <p:spPr>
          <a:xfrm>
            <a:off x="9403040" y="4115220"/>
            <a:ext cx="2689469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Tenorite"/>
              </a:rPr>
              <a:t>ConcretePrototype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  <p:sp>
        <p:nvSpPr>
          <p:cNvPr id="31" name="Isosceles Triangle 64">
            <a:extLst>
              <a:ext uri="{FF2B5EF4-FFF2-40B4-BE49-F238E27FC236}">
                <a16:creationId xmlns:a16="http://schemas.microsoft.com/office/drawing/2014/main" id="{6FD6A617-DFDD-4CE5-95A5-34870E5A47F8}"/>
              </a:ext>
            </a:extLst>
          </p:cNvPr>
          <p:cNvSpPr/>
          <p:nvPr/>
        </p:nvSpPr>
        <p:spPr>
          <a:xfrm>
            <a:off x="10078727" y="3237606"/>
            <a:ext cx="639833" cy="3605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32" name="Straight Connector 65">
            <a:extLst>
              <a:ext uri="{FF2B5EF4-FFF2-40B4-BE49-F238E27FC236}">
                <a16:creationId xmlns:a16="http://schemas.microsoft.com/office/drawing/2014/main" id="{6F66DB55-BBA2-448C-9F1E-F285EF24F1D4}"/>
              </a:ext>
            </a:extLst>
          </p:cNvPr>
          <p:cNvCxnSpPr/>
          <p:nvPr/>
        </p:nvCxnSpPr>
        <p:spPr>
          <a:xfrm>
            <a:off x="10398639" y="3615747"/>
            <a:ext cx="0" cy="533498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33" name="Flowchart: Decision 69">
            <a:extLst>
              <a:ext uri="{FF2B5EF4-FFF2-40B4-BE49-F238E27FC236}">
                <a16:creationId xmlns:a16="http://schemas.microsoft.com/office/drawing/2014/main" id="{14F5F270-3A3A-42C1-BBC9-B07209E65933}"/>
              </a:ext>
            </a:extLst>
          </p:cNvPr>
          <p:cNvSpPr/>
          <p:nvPr/>
        </p:nvSpPr>
        <p:spPr>
          <a:xfrm>
            <a:off x="7603976" y="2663345"/>
            <a:ext cx="492367" cy="262204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+- f3 0 f2"/>
              <a:gd name="f8" fmla="*/ f7 1 2"/>
              <a:gd name="f9" fmla="*/ f7 1 4"/>
              <a:gd name="f10" fmla="*/ f7 3 1"/>
              <a:gd name="f11" fmla="*/ f10 1 4"/>
              <a:gd name="f12" fmla="*/ f9 1 f8"/>
              <a:gd name="f13" fmla="*/ f11 1 f8"/>
              <a:gd name="f14" fmla="*/ f12 f5 1"/>
              <a:gd name="f15" fmla="*/ f12 f6 1"/>
              <a:gd name="f16" fmla="*/ f13 f5 1"/>
              <a:gd name="f17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5" r="f16" b="f17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34" name="Straight Connector 71">
            <a:extLst>
              <a:ext uri="{FF2B5EF4-FFF2-40B4-BE49-F238E27FC236}">
                <a16:creationId xmlns:a16="http://schemas.microsoft.com/office/drawing/2014/main" id="{F28230B7-A65F-4D53-9DF6-6CDF8C428CFA}"/>
              </a:ext>
            </a:extLst>
          </p:cNvPr>
          <p:cNvCxnSpPr/>
          <p:nvPr/>
        </p:nvCxnSpPr>
        <p:spPr>
          <a:xfrm>
            <a:off x="4561841" y="1723964"/>
            <a:ext cx="0" cy="496823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35" name="TextBox 15">
            <a:extLst>
              <a:ext uri="{FF2B5EF4-FFF2-40B4-BE49-F238E27FC236}">
                <a16:creationId xmlns:a16="http://schemas.microsoft.com/office/drawing/2014/main" id="{93D6F4BA-4422-4823-885A-CEED20BB98DD}"/>
              </a:ext>
            </a:extLst>
          </p:cNvPr>
          <p:cNvSpPr txBox="1"/>
          <p:nvPr/>
        </p:nvSpPr>
        <p:spPr>
          <a:xfrm>
            <a:off x="0" y="1523737"/>
            <a:ext cx="2743200" cy="3657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Tenorite"/>
              </a:rPr>
              <a:t>         Diagram : 1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4CB71144-125B-4D37-A09D-4BBDB0FF98D5}"/>
              </a:ext>
            </a:extLst>
          </p:cNvPr>
          <p:cNvSpPr txBox="1"/>
          <p:nvPr/>
        </p:nvSpPr>
        <p:spPr>
          <a:xfrm>
            <a:off x="4289048" y="1449141"/>
            <a:ext cx="3319272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Tenorite"/>
              </a:rPr>
              <a:t>         Diagram : 2 (Optional)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3D79-55E7-4A5B-B743-08F9153C97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0157" y="176918"/>
            <a:ext cx="10515600" cy="1260664"/>
          </a:xfrm>
        </p:spPr>
        <p:txBody>
          <a:bodyPr/>
          <a:lstStyle/>
          <a:p>
            <a:pPr lvl="0"/>
            <a:r>
              <a:rPr lang="en-US" sz="3600" b="1"/>
              <a:t>CLASS DIAGRAM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0C5D8530-EF00-4E27-9E8E-41386107E842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20XX</a:t>
            </a:r>
          </a:p>
        </p:txBody>
      </p:sp>
      <p:cxnSp>
        <p:nvCxnSpPr>
          <p:cNvPr id="4" name="Straight Arrow Connector 9">
            <a:extLst>
              <a:ext uri="{FF2B5EF4-FFF2-40B4-BE49-F238E27FC236}">
                <a16:creationId xmlns:a16="http://schemas.microsoft.com/office/drawing/2014/main" id="{BDEDED71-A3A4-4DF6-827E-FD01B82ECA5D}"/>
              </a:ext>
            </a:extLst>
          </p:cNvPr>
          <p:cNvCxnSpPr/>
          <p:nvPr/>
        </p:nvCxnSpPr>
        <p:spPr>
          <a:xfrm>
            <a:off x="2423077" y="4398693"/>
            <a:ext cx="2653397" cy="68050"/>
          </a:xfrm>
          <a:prstGeom prst="straightConnector1">
            <a:avLst/>
          </a:prstGeom>
          <a:noFill/>
          <a:ln w="6345" cap="flat">
            <a:solidFill>
              <a:srgbClr val="FBF4EF"/>
            </a:solidFill>
            <a:prstDash val="solid"/>
            <a:miter/>
          </a:ln>
        </p:spPr>
      </p:cxnSp>
      <p:cxnSp>
        <p:nvCxnSpPr>
          <p:cNvPr id="5" name="Straight Arrow Connector 11">
            <a:extLst>
              <a:ext uri="{FF2B5EF4-FFF2-40B4-BE49-F238E27FC236}">
                <a16:creationId xmlns:a16="http://schemas.microsoft.com/office/drawing/2014/main" id="{30746A85-E3F3-4FF8-B216-C0D1E5D4BDB1}"/>
              </a:ext>
            </a:extLst>
          </p:cNvPr>
          <p:cNvCxnSpPr/>
          <p:nvPr/>
        </p:nvCxnSpPr>
        <p:spPr>
          <a:xfrm>
            <a:off x="6361069" y="2276380"/>
            <a:ext cx="914400" cy="914400"/>
          </a:xfrm>
          <a:prstGeom prst="straightConnector1">
            <a:avLst/>
          </a:prstGeom>
          <a:noFill/>
          <a:ln w="6345" cap="flat">
            <a:solidFill>
              <a:srgbClr val="FBF4EF"/>
            </a:solidFill>
            <a:prstDash val="solid"/>
            <a:miter/>
          </a:ln>
        </p:spPr>
      </p:cxnSp>
      <p:sp>
        <p:nvSpPr>
          <p:cNvPr id="6" name="Rectangle 16">
            <a:extLst>
              <a:ext uri="{FF2B5EF4-FFF2-40B4-BE49-F238E27FC236}">
                <a16:creationId xmlns:a16="http://schemas.microsoft.com/office/drawing/2014/main" id="{B67BA7A2-F1A2-4513-9623-462A49EB4FA5}"/>
              </a:ext>
            </a:extLst>
          </p:cNvPr>
          <p:cNvSpPr/>
          <p:nvPr/>
        </p:nvSpPr>
        <p:spPr>
          <a:xfrm>
            <a:off x="3960842" y="1537856"/>
            <a:ext cx="4402589" cy="1407727"/>
          </a:xfrm>
          <a:prstGeom prst="rect">
            <a:avLst/>
          </a:prstGeom>
          <a:solidFill>
            <a:srgbClr val="FBF4EF"/>
          </a:solidFill>
          <a:ln w="12701" cap="flat">
            <a:solidFill>
              <a:srgbClr val="6A676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enorite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1783349F-7920-4FC9-B7F4-EEF7C6A7660A}"/>
              </a:ext>
            </a:extLst>
          </p:cNvPr>
          <p:cNvSpPr/>
          <p:nvPr/>
        </p:nvSpPr>
        <p:spPr>
          <a:xfrm>
            <a:off x="1164479" y="4088291"/>
            <a:ext cx="3974750" cy="2332597"/>
          </a:xfrm>
          <a:prstGeom prst="rect">
            <a:avLst/>
          </a:prstGeom>
          <a:solidFill>
            <a:srgbClr val="FBF4EF"/>
          </a:solidFill>
          <a:ln w="12701" cap="flat">
            <a:solidFill>
              <a:srgbClr val="6A676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enorite"/>
            </a:endParaRPr>
          </a:p>
        </p:txBody>
      </p:sp>
      <p:cxnSp>
        <p:nvCxnSpPr>
          <p:cNvPr id="8" name="Straight Arrow Connector 19">
            <a:extLst>
              <a:ext uri="{FF2B5EF4-FFF2-40B4-BE49-F238E27FC236}">
                <a16:creationId xmlns:a16="http://schemas.microsoft.com/office/drawing/2014/main" id="{EE930C65-8D1A-4538-A3DF-31A9821AAEE8}"/>
              </a:ext>
            </a:extLst>
          </p:cNvPr>
          <p:cNvCxnSpPr/>
          <p:nvPr/>
        </p:nvCxnSpPr>
        <p:spPr>
          <a:xfrm flipV="1">
            <a:off x="3958821" y="2223738"/>
            <a:ext cx="4409603" cy="32763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FF6A77FD-B072-4A2B-95FD-07604879CFF2}"/>
              </a:ext>
            </a:extLst>
          </p:cNvPr>
          <p:cNvCxnSpPr/>
          <p:nvPr/>
        </p:nvCxnSpPr>
        <p:spPr>
          <a:xfrm flipV="1">
            <a:off x="3958821" y="2345216"/>
            <a:ext cx="4409603" cy="32763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75E40057-B557-4761-AC68-D099E955CC46}"/>
              </a:ext>
            </a:extLst>
          </p:cNvPr>
          <p:cNvSpPr txBox="1"/>
          <p:nvPr/>
        </p:nvSpPr>
        <p:spPr>
          <a:xfrm>
            <a:off x="4603528" y="1633959"/>
            <a:ext cx="2743200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          &lt;&lt;interface&gt;&gt;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                IGame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F2A79F45-D6D4-466A-ADDF-317F31DD3253}"/>
              </a:ext>
            </a:extLst>
          </p:cNvPr>
          <p:cNvSpPr txBox="1"/>
          <p:nvPr/>
        </p:nvSpPr>
        <p:spPr>
          <a:xfrm>
            <a:off x="4910099" y="2321524"/>
            <a:ext cx="2743200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+clone(): Igame</a:t>
            </a:r>
            <a:b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</a:b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+showAttributes(): void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  <p:cxnSp>
        <p:nvCxnSpPr>
          <p:cNvPr id="12" name="Straight Arrow Connector 23">
            <a:extLst>
              <a:ext uri="{FF2B5EF4-FFF2-40B4-BE49-F238E27FC236}">
                <a16:creationId xmlns:a16="http://schemas.microsoft.com/office/drawing/2014/main" id="{19E5C048-59EC-431A-8109-6E7ADB49E812}"/>
              </a:ext>
            </a:extLst>
          </p:cNvPr>
          <p:cNvCxnSpPr/>
          <p:nvPr/>
        </p:nvCxnSpPr>
        <p:spPr>
          <a:xfrm flipV="1">
            <a:off x="1164826" y="4487646"/>
            <a:ext cx="3978902" cy="32763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9C376FE5-714E-43AF-968D-335DF804F5F2}"/>
              </a:ext>
            </a:extLst>
          </p:cNvPr>
          <p:cNvCxnSpPr/>
          <p:nvPr/>
        </p:nvCxnSpPr>
        <p:spPr>
          <a:xfrm flipV="1">
            <a:off x="1164826" y="5315910"/>
            <a:ext cx="3978902" cy="32772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14" name="TextBox 25">
            <a:extLst>
              <a:ext uri="{FF2B5EF4-FFF2-40B4-BE49-F238E27FC236}">
                <a16:creationId xmlns:a16="http://schemas.microsoft.com/office/drawing/2014/main" id="{1DC754E8-530D-4DCB-AD9B-C054C61E3DA5}"/>
              </a:ext>
            </a:extLst>
          </p:cNvPr>
          <p:cNvSpPr txBox="1"/>
          <p:nvPr/>
        </p:nvSpPr>
        <p:spPr>
          <a:xfrm>
            <a:off x="2141753" y="4093878"/>
            <a:ext cx="276528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GameCharacter</a:t>
            </a:r>
          </a:p>
        </p:txBody>
      </p:sp>
      <p:sp>
        <p:nvSpPr>
          <p:cNvPr id="15" name="TextBox 26">
            <a:extLst>
              <a:ext uri="{FF2B5EF4-FFF2-40B4-BE49-F238E27FC236}">
                <a16:creationId xmlns:a16="http://schemas.microsoft.com/office/drawing/2014/main" id="{AD52EA1D-99AA-43A3-B2C8-7756B4A85876}"/>
              </a:ext>
            </a:extLst>
          </p:cNvPr>
          <p:cNvSpPr txBox="1"/>
          <p:nvPr/>
        </p:nvSpPr>
        <p:spPr>
          <a:xfrm>
            <a:off x="2077242" y="4466551"/>
            <a:ext cx="2941981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-charName: String</a:t>
            </a:r>
            <a:b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</a:b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-charType: String</a:t>
            </a:r>
            <a:b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</a:b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-charHealth: int</a:t>
            </a:r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C24B4E7A-AF3D-42EE-9BD4-BA602FE182DA}"/>
              </a:ext>
            </a:extLst>
          </p:cNvPr>
          <p:cNvSpPr txBox="1"/>
          <p:nvPr/>
        </p:nvSpPr>
        <p:spPr>
          <a:xfrm>
            <a:off x="1599651" y="5239457"/>
            <a:ext cx="4156761" cy="1169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+setCharName(charName: String): </a:t>
            </a:r>
            <a:r>
              <a:rPr lang="en-US" sz="1400" b="1" i="0" u="none" strike="noStrike" kern="0" cap="none" spc="0" baseline="0">
                <a:solidFill>
                  <a:srgbClr val="000000"/>
                </a:solidFill>
                <a:uFillTx/>
                <a:latin typeface="Tenorite"/>
              </a:rPr>
              <a:t>void</a:t>
            </a:r>
            <a:endParaRPr lang="en-US" sz="1400" b="1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+</a:t>
            </a:r>
            <a:r>
              <a:rPr lang="en-US" sz="1400" b="1" i="0" u="none" strike="noStrike" kern="0" cap="none" spc="0" baseline="0">
                <a:solidFill>
                  <a:srgbClr val="000000"/>
                </a:solidFill>
                <a:uFillTx/>
                <a:latin typeface="Tenorite"/>
              </a:rPr>
              <a:t>get</a:t>
            </a: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CharName():String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+clone(): Igame</a:t>
            </a:r>
            <a:b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</a:b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+showAttributes(): void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  <p:cxnSp>
        <p:nvCxnSpPr>
          <p:cNvPr id="17" name="Straight Arrow Connector 28">
            <a:extLst>
              <a:ext uri="{FF2B5EF4-FFF2-40B4-BE49-F238E27FC236}">
                <a16:creationId xmlns:a16="http://schemas.microsoft.com/office/drawing/2014/main" id="{B9E5E595-FC42-4FDE-8F8A-187CA8311455}"/>
              </a:ext>
            </a:extLst>
          </p:cNvPr>
          <p:cNvCxnSpPr/>
          <p:nvPr/>
        </p:nvCxnSpPr>
        <p:spPr>
          <a:xfrm>
            <a:off x="7116528" y="4387666"/>
            <a:ext cx="2719654" cy="68031"/>
          </a:xfrm>
          <a:prstGeom prst="straightConnector1">
            <a:avLst/>
          </a:prstGeom>
          <a:noFill/>
          <a:ln w="6345" cap="flat">
            <a:solidFill>
              <a:srgbClr val="FBF4EF"/>
            </a:solidFill>
            <a:prstDash val="solid"/>
            <a:miter/>
          </a:ln>
        </p:spPr>
      </p:cxnSp>
      <p:sp>
        <p:nvSpPr>
          <p:cNvPr id="18" name="Rectangle 29">
            <a:extLst>
              <a:ext uri="{FF2B5EF4-FFF2-40B4-BE49-F238E27FC236}">
                <a16:creationId xmlns:a16="http://schemas.microsoft.com/office/drawing/2014/main" id="{B7F0E4BD-7AEA-4746-B858-5A4A7540F203}"/>
              </a:ext>
            </a:extLst>
          </p:cNvPr>
          <p:cNvSpPr/>
          <p:nvPr/>
        </p:nvSpPr>
        <p:spPr>
          <a:xfrm>
            <a:off x="5857957" y="4077245"/>
            <a:ext cx="4041007" cy="2332597"/>
          </a:xfrm>
          <a:prstGeom prst="rect">
            <a:avLst/>
          </a:prstGeom>
          <a:solidFill>
            <a:srgbClr val="FBF4EF"/>
          </a:solidFill>
          <a:ln w="12701" cap="flat">
            <a:solidFill>
              <a:srgbClr val="6A676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enorite"/>
            </a:endParaRPr>
          </a:p>
        </p:txBody>
      </p:sp>
      <p:cxnSp>
        <p:nvCxnSpPr>
          <p:cNvPr id="19" name="Straight Arrow Connector 30">
            <a:extLst>
              <a:ext uri="{FF2B5EF4-FFF2-40B4-BE49-F238E27FC236}">
                <a16:creationId xmlns:a16="http://schemas.microsoft.com/office/drawing/2014/main" id="{60873C98-F080-4539-901E-3F726C90DBB4}"/>
              </a:ext>
            </a:extLst>
          </p:cNvPr>
          <p:cNvCxnSpPr/>
          <p:nvPr/>
        </p:nvCxnSpPr>
        <p:spPr>
          <a:xfrm flipV="1">
            <a:off x="5858313" y="4476600"/>
            <a:ext cx="4045160" cy="32763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0" name="Straight Arrow Connector 31">
            <a:extLst>
              <a:ext uri="{FF2B5EF4-FFF2-40B4-BE49-F238E27FC236}">
                <a16:creationId xmlns:a16="http://schemas.microsoft.com/office/drawing/2014/main" id="{B32F8541-F4EE-43CB-B04C-D91FCB17233B}"/>
              </a:ext>
            </a:extLst>
          </p:cNvPr>
          <p:cNvCxnSpPr/>
          <p:nvPr/>
        </p:nvCxnSpPr>
        <p:spPr>
          <a:xfrm flipV="1">
            <a:off x="5858313" y="5304873"/>
            <a:ext cx="4045160" cy="32763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21" name="TextBox 32">
            <a:extLst>
              <a:ext uri="{FF2B5EF4-FFF2-40B4-BE49-F238E27FC236}">
                <a16:creationId xmlns:a16="http://schemas.microsoft.com/office/drawing/2014/main" id="{9F44A915-6819-45AA-8DC5-2FE3A3E7509B}"/>
              </a:ext>
            </a:extLst>
          </p:cNvPr>
          <p:cNvSpPr txBox="1"/>
          <p:nvPr/>
        </p:nvSpPr>
        <p:spPr>
          <a:xfrm>
            <a:off x="6835231" y="4082823"/>
            <a:ext cx="283154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GameWeapon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F2AEA468-BE78-4C11-9B29-70127549F4CF}"/>
              </a:ext>
            </a:extLst>
          </p:cNvPr>
          <p:cNvSpPr txBox="1"/>
          <p:nvPr/>
        </p:nvSpPr>
        <p:spPr>
          <a:xfrm>
            <a:off x="6770720" y="4455505"/>
            <a:ext cx="3008247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-weaponName: String</a:t>
            </a:r>
            <a:b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</a:b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-weaponType: String</a:t>
            </a:r>
            <a:b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</a:b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-weaponDamage: int</a:t>
            </a:r>
          </a:p>
        </p:txBody>
      </p:sp>
      <p:sp>
        <p:nvSpPr>
          <p:cNvPr id="23" name="TextBox 34">
            <a:extLst>
              <a:ext uri="{FF2B5EF4-FFF2-40B4-BE49-F238E27FC236}">
                <a16:creationId xmlns:a16="http://schemas.microsoft.com/office/drawing/2014/main" id="{295C39FF-03CA-4744-899C-6A107B63D050}"/>
              </a:ext>
            </a:extLst>
          </p:cNvPr>
          <p:cNvSpPr txBox="1"/>
          <p:nvPr/>
        </p:nvSpPr>
        <p:spPr>
          <a:xfrm>
            <a:off x="6050173" y="5228411"/>
            <a:ext cx="4223028" cy="1169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+setWeaponName(weaponName: String): void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+</a:t>
            </a:r>
            <a:r>
              <a:rPr lang="en-US" sz="1400" b="1" i="0" u="none" strike="noStrike" kern="0" cap="none" spc="0" baseline="0">
                <a:solidFill>
                  <a:srgbClr val="000000"/>
                </a:solidFill>
                <a:uFillTx/>
                <a:latin typeface="Tenorite"/>
              </a:rPr>
              <a:t>get</a:t>
            </a: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WeaponName():String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+clone(): Igame</a:t>
            </a:r>
            <a:b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</a:b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+showAttributes(): void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  <p:cxnSp>
        <p:nvCxnSpPr>
          <p:cNvPr id="24" name="Straight Connector 32">
            <a:extLst>
              <a:ext uri="{FF2B5EF4-FFF2-40B4-BE49-F238E27FC236}">
                <a16:creationId xmlns:a16="http://schemas.microsoft.com/office/drawing/2014/main" id="{DB266113-84CF-43CC-B7D8-7E9A04633D74}"/>
              </a:ext>
            </a:extLst>
          </p:cNvPr>
          <p:cNvCxnSpPr/>
          <p:nvPr/>
        </p:nvCxnSpPr>
        <p:spPr>
          <a:xfrm flipV="1">
            <a:off x="2889156" y="3447425"/>
            <a:ext cx="0" cy="62982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5" name="Straight Connector 36">
            <a:extLst>
              <a:ext uri="{FF2B5EF4-FFF2-40B4-BE49-F238E27FC236}">
                <a16:creationId xmlns:a16="http://schemas.microsoft.com/office/drawing/2014/main" id="{D8C91586-FE78-4BBA-86D7-2A9BE9959061}"/>
              </a:ext>
            </a:extLst>
          </p:cNvPr>
          <p:cNvCxnSpPr/>
          <p:nvPr/>
        </p:nvCxnSpPr>
        <p:spPr>
          <a:xfrm flipH="1">
            <a:off x="2889156" y="3447425"/>
            <a:ext cx="2637687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6" name="Straight Connector 39">
            <a:extLst>
              <a:ext uri="{FF2B5EF4-FFF2-40B4-BE49-F238E27FC236}">
                <a16:creationId xmlns:a16="http://schemas.microsoft.com/office/drawing/2014/main" id="{C2CB791C-38FE-499E-988A-9DB8CDF0D83A}"/>
              </a:ext>
            </a:extLst>
          </p:cNvPr>
          <p:cNvCxnSpPr/>
          <p:nvPr/>
        </p:nvCxnSpPr>
        <p:spPr>
          <a:xfrm flipH="1">
            <a:off x="5369786" y="3447425"/>
            <a:ext cx="2637697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7" name="Straight Connector 40">
            <a:extLst>
              <a:ext uri="{FF2B5EF4-FFF2-40B4-BE49-F238E27FC236}">
                <a16:creationId xmlns:a16="http://schemas.microsoft.com/office/drawing/2014/main" id="{CD55F5E0-0507-4818-90F3-40747DAB5228}"/>
              </a:ext>
            </a:extLst>
          </p:cNvPr>
          <p:cNvCxnSpPr/>
          <p:nvPr/>
        </p:nvCxnSpPr>
        <p:spPr>
          <a:xfrm flipV="1">
            <a:off x="8007483" y="3447425"/>
            <a:ext cx="0" cy="62982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8" name="Straight Connector 41">
            <a:extLst>
              <a:ext uri="{FF2B5EF4-FFF2-40B4-BE49-F238E27FC236}">
                <a16:creationId xmlns:a16="http://schemas.microsoft.com/office/drawing/2014/main" id="{F5304EAD-A195-4BC9-9CEC-6D7F8013447A}"/>
              </a:ext>
            </a:extLst>
          </p:cNvPr>
          <p:cNvCxnSpPr/>
          <p:nvPr/>
        </p:nvCxnSpPr>
        <p:spPr>
          <a:xfrm flipV="1">
            <a:off x="5769342" y="3249155"/>
            <a:ext cx="0" cy="19827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29" name="Isosceles Triangle 37">
            <a:extLst>
              <a:ext uri="{FF2B5EF4-FFF2-40B4-BE49-F238E27FC236}">
                <a16:creationId xmlns:a16="http://schemas.microsoft.com/office/drawing/2014/main" id="{6C2C9F07-D486-4B5A-BCF3-B8603EF3FEE2}"/>
              </a:ext>
            </a:extLst>
          </p:cNvPr>
          <p:cNvSpPr/>
          <p:nvPr/>
        </p:nvSpPr>
        <p:spPr>
          <a:xfrm>
            <a:off x="5449421" y="2949653"/>
            <a:ext cx="639833" cy="3605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744C-E508-4DE5-BA7F-4D2143FB7B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377" y="-15873"/>
            <a:ext cx="7367906" cy="1325559"/>
          </a:xfrm>
        </p:spPr>
        <p:txBody>
          <a:bodyPr/>
          <a:lstStyle/>
          <a:p>
            <a:pPr lvl="0"/>
            <a:r>
              <a:rPr lang="en-US" sz="3600" b="1"/>
              <a:t>PARTICIPANTS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D88B0-03DC-43B6-85EA-425ACEFAADE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2294" y="2050413"/>
            <a:ext cx="10298265" cy="2657859"/>
          </a:xfrm>
        </p:spPr>
        <p:txBody>
          <a:bodyPr>
            <a:noAutofit/>
          </a:bodyPr>
          <a:lstStyle/>
          <a:p>
            <a:pPr marL="457200" lvl="0" indent="-457200">
              <a:buAutoNum type="arabicPeriod"/>
            </a:pPr>
            <a:r>
              <a:rPr lang="en-US" sz="2400" b="1"/>
              <a:t>Prototype: Declares the </a:t>
            </a:r>
            <a:r>
              <a:rPr lang="en-US" sz="2400" b="1">
                <a:latin typeface="Consolas"/>
              </a:rPr>
              <a:t>clone()</a:t>
            </a:r>
            <a:r>
              <a:rPr lang="en-US" sz="2400" b="1"/>
              <a:t> method, which allows cloning of self-object.</a:t>
            </a:r>
            <a:endParaRPr lang="en-US"/>
          </a:p>
          <a:p>
            <a:pPr marL="457200" lvl="0" indent="-457200">
              <a:buAutoNum type="arabicPeriod"/>
            </a:pPr>
            <a:r>
              <a:rPr lang="en-US" sz="2400" b="1"/>
              <a:t>ConcretePrototype: Implements the clone() method. Defines how the object should be copied (Shallow Copy or Deep Copy).</a:t>
            </a:r>
          </a:p>
          <a:p>
            <a:pPr marL="457200" lvl="0" indent="-457200">
              <a:buAutoNum type="arabicPeriod"/>
            </a:pPr>
            <a:r>
              <a:rPr lang="en-US" sz="2400" b="1"/>
              <a:t>PrototypeRegistry(optional): Calls clone() on the prototype object to create new instances.</a:t>
            </a:r>
          </a:p>
          <a:p>
            <a:pPr lvl="0"/>
            <a:endParaRPr lang="en-US" sz="2400" b="1"/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51D022DE-7268-4ADE-B57D-6919AF62B9E4}"/>
              </a:ext>
            </a:extLst>
          </p:cNvPr>
          <p:cNvSpPr txBox="1"/>
          <p:nvPr/>
        </p:nvSpPr>
        <p:spPr>
          <a:xfrm>
            <a:off x="1333496" y="6356351"/>
            <a:ext cx="98515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20XX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9AFF-9679-4758-B8D7-08A7C713DE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377" y="-15873"/>
            <a:ext cx="7367906" cy="1325559"/>
          </a:xfrm>
        </p:spPr>
        <p:txBody>
          <a:bodyPr/>
          <a:lstStyle/>
          <a:p>
            <a:pPr lvl="0"/>
            <a:r>
              <a:rPr lang="en-US" sz="3600" b="1"/>
              <a:t>Consequences (Pros)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3C951-87E8-46CA-B71C-98D43250B76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9096" y="1115696"/>
            <a:ext cx="10420182" cy="3308098"/>
          </a:xfrm>
        </p:spPr>
        <p:txBody>
          <a:bodyPr>
            <a:noAutofit/>
          </a:bodyPr>
          <a:lstStyle/>
          <a:p>
            <a:pPr marL="457200" lvl="0" indent="-457200">
              <a:buFont typeface="Wingdings" pitchFamily="34"/>
              <a:buChar char="Ø"/>
            </a:pPr>
            <a:endParaRPr lang="en-US" sz="2400" b="1"/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Reduce the cost and time of creating instances from scratch by cloning the preloaded instance and Improve performance.(eg. Loading game character or 3D Model)</a:t>
            </a:r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Avoid complex object initialization. No need to reinitialize objects when creating copies.(reduce multiple new keywords)</a:t>
            </a:r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Allow dynamic object creation.</a:t>
            </a:r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Support customization after cloning base prototype.</a:t>
            </a:r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If we use registry then we can track every cloned object and also Retrieve  that.</a:t>
            </a: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0EA2C00E-8621-4939-BF4F-8D24F370E307}"/>
              </a:ext>
            </a:extLst>
          </p:cNvPr>
          <p:cNvSpPr txBox="1"/>
          <p:nvPr/>
        </p:nvSpPr>
        <p:spPr>
          <a:xfrm>
            <a:off x="1333496" y="6356351"/>
            <a:ext cx="98515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20XX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CCF5-0B0B-4C17-8982-317CA1DBD9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377" y="-15873"/>
            <a:ext cx="7367906" cy="1325559"/>
          </a:xfrm>
        </p:spPr>
        <p:txBody>
          <a:bodyPr/>
          <a:lstStyle/>
          <a:p>
            <a:pPr lvl="0"/>
            <a:r>
              <a:rPr lang="en-US" sz="3600" b="1"/>
              <a:t>Consequences (COns)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36903-0A6A-422F-B626-E7154E1CAC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9573" y="1115696"/>
            <a:ext cx="10420182" cy="3308098"/>
          </a:xfrm>
        </p:spPr>
        <p:txBody>
          <a:bodyPr>
            <a:noAutofit/>
          </a:bodyPr>
          <a:lstStyle/>
          <a:p>
            <a:pPr marL="457200" lvl="0" indent="-457200">
              <a:buFont typeface="Wingdings" pitchFamily="34"/>
              <a:buChar char="Ø"/>
            </a:pPr>
            <a:endParaRPr lang="en-US" sz="2400" b="1"/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Deep copy can be expensive because If an object has many nested objects then maybe it will time and memory consuming.</a:t>
            </a:r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If there are too many prototypes then maintaining them can be challenging. Changes in one prototype may require updates multiple cloned objects.</a:t>
            </a:r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Requires proper clone because java only provide shallow clone.</a:t>
            </a:r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If the registry holds a large number of prototype instances, it may consume significant memory, especially if the stored prototypes are complex objects.</a:t>
            </a:r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The registry might take on multiple responsibilities, such as storing, managing, and creating objects, which can make it harder to maintain.</a:t>
            </a: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7DEF23F6-64C9-44BD-9EBD-41B62FB21B40}"/>
              </a:ext>
            </a:extLst>
          </p:cNvPr>
          <p:cNvSpPr txBox="1"/>
          <p:nvPr/>
        </p:nvSpPr>
        <p:spPr>
          <a:xfrm>
            <a:off x="1333496" y="6356351"/>
            <a:ext cx="98515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20XX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87BFDF9-69A6-4692-B468-BD977C1C209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7051" y="211016"/>
            <a:ext cx="11834448" cy="4712680"/>
          </a:xfrm>
        </p:spPr>
        <p:txBody>
          <a:bodyPr>
            <a:noAutofit/>
          </a:bodyPr>
          <a:lstStyle/>
          <a:p>
            <a:pPr marL="457200" lvl="0" indent="-457200">
              <a:buFont typeface="Wingdings" pitchFamily="34"/>
              <a:buChar char="Ø"/>
            </a:pPr>
            <a:endParaRPr lang="en-US" sz="2400" b="1"/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Also Know as: </a:t>
            </a:r>
            <a:r>
              <a:rPr lang="en-IN" sz="2400"/>
              <a:t>Clone Pattern</a:t>
            </a:r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R</a:t>
            </a:r>
            <a:r>
              <a:rPr lang="en-IN" sz="2400" b="1"/>
              <a:t>elated Pattern: </a:t>
            </a:r>
            <a:r>
              <a:rPr lang="en-IN" sz="2400"/>
              <a:t>Abstract Factory Pattern</a:t>
            </a:r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R</a:t>
            </a:r>
            <a:r>
              <a:rPr lang="en-IN" sz="2400" b="1"/>
              <a:t>eal World Applications: </a:t>
            </a:r>
            <a:r>
              <a:rPr lang="en-IN" sz="2400"/>
              <a:t>Document Management Systems, Game Development(eg. COC),</a:t>
            </a:r>
          </a:p>
          <a:p>
            <a:pPr lvl="0"/>
            <a:endParaRPr lang="en-IN" sz="2400" b="1"/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 References:</a:t>
            </a:r>
          </a:p>
          <a:p>
            <a:pPr marL="2171699" lvl="4" indent="-342900">
              <a:buChar char="•"/>
            </a:pPr>
            <a:r>
              <a:rPr lang="en-US" sz="2400"/>
              <a:t>YouTube:  </a:t>
            </a:r>
            <a:r>
              <a:rPr lang="en-US" sz="2400">
                <a:hlinkClick r:id="rId2"/>
              </a:rPr>
              <a:t>https://www.youtube.com/watch?v=rriiXRdc0HQ</a:t>
            </a:r>
            <a:endParaRPr lang="en-US" sz="2400"/>
          </a:p>
          <a:p>
            <a:pPr marL="2171699" lvl="4" indent="-342900">
              <a:buChar char="•"/>
            </a:pPr>
            <a:r>
              <a:rPr lang="en-US" sz="2400"/>
              <a:t>Book: Design Patterns: Elements of Reusable Object-Oriented Software by GOF</a:t>
            </a:r>
          </a:p>
          <a:p>
            <a:pPr marL="2171699" lvl="4" indent="-342900">
              <a:buChar char="•"/>
            </a:pPr>
            <a:r>
              <a:rPr lang="en-US" sz="2400"/>
              <a:t>Chatgpt	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FE879499-5669-42E5-88F6-5B589576EE25}"/>
              </a:ext>
            </a:extLst>
          </p:cNvPr>
          <p:cNvSpPr txBox="1"/>
          <p:nvPr/>
        </p:nvSpPr>
        <p:spPr>
          <a:xfrm>
            <a:off x="1333496" y="6356351"/>
            <a:ext cx="98515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20XX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530</Words>
  <Application>Microsoft Office PowerPoint</Application>
  <PresentationFormat>Widescreen</PresentationFormat>
  <Paragraphs>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Tenorite</vt:lpstr>
      <vt:lpstr>Wingdings</vt:lpstr>
      <vt:lpstr>Monoline</vt:lpstr>
      <vt:lpstr>Prototype design PATTERN (gof)</vt:lpstr>
      <vt:lpstr>INTENT</vt:lpstr>
      <vt:lpstr>MOTIVATION</vt:lpstr>
      <vt:lpstr>STRUCTURE DIAGRAM</vt:lpstr>
      <vt:lpstr>CLASS DIAGRAM</vt:lpstr>
      <vt:lpstr>PARTICIPANTS</vt:lpstr>
      <vt:lpstr>Consequences (Pros)</vt:lpstr>
      <vt:lpstr>Consequences (COns)</vt:lpstr>
      <vt:lpstr>PowerPoint Presentation</vt:lpstr>
      <vt:lpstr>Thank 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design PATTERN (gof)</dc:title>
  <dc:creator>Anis Mansuri</dc:creator>
  <cp:lastModifiedBy>Anis Mansuri</cp:lastModifiedBy>
  <cp:revision>487</cp:revision>
  <dcterms:created xsi:type="dcterms:W3CDTF">2025-03-25T01:59:53Z</dcterms:created>
  <dcterms:modified xsi:type="dcterms:W3CDTF">2025-04-08T06:24:35Z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