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Cormorant Garamond"/>
      <p:bold r:id="rId20"/>
      <p:boldItalic r:id="rId21"/>
    </p:embeddedFont>
    <p:embeddedFont>
      <p:font typeface="Alice"/>
      <p:regular r:id="rId22"/>
    </p:embeddedFont>
    <p:embeddedFont>
      <p:font typeface="Quicksa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morantGaramond-bold.fntdata"/><Relationship Id="rId11" Type="http://schemas.openxmlformats.org/officeDocument/2006/relationships/slide" Target="slides/slide6.xml"/><Relationship Id="rId22" Type="http://schemas.openxmlformats.org/officeDocument/2006/relationships/font" Target="fonts/Alice-regular.fntdata"/><Relationship Id="rId10" Type="http://schemas.openxmlformats.org/officeDocument/2006/relationships/slide" Target="slides/slide5.xml"/><Relationship Id="rId21" Type="http://schemas.openxmlformats.org/officeDocument/2006/relationships/font" Target="fonts/CormorantGaramond-boldItalic.fntdata"/><Relationship Id="rId13" Type="http://schemas.openxmlformats.org/officeDocument/2006/relationships/slide" Target="slides/slide8.xml"/><Relationship Id="rId24" Type="http://schemas.openxmlformats.org/officeDocument/2006/relationships/font" Target="fonts/Quicksand-bold.fntdata"/><Relationship Id="rId12" Type="http://schemas.openxmlformats.org/officeDocument/2006/relationships/slide" Target="slides/slide7.xml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43764" y="5828334"/>
            <a:ext cx="16229942" cy="150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880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BALLOON SHOOTER GAME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/>
          <p:nvPr/>
        </p:nvSpPr>
        <p:spPr>
          <a:xfrm>
            <a:off x="9618706" y="90374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 txBox="1"/>
          <p:nvPr/>
        </p:nvSpPr>
        <p:spPr>
          <a:xfrm>
            <a:off x="2737539" y="2088375"/>
            <a:ext cx="12812922" cy="9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8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WELCOME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336914" y="3961301"/>
            <a:ext cx="11643643" cy="70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PRESENTATION ON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646742" y="8078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1219200" y="2171349"/>
            <a:ext cx="16182039" cy="6712009"/>
            <a:chOff x="0" y="-123825"/>
            <a:chExt cx="1418473" cy="1816444"/>
          </a:xfrm>
        </p:grpSpPr>
        <p:sp>
          <p:nvSpPr>
            <p:cNvPr id="185" name="Google Shape;185;p22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/>
        </p:nvSpPr>
        <p:spPr>
          <a:xfrm>
            <a:off x="1028700" y="599709"/>
            <a:ext cx="8115300" cy="1099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Code Section</a:t>
            </a:r>
            <a:endParaRPr b="1" i="1" sz="6399" u="none" cap="none" strike="noStrike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>
            <a:off x="10767060" y="990600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51" y="1562100"/>
            <a:ext cx="4057650" cy="45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6350" y="1544216"/>
            <a:ext cx="5075574" cy="45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4251" y="6311908"/>
            <a:ext cx="9117673" cy="35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05770" y="2266138"/>
            <a:ext cx="7291355" cy="652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3"/>
          <p:cNvGrpSpPr/>
          <p:nvPr/>
        </p:nvGrpSpPr>
        <p:grpSpPr>
          <a:xfrm>
            <a:off x="886760" y="1986547"/>
            <a:ext cx="16639239" cy="6896812"/>
            <a:chOff x="0" y="-123825"/>
            <a:chExt cx="1418473" cy="1816444"/>
          </a:xfrm>
        </p:grpSpPr>
        <p:sp>
          <p:nvSpPr>
            <p:cNvPr id="198" name="Google Shape;198;p23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0" name="Google Shape;200;p23"/>
          <p:cNvCxnSpPr/>
          <p:nvPr/>
        </p:nvCxnSpPr>
        <p:spPr>
          <a:xfrm>
            <a:off x="10767060" y="990600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3"/>
          <p:cNvSpPr txBox="1"/>
          <p:nvPr/>
        </p:nvSpPr>
        <p:spPr>
          <a:xfrm>
            <a:off x="1028700" y="599709"/>
            <a:ext cx="8115300" cy="1099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Code Section</a:t>
            </a:r>
            <a:endParaRPr b="1" i="1" sz="6399" u="none" cap="none" strike="noStrike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74025"/>
            <a:ext cx="7239000" cy="619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3016871"/>
            <a:ext cx="6186021" cy="55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15579303" y="714009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24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24"/>
          <p:cNvSpPr/>
          <p:nvPr/>
        </p:nvSpPr>
        <p:spPr>
          <a:xfrm>
            <a:off x="5145790" y="2544496"/>
            <a:ext cx="9136055" cy="7139336"/>
          </a:xfrm>
          <a:custGeom>
            <a:rect b="b" l="l" r="r" t="t"/>
            <a:pathLst>
              <a:path extrusionOk="0" h="7139336" w="9136055">
                <a:moveTo>
                  <a:pt x="0" y="0"/>
                </a:moveTo>
                <a:lnTo>
                  <a:pt x="9136054" y="0"/>
                </a:lnTo>
                <a:lnTo>
                  <a:pt x="9136054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6709" r="-22278" t="0"/>
            </a:stretch>
          </a:blipFill>
          <a:ln>
            <a:noFill/>
          </a:ln>
        </p:spPr>
      </p:sp>
      <p:sp>
        <p:nvSpPr>
          <p:cNvPr id="211" name="Google Shape;211;p24"/>
          <p:cNvSpPr txBox="1"/>
          <p:nvPr/>
        </p:nvSpPr>
        <p:spPr>
          <a:xfrm>
            <a:off x="7257976" y="868659"/>
            <a:ext cx="3772049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Result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Conclusion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3816256" y="4231184"/>
            <a:ext cx="10655487" cy="254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Balloon Shooter game is an interactive Python game using Pygame, where players pop balloons to earn points.</a:t>
            </a:r>
            <a:endParaRPr/>
          </a:p>
          <a:p>
            <a:pPr indent="-259079" lvl="1" marL="51816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game involves random balloon movement, user interactivity, and a dynamic scoring system.</a:t>
            </a:r>
            <a:endParaRPr/>
          </a:p>
          <a:p>
            <a:pPr indent="0" lvl="0" marL="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5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25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Thank you</a:t>
            </a:r>
            <a:endParaRPr/>
          </a:p>
        </p:txBody>
      </p:sp>
      <p:cxnSp>
        <p:nvCxnSpPr>
          <p:cNvPr id="227" name="Google Shape;227;p26"/>
          <p:cNvCxnSpPr/>
          <p:nvPr/>
        </p:nvCxnSpPr>
        <p:spPr>
          <a:xfrm>
            <a:off x="5897880" y="22150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6"/>
          <p:cNvSpPr/>
          <p:nvPr/>
        </p:nvSpPr>
        <p:spPr>
          <a:xfrm>
            <a:off x="8304001" y="111666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9" name="Google Shape;229;p26"/>
          <p:cNvCxnSpPr/>
          <p:nvPr/>
        </p:nvCxnSpPr>
        <p:spPr>
          <a:xfrm>
            <a:off x="5897880" y="81598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6"/>
          <p:cNvSpPr/>
          <p:nvPr/>
        </p:nvSpPr>
        <p:spPr>
          <a:xfrm>
            <a:off x="8304001" y="90084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-180826"/>
            <a:ext cx="18288000" cy="4280312"/>
            <a:chOff x="0" y="-47625"/>
            <a:chExt cx="4816593" cy="1127325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4816592" cy="1079700"/>
            </a:xfrm>
            <a:custGeom>
              <a:rect b="b" l="l" r="r" t="t"/>
              <a:pathLst>
                <a:path extrusionOk="0"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97" name="Google Shape;97;p1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4"/>
          <p:cNvSpPr/>
          <p:nvPr/>
        </p:nvSpPr>
        <p:spPr>
          <a:xfrm>
            <a:off x="9901295" y="2544221"/>
            <a:ext cx="2340686" cy="234068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196" r="-319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506349" y="2544221"/>
            <a:ext cx="2257982" cy="225798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196" r="-319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4375580" y="2626925"/>
            <a:ext cx="2257982" cy="225798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471" r="-1046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Team Members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8781077" y="5371804"/>
            <a:ext cx="5017320" cy="57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Anisur Rahman</a:t>
            </a:r>
            <a:endParaRPr b="1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562977" y="6244092"/>
            <a:ext cx="50173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9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ID: 2125051069</a:t>
            </a:r>
            <a:endParaRPr b="0" i="0" sz="20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2995911" y="5369475"/>
            <a:ext cx="5017320" cy="57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Ayesha Akter Siddiqa</a:t>
            </a:r>
            <a:endParaRPr b="1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995911" y="6244092"/>
            <a:ext cx="50173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9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ID:2125051118</a:t>
            </a:r>
            <a:endParaRPr b="0" i="0" sz="20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7579" y="5371804"/>
            <a:ext cx="5017320" cy="57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Faria Ahmed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7579" y="6142207"/>
            <a:ext cx="50173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9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ID:2125051087</a:t>
            </a:r>
            <a:endParaRPr b="0" i="0" sz="20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5897880" y="8681205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8304001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1482717" y="2677864"/>
            <a:ext cx="2207043" cy="2207043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471" r="-1046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4126680" y="5369475"/>
            <a:ext cx="5017320" cy="57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Abdullah Al Naim</a:t>
            </a:r>
            <a:endParaRPr b="1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953000" y="6168803"/>
            <a:ext cx="33510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9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ID:2125051052</a:t>
            </a:r>
            <a:endParaRPr b="0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>
            <a:off x="13660651" y="-470148"/>
            <a:ext cx="4627349" cy="10757148"/>
            <a:chOff x="0" y="-123825"/>
            <a:chExt cx="1218726" cy="2833158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1218726" cy="2709333"/>
            </a:xfrm>
            <a:custGeom>
              <a:rect b="b" l="l" r="r" t="t"/>
              <a:pathLst>
                <a:path extrusionOk="0"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19" name="Google Shape;119;p15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Table of contents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3055208" y="2497388"/>
            <a:ext cx="10162471" cy="6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.Introduction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.Tools &amp; Technology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Project Features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Graphics &amp; Design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Code Section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Final Result</a:t>
            </a:r>
            <a:endParaRPr/>
          </a:p>
          <a:p>
            <a:pPr indent="-491614" lvl="1" marL="983228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54"/>
              <a:buFont typeface="Arial"/>
              <a:buChar char="•"/>
            </a:pPr>
            <a:r>
              <a:rPr b="0" i="0" lang="en-US" sz="4554" u="none" cap="none" strike="noStrike">
                <a:solidFill>
                  <a:srgbClr val="0F466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4554" u="none" cap="none" strike="noStrike">
              <a:solidFill>
                <a:srgbClr val="0F46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4163754" y="4245249"/>
            <a:ext cx="9963466" cy="2311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4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544" lvl="2" marL="1036631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Python game where you burst balloons by clicking on them.</a:t>
            </a:r>
            <a:endParaRPr/>
          </a:p>
          <a:p>
            <a:pPr indent="-345544" lvl="2" marL="1036631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Burst as many balloons as possible to score points.</a:t>
            </a:r>
            <a:endParaRPr/>
          </a:p>
          <a:p>
            <a:pPr indent="0" lvl="0" marL="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6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1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Introduction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37" name="Google Shape;137;p17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38" name="Google Shape;138;p17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7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17"/>
          <p:cNvSpPr txBox="1"/>
          <p:nvPr/>
        </p:nvSpPr>
        <p:spPr>
          <a:xfrm>
            <a:off x="1428549" y="1290358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Tools &amp; Technology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028700" y="3386084"/>
            <a:ext cx="693806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Programming Language: Python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Game Library: Pygame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Development Environment: Any Python IDE (e.g., PyCharm, VS Code)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System Requirements: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Python 3.x installed on the system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Pygame library installed via pip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47" name="Google Shape;147;p18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48" name="Google Shape;148;p18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8"/>
          <p:cNvSpPr txBox="1"/>
          <p:nvPr/>
        </p:nvSpPr>
        <p:spPr>
          <a:xfrm>
            <a:off x="1428549" y="1290358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Project Features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028700" y="3386084"/>
            <a:ext cx="6938067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Balloons float with random movements.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Players burst balloons by clicking on them.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score updates.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Game reset functionality.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Interactive and visually appealing interface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9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57" name="Google Shape;157;p19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58" name="Google Shape;158;p19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9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How It Works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028700" y="2009775"/>
            <a:ext cx="6938067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Balloons Movement: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Randomized floating based on trigonometric functions.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Burst Detection: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Checks mouse clicks within balloon boundaries.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Score Update: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Increases when balloons are successfully burst.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Game Reset: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Restarts game states and score.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0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67" name="Google Shape;167;p20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68" name="Google Shape;168;p20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0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20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Challenges Faced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1246800" y="2524125"/>
            <a:ext cx="693806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Implementing Random Movement: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trigonometry for smooth animations.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Accurate Click Detection: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Developed robust collision detection logic.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Optimizing Gameplay:</a:t>
            </a:r>
            <a:endParaRPr/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Ensured smooth performance with multiple balloons on screen.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15579303" y="714009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1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1"/>
          <p:cNvSpPr txBox="1"/>
          <p:nvPr/>
        </p:nvSpPr>
        <p:spPr>
          <a:xfrm>
            <a:off x="2711444" y="2688272"/>
            <a:ext cx="13054459" cy="56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1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Balloon Appearance: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Balloons are drawn using pygame.draw.ellipse() with random colors.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string is drawn using pygame.draw.line().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1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Mouse Pointer: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pointer is drawn with lines forming a cross, changing color when over a balloon.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1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Background and Platform: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Background color: Light blue (lightBlue).</a:t>
            </a:r>
            <a:endParaRPr/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dark gray platform is drawn at the bottom to represent the ground.</a:t>
            </a:r>
            <a:endParaRPr/>
          </a:p>
          <a:p>
            <a:pPr indent="0" lvl="0" marL="0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41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27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41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969211" y="571134"/>
            <a:ext cx="11667020" cy="11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00" u="none" cap="none" strike="noStrik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Graphics and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