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1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4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7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03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33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9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10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3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1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1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0FAD0D-9AB3-4F95-ABA7-CAAFB11D3CF7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F743-309C-4E48-B0AC-7222A04CB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35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Anis </a:t>
            </a:r>
            <a:r>
              <a:rPr lang="fr-FR" dirty="0" err="1" smtClean="0"/>
              <a:t>sMATI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188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L’API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4" y="2056092"/>
            <a:ext cx="5654492" cy="4801907"/>
          </a:xfrm>
        </p:spPr>
      </p:pic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03" y="2056093"/>
            <a:ext cx="4526736" cy="4801907"/>
          </a:xfrm>
        </p:spPr>
      </p:pic>
    </p:spTree>
    <p:extLst>
      <p:ext uri="{BB962C8B-B14F-4D97-AF65-F5344CB8AC3E}">
        <p14:creationId xmlns:p14="http://schemas.microsoft.com/office/powerpoint/2010/main" val="3023160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simple: </a:t>
            </a:r>
            <a:r>
              <a:rPr lang="fr-FR" dirty="0" err="1" smtClean="0"/>
              <a:t>Kafka+Spark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8" y="2975213"/>
            <a:ext cx="6564572" cy="3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17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 démonstration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499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Problèmes avec le streaming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versions de </a:t>
            </a:r>
            <a:r>
              <a:rPr lang="fr-FR" sz="2400" dirty="0" err="1" smtClean="0"/>
              <a:t>Spark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Difficulté avec le </a:t>
            </a:r>
            <a:r>
              <a:rPr lang="fr-FR" sz="2400" dirty="0" err="1" smtClean="0"/>
              <a:t>spark-submit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Données étranges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smtClean="0"/>
              <a:t>Différences entre les cartes monstre et les cartes magie/pièges </a:t>
            </a:r>
            <a:endParaRPr lang="fr-FR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Pandas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Installation impossible de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Utilisation d’une méthode obsolète du coup 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03" y="3671248"/>
            <a:ext cx="3052999" cy="28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6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de Mongo DB</a:t>
            </a:r>
          </a:p>
          <a:p>
            <a:r>
              <a:rPr lang="fr-FR" dirty="0" smtClean="0"/>
              <a:t>Intégration de Power BI pour des meilleurs visualisations (</a:t>
            </a:r>
            <a:r>
              <a:rPr lang="fr-FR" dirty="0" err="1" smtClean="0"/>
              <a:t>courbes,histogramme,etc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76" y="3384643"/>
            <a:ext cx="3824896" cy="3063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2" y="3384642"/>
            <a:ext cx="6277970" cy="30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6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251" y="1787858"/>
            <a:ext cx="11041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/>
              <a:t>MERCI POUR VOTRE ECOUTE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600621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96</TotalTime>
  <Words>72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Big Data</vt:lpstr>
      <vt:lpstr>Présentation de L’API</vt:lpstr>
      <vt:lpstr>Architecture</vt:lpstr>
      <vt:lpstr>Petite démonstration </vt:lpstr>
      <vt:lpstr>Problèmes rencontrés</vt:lpstr>
      <vt:lpstr>Axes d’amélioration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Big Data</dc:title>
  <dc:creator>ASUS</dc:creator>
  <cp:lastModifiedBy>ASUS</cp:lastModifiedBy>
  <cp:revision>9</cp:revision>
  <dcterms:created xsi:type="dcterms:W3CDTF">2021-11-18T22:01:04Z</dcterms:created>
  <dcterms:modified xsi:type="dcterms:W3CDTF">2021-11-18T23:37:42Z</dcterms:modified>
</cp:coreProperties>
</file>