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5312"/>
            <a:ext cx="6995160" cy="424462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403623"/>
            <a:ext cx="6172200" cy="294357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9111"/>
            <a:ext cx="177450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9111"/>
            <a:ext cx="52206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9537"/>
            <a:ext cx="7098030" cy="5071532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9048"/>
            <a:ext cx="7098030" cy="26669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9114"/>
            <a:ext cx="709803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8734"/>
            <a:ext cx="3481506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53467"/>
            <a:ext cx="348150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8734"/>
            <a:ext cx="3498652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53467"/>
            <a:ext cx="349865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5425"/>
            <a:ext cx="4166235" cy="866422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5425"/>
            <a:ext cx="4166235" cy="8664222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9114"/>
            <a:ext cx="709803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5556"/>
            <a:ext cx="709803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D4EB-570E-40AA-9E32-ADF2E960EDF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300181"/>
            <a:ext cx="27774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2F35-76BD-4FC4-B0BD-28F89C67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1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et.ac.bd/cse/azhasan/" TargetMode="External"/><Relationship Id="rId2" Type="http://schemas.openxmlformats.org/officeDocument/2006/relationships/hyperlink" Target="https://github.com/anisa-walid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kuet.ac.bd/cse/sunan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38F911-BA88-460C-B134-583992848DDC}"/>
              </a:ext>
            </a:extLst>
          </p:cNvPr>
          <p:cNvSpPr/>
          <p:nvPr/>
        </p:nvSpPr>
        <p:spPr>
          <a:xfrm>
            <a:off x="0" y="0"/>
            <a:ext cx="2490283" cy="1219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1A024-FDE0-4949-91C3-5A8D9F161184}"/>
              </a:ext>
            </a:extLst>
          </p:cNvPr>
          <p:cNvSpPr txBox="1"/>
          <p:nvPr/>
        </p:nvSpPr>
        <p:spPr>
          <a:xfrm>
            <a:off x="3058664" y="583318"/>
            <a:ext cx="355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ANISA WALIDA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2162-3FDF-4F79-AF2B-DAFF45DBAB10}"/>
              </a:ext>
            </a:extLst>
          </p:cNvPr>
          <p:cNvSpPr txBox="1"/>
          <p:nvPr/>
        </p:nvSpPr>
        <p:spPr>
          <a:xfrm>
            <a:off x="3027290" y="1500680"/>
            <a:ext cx="468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+8801721721030 | anisawalida206@gmail.com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39B74-2F4C-4B73-852F-7DA4EBEB9625}"/>
              </a:ext>
            </a:extLst>
          </p:cNvPr>
          <p:cNvSpPr txBox="1"/>
          <p:nvPr/>
        </p:nvSpPr>
        <p:spPr>
          <a:xfrm>
            <a:off x="3042747" y="1817877"/>
            <a:ext cx="4331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  : 9/9 , Iqbal Road, Mohammadpur ,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Dhaka – 1207</a:t>
            </a:r>
          </a:p>
          <a:p>
            <a:r>
              <a:rPr lang="en-US" dirty="0" err="1">
                <a:hlinkClick r:id="rId2"/>
              </a:rPr>
              <a:t>anisa-walida</a:t>
            </a:r>
            <a:r>
              <a:rPr lang="en-US" dirty="0">
                <a:hlinkClick r:id="rId2"/>
              </a:rPr>
              <a:t> (github.com)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54DB22F-5A18-42D8-836F-B4211B069C38}"/>
              </a:ext>
            </a:extLst>
          </p:cNvPr>
          <p:cNvSpPr/>
          <p:nvPr/>
        </p:nvSpPr>
        <p:spPr>
          <a:xfrm>
            <a:off x="2506049" y="2886468"/>
            <a:ext cx="1970995" cy="556633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Education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8958C69-AB61-4542-9295-E460C36A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1860"/>
              </p:ext>
            </p:extLst>
          </p:nvPr>
        </p:nvGraphicFramePr>
        <p:xfrm>
          <a:off x="2521815" y="3482746"/>
          <a:ext cx="543977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997">
                  <a:extLst>
                    <a:ext uri="{9D8B030D-6E8A-4147-A177-3AD203B41FA5}">
                      <a16:colId xmlns:a16="http://schemas.microsoft.com/office/drawing/2014/main" val="28093925"/>
                    </a:ext>
                  </a:extLst>
                </a:gridCol>
                <a:gridCol w="1547129">
                  <a:extLst>
                    <a:ext uri="{9D8B030D-6E8A-4147-A177-3AD203B41FA5}">
                      <a16:colId xmlns:a16="http://schemas.microsoft.com/office/drawing/2014/main" val="1001546534"/>
                    </a:ext>
                  </a:extLst>
                </a:gridCol>
                <a:gridCol w="1754646">
                  <a:extLst>
                    <a:ext uri="{9D8B030D-6E8A-4147-A177-3AD203B41FA5}">
                      <a16:colId xmlns:a16="http://schemas.microsoft.com/office/drawing/2014/main" val="3881534280"/>
                    </a:ext>
                  </a:extLst>
                </a:gridCol>
              </a:tblGrid>
              <a:tr h="373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20777"/>
                  </a:ext>
                </a:extLst>
              </a:tr>
              <a:tr h="603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Holy Cross School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50415"/>
                  </a:ext>
                </a:extLst>
              </a:tr>
              <a:tr h="603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Holy Cross College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48824"/>
                  </a:ext>
                </a:extLst>
              </a:tr>
              <a:tr h="12508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BSc in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Science and Engineering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Khulna University of Engineering &amp; Technology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996181"/>
                  </a:ext>
                </a:extLst>
              </a:tr>
            </a:tbl>
          </a:graphicData>
        </a:graphic>
      </p:graphicFrame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5A07DF4-EBE3-47C1-AA0C-90E31AFA3B53}"/>
              </a:ext>
            </a:extLst>
          </p:cNvPr>
          <p:cNvSpPr/>
          <p:nvPr/>
        </p:nvSpPr>
        <p:spPr>
          <a:xfrm>
            <a:off x="5400725" y="7628652"/>
            <a:ext cx="2490283" cy="556633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Language Skill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A9A5E-27D4-405A-8274-0BE9DAE066A7}"/>
              </a:ext>
            </a:extLst>
          </p:cNvPr>
          <p:cNvSpPr txBox="1"/>
          <p:nvPr/>
        </p:nvSpPr>
        <p:spPr>
          <a:xfrm>
            <a:off x="5547602" y="8353727"/>
            <a:ext cx="312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C/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B7098E2-48B9-4493-879C-6DE39725C40A}"/>
              </a:ext>
            </a:extLst>
          </p:cNvPr>
          <p:cNvSpPr/>
          <p:nvPr/>
        </p:nvSpPr>
        <p:spPr>
          <a:xfrm>
            <a:off x="2506048" y="6588461"/>
            <a:ext cx="2490283" cy="556633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Technical Skills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23A09F8-5A33-4F39-871A-6FF119496A12}"/>
              </a:ext>
            </a:extLst>
          </p:cNvPr>
          <p:cNvSpPr/>
          <p:nvPr/>
        </p:nvSpPr>
        <p:spPr>
          <a:xfrm flipH="1">
            <a:off x="497112" y="2917904"/>
            <a:ext cx="1993170" cy="52519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Others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04BB36-7B76-4374-A9B7-6406314D56FE}"/>
              </a:ext>
            </a:extLst>
          </p:cNvPr>
          <p:cNvSpPr txBox="1"/>
          <p:nvPr/>
        </p:nvSpPr>
        <p:spPr>
          <a:xfrm>
            <a:off x="431645" y="3367462"/>
            <a:ext cx="1985779" cy="309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 Status                            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Unmarried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  </a:t>
            </a: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Bangladeshi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                                 English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8E02222-4C54-414A-BA74-07A197FB4370}"/>
              </a:ext>
            </a:extLst>
          </p:cNvPr>
          <p:cNvSpPr/>
          <p:nvPr/>
        </p:nvSpPr>
        <p:spPr>
          <a:xfrm>
            <a:off x="2490282" y="9752600"/>
            <a:ext cx="2147122" cy="555021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9047B-448A-47DD-B91B-C341E17D5E8F}"/>
              </a:ext>
            </a:extLst>
          </p:cNvPr>
          <p:cNvSpPr txBox="1"/>
          <p:nvPr/>
        </p:nvSpPr>
        <p:spPr>
          <a:xfrm>
            <a:off x="2599302" y="7216784"/>
            <a:ext cx="28392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Desktop App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Android App – Flutter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iOS App  - Swift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Laravel Framework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Adobe Illustrator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Adobe Photoshop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761905-4A2C-4362-AA43-03115FB0E175}"/>
              </a:ext>
            </a:extLst>
          </p:cNvPr>
          <p:cNvCxnSpPr>
            <a:cxnSpLocks/>
          </p:cNvCxnSpPr>
          <p:nvPr/>
        </p:nvCxnSpPr>
        <p:spPr>
          <a:xfrm>
            <a:off x="5375519" y="6779881"/>
            <a:ext cx="0" cy="48445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434BF40C-708F-4057-AB78-94D701CBD635}"/>
              </a:ext>
            </a:extLst>
          </p:cNvPr>
          <p:cNvSpPr/>
          <p:nvPr/>
        </p:nvSpPr>
        <p:spPr>
          <a:xfrm flipH="1">
            <a:off x="497112" y="6470071"/>
            <a:ext cx="1993170" cy="44491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Projects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1EB673-15D2-45B4-BAB4-6D23450EA891}"/>
              </a:ext>
            </a:extLst>
          </p:cNvPr>
          <p:cNvSpPr txBox="1"/>
          <p:nvPr/>
        </p:nvSpPr>
        <p:spPr>
          <a:xfrm>
            <a:off x="288651" y="6989470"/>
            <a:ext cx="21471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Consultant App</a:t>
            </a:r>
          </a:p>
          <a:p>
            <a:pPr algn="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Project</a:t>
            </a:r>
          </a:p>
          <a:p>
            <a:pPr algn="r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Management</a:t>
            </a:r>
          </a:p>
          <a:p>
            <a:pPr algn="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algn="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App, Java</a:t>
            </a:r>
          </a:p>
          <a:p>
            <a:pPr algn="r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Piper &amp; Muse</a:t>
            </a:r>
          </a:p>
          <a:p>
            <a:pPr algn="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Organizer Website using Laravel Framework</a:t>
            </a:r>
          </a:p>
          <a:p>
            <a:pPr algn="r"/>
            <a:endParaRPr lang="en-US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BookIsh</a:t>
            </a:r>
            <a:endParaRPr lang="en-US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 App, Swift</a:t>
            </a:r>
          </a:p>
          <a:p>
            <a:pPr algn="r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938D33-A627-48C4-939F-13ADE922DA52}"/>
              </a:ext>
            </a:extLst>
          </p:cNvPr>
          <p:cNvSpPr txBox="1"/>
          <p:nvPr/>
        </p:nvSpPr>
        <p:spPr>
          <a:xfrm>
            <a:off x="2664848" y="10409835"/>
            <a:ext cx="2641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b="0" i="0" u="none" strike="noStrike" dirty="0">
                <a:solidFill>
                  <a:srgbClr val="337AB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Dr. K. M. Azharul Hasan</a:t>
            </a:r>
          </a:p>
          <a:p>
            <a:pPr algn="just"/>
            <a:r>
              <a:rPr lang="sv-SE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</a:p>
          <a:p>
            <a:pPr algn="just"/>
            <a:r>
              <a:rPr lang="sv-SE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+88-02477733351~69</a:t>
            </a:r>
          </a:p>
          <a:p>
            <a:pPr algn="just"/>
            <a:r>
              <a:rPr lang="sv-SE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az@cse.kuet.ac.bd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AC9A09-BBF6-44EB-B944-0196EB4B39AC}"/>
              </a:ext>
            </a:extLst>
          </p:cNvPr>
          <p:cNvSpPr txBox="1"/>
          <p:nvPr/>
        </p:nvSpPr>
        <p:spPr>
          <a:xfrm>
            <a:off x="5350314" y="10409835"/>
            <a:ext cx="3121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u="none" strike="noStrike" dirty="0">
                <a:solidFill>
                  <a:srgbClr val="337AB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Sunanda Das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+88-02477733351~69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sunanda@cse.kuet.ac.bd</a:t>
            </a:r>
          </a:p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818D87-1409-4C09-8080-F057EBE7FF99}"/>
              </a:ext>
            </a:extLst>
          </p:cNvPr>
          <p:cNvSpPr/>
          <p:nvPr/>
        </p:nvSpPr>
        <p:spPr>
          <a:xfrm>
            <a:off x="740984" y="315311"/>
            <a:ext cx="1877756" cy="235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A8097-84AC-4472-83C1-FF5B0697AC23}"/>
              </a:ext>
            </a:extLst>
          </p:cNvPr>
          <p:cNvSpPr/>
          <p:nvPr/>
        </p:nvSpPr>
        <p:spPr>
          <a:xfrm>
            <a:off x="924092" y="445750"/>
            <a:ext cx="1877756" cy="2358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2021E-64BC-4954-ABC6-3D95E991B427}"/>
              </a:ext>
            </a:extLst>
          </p:cNvPr>
          <p:cNvGrpSpPr/>
          <p:nvPr/>
        </p:nvGrpSpPr>
        <p:grpSpPr>
          <a:xfrm>
            <a:off x="835576" y="394127"/>
            <a:ext cx="1877756" cy="2301765"/>
            <a:chOff x="1513498" y="1213945"/>
            <a:chExt cx="1877756" cy="23017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E89A57-EE55-4CA9-9C3E-25687EE55686}"/>
                </a:ext>
              </a:extLst>
            </p:cNvPr>
            <p:cNvSpPr/>
            <p:nvPr/>
          </p:nvSpPr>
          <p:spPr>
            <a:xfrm>
              <a:off x="1513498" y="1213945"/>
              <a:ext cx="1877756" cy="23017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219FE-423F-4E75-AC9B-04B76B852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7" t="25283" r="28525" b="23512"/>
            <a:stretch/>
          </p:blipFill>
          <p:spPr>
            <a:xfrm>
              <a:off x="1576556" y="1269129"/>
              <a:ext cx="1780839" cy="219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38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161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Anisa Walida</dc:creator>
  <cp:lastModifiedBy>Anisa Walida</cp:lastModifiedBy>
  <cp:revision>12</cp:revision>
  <dcterms:created xsi:type="dcterms:W3CDTF">2024-02-18T16:58:26Z</dcterms:created>
  <dcterms:modified xsi:type="dcterms:W3CDTF">2024-02-18T19:09:38Z</dcterms:modified>
</cp:coreProperties>
</file>