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8" r:id="rId11"/>
    <p:sldId id="267" r:id="rId12"/>
    <p:sldId id="269" r:id="rId13"/>
    <p:sldId id="265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5" autoAdjust="0"/>
    <p:restoredTop sz="94660"/>
  </p:normalViewPr>
  <p:slideViewPr>
    <p:cSldViewPr>
      <p:cViewPr>
        <p:scale>
          <a:sx n="70" d="100"/>
          <a:sy n="70" d="100"/>
        </p:scale>
        <p:origin x="-111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B92-8D18-46F6-BC37-534F0B84FCE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1AB1-56EA-4E55-8D00-922044FF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B92-8D18-46F6-BC37-534F0B84FCE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1AB1-56EA-4E55-8D00-922044FF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B92-8D18-46F6-BC37-534F0B84FCE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1AB1-56EA-4E55-8D00-922044FF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B92-8D18-46F6-BC37-534F0B84FCE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1AB1-56EA-4E55-8D00-922044FF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B92-8D18-46F6-BC37-534F0B84FCE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1AB1-56EA-4E55-8D00-922044FF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B92-8D18-46F6-BC37-534F0B84FCE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1AB1-56EA-4E55-8D00-922044FF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B92-8D18-46F6-BC37-534F0B84FCE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1AB1-56EA-4E55-8D00-922044FF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B92-8D18-46F6-BC37-534F0B84FCE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1AB1-56EA-4E55-8D00-922044FF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B92-8D18-46F6-BC37-534F0B84FCE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1AB1-56EA-4E55-8D00-922044FF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B92-8D18-46F6-BC37-534F0B84FCE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1AB1-56EA-4E55-8D00-922044FF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B92-8D18-46F6-BC37-534F0B84FCE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1F1AB1-56EA-4E55-8D00-922044FF2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DB1B92-8D18-46F6-BC37-534F0B84FCEC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1F1AB1-56EA-4E55-8D00-922044FF2E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Analytics and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Adiba Nisa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Preprocessing</a:t>
            </a:r>
            <a:endParaRPr lang="en-US" dirty="0"/>
          </a:p>
        </p:txBody>
      </p:sp>
      <p:pic>
        <p:nvPicPr>
          <p:cNvPr id="4" name="Picture 3" descr="1s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2620010"/>
            <a:ext cx="6553200" cy="3171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Cloud-Gainers</a:t>
            </a:r>
            <a:endParaRPr lang="en-US" dirty="0"/>
          </a:p>
        </p:txBody>
      </p:sp>
      <p:pic>
        <p:nvPicPr>
          <p:cNvPr id="4" name="Picture 3" descr="gainer_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5093841" cy="39752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Losers Word Cloud</a:t>
            </a:r>
            <a:endParaRPr lang="en-US" dirty="0"/>
          </a:p>
        </p:txBody>
      </p:sp>
      <p:pic>
        <p:nvPicPr>
          <p:cNvPr id="4" name="Content Placeholder 3" descr="losers_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065" y="1935163"/>
            <a:ext cx="5063870" cy="438943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Gainers Plot-</a:t>
            </a:r>
            <a:endParaRPr lang="en-US" dirty="0"/>
          </a:p>
        </p:txBody>
      </p:sp>
      <p:pic>
        <p:nvPicPr>
          <p:cNvPr id="5" name="Content Placeholder 4" descr="gainer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1905000"/>
            <a:ext cx="4262360" cy="4389437"/>
          </a:xfrm>
        </p:spPr>
      </p:pic>
      <p:sp>
        <p:nvSpPr>
          <p:cNvPr id="4" name="TextBox 3"/>
          <p:cNvSpPr txBox="1"/>
          <p:nvPr/>
        </p:nvSpPr>
        <p:spPr>
          <a:xfrm>
            <a:off x="457200" y="2209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towards the positive side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Losers Plot-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905000"/>
            <a:ext cx="421876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2362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towards the negative end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sentiment score observed in the graph is positive which means that since the tweets have a positive sentiment for </a:t>
            </a:r>
            <a:r>
              <a:rPr lang="en-US" dirty="0" smtClean="0"/>
              <a:t>gainers.</a:t>
            </a:r>
            <a:endParaRPr lang="en-US" dirty="0" smtClean="0"/>
          </a:p>
          <a:p>
            <a:r>
              <a:rPr lang="en-US" dirty="0" smtClean="0"/>
              <a:t>The sentiment score observed for losers is negative which means that since the tweets of losers have a </a:t>
            </a:r>
            <a:r>
              <a:rPr lang="en-US" smtClean="0"/>
              <a:t>negative </a:t>
            </a:r>
            <a:r>
              <a:rPr lang="en-US" smtClean="0"/>
              <a:t>sentiment.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Topic-Twitter Stock Market Sentiment Analysis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basically the classification of polarity of a given text, sentence or phrase.</a:t>
            </a:r>
          </a:p>
          <a:p>
            <a:r>
              <a:rPr lang="en-US" dirty="0" smtClean="0"/>
              <a:t>The goal is to identify if the if the expressed opinion in the text is positive, negative or neutral.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do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is a popular microblogging website where each tweet is 140 characters.</a:t>
            </a:r>
          </a:p>
          <a:p>
            <a:r>
              <a:rPr lang="en-US" dirty="0" smtClean="0"/>
              <a:t>Tweets are frequently used to express a tweeters emotions on some subject.</a:t>
            </a:r>
          </a:p>
          <a:p>
            <a:r>
              <a:rPr lang="en-US" dirty="0" smtClean="0"/>
              <a:t>The challenge here is to gather all such data and summarize an overall sentiment on that topic.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Tasks and Approach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33600" y="1828800"/>
            <a:ext cx="4133850" cy="422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all the tweets from API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14545"/>
            <a:ext cx="8915400" cy="80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twitterA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6553200" cy="3365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Gainers as on 20</a:t>
            </a:r>
            <a:r>
              <a:rPr lang="en-US" baseline="30000" dirty="0" smtClean="0"/>
              <a:t>th</a:t>
            </a:r>
            <a:r>
              <a:rPr lang="en-US" dirty="0" smtClean="0"/>
              <a:t> Dec</a:t>
            </a:r>
            <a:endParaRPr lang="en-US" dirty="0"/>
          </a:p>
        </p:txBody>
      </p:sp>
      <p:pic>
        <p:nvPicPr>
          <p:cNvPr id="4" name="Content Placeholder 3" descr="gainers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731" y="2133600"/>
            <a:ext cx="6204269" cy="3086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362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Caramax Inc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TripAdvisor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Freeport-McMoRan Inc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Losers as on 20</a:t>
            </a:r>
            <a:r>
              <a:rPr lang="en-US" baseline="30000" dirty="0" smtClean="0"/>
              <a:t>th</a:t>
            </a:r>
            <a:r>
              <a:rPr lang="en-US" dirty="0" smtClean="0"/>
              <a:t> Dec</a:t>
            </a:r>
            <a:endParaRPr lang="en-US" dirty="0"/>
          </a:p>
        </p:txBody>
      </p:sp>
      <p:pic>
        <p:nvPicPr>
          <p:cNvPr id="4" name="Content Placeholder 3" descr="losers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030" y="2133600"/>
            <a:ext cx="6216970" cy="3060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2098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Acuity Brands Inc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Constellation Brands Inc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Praxair Inc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</a:t>
            </a:r>
            <a:endParaRPr lang="en-US" dirty="0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84471" y="1935163"/>
            <a:ext cx="4975057" cy="43894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264</TotalTime>
  <Words>206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Web Analytics and Mining</vt:lpstr>
      <vt:lpstr>Topic-Twitter Stock Market Sentiment Analysis</vt:lpstr>
      <vt:lpstr>What is Sentiment Analysis</vt:lpstr>
      <vt:lpstr>Why do we do Sentiment Analysis</vt:lpstr>
      <vt:lpstr>Classification of Tasks and Approach</vt:lpstr>
      <vt:lpstr>Download all the tweets from API</vt:lpstr>
      <vt:lpstr>Top Gainers as on 20th Dec</vt:lpstr>
      <vt:lpstr>Top Losers as on 20th Dec</vt:lpstr>
      <vt:lpstr>Pre Processing</vt:lpstr>
      <vt:lpstr>After Preprocessing</vt:lpstr>
      <vt:lpstr>Word Cloud-Gainers</vt:lpstr>
      <vt:lpstr>Losers Word Cloud</vt:lpstr>
      <vt:lpstr>Gainers Plot-</vt:lpstr>
      <vt:lpstr>Losers Plot-</vt:lpstr>
      <vt:lpstr>Observation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Analytics and Mining</dc:title>
  <dc:creator>Adiba</dc:creator>
  <cp:lastModifiedBy>Adiba</cp:lastModifiedBy>
  <cp:revision>43</cp:revision>
  <dcterms:created xsi:type="dcterms:W3CDTF">2016-12-05T22:56:13Z</dcterms:created>
  <dcterms:modified xsi:type="dcterms:W3CDTF">2016-12-22T02:31:30Z</dcterms:modified>
</cp:coreProperties>
</file>