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69" r:id="rId5"/>
    <p:sldId id="261" r:id="rId6"/>
    <p:sldId id="263" r:id="rId7"/>
    <p:sldId id="270" r:id="rId8"/>
    <p:sldId id="271" r:id="rId9"/>
    <p:sldId id="262" r:id="rId10"/>
    <p:sldId id="264" r:id="rId11"/>
    <p:sldId id="272" r:id="rId12"/>
    <p:sldId id="265" r:id="rId13"/>
    <p:sldId id="266" r:id="rId14"/>
    <p:sldId id="273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ОРХУН КАТЕРИНА" userId="13468440422de794" providerId="LiveId" clId="{F3DF54CC-5383-47A1-BFAA-AFCD0F05F13D}"/>
    <pc:docChg chg="undo custSel addSld delSld modSld sldOrd modMainMaster">
      <pc:chgData name="ПОРХУН КАТЕРИНА" userId="13468440422de794" providerId="LiveId" clId="{F3DF54CC-5383-47A1-BFAA-AFCD0F05F13D}" dt="2021-02-12T09:55:21.634" v="660" actId="2696"/>
      <pc:docMkLst>
        <pc:docMk/>
      </pc:docMkLst>
      <pc:sldChg chg="modSp new mod modTransition">
        <pc:chgData name="ПОРХУН КАТЕРИНА" userId="13468440422de794" providerId="LiveId" clId="{F3DF54CC-5383-47A1-BFAA-AFCD0F05F13D}" dt="2021-02-10T14:34:16.988" v="50" actId="20577"/>
        <pc:sldMkLst>
          <pc:docMk/>
          <pc:sldMk cId="3505385910" sldId="256"/>
        </pc:sldMkLst>
        <pc:spChg chg="mod">
          <ac:chgData name="ПОРХУН КАТЕРИНА" userId="13468440422de794" providerId="LiveId" clId="{F3DF54CC-5383-47A1-BFAA-AFCD0F05F13D}" dt="2021-02-10T14:34:00.563" v="34"/>
          <ac:spMkLst>
            <pc:docMk/>
            <pc:sldMk cId="3505385910" sldId="256"/>
            <ac:spMk id="2" creationId="{1F537C48-8C27-44A5-AB7A-FCC3591D58E5}"/>
          </ac:spMkLst>
        </pc:spChg>
        <pc:spChg chg="mod">
          <ac:chgData name="ПОРХУН КАТЕРИНА" userId="13468440422de794" providerId="LiveId" clId="{F3DF54CC-5383-47A1-BFAA-AFCD0F05F13D}" dt="2021-02-10T14:34:16.988" v="50" actId="20577"/>
          <ac:spMkLst>
            <pc:docMk/>
            <pc:sldMk cId="3505385910" sldId="256"/>
            <ac:spMk id="3" creationId="{D4859D86-D455-4BFC-ABF4-B372B9322C0F}"/>
          </ac:spMkLst>
        </pc:spChg>
      </pc:sldChg>
      <pc:sldChg chg="modSp new mod">
        <pc:chgData name="ПОРХУН КАТЕРИНА" userId="13468440422de794" providerId="LiveId" clId="{F3DF54CC-5383-47A1-BFAA-AFCD0F05F13D}" dt="2021-02-10T14:41:40.086" v="158" actId="20577"/>
        <pc:sldMkLst>
          <pc:docMk/>
          <pc:sldMk cId="1506839644" sldId="257"/>
        </pc:sldMkLst>
        <pc:spChg chg="mod">
          <ac:chgData name="ПОРХУН КАТЕРИНА" userId="13468440422de794" providerId="LiveId" clId="{F3DF54CC-5383-47A1-BFAA-AFCD0F05F13D}" dt="2021-02-10T14:38:31.045" v="57" actId="20577"/>
          <ac:spMkLst>
            <pc:docMk/>
            <pc:sldMk cId="1506839644" sldId="257"/>
            <ac:spMk id="2" creationId="{8334EFF0-6B16-4644-9E7D-848709C515B2}"/>
          </ac:spMkLst>
        </pc:spChg>
        <pc:spChg chg="mod">
          <ac:chgData name="ПОРХУН КАТЕРИНА" userId="13468440422de794" providerId="LiveId" clId="{F3DF54CC-5383-47A1-BFAA-AFCD0F05F13D}" dt="2021-02-10T14:41:40.086" v="158" actId="20577"/>
          <ac:spMkLst>
            <pc:docMk/>
            <pc:sldMk cId="1506839644" sldId="257"/>
            <ac:spMk id="3" creationId="{3555F9B0-AE8F-4DCB-A2D5-A561E07A9F36}"/>
          </ac:spMkLst>
        </pc:spChg>
      </pc:sldChg>
      <pc:sldChg chg="addSp delSp modSp new del mod">
        <pc:chgData name="ПОРХУН КАТЕРИНА" userId="13468440422de794" providerId="LiveId" clId="{F3DF54CC-5383-47A1-BFAA-AFCD0F05F13D}" dt="2021-02-11T20:42:39.526" v="497" actId="2696"/>
        <pc:sldMkLst>
          <pc:docMk/>
          <pc:sldMk cId="1396474513" sldId="258"/>
        </pc:sldMkLst>
        <pc:spChg chg="mod">
          <ac:chgData name="ПОРХУН КАТЕРИНА" userId="13468440422de794" providerId="LiveId" clId="{F3DF54CC-5383-47A1-BFAA-AFCD0F05F13D}" dt="2021-02-10T14:45:39.144" v="184" actId="20577"/>
          <ac:spMkLst>
            <pc:docMk/>
            <pc:sldMk cId="1396474513" sldId="258"/>
            <ac:spMk id="2" creationId="{91347B31-BB32-41B8-9984-014C914EC5D9}"/>
          </ac:spMkLst>
        </pc:spChg>
        <pc:spChg chg="mod">
          <ac:chgData name="ПОРХУН КАТЕРИНА" userId="13468440422de794" providerId="LiveId" clId="{F3DF54CC-5383-47A1-BFAA-AFCD0F05F13D}" dt="2021-02-10T14:59:13.326" v="249" actId="14100"/>
          <ac:spMkLst>
            <pc:docMk/>
            <pc:sldMk cId="1396474513" sldId="258"/>
            <ac:spMk id="3" creationId="{1BBC7963-FF1A-4AAC-95EA-8B7DB8B67016}"/>
          </ac:spMkLst>
        </pc:spChg>
        <pc:spChg chg="add del">
          <ac:chgData name="ПОРХУН КАТЕРИНА" userId="13468440422de794" providerId="LiveId" clId="{F3DF54CC-5383-47A1-BFAA-AFCD0F05F13D}" dt="2021-02-10T14:51:00.595" v="197"/>
          <ac:spMkLst>
            <pc:docMk/>
            <pc:sldMk cId="1396474513" sldId="258"/>
            <ac:spMk id="4" creationId="{F0D9244B-AFF1-4E7F-A9D7-63DAD65F5E2D}"/>
          </ac:spMkLst>
        </pc:spChg>
        <pc:spChg chg="add del">
          <ac:chgData name="ПОРХУН КАТЕРИНА" userId="13468440422de794" providerId="LiveId" clId="{F3DF54CC-5383-47A1-BFAA-AFCD0F05F13D}" dt="2021-02-10T14:51:06.431" v="200"/>
          <ac:spMkLst>
            <pc:docMk/>
            <pc:sldMk cId="1396474513" sldId="258"/>
            <ac:spMk id="5" creationId="{876BB472-99C6-4347-9987-5E0395F981C1}"/>
          </ac:spMkLst>
        </pc:spChg>
        <pc:spChg chg="add del">
          <ac:chgData name="ПОРХУН КАТЕРИНА" userId="13468440422de794" providerId="LiveId" clId="{F3DF54CC-5383-47A1-BFAA-AFCD0F05F13D}" dt="2021-02-10T14:51:50.833" v="226"/>
          <ac:spMkLst>
            <pc:docMk/>
            <pc:sldMk cId="1396474513" sldId="258"/>
            <ac:spMk id="6" creationId="{7BA8EDB6-6FFC-43F0-9679-FEADFEDE3D6F}"/>
          </ac:spMkLst>
        </pc:spChg>
        <pc:picChg chg="add del mod">
          <ac:chgData name="ПОРХУН КАТЕРИНА" userId="13468440422de794" providerId="LiveId" clId="{F3DF54CC-5383-47A1-BFAA-AFCD0F05F13D}" dt="2021-02-10T15:55:08.434" v="337" actId="21"/>
          <ac:picMkLst>
            <pc:docMk/>
            <pc:sldMk cId="1396474513" sldId="258"/>
            <ac:picMk id="8" creationId="{E9A06526-1124-4462-95A2-6E336E1F9C4D}"/>
          </ac:picMkLst>
        </pc:picChg>
      </pc:sldChg>
      <pc:sldChg chg="modSp new mod">
        <pc:chgData name="ПОРХУН КАТЕРИНА" userId="13468440422de794" providerId="LiveId" clId="{F3DF54CC-5383-47A1-BFAA-AFCD0F05F13D}" dt="2021-02-10T15:09:55.326" v="277"/>
        <pc:sldMkLst>
          <pc:docMk/>
          <pc:sldMk cId="4246812163" sldId="259"/>
        </pc:sldMkLst>
        <pc:spChg chg="mod">
          <ac:chgData name="ПОРХУН КАТЕРИНА" userId="13468440422de794" providerId="LiveId" clId="{F3DF54CC-5383-47A1-BFAA-AFCD0F05F13D}" dt="2021-02-10T15:08:09.957" v="262" actId="20577"/>
          <ac:spMkLst>
            <pc:docMk/>
            <pc:sldMk cId="4246812163" sldId="259"/>
            <ac:spMk id="2" creationId="{7044F363-C202-439E-94C5-522989169125}"/>
          </ac:spMkLst>
        </pc:spChg>
        <pc:spChg chg="mod">
          <ac:chgData name="ПОРХУН КАТЕРИНА" userId="13468440422de794" providerId="LiveId" clId="{F3DF54CC-5383-47A1-BFAA-AFCD0F05F13D}" dt="2021-02-10T15:09:55.326" v="277"/>
          <ac:spMkLst>
            <pc:docMk/>
            <pc:sldMk cId="4246812163" sldId="259"/>
            <ac:spMk id="3" creationId="{F6528241-C91D-49B5-8398-6507024DFF82}"/>
          </ac:spMkLst>
        </pc:spChg>
      </pc:sldChg>
      <pc:sldChg chg="addSp delSp modSp new del mod modClrScheme chgLayout">
        <pc:chgData name="ПОРХУН КАТЕРИНА" userId="13468440422de794" providerId="LiveId" clId="{F3DF54CC-5383-47A1-BFAA-AFCD0F05F13D}" dt="2021-02-12T09:55:21.634" v="660" actId="2696"/>
        <pc:sldMkLst>
          <pc:docMk/>
          <pc:sldMk cId="3591823805" sldId="260"/>
        </pc:sldMkLst>
        <pc:spChg chg="del mod ord">
          <ac:chgData name="ПОРХУН КАТЕРИНА" userId="13468440422de794" providerId="LiveId" clId="{F3DF54CC-5383-47A1-BFAA-AFCD0F05F13D}" dt="2021-02-10T15:11:15.150" v="282" actId="700"/>
          <ac:spMkLst>
            <pc:docMk/>
            <pc:sldMk cId="3591823805" sldId="260"/>
            <ac:spMk id="2" creationId="{F93DAEA8-8564-4C80-B713-E781F3503FA1}"/>
          </ac:spMkLst>
        </pc:spChg>
        <pc:spChg chg="del mod ord">
          <ac:chgData name="ПОРХУН КАТЕРИНА" userId="13468440422de794" providerId="LiveId" clId="{F3DF54CC-5383-47A1-BFAA-AFCD0F05F13D}" dt="2021-02-10T15:11:15.150" v="282" actId="700"/>
          <ac:spMkLst>
            <pc:docMk/>
            <pc:sldMk cId="3591823805" sldId="260"/>
            <ac:spMk id="3" creationId="{7A0DE342-5864-4496-A574-D1D835BB734B}"/>
          </ac:spMkLst>
        </pc:spChg>
        <pc:spChg chg="add del mod ord">
          <ac:chgData name="ПОРХУН КАТЕРИНА" userId="13468440422de794" providerId="LiveId" clId="{F3DF54CC-5383-47A1-BFAA-AFCD0F05F13D}" dt="2021-02-10T15:12:26.710" v="283" actId="700"/>
          <ac:spMkLst>
            <pc:docMk/>
            <pc:sldMk cId="3591823805" sldId="260"/>
            <ac:spMk id="4" creationId="{65010306-8319-45F7-9CCE-2D661BB20356}"/>
          </ac:spMkLst>
        </pc:spChg>
        <pc:spChg chg="add del mod ord">
          <ac:chgData name="ПОРХУН КАТЕРИНА" userId="13468440422de794" providerId="LiveId" clId="{F3DF54CC-5383-47A1-BFAA-AFCD0F05F13D}" dt="2021-02-10T15:12:26.710" v="283" actId="700"/>
          <ac:spMkLst>
            <pc:docMk/>
            <pc:sldMk cId="3591823805" sldId="260"/>
            <ac:spMk id="5" creationId="{E8092BC7-8329-4950-9A42-7898EB1F8A0E}"/>
          </ac:spMkLst>
        </pc:spChg>
        <pc:spChg chg="add del mod ord">
          <ac:chgData name="ПОРХУН КАТЕРИНА" userId="13468440422de794" providerId="LiveId" clId="{F3DF54CC-5383-47A1-BFAA-AFCD0F05F13D}" dt="2021-02-10T15:12:26.710" v="283" actId="700"/>
          <ac:spMkLst>
            <pc:docMk/>
            <pc:sldMk cId="3591823805" sldId="260"/>
            <ac:spMk id="6" creationId="{7A41259B-6F26-4BFF-9D29-726BD4882321}"/>
          </ac:spMkLst>
        </pc:spChg>
        <pc:picChg chg="add mod">
          <ac:chgData name="ПОРХУН КАТЕРИНА" userId="13468440422de794" providerId="LiveId" clId="{F3DF54CC-5383-47A1-BFAA-AFCD0F05F13D}" dt="2021-02-10T15:20:47.775" v="316" actId="1076"/>
          <ac:picMkLst>
            <pc:docMk/>
            <pc:sldMk cId="3591823805" sldId="260"/>
            <ac:picMk id="2050" creationId="{1C5F953C-1176-4812-81AA-ABB69D60AA43}"/>
          </ac:picMkLst>
        </pc:picChg>
        <pc:picChg chg="add mod">
          <ac:chgData name="ПОРХУН КАТЕРИНА" userId="13468440422de794" providerId="LiveId" clId="{F3DF54CC-5383-47A1-BFAA-AFCD0F05F13D}" dt="2021-02-10T15:20:49.135" v="317" actId="1076"/>
          <ac:picMkLst>
            <pc:docMk/>
            <pc:sldMk cId="3591823805" sldId="260"/>
            <ac:picMk id="2052" creationId="{B4F3C64D-2D43-4137-B0B4-74C250986D6B}"/>
          </ac:picMkLst>
        </pc:picChg>
        <pc:picChg chg="add mod">
          <ac:chgData name="ПОРХУН КАТЕРИНА" userId="13468440422de794" providerId="LiveId" clId="{F3DF54CC-5383-47A1-BFAA-AFCD0F05F13D}" dt="2021-02-10T15:20:59.327" v="322" actId="1076"/>
          <ac:picMkLst>
            <pc:docMk/>
            <pc:sldMk cId="3591823805" sldId="260"/>
            <ac:picMk id="2054" creationId="{D556D944-3C78-4579-86D0-59976A2EDC86}"/>
          </ac:picMkLst>
        </pc:picChg>
        <pc:picChg chg="add mod">
          <ac:chgData name="ПОРХУН КАТЕРИНА" userId="13468440422de794" providerId="LiveId" clId="{F3DF54CC-5383-47A1-BFAA-AFCD0F05F13D}" dt="2021-02-10T15:22:50.023" v="328" actId="1076"/>
          <ac:picMkLst>
            <pc:docMk/>
            <pc:sldMk cId="3591823805" sldId="260"/>
            <ac:picMk id="2056" creationId="{E5DD3693-2135-4BFC-839C-07B15E9A8851}"/>
          </ac:picMkLst>
        </pc:picChg>
        <pc:picChg chg="add mod">
          <ac:chgData name="ПОРХУН КАТЕРИНА" userId="13468440422de794" providerId="LiveId" clId="{F3DF54CC-5383-47A1-BFAA-AFCD0F05F13D}" dt="2021-02-10T15:19:45.516" v="308" actId="14100"/>
          <ac:picMkLst>
            <pc:docMk/>
            <pc:sldMk cId="3591823805" sldId="260"/>
            <ac:picMk id="2058" creationId="{B5ECA9CE-16F3-4072-B72D-A6F2F668A3FB}"/>
          </ac:picMkLst>
        </pc:picChg>
        <pc:picChg chg="add mod">
          <ac:chgData name="ПОРХУН КАТЕРИНА" userId="13468440422de794" providerId="LiveId" clId="{F3DF54CC-5383-47A1-BFAA-AFCD0F05F13D}" dt="2021-02-10T15:22:51.126" v="329" actId="1076"/>
          <ac:picMkLst>
            <pc:docMk/>
            <pc:sldMk cId="3591823805" sldId="260"/>
            <ac:picMk id="2060" creationId="{18F92429-19F1-4239-A92F-FF9843779CBC}"/>
          </ac:picMkLst>
        </pc:picChg>
        <pc:picChg chg="add mod">
          <ac:chgData name="ПОРХУН КАТЕРИНА" userId="13468440422de794" providerId="LiveId" clId="{F3DF54CC-5383-47A1-BFAA-AFCD0F05F13D}" dt="2021-02-10T15:20:56.139" v="321" actId="1076"/>
          <ac:picMkLst>
            <pc:docMk/>
            <pc:sldMk cId="3591823805" sldId="260"/>
            <ac:picMk id="2062" creationId="{1DAF8F0F-82EC-402E-B7B1-38218F99F2BC}"/>
          </ac:picMkLst>
        </pc:picChg>
        <pc:picChg chg="add mod">
          <ac:chgData name="ПОРХУН КАТЕРИНА" userId="13468440422de794" providerId="LiveId" clId="{F3DF54CC-5383-47A1-BFAA-AFCD0F05F13D}" dt="2021-02-10T15:22:52.922" v="330" actId="1076"/>
          <ac:picMkLst>
            <pc:docMk/>
            <pc:sldMk cId="3591823805" sldId="260"/>
            <ac:picMk id="2064" creationId="{C4F509BD-A0AE-407B-9F3C-78491D8D2AE7}"/>
          </ac:picMkLst>
        </pc:picChg>
      </pc:sldChg>
      <pc:sldChg chg="addSp delSp modSp new mod modClrScheme chgLayout">
        <pc:chgData name="ПОРХУН КАТЕРИНА" userId="13468440422de794" providerId="LiveId" clId="{F3DF54CC-5383-47A1-BFAA-AFCD0F05F13D}" dt="2021-02-10T15:56:40.566" v="348" actId="166"/>
        <pc:sldMkLst>
          <pc:docMk/>
          <pc:sldMk cId="2161455525" sldId="261"/>
        </pc:sldMkLst>
        <pc:spChg chg="add del mod">
          <ac:chgData name="ПОРХУН КАТЕРИНА" userId="13468440422de794" providerId="LiveId" clId="{F3DF54CC-5383-47A1-BFAA-AFCD0F05F13D}" dt="2021-02-10T15:23:49.073" v="335" actId="700"/>
          <ac:spMkLst>
            <pc:docMk/>
            <pc:sldMk cId="2161455525" sldId="261"/>
            <ac:spMk id="2" creationId="{1D3EE0FF-6588-44BD-8CFD-BA7CA160CFBF}"/>
          </ac:spMkLst>
        </pc:spChg>
        <pc:spChg chg="add del mod">
          <ac:chgData name="ПОРХУН КАТЕРИНА" userId="13468440422de794" providerId="LiveId" clId="{F3DF54CC-5383-47A1-BFAA-AFCD0F05F13D}" dt="2021-02-10T15:23:49.073" v="335" actId="700"/>
          <ac:spMkLst>
            <pc:docMk/>
            <pc:sldMk cId="2161455525" sldId="261"/>
            <ac:spMk id="3" creationId="{B750C9F4-639F-4BC4-AFC6-CEA8DEB77813}"/>
          </ac:spMkLst>
        </pc:spChg>
        <pc:spChg chg="add del mod">
          <ac:chgData name="ПОРХУН КАТЕРИНА" userId="13468440422de794" providerId="LiveId" clId="{F3DF54CC-5383-47A1-BFAA-AFCD0F05F13D}" dt="2021-02-10T15:23:49.073" v="335" actId="700"/>
          <ac:spMkLst>
            <pc:docMk/>
            <pc:sldMk cId="2161455525" sldId="261"/>
            <ac:spMk id="4" creationId="{0E90C9EF-D837-4905-B387-4430406CE83F}"/>
          </ac:spMkLst>
        </pc:spChg>
        <pc:spChg chg="add mod ord">
          <ac:chgData name="ПОРХУН КАТЕРИНА" userId="13468440422de794" providerId="LiveId" clId="{F3DF54CC-5383-47A1-BFAA-AFCD0F05F13D}" dt="2021-02-10T15:23:57.882" v="336"/>
          <ac:spMkLst>
            <pc:docMk/>
            <pc:sldMk cId="2161455525" sldId="261"/>
            <ac:spMk id="5" creationId="{51CCA453-C965-4342-8730-828F22C6F4EB}"/>
          </ac:spMkLst>
        </pc:spChg>
        <pc:spChg chg="add del mod ord">
          <ac:chgData name="ПОРХУН КАТЕРИНА" userId="13468440422de794" providerId="LiveId" clId="{F3DF54CC-5383-47A1-BFAA-AFCD0F05F13D}" dt="2021-02-10T15:55:12.310" v="338"/>
          <ac:spMkLst>
            <pc:docMk/>
            <pc:sldMk cId="2161455525" sldId="261"/>
            <ac:spMk id="6" creationId="{E47CC074-7F15-4998-B8C3-60B601645F30}"/>
          </ac:spMkLst>
        </pc:spChg>
        <pc:spChg chg="add mod ord">
          <ac:chgData name="ПОРХУН КАТЕРИНА" userId="13468440422de794" providerId="LiveId" clId="{F3DF54CC-5383-47A1-BFAA-AFCD0F05F13D}" dt="2021-02-10T15:23:49.073" v="335" actId="700"/>
          <ac:spMkLst>
            <pc:docMk/>
            <pc:sldMk cId="2161455525" sldId="261"/>
            <ac:spMk id="7" creationId="{EEEC3961-7545-4A8F-A37A-AEEA1040F604}"/>
          </ac:spMkLst>
        </pc:spChg>
        <pc:picChg chg="add mod ord">
          <ac:chgData name="ПОРХУН КАТЕРИНА" userId="13468440422de794" providerId="LiveId" clId="{F3DF54CC-5383-47A1-BFAA-AFCD0F05F13D}" dt="2021-02-10T15:56:40.566" v="348" actId="166"/>
          <ac:picMkLst>
            <pc:docMk/>
            <pc:sldMk cId="2161455525" sldId="261"/>
            <ac:picMk id="8" creationId="{55227ED4-CABF-46AE-9FFF-62DC582D2C1E}"/>
          </ac:picMkLst>
        </pc:picChg>
        <pc:picChg chg="add mod">
          <ac:chgData name="ПОРХУН КАТЕРИНА" userId="13468440422de794" providerId="LiveId" clId="{F3DF54CC-5383-47A1-BFAA-AFCD0F05F13D}" dt="2021-02-10T15:56:28.873" v="346" actId="1076"/>
          <ac:picMkLst>
            <pc:docMk/>
            <pc:sldMk cId="2161455525" sldId="261"/>
            <ac:picMk id="10" creationId="{08A15D07-69BD-4AF2-86F1-AD2A1D112BEB}"/>
          </ac:picMkLst>
        </pc:picChg>
      </pc:sldChg>
      <pc:sldChg chg="addSp delSp modSp new mod ord modClrScheme chgLayout">
        <pc:chgData name="ПОРХУН КАТЕРИНА" userId="13468440422de794" providerId="LiveId" clId="{F3DF54CC-5383-47A1-BFAA-AFCD0F05F13D}" dt="2021-02-10T16:49:54.161" v="404"/>
        <pc:sldMkLst>
          <pc:docMk/>
          <pc:sldMk cId="2443388523" sldId="262"/>
        </pc:sldMkLst>
        <pc:spChg chg="mod ord">
          <ac:chgData name="ПОРХУН КАТЕРИНА" userId="13468440422de794" providerId="LiveId" clId="{F3DF54CC-5383-47A1-BFAA-AFCD0F05F13D}" dt="2021-02-10T16:38:21.670" v="388" actId="1076"/>
          <ac:spMkLst>
            <pc:docMk/>
            <pc:sldMk cId="2443388523" sldId="262"/>
            <ac:spMk id="2" creationId="{1D013E41-D32A-4B02-A99D-398C16B170BB}"/>
          </ac:spMkLst>
        </pc:spChg>
        <pc:spChg chg="del">
          <ac:chgData name="ПОРХУН КАТЕРИНА" userId="13468440422de794" providerId="LiveId" clId="{F3DF54CC-5383-47A1-BFAA-AFCD0F05F13D}" dt="2021-02-10T15:57:52.734" v="351" actId="700"/>
          <ac:spMkLst>
            <pc:docMk/>
            <pc:sldMk cId="2443388523" sldId="262"/>
            <ac:spMk id="3" creationId="{6843D2EC-FD25-48BE-A604-A12918A3A444}"/>
          </ac:spMkLst>
        </pc:spChg>
        <pc:spChg chg="del">
          <ac:chgData name="ПОРХУН КАТЕРИНА" userId="13468440422de794" providerId="LiveId" clId="{F3DF54CC-5383-47A1-BFAA-AFCD0F05F13D}" dt="2021-02-10T15:57:52.734" v="351" actId="700"/>
          <ac:spMkLst>
            <pc:docMk/>
            <pc:sldMk cId="2443388523" sldId="262"/>
            <ac:spMk id="4" creationId="{1C4B16B3-D8A8-4D6F-B604-A0D57A9FBBE6}"/>
          </ac:spMkLst>
        </pc:spChg>
        <pc:picChg chg="add mod">
          <ac:chgData name="ПОРХУН КАТЕРИНА" userId="13468440422de794" providerId="LiveId" clId="{F3DF54CC-5383-47A1-BFAA-AFCD0F05F13D}" dt="2021-02-10T15:59:26.397" v="357" actId="1076"/>
          <ac:picMkLst>
            <pc:docMk/>
            <pc:sldMk cId="2443388523" sldId="262"/>
            <ac:picMk id="6" creationId="{3EF89571-72B8-4F1E-BF95-DD99A78DC843}"/>
          </ac:picMkLst>
        </pc:picChg>
        <pc:picChg chg="add mod">
          <ac:chgData name="ПОРХУН КАТЕРИНА" userId="13468440422de794" providerId="LiveId" clId="{F3DF54CC-5383-47A1-BFAA-AFCD0F05F13D}" dt="2021-02-10T15:59:52.593" v="360" actId="14100"/>
          <ac:picMkLst>
            <pc:docMk/>
            <pc:sldMk cId="2443388523" sldId="262"/>
            <ac:picMk id="8" creationId="{00C8FA70-1DAD-4DF7-B2CA-D3D199186B35}"/>
          </ac:picMkLst>
        </pc:picChg>
        <pc:picChg chg="add mod">
          <ac:chgData name="ПОРХУН КАТЕРИНА" userId="13468440422de794" providerId="LiveId" clId="{F3DF54CC-5383-47A1-BFAA-AFCD0F05F13D}" dt="2021-02-10T16:00:23.993" v="365" actId="14100"/>
          <ac:picMkLst>
            <pc:docMk/>
            <pc:sldMk cId="2443388523" sldId="262"/>
            <ac:picMk id="10" creationId="{39364D6D-C791-4E7F-AEF9-EBC85A321952}"/>
          </ac:picMkLst>
        </pc:picChg>
        <pc:picChg chg="add mod">
          <ac:chgData name="ПОРХУН КАТЕРИНА" userId="13468440422de794" providerId="LiveId" clId="{F3DF54CC-5383-47A1-BFAA-AFCD0F05F13D}" dt="2021-02-10T16:00:59.029" v="368" actId="1076"/>
          <ac:picMkLst>
            <pc:docMk/>
            <pc:sldMk cId="2443388523" sldId="262"/>
            <ac:picMk id="12" creationId="{FBB6379B-4077-4332-8585-C230E55F3D2D}"/>
          </ac:picMkLst>
        </pc:picChg>
        <pc:picChg chg="add mod">
          <ac:chgData name="ПОРХУН КАТЕРИНА" userId="13468440422de794" providerId="LiveId" clId="{F3DF54CC-5383-47A1-BFAA-AFCD0F05F13D}" dt="2021-02-10T16:01:45.357" v="375" actId="1076"/>
          <ac:picMkLst>
            <pc:docMk/>
            <pc:sldMk cId="2443388523" sldId="262"/>
            <ac:picMk id="14" creationId="{685F311F-2A3A-4ECE-ADAC-4AEBFFFF5C2F}"/>
          </ac:picMkLst>
        </pc:picChg>
        <pc:picChg chg="add mod">
          <ac:chgData name="ПОРХУН КАТЕРИНА" userId="13468440422de794" providerId="LiveId" clId="{F3DF54CC-5383-47A1-BFAA-AFCD0F05F13D}" dt="2021-02-10T16:02:09.657" v="378" actId="1076"/>
          <ac:picMkLst>
            <pc:docMk/>
            <pc:sldMk cId="2443388523" sldId="262"/>
            <ac:picMk id="16" creationId="{748F5E83-97B1-4FD4-8695-1F543FDC3415}"/>
          </ac:picMkLst>
        </pc:picChg>
      </pc:sldChg>
      <pc:sldChg chg="addSp delSp modSp new mod modClrScheme chgLayout">
        <pc:chgData name="ПОРХУН КАТЕРИНА" userId="13468440422de794" providerId="LiveId" clId="{F3DF54CC-5383-47A1-BFAA-AFCD0F05F13D}" dt="2021-02-11T21:18:37.686" v="659" actId="21"/>
        <pc:sldMkLst>
          <pc:docMk/>
          <pc:sldMk cId="2448343371" sldId="263"/>
        </pc:sldMkLst>
        <pc:spChg chg="add mod">
          <ac:chgData name="ПОРХУН КАТЕРИНА" userId="13468440422de794" providerId="LiveId" clId="{F3DF54CC-5383-47A1-BFAA-AFCD0F05F13D}" dt="2021-02-10T16:50:01.174" v="406" actId="27636"/>
          <ac:spMkLst>
            <pc:docMk/>
            <pc:sldMk cId="2448343371" sldId="263"/>
            <ac:spMk id="2" creationId="{6ECE9685-03D4-467A-BDAD-49A28C1A8CCD}"/>
          </ac:spMkLst>
        </pc:spChg>
        <pc:spChg chg="add mod">
          <ac:chgData name="ПОРХУН КАТЕРИНА" userId="13468440422de794" providerId="LiveId" clId="{F3DF54CC-5383-47A1-BFAA-AFCD0F05F13D}" dt="2021-02-10T16:53:09.869" v="415" actId="2711"/>
          <ac:spMkLst>
            <pc:docMk/>
            <pc:sldMk cId="2448343371" sldId="263"/>
            <ac:spMk id="3" creationId="{18DE2CC7-A005-4CB4-82ED-2D68AB869489}"/>
          </ac:spMkLst>
        </pc:spChg>
        <pc:picChg chg="add del mod">
          <ac:chgData name="ПОРХУН КАТЕРИНА" userId="13468440422de794" providerId="LiveId" clId="{F3DF54CC-5383-47A1-BFAA-AFCD0F05F13D}" dt="2021-02-10T16:53:12.421" v="416" actId="21"/>
          <ac:picMkLst>
            <pc:docMk/>
            <pc:sldMk cId="2448343371" sldId="263"/>
            <ac:picMk id="5" creationId="{4794899B-A82A-4D86-9DB5-5D3C08540C98}"/>
          </ac:picMkLst>
        </pc:picChg>
        <pc:picChg chg="add del mod">
          <ac:chgData name="ПОРХУН КАТЕРИНА" userId="13468440422de794" providerId="LiveId" clId="{F3DF54CC-5383-47A1-BFAA-AFCD0F05F13D}" dt="2021-02-11T21:18:35.419" v="657" actId="21"/>
          <ac:picMkLst>
            <pc:docMk/>
            <pc:sldMk cId="2448343371" sldId="263"/>
            <ac:picMk id="5" creationId="{56A05177-8935-4821-967E-A1BE47495283}"/>
          </ac:picMkLst>
        </pc:picChg>
        <pc:picChg chg="add mod">
          <ac:chgData name="ПОРХУН КАТЕРИНА" userId="13468440422de794" providerId="LiveId" clId="{F3DF54CC-5383-47A1-BFAA-AFCD0F05F13D}" dt="2021-02-11T21:13:09.561" v="646" actId="1076"/>
          <ac:picMkLst>
            <pc:docMk/>
            <pc:sldMk cId="2448343371" sldId="263"/>
            <ac:picMk id="7" creationId="{973434F3-7004-4E8E-963F-801F30EC689E}"/>
          </ac:picMkLst>
        </pc:picChg>
        <pc:picChg chg="add del mod">
          <ac:chgData name="ПОРХУН КАТЕРИНА" userId="13468440422de794" providerId="LiveId" clId="{F3DF54CC-5383-47A1-BFAA-AFCD0F05F13D}" dt="2021-02-11T21:18:36.425" v="658" actId="21"/>
          <ac:picMkLst>
            <pc:docMk/>
            <pc:sldMk cId="2448343371" sldId="263"/>
            <ac:picMk id="8" creationId="{0A6E834F-22BD-40E2-9C06-E1E86186D31A}"/>
          </ac:picMkLst>
        </pc:picChg>
        <pc:picChg chg="add del mod">
          <ac:chgData name="ПОРХУН КАТЕРИНА" userId="13468440422de794" providerId="LiveId" clId="{F3DF54CC-5383-47A1-BFAA-AFCD0F05F13D}" dt="2021-02-11T21:18:37.686" v="659" actId="21"/>
          <ac:picMkLst>
            <pc:docMk/>
            <pc:sldMk cId="2448343371" sldId="263"/>
            <ac:picMk id="10" creationId="{C5921FF8-B09C-43F0-B160-D442968E4ABF}"/>
          </ac:picMkLst>
        </pc:picChg>
      </pc:sldChg>
      <pc:sldChg chg="addSp delSp modSp new mod modClrScheme chgLayout">
        <pc:chgData name="ПОРХУН КАТЕРИНА" userId="13468440422de794" providerId="LiveId" clId="{F3DF54CC-5383-47A1-BFAA-AFCD0F05F13D}" dt="2021-02-11T21:14:18.857" v="656" actId="14100"/>
        <pc:sldMkLst>
          <pc:docMk/>
          <pc:sldMk cId="2127679886" sldId="264"/>
        </pc:sldMkLst>
        <pc:spChg chg="add mod">
          <ac:chgData name="ПОРХУН КАТЕРИНА" userId="13468440422de794" providerId="LiveId" clId="{F3DF54CC-5383-47A1-BFAA-AFCD0F05F13D}" dt="2021-02-10T20:44:04.340" v="431" actId="1076"/>
          <ac:spMkLst>
            <pc:docMk/>
            <pc:sldMk cId="2127679886" sldId="264"/>
            <ac:spMk id="2" creationId="{1C6E0A30-1306-4E0D-999C-8DA374914CF6}"/>
          </ac:spMkLst>
        </pc:spChg>
        <pc:spChg chg="add del mod">
          <ac:chgData name="ПОРХУН КАТЕРИНА" userId="13468440422de794" providerId="LiveId" clId="{F3DF54CC-5383-47A1-BFAA-AFCD0F05F13D}" dt="2021-02-10T20:42:19.034" v="424"/>
          <ac:spMkLst>
            <pc:docMk/>
            <pc:sldMk cId="2127679886" sldId="264"/>
            <ac:spMk id="3" creationId="{6E418CEA-DAFD-4D3E-9724-70FA4AB6EFAE}"/>
          </ac:spMkLst>
        </pc:spChg>
        <pc:picChg chg="add mod">
          <ac:chgData name="ПОРХУН КАТЕРИНА" userId="13468440422de794" providerId="LiveId" clId="{F3DF54CC-5383-47A1-BFAA-AFCD0F05F13D}" dt="2021-02-11T21:13:58.869" v="653" actId="1076"/>
          <ac:picMkLst>
            <pc:docMk/>
            <pc:sldMk cId="2127679886" sldId="264"/>
            <ac:picMk id="4" creationId="{9635E4A6-CD13-431A-84B0-93B24E8E0FD0}"/>
          </ac:picMkLst>
        </pc:picChg>
        <pc:picChg chg="add del">
          <ac:chgData name="ПОРХУН КАТЕРИНА" userId="13468440422de794" providerId="LiveId" clId="{F3DF54CC-5383-47A1-BFAA-AFCD0F05F13D}" dt="2021-02-10T18:05:57.415" v="422" actId="22"/>
          <ac:picMkLst>
            <pc:docMk/>
            <pc:sldMk cId="2127679886" sldId="264"/>
            <ac:picMk id="5" creationId="{4C8A1266-31DB-4526-AAD2-CC4184C71193}"/>
          </ac:picMkLst>
        </pc:picChg>
        <pc:picChg chg="add mod">
          <ac:chgData name="ПОРХУН КАТЕРИНА" userId="13468440422de794" providerId="LiveId" clId="{F3DF54CC-5383-47A1-BFAA-AFCD0F05F13D}" dt="2021-02-11T21:14:18.857" v="656" actId="14100"/>
          <ac:picMkLst>
            <pc:docMk/>
            <pc:sldMk cId="2127679886" sldId="264"/>
            <ac:picMk id="6" creationId="{E155F830-1917-4C95-A362-E779437EBE86}"/>
          </ac:picMkLst>
        </pc:picChg>
        <pc:picChg chg="add mod">
          <ac:chgData name="ПОРХУН КАТЕРИНА" userId="13468440422de794" providerId="LiveId" clId="{F3DF54CC-5383-47A1-BFAA-AFCD0F05F13D}" dt="2021-02-10T20:45:11.745" v="438" actId="1076"/>
          <ac:picMkLst>
            <pc:docMk/>
            <pc:sldMk cId="2127679886" sldId="264"/>
            <ac:picMk id="7" creationId="{EDBB23BD-83B3-4BD3-841B-193BA3696FFB}"/>
          </ac:picMkLst>
        </pc:picChg>
        <pc:picChg chg="add del">
          <ac:chgData name="ПОРХУН КАТЕРИНА" userId="13468440422de794" providerId="LiveId" clId="{F3DF54CC-5383-47A1-BFAA-AFCD0F05F13D}" dt="2021-02-10T20:44:21.528" v="433" actId="21"/>
          <ac:picMkLst>
            <pc:docMk/>
            <pc:sldMk cId="2127679886" sldId="264"/>
            <ac:picMk id="9" creationId="{C55F93E5-41A4-4AD7-A949-F49A777947FC}"/>
          </ac:picMkLst>
        </pc:picChg>
        <pc:picChg chg="add mod">
          <ac:chgData name="ПОРХУН КАТЕРИНА" userId="13468440422de794" providerId="LiveId" clId="{F3DF54CC-5383-47A1-BFAA-AFCD0F05F13D}" dt="2021-02-10T20:45:07.924" v="437" actId="1076"/>
          <ac:picMkLst>
            <pc:docMk/>
            <pc:sldMk cId="2127679886" sldId="264"/>
            <ac:picMk id="11" creationId="{66BA80B8-D50F-4225-83E3-5F9AA56520F8}"/>
          </ac:picMkLst>
        </pc:picChg>
        <pc:picChg chg="add mod">
          <ac:chgData name="ПОРХУН КАТЕРИНА" userId="13468440422de794" providerId="LiveId" clId="{F3DF54CC-5383-47A1-BFAA-AFCD0F05F13D}" dt="2021-02-10T20:45:39.288" v="440" actId="1076"/>
          <ac:picMkLst>
            <pc:docMk/>
            <pc:sldMk cId="2127679886" sldId="264"/>
            <ac:picMk id="13" creationId="{60030A4F-A936-41D9-9E8D-A50BB4D9CB91}"/>
          </ac:picMkLst>
        </pc:picChg>
        <pc:picChg chg="add mod">
          <ac:chgData name="ПОРХУН КАТЕРИНА" userId="13468440422de794" providerId="LiveId" clId="{F3DF54CC-5383-47A1-BFAA-AFCD0F05F13D}" dt="2021-02-10T20:45:04.928" v="436" actId="1076"/>
          <ac:picMkLst>
            <pc:docMk/>
            <pc:sldMk cId="2127679886" sldId="264"/>
            <ac:picMk id="3074" creationId="{31D713A0-93A5-46EF-869C-44ACE2D83A02}"/>
          </ac:picMkLst>
        </pc:picChg>
      </pc:sldChg>
      <pc:sldChg chg="addSp delSp modSp new mod">
        <pc:chgData name="ПОРХУН КАТЕРИНА" userId="13468440422de794" providerId="LiveId" clId="{F3DF54CC-5383-47A1-BFAA-AFCD0F05F13D}" dt="2021-02-10T20:52:36.580" v="449" actId="1076"/>
        <pc:sldMkLst>
          <pc:docMk/>
          <pc:sldMk cId="3174268136" sldId="265"/>
        </pc:sldMkLst>
        <pc:spChg chg="mod">
          <ac:chgData name="ПОРХУН КАТЕРИНА" userId="13468440422de794" providerId="LiveId" clId="{F3DF54CC-5383-47A1-BFAA-AFCD0F05F13D}" dt="2021-02-10T20:45:57.830" v="442"/>
          <ac:spMkLst>
            <pc:docMk/>
            <pc:sldMk cId="3174268136" sldId="265"/>
            <ac:spMk id="2" creationId="{3F4ABCE5-A7BA-4305-8B1B-497E6F7F1A0F}"/>
          </ac:spMkLst>
        </pc:spChg>
        <pc:spChg chg="del">
          <ac:chgData name="ПОРХУН КАТЕРИНА" userId="13468440422de794" providerId="LiveId" clId="{F3DF54CC-5383-47A1-BFAA-AFCD0F05F13D}" dt="2021-02-10T20:49:49.509" v="443"/>
          <ac:spMkLst>
            <pc:docMk/>
            <pc:sldMk cId="3174268136" sldId="265"/>
            <ac:spMk id="3" creationId="{FF763EFD-0288-46C7-B636-D3FFDF9A89CD}"/>
          </ac:spMkLst>
        </pc:spChg>
        <pc:picChg chg="add mod">
          <ac:chgData name="ПОРХУН КАТЕРИНА" userId="13468440422de794" providerId="LiveId" clId="{F3DF54CC-5383-47A1-BFAA-AFCD0F05F13D}" dt="2021-02-10T20:52:36.580" v="449" actId="1076"/>
          <ac:picMkLst>
            <pc:docMk/>
            <pc:sldMk cId="3174268136" sldId="265"/>
            <ac:picMk id="5" creationId="{81996E20-1623-4576-BCE7-776B210B07F2}"/>
          </ac:picMkLst>
        </pc:picChg>
        <pc:picChg chg="add mod">
          <ac:chgData name="ПОРХУН КАТЕРИНА" userId="13468440422de794" providerId="LiveId" clId="{F3DF54CC-5383-47A1-BFAA-AFCD0F05F13D}" dt="2021-02-10T20:52:22.201" v="448" actId="1076"/>
          <ac:picMkLst>
            <pc:docMk/>
            <pc:sldMk cId="3174268136" sldId="265"/>
            <ac:picMk id="7" creationId="{17BB315A-2E6D-4D96-9BA0-739451649E76}"/>
          </ac:picMkLst>
        </pc:picChg>
        <pc:picChg chg="add mod">
          <ac:chgData name="ПОРХУН КАТЕРИНА" userId="13468440422de794" providerId="LiveId" clId="{F3DF54CC-5383-47A1-BFAA-AFCD0F05F13D}" dt="2021-02-10T20:49:53.784" v="444" actId="1076"/>
          <ac:picMkLst>
            <pc:docMk/>
            <pc:sldMk cId="3174268136" sldId="265"/>
            <ac:picMk id="5122" creationId="{BE3FCF8A-23F7-4D63-9764-65819C38D031}"/>
          </ac:picMkLst>
        </pc:picChg>
      </pc:sldChg>
      <pc:sldChg chg="addSp modSp new mod">
        <pc:chgData name="ПОРХУН КАТЕРИНА" userId="13468440422de794" providerId="LiveId" clId="{F3DF54CC-5383-47A1-BFAA-AFCD0F05F13D}" dt="2021-02-10T21:02:49.840" v="468" actId="1076"/>
        <pc:sldMkLst>
          <pc:docMk/>
          <pc:sldMk cId="2057439749" sldId="266"/>
        </pc:sldMkLst>
        <pc:spChg chg="mod">
          <ac:chgData name="ПОРХУН КАТЕРИНА" userId="13468440422de794" providerId="LiveId" clId="{F3DF54CC-5383-47A1-BFAA-AFCD0F05F13D}" dt="2021-02-10T21:00:42.204" v="455" actId="14100"/>
          <ac:spMkLst>
            <pc:docMk/>
            <pc:sldMk cId="2057439749" sldId="266"/>
            <ac:spMk id="2" creationId="{E2FC438D-2656-42FE-8F04-F3E58DED5DBB}"/>
          </ac:spMkLst>
        </pc:spChg>
        <pc:picChg chg="add mod">
          <ac:chgData name="ПОРХУН КАТЕРИНА" userId="13468440422de794" providerId="LiveId" clId="{F3DF54CC-5383-47A1-BFAA-AFCD0F05F13D}" dt="2021-02-10T21:00:48.195" v="459" actId="14100"/>
          <ac:picMkLst>
            <pc:docMk/>
            <pc:sldMk cId="2057439749" sldId="266"/>
            <ac:picMk id="5" creationId="{CD7AE4F8-8466-4D3B-9025-1C1629B9055A}"/>
          </ac:picMkLst>
        </pc:picChg>
        <pc:picChg chg="add mod">
          <ac:chgData name="ПОРХУН КАТЕРИНА" userId="13468440422de794" providerId="LiveId" clId="{F3DF54CC-5383-47A1-BFAA-AFCD0F05F13D}" dt="2021-02-10T21:01:10.928" v="461" actId="14100"/>
          <ac:picMkLst>
            <pc:docMk/>
            <pc:sldMk cId="2057439749" sldId="266"/>
            <ac:picMk id="7" creationId="{3122C6A5-D765-4948-9BF5-7974A3A85D84}"/>
          </ac:picMkLst>
        </pc:picChg>
        <pc:picChg chg="add mod">
          <ac:chgData name="ПОРХУН КАТЕРИНА" userId="13468440422de794" providerId="LiveId" clId="{F3DF54CC-5383-47A1-BFAA-AFCD0F05F13D}" dt="2021-02-10T21:01:42.288" v="463" actId="1076"/>
          <ac:picMkLst>
            <pc:docMk/>
            <pc:sldMk cId="2057439749" sldId="266"/>
            <ac:picMk id="9" creationId="{08A19242-2410-413B-B81A-E1335A7834D8}"/>
          </ac:picMkLst>
        </pc:picChg>
        <pc:picChg chg="add mod">
          <ac:chgData name="ПОРХУН КАТЕРИНА" userId="13468440422de794" providerId="LiveId" clId="{F3DF54CC-5383-47A1-BFAA-AFCD0F05F13D}" dt="2021-02-10T21:02:31.771" v="466" actId="1076"/>
          <ac:picMkLst>
            <pc:docMk/>
            <pc:sldMk cId="2057439749" sldId="266"/>
            <ac:picMk id="11" creationId="{3B198A92-02ED-463F-99CA-DE9CC59F9E7E}"/>
          </ac:picMkLst>
        </pc:picChg>
        <pc:picChg chg="add mod">
          <ac:chgData name="ПОРХУН КАТЕРИНА" userId="13468440422de794" providerId="LiveId" clId="{F3DF54CC-5383-47A1-BFAA-AFCD0F05F13D}" dt="2021-02-10T21:02:49.840" v="468" actId="1076"/>
          <ac:picMkLst>
            <pc:docMk/>
            <pc:sldMk cId="2057439749" sldId="266"/>
            <ac:picMk id="13" creationId="{C68CF8EA-C59D-4316-9B7B-8A166257B7CB}"/>
          </ac:picMkLst>
        </pc:picChg>
      </pc:sldChg>
      <pc:sldChg chg="modSp new mod">
        <pc:chgData name="ПОРХУН КАТЕРИНА" userId="13468440422de794" providerId="LiveId" clId="{F3DF54CC-5383-47A1-BFAA-AFCD0F05F13D}" dt="2021-02-11T21:01:54.291" v="634" actId="20577"/>
        <pc:sldMkLst>
          <pc:docMk/>
          <pc:sldMk cId="908080476" sldId="267"/>
        </pc:sldMkLst>
        <pc:spChg chg="mod">
          <ac:chgData name="ПОРХУН КАТЕРИНА" userId="13468440422de794" providerId="LiveId" clId="{F3DF54CC-5383-47A1-BFAA-AFCD0F05F13D}" dt="2021-02-10T21:05:00.710" v="476" actId="20577"/>
          <ac:spMkLst>
            <pc:docMk/>
            <pc:sldMk cId="908080476" sldId="267"/>
            <ac:spMk id="2" creationId="{D711C68A-22ED-4A2C-AF1C-F045F7246219}"/>
          </ac:spMkLst>
        </pc:spChg>
        <pc:spChg chg="mod">
          <ac:chgData name="ПОРХУН КАТЕРИНА" userId="13468440422de794" providerId="LiveId" clId="{F3DF54CC-5383-47A1-BFAA-AFCD0F05F13D}" dt="2021-02-11T21:01:54.291" v="634" actId="20577"/>
          <ac:spMkLst>
            <pc:docMk/>
            <pc:sldMk cId="908080476" sldId="267"/>
            <ac:spMk id="3" creationId="{3643F878-6923-4AEF-9740-AB38F60497B7}"/>
          </ac:spMkLst>
        </pc:spChg>
      </pc:sldChg>
      <pc:sldChg chg="addSp modSp new mod">
        <pc:chgData name="ПОРХУН КАТЕРИНА" userId="13468440422de794" providerId="LiveId" clId="{F3DF54CC-5383-47A1-BFAA-AFCD0F05F13D}" dt="2021-02-10T21:09:39.812" v="496" actId="1076"/>
        <pc:sldMkLst>
          <pc:docMk/>
          <pc:sldMk cId="3014117594" sldId="268"/>
        </pc:sldMkLst>
        <pc:spChg chg="mod">
          <ac:chgData name="ПОРХУН КАТЕРИНА" userId="13468440422de794" providerId="LiveId" clId="{F3DF54CC-5383-47A1-BFAA-AFCD0F05F13D}" dt="2021-02-10T21:09:29.793" v="493" actId="20577"/>
          <ac:spMkLst>
            <pc:docMk/>
            <pc:sldMk cId="3014117594" sldId="268"/>
            <ac:spMk id="2" creationId="{AD3E1DE0-B49C-4278-96EC-ECB44BF487C4}"/>
          </ac:spMkLst>
        </pc:spChg>
        <pc:picChg chg="add mod">
          <ac:chgData name="ПОРХУН КАТЕРИНА" userId="13468440422de794" providerId="LiveId" clId="{F3DF54CC-5383-47A1-BFAA-AFCD0F05F13D}" dt="2021-02-10T21:09:39.812" v="496" actId="1076"/>
          <ac:picMkLst>
            <pc:docMk/>
            <pc:sldMk cId="3014117594" sldId="268"/>
            <ac:picMk id="6146" creationId="{1D89DE3E-1A1A-4372-8E63-F403AA184B66}"/>
          </ac:picMkLst>
        </pc:picChg>
      </pc:sldChg>
      <pc:sldMasterChg chg="modTransition modSldLayout">
        <pc:chgData name="ПОРХУН КАТЕРИНА" userId="13468440422de794" providerId="LiveId" clId="{F3DF54CC-5383-47A1-BFAA-AFCD0F05F13D}" dt="2021-02-10T14:33:09.357" v="33"/>
        <pc:sldMasterMkLst>
          <pc:docMk/>
          <pc:sldMasterMk cId="728230938" sldId="2147483660"/>
        </pc:sldMasterMkLst>
        <pc:sldLayoutChg chg="modTransition">
          <pc:chgData name="ПОРХУН КАТЕРИНА" userId="13468440422de794" providerId="LiveId" clId="{F3DF54CC-5383-47A1-BFAA-AFCD0F05F13D}" dt="2021-02-10T14:33:09.357" v="33"/>
          <pc:sldLayoutMkLst>
            <pc:docMk/>
            <pc:sldMasterMk cId="728230938" sldId="2147483660"/>
            <pc:sldLayoutMk cId="3664350177" sldId="2147483661"/>
          </pc:sldLayoutMkLst>
        </pc:sldLayoutChg>
        <pc:sldLayoutChg chg="modTransition">
          <pc:chgData name="ПОРХУН КАТЕРИНА" userId="13468440422de794" providerId="LiveId" clId="{F3DF54CC-5383-47A1-BFAA-AFCD0F05F13D}" dt="2021-02-10T14:33:09.357" v="33"/>
          <pc:sldLayoutMkLst>
            <pc:docMk/>
            <pc:sldMasterMk cId="728230938" sldId="2147483660"/>
            <pc:sldLayoutMk cId="1314959183" sldId="2147483662"/>
          </pc:sldLayoutMkLst>
        </pc:sldLayoutChg>
        <pc:sldLayoutChg chg="modTransition">
          <pc:chgData name="ПОРХУН КАТЕРИНА" userId="13468440422de794" providerId="LiveId" clId="{F3DF54CC-5383-47A1-BFAA-AFCD0F05F13D}" dt="2021-02-10T14:33:09.357" v="33"/>
          <pc:sldLayoutMkLst>
            <pc:docMk/>
            <pc:sldMasterMk cId="728230938" sldId="2147483660"/>
            <pc:sldLayoutMk cId="2560272407" sldId="2147483663"/>
          </pc:sldLayoutMkLst>
        </pc:sldLayoutChg>
        <pc:sldLayoutChg chg="modTransition">
          <pc:chgData name="ПОРХУН КАТЕРИНА" userId="13468440422de794" providerId="LiveId" clId="{F3DF54CC-5383-47A1-BFAA-AFCD0F05F13D}" dt="2021-02-10T14:33:09.357" v="33"/>
          <pc:sldLayoutMkLst>
            <pc:docMk/>
            <pc:sldMasterMk cId="728230938" sldId="2147483660"/>
            <pc:sldLayoutMk cId="680927535" sldId="2147483664"/>
          </pc:sldLayoutMkLst>
        </pc:sldLayoutChg>
        <pc:sldLayoutChg chg="modTransition">
          <pc:chgData name="ПОРХУН КАТЕРИНА" userId="13468440422de794" providerId="LiveId" clId="{F3DF54CC-5383-47A1-BFAA-AFCD0F05F13D}" dt="2021-02-10T14:33:09.357" v="33"/>
          <pc:sldLayoutMkLst>
            <pc:docMk/>
            <pc:sldMasterMk cId="728230938" sldId="2147483660"/>
            <pc:sldLayoutMk cId="1928434595" sldId="2147483665"/>
          </pc:sldLayoutMkLst>
        </pc:sldLayoutChg>
        <pc:sldLayoutChg chg="modTransition">
          <pc:chgData name="ПОРХУН КАТЕРИНА" userId="13468440422de794" providerId="LiveId" clId="{F3DF54CC-5383-47A1-BFAA-AFCD0F05F13D}" dt="2021-02-10T14:33:09.357" v="33"/>
          <pc:sldLayoutMkLst>
            <pc:docMk/>
            <pc:sldMasterMk cId="728230938" sldId="2147483660"/>
            <pc:sldLayoutMk cId="4159266604" sldId="2147483666"/>
          </pc:sldLayoutMkLst>
        </pc:sldLayoutChg>
        <pc:sldLayoutChg chg="modTransition">
          <pc:chgData name="ПОРХУН КАТЕРИНА" userId="13468440422de794" providerId="LiveId" clId="{F3DF54CC-5383-47A1-BFAA-AFCD0F05F13D}" dt="2021-02-10T14:33:09.357" v="33"/>
          <pc:sldLayoutMkLst>
            <pc:docMk/>
            <pc:sldMasterMk cId="728230938" sldId="2147483660"/>
            <pc:sldLayoutMk cId="398224144" sldId="2147483667"/>
          </pc:sldLayoutMkLst>
        </pc:sldLayoutChg>
        <pc:sldLayoutChg chg="modTransition">
          <pc:chgData name="ПОРХУН КАТЕРИНА" userId="13468440422de794" providerId="LiveId" clId="{F3DF54CC-5383-47A1-BFAA-AFCD0F05F13D}" dt="2021-02-10T14:33:09.357" v="33"/>
          <pc:sldLayoutMkLst>
            <pc:docMk/>
            <pc:sldMasterMk cId="728230938" sldId="2147483660"/>
            <pc:sldLayoutMk cId="3391190024" sldId="2147483668"/>
          </pc:sldLayoutMkLst>
        </pc:sldLayoutChg>
        <pc:sldLayoutChg chg="modTransition">
          <pc:chgData name="ПОРХУН КАТЕРИНА" userId="13468440422de794" providerId="LiveId" clId="{F3DF54CC-5383-47A1-BFAA-AFCD0F05F13D}" dt="2021-02-10T14:33:09.357" v="33"/>
          <pc:sldLayoutMkLst>
            <pc:docMk/>
            <pc:sldMasterMk cId="728230938" sldId="2147483660"/>
            <pc:sldLayoutMk cId="472496745" sldId="2147483669"/>
          </pc:sldLayoutMkLst>
        </pc:sldLayoutChg>
        <pc:sldLayoutChg chg="modTransition">
          <pc:chgData name="ПОРХУН КАТЕРИНА" userId="13468440422de794" providerId="LiveId" clId="{F3DF54CC-5383-47A1-BFAA-AFCD0F05F13D}" dt="2021-02-10T14:33:09.357" v="33"/>
          <pc:sldLayoutMkLst>
            <pc:docMk/>
            <pc:sldMasterMk cId="728230938" sldId="2147483660"/>
            <pc:sldLayoutMk cId="2783536338" sldId="2147483670"/>
          </pc:sldLayoutMkLst>
        </pc:sldLayoutChg>
        <pc:sldLayoutChg chg="modTransition">
          <pc:chgData name="ПОРХУН КАТЕРИНА" userId="13468440422de794" providerId="LiveId" clId="{F3DF54CC-5383-47A1-BFAA-AFCD0F05F13D}" dt="2021-02-10T14:33:09.357" v="33"/>
          <pc:sldLayoutMkLst>
            <pc:docMk/>
            <pc:sldMasterMk cId="728230938" sldId="2147483660"/>
            <pc:sldLayoutMk cId="3262939614" sldId="2147483671"/>
          </pc:sldLayoutMkLst>
        </pc:sldLayoutChg>
        <pc:sldLayoutChg chg="modTransition">
          <pc:chgData name="ПОРХУН КАТЕРИНА" userId="13468440422de794" providerId="LiveId" clId="{F3DF54CC-5383-47A1-BFAA-AFCD0F05F13D}" dt="2021-02-10T14:33:09.357" v="33"/>
          <pc:sldLayoutMkLst>
            <pc:docMk/>
            <pc:sldMasterMk cId="728230938" sldId="2147483660"/>
            <pc:sldLayoutMk cId="3954030403" sldId="2147483672"/>
          </pc:sldLayoutMkLst>
        </pc:sldLayoutChg>
        <pc:sldLayoutChg chg="modTransition">
          <pc:chgData name="ПОРХУН КАТЕРИНА" userId="13468440422de794" providerId="LiveId" clId="{F3DF54CC-5383-47A1-BFAA-AFCD0F05F13D}" dt="2021-02-10T14:33:09.357" v="33"/>
          <pc:sldLayoutMkLst>
            <pc:docMk/>
            <pc:sldMasterMk cId="728230938" sldId="2147483660"/>
            <pc:sldLayoutMk cId="1026808508" sldId="2147483673"/>
          </pc:sldLayoutMkLst>
        </pc:sldLayoutChg>
        <pc:sldLayoutChg chg="modTransition">
          <pc:chgData name="ПОРХУН КАТЕРИНА" userId="13468440422de794" providerId="LiveId" clId="{F3DF54CC-5383-47A1-BFAA-AFCD0F05F13D}" dt="2021-02-10T14:33:09.357" v="33"/>
          <pc:sldLayoutMkLst>
            <pc:docMk/>
            <pc:sldMasterMk cId="728230938" sldId="2147483660"/>
            <pc:sldLayoutMk cId="2633181832" sldId="2147483674"/>
          </pc:sldLayoutMkLst>
        </pc:sldLayoutChg>
        <pc:sldLayoutChg chg="modTransition">
          <pc:chgData name="ПОРХУН КАТЕРИНА" userId="13468440422de794" providerId="LiveId" clId="{F3DF54CC-5383-47A1-BFAA-AFCD0F05F13D}" dt="2021-02-10T14:33:09.357" v="33"/>
          <pc:sldLayoutMkLst>
            <pc:docMk/>
            <pc:sldMasterMk cId="728230938" sldId="2147483660"/>
            <pc:sldLayoutMk cId="3483891046" sldId="2147483675"/>
          </pc:sldLayoutMkLst>
        </pc:sldLayoutChg>
        <pc:sldLayoutChg chg="modTransition">
          <pc:chgData name="ПОРХУН КАТЕРИНА" userId="13468440422de794" providerId="LiveId" clId="{F3DF54CC-5383-47A1-BFAA-AFCD0F05F13D}" dt="2021-02-10T14:33:09.357" v="33"/>
          <pc:sldLayoutMkLst>
            <pc:docMk/>
            <pc:sldMasterMk cId="728230938" sldId="2147483660"/>
            <pc:sldLayoutMk cId="2707770190" sldId="2147483676"/>
          </pc:sldLayoutMkLst>
        </pc:sldLayoutChg>
        <pc:sldLayoutChg chg="modTransition">
          <pc:chgData name="ПОРХУН КАТЕРИНА" userId="13468440422de794" providerId="LiveId" clId="{F3DF54CC-5383-47A1-BFAA-AFCD0F05F13D}" dt="2021-02-10T14:33:09.357" v="33"/>
          <pc:sldLayoutMkLst>
            <pc:docMk/>
            <pc:sldMasterMk cId="728230938" sldId="2147483660"/>
            <pc:sldLayoutMk cId="2696961686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9A784-5FD1-4CD2-9900-B4DC2E268CE0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A6D37-1090-4584-ACAD-E820C0D9C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915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ED69496-AAD2-4899-B769-CF8A813CAF7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EEB35D0-917A-4FF7-BB0D-9C8AAA62D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3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496-AAD2-4899-B769-CF8A813CAF7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35D0-917A-4FF7-BB0D-9C8AAA62D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53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496-AAD2-4899-B769-CF8A813CAF7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35D0-917A-4FF7-BB0D-9C8AAA62D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9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496-AAD2-4899-B769-CF8A813CAF7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35D0-917A-4FF7-BB0D-9C8AAA62DEDA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403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496-AAD2-4899-B769-CF8A813CAF7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35D0-917A-4FF7-BB0D-9C8AAA62D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80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496-AAD2-4899-B769-CF8A813CAF7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35D0-917A-4FF7-BB0D-9C8AAA62D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18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496-AAD2-4899-B769-CF8A813CAF7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35D0-917A-4FF7-BB0D-9C8AAA62D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89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496-AAD2-4899-B769-CF8A813CAF7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35D0-917A-4FF7-BB0D-9C8AAA62D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77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496-AAD2-4899-B769-CF8A813CAF7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35D0-917A-4FF7-BB0D-9C8AAA62D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96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496-AAD2-4899-B769-CF8A813CAF7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35D0-917A-4FF7-BB0D-9C8AAA62D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95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496-AAD2-4899-B769-CF8A813CAF7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35D0-917A-4FF7-BB0D-9C8AAA62D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7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496-AAD2-4899-B769-CF8A813CAF7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35D0-917A-4FF7-BB0D-9C8AAA62D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92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496-AAD2-4899-B769-CF8A813CAF7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35D0-917A-4FF7-BB0D-9C8AAA62D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43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496-AAD2-4899-B769-CF8A813CAF7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35D0-917A-4FF7-BB0D-9C8AAA62D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26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496-AAD2-4899-B769-CF8A813CAF7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35D0-917A-4FF7-BB0D-9C8AAA62D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2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496-AAD2-4899-B769-CF8A813CAF7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35D0-917A-4FF7-BB0D-9C8AAA62D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19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496-AAD2-4899-B769-CF8A813CAF7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35D0-917A-4FF7-BB0D-9C8AAA62D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49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69496-AAD2-4899-B769-CF8A813CAF7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B35D0-917A-4FF7-BB0D-9C8AAA62D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230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F537C48-8C27-44A5-AB7A-FCC3591D5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Customers Binary Classification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4859D86-D455-4BFC-ABF4-B372B9322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538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C6E0A30-1306-4E0D-999C-8DA37491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604" y="289889"/>
            <a:ext cx="8313265" cy="1478570"/>
          </a:xfrm>
        </p:spPr>
        <p:txBody>
          <a:bodyPr/>
          <a:lstStyle/>
          <a:p>
            <a:r>
              <a:rPr lang="en-US" dirty="0"/>
              <a:t>Random Forest</a:t>
            </a:r>
            <a:br>
              <a:rPr lang="en-US" dirty="0"/>
            </a:br>
            <a:endParaRPr lang="ru-RU" dirty="0"/>
          </a:p>
        </p:txBody>
      </p:sp>
      <p:pic>
        <p:nvPicPr>
          <p:cNvPr id="3074" name="Picture 2" descr="Картинки по запросу &quot;random forest&quot;">
            <a:extLst>
              <a:ext uri="{FF2B5EF4-FFF2-40B4-BE49-F238E27FC236}">
                <a16:creationId xmlns:a16="http://schemas.microsoft.com/office/drawing/2014/main" xmlns="" id="{31D713A0-93A5-46EF-869C-44ACE2D83A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49" y="1932385"/>
            <a:ext cx="5227905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EDBB23BD-83B3-4BD3-841B-193BA3696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560" y="3797761"/>
            <a:ext cx="1810003" cy="61921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635E4A6-CD13-431A-84B0-93B24E8E0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852" y="2422788"/>
            <a:ext cx="1895740" cy="5525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E155F830-1917-4C95-A362-E779437EB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8560" y="1379858"/>
            <a:ext cx="1938691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7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5985" y="156526"/>
            <a:ext cx="10376851" cy="1478570"/>
          </a:xfrm>
        </p:spPr>
        <p:txBody>
          <a:bodyPr/>
          <a:lstStyle/>
          <a:p>
            <a:r>
              <a:rPr lang="ru-RU" dirty="0" smtClean="0"/>
              <a:t>Выбор наилучших параметров модели</a:t>
            </a:r>
            <a:endParaRPr lang="ru-RU" dirty="0"/>
          </a:p>
        </p:txBody>
      </p:sp>
      <p:pic>
        <p:nvPicPr>
          <p:cNvPr id="3074" name="Picture 2" descr="https://cdn.discordapp.com/attachments/659811351857987586/809763518852235344/Screenshot_2021-02-12_at_14.31.0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5" y="4448383"/>
            <a:ext cx="84772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dn.discordapp.com/attachments/659811351857987586/809698358134177843/Screenshot_2021-02-12_at_10.12.0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97"/>
          <a:stretch/>
        </p:blipFill>
        <p:spPr bwMode="auto">
          <a:xfrm>
            <a:off x="2764090" y="1287102"/>
            <a:ext cx="6660640" cy="203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.discordapp.com/attachments/659811351857987586/809763562800283658/Screenshot_2021-02-12_at_14.31.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85" y="5895635"/>
            <a:ext cx="45910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трелка вниз 10"/>
          <p:cNvSpPr/>
          <p:nvPr/>
        </p:nvSpPr>
        <p:spPr>
          <a:xfrm>
            <a:off x="5499757" y="3436607"/>
            <a:ext cx="700747" cy="871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5499757" y="4883859"/>
            <a:ext cx="700747" cy="871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25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4ABCE5-A7BA-4305-8B1B-497E6F7F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br>
              <a:rPr lang="en-US" dirty="0"/>
            </a:br>
            <a:endParaRPr lang="ru-RU" dirty="0"/>
          </a:p>
        </p:txBody>
      </p:sp>
      <p:pic>
        <p:nvPicPr>
          <p:cNvPr id="5122" name="Picture 2" descr="Картинки по запросу &quot;Feature Selection&quot;">
            <a:extLst>
              <a:ext uri="{FF2B5EF4-FFF2-40B4-BE49-F238E27FC236}">
                <a16:creationId xmlns:a16="http://schemas.microsoft.com/office/drawing/2014/main" xmlns="" id="{BE3FCF8A-23F7-4D63-9764-65819C38D0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568353"/>
            <a:ext cx="6206939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1996E20-1623-4576-BCE7-776B210B0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096" y="1568353"/>
            <a:ext cx="4134427" cy="26864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17BB315A-2E6D-4D96-9BA0-739451649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781" y="4470360"/>
            <a:ext cx="4001058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6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FC438D-2656-42FE-8F04-F3E58DED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403" y="407356"/>
            <a:ext cx="9974391" cy="1150775"/>
          </a:xfrm>
        </p:spPr>
        <p:txBody>
          <a:bodyPr/>
          <a:lstStyle/>
          <a:p>
            <a:r>
              <a:rPr lang="en-US" dirty="0"/>
              <a:t>Model Evaluation, ROC Curve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CA04CFE-DA9A-479F-8C74-A607BCBF2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49" y="2162176"/>
            <a:ext cx="3343275" cy="3629025"/>
          </a:xfrm>
          <a:prstGeom prst="rect">
            <a:avLst/>
          </a:prstGeom>
        </p:spPr>
      </p:pic>
      <p:pic>
        <p:nvPicPr>
          <p:cNvPr id="12" name="Объект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960" y="2162176"/>
            <a:ext cx="37052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3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7245" y="618518"/>
            <a:ext cx="9680165" cy="1478570"/>
          </a:xfrm>
        </p:spPr>
        <p:txBody>
          <a:bodyPr/>
          <a:lstStyle/>
          <a:p>
            <a:r>
              <a:rPr lang="ru-RU" dirty="0" smtClean="0"/>
              <a:t>Имитация </a:t>
            </a:r>
            <a:r>
              <a:rPr lang="en-US" dirty="0"/>
              <a:t>federated learning </a:t>
            </a:r>
            <a:r>
              <a:rPr lang="ru-RU" dirty="0" smtClean="0"/>
              <a:t>без библиотек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817" y="2097088"/>
            <a:ext cx="718319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711C68A-22ED-4A2C-AF1C-F045F724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643F878-6923-4AEF-9740-AB38F6049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 время практики </a:t>
            </a:r>
            <a:r>
              <a:rPr lang="ru-RU" dirty="0" smtClean="0"/>
              <a:t>мы:</a:t>
            </a:r>
            <a:endParaRPr lang="ru-RU" dirty="0"/>
          </a:p>
          <a:p>
            <a:r>
              <a:rPr lang="ru-RU" dirty="0" smtClean="0"/>
              <a:t>научились </a:t>
            </a:r>
            <a:r>
              <a:rPr lang="ru-RU" dirty="0"/>
              <a:t>использовать разные </a:t>
            </a:r>
            <a:r>
              <a:rPr lang="ru-RU" dirty="0" smtClean="0"/>
              <a:t>библиотеки.</a:t>
            </a:r>
            <a:endParaRPr lang="ru-RU" dirty="0"/>
          </a:p>
          <a:p>
            <a:r>
              <a:rPr lang="ru-RU" dirty="0"/>
              <a:t>научились визуализировать и предварительно обрабатывать </a:t>
            </a:r>
            <a:r>
              <a:rPr lang="ru-RU" dirty="0" smtClean="0"/>
              <a:t>данные.</a:t>
            </a:r>
            <a:endParaRPr lang="ru-RU" dirty="0"/>
          </a:p>
          <a:p>
            <a:r>
              <a:rPr lang="ru-RU" dirty="0" smtClean="0"/>
              <a:t>практиковали </a:t>
            </a:r>
            <a:r>
              <a:rPr lang="ru-RU" dirty="0"/>
              <a:t>различные подходы к </a:t>
            </a:r>
            <a:r>
              <a:rPr lang="ru-RU" dirty="0" smtClean="0"/>
              <a:t>классификации.</a:t>
            </a:r>
            <a:endParaRPr lang="ru-RU" dirty="0"/>
          </a:p>
          <a:p>
            <a:r>
              <a:rPr lang="ru-RU" dirty="0" smtClean="0"/>
              <a:t>обучили модели для бинарной классификации клиентов.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808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D3E1DE0-B49C-4278-96EC-ECB44BF4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746" y="342046"/>
            <a:ext cx="7095093" cy="605510"/>
          </a:xfrm>
        </p:spPr>
        <p:txBody>
          <a:bodyPr/>
          <a:lstStyle/>
          <a:p>
            <a:r>
              <a:rPr lang="ru-RU" dirty="0"/>
              <a:t>ГуД6Ай</a:t>
            </a:r>
            <a:endParaRPr lang="ru-RU" dirty="0"/>
          </a:p>
        </p:txBody>
      </p:sp>
      <p:pic>
        <p:nvPicPr>
          <p:cNvPr id="7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473" y="1647251"/>
            <a:ext cx="3875559" cy="382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1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34EFF0-6B16-4644-9E7D-848709C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555F9B0-AE8F-4DCB-A2D5-A561E07A9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Целью является отработка различных подходов к классификации в рамках задачи классификации клиентов. </a:t>
            </a:r>
          </a:p>
          <a:p>
            <a:r>
              <a:rPr lang="ru-RU" dirty="0"/>
              <a:t>Также необходимо выполнить ряд вспомогательных шагов, таких как </a:t>
            </a:r>
            <a:r>
              <a:rPr lang="ru-RU" dirty="0" smtClean="0"/>
              <a:t>препроцессинг и </a:t>
            </a:r>
            <a:r>
              <a:rPr lang="ru-RU" dirty="0"/>
              <a:t>визуализация данных.</a:t>
            </a:r>
          </a:p>
          <a:p>
            <a:r>
              <a:rPr lang="ru-RU" dirty="0"/>
              <a:t>Будут использоваться следующие </a:t>
            </a:r>
            <a:r>
              <a:rPr lang="ru-RU" dirty="0" smtClean="0"/>
              <a:t>методы: </a:t>
            </a:r>
            <a:r>
              <a:rPr lang="ru-RU" dirty="0" err="1" smtClean="0"/>
              <a:t>Random</a:t>
            </a:r>
            <a:r>
              <a:rPr lang="ru-RU" dirty="0" smtClean="0"/>
              <a:t> </a:t>
            </a:r>
            <a:r>
              <a:rPr lang="ru-RU" dirty="0" err="1"/>
              <a:t>Forest</a:t>
            </a:r>
            <a:r>
              <a:rPr lang="ru-RU" dirty="0"/>
              <a:t>, K-</a:t>
            </a:r>
            <a:r>
              <a:rPr lang="ru-RU" dirty="0" err="1"/>
              <a:t>Nearest</a:t>
            </a:r>
            <a:r>
              <a:rPr lang="ru-RU" dirty="0"/>
              <a:t> </a:t>
            </a:r>
            <a:r>
              <a:rPr lang="ru-RU" dirty="0" err="1"/>
              <a:t>Neighbor</a:t>
            </a:r>
            <a:r>
              <a:rPr lang="ru-RU" dirty="0"/>
              <a:t>, </a:t>
            </a:r>
            <a:r>
              <a:rPr lang="ru-RU" dirty="0" err="1"/>
              <a:t>Naïve</a:t>
            </a:r>
            <a:r>
              <a:rPr lang="ru-RU" dirty="0"/>
              <a:t> </a:t>
            </a:r>
            <a:r>
              <a:rPr lang="ru-RU" dirty="0" err="1"/>
              <a:t>Bayes</a:t>
            </a:r>
            <a:r>
              <a:rPr lang="ru-RU" dirty="0"/>
              <a:t>, </a:t>
            </a:r>
            <a:r>
              <a:rPr lang="ru-RU" dirty="0" err="1"/>
              <a:t>Decision</a:t>
            </a:r>
            <a:r>
              <a:rPr lang="ru-RU" dirty="0"/>
              <a:t> </a:t>
            </a:r>
            <a:r>
              <a:rPr lang="ru-RU" dirty="0" err="1"/>
              <a:t>Trees</a:t>
            </a:r>
            <a:r>
              <a:rPr lang="ru-RU" dirty="0"/>
              <a:t>, </a:t>
            </a:r>
            <a:r>
              <a:rPr lang="ru-RU" dirty="0" err="1"/>
              <a:t>Support</a:t>
            </a:r>
            <a:r>
              <a:rPr lang="ru-RU" dirty="0"/>
              <a:t> </a:t>
            </a:r>
            <a:r>
              <a:rPr lang="ru-RU" dirty="0" err="1" smtClean="0"/>
              <a:t>Vector</a:t>
            </a:r>
            <a:r>
              <a:rPr lang="ru-RU" dirty="0" smtClean="0"/>
              <a:t> </a:t>
            </a:r>
            <a:r>
              <a:rPr lang="ru-RU" dirty="0" err="1" smtClean="0"/>
              <a:t>Machine</a:t>
            </a:r>
            <a:r>
              <a:rPr lang="ru-RU" dirty="0"/>
              <a:t>, </a:t>
            </a:r>
            <a:r>
              <a:rPr lang="ru-RU" dirty="0" err="1"/>
              <a:t>Regression</a:t>
            </a:r>
            <a:r>
              <a:rPr lang="ru-RU" dirty="0" smtClean="0"/>
              <a:t>,</a:t>
            </a:r>
            <a:r>
              <a:rPr lang="en-US" dirty="0" smtClean="0"/>
              <a:t> Federated Learning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Ожидаемый результат: обученные </a:t>
            </a:r>
            <a:r>
              <a:rPr lang="ru-RU" dirty="0" smtClean="0"/>
              <a:t>модели способной </a:t>
            </a:r>
            <a:r>
              <a:rPr lang="ru-RU" dirty="0"/>
              <a:t>выполнять двоичную классификацию клиентов (</a:t>
            </a:r>
            <a:r>
              <a:rPr lang="ru-RU" dirty="0" err="1"/>
              <a:t>Python</a:t>
            </a:r>
            <a:r>
              <a:rPr lang="ru-RU" dirty="0"/>
              <a:t> реализация</a:t>
            </a:r>
            <a:r>
              <a:rPr lang="ru-RU" dirty="0" smtClean="0"/>
              <a:t>).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683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044F363-C202-439E-94C5-5229891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6528241-C91D-49B5-8398-6507024DF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9905998" cy="4113991"/>
          </a:xfrm>
        </p:spPr>
        <p:txBody>
          <a:bodyPr/>
          <a:lstStyle/>
          <a:p>
            <a:r>
              <a:rPr lang="en-US" dirty="0"/>
              <a:t>2021-Jan-25 (Mon) – Lectures, Initial Meeting</a:t>
            </a:r>
          </a:p>
          <a:p>
            <a:r>
              <a:rPr lang="en-US" dirty="0"/>
              <a:t>2021-Jan-26 (Tue) – Dataset Exploring and Environment setup</a:t>
            </a:r>
          </a:p>
          <a:p>
            <a:r>
              <a:rPr lang="en-US" dirty="0"/>
              <a:t>2021-Jan-27-28 (Wed-Thu) – Data Visualization</a:t>
            </a:r>
          </a:p>
          <a:p>
            <a:r>
              <a:rPr lang="en-US" dirty="0"/>
              <a:t>2021-Jan-29 (Fri) – Random Forest</a:t>
            </a:r>
          </a:p>
          <a:p>
            <a:r>
              <a:rPr lang="en-US" dirty="0"/>
              <a:t>2021-Feb-1 (Mon) – Feature Selection</a:t>
            </a:r>
          </a:p>
          <a:p>
            <a:r>
              <a:rPr lang="en-US" dirty="0"/>
              <a:t>2021-Feb-2-4 (Tue-Thu) – Model Evaluation, ROC Curve</a:t>
            </a:r>
          </a:p>
          <a:p>
            <a:r>
              <a:rPr lang="en-US" dirty="0"/>
              <a:t>2021-Feb-5-10 (Fri-Wed) – Federated Learning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681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Наши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 файл .</a:t>
            </a:r>
            <a:r>
              <a:rPr lang="en-US" dirty="0"/>
              <a:t>csv </a:t>
            </a:r>
            <a:r>
              <a:rPr lang="ru-RU" dirty="0"/>
              <a:t>с информацией о клиентах с такими </a:t>
            </a:r>
            <a:r>
              <a:rPr lang="ru-RU" dirty="0" err="1"/>
              <a:t>фичами</a:t>
            </a:r>
            <a:r>
              <a:rPr lang="ru-RU" dirty="0"/>
              <a:t> 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'</a:t>
            </a:r>
            <a:r>
              <a:rPr lang="en-US" dirty="0" err="1"/>
              <a:t>customer_id</a:t>
            </a:r>
            <a:r>
              <a:rPr lang="en-US" dirty="0"/>
              <a:t>', '</a:t>
            </a:r>
            <a:r>
              <a:rPr lang="en-US" dirty="0" err="1"/>
              <a:t>customer_visit_score</a:t>
            </a:r>
            <a:r>
              <a:rPr lang="en-US" dirty="0"/>
              <a:t>', '</a:t>
            </a:r>
            <a:r>
              <a:rPr lang="en-US" dirty="0" err="1"/>
              <a:t>customer_product_search_score</a:t>
            </a:r>
            <a:r>
              <a:rPr lang="en-US" dirty="0"/>
              <a:t>', '</a:t>
            </a:r>
            <a:r>
              <a:rPr lang="en-US" dirty="0" err="1"/>
              <a:t>customer_ctr_score</a:t>
            </a:r>
            <a:r>
              <a:rPr lang="en-US" dirty="0"/>
              <a:t>', '</a:t>
            </a:r>
            <a:r>
              <a:rPr lang="en-US" dirty="0" err="1"/>
              <a:t>customer_stay_score</a:t>
            </a:r>
            <a:r>
              <a:rPr lang="en-US" dirty="0"/>
              <a:t>', '</a:t>
            </a:r>
            <a:r>
              <a:rPr lang="en-US" dirty="0" err="1"/>
              <a:t>customer_frequency_score</a:t>
            </a:r>
            <a:r>
              <a:rPr lang="en-US" dirty="0"/>
              <a:t>', '</a:t>
            </a:r>
            <a:r>
              <a:rPr lang="en-US" dirty="0" err="1"/>
              <a:t>customer_product_variation_score</a:t>
            </a:r>
            <a:r>
              <a:rPr lang="en-US" dirty="0"/>
              <a:t>', '</a:t>
            </a:r>
            <a:r>
              <a:rPr lang="en-US" dirty="0" err="1"/>
              <a:t>customer_order_score</a:t>
            </a:r>
            <a:r>
              <a:rPr lang="en-US" dirty="0"/>
              <a:t>', '</a:t>
            </a:r>
            <a:r>
              <a:rPr lang="en-US" dirty="0" err="1"/>
              <a:t>customer_affinity_score</a:t>
            </a:r>
            <a:r>
              <a:rPr lang="en-US" dirty="0"/>
              <a:t>', '</a:t>
            </a:r>
            <a:r>
              <a:rPr lang="en-US" dirty="0" err="1"/>
              <a:t>customer_active_segment</a:t>
            </a:r>
            <a:r>
              <a:rPr lang="en-US" dirty="0"/>
              <a:t>', 'X1', </a:t>
            </a:r>
          </a:p>
          <a:p>
            <a:r>
              <a:rPr lang="ru-RU" dirty="0"/>
              <a:t>И по этим данным мы должны обучить модель для бинарной классификации '</a:t>
            </a:r>
            <a:r>
              <a:rPr lang="en-US" dirty="0" err="1"/>
              <a:t>customer_category</a:t>
            </a:r>
            <a:r>
              <a:rPr lang="en-US" dirty="0"/>
              <a:t>'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044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51CCA453-C965-4342-8730-828F22C6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Изучение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xmlns="" id="{EEEC3961-7545-4A8F-A37A-AEEA1040F6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ttps://cdn.discordapp.com/attachments/659811351857987586/809759256785846282/Screenshot_2021-02-12_at_14.14.04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25" y="1896983"/>
            <a:ext cx="5783360" cy="215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659811351857987586/809759329343373312/Screenshot_2021-02-12_at_14.14.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85" y="1899223"/>
            <a:ext cx="5248133" cy="215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293" y="4123230"/>
            <a:ext cx="3362325" cy="24193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25" y="4113705"/>
            <a:ext cx="37242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ECE9685-03D4-467A-BDAD-49A28C1A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Визуализация и </a:t>
            </a:r>
            <a:r>
              <a:rPr lang="ru-RU" dirty="0" smtClean="0"/>
              <a:t>препроцессинг данных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8DE2CC7-A005-4CB4-82ED-2D68AB869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037" y="2494383"/>
            <a:ext cx="10030374" cy="4363617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Garamond" panose="02020404030301010803" pitchFamily="18" charset="0"/>
              </a:rPr>
              <a:t>Нормализовать данные.</a:t>
            </a:r>
            <a:endParaRPr lang="en-US" sz="2800" dirty="0" smtClean="0">
              <a:latin typeface="Garamond" panose="02020404030301010803" pitchFamily="18" charset="0"/>
            </a:endParaRPr>
          </a:p>
          <a:p>
            <a:r>
              <a:rPr lang="ru-RU" sz="2800" dirty="0">
                <a:latin typeface="Garamond" panose="02020404030301010803" pitchFamily="18" charset="0"/>
              </a:rPr>
              <a:t>К</a:t>
            </a:r>
            <a:r>
              <a:rPr lang="ru-RU" sz="2800" dirty="0" smtClean="0">
                <a:latin typeface="Garamond" panose="02020404030301010803" pitchFamily="18" charset="0"/>
              </a:rPr>
              <a:t>одировать </a:t>
            </a:r>
            <a:r>
              <a:rPr lang="ru-RU" sz="2800" dirty="0">
                <a:latin typeface="Garamond" panose="02020404030301010803" pitchFamily="18" charset="0"/>
              </a:rPr>
              <a:t>все категориальные функции как целые </a:t>
            </a:r>
            <a:r>
              <a:rPr lang="ru-RU" sz="2800" dirty="0" smtClean="0">
                <a:latin typeface="Garamond" panose="02020404030301010803" pitchFamily="18" charset="0"/>
              </a:rPr>
              <a:t>числа, чтобы мы могли использовать их во время обучения модели.</a:t>
            </a:r>
            <a:endParaRPr lang="en-US" sz="2800" dirty="0" smtClean="0">
              <a:latin typeface="Garamond" panose="02020404030301010803" pitchFamily="18" charset="0"/>
            </a:endParaRPr>
          </a:p>
          <a:p>
            <a:r>
              <a:rPr lang="ru-RU" sz="2800" dirty="0" smtClean="0">
                <a:latin typeface="Garamond" panose="02020404030301010803" pitchFamily="18" charset="0"/>
              </a:rPr>
              <a:t>Устранить выбросы, </a:t>
            </a:r>
            <a:r>
              <a:rPr lang="ru-RU" sz="2800" dirty="0">
                <a:latin typeface="Garamond" panose="02020404030301010803" pitchFamily="18" charset="0"/>
              </a:rPr>
              <a:t>частично отсутствующие </a:t>
            </a:r>
            <a:r>
              <a:rPr lang="ru-RU" sz="2800" dirty="0" smtClean="0">
                <a:latin typeface="Garamond" panose="02020404030301010803" pitchFamily="18" charset="0"/>
              </a:rPr>
              <a:t>данные.</a:t>
            </a:r>
            <a:endParaRPr lang="en-US" sz="2800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4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62948" y="618518"/>
            <a:ext cx="4685211" cy="1478570"/>
          </a:xfrm>
        </p:spPr>
        <p:txBody>
          <a:bodyPr/>
          <a:lstStyle/>
          <a:p>
            <a:r>
              <a:rPr lang="ru-RU" dirty="0" smtClean="0"/>
              <a:t> Визуализация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42" y="120242"/>
            <a:ext cx="6979256" cy="35417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892" y="3906338"/>
            <a:ext cx="8401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7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 и до нормализации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126" y="1796295"/>
            <a:ext cx="7290571" cy="455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013E41-D32A-4B02-A99D-398C16B170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0891" y="0"/>
            <a:ext cx="9150220" cy="1281118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34874" y="562093"/>
            <a:ext cx="8946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Garamond" panose="02020404030301010803" pitchFamily="18" charset="0"/>
              </a:rPr>
              <a:t>Кодировка всех категориальных </a:t>
            </a:r>
            <a:r>
              <a:rPr lang="ru-RU" sz="3600" dirty="0" err="1" smtClean="0">
                <a:latin typeface="Garamond" panose="02020404030301010803" pitchFamily="18" charset="0"/>
              </a:rPr>
              <a:t>фич</a:t>
            </a:r>
            <a:r>
              <a:rPr lang="ru-RU" sz="3600" dirty="0" smtClean="0">
                <a:latin typeface="Garamond" panose="02020404030301010803" pitchFamily="18" charset="0"/>
              </a:rPr>
              <a:t> 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874" y="1770517"/>
            <a:ext cx="2057400" cy="33337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44" y="1760992"/>
            <a:ext cx="2047875" cy="3343275"/>
          </a:xfrm>
          <a:prstGeom prst="rect">
            <a:avLst/>
          </a:prstGeom>
        </p:spPr>
      </p:pic>
      <p:sp>
        <p:nvSpPr>
          <p:cNvPr id="15" name="Стрелка вправо 14"/>
          <p:cNvSpPr/>
          <p:nvPr/>
        </p:nvSpPr>
        <p:spPr>
          <a:xfrm>
            <a:off x="4528449" y="2770778"/>
            <a:ext cx="2603863" cy="1323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38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1176</TotalTime>
  <Words>276</Words>
  <Application>Microsoft Office PowerPoint</Application>
  <PresentationFormat>Широкоэкранный</PresentationFormat>
  <Paragraphs>39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Garamond</vt:lpstr>
      <vt:lpstr>Trebuchet MS</vt:lpstr>
      <vt:lpstr>Контур</vt:lpstr>
      <vt:lpstr>Customers Binary Classification</vt:lpstr>
      <vt:lpstr>Цель</vt:lpstr>
      <vt:lpstr>План работы</vt:lpstr>
      <vt:lpstr>Наши данные</vt:lpstr>
      <vt:lpstr>Изучение датасета</vt:lpstr>
      <vt:lpstr>Визуализация и препроцессинг данных </vt:lpstr>
      <vt:lpstr> Визуализация</vt:lpstr>
      <vt:lpstr>После и до нормализации данных</vt:lpstr>
      <vt:lpstr> </vt:lpstr>
      <vt:lpstr>Random Forest </vt:lpstr>
      <vt:lpstr>Выбор наилучших параметров модели</vt:lpstr>
      <vt:lpstr>Feature Selection </vt:lpstr>
      <vt:lpstr>Model Evaluation, ROC Curve</vt:lpstr>
      <vt:lpstr>Имитация federated learning без библиотек </vt:lpstr>
      <vt:lpstr>Вывод</vt:lpstr>
      <vt:lpstr>ГуД6Ай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Customers Binary Classification</dc:title>
  <dc:creator>ПОРХУН КАТЕРИНА</dc:creator>
  <cp:lastModifiedBy>Andrey</cp:lastModifiedBy>
  <cp:revision>20</cp:revision>
  <dcterms:created xsi:type="dcterms:W3CDTF">2021-02-10T14:14:55Z</dcterms:created>
  <dcterms:modified xsi:type="dcterms:W3CDTF">2021-02-12T12:48:20Z</dcterms:modified>
</cp:coreProperties>
</file>