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932"/>
  </p:normalViewPr>
  <p:slideViewPr>
    <p:cSldViewPr snapToGrid="0" snapToObjects="1">
      <p:cViewPr varScale="1">
        <p:scale>
          <a:sx n="58" d="100"/>
          <a:sy n="58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EB35-9A7E-FB47-B72C-A9DF1152CD02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55BE-859E-6B48-A5B8-89CF9F63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World Topologies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25" y="892098"/>
            <a:ext cx="6389865" cy="5346600"/>
          </a:xfrm>
        </p:spPr>
      </p:pic>
    </p:spTree>
    <p:extLst>
      <p:ext uri="{BB962C8B-B14F-4D97-AF65-F5344CB8AC3E}">
        <p14:creationId xmlns:p14="http://schemas.microsoft.com/office/powerpoint/2010/main" val="22279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                                    Real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" y="1690688"/>
            <a:ext cx="5999357" cy="4923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70" y="1690688"/>
            <a:ext cx="6309887" cy="49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                                    Real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" y="1690688"/>
            <a:ext cx="5975349" cy="4481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8" y="1531144"/>
            <a:ext cx="561851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1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                                    Real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6" y="1690688"/>
            <a:ext cx="5975349" cy="4481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59" y="1425208"/>
            <a:ext cx="5872976" cy="50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 World Topologies</vt:lpstr>
      <vt:lpstr>PowerPoint Presentation</vt:lpstr>
      <vt:lpstr>Inferred                                     Real</vt:lpstr>
      <vt:lpstr>Inferred                                     Real</vt:lpstr>
      <vt:lpstr>Inferred                                     Real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Topologies</dc:title>
  <dc:creator>Anirudh  Sabnis</dc:creator>
  <cp:lastModifiedBy>Anirudh  Sabnis</cp:lastModifiedBy>
  <cp:revision>1</cp:revision>
  <dcterms:created xsi:type="dcterms:W3CDTF">2018-01-04T13:53:00Z</dcterms:created>
  <dcterms:modified xsi:type="dcterms:W3CDTF">2018-01-04T13:59:39Z</dcterms:modified>
</cp:coreProperties>
</file>