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20" r:id="rId6"/>
    <p:sldId id="307" r:id="rId7"/>
    <p:sldId id="314" r:id="rId8"/>
    <p:sldId id="323" r:id="rId9"/>
    <p:sldId id="308" r:id="rId10"/>
    <p:sldId id="317" r:id="rId11"/>
    <p:sldId id="318" r:id="rId12"/>
    <p:sldId id="309" r:id="rId13"/>
    <p:sldId id="316" r:id="rId14"/>
    <p:sldId id="310" r:id="rId15"/>
    <p:sldId id="321" r:id="rId16"/>
    <p:sldId id="311" r:id="rId17"/>
    <p:sldId id="272" r:id="rId18"/>
    <p:sldId id="324" r:id="rId19"/>
    <p:sldId id="325" r:id="rId20"/>
    <p:sldId id="313" r:id="rId21"/>
    <p:sldId id="261" r:id="rId22"/>
    <p:sldId id="283" r:id="rId23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Teko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399ABB-01DA-494E-8191-388AFE5EC514}">
  <a:tblStyle styleId="{FD399ABB-01DA-494E-8191-388AFE5EC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29c986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29c986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2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7f55532e0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7f55532e0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0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71fe88998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71fe88998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7f55532e0e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7f55532e0e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82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7f55532e0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7f55532e0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7f55532e0e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7f55532e0e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07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7f55532e0e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7f55532e0e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41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29c9862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29c9862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7248badeee_0_2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7248badeee_0_2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fe88998f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fe88998f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85479a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85479a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85479a31_0_30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85479a31_0_30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185479a31_0_30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185479a31_0_30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4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29c9862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29c9862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0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29c9862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29c9862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859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7f55532e0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7f55532e0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7f55532e0e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7f55532e0e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075" y="1551025"/>
            <a:ext cx="3858000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075" y="3165259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2" hasCustomPrompt="1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714225" y="2978650"/>
            <a:ext cx="23100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2"/>
          </p:nvPr>
        </p:nvSpPr>
        <p:spPr>
          <a:xfrm>
            <a:off x="714075" y="2557900"/>
            <a:ext cx="23100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3"/>
          </p:nvPr>
        </p:nvSpPr>
        <p:spPr>
          <a:xfrm>
            <a:off x="3417000" y="2978650"/>
            <a:ext cx="23100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"/>
          </p:nvPr>
        </p:nvSpPr>
        <p:spPr>
          <a:xfrm>
            <a:off x="3416850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5"/>
          </p:nvPr>
        </p:nvSpPr>
        <p:spPr>
          <a:xfrm>
            <a:off x="6119775" y="2978650"/>
            <a:ext cx="23100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6"/>
          </p:nvPr>
        </p:nvSpPr>
        <p:spPr>
          <a:xfrm>
            <a:off x="6119625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71407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2"/>
          </p:nvPr>
        </p:nvSpPr>
        <p:spPr>
          <a:xfrm>
            <a:off x="71407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 hasCustomPrompt="1"/>
          </p:nvPr>
        </p:nvSpPr>
        <p:spPr>
          <a:xfrm>
            <a:off x="71407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1692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41692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5" hasCustomPrompt="1"/>
          </p:nvPr>
        </p:nvSpPr>
        <p:spPr>
          <a:xfrm>
            <a:off x="341692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6119775" y="17805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6119775" y="13597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 idx="8" hasCustomPrompt="1"/>
          </p:nvPr>
        </p:nvSpPr>
        <p:spPr>
          <a:xfrm>
            <a:off x="6119775" y="8295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71407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71407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14" hasCustomPrompt="1"/>
          </p:nvPr>
        </p:nvSpPr>
        <p:spPr>
          <a:xfrm>
            <a:off x="71407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341692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6"/>
          </p:nvPr>
        </p:nvSpPr>
        <p:spPr>
          <a:xfrm>
            <a:off x="341692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17" hasCustomPrompt="1"/>
          </p:nvPr>
        </p:nvSpPr>
        <p:spPr>
          <a:xfrm>
            <a:off x="341692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8"/>
          </p:nvPr>
        </p:nvSpPr>
        <p:spPr>
          <a:xfrm>
            <a:off x="6119775" y="371997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9"/>
          </p:nvPr>
        </p:nvSpPr>
        <p:spPr>
          <a:xfrm>
            <a:off x="6119775" y="329922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20" hasCustomPrompt="1"/>
          </p:nvPr>
        </p:nvSpPr>
        <p:spPr>
          <a:xfrm>
            <a:off x="6119775" y="276897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2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2" hasCustomPrompt="1"/>
          </p:nvPr>
        </p:nvSpPr>
        <p:spPr>
          <a:xfrm>
            <a:off x="714075" y="1984050"/>
            <a:ext cx="23634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714075" y="2879825"/>
            <a:ext cx="23634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3" hasCustomPrompt="1"/>
          </p:nvPr>
        </p:nvSpPr>
        <p:spPr>
          <a:xfrm>
            <a:off x="6066375" y="1984050"/>
            <a:ext cx="23634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6066375" y="2879825"/>
            <a:ext cx="23634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5" hasCustomPrompt="1"/>
          </p:nvPr>
        </p:nvSpPr>
        <p:spPr>
          <a:xfrm>
            <a:off x="3390225" y="1984050"/>
            <a:ext cx="2363400" cy="7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75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3390225" y="2879825"/>
            <a:ext cx="23634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903200" y="1795550"/>
            <a:ext cx="3526800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  <a:defRPr sz="5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03188" y="2585950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4075" y="1328150"/>
            <a:ext cx="77157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◔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◕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◌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◍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546375" y="2978650"/>
            <a:ext cx="25554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42400" y="2978650"/>
            <a:ext cx="25551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546363" y="2557900"/>
            <a:ext cx="25551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42063" y="2557900"/>
            <a:ext cx="25554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572000" y="542150"/>
            <a:ext cx="3858000" cy="40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14075" y="1233175"/>
            <a:ext cx="3858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14075" y="2803075"/>
            <a:ext cx="3858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58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0"/>
          <p:cNvGrpSpPr/>
          <p:nvPr/>
        </p:nvGrpSpPr>
        <p:grpSpPr>
          <a:xfrm>
            <a:off x="1878040" y="626836"/>
            <a:ext cx="5509872" cy="3890072"/>
            <a:chOff x="1510100" y="891275"/>
            <a:chExt cx="4979550" cy="3751275"/>
          </a:xfrm>
        </p:grpSpPr>
        <p:sp>
          <p:nvSpPr>
            <p:cNvPr id="37" name="Google Shape;37;p10"/>
            <p:cNvSpPr/>
            <p:nvPr/>
          </p:nvSpPr>
          <p:spPr>
            <a:xfrm>
              <a:off x="1688050" y="1064700"/>
              <a:ext cx="4801600" cy="3577850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1510100" y="3954575"/>
              <a:ext cx="411375" cy="50680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1510100" y="3452275"/>
              <a:ext cx="820800" cy="1009100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510100" y="2950650"/>
              <a:ext cx="1230225" cy="1510725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510100" y="2449025"/>
              <a:ext cx="1639650" cy="2012350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1510100" y="1946750"/>
              <a:ext cx="2049725" cy="2514625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510100" y="1445125"/>
              <a:ext cx="2459150" cy="3016250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1510100" y="977025"/>
              <a:ext cx="2868575" cy="3484350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537825" y="891275"/>
              <a:ext cx="3250275" cy="3570100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873100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282525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691950" y="891275"/>
              <a:ext cx="3325100" cy="3570100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3102025" y="891275"/>
              <a:ext cx="3212250" cy="3570100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3511450" y="891275"/>
              <a:ext cx="2802825" cy="3430825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3920875" y="891275"/>
              <a:ext cx="2392750" cy="2931775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4330300" y="891275"/>
              <a:ext cx="1983325" cy="2430150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4739725" y="891275"/>
              <a:ext cx="1573900" cy="1927875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5149150" y="891275"/>
              <a:ext cx="1164475" cy="1426250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5559225" y="891275"/>
              <a:ext cx="754400" cy="924625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968650" y="891275"/>
              <a:ext cx="344975" cy="422350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669781" y="1019579"/>
              <a:ext cx="4500153" cy="3300480"/>
            </a:xfrm>
            <a:custGeom>
              <a:avLst/>
              <a:gdLst/>
              <a:ahLst/>
              <a:cxnLst/>
              <a:rect l="l" t="t" r="r" b="b"/>
              <a:pathLst>
                <a:path w="174526" h="128000" extrusionOk="0">
                  <a:moveTo>
                    <a:pt x="6964" y="0"/>
                  </a:moveTo>
                  <a:cubicBezTo>
                    <a:pt x="3121" y="0"/>
                    <a:pt x="0" y="2734"/>
                    <a:pt x="0" y="6087"/>
                  </a:cubicBezTo>
                  <a:lnTo>
                    <a:pt x="0" y="121913"/>
                  </a:lnTo>
                  <a:cubicBezTo>
                    <a:pt x="0" y="125266"/>
                    <a:pt x="3121" y="128000"/>
                    <a:pt x="6964" y="128000"/>
                  </a:cubicBezTo>
                  <a:lnTo>
                    <a:pt x="167562" y="128000"/>
                  </a:lnTo>
                  <a:cubicBezTo>
                    <a:pt x="171405" y="128000"/>
                    <a:pt x="174526" y="125266"/>
                    <a:pt x="174526" y="121913"/>
                  </a:cubicBezTo>
                  <a:lnTo>
                    <a:pt x="174526" y="6087"/>
                  </a:lnTo>
                  <a:cubicBezTo>
                    <a:pt x="174526" y="2734"/>
                    <a:pt x="171405" y="0"/>
                    <a:pt x="167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729950" y="1060850"/>
              <a:ext cx="4379925" cy="3218050"/>
            </a:xfrm>
            <a:custGeom>
              <a:avLst/>
              <a:gdLst/>
              <a:ahLst/>
              <a:cxnLst/>
              <a:rect l="l" t="t" r="r" b="b"/>
              <a:pathLst>
                <a:path w="175197" h="128722" extrusionOk="0">
                  <a:moveTo>
                    <a:pt x="167898" y="722"/>
                  </a:moveTo>
                  <a:cubicBezTo>
                    <a:pt x="171535" y="722"/>
                    <a:pt x="174501" y="3301"/>
                    <a:pt x="174501" y="6448"/>
                  </a:cubicBezTo>
                  <a:lnTo>
                    <a:pt x="174501" y="122274"/>
                  </a:lnTo>
                  <a:cubicBezTo>
                    <a:pt x="174501" y="125421"/>
                    <a:pt x="171535" y="128000"/>
                    <a:pt x="167898" y="128000"/>
                  </a:cubicBezTo>
                  <a:lnTo>
                    <a:pt x="7300" y="128000"/>
                  </a:lnTo>
                  <a:cubicBezTo>
                    <a:pt x="3663" y="128000"/>
                    <a:pt x="697" y="125421"/>
                    <a:pt x="697" y="122274"/>
                  </a:cubicBezTo>
                  <a:lnTo>
                    <a:pt x="697" y="6448"/>
                  </a:lnTo>
                  <a:cubicBezTo>
                    <a:pt x="697" y="3301"/>
                    <a:pt x="3663" y="722"/>
                    <a:pt x="7300" y="722"/>
                  </a:cubicBezTo>
                  <a:close/>
                  <a:moveTo>
                    <a:pt x="7300" y="0"/>
                  </a:moveTo>
                  <a:cubicBezTo>
                    <a:pt x="3276" y="0"/>
                    <a:pt x="1" y="2914"/>
                    <a:pt x="1" y="6448"/>
                  </a:cubicBezTo>
                  <a:lnTo>
                    <a:pt x="1" y="122274"/>
                  </a:lnTo>
                  <a:cubicBezTo>
                    <a:pt x="1" y="125807"/>
                    <a:pt x="3276" y="128722"/>
                    <a:pt x="7300" y="128722"/>
                  </a:cubicBezTo>
                  <a:lnTo>
                    <a:pt x="167898" y="128722"/>
                  </a:lnTo>
                  <a:cubicBezTo>
                    <a:pt x="171921" y="128722"/>
                    <a:pt x="175197" y="125807"/>
                    <a:pt x="175197" y="122274"/>
                  </a:cubicBezTo>
                  <a:lnTo>
                    <a:pt x="175197" y="6448"/>
                  </a:lnTo>
                  <a:cubicBezTo>
                    <a:pt x="175197" y="2914"/>
                    <a:pt x="171921" y="0"/>
                    <a:pt x="16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2730675" y="1663788"/>
            <a:ext cx="3693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719725" y="3004425"/>
            <a:ext cx="3693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eko"/>
              <a:buNone/>
              <a:defRPr sz="25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643400" y="1791075"/>
            <a:ext cx="5857200" cy="11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643400" y="2958825"/>
            <a:ext cx="585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75" y="1328150"/>
            <a:ext cx="7715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Ponsel_pintar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714075" y="1551025"/>
            <a:ext cx="3858000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design document (GDD)</a:t>
            </a:r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714075" y="3165259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Game</a:t>
            </a:r>
            <a:endParaRPr dirty="0"/>
          </a:p>
        </p:txBody>
      </p:sp>
      <p:grpSp>
        <p:nvGrpSpPr>
          <p:cNvPr id="147" name="Google Shape;147;p25"/>
          <p:cNvGrpSpPr/>
          <p:nvPr/>
        </p:nvGrpSpPr>
        <p:grpSpPr>
          <a:xfrm>
            <a:off x="5439650" y="1453939"/>
            <a:ext cx="2122509" cy="2235728"/>
            <a:chOff x="2279725" y="1243725"/>
            <a:chExt cx="3063225" cy="3226625"/>
          </a:xfrm>
        </p:grpSpPr>
        <p:sp>
          <p:nvSpPr>
            <p:cNvPr id="148" name="Google Shape;148;p25"/>
            <p:cNvSpPr/>
            <p:nvPr/>
          </p:nvSpPr>
          <p:spPr>
            <a:xfrm>
              <a:off x="2366350" y="1330050"/>
              <a:ext cx="2976600" cy="3140300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279725" y="1389000"/>
              <a:ext cx="2976600" cy="2995025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279725" y="1243725"/>
              <a:ext cx="2976600" cy="290550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443150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606575" y="1334525"/>
              <a:ext cx="109250" cy="108950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770275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74A49D-C5FD-4637-84A0-12067086F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41" y="2584594"/>
            <a:ext cx="1828900" cy="6096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4ED18-C4F9-44BC-8E0F-654DDCDB6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50" y="2001640"/>
            <a:ext cx="2560542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54829" y="1328031"/>
            <a:ext cx="3693600" cy="1622088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accent3"/>
                </a:solidFill>
              </a:rPr>
              <a:t>	Win : </a:t>
            </a:r>
            <a:r>
              <a:rPr lang="en-US" sz="1500" dirty="0" err="1">
                <a:solidFill>
                  <a:schemeClr val="accent3"/>
                </a:solidFill>
              </a:rPr>
              <a:t>akan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mendapatkan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mendapatkan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mendali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Emas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dengan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ketentuan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jumlah</a:t>
            </a:r>
            <a:r>
              <a:rPr lang="en-US" sz="1500" dirty="0">
                <a:solidFill>
                  <a:schemeClr val="accent3"/>
                </a:solidFill>
              </a:rPr>
              <a:t> Score &gt; 50.</a:t>
            </a:r>
          </a:p>
          <a:p>
            <a:pPr algn="l"/>
            <a:r>
              <a:rPr lang="en-US" sz="1500" dirty="0">
                <a:solidFill>
                  <a:schemeClr val="accent3"/>
                </a:solidFill>
              </a:rPr>
              <a:t>	Lose : </a:t>
            </a:r>
            <a:r>
              <a:rPr lang="en-US" sz="1500" dirty="0" err="1">
                <a:solidFill>
                  <a:schemeClr val="accent3"/>
                </a:solidFill>
              </a:rPr>
              <a:t>kondisi</a:t>
            </a:r>
            <a:r>
              <a:rPr lang="en-US" sz="1500" dirty="0">
                <a:solidFill>
                  <a:schemeClr val="accent3"/>
                </a:solidFill>
              </a:rPr>
              <a:t> Game Over </a:t>
            </a:r>
            <a:r>
              <a:rPr lang="en-US" sz="1500" dirty="0" err="1">
                <a:solidFill>
                  <a:schemeClr val="accent3"/>
                </a:solidFill>
              </a:rPr>
              <a:t>ini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ketika</a:t>
            </a:r>
            <a:r>
              <a:rPr lang="en-US" sz="1500" dirty="0">
                <a:solidFill>
                  <a:schemeClr val="accent3"/>
                </a:solidFill>
              </a:rPr>
              <a:t> character </a:t>
            </a:r>
            <a:r>
              <a:rPr lang="en-US" sz="1500" dirty="0" err="1">
                <a:solidFill>
                  <a:schemeClr val="accent3"/>
                </a:solidFill>
              </a:rPr>
              <a:t>burung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menabrak</a:t>
            </a:r>
            <a:r>
              <a:rPr lang="en-US" sz="1500" dirty="0">
                <a:solidFill>
                  <a:schemeClr val="accent3"/>
                </a:solidFill>
              </a:rPr>
              <a:t> character </a:t>
            </a:r>
            <a:r>
              <a:rPr lang="en-US" sz="1500" dirty="0" err="1">
                <a:solidFill>
                  <a:schemeClr val="accent3"/>
                </a:solidFill>
              </a:rPr>
              <a:t>pendukung</a:t>
            </a:r>
            <a:r>
              <a:rPr lang="en-US" sz="1500" dirty="0">
                <a:solidFill>
                  <a:schemeClr val="accent3"/>
                </a:solidFill>
              </a:rPr>
              <a:t> (pipe) </a:t>
            </a:r>
            <a:r>
              <a:rPr lang="en-US" sz="1500" dirty="0" err="1">
                <a:solidFill>
                  <a:schemeClr val="accent3"/>
                </a:solidFill>
              </a:rPr>
              <a:t>dan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jatuh</a:t>
            </a:r>
            <a:r>
              <a:rPr lang="en-US" sz="1500" dirty="0">
                <a:solidFill>
                  <a:schemeClr val="accent3"/>
                </a:solidFill>
              </a:rPr>
              <a:t> </a:t>
            </a:r>
            <a:r>
              <a:rPr lang="en-US" sz="1500" dirty="0" err="1">
                <a:solidFill>
                  <a:schemeClr val="accent3"/>
                </a:solidFill>
              </a:rPr>
              <a:t>ke</a:t>
            </a:r>
            <a:r>
              <a:rPr lang="en-US" sz="1500" dirty="0">
                <a:solidFill>
                  <a:schemeClr val="accent3"/>
                </a:solidFill>
              </a:rPr>
              <a:t> ground.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9725" y="3022010"/>
            <a:ext cx="3693600" cy="4755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Win or Lose</a:t>
            </a:r>
          </a:p>
        </p:txBody>
      </p:sp>
    </p:spTree>
    <p:extLst>
      <p:ext uri="{BB962C8B-B14F-4D97-AF65-F5344CB8AC3E}">
        <p14:creationId xmlns:p14="http://schemas.microsoft.com/office/powerpoint/2010/main" val="95113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GamePlay</a:t>
            </a:r>
            <a:r>
              <a:rPr lang="en-US" dirty="0"/>
              <a:t> &amp; </a:t>
            </a:r>
            <a:r>
              <a:rPr lang="en-US" dirty="0" err="1"/>
              <a:t>Mechine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969" y="2159500"/>
            <a:ext cx="2825599" cy="8886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Cara </a:t>
            </a:r>
            <a:r>
              <a:rPr lang="en-US" dirty="0" err="1"/>
              <a:t>bermainnya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mengetukkan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 </a:t>
            </a:r>
            <a:r>
              <a:rPr lang="en-US" dirty="0" err="1">
                <a:hlinkClick r:id="rId2" tooltip="Ponsel pintar"/>
              </a:rPr>
              <a:t>ponsel</a:t>
            </a:r>
            <a:r>
              <a:rPr lang="en-US" dirty="0">
                <a:hlinkClick r:id="rId2" tooltip="Ponsel pintar"/>
              </a:rPr>
              <a:t> </a:t>
            </a:r>
            <a:r>
              <a:rPr lang="en-US" dirty="0" err="1">
                <a:hlinkClick r:id="rId2" tooltip="Ponsel pintar"/>
              </a:rPr>
              <a:t>pintar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terbang</a:t>
            </a:r>
            <a:r>
              <a:rPr lang="en-US" dirty="0"/>
              <a:t>,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pipa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048995" y="2159500"/>
            <a:ext cx="2555100" cy="888600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/>
              <a:t>Key Game </a:t>
            </a:r>
            <a:r>
              <a:rPr lang="en-US" dirty="0" err="1"/>
              <a:t>pada</a:t>
            </a:r>
            <a:r>
              <a:rPr lang="en-US" dirty="0"/>
              <a:t> Game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point.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point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1517788" y="1738750"/>
            <a:ext cx="2555100" cy="366000"/>
          </a:xfrm>
        </p:spPr>
        <p:txBody>
          <a:bodyPr/>
          <a:lstStyle/>
          <a:p>
            <a:r>
              <a:rPr lang="en-US" sz="2800" dirty="0" err="1"/>
              <a:t>Gerakan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4802472" y="1738750"/>
            <a:ext cx="2555400" cy="366000"/>
          </a:xfrm>
        </p:spPr>
        <p:txBody>
          <a:bodyPr/>
          <a:lstStyle/>
          <a:p>
            <a:r>
              <a:rPr lang="en-US" sz="2800" dirty="0"/>
              <a:t>Key Game</a:t>
            </a:r>
          </a:p>
        </p:txBody>
      </p:sp>
    </p:spTree>
    <p:extLst>
      <p:ext uri="{BB962C8B-B14F-4D97-AF65-F5344CB8AC3E}">
        <p14:creationId xmlns:p14="http://schemas.microsoft.com/office/powerpoint/2010/main" val="319004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42"/>
          <p:cNvGrpSpPr/>
          <p:nvPr/>
        </p:nvGrpSpPr>
        <p:grpSpPr>
          <a:xfrm>
            <a:off x="6648897" y="1684924"/>
            <a:ext cx="1075848" cy="810475"/>
            <a:chOff x="3793086" y="406446"/>
            <a:chExt cx="2496746" cy="1880889"/>
          </a:xfrm>
        </p:grpSpPr>
        <p:sp>
          <p:nvSpPr>
            <p:cNvPr id="1619" name="Google Shape;1619;p42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2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1640" name="Google Shape;1640;p42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42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644" name="Google Shape;1644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7" name="Google Shape;1647;p42"/>
          <p:cNvGrpSpPr/>
          <p:nvPr/>
        </p:nvGrpSpPr>
        <p:grpSpPr>
          <a:xfrm>
            <a:off x="5965754" y="2419700"/>
            <a:ext cx="2067596" cy="807300"/>
            <a:chOff x="2764654" y="3640925"/>
            <a:chExt cx="2067596" cy="807300"/>
          </a:xfrm>
        </p:grpSpPr>
        <p:sp>
          <p:nvSpPr>
            <p:cNvPr id="1648" name="Google Shape;1648;p42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1" name="Google Shape;1651;p42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652" name="Google Shape;1652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5" name="Google Shape;1655;p42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1656" name="Google Shape;1656;p42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917013" y="1914324"/>
              <a:ext cx="2088499" cy="1395651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6081520" y="1183488"/>
            <a:ext cx="643827" cy="730848"/>
            <a:chOff x="5455672" y="1249925"/>
            <a:chExt cx="913878" cy="1037400"/>
          </a:xfrm>
        </p:grpSpPr>
        <p:sp>
          <p:nvSpPr>
            <p:cNvPr id="1663" name="Google Shape;1663;p42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42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667" name="Google Shape;1667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0" name="Google Shape;1670;p42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Story Board</a:t>
            </a: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(story) game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.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title" idx="2"/>
          </p:nvPr>
        </p:nvSpPr>
        <p:spPr>
          <a:xfrm>
            <a:off x="5349975" y="2031150"/>
            <a:ext cx="1665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193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56"/>
          <p:cNvSpPr txBox="1">
            <a:spLocks noGrp="1"/>
          </p:cNvSpPr>
          <p:nvPr>
            <p:ph type="title"/>
          </p:nvPr>
        </p:nvSpPr>
        <p:spPr>
          <a:xfrm>
            <a:off x="714075" y="47181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Story Board</a:t>
            </a:r>
            <a:endParaRPr dirty="0"/>
          </a:p>
        </p:txBody>
      </p:sp>
      <p:grpSp>
        <p:nvGrpSpPr>
          <p:cNvPr id="2145" name="Google Shape;2145;p56"/>
          <p:cNvGrpSpPr/>
          <p:nvPr/>
        </p:nvGrpSpPr>
        <p:grpSpPr>
          <a:xfrm>
            <a:off x="831515" y="1070616"/>
            <a:ext cx="2318050" cy="3551206"/>
            <a:chOff x="1552486" y="1176125"/>
            <a:chExt cx="2671789" cy="3171300"/>
          </a:xfrm>
        </p:grpSpPr>
        <p:sp>
          <p:nvSpPr>
            <p:cNvPr id="2146" name="Google Shape;2146;p56"/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 rot="10800000">
              <a:off x="1552486" y="1374050"/>
              <a:ext cx="2595600" cy="2897100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9" name="Google Shape;2149;p56"/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2150" name="Google Shape;2150;p56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56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56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3" name="Google Shape;2153;p56"/>
          <p:cNvSpPr/>
          <p:nvPr/>
        </p:nvSpPr>
        <p:spPr>
          <a:xfrm>
            <a:off x="1192360" y="2832541"/>
            <a:ext cx="152220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Story and Narrative</a:t>
            </a:r>
          </a:p>
        </p:txBody>
      </p:sp>
      <p:sp>
        <p:nvSpPr>
          <p:cNvPr id="2154" name="Google Shape;2154;p56"/>
          <p:cNvSpPr txBox="1"/>
          <p:nvPr/>
        </p:nvSpPr>
        <p:spPr>
          <a:xfrm>
            <a:off x="993007" y="3212141"/>
            <a:ext cx="19209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Dibuat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dalam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file word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terpisah</a:t>
            </a:r>
            <a:endParaRPr lang="en-US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55" name="Google Shape;2155;p56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58857" y="1431441"/>
            <a:ext cx="1189200" cy="1189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5" name="Google Shape;2145;p56">
            <a:extLst>
              <a:ext uri="{FF2B5EF4-FFF2-40B4-BE49-F238E27FC236}">
                <a16:creationId xmlns:a16="http://schemas.microsoft.com/office/drawing/2014/main" id="{DACA12EE-EE2C-4E72-B26F-C1A1BACDE2B9}"/>
              </a:ext>
            </a:extLst>
          </p:cNvPr>
          <p:cNvGrpSpPr/>
          <p:nvPr/>
        </p:nvGrpSpPr>
        <p:grpSpPr>
          <a:xfrm>
            <a:off x="3450467" y="1070616"/>
            <a:ext cx="2318050" cy="3551206"/>
            <a:chOff x="1552486" y="1176125"/>
            <a:chExt cx="2671789" cy="3171300"/>
          </a:xfrm>
        </p:grpSpPr>
        <p:sp>
          <p:nvSpPr>
            <p:cNvPr id="26" name="Google Shape;2146;p56">
              <a:extLst>
                <a:ext uri="{FF2B5EF4-FFF2-40B4-BE49-F238E27FC236}">
                  <a16:creationId xmlns:a16="http://schemas.microsoft.com/office/drawing/2014/main" id="{612AABC9-70B9-4613-8223-492FAF860AB8}"/>
                </a:ext>
              </a:extLst>
            </p:cNvPr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7;p56">
              <a:extLst>
                <a:ext uri="{FF2B5EF4-FFF2-40B4-BE49-F238E27FC236}">
                  <a16:creationId xmlns:a16="http://schemas.microsoft.com/office/drawing/2014/main" id="{8BB478E9-9F9A-4388-9C91-63441F3FDD52}"/>
                </a:ext>
              </a:extLst>
            </p:cNvPr>
            <p:cNvSpPr/>
            <p:nvPr/>
          </p:nvSpPr>
          <p:spPr>
            <a:xfrm rot="10800000">
              <a:off x="1552486" y="1374050"/>
              <a:ext cx="2595600" cy="2897100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8;p56">
              <a:extLst>
                <a:ext uri="{FF2B5EF4-FFF2-40B4-BE49-F238E27FC236}">
                  <a16:creationId xmlns:a16="http://schemas.microsoft.com/office/drawing/2014/main" id="{9D405298-4215-4D61-ACC9-8C3299CF7629}"/>
                </a:ext>
              </a:extLst>
            </p:cNvPr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149;p56">
              <a:extLst>
                <a:ext uri="{FF2B5EF4-FFF2-40B4-BE49-F238E27FC236}">
                  <a16:creationId xmlns:a16="http://schemas.microsoft.com/office/drawing/2014/main" id="{5822C72A-FE6E-4AA5-852B-BD1C831E06A0}"/>
                </a:ext>
              </a:extLst>
            </p:cNvPr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30" name="Google Shape;2150;p56">
                <a:extLst>
                  <a:ext uri="{FF2B5EF4-FFF2-40B4-BE49-F238E27FC236}">
                    <a16:creationId xmlns:a16="http://schemas.microsoft.com/office/drawing/2014/main" id="{170FA242-A71F-482F-9BE7-B6F627A8CFD9}"/>
                  </a:ext>
                </a:extLst>
              </p:cNvPr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51;p56">
                <a:extLst>
                  <a:ext uri="{FF2B5EF4-FFF2-40B4-BE49-F238E27FC236}">
                    <a16:creationId xmlns:a16="http://schemas.microsoft.com/office/drawing/2014/main" id="{D5213855-195C-484E-98F2-B28796252BC9}"/>
                  </a:ext>
                </a:extLst>
              </p:cNvPr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52;p56">
                <a:extLst>
                  <a:ext uri="{FF2B5EF4-FFF2-40B4-BE49-F238E27FC236}">
                    <a16:creationId xmlns:a16="http://schemas.microsoft.com/office/drawing/2014/main" id="{CC6FB7BC-CA07-4669-88FA-63ABE07E9C6B}"/>
                  </a:ext>
                </a:extLst>
              </p:cNvPr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2153;p56">
            <a:extLst>
              <a:ext uri="{FF2B5EF4-FFF2-40B4-BE49-F238E27FC236}">
                <a16:creationId xmlns:a16="http://schemas.microsoft.com/office/drawing/2014/main" id="{23054743-D0BF-46F5-8856-3BD911A99362}"/>
              </a:ext>
            </a:extLst>
          </p:cNvPr>
          <p:cNvSpPr/>
          <p:nvPr/>
        </p:nvSpPr>
        <p:spPr>
          <a:xfrm>
            <a:off x="3811312" y="2832541"/>
            <a:ext cx="152220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Game World</a:t>
            </a:r>
          </a:p>
        </p:txBody>
      </p:sp>
      <p:sp>
        <p:nvSpPr>
          <p:cNvPr id="34" name="Google Shape;2154;p56">
            <a:extLst>
              <a:ext uri="{FF2B5EF4-FFF2-40B4-BE49-F238E27FC236}">
                <a16:creationId xmlns:a16="http://schemas.microsoft.com/office/drawing/2014/main" id="{7090B652-31F5-454E-AA2D-4C22F77A33F3}"/>
              </a:ext>
            </a:extLst>
          </p:cNvPr>
          <p:cNvSpPr txBox="1"/>
          <p:nvPr/>
        </p:nvSpPr>
        <p:spPr>
          <a:xfrm>
            <a:off x="3611959" y="3212141"/>
            <a:ext cx="19209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Terdapat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beberapa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grafis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yaitu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bird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objek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pipa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sebagi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rintangan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dan coin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sebagai</a:t>
            </a: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medali</a:t>
            </a:r>
            <a:endParaRPr lang="en-US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" name="Google Shape;2155;p56">
            <a:extLst>
              <a:ext uri="{FF2B5EF4-FFF2-40B4-BE49-F238E27FC236}">
                <a16:creationId xmlns:a16="http://schemas.microsoft.com/office/drawing/2014/main" id="{A529DAA5-02FE-49C6-B11F-7161C0BFE96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3977809" y="1431441"/>
            <a:ext cx="1189200" cy="1189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36" name="Google Shape;2145;p56">
            <a:extLst>
              <a:ext uri="{FF2B5EF4-FFF2-40B4-BE49-F238E27FC236}">
                <a16:creationId xmlns:a16="http://schemas.microsoft.com/office/drawing/2014/main" id="{B3A0372E-E6BA-466B-9B19-1CE19E27B6F9}"/>
              </a:ext>
            </a:extLst>
          </p:cNvPr>
          <p:cNvGrpSpPr/>
          <p:nvPr/>
        </p:nvGrpSpPr>
        <p:grpSpPr>
          <a:xfrm>
            <a:off x="6063260" y="1070616"/>
            <a:ext cx="2318050" cy="3551206"/>
            <a:chOff x="1552486" y="1176125"/>
            <a:chExt cx="2671789" cy="3171300"/>
          </a:xfrm>
        </p:grpSpPr>
        <p:sp>
          <p:nvSpPr>
            <p:cNvPr id="37" name="Google Shape;2146;p56">
              <a:extLst>
                <a:ext uri="{FF2B5EF4-FFF2-40B4-BE49-F238E27FC236}">
                  <a16:creationId xmlns:a16="http://schemas.microsoft.com/office/drawing/2014/main" id="{D420CC89-49E7-437F-A5A4-3E9AC3B56A68}"/>
                </a:ext>
              </a:extLst>
            </p:cNvPr>
            <p:cNvSpPr/>
            <p:nvPr/>
          </p:nvSpPr>
          <p:spPr>
            <a:xfrm>
              <a:off x="1628675" y="1252325"/>
              <a:ext cx="2595600" cy="3095100"/>
            </a:xfrm>
            <a:prstGeom prst="roundRect">
              <a:avLst>
                <a:gd name="adj" fmla="val 3629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47;p56">
              <a:extLst>
                <a:ext uri="{FF2B5EF4-FFF2-40B4-BE49-F238E27FC236}">
                  <a16:creationId xmlns:a16="http://schemas.microsoft.com/office/drawing/2014/main" id="{87A10BE9-7BEB-422C-B020-2C818FFAA5F4}"/>
                </a:ext>
              </a:extLst>
            </p:cNvPr>
            <p:cNvSpPr/>
            <p:nvPr/>
          </p:nvSpPr>
          <p:spPr>
            <a:xfrm rot="10800000">
              <a:off x="1552486" y="1374050"/>
              <a:ext cx="2595600" cy="2897100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8;p56">
              <a:extLst>
                <a:ext uri="{FF2B5EF4-FFF2-40B4-BE49-F238E27FC236}">
                  <a16:creationId xmlns:a16="http://schemas.microsoft.com/office/drawing/2014/main" id="{D702DB1C-A9C9-4718-8D38-CB2DB20BB88E}"/>
                </a:ext>
              </a:extLst>
            </p:cNvPr>
            <p:cNvSpPr/>
            <p:nvPr/>
          </p:nvSpPr>
          <p:spPr>
            <a:xfrm>
              <a:off x="1552839" y="1176125"/>
              <a:ext cx="2595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2149;p56">
              <a:extLst>
                <a:ext uri="{FF2B5EF4-FFF2-40B4-BE49-F238E27FC236}">
                  <a16:creationId xmlns:a16="http://schemas.microsoft.com/office/drawing/2014/main" id="{B12C5594-EB0C-42C5-B86A-0092D260505E}"/>
                </a:ext>
              </a:extLst>
            </p:cNvPr>
            <p:cNvGrpSpPr/>
            <p:nvPr/>
          </p:nvGrpSpPr>
          <p:grpSpPr>
            <a:xfrm>
              <a:off x="1628858" y="1247584"/>
              <a:ext cx="245723" cy="55091"/>
              <a:chOff x="2072400" y="1856025"/>
              <a:chExt cx="342375" cy="76750"/>
            </a:xfrm>
          </p:grpSpPr>
          <p:sp>
            <p:nvSpPr>
              <p:cNvPr id="41" name="Google Shape;2150;p56">
                <a:extLst>
                  <a:ext uri="{FF2B5EF4-FFF2-40B4-BE49-F238E27FC236}">
                    <a16:creationId xmlns:a16="http://schemas.microsoft.com/office/drawing/2014/main" id="{31A144E4-774D-4475-BE44-483F59F922EF}"/>
                  </a:ext>
                </a:extLst>
              </p:cNvPr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51;p56">
                <a:extLst>
                  <a:ext uri="{FF2B5EF4-FFF2-40B4-BE49-F238E27FC236}">
                    <a16:creationId xmlns:a16="http://schemas.microsoft.com/office/drawing/2014/main" id="{C8FEF49D-88F8-41C8-8051-FA0A487D88E6}"/>
                  </a:ext>
                </a:extLst>
              </p:cNvPr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52;p56">
                <a:extLst>
                  <a:ext uri="{FF2B5EF4-FFF2-40B4-BE49-F238E27FC236}">
                    <a16:creationId xmlns:a16="http://schemas.microsoft.com/office/drawing/2014/main" id="{15FDE1F0-99A1-44A6-B64D-C27040DF3C3F}"/>
                  </a:ext>
                </a:extLst>
              </p:cNvPr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2153;p56">
            <a:extLst>
              <a:ext uri="{FF2B5EF4-FFF2-40B4-BE49-F238E27FC236}">
                <a16:creationId xmlns:a16="http://schemas.microsoft.com/office/drawing/2014/main" id="{648FAAA9-7EEB-4DFE-A0B1-742E121B7496}"/>
              </a:ext>
            </a:extLst>
          </p:cNvPr>
          <p:cNvSpPr/>
          <p:nvPr/>
        </p:nvSpPr>
        <p:spPr>
          <a:xfrm>
            <a:off x="6424105" y="2832541"/>
            <a:ext cx="152220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Characters Profile</a:t>
            </a:r>
          </a:p>
        </p:txBody>
      </p:sp>
      <p:sp>
        <p:nvSpPr>
          <p:cNvPr id="45" name="Google Shape;2154;p56">
            <a:extLst>
              <a:ext uri="{FF2B5EF4-FFF2-40B4-BE49-F238E27FC236}">
                <a16:creationId xmlns:a16="http://schemas.microsoft.com/office/drawing/2014/main" id="{BD1EB6BB-502C-4AE0-ABF4-93870A87DB33}"/>
              </a:ext>
            </a:extLst>
          </p:cNvPr>
          <p:cNvSpPr txBox="1"/>
          <p:nvPr/>
        </p:nvSpPr>
        <p:spPr>
          <a:xfrm>
            <a:off x="6224752" y="3212141"/>
            <a:ext cx="19209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Karakter bird akan berubah grafisnya ketika dari keadaan diam menjadi bergerak pada  sayapnya</a:t>
            </a:r>
          </a:p>
        </p:txBody>
      </p:sp>
      <p:pic>
        <p:nvPicPr>
          <p:cNvPr id="46" name="Google Shape;2155;p56">
            <a:extLst>
              <a:ext uri="{FF2B5EF4-FFF2-40B4-BE49-F238E27FC236}">
                <a16:creationId xmlns:a16="http://schemas.microsoft.com/office/drawing/2014/main" id="{42F2EA09-9F6E-4C1F-B98A-F1CC14B0502A}"/>
              </a:ext>
            </a:extLst>
          </p:cNvPr>
          <p:cNvPicPr preferRelativeResize="0"/>
          <p:nvPr/>
        </p:nvPicPr>
        <p:blipFill rotWithShape="1">
          <a:blip r:embed="rId5"/>
          <a:srcRect t="610" b="610"/>
          <a:stretch/>
        </p:blipFill>
        <p:spPr>
          <a:xfrm>
            <a:off x="6590602" y="1431441"/>
            <a:ext cx="1189200" cy="1189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0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39"/>
          <p:cNvGrpSpPr/>
          <p:nvPr/>
        </p:nvGrpSpPr>
        <p:grpSpPr>
          <a:xfrm>
            <a:off x="1382534" y="2055787"/>
            <a:ext cx="1075848" cy="810475"/>
            <a:chOff x="3793086" y="406446"/>
            <a:chExt cx="2496746" cy="1880889"/>
          </a:xfrm>
        </p:grpSpPr>
        <p:sp>
          <p:nvSpPr>
            <p:cNvPr id="1506" name="Google Shape;1506;p39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39"/>
          <p:cNvGrpSpPr/>
          <p:nvPr/>
        </p:nvGrpSpPr>
        <p:grpSpPr>
          <a:xfrm>
            <a:off x="3216585" y="2697760"/>
            <a:ext cx="1091810" cy="1076975"/>
            <a:chOff x="2520725" y="1929400"/>
            <a:chExt cx="1299000" cy="1281350"/>
          </a:xfrm>
        </p:grpSpPr>
        <p:sp>
          <p:nvSpPr>
            <p:cNvPr id="1527" name="Google Shape;1527;p39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39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531" name="Google Shape;1531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4" name="Google Shape;1534;p39"/>
          <p:cNvGrpSpPr/>
          <p:nvPr/>
        </p:nvGrpSpPr>
        <p:grpSpPr>
          <a:xfrm>
            <a:off x="2418504" y="1472988"/>
            <a:ext cx="2067596" cy="807300"/>
            <a:chOff x="2764654" y="3640925"/>
            <a:chExt cx="2067596" cy="807300"/>
          </a:xfrm>
        </p:grpSpPr>
        <p:sp>
          <p:nvSpPr>
            <p:cNvPr id="1535" name="Google Shape;1535;p39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9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2" name="Google Shape;1542;p39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1543" name="Google Shape;1543;p39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39"/>
          <p:cNvSpPr txBox="1">
            <a:spLocks noGrp="1"/>
          </p:cNvSpPr>
          <p:nvPr>
            <p:ph type="ctrTitle"/>
          </p:nvPr>
        </p:nvSpPr>
        <p:spPr>
          <a:xfrm>
            <a:off x="4881094" y="1805512"/>
            <a:ext cx="4168065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ZA" sz="4800" dirty="0"/>
              <a:t>Level</a:t>
            </a:r>
            <a:endParaRPr lang="en-US" sz="4800" dirty="0"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888383" y="2671870"/>
            <a:ext cx="3112618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, dan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level.</a:t>
            </a:r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2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552" name="Google Shape;1552;p39"/>
          <p:cNvGrpSpPr/>
          <p:nvPr/>
        </p:nvGrpSpPr>
        <p:grpSpPr>
          <a:xfrm>
            <a:off x="1565258" y="3037601"/>
            <a:ext cx="643827" cy="730848"/>
            <a:chOff x="5455672" y="1249925"/>
            <a:chExt cx="913878" cy="1037400"/>
          </a:xfrm>
        </p:grpSpPr>
        <p:sp>
          <p:nvSpPr>
            <p:cNvPr id="1553" name="Google Shape;1553;p39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39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557" name="Google Shape;1557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40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50"/>
          <p:cNvSpPr txBox="1">
            <a:spLocks noGrp="1"/>
          </p:cNvSpPr>
          <p:nvPr>
            <p:ph type="title"/>
          </p:nvPr>
        </p:nvSpPr>
        <p:spPr>
          <a:xfrm>
            <a:off x="573473" y="343206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</a:t>
            </a:r>
            <a:endParaRPr dirty="0"/>
          </a:p>
        </p:txBody>
      </p:sp>
      <p:sp>
        <p:nvSpPr>
          <p:cNvPr id="1927" name="Google Shape;1927;p50"/>
          <p:cNvSpPr/>
          <p:nvPr/>
        </p:nvSpPr>
        <p:spPr>
          <a:xfrm>
            <a:off x="2019304" y="3868844"/>
            <a:ext cx="1568700" cy="292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dirty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8" name="Google Shape;1928;p50"/>
          <p:cNvSpPr/>
          <p:nvPr/>
        </p:nvSpPr>
        <p:spPr>
          <a:xfrm>
            <a:off x="4083863" y="3845753"/>
            <a:ext cx="1568700" cy="292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dirty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9" name="Google Shape;1929;p50"/>
          <p:cNvSpPr/>
          <p:nvPr/>
        </p:nvSpPr>
        <p:spPr>
          <a:xfrm>
            <a:off x="6261553" y="3841712"/>
            <a:ext cx="1568700" cy="292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</a:t>
            </a:r>
            <a:endParaRPr dirty="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1" name="Google Shape;1931;p50"/>
          <p:cNvSpPr/>
          <p:nvPr/>
        </p:nvSpPr>
        <p:spPr>
          <a:xfrm>
            <a:off x="2636026" y="4410186"/>
            <a:ext cx="335274" cy="334965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</a:t>
            </a:r>
            <a:endParaRPr b="1" dirty="0"/>
          </a:p>
        </p:txBody>
      </p:sp>
      <p:sp>
        <p:nvSpPr>
          <p:cNvPr id="1934" name="Google Shape;1934;p50"/>
          <p:cNvSpPr/>
          <p:nvPr/>
        </p:nvSpPr>
        <p:spPr>
          <a:xfrm>
            <a:off x="6878290" y="4395934"/>
            <a:ext cx="335274" cy="334965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814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814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8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3</a:t>
            </a:r>
            <a:endParaRPr b="1" dirty="0"/>
          </a:p>
        </p:txBody>
      </p:sp>
      <p:sp>
        <p:nvSpPr>
          <p:cNvPr id="1939" name="Google Shape;1939;p50"/>
          <p:cNvSpPr/>
          <p:nvPr/>
        </p:nvSpPr>
        <p:spPr>
          <a:xfrm>
            <a:off x="4700759" y="4399975"/>
            <a:ext cx="334930" cy="334965"/>
          </a:xfrm>
          <a:custGeom>
            <a:avLst/>
            <a:gdLst/>
            <a:ahLst/>
            <a:cxnLst/>
            <a:rect l="l" t="t" r="r" b="b"/>
            <a:pathLst>
              <a:path w="13599" h="13599" extrusionOk="0">
                <a:moveTo>
                  <a:pt x="6800" y="0"/>
                </a:moveTo>
                <a:cubicBezTo>
                  <a:pt x="3047" y="0"/>
                  <a:pt x="1" y="3046"/>
                  <a:pt x="1" y="6799"/>
                </a:cubicBezTo>
                <a:cubicBezTo>
                  <a:pt x="1" y="10552"/>
                  <a:pt x="3047" y="13598"/>
                  <a:pt x="6800" y="13598"/>
                </a:cubicBezTo>
                <a:cubicBezTo>
                  <a:pt x="10553" y="13598"/>
                  <a:pt x="13599" y="10552"/>
                  <a:pt x="13599" y="6799"/>
                </a:cubicBezTo>
                <a:cubicBezTo>
                  <a:pt x="13599" y="3046"/>
                  <a:pt x="10553" y="0"/>
                  <a:pt x="6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</a:t>
            </a:r>
            <a:endParaRPr b="1" dirty="0"/>
          </a:p>
        </p:txBody>
      </p:sp>
      <p:cxnSp>
        <p:nvCxnSpPr>
          <p:cNvPr id="1941" name="Google Shape;1941;p50"/>
          <p:cNvCxnSpPr>
            <a:cxnSpLocks/>
            <a:endCxn id="1927" idx="2"/>
          </p:cNvCxnSpPr>
          <p:nvPr/>
        </p:nvCxnSpPr>
        <p:spPr>
          <a:xfrm flipH="1" flipV="1">
            <a:off x="2803654" y="4161044"/>
            <a:ext cx="12" cy="249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2" name="Google Shape;1942;p50"/>
          <p:cNvCxnSpPr>
            <a:cxnSpLocks/>
            <a:endCxn id="1928" idx="2"/>
          </p:cNvCxnSpPr>
          <p:nvPr/>
        </p:nvCxnSpPr>
        <p:spPr>
          <a:xfrm flipV="1">
            <a:off x="4868213" y="4137953"/>
            <a:ext cx="0" cy="261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3" name="Google Shape;1943;p50"/>
          <p:cNvCxnSpPr>
            <a:cxnSpLocks/>
            <a:endCxn id="1929" idx="2"/>
          </p:cNvCxnSpPr>
          <p:nvPr/>
        </p:nvCxnSpPr>
        <p:spPr>
          <a:xfrm flipH="1" flipV="1">
            <a:off x="7045903" y="4133912"/>
            <a:ext cx="14" cy="261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FC17478-A131-4BB9-87C8-2B46016775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8989" y="1769815"/>
            <a:ext cx="1349330" cy="1968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BDB040-91AD-45CB-871C-EB29C9AFF5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3547" y="1759424"/>
            <a:ext cx="1349331" cy="1968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1E32E4B-8767-40BD-AE7E-97B602AE20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1238" y="1759424"/>
            <a:ext cx="1349330" cy="1968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78" name="Google Shape;2339;p58">
            <a:extLst>
              <a:ext uri="{FF2B5EF4-FFF2-40B4-BE49-F238E27FC236}">
                <a16:creationId xmlns:a16="http://schemas.microsoft.com/office/drawing/2014/main" id="{592E8FE2-28E2-4ABA-B9C5-7F87F2D6148E}"/>
              </a:ext>
            </a:extLst>
          </p:cNvPr>
          <p:cNvGrpSpPr/>
          <p:nvPr/>
        </p:nvGrpSpPr>
        <p:grpSpPr>
          <a:xfrm>
            <a:off x="2067867" y="398349"/>
            <a:ext cx="3523574" cy="1183943"/>
            <a:chOff x="933876" y="3590663"/>
            <a:chExt cx="1795480" cy="701059"/>
          </a:xfrm>
        </p:grpSpPr>
        <p:sp>
          <p:nvSpPr>
            <p:cNvPr id="79" name="Google Shape;2340;p58">
              <a:extLst>
                <a:ext uri="{FF2B5EF4-FFF2-40B4-BE49-F238E27FC236}">
                  <a16:creationId xmlns:a16="http://schemas.microsoft.com/office/drawing/2014/main" id="{81E84345-AC6E-4714-8FEA-F0B85FEB083C}"/>
                </a:ext>
              </a:extLst>
            </p:cNvPr>
            <p:cNvSpPr/>
            <p:nvPr/>
          </p:nvSpPr>
          <p:spPr>
            <a:xfrm>
              <a:off x="1000024" y="3656835"/>
              <a:ext cx="1729332" cy="634887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41;p58">
              <a:extLst>
                <a:ext uri="{FF2B5EF4-FFF2-40B4-BE49-F238E27FC236}">
                  <a16:creationId xmlns:a16="http://schemas.microsoft.com/office/drawing/2014/main" id="{0A95B391-9658-433D-ACAB-F4226745EF09}"/>
                </a:ext>
              </a:extLst>
            </p:cNvPr>
            <p:cNvSpPr/>
            <p:nvPr/>
          </p:nvSpPr>
          <p:spPr>
            <a:xfrm rot="10800000">
              <a:off x="934007" y="3762820"/>
              <a:ext cx="1729200" cy="4626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42;p58">
              <a:extLst>
                <a:ext uri="{FF2B5EF4-FFF2-40B4-BE49-F238E27FC236}">
                  <a16:creationId xmlns:a16="http://schemas.microsoft.com/office/drawing/2014/main" id="{5D562BAA-A752-4296-93CB-783CA173B8A7}"/>
                </a:ext>
              </a:extLst>
            </p:cNvPr>
            <p:cNvSpPr/>
            <p:nvPr/>
          </p:nvSpPr>
          <p:spPr>
            <a:xfrm>
              <a:off x="933876" y="3590663"/>
              <a:ext cx="1729200" cy="1719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2" name="Google Shape;2343;p58">
              <a:extLst>
                <a:ext uri="{FF2B5EF4-FFF2-40B4-BE49-F238E27FC236}">
                  <a16:creationId xmlns:a16="http://schemas.microsoft.com/office/drawing/2014/main" id="{564DB0A8-2A36-4BE5-BA7C-BD338410CFB9}"/>
                </a:ext>
              </a:extLst>
            </p:cNvPr>
            <p:cNvGrpSpPr/>
            <p:nvPr/>
          </p:nvGrpSpPr>
          <p:grpSpPr>
            <a:xfrm>
              <a:off x="2295475" y="3652718"/>
              <a:ext cx="213385" cy="47841"/>
              <a:chOff x="4150857" y="1856025"/>
              <a:chExt cx="342375" cy="76750"/>
            </a:xfrm>
          </p:grpSpPr>
          <p:sp>
            <p:nvSpPr>
              <p:cNvPr id="84" name="Google Shape;2344;p58">
                <a:extLst>
                  <a:ext uri="{FF2B5EF4-FFF2-40B4-BE49-F238E27FC236}">
                    <a16:creationId xmlns:a16="http://schemas.microsoft.com/office/drawing/2014/main" id="{F6B2CACB-B2A7-4865-A911-41CAC0E7B5EE}"/>
                  </a:ext>
                </a:extLst>
              </p:cNvPr>
              <p:cNvSpPr/>
              <p:nvPr/>
            </p:nvSpPr>
            <p:spPr>
              <a:xfrm>
                <a:off x="4150857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345;p58">
                <a:extLst>
                  <a:ext uri="{FF2B5EF4-FFF2-40B4-BE49-F238E27FC236}">
                    <a16:creationId xmlns:a16="http://schemas.microsoft.com/office/drawing/2014/main" id="{38455A7E-E660-4095-B242-4037095A2F9D}"/>
                  </a:ext>
                </a:extLst>
              </p:cNvPr>
              <p:cNvSpPr/>
              <p:nvPr/>
            </p:nvSpPr>
            <p:spPr>
              <a:xfrm>
                <a:off x="4283657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346;p58">
                <a:extLst>
                  <a:ext uri="{FF2B5EF4-FFF2-40B4-BE49-F238E27FC236}">
                    <a16:creationId xmlns:a16="http://schemas.microsoft.com/office/drawing/2014/main" id="{17B25EA8-E6AA-49F7-A285-9BF22305F3D4}"/>
                  </a:ext>
                </a:extLst>
              </p:cNvPr>
              <p:cNvSpPr/>
              <p:nvPr/>
            </p:nvSpPr>
            <p:spPr>
              <a:xfrm>
                <a:off x="4416482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2347;p58">
              <a:extLst>
                <a:ext uri="{FF2B5EF4-FFF2-40B4-BE49-F238E27FC236}">
                  <a16:creationId xmlns:a16="http://schemas.microsoft.com/office/drawing/2014/main" id="{DF23B39B-659B-4613-A1F0-E8421B177720}"/>
                </a:ext>
              </a:extLst>
            </p:cNvPr>
            <p:cNvSpPr/>
            <p:nvPr/>
          </p:nvSpPr>
          <p:spPr>
            <a:xfrm>
              <a:off x="1035152" y="3824619"/>
              <a:ext cx="1562349" cy="35855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Adanya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pemberian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level.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Semakin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tinggi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level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semakin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cepat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laju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</a:t>
              </a:r>
              <a:r>
                <a:rPr lang="en-US" sz="1500" dirty="0" err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rintangannya</a:t>
              </a:r>
              <a:r>
                <a:rPr lang="en-US" sz="1500" dirty="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.</a:t>
              </a:r>
              <a:endParaRPr sz="15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78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42"/>
          <p:cNvGrpSpPr/>
          <p:nvPr/>
        </p:nvGrpSpPr>
        <p:grpSpPr>
          <a:xfrm>
            <a:off x="6648897" y="1684924"/>
            <a:ext cx="1075848" cy="810475"/>
            <a:chOff x="3793086" y="406446"/>
            <a:chExt cx="2496746" cy="1880889"/>
          </a:xfrm>
        </p:grpSpPr>
        <p:sp>
          <p:nvSpPr>
            <p:cNvPr id="1619" name="Google Shape;1619;p42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2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1640" name="Google Shape;1640;p42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42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644" name="Google Shape;1644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7" name="Google Shape;1647;p42"/>
          <p:cNvGrpSpPr/>
          <p:nvPr/>
        </p:nvGrpSpPr>
        <p:grpSpPr>
          <a:xfrm>
            <a:off x="5965754" y="2419700"/>
            <a:ext cx="2067596" cy="807300"/>
            <a:chOff x="2764654" y="3640925"/>
            <a:chExt cx="2067596" cy="807300"/>
          </a:xfrm>
        </p:grpSpPr>
        <p:sp>
          <p:nvSpPr>
            <p:cNvPr id="1648" name="Google Shape;1648;p42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1" name="Google Shape;1651;p42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652" name="Google Shape;1652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5" name="Google Shape;1655;p42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1656" name="Google Shape;1656;p42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917013" y="1914324"/>
              <a:ext cx="2088499" cy="1395651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6081520" y="1183488"/>
            <a:ext cx="643827" cy="730848"/>
            <a:chOff x="5455672" y="1249925"/>
            <a:chExt cx="913878" cy="1037400"/>
          </a:xfrm>
        </p:grpSpPr>
        <p:sp>
          <p:nvSpPr>
            <p:cNvPr id="1663" name="Google Shape;1663;p42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42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667" name="Google Shape;1667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0" name="Google Shape;1670;p42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Interface</a:t>
            </a:r>
            <a:endParaRPr lang="en-US"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1"/>
          </p:nvPr>
        </p:nvSpPr>
        <p:spPr>
          <a:xfrm>
            <a:off x="1600200" y="2585950"/>
            <a:ext cx="264058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Tentang</a:t>
            </a:r>
            <a:r>
              <a:rPr lang="en-US" dirty="0"/>
              <a:t> Visual </a:t>
            </a:r>
            <a:r>
              <a:rPr lang="en-US" dirty="0" err="1"/>
              <a:t>Sistem,Sistem</a:t>
            </a:r>
            <a:r>
              <a:rPr lang="en-US" dirty="0"/>
              <a:t> Control, </a:t>
            </a:r>
            <a:r>
              <a:rPr lang="en-US" dirty="0" err="1"/>
              <a:t>Audio,Help</a:t>
            </a:r>
            <a:r>
              <a:rPr lang="en-US" dirty="0"/>
              <a:t> System 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title" idx="2"/>
          </p:nvPr>
        </p:nvSpPr>
        <p:spPr>
          <a:xfrm>
            <a:off x="5349975" y="2031150"/>
            <a:ext cx="1665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032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590" name="Google Shape;1590;p41"/>
          <p:cNvSpPr/>
          <p:nvPr/>
        </p:nvSpPr>
        <p:spPr>
          <a:xfrm>
            <a:off x="3754035" y="1948761"/>
            <a:ext cx="1626001" cy="1626038"/>
          </a:xfrm>
          <a:custGeom>
            <a:avLst/>
            <a:gdLst/>
            <a:ahLst/>
            <a:cxnLst/>
            <a:rect l="l" t="t" r="r" b="b"/>
            <a:pathLst>
              <a:path w="43798" h="43799" extrusionOk="0">
                <a:moveTo>
                  <a:pt x="30989" y="0"/>
                </a:moveTo>
                <a:lnTo>
                  <a:pt x="12843" y="0"/>
                </a:lnTo>
                <a:lnTo>
                  <a:pt x="0" y="12843"/>
                </a:lnTo>
                <a:lnTo>
                  <a:pt x="0" y="30989"/>
                </a:lnTo>
                <a:lnTo>
                  <a:pt x="12843" y="43798"/>
                </a:lnTo>
                <a:lnTo>
                  <a:pt x="30989" y="43798"/>
                </a:lnTo>
                <a:lnTo>
                  <a:pt x="43798" y="30989"/>
                </a:lnTo>
                <a:lnTo>
                  <a:pt x="43798" y="12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1"/>
          <p:cNvSpPr/>
          <p:nvPr/>
        </p:nvSpPr>
        <p:spPr>
          <a:xfrm>
            <a:off x="3862976" y="2057701"/>
            <a:ext cx="1408215" cy="1408247"/>
          </a:xfrm>
          <a:custGeom>
            <a:avLst/>
            <a:gdLst/>
            <a:ahLst/>
            <a:cxnLst/>
            <a:rect l="l" t="t" r="r" b="b"/>
            <a:pathLst>
              <a:path w="43798" h="43799" extrusionOk="0">
                <a:moveTo>
                  <a:pt x="30989" y="0"/>
                </a:moveTo>
                <a:lnTo>
                  <a:pt x="12843" y="0"/>
                </a:lnTo>
                <a:lnTo>
                  <a:pt x="0" y="12843"/>
                </a:lnTo>
                <a:lnTo>
                  <a:pt x="0" y="30989"/>
                </a:lnTo>
                <a:lnTo>
                  <a:pt x="12843" y="43798"/>
                </a:lnTo>
                <a:lnTo>
                  <a:pt x="30989" y="43798"/>
                </a:lnTo>
                <a:lnTo>
                  <a:pt x="43798" y="30989"/>
                </a:lnTo>
                <a:lnTo>
                  <a:pt x="43798" y="12843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1"/>
          <p:cNvGrpSpPr/>
          <p:nvPr/>
        </p:nvGrpSpPr>
        <p:grpSpPr>
          <a:xfrm>
            <a:off x="4167119" y="2269552"/>
            <a:ext cx="799846" cy="984427"/>
            <a:chOff x="5275088" y="244176"/>
            <a:chExt cx="3449100" cy="4245049"/>
          </a:xfrm>
        </p:grpSpPr>
        <p:sp>
          <p:nvSpPr>
            <p:cNvPr id="1593" name="Google Shape;1593;p41"/>
            <p:cNvSpPr/>
            <p:nvPr/>
          </p:nvSpPr>
          <p:spPr>
            <a:xfrm>
              <a:off x="5677786" y="244176"/>
              <a:ext cx="2643724" cy="739750"/>
            </a:xfrm>
            <a:custGeom>
              <a:avLst/>
              <a:gdLst/>
              <a:ahLst/>
              <a:cxnLst/>
              <a:rect l="l" t="t" r="r" b="b"/>
              <a:pathLst>
                <a:path w="129404" h="36209" extrusionOk="0">
                  <a:moveTo>
                    <a:pt x="16245" y="0"/>
                  </a:moveTo>
                  <a:cubicBezTo>
                    <a:pt x="7307" y="0"/>
                    <a:pt x="0" y="7275"/>
                    <a:pt x="0" y="16245"/>
                  </a:cubicBezTo>
                  <a:lnTo>
                    <a:pt x="0" y="33044"/>
                  </a:lnTo>
                  <a:cubicBezTo>
                    <a:pt x="0" y="34773"/>
                    <a:pt x="1403" y="36208"/>
                    <a:pt x="3164" y="36208"/>
                  </a:cubicBezTo>
                  <a:cubicBezTo>
                    <a:pt x="4893" y="36208"/>
                    <a:pt x="6328" y="34773"/>
                    <a:pt x="6328" y="33044"/>
                  </a:cubicBezTo>
                  <a:lnTo>
                    <a:pt x="6328" y="16245"/>
                  </a:lnTo>
                  <a:cubicBezTo>
                    <a:pt x="6328" y="10765"/>
                    <a:pt x="10797" y="6329"/>
                    <a:pt x="16245" y="6329"/>
                  </a:cubicBezTo>
                  <a:lnTo>
                    <a:pt x="31054" y="6329"/>
                  </a:lnTo>
                  <a:cubicBezTo>
                    <a:pt x="36534" y="6329"/>
                    <a:pt x="41003" y="10765"/>
                    <a:pt x="41003" y="16245"/>
                  </a:cubicBezTo>
                  <a:lnTo>
                    <a:pt x="41003" y="33044"/>
                  </a:lnTo>
                  <a:cubicBezTo>
                    <a:pt x="41003" y="34773"/>
                    <a:pt x="42406" y="36208"/>
                    <a:pt x="44167" y="36208"/>
                  </a:cubicBezTo>
                  <a:lnTo>
                    <a:pt x="44200" y="36208"/>
                  </a:lnTo>
                  <a:cubicBezTo>
                    <a:pt x="45962" y="36208"/>
                    <a:pt x="47364" y="34773"/>
                    <a:pt x="47364" y="33044"/>
                  </a:cubicBezTo>
                  <a:lnTo>
                    <a:pt x="47364" y="16245"/>
                  </a:lnTo>
                  <a:cubicBezTo>
                    <a:pt x="47364" y="10765"/>
                    <a:pt x="48930" y="6329"/>
                    <a:pt x="57313" y="6329"/>
                  </a:cubicBezTo>
                  <a:lnTo>
                    <a:pt x="72123" y="6329"/>
                  </a:lnTo>
                  <a:cubicBezTo>
                    <a:pt x="77570" y="6329"/>
                    <a:pt x="82039" y="10765"/>
                    <a:pt x="82039" y="16245"/>
                  </a:cubicBezTo>
                  <a:lnTo>
                    <a:pt x="82039" y="33044"/>
                  </a:lnTo>
                  <a:cubicBezTo>
                    <a:pt x="82039" y="34773"/>
                    <a:pt x="83474" y="36208"/>
                    <a:pt x="85203" y="36208"/>
                  </a:cubicBezTo>
                  <a:lnTo>
                    <a:pt x="85236" y="36208"/>
                  </a:lnTo>
                  <a:cubicBezTo>
                    <a:pt x="86965" y="36208"/>
                    <a:pt x="88400" y="34773"/>
                    <a:pt x="88400" y="33044"/>
                  </a:cubicBezTo>
                  <a:lnTo>
                    <a:pt x="88400" y="16245"/>
                  </a:lnTo>
                  <a:cubicBezTo>
                    <a:pt x="88400" y="10765"/>
                    <a:pt x="92836" y="6329"/>
                    <a:pt x="98316" y="6329"/>
                  </a:cubicBezTo>
                  <a:lnTo>
                    <a:pt x="113126" y="6329"/>
                  </a:lnTo>
                  <a:cubicBezTo>
                    <a:pt x="118606" y="6329"/>
                    <a:pt x="123075" y="10765"/>
                    <a:pt x="123075" y="16245"/>
                  </a:cubicBezTo>
                  <a:lnTo>
                    <a:pt x="123075" y="33044"/>
                  </a:lnTo>
                  <a:cubicBezTo>
                    <a:pt x="123075" y="34773"/>
                    <a:pt x="124478" y="36208"/>
                    <a:pt x="126239" y="36208"/>
                  </a:cubicBezTo>
                  <a:cubicBezTo>
                    <a:pt x="127968" y="36208"/>
                    <a:pt x="129403" y="34773"/>
                    <a:pt x="129403" y="33044"/>
                  </a:cubicBezTo>
                  <a:lnTo>
                    <a:pt x="129403" y="16245"/>
                  </a:lnTo>
                  <a:cubicBezTo>
                    <a:pt x="129403" y="7275"/>
                    <a:pt x="122096" y="0"/>
                    <a:pt x="113126" y="0"/>
                  </a:cubicBezTo>
                  <a:lnTo>
                    <a:pt x="98316" y="0"/>
                  </a:lnTo>
                  <a:cubicBezTo>
                    <a:pt x="92967" y="0"/>
                    <a:pt x="88172" y="2610"/>
                    <a:pt x="85203" y="6655"/>
                  </a:cubicBezTo>
                  <a:cubicBezTo>
                    <a:pt x="82267" y="2610"/>
                    <a:pt x="77472" y="0"/>
                    <a:pt x="72123" y="0"/>
                  </a:cubicBezTo>
                  <a:lnTo>
                    <a:pt x="57313" y="0"/>
                  </a:lnTo>
                  <a:cubicBezTo>
                    <a:pt x="51931" y="0"/>
                    <a:pt x="47136" y="2610"/>
                    <a:pt x="44200" y="6655"/>
                  </a:cubicBezTo>
                  <a:cubicBezTo>
                    <a:pt x="41232" y="2610"/>
                    <a:pt x="36437" y="0"/>
                    <a:pt x="3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5371863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619702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702217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7847325" y="619825"/>
              <a:ext cx="772800" cy="386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5275088" y="1180788"/>
              <a:ext cx="3449100" cy="503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5275088" y="3424588"/>
              <a:ext cx="3449100" cy="503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677673" y="2035698"/>
              <a:ext cx="2643932" cy="1037708"/>
            </a:xfrm>
            <a:custGeom>
              <a:avLst/>
              <a:gdLst/>
              <a:ahLst/>
              <a:cxnLst/>
              <a:rect l="l" t="t" r="r" b="b"/>
              <a:pathLst>
                <a:path w="181433" h="71210" extrusionOk="0">
                  <a:moveTo>
                    <a:pt x="2023" y="1"/>
                  </a:moveTo>
                  <a:cubicBezTo>
                    <a:pt x="914" y="1"/>
                    <a:pt x="0" y="914"/>
                    <a:pt x="0" y="1990"/>
                  </a:cubicBezTo>
                  <a:lnTo>
                    <a:pt x="0" y="69220"/>
                  </a:lnTo>
                  <a:cubicBezTo>
                    <a:pt x="0" y="70296"/>
                    <a:pt x="914" y="71210"/>
                    <a:pt x="2023" y="71210"/>
                  </a:cubicBezTo>
                  <a:lnTo>
                    <a:pt x="179442" y="71210"/>
                  </a:lnTo>
                  <a:cubicBezTo>
                    <a:pt x="180551" y="71210"/>
                    <a:pt x="181432" y="70296"/>
                    <a:pt x="181432" y="69220"/>
                  </a:cubicBezTo>
                  <a:lnTo>
                    <a:pt x="181432" y="1990"/>
                  </a:lnTo>
                  <a:cubicBezTo>
                    <a:pt x="181432" y="914"/>
                    <a:pt x="180551" y="1"/>
                    <a:pt x="179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5861622" y="2219167"/>
              <a:ext cx="2276472" cy="670262"/>
            </a:xfrm>
            <a:custGeom>
              <a:avLst/>
              <a:gdLst/>
              <a:ahLst/>
              <a:cxnLst/>
              <a:rect l="l" t="t" r="r" b="b"/>
              <a:pathLst>
                <a:path w="156217" h="45995" extrusionOk="0">
                  <a:moveTo>
                    <a:pt x="2153" y="1"/>
                  </a:moveTo>
                  <a:cubicBezTo>
                    <a:pt x="979" y="1"/>
                    <a:pt x="0" y="980"/>
                    <a:pt x="0" y="2186"/>
                  </a:cubicBezTo>
                  <a:lnTo>
                    <a:pt x="0" y="43842"/>
                  </a:lnTo>
                  <a:cubicBezTo>
                    <a:pt x="0" y="45049"/>
                    <a:pt x="979" y="45995"/>
                    <a:pt x="2153" y="45995"/>
                  </a:cubicBezTo>
                  <a:lnTo>
                    <a:pt x="154031" y="45995"/>
                  </a:lnTo>
                  <a:cubicBezTo>
                    <a:pt x="155238" y="45995"/>
                    <a:pt x="156217" y="45049"/>
                    <a:pt x="156217" y="43842"/>
                  </a:cubicBezTo>
                  <a:lnTo>
                    <a:pt x="156217" y="2186"/>
                  </a:lnTo>
                  <a:cubicBezTo>
                    <a:pt x="156217" y="980"/>
                    <a:pt x="155238" y="1"/>
                    <a:pt x="154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41"/>
          <p:cNvSpPr/>
          <p:nvPr/>
        </p:nvSpPr>
        <p:spPr>
          <a:xfrm>
            <a:off x="6018260" y="1561100"/>
            <a:ext cx="1948200" cy="34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Sistem</a:t>
            </a:r>
            <a:r>
              <a:rPr lang="en-US" sz="22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Control</a:t>
            </a:r>
          </a:p>
        </p:txBody>
      </p:sp>
      <p:sp>
        <p:nvSpPr>
          <p:cNvPr id="1603" name="Google Shape;1603;p41"/>
          <p:cNvSpPr txBox="1"/>
          <p:nvPr/>
        </p:nvSpPr>
        <p:spPr>
          <a:xfrm>
            <a:off x="6018260" y="1910000"/>
            <a:ext cx="19482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Objek digerakkan dengan mengetuk layar ponsel.</a:t>
            </a:r>
          </a:p>
        </p:txBody>
      </p:sp>
      <p:sp>
        <p:nvSpPr>
          <p:cNvPr id="1604" name="Google Shape;1604;p41"/>
          <p:cNvSpPr/>
          <p:nvPr/>
        </p:nvSpPr>
        <p:spPr>
          <a:xfrm>
            <a:off x="6018260" y="3014425"/>
            <a:ext cx="194820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Help </a:t>
            </a:r>
            <a:r>
              <a:rPr lang="en-US" sz="2200" dirty="0" err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Sistem</a:t>
            </a:r>
            <a:endParaRPr lang="en-US" sz="22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5" name="Google Shape;1605;p41"/>
          <p:cNvSpPr txBox="1"/>
          <p:nvPr/>
        </p:nvSpPr>
        <p:spPr>
          <a:xfrm>
            <a:off x="6018259" y="3363325"/>
            <a:ext cx="2756464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Petunjuk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cara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bermain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yang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terdapat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pada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tampilan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awal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game.</a:t>
            </a:r>
          </a:p>
        </p:txBody>
      </p:sp>
      <p:sp>
        <p:nvSpPr>
          <p:cNvPr id="1606" name="Google Shape;1606;p41"/>
          <p:cNvSpPr/>
          <p:nvPr/>
        </p:nvSpPr>
        <p:spPr>
          <a:xfrm>
            <a:off x="1167610" y="1561100"/>
            <a:ext cx="1948200" cy="34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Visual </a:t>
            </a:r>
            <a:r>
              <a:rPr lang="en-US" sz="2200" dirty="0" err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sistem</a:t>
            </a:r>
            <a:endParaRPr lang="en-US" sz="22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7" name="Google Shape;1607;p41"/>
          <p:cNvSpPr txBox="1"/>
          <p:nvPr/>
        </p:nvSpPr>
        <p:spPr>
          <a:xfrm>
            <a:off x="509954" y="1910000"/>
            <a:ext cx="2605856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Terdapat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menu level yang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dapat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dipilih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dengan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perbedaan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kecepatan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gerak</a:t>
            </a:r>
            <a:r>
              <a:rPr lang="en-US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</p:txBody>
      </p:sp>
      <p:sp>
        <p:nvSpPr>
          <p:cNvPr id="1608" name="Google Shape;1608;p41"/>
          <p:cNvSpPr/>
          <p:nvPr/>
        </p:nvSpPr>
        <p:spPr>
          <a:xfrm>
            <a:off x="1167610" y="3014425"/>
            <a:ext cx="1948200" cy="348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Audio</a:t>
            </a:r>
          </a:p>
        </p:txBody>
      </p:sp>
      <p:sp>
        <p:nvSpPr>
          <p:cNvPr id="1609" name="Google Shape;1609;p41"/>
          <p:cNvSpPr txBox="1"/>
          <p:nvPr/>
        </p:nvSpPr>
        <p:spPr>
          <a:xfrm>
            <a:off x="509954" y="3363325"/>
            <a:ext cx="2605856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Untuk audio bisa dikontrol dengan button audio pada device android.</a:t>
            </a:r>
          </a:p>
        </p:txBody>
      </p:sp>
      <p:sp>
        <p:nvSpPr>
          <p:cNvPr id="1610" name="Google Shape;1610;p41"/>
          <p:cNvSpPr/>
          <p:nvPr/>
        </p:nvSpPr>
        <p:spPr>
          <a:xfrm>
            <a:off x="2701585" y="129985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1" name="Google Shape;1611;p41"/>
          <p:cNvSpPr/>
          <p:nvPr/>
        </p:nvSpPr>
        <p:spPr>
          <a:xfrm flipH="1">
            <a:off x="4752335" y="129985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2" name="Google Shape;1612;p41"/>
          <p:cNvSpPr/>
          <p:nvPr/>
        </p:nvSpPr>
        <p:spPr>
          <a:xfrm rot="10800000" flipH="1">
            <a:off x="2701585" y="356100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3" name="Google Shape;1613;p41"/>
          <p:cNvSpPr/>
          <p:nvPr/>
        </p:nvSpPr>
        <p:spPr>
          <a:xfrm rot="10800000">
            <a:off x="4752335" y="3561000"/>
            <a:ext cx="1681500" cy="662800"/>
          </a:xfrm>
          <a:custGeom>
            <a:avLst/>
            <a:gdLst/>
            <a:ahLst/>
            <a:cxnLst/>
            <a:rect l="l" t="t" r="r" b="b"/>
            <a:pathLst>
              <a:path w="67260" h="26512" extrusionOk="0">
                <a:moveTo>
                  <a:pt x="0" y="10311"/>
                </a:moveTo>
                <a:lnTo>
                  <a:pt x="0" y="0"/>
                </a:lnTo>
                <a:lnTo>
                  <a:pt x="67260" y="0"/>
                </a:lnTo>
                <a:lnTo>
                  <a:pt x="67260" y="2651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42"/>
          <p:cNvGrpSpPr/>
          <p:nvPr/>
        </p:nvGrpSpPr>
        <p:grpSpPr>
          <a:xfrm>
            <a:off x="6648897" y="1684924"/>
            <a:ext cx="1075848" cy="810475"/>
            <a:chOff x="3793086" y="406446"/>
            <a:chExt cx="2496746" cy="1880889"/>
          </a:xfrm>
        </p:grpSpPr>
        <p:sp>
          <p:nvSpPr>
            <p:cNvPr id="1619" name="Google Shape;1619;p42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2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1640" name="Google Shape;1640;p42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42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644" name="Google Shape;1644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7" name="Google Shape;1647;p42"/>
          <p:cNvGrpSpPr/>
          <p:nvPr/>
        </p:nvGrpSpPr>
        <p:grpSpPr>
          <a:xfrm>
            <a:off x="5965754" y="2419700"/>
            <a:ext cx="2067596" cy="807300"/>
            <a:chOff x="2764654" y="3640925"/>
            <a:chExt cx="2067596" cy="807300"/>
          </a:xfrm>
        </p:grpSpPr>
        <p:sp>
          <p:nvSpPr>
            <p:cNvPr id="1648" name="Google Shape;1648;p42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1" name="Google Shape;1651;p42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652" name="Google Shape;1652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5" name="Google Shape;1655;p42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1656" name="Google Shape;1656;p42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917013" y="1914324"/>
              <a:ext cx="2088499" cy="1395651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6081520" y="1183488"/>
            <a:ext cx="643827" cy="730848"/>
            <a:chOff x="5455672" y="1249925"/>
            <a:chExt cx="913878" cy="1037400"/>
          </a:xfrm>
        </p:grpSpPr>
        <p:sp>
          <p:nvSpPr>
            <p:cNvPr id="1663" name="Google Shape;1663;p42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42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667" name="Google Shape;1667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0" name="Google Shape;1670;p42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AI</a:t>
            </a:r>
            <a:endParaRPr lang="en-US"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1"/>
          </p:nvPr>
        </p:nvSpPr>
        <p:spPr>
          <a:xfrm>
            <a:off x="1110650" y="2585950"/>
            <a:ext cx="313013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dan </a:t>
            </a:r>
            <a:r>
              <a:rPr lang="en-US" dirty="0" err="1"/>
              <a:t>Pengaruh</a:t>
            </a:r>
            <a:r>
              <a:rPr lang="en-US" dirty="0"/>
              <a:t> Artificial </a:t>
            </a:r>
            <a:r>
              <a:rPr lang="en-US" dirty="0" err="1"/>
              <a:t>Intelegent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Enemies, Rule </a:t>
            </a:r>
            <a:r>
              <a:rPr lang="en-US" dirty="0" err="1"/>
              <a:t>permainan</a:t>
            </a:r>
            <a:r>
              <a:rPr lang="en-US" dirty="0"/>
              <a:t>.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title" idx="2"/>
          </p:nvPr>
        </p:nvSpPr>
        <p:spPr>
          <a:xfrm>
            <a:off x="5349975" y="2031150"/>
            <a:ext cx="1665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8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9725" y="3022010"/>
            <a:ext cx="3693600" cy="4755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Artificial </a:t>
            </a:r>
            <a:r>
              <a:rPr lang="en-US" b="1" dirty="0" err="1">
                <a:solidFill>
                  <a:schemeClr val="accent3"/>
                </a:solidFill>
              </a:rPr>
              <a:t>Intelegent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Google Shape;349;p32">
            <a:extLst>
              <a:ext uri="{FF2B5EF4-FFF2-40B4-BE49-F238E27FC236}">
                <a16:creationId xmlns:a16="http://schemas.microsoft.com/office/drawing/2014/main" id="{1ED4925B-B339-486D-9513-1BC8B423AFE7}"/>
              </a:ext>
            </a:extLst>
          </p:cNvPr>
          <p:cNvSpPr txBox="1">
            <a:spLocks/>
          </p:cNvSpPr>
          <p:nvPr/>
        </p:nvSpPr>
        <p:spPr>
          <a:xfrm>
            <a:off x="2719725" y="1475590"/>
            <a:ext cx="36936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dirty="0" err="1">
                <a:solidFill>
                  <a:schemeClr val="dk2"/>
                </a:solidFill>
              </a:rPr>
              <a:t>Untuk</a:t>
            </a:r>
            <a:r>
              <a:rPr lang="en-US" sz="1500" dirty="0">
                <a:solidFill>
                  <a:schemeClr val="dk2"/>
                </a:solidFill>
              </a:rPr>
              <a:t> Artificial </a:t>
            </a:r>
            <a:r>
              <a:rPr lang="en-US" sz="1500" dirty="0" err="1">
                <a:solidFill>
                  <a:schemeClr val="dk2"/>
                </a:solidFill>
              </a:rPr>
              <a:t>Intelegent</a:t>
            </a:r>
            <a:r>
              <a:rPr lang="en-US" sz="1500" dirty="0">
                <a:solidFill>
                  <a:schemeClr val="dk2"/>
                </a:solidFill>
              </a:rPr>
              <a:t> pada game </a:t>
            </a:r>
            <a:r>
              <a:rPr lang="en-US" sz="1500" dirty="0" err="1">
                <a:solidFill>
                  <a:schemeClr val="dk2"/>
                </a:solidFill>
              </a:rPr>
              <a:t>ini</a:t>
            </a:r>
            <a:r>
              <a:rPr lang="en-US" sz="1500" dirty="0">
                <a:solidFill>
                  <a:schemeClr val="dk2"/>
                </a:solidFill>
              </a:rPr>
              <a:t>, </a:t>
            </a:r>
            <a:r>
              <a:rPr lang="en-US" sz="1500" dirty="0" err="1">
                <a:solidFill>
                  <a:schemeClr val="dk2"/>
                </a:solidFill>
              </a:rPr>
              <a:t>klompok</a:t>
            </a:r>
            <a:r>
              <a:rPr lang="en-US" sz="1500" dirty="0">
                <a:solidFill>
                  <a:schemeClr val="dk2"/>
                </a:solidFill>
              </a:rPr>
              <a:t> kami </a:t>
            </a:r>
            <a:r>
              <a:rPr lang="en-US" sz="1500" dirty="0" err="1">
                <a:solidFill>
                  <a:schemeClr val="dk2"/>
                </a:solidFill>
              </a:rPr>
              <a:t>belum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mengimplementasikannya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dikarenakan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alur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dari</a:t>
            </a:r>
            <a:r>
              <a:rPr lang="en-US" sz="1500" dirty="0">
                <a:solidFill>
                  <a:schemeClr val="dk2"/>
                </a:solidFill>
              </a:rPr>
              <a:t> game yang </a:t>
            </a:r>
            <a:r>
              <a:rPr lang="en-US" sz="1500" dirty="0" err="1">
                <a:solidFill>
                  <a:schemeClr val="dk2"/>
                </a:solidFill>
              </a:rPr>
              <a:t>belum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membutuhkan</a:t>
            </a:r>
            <a:r>
              <a:rPr lang="en-US" sz="1500" dirty="0">
                <a:solidFill>
                  <a:schemeClr val="dk2"/>
                </a:solidFill>
              </a:rPr>
              <a:t> Ai </a:t>
            </a:r>
            <a:r>
              <a:rPr lang="en-US" sz="1500" dirty="0" err="1">
                <a:solidFill>
                  <a:schemeClr val="dk2"/>
                </a:solidFill>
              </a:rPr>
              <a:t>tersebut</a:t>
            </a:r>
            <a:r>
              <a:rPr lang="en-US" sz="1500" dirty="0">
                <a:solidFill>
                  <a:schemeClr val="dk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222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688921" y="374436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Kami :</a:t>
            </a:r>
            <a:endParaRPr dirty="0"/>
          </a:p>
        </p:txBody>
      </p:sp>
      <p:sp>
        <p:nvSpPr>
          <p:cNvPr id="6" name="Google Shape;164;p26">
            <a:extLst>
              <a:ext uri="{FF2B5EF4-FFF2-40B4-BE49-F238E27FC236}">
                <a16:creationId xmlns:a16="http://schemas.microsoft.com/office/drawing/2014/main" id="{959F5B30-B534-4584-865D-C828A8F14BB2}"/>
              </a:ext>
            </a:extLst>
          </p:cNvPr>
          <p:cNvSpPr txBox="1">
            <a:spLocks/>
          </p:cNvSpPr>
          <p:nvPr/>
        </p:nvSpPr>
        <p:spPr>
          <a:xfrm>
            <a:off x="850863" y="3848850"/>
            <a:ext cx="1819575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400" dirty="0"/>
              <a:t>Anisa Eka </a:t>
            </a:r>
            <a:r>
              <a:rPr lang="en-US" sz="2400" dirty="0" err="1"/>
              <a:t>Pujianti</a:t>
            </a:r>
            <a:endParaRPr lang="en-US" sz="2400" dirty="0"/>
          </a:p>
        </p:txBody>
      </p:sp>
      <p:sp>
        <p:nvSpPr>
          <p:cNvPr id="7" name="Google Shape;164;p26">
            <a:extLst>
              <a:ext uri="{FF2B5EF4-FFF2-40B4-BE49-F238E27FC236}">
                <a16:creationId xmlns:a16="http://schemas.microsoft.com/office/drawing/2014/main" id="{1D032878-B46C-4C42-9CAC-91FF02C5AB28}"/>
              </a:ext>
            </a:extLst>
          </p:cNvPr>
          <p:cNvSpPr txBox="1">
            <a:spLocks/>
          </p:cNvSpPr>
          <p:nvPr/>
        </p:nvSpPr>
        <p:spPr>
          <a:xfrm>
            <a:off x="999454" y="4125850"/>
            <a:ext cx="1465245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000" dirty="0"/>
              <a:t>3.34.18.0.04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CC62E3-5E49-42F4-ABDE-AF2198B54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4" y="1226186"/>
            <a:ext cx="1819576" cy="2421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Google Shape;164;p26">
            <a:extLst>
              <a:ext uri="{FF2B5EF4-FFF2-40B4-BE49-F238E27FC236}">
                <a16:creationId xmlns:a16="http://schemas.microsoft.com/office/drawing/2014/main" id="{B61DF02D-D782-45CD-937C-D596BDC44909}"/>
              </a:ext>
            </a:extLst>
          </p:cNvPr>
          <p:cNvSpPr txBox="1">
            <a:spLocks/>
          </p:cNvSpPr>
          <p:nvPr/>
        </p:nvSpPr>
        <p:spPr>
          <a:xfrm>
            <a:off x="3229418" y="3848850"/>
            <a:ext cx="278625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2400" dirty="0"/>
              <a:t>Mochammad Fahmi Ulinnuha</a:t>
            </a:r>
          </a:p>
        </p:txBody>
      </p:sp>
      <p:sp>
        <p:nvSpPr>
          <p:cNvPr id="10" name="Google Shape;164;p26">
            <a:extLst>
              <a:ext uri="{FF2B5EF4-FFF2-40B4-BE49-F238E27FC236}">
                <a16:creationId xmlns:a16="http://schemas.microsoft.com/office/drawing/2014/main" id="{AA354B6B-30F1-4626-B2E3-158AA6FA65CC}"/>
              </a:ext>
            </a:extLst>
          </p:cNvPr>
          <p:cNvSpPr txBox="1">
            <a:spLocks/>
          </p:cNvSpPr>
          <p:nvPr/>
        </p:nvSpPr>
        <p:spPr>
          <a:xfrm>
            <a:off x="3856979" y="4125850"/>
            <a:ext cx="1465245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000" dirty="0"/>
              <a:t>3.34.18.0.14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EF353-38C5-46C5-BEE1-1C4AAB27AD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14534" y="1226186"/>
            <a:ext cx="1923819" cy="2421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Google Shape;164;p26">
            <a:extLst>
              <a:ext uri="{FF2B5EF4-FFF2-40B4-BE49-F238E27FC236}">
                <a16:creationId xmlns:a16="http://schemas.microsoft.com/office/drawing/2014/main" id="{75B2CF13-2BDC-41C0-BA67-46D4108AC780}"/>
              </a:ext>
            </a:extLst>
          </p:cNvPr>
          <p:cNvSpPr txBox="1">
            <a:spLocks/>
          </p:cNvSpPr>
          <p:nvPr/>
        </p:nvSpPr>
        <p:spPr>
          <a:xfrm>
            <a:off x="6585046" y="3848850"/>
            <a:ext cx="1819575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400" dirty="0" err="1"/>
              <a:t>Winar</a:t>
            </a:r>
            <a:r>
              <a:rPr lang="en-US" sz="2400" dirty="0"/>
              <a:t> Wahyu W</a:t>
            </a:r>
          </a:p>
        </p:txBody>
      </p:sp>
      <p:sp>
        <p:nvSpPr>
          <p:cNvPr id="13" name="Google Shape;164;p26">
            <a:extLst>
              <a:ext uri="{FF2B5EF4-FFF2-40B4-BE49-F238E27FC236}">
                <a16:creationId xmlns:a16="http://schemas.microsoft.com/office/drawing/2014/main" id="{B395CECD-2EF9-4E15-A710-6525ABA86B3A}"/>
              </a:ext>
            </a:extLst>
          </p:cNvPr>
          <p:cNvSpPr txBox="1">
            <a:spLocks/>
          </p:cNvSpPr>
          <p:nvPr/>
        </p:nvSpPr>
        <p:spPr>
          <a:xfrm>
            <a:off x="6733637" y="4125850"/>
            <a:ext cx="1465245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 b="0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2000"/>
              <a:t>3.34.18.0.23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B3CF2-E4EE-4A8B-8E9E-D507B51D1E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532757" y="1294722"/>
            <a:ext cx="1819576" cy="22839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42"/>
          <p:cNvGrpSpPr/>
          <p:nvPr/>
        </p:nvGrpSpPr>
        <p:grpSpPr>
          <a:xfrm>
            <a:off x="6648897" y="1684924"/>
            <a:ext cx="1075848" cy="810475"/>
            <a:chOff x="3793086" y="406446"/>
            <a:chExt cx="2496746" cy="1880889"/>
          </a:xfrm>
        </p:grpSpPr>
        <p:sp>
          <p:nvSpPr>
            <p:cNvPr id="1619" name="Google Shape;1619;p42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2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1640" name="Google Shape;1640;p42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42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644" name="Google Shape;1644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7" name="Google Shape;1647;p42"/>
          <p:cNvGrpSpPr/>
          <p:nvPr/>
        </p:nvGrpSpPr>
        <p:grpSpPr>
          <a:xfrm>
            <a:off x="5965754" y="2419700"/>
            <a:ext cx="2067596" cy="807300"/>
            <a:chOff x="2764654" y="3640925"/>
            <a:chExt cx="2067596" cy="807300"/>
          </a:xfrm>
        </p:grpSpPr>
        <p:sp>
          <p:nvSpPr>
            <p:cNvPr id="1648" name="Google Shape;1648;p42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1" name="Google Shape;1651;p42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652" name="Google Shape;1652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5" name="Google Shape;1655;p42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1656" name="Google Shape;1656;p42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2"/>
            <p:cNvSpPr/>
            <p:nvPr/>
          </p:nvSpPr>
          <p:spPr>
            <a:xfrm>
              <a:off x="1917013" y="1914324"/>
              <a:ext cx="2088499" cy="1395651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2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2"/>
          <p:cNvGrpSpPr/>
          <p:nvPr/>
        </p:nvGrpSpPr>
        <p:grpSpPr>
          <a:xfrm>
            <a:off x="6081520" y="1183488"/>
            <a:ext cx="643827" cy="730848"/>
            <a:chOff x="5455672" y="1249925"/>
            <a:chExt cx="913878" cy="1037400"/>
          </a:xfrm>
        </p:grpSpPr>
        <p:sp>
          <p:nvSpPr>
            <p:cNvPr id="1663" name="Google Shape;1663;p42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6" name="Google Shape;1666;p42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667" name="Google Shape;1667;p42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2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2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0" name="Google Shape;1670;p42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Art</a:t>
            </a: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1"/>
          </p:nvPr>
        </p:nvSpPr>
        <p:spPr>
          <a:xfrm>
            <a:off x="1600200" y="2585950"/>
            <a:ext cx="2640582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art work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game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title" idx="2"/>
          </p:nvPr>
        </p:nvSpPr>
        <p:spPr>
          <a:xfrm>
            <a:off x="5349975" y="2031150"/>
            <a:ext cx="1665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00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94965" y="711775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Sketsa</a:t>
            </a:r>
            <a:r>
              <a:rPr lang="en-US" dirty="0"/>
              <a:t> Game</a:t>
            </a:r>
          </a:p>
        </p:txBody>
      </p:sp>
      <p:sp>
        <p:nvSpPr>
          <p:cNvPr id="299" name="Google Shape;299;p30"/>
          <p:cNvSpPr txBox="1">
            <a:spLocks noGrp="1"/>
          </p:cNvSpPr>
          <p:nvPr>
            <p:ph type="subTitle" idx="2"/>
          </p:nvPr>
        </p:nvSpPr>
        <p:spPr>
          <a:xfrm>
            <a:off x="705357" y="1758321"/>
            <a:ext cx="1239894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Splash Screen</a:t>
            </a:r>
            <a:endParaRPr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55F6C1-E972-411A-BCC3-2629AB0B67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965" y="2260024"/>
            <a:ext cx="1257629" cy="19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97586-2AF1-430B-BF6E-9D0CDADDB4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76300" y="2260024"/>
            <a:ext cx="1257629" cy="19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50B7F9-BFA2-451A-ACA7-2A34F4B03B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57635" y="2260024"/>
            <a:ext cx="1257629" cy="19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6EEB43-D196-48D6-83FC-9CB6416810F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707890" y="2260023"/>
            <a:ext cx="1257629" cy="19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0591A4-7072-43EE-A2CD-73AA1E2727F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55665" y="2260022"/>
            <a:ext cx="1257629" cy="193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8" name="Google Shape;299;p30">
            <a:extLst>
              <a:ext uri="{FF2B5EF4-FFF2-40B4-BE49-F238E27FC236}">
                <a16:creationId xmlns:a16="http://schemas.microsoft.com/office/drawing/2014/main" id="{C7D54353-0AC5-46AC-A88A-59203EFF2671}"/>
              </a:ext>
            </a:extLst>
          </p:cNvPr>
          <p:cNvSpPr txBox="1">
            <a:spLocks/>
          </p:cNvSpPr>
          <p:nvPr/>
        </p:nvSpPr>
        <p:spPr>
          <a:xfrm>
            <a:off x="2377825" y="1758321"/>
            <a:ext cx="1239894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/>
            <a:r>
              <a:rPr lang="en-US" sz="1600" dirty="0"/>
              <a:t>Menu </a:t>
            </a:r>
            <a:r>
              <a:rPr lang="en-US" sz="1600" dirty="0" err="1"/>
              <a:t>awal</a:t>
            </a:r>
            <a:endParaRPr lang="en-US" sz="1600" dirty="0"/>
          </a:p>
        </p:txBody>
      </p:sp>
      <p:sp>
        <p:nvSpPr>
          <p:cNvPr id="39" name="Google Shape;299;p30">
            <a:extLst>
              <a:ext uri="{FF2B5EF4-FFF2-40B4-BE49-F238E27FC236}">
                <a16:creationId xmlns:a16="http://schemas.microsoft.com/office/drawing/2014/main" id="{9A2EA158-FCA9-454E-9C03-B31AE4822F10}"/>
              </a:ext>
            </a:extLst>
          </p:cNvPr>
          <p:cNvSpPr txBox="1">
            <a:spLocks/>
          </p:cNvSpPr>
          <p:nvPr/>
        </p:nvSpPr>
        <p:spPr>
          <a:xfrm>
            <a:off x="4068027" y="1758321"/>
            <a:ext cx="1257629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/>
            <a:r>
              <a:rPr lang="en-US" sz="1600" dirty="0" err="1"/>
              <a:t>Tampilan</a:t>
            </a:r>
            <a:r>
              <a:rPr lang="en-US" sz="1600" dirty="0"/>
              <a:t> Level</a:t>
            </a:r>
          </a:p>
        </p:txBody>
      </p:sp>
      <p:sp>
        <p:nvSpPr>
          <p:cNvPr id="40" name="Google Shape;299;p30">
            <a:extLst>
              <a:ext uri="{FF2B5EF4-FFF2-40B4-BE49-F238E27FC236}">
                <a16:creationId xmlns:a16="http://schemas.microsoft.com/office/drawing/2014/main" id="{A23D11B8-A4AC-4EF5-9676-4471CB95A06F}"/>
              </a:ext>
            </a:extLst>
          </p:cNvPr>
          <p:cNvSpPr txBox="1">
            <a:spLocks/>
          </p:cNvSpPr>
          <p:nvPr/>
        </p:nvSpPr>
        <p:spPr>
          <a:xfrm>
            <a:off x="5709415" y="1758321"/>
            <a:ext cx="1239894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/>
            <a:r>
              <a:rPr lang="en-US" sz="1600" dirty="0" err="1"/>
              <a:t>Mulai</a:t>
            </a:r>
            <a:endParaRPr lang="en-US" sz="1600" dirty="0"/>
          </a:p>
        </p:txBody>
      </p:sp>
      <p:sp>
        <p:nvSpPr>
          <p:cNvPr id="41" name="Google Shape;299;p30">
            <a:extLst>
              <a:ext uri="{FF2B5EF4-FFF2-40B4-BE49-F238E27FC236}">
                <a16:creationId xmlns:a16="http://schemas.microsoft.com/office/drawing/2014/main" id="{042EF546-6FC3-4416-8B29-7D58BC865DE6}"/>
              </a:ext>
            </a:extLst>
          </p:cNvPr>
          <p:cNvSpPr txBox="1">
            <a:spLocks/>
          </p:cNvSpPr>
          <p:nvPr/>
        </p:nvSpPr>
        <p:spPr>
          <a:xfrm>
            <a:off x="7253759" y="1758321"/>
            <a:ext cx="1239894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/>
            <a:r>
              <a:rPr lang="en-US" sz="1600" dirty="0"/>
              <a:t>Game Over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2"/>
          <p:cNvSpPr/>
          <p:nvPr/>
        </p:nvSpPr>
        <p:spPr>
          <a:xfrm>
            <a:off x="0" y="-100"/>
            <a:ext cx="9144000" cy="5143500"/>
          </a:xfrm>
          <a:prstGeom prst="rect">
            <a:avLst/>
          </a:prstGeom>
          <a:solidFill>
            <a:srgbClr val="415362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2306;p58">
            <a:extLst>
              <a:ext uri="{FF2B5EF4-FFF2-40B4-BE49-F238E27FC236}">
                <a16:creationId xmlns:a16="http://schemas.microsoft.com/office/drawing/2014/main" id="{F71A95E3-0DB4-4EEE-A092-40388686D256}"/>
              </a:ext>
            </a:extLst>
          </p:cNvPr>
          <p:cNvGrpSpPr/>
          <p:nvPr/>
        </p:nvGrpSpPr>
        <p:grpSpPr>
          <a:xfrm>
            <a:off x="5021551" y="1128717"/>
            <a:ext cx="3498994" cy="2885865"/>
            <a:chOff x="2937124" y="3402258"/>
            <a:chExt cx="1490807" cy="1123079"/>
          </a:xfrm>
        </p:grpSpPr>
        <p:grpSp>
          <p:nvGrpSpPr>
            <p:cNvPr id="5" name="Google Shape;2307;p58">
              <a:extLst>
                <a:ext uri="{FF2B5EF4-FFF2-40B4-BE49-F238E27FC236}">
                  <a16:creationId xmlns:a16="http://schemas.microsoft.com/office/drawing/2014/main" id="{B808C372-BBD5-4C82-8B4A-2BD0E5C21D73}"/>
                </a:ext>
              </a:extLst>
            </p:cNvPr>
            <p:cNvGrpSpPr/>
            <p:nvPr/>
          </p:nvGrpSpPr>
          <p:grpSpPr>
            <a:xfrm>
              <a:off x="2937124" y="3402258"/>
              <a:ext cx="1490807" cy="1123079"/>
              <a:chOff x="3793086" y="406446"/>
              <a:chExt cx="2496746" cy="1880889"/>
            </a:xfrm>
          </p:grpSpPr>
          <p:sp>
            <p:nvSpPr>
              <p:cNvPr id="7" name="Google Shape;2308;p58">
                <a:extLst>
                  <a:ext uri="{FF2B5EF4-FFF2-40B4-BE49-F238E27FC236}">
                    <a16:creationId xmlns:a16="http://schemas.microsoft.com/office/drawing/2014/main" id="{2FFC4FA4-687F-4D1A-B50F-F5B439A8A4D5}"/>
                  </a:ext>
                </a:extLst>
              </p:cNvPr>
              <p:cNvSpPr/>
              <p:nvPr/>
            </p:nvSpPr>
            <p:spPr>
              <a:xfrm>
                <a:off x="3882310" y="493402"/>
                <a:ext cx="2407522" cy="1793934"/>
              </a:xfrm>
              <a:custGeom>
                <a:avLst/>
                <a:gdLst/>
                <a:ahLst/>
                <a:cxnLst/>
                <a:rect l="l" t="t" r="r" b="b"/>
                <a:pathLst>
                  <a:path w="192064" h="143114" extrusionOk="0">
                    <a:moveTo>
                      <a:pt x="7995" y="1"/>
                    </a:moveTo>
                    <a:cubicBezTo>
                      <a:pt x="3585" y="1"/>
                      <a:pt x="0" y="3225"/>
                      <a:pt x="0" y="7171"/>
                    </a:cubicBezTo>
                    <a:lnTo>
                      <a:pt x="0" y="135944"/>
                    </a:lnTo>
                    <a:cubicBezTo>
                      <a:pt x="0" y="139890"/>
                      <a:pt x="3585" y="143114"/>
                      <a:pt x="7995" y="143114"/>
                    </a:cubicBezTo>
                    <a:lnTo>
                      <a:pt x="184043" y="143114"/>
                    </a:lnTo>
                    <a:cubicBezTo>
                      <a:pt x="188453" y="143114"/>
                      <a:pt x="192064" y="139890"/>
                      <a:pt x="192064" y="135944"/>
                    </a:cubicBezTo>
                    <a:lnTo>
                      <a:pt x="192064" y="7171"/>
                    </a:lnTo>
                    <a:cubicBezTo>
                      <a:pt x="192064" y="3225"/>
                      <a:pt x="188453" y="1"/>
                      <a:pt x="184043" y="1"/>
                    </a:cubicBezTo>
                    <a:close/>
                  </a:path>
                </a:pathLst>
              </a:custGeom>
              <a:solidFill>
                <a:srgbClr val="1E1E2F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309;p58">
                <a:extLst>
                  <a:ext uri="{FF2B5EF4-FFF2-40B4-BE49-F238E27FC236}">
                    <a16:creationId xmlns:a16="http://schemas.microsoft.com/office/drawing/2014/main" id="{EB329A83-319E-44B0-8DF2-00BA8B8F21F3}"/>
                  </a:ext>
                </a:extLst>
              </p:cNvPr>
              <p:cNvSpPr/>
              <p:nvPr/>
            </p:nvSpPr>
            <p:spPr>
              <a:xfrm>
                <a:off x="3793086" y="1942385"/>
                <a:ext cx="206263" cy="254110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20272" extrusionOk="0">
                    <a:moveTo>
                      <a:pt x="0" y="0"/>
                    </a:moveTo>
                    <a:lnTo>
                      <a:pt x="0" y="12999"/>
                    </a:lnTo>
                    <a:cubicBezTo>
                      <a:pt x="0" y="16867"/>
                      <a:pt x="3688" y="20272"/>
                      <a:pt x="8098" y="20272"/>
                    </a:cubicBezTo>
                    <a:lnTo>
                      <a:pt x="16455" y="20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310;p58">
                <a:extLst>
                  <a:ext uri="{FF2B5EF4-FFF2-40B4-BE49-F238E27FC236}">
                    <a16:creationId xmlns:a16="http://schemas.microsoft.com/office/drawing/2014/main" id="{8A76DE57-781C-4A36-BAE5-4F453295BD2E}"/>
                  </a:ext>
                </a:extLst>
              </p:cNvPr>
              <p:cNvSpPr/>
              <p:nvPr/>
            </p:nvSpPr>
            <p:spPr>
              <a:xfrm>
                <a:off x="3793086" y="1690532"/>
                <a:ext cx="411549" cy="505963"/>
              </a:xfrm>
              <a:custGeom>
                <a:avLst/>
                <a:gdLst/>
                <a:ahLst/>
                <a:cxnLst/>
                <a:rect l="l" t="t" r="r" b="b"/>
                <a:pathLst>
                  <a:path w="32832" h="40364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16455" y="40364"/>
                    </a:lnTo>
                    <a:lnTo>
                      <a:pt x="32832" y="403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311;p58">
                <a:extLst>
                  <a:ext uri="{FF2B5EF4-FFF2-40B4-BE49-F238E27FC236}">
                    <a16:creationId xmlns:a16="http://schemas.microsoft.com/office/drawing/2014/main" id="{BDBAF938-16E1-48EC-931D-E66BA2EDAD9A}"/>
                  </a:ext>
                </a:extLst>
              </p:cNvPr>
              <p:cNvSpPr/>
              <p:nvPr/>
            </p:nvSpPr>
            <p:spPr>
              <a:xfrm>
                <a:off x="3793086" y="1439017"/>
                <a:ext cx="616835" cy="757478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60429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32832" y="60429"/>
                    </a:lnTo>
                    <a:lnTo>
                      <a:pt x="49209" y="60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312;p58">
                <a:extLst>
                  <a:ext uri="{FF2B5EF4-FFF2-40B4-BE49-F238E27FC236}">
                    <a16:creationId xmlns:a16="http://schemas.microsoft.com/office/drawing/2014/main" id="{782A2A27-7334-4C1E-903E-F9EE5B402BA3}"/>
                  </a:ext>
                </a:extLst>
              </p:cNvPr>
              <p:cNvSpPr/>
              <p:nvPr/>
            </p:nvSpPr>
            <p:spPr>
              <a:xfrm>
                <a:off x="3793086" y="1187502"/>
                <a:ext cx="822121" cy="1008992"/>
              </a:xfrm>
              <a:custGeom>
                <a:avLst/>
                <a:gdLst/>
                <a:ahLst/>
                <a:cxnLst/>
                <a:rect l="l" t="t" r="r" b="b"/>
                <a:pathLst>
                  <a:path w="65586" h="80494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49209" y="80494"/>
                    </a:lnTo>
                    <a:lnTo>
                      <a:pt x="65586" y="804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313;p58">
                <a:extLst>
                  <a:ext uri="{FF2B5EF4-FFF2-40B4-BE49-F238E27FC236}">
                    <a16:creationId xmlns:a16="http://schemas.microsoft.com/office/drawing/2014/main" id="{7E514504-9D77-45BD-ABD1-EB51FD4AC4DE}"/>
                  </a:ext>
                </a:extLst>
              </p:cNvPr>
              <p:cNvSpPr/>
              <p:nvPr/>
            </p:nvSpPr>
            <p:spPr>
              <a:xfrm>
                <a:off x="3793086" y="935661"/>
                <a:ext cx="1027732" cy="1260833"/>
              </a:xfrm>
              <a:custGeom>
                <a:avLst/>
                <a:gdLst/>
                <a:ahLst/>
                <a:cxnLst/>
                <a:rect l="l" t="t" r="r" b="b"/>
                <a:pathLst>
                  <a:path w="81989" h="100585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65586" y="100585"/>
                    </a:lnTo>
                    <a:lnTo>
                      <a:pt x="81989" y="100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314;p58">
                <a:extLst>
                  <a:ext uri="{FF2B5EF4-FFF2-40B4-BE49-F238E27FC236}">
                    <a16:creationId xmlns:a16="http://schemas.microsoft.com/office/drawing/2014/main" id="{0A19C7BC-A03D-489F-BBF1-F40D4C29EBF2}"/>
                  </a:ext>
                </a:extLst>
              </p:cNvPr>
              <p:cNvSpPr/>
              <p:nvPr/>
            </p:nvSpPr>
            <p:spPr>
              <a:xfrm>
                <a:off x="3793086" y="684147"/>
                <a:ext cx="1233018" cy="1512348"/>
              </a:xfrm>
              <a:custGeom>
                <a:avLst/>
                <a:gdLst/>
                <a:ahLst/>
                <a:cxnLst/>
                <a:rect l="l" t="t" r="r" b="b"/>
                <a:pathLst>
                  <a:path w="98366" h="120650" extrusionOk="0">
                    <a:moveTo>
                      <a:pt x="0" y="0"/>
                    </a:moveTo>
                    <a:lnTo>
                      <a:pt x="0" y="20066"/>
                    </a:lnTo>
                    <a:lnTo>
                      <a:pt x="81989" y="120650"/>
                    </a:lnTo>
                    <a:lnTo>
                      <a:pt x="98366" y="120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315;p58">
                <a:extLst>
                  <a:ext uri="{FF2B5EF4-FFF2-40B4-BE49-F238E27FC236}">
                    <a16:creationId xmlns:a16="http://schemas.microsoft.com/office/drawing/2014/main" id="{74D81486-0F5A-4AA6-8A30-77AF089552C8}"/>
                  </a:ext>
                </a:extLst>
              </p:cNvPr>
              <p:cNvSpPr/>
              <p:nvPr/>
            </p:nvSpPr>
            <p:spPr>
              <a:xfrm>
                <a:off x="3793086" y="449441"/>
                <a:ext cx="1438304" cy="1747053"/>
              </a:xfrm>
              <a:custGeom>
                <a:avLst/>
                <a:gdLst/>
                <a:ahLst/>
                <a:cxnLst/>
                <a:rect l="l" t="t" r="r" b="b"/>
                <a:pathLst>
                  <a:path w="114743" h="139374" extrusionOk="0">
                    <a:moveTo>
                      <a:pt x="1058" y="0"/>
                    </a:moveTo>
                    <a:cubicBezTo>
                      <a:pt x="413" y="1032"/>
                      <a:pt x="0" y="2089"/>
                      <a:pt x="0" y="3327"/>
                    </a:cubicBezTo>
                    <a:lnTo>
                      <a:pt x="0" y="18724"/>
                    </a:lnTo>
                    <a:lnTo>
                      <a:pt x="98366" y="139374"/>
                    </a:lnTo>
                    <a:lnTo>
                      <a:pt x="114743" y="139374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316;p58">
                <a:extLst>
                  <a:ext uri="{FF2B5EF4-FFF2-40B4-BE49-F238E27FC236}">
                    <a16:creationId xmlns:a16="http://schemas.microsoft.com/office/drawing/2014/main" id="{63DCF4AA-94DA-4C7F-A7F6-27BF618A184E}"/>
                  </a:ext>
                </a:extLst>
              </p:cNvPr>
              <p:cNvSpPr/>
              <p:nvPr/>
            </p:nvSpPr>
            <p:spPr>
              <a:xfrm>
                <a:off x="3806987" y="406446"/>
                <a:ext cx="1629688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0011" h="142804" extrusionOk="0">
                    <a:moveTo>
                      <a:pt x="6989" y="0"/>
                    </a:moveTo>
                    <a:cubicBezTo>
                      <a:pt x="3998" y="0"/>
                      <a:pt x="1367" y="1419"/>
                      <a:pt x="0" y="3585"/>
                    </a:cubicBezTo>
                    <a:lnTo>
                      <a:pt x="113634" y="142804"/>
                    </a:lnTo>
                    <a:lnTo>
                      <a:pt x="130011" y="142804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17;p58">
                <a:extLst>
                  <a:ext uri="{FF2B5EF4-FFF2-40B4-BE49-F238E27FC236}">
                    <a16:creationId xmlns:a16="http://schemas.microsoft.com/office/drawing/2014/main" id="{181880F7-9155-442C-AD2B-37A3ACBEA368}"/>
                  </a:ext>
                </a:extLst>
              </p:cNvPr>
              <p:cNvSpPr/>
              <p:nvPr/>
            </p:nvSpPr>
            <p:spPr>
              <a:xfrm>
                <a:off x="3975094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18;p58">
                <a:extLst>
                  <a:ext uri="{FF2B5EF4-FFF2-40B4-BE49-F238E27FC236}">
                    <a16:creationId xmlns:a16="http://schemas.microsoft.com/office/drawing/2014/main" id="{C825E814-87FF-4E84-9324-6ECD5E76F41C}"/>
                  </a:ext>
                </a:extLst>
              </p:cNvPr>
              <p:cNvSpPr/>
              <p:nvPr/>
            </p:nvSpPr>
            <p:spPr>
              <a:xfrm>
                <a:off x="4180380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319;p58">
                <a:extLst>
                  <a:ext uri="{FF2B5EF4-FFF2-40B4-BE49-F238E27FC236}">
                    <a16:creationId xmlns:a16="http://schemas.microsoft.com/office/drawing/2014/main" id="{7C547357-5F96-4C9D-863A-037201ED8FE2}"/>
                  </a:ext>
                </a:extLst>
              </p:cNvPr>
              <p:cNvSpPr/>
              <p:nvPr/>
            </p:nvSpPr>
            <p:spPr>
              <a:xfrm>
                <a:off x="4385666" y="406446"/>
                <a:ext cx="1667205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3004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3003" y="142804"/>
                    </a:lnTo>
                    <a:lnTo>
                      <a:pt x="16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20;p58">
                <a:extLst>
                  <a:ext uri="{FF2B5EF4-FFF2-40B4-BE49-F238E27FC236}">
                    <a16:creationId xmlns:a16="http://schemas.microsoft.com/office/drawing/2014/main" id="{D5493445-0772-40B8-8DC0-A343E75F83D6}"/>
                  </a:ext>
                </a:extLst>
              </p:cNvPr>
              <p:cNvSpPr/>
              <p:nvPr/>
            </p:nvSpPr>
            <p:spPr>
              <a:xfrm>
                <a:off x="4591277" y="406446"/>
                <a:ext cx="1610622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28490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20675" y="142804"/>
                    </a:lnTo>
                    <a:cubicBezTo>
                      <a:pt x="124466" y="142804"/>
                      <a:pt x="127664" y="140482"/>
                      <a:pt x="128490" y="137336"/>
                    </a:cubicBez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321;p58">
                <a:extLst>
                  <a:ext uri="{FF2B5EF4-FFF2-40B4-BE49-F238E27FC236}">
                    <a16:creationId xmlns:a16="http://schemas.microsoft.com/office/drawing/2014/main" id="{56B40341-B764-4E15-9D2A-81B112ED21DA}"/>
                  </a:ext>
                </a:extLst>
              </p:cNvPr>
              <p:cNvSpPr/>
              <p:nvPr/>
            </p:nvSpPr>
            <p:spPr>
              <a:xfrm>
                <a:off x="4796563" y="406446"/>
                <a:ext cx="1405336" cy="1720216"/>
              </a:xfrm>
              <a:custGeom>
                <a:avLst/>
                <a:gdLst/>
                <a:ahLst/>
                <a:cxnLst/>
                <a:rect l="l" t="t" r="r" b="b"/>
                <a:pathLst>
                  <a:path w="112113" h="137233" extrusionOk="0">
                    <a:moveTo>
                      <a:pt x="0" y="0"/>
                    </a:moveTo>
                    <a:lnTo>
                      <a:pt x="111984" y="137233"/>
                    </a:lnTo>
                    <a:cubicBezTo>
                      <a:pt x="112113" y="136743"/>
                      <a:pt x="112087" y="136072"/>
                      <a:pt x="112087" y="135531"/>
                    </a:cubicBezTo>
                    <a:lnTo>
                      <a:pt x="112087" y="117271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322;p58">
                <a:extLst>
                  <a:ext uri="{FF2B5EF4-FFF2-40B4-BE49-F238E27FC236}">
                    <a16:creationId xmlns:a16="http://schemas.microsoft.com/office/drawing/2014/main" id="{0203AE0C-2C59-4A9E-BC2E-118DE1C6BEC2}"/>
                  </a:ext>
                </a:extLst>
              </p:cNvPr>
              <p:cNvSpPr/>
              <p:nvPr/>
            </p:nvSpPr>
            <p:spPr>
              <a:xfrm>
                <a:off x="5001849" y="406446"/>
                <a:ext cx="1199725" cy="1469992"/>
              </a:xfrm>
              <a:custGeom>
                <a:avLst/>
                <a:gdLst/>
                <a:ahLst/>
                <a:cxnLst/>
                <a:rect l="l" t="t" r="r" b="b"/>
                <a:pathLst>
                  <a:path w="95710" h="117271" extrusionOk="0">
                    <a:moveTo>
                      <a:pt x="1" y="0"/>
                    </a:moveTo>
                    <a:lnTo>
                      <a:pt x="95710" y="117271"/>
                    </a:lnTo>
                    <a:lnTo>
                      <a:pt x="95710" y="97205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323;p58">
                <a:extLst>
                  <a:ext uri="{FF2B5EF4-FFF2-40B4-BE49-F238E27FC236}">
                    <a16:creationId xmlns:a16="http://schemas.microsoft.com/office/drawing/2014/main" id="{CF9ACD0D-04C5-4A55-9AAA-012A8DED4D7A}"/>
                  </a:ext>
                </a:extLst>
              </p:cNvPr>
              <p:cNvSpPr/>
              <p:nvPr/>
            </p:nvSpPr>
            <p:spPr>
              <a:xfrm>
                <a:off x="5207134" y="406446"/>
                <a:ext cx="994439" cy="1218477"/>
              </a:xfrm>
              <a:custGeom>
                <a:avLst/>
                <a:gdLst/>
                <a:ahLst/>
                <a:cxnLst/>
                <a:rect l="l" t="t" r="r" b="b"/>
                <a:pathLst>
                  <a:path w="79333" h="97206" extrusionOk="0">
                    <a:moveTo>
                      <a:pt x="1" y="0"/>
                    </a:moveTo>
                    <a:lnTo>
                      <a:pt x="79333" y="97205"/>
                    </a:lnTo>
                    <a:lnTo>
                      <a:pt x="79333" y="77114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24;p58">
                <a:extLst>
                  <a:ext uri="{FF2B5EF4-FFF2-40B4-BE49-F238E27FC236}">
                    <a16:creationId xmlns:a16="http://schemas.microsoft.com/office/drawing/2014/main" id="{26A2D4A3-44DE-416C-B5B0-C4141529898A}"/>
                  </a:ext>
                </a:extLst>
              </p:cNvPr>
              <p:cNvSpPr/>
              <p:nvPr/>
            </p:nvSpPr>
            <p:spPr>
              <a:xfrm>
                <a:off x="5412420" y="406446"/>
                <a:ext cx="789153" cy="966637"/>
              </a:xfrm>
              <a:custGeom>
                <a:avLst/>
                <a:gdLst/>
                <a:ahLst/>
                <a:cxnLst/>
                <a:rect l="l" t="t" r="r" b="b"/>
                <a:pathLst>
                  <a:path w="62956" h="77115" extrusionOk="0">
                    <a:moveTo>
                      <a:pt x="1" y="0"/>
                    </a:moveTo>
                    <a:lnTo>
                      <a:pt x="62956" y="77114"/>
                    </a:lnTo>
                    <a:lnTo>
                      <a:pt x="62956" y="57049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325;p58">
                <a:extLst>
                  <a:ext uri="{FF2B5EF4-FFF2-40B4-BE49-F238E27FC236}">
                    <a16:creationId xmlns:a16="http://schemas.microsoft.com/office/drawing/2014/main" id="{12B96D64-C67A-4679-9DDD-B65C319FD5CA}"/>
                  </a:ext>
                </a:extLst>
              </p:cNvPr>
              <p:cNvSpPr/>
              <p:nvPr/>
            </p:nvSpPr>
            <p:spPr>
              <a:xfrm>
                <a:off x="5617706" y="406446"/>
                <a:ext cx="583868" cy="715122"/>
              </a:xfrm>
              <a:custGeom>
                <a:avLst/>
                <a:gdLst/>
                <a:ahLst/>
                <a:cxnLst/>
                <a:rect l="l" t="t" r="r" b="b"/>
                <a:pathLst>
                  <a:path w="46579" h="57050" extrusionOk="0">
                    <a:moveTo>
                      <a:pt x="1" y="0"/>
                    </a:moveTo>
                    <a:lnTo>
                      <a:pt x="46579" y="57049"/>
                    </a:lnTo>
                    <a:lnTo>
                      <a:pt x="46579" y="36984"/>
                    </a:lnTo>
                    <a:lnTo>
                      <a:pt x="16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26;p58">
                <a:extLst>
                  <a:ext uri="{FF2B5EF4-FFF2-40B4-BE49-F238E27FC236}">
                    <a16:creationId xmlns:a16="http://schemas.microsoft.com/office/drawing/2014/main" id="{AC1B56B9-A957-49B9-946C-BC9E67B2FBCF}"/>
                  </a:ext>
                </a:extLst>
              </p:cNvPr>
              <p:cNvSpPr/>
              <p:nvPr/>
            </p:nvSpPr>
            <p:spPr>
              <a:xfrm>
                <a:off x="5823317" y="406446"/>
                <a:ext cx="378256" cy="463607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36985" extrusionOk="0">
                    <a:moveTo>
                      <a:pt x="1" y="0"/>
                    </a:moveTo>
                    <a:lnTo>
                      <a:pt x="30176" y="36984"/>
                    </a:lnTo>
                    <a:lnTo>
                      <a:pt x="30176" y="16893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327;p58">
                <a:extLst>
                  <a:ext uri="{FF2B5EF4-FFF2-40B4-BE49-F238E27FC236}">
                    <a16:creationId xmlns:a16="http://schemas.microsoft.com/office/drawing/2014/main" id="{637F50EF-A535-4C89-BC38-8F4C805DFFAF}"/>
                  </a:ext>
                </a:extLst>
              </p:cNvPr>
              <p:cNvSpPr/>
              <p:nvPr/>
            </p:nvSpPr>
            <p:spPr>
              <a:xfrm>
                <a:off x="6028603" y="406446"/>
                <a:ext cx="172970" cy="211766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16894" extrusionOk="0">
                    <a:moveTo>
                      <a:pt x="1" y="0"/>
                    </a:moveTo>
                    <a:lnTo>
                      <a:pt x="13799" y="16893"/>
                    </a:lnTo>
                    <a:lnTo>
                      <a:pt x="13799" y="6757"/>
                    </a:lnTo>
                    <a:cubicBezTo>
                      <a:pt x="13799" y="2889"/>
                      <a:pt x="10420" y="0"/>
                      <a:pt x="6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328;p58">
              <a:extLst>
                <a:ext uri="{FF2B5EF4-FFF2-40B4-BE49-F238E27FC236}">
                  <a16:creationId xmlns:a16="http://schemas.microsoft.com/office/drawing/2014/main" id="{CCC30C51-A859-42A4-AD0B-E77D5F10D235}"/>
                </a:ext>
              </a:extLst>
            </p:cNvPr>
            <p:cNvSpPr/>
            <p:nvPr/>
          </p:nvSpPr>
          <p:spPr>
            <a:xfrm>
              <a:off x="3040925" y="3500950"/>
              <a:ext cx="1227300" cy="873000"/>
            </a:xfrm>
            <a:prstGeom prst="roundRect">
              <a:avLst>
                <a:gd name="adj" fmla="val 556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026;p52">
            <a:extLst>
              <a:ext uri="{FF2B5EF4-FFF2-40B4-BE49-F238E27FC236}">
                <a16:creationId xmlns:a16="http://schemas.microsoft.com/office/drawing/2014/main" id="{7AEF2FF9-A850-4CFE-8D74-D64F27E28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2497" y="2091009"/>
            <a:ext cx="2756564" cy="1012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THANKS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958743" y="1680750"/>
            <a:ext cx="1910881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/>
              <a:t>Tentang</a:t>
            </a:r>
            <a:r>
              <a:rPr lang="en-US" sz="1050" dirty="0"/>
              <a:t> </a:t>
            </a:r>
            <a:r>
              <a:rPr lang="en-US" sz="1050" dirty="0" err="1"/>
              <a:t>Judul</a:t>
            </a:r>
            <a:r>
              <a:rPr lang="en-US" sz="1050" dirty="0"/>
              <a:t> product game yang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dibuat</a:t>
            </a:r>
            <a:r>
              <a:rPr lang="en-US" sz="1050" dirty="0"/>
              <a:t> dan </a:t>
            </a:r>
            <a:r>
              <a:rPr lang="en-US" sz="1050" dirty="0" err="1"/>
              <a:t>ringkasan</a:t>
            </a:r>
            <a:r>
              <a:rPr lang="en-US" sz="1050" dirty="0"/>
              <a:t> </a:t>
            </a:r>
            <a:r>
              <a:rPr lang="en-US" sz="1050" dirty="0" err="1"/>
              <a:t>terkait</a:t>
            </a:r>
            <a:r>
              <a:rPr lang="en-US" sz="1050" dirty="0"/>
              <a:t> </a:t>
            </a:r>
            <a:r>
              <a:rPr lang="en-US" sz="1050" dirty="0" err="1"/>
              <a:t>judul</a:t>
            </a:r>
            <a:r>
              <a:rPr lang="en-US" sz="1050" dirty="0"/>
              <a:t>. </a:t>
            </a:r>
            <a:endParaRPr sz="1050"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2"/>
          </p:nvPr>
        </p:nvSpPr>
        <p:spPr>
          <a:xfrm>
            <a:off x="828994" y="1378280"/>
            <a:ext cx="2702850" cy="42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Product Specification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958744" y="871473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3"/>
          </p:nvPr>
        </p:nvSpPr>
        <p:spPr>
          <a:xfrm>
            <a:off x="2886425" y="1694303"/>
            <a:ext cx="17211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Tentang</a:t>
            </a:r>
            <a:r>
              <a:rPr lang="en-US" sz="1050" dirty="0"/>
              <a:t> Platform Game, Genre Game, Target Audience, Character Game. </a:t>
            </a:r>
            <a:endParaRPr sz="1050"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4"/>
          </p:nvPr>
        </p:nvSpPr>
        <p:spPr>
          <a:xfrm>
            <a:off x="2767015" y="1414423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Game Overview</a:t>
            </a:r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 idx="5"/>
          </p:nvPr>
        </p:nvSpPr>
        <p:spPr>
          <a:xfrm>
            <a:off x="2888935" y="871473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6"/>
          </p:nvPr>
        </p:nvSpPr>
        <p:spPr>
          <a:xfrm>
            <a:off x="4686101" y="1693104"/>
            <a:ext cx="181385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Tentang</a:t>
            </a:r>
            <a:r>
              <a:rPr lang="en-US" sz="1050" dirty="0"/>
              <a:t> Win or Lose, Gerakan, Key </a:t>
            </a:r>
            <a:r>
              <a:rPr lang="en-US" sz="1050" dirty="0" err="1"/>
              <a:t>Game,Behaviour</a:t>
            </a:r>
            <a:endParaRPr lang="en-US" sz="1050"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7"/>
          </p:nvPr>
        </p:nvSpPr>
        <p:spPr>
          <a:xfrm>
            <a:off x="4560987" y="1392197"/>
            <a:ext cx="2439900" cy="397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800" dirty="0" err="1"/>
              <a:t>GamePlay</a:t>
            </a:r>
            <a:r>
              <a:rPr lang="en-ZA" sz="1800" dirty="0"/>
              <a:t> &amp; Mechanic</a:t>
            </a:r>
            <a:endParaRPr lang="en-US" sz="1800"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 idx="8"/>
          </p:nvPr>
        </p:nvSpPr>
        <p:spPr>
          <a:xfrm>
            <a:off x="4684812" y="871473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20" name="Google Shape;176;p27">
            <a:extLst>
              <a:ext uri="{FF2B5EF4-FFF2-40B4-BE49-F238E27FC236}">
                <a16:creationId xmlns:a16="http://schemas.microsoft.com/office/drawing/2014/main" id="{92515EA2-8C5B-4994-B7D6-A0FB5453B362}"/>
              </a:ext>
            </a:extLst>
          </p:cNvPr>
          <p:cNvSpPr txBox="1">
            <a:spLocks/>
          </p:cNvSpPr>
          <p:nvPr/>
        </p:nvSpPr>
        <p:spPr>
          <a:xfrm>
            <a:off x="6704084" y="1678044"/>
            <a:ext cx="20053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Tentang</a:t>
            </a:r>
            <a:r>
              <a:rPr lang="en-US" sz="1050" dirty="0"/>
              <a:t> </a:t>
            </a:r>
            <a:r>
              <a:rPr lang="en-US" sz="1050" dirty="0" err="1"/>
              <a:t>serangkaian</a:t>
            </a:r>
            <a:r>
              <a:rPr lang="en-US" sz="1050" dirty="0"/>
              <a:t> </a:t>
            </a:r>
            <a:r>
              <a:rPr lang="en-US" sz="1050" dirty="0" err="1"/>
              <a:t>sebuah</a:t>
            </a:r>
            <a:r>
              <a:rPr lang="en-US" sz="1050" dirty="0"/>
              <a:t> </a:t>
            </a:r>
            <a:r>
              <a:rPr lang="en-US" sz="1050" dirty="0" err="1"/>
              <a:t>cerita</a:t>
            </a:r>
            <a:r>
              <a:rPr lang="en-US" sz="1050" dirty="0"/>
              <a:t> (story) game </a:t>
            </a:r>
            <a:r>
              <a:rPr lang="en-US" sz="1050" dirty="0" err="1"/>
              <a:t>ketika</a:t>
            </a:r>
            <a:r>
              <a:rPr lang="en-US" sz="1050" dirty="0"/>
              <a:t> </a:t>
            </a:r>
            <a:r>
              <a:rPr lang="en-US" sz="1050" dirty="0" err="1"/>
              <a:t>dimainkan</a:t>
            </a:r>
            <a:r>
              <a:rPr lang="en-US" sz="1050" dirty="0"/>
              <a:t>.</a:t>
            </a:r>
          </a:p>
        </p:txBody>
      </p:sp>
      <p:sp>
        <p:nvSpPr>
          <p:cNvPr id="21" name="Google Shape;177;p27">
            <a:extLst>
              <a:ext uri="{FF2B5EF4-FFF2-40B4-BE49-F238E27FC236}">
                <a16:creationId xmlns:a16="http://schemas.microsoft.com/office/drawing/2014/main" id="{F0CED572-9C83-44D2-8B7E-8FF517EC3BDE}"/>
              </a:ext>
            </a:extLst>
          </p:cNvPr>
          <p:cNvSpPr txBox="1">
            <a:spLocks/>
          </p:cNvSpPr>
          <p:nvPr/>
        </p:nvSpPr>
        <p:spPr>
          <a:xfrm>
            <a:off x="6584198" y="1392197"/>
            <a:ext cx="2439900" cy="3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ZA" sz="1800" dirty="0"/>
              <a:t>Story Board</a:t>
            </a:r>
          </a:p>
        </p:txBody>
      </p:sp>
      <p:sp>
        <p:nvSpPr>
          <p:cNvPr id="22" name="Google Shape;178;p27">
            <a:extLst>
              <a:ext uri="{FF2B5EF4-FFF2-40B4-BE49-F238E27FC236}">
                <a16:creationId xmlns:a16="http://schemas.microsoft.com/office/drawing/2014/main" id="{C709C24E-66AF-4691-B774-191EBC0F6255}"/>
              </a:ext>
            </a:extLst>
          </p:cNvPr>
          <p:cNvSpPr txBox="1">
            <a:spLocks/>
          </p:cNvSpPr>
          <p:nvPr/>
        </p:nvSpPr>
        <p:spPr>
          <a:xfrm>
            <a:off x="6708023" y="871473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121" name="Google Shape;170;p27">
            <a:extLst>
              <a:ext uri="{FF2B5EF4-FFF2-40B4-BE49-F238E27FC236}">
                <a16:creationId xmlns:a16="http://schemas.microsoft.com/office/drawing/2014/main" id="{FDCD9F57-D7C6-4968-B6C4-CCB4A3B3A01D}"/>
              </a:ext>
            </a:extLst>
          </p:cNvPr>
          <p:cNvSpPr txBox="1">
            <a:spLocks/>
          </p:cNvSpPr>
          <p:nvPr/>
        </p:nvSpPr>
        <p:spPr>
          <a:xfrm>
            <a:off x="954093" y="3569298"/>
            <a:ext cx="1910881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050" dirty="0" err="1"/>
              <a:t>Mendeskripsikan</a:t>
            </a:r>
            <a:r>
              <a:rPr lang="en-US" sz="1050" dirty="0"/>
              <a:t> </a:t>
            </a:r>
            <a:r>
              <a:rPr lang="en-US" sz="1050" dirty="0" err="1"/>
              <a:t>jumlah</a:t>
            </a:r>
            <a:r>
              <a:rPr lang="en-US" sz="1050" dirty="0"/>
              <a:t>, </a:t>
            </a:r>
            <a:r>
              <a:rPr lang="en-US" sz="1050" dirty="0" err="1"/>
              <a:t>jenis</a:t>
            </a:r>
            <a:r>
              <a:rPr lang="en-US" sz="1050" dirty="0"/>
              <a:t>, dan </a:t>
            </a:r>
            <a:r>
              <a:rPr lang="en-US" sz="1050" dirty="0" err="1"/>
              <a:t>objek</a:t>
            </a:r>
            <a:r>
              <a:rPr lang="en-US" sz="1050" dirty="0"/>
              <a:t> yang </a:t>
            </a:r>
            <a:r>
              <a:rPr lang="en-US" sz="1050" dirty="0" err="1"/>
              <a:t>berinteraksi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</a:t>
            </a:r>
            <a:r>
              <a:rPr lang="en-US" sz="1050" dirty="0" err="1"/>
              <a:t>setiap</a:t>
            </a:r>
            <a:r>
              <a:rPr lang="en-US" sz="1050" dirty="0"/>
              <a:t> level.</a:t>
            </a:r>
          </a:p>
        </p:txBody>
      </p:sp>
      <p:sp>
        <p:nvSpPr>
          <p:cNvPr id="122" name="Google Shape;171;p27">
            <a:extLst>
              <a:ext uri="{FF2B5EF4-FFF2-40B4-BE49-F238E27FC236}">
                <a16:creationId xmlns:a16="http://schemas.microsoft.com/office/drawing/2014/main" id="{37AFAE1E-9B03-4D9C-AB86-1BBC63C42FA3}"/>
              </a:ext>
            </a:extLst>
          </p:cNvPr>
          <p:cNvSpPr txBox="1">
            <a:spLocks/>
          </p:cNvSpPr>
          <p:nvPr/>
        </p:nvSpPr>
        <p:spPr>
          <a:xfrm>
            <a:off x="828994" y="3233834"/>
            <a:ext cx="2702850" cy="4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/>
              <a:t>Level</a:t>
            </a:r>
          </a:p>
        </p:txBody>
      </p:sp>
      <p:sp>
        <p:nvSpPr>
          <p:cNvPr id="123" name="Google Shape;172;p27">
            <a:extLst>
              <a:ext uri="{FF2B5EF4-FFF2-40B4-BE49-F238E27FC236}">
                <a16:creationId xmlns:a16="http://schemas.microsoft.com/office/drawing/2014/main" id="{99909475-7821-488F-886F-4FC72FC47550}"/>
              </a:ext>
            </a:extLst>
          </p:cNvPr>
          <p:cNvSpPr txBox="1">
            <a:spLocks/>
          </p:cNvSpPr>
          <p:nvPr/>
        </p:nvSpPr>
        <p:spPr>
          <a:xfrm>
            <a:off x="958744" y="2727027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3600" dirty="0"/>
              <a:t>05</a:t>
            </a:r>
          </a:p>
        </p:txBody>
      </p:sp>
      <p:sp>
        <p:nvSpPr>
          <p:cNvPr id="124" name="Google Shape;173;p27">
            <a:extLst>
              <a:ext uri="{FF2B5EF4-FFF2-40B4-BE49-F238E27FC236}">
                <a16:creationId xmlns:a16="http://schemas.microsoft.com/office/drawing/2014/main" id="{DAC57C7F-36A6-4F3E-81F9-B76E12584FC2}"/>
              </a:ext>
            </a:extLst>
          </p:cNvPr>
          <p:cNvSpPr txBox="1">
            <a:spLocks/>
          </p:cNvSpPr>
          <p:nvPr/>
        </p:nvSpPr>
        <p:spPr>
          <a:xfrm>
            <a:off x="2886425" y="3567611"/>
            <a:ext cx="17211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Mendeskripsikan</a:t>
            </a:r>
            <a:r>
              <a:rPr lang="en-US" sz="1050" dirty="0"/>
              <a:t> </a:t>
            </a:r>
            <a:r>
              <a:rPr lang="en-US" sz="1050" dirty="0" err="1"/>
              <a:t>tentang</a:t>
            </a:r>
            <a:r>
              <a:rPr lang="en-US" sz="1050" dirty="0"/>
              <a:t> Visual </a:t>
            </a:r>
            <a:r>
              <a:rPr lang="en-US" sz="1050" dirty="0" err="1"/>
              <a:t>Sistem,Sistem</a:t>
            </a:r>
            <a:r>
              <a:rPr lang="en-US" sz="1050" dirty="0"/>
              <a:t> Control, </a:t>
            </a:r>
            <a:r>
              <a:rPr lang="en-US" sz="1050" dirty="0" err="1"/>
              <a:t>Audio,Help</a:t>
            </a:r>
            <a:r>
              <a:rPr lang="en-US" sz="1050" dirty="0"/>
              <a:t> System </a:t>
            </a:r>
          </a:p>
        </p:txBody>
      </p:sp>
      <p:sp>
        <p:nvSpPr>
          <p:cNvPr id="125" name="Google Shape;174;p27">
            <a:extLst>
              <a:ext uri="{FF2B5EF4-FFF2-40B4-BE49-F238E27FC236}">
                <a16:creationId xmlns:a16="http://schemas.microsoft.com/office/drawing/2014/main" id="{B9CD8DE9-EFB8-4AC0-8221-BF5B7E0FC191}"/>
              </a:ext>
            </a:extLst>
          </p:cNvPr>
          <p:cNvSpPr txBox="1">
            <a:spLocks/>
          </p:cNvSpPr>
          <p:nvPr/>
        </p:nvSpPr>
        <p:spPr>
          <a:xfrm>
            <a:off x="2767015" y="3269977"/>
            <a:ext cx="2310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800" dirty="0"/>
              <a:t>Interface</a:t>
            </a:r>
          </a:p>
        </p:txBody>
      </p:sp>
      <p:sp>
        <p:nvSpPr>
          <p:cNvPr id="126" name="Google Shape;175;p27">
            <a:extLst>
              <a:ext uri="{FF2B5EF4-FFF2-40B4-BE49-F238E27FC236}">
                <a16:creationId xmlns:a16="http://schemas.microsoft.com/office/drawing/2014/main" id="{29AA7262-32A1-4020-8F88-1BA5AF0AE1E3}"/>
              </a:ext>
            </a:extLst>
          </p:cNvPr>
          <p:cNvSpPr txBox="1">
            <a:spLocks/>
          </p:cNvSpPr>
          <p:nvPr/>
        </p:nvSpPr>
        <p:spPr>
          <a:xfrm>
            <a:off x="2888935" y="2727027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3600" dirty="0"/>
              <a:t>06</a:t>
            </a:r>
          </a:p>
        </p:txBody>
      </p:sp>
      <p:sp>
        <p:nvSpPr>
          <p:cNvPr id="127" name="Google Shape;176;p27">
            <a:extLst>
              <a:ext uri="{FF2B5EF4-FFF2-40B4-BE49-F238E27FC236}">
                <a16:creationId xmlns:a16="http://schemas.microsoft.com/office/drawing/2014/main" id="{17A1EABF-631E-412D-B498-4E357F720614}"/>
              </a:ext>
            </a:extLst>
          </p:cNvPr>
          <p:cNvSpPr txBox="1">
            <a:spLocks/>
          </p:cNvSpPr>
          <p:nvPr/>
        </p:nvSpPr>
        <p:spPr>
          <a:xfrm>
            <a:off x="4684812" y="3564595"/>
            <a:ext cx="1952597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Mendeskripsikan</a:t>
            </a:r>
            <a:r>
              <a:rPr lang="en-US" sz="1050" dirty="0"/>
              <a:t> </a:t>
            </a:r>
            <a:r>
              <a:rPr lang="en-US" sz="1050" dirty="0" err="1"/>
              <a:t>Penggunaan</a:t>
            </a:r>
            <a:r>
              <a:rPr lang="en-US" sz="1050" dirty="0"/>
              <a:t> dan </a:t>
            </a:r>
            <a:r>
              <a:rPr lang="en-US" sz="1050" dirty="0" err="1"/>
              <a:t>Pengaruh</a:t>
            </a:r>
            <a:r>
              <a:rPr lang="en-US" sz="1050" dirty="0"/>
              <a:t> Artificial </a:t>
            </a:r>
            <a:r>
              <a:rPr lang="en-US" sz="1050" dirty="0" err="1"/>
              <a:t>Intelegent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Enemies, Rule </a:t>
            </a:r>
            <a:r>
              <a:rPr lang="en-US" sz="1050" dirty="0" err="1"/>
              <a:t>permainan</a:t>
            </a:r>
            <a:r>
              <a:rPr lang="en-US" sz="1050" dirty="0"/>
              <a:t>.</a:t>
            </a:r>
          </a:p>
        </p:txBody>
      </p:sp>
      <p:sp>
        <p:nvSpPr>
          <p:cNvPr id="155" name="Google Shape;177;p27">
            <a:extLst>
              <a:ext uri="{FF2B5EF4-FFF2-40B4-BE49-F238E27FC236}">
                <a16:creationId xmlns:a16="http://schemas.microsoft.com/office/drawing/2014/main" id="{A36FBE7C-038E-4B1F-AE1B-D048B41F99A0}"/>
              </a:ext>
            </a:extLst>
          </p:cNvPr>
          <p:cNvSpPr txBox="1">
            <a:spLocks/>
          </p:cNvSpPr>
          <p:nvPr/>
        </p:nvSpPr>
        <p:spPr>
          <a:xfrm>
            <a:off x="4560987" y="3247751"/>
            <a:ext cx="2439900" cy="3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ZA" sz="1800" dirty="0"/>
              <a:t>AI</a:t>
            </a:r>
          </a:p>
        </p:txBody>
      </p:sp>
      <p:sp>
        <p:nvSpPr>
          <p:cNvPr id="156" name="Google Shape;178;p27">
            <a:extLst>
              <a:ext uri="{FF2B5EF4-FFF2-40B4-BE49-F238E27FC236}">
                <a16:creationId xmlns:a16="http://schemas.microsoft.com/office/drawing/2014/main" id="{9E5E105B-1142-4724-BB87-645CBD2F92EB}"/>
              </a:ext>
            </a:extLst>
          </p:cNvPr>
          <p:cNvSpPr txBox="1">
            <a:spLocks/>
          </p:cNvSpPr>
          <p:nvPr/>
        </p:nvSpPr>
        <p:spPr>
          <a:xfrm>
            <a:off x="4684812" y="2727027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3600" dirty="0"/>
              <a:t>07</a:t>
            </a:r>
          </a:p>
        </p:txBody>
      </p:sp>
      <p:sp>
        <p:nvSpPr>
          <p:cNvPr id="157" name="Google Shape;176;p27">
            <a:extLst>
              <a:ext uri="{FF2B5EF4-FFF2-40B4-BE49-F238E27FC236}">
                <a16:creationId xmlns:a16="http://schemas.microsoft.com/office/drawing/2014/main" id="{9E11D4DE-5712-49FF-8696-3C554CF72F38}"/>
              </a:ext>
            </a:extLst>
          </p:cNvPr>
          <p:cNvSpPr txBox="1">
            <a:spLocks/>
          </p:cNvSpPr>
          <p:nvPr/>
        </p:nvSpPr>
        <p:spPr>
          <a:xfrm>
            <a:off x="6704084" y="3554058"/>
            <a:ext cx="20053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US" sz="1050" dirty="0" err="1"/>
              <a:t>Menjelaskan</a:t>
            </a:r>
            <a:r>
              <a:rPr lang="en-US" sz="1050" dirty="0"/>
              <a:t> </a:t>
            </a:r>
            <a:r>
              <a:rPr lang="en-US" sz="1050" dirty="0" err="1"/>
              <a:t>keseluruhan</a:t>
            </a:r>
            <a:r>
              <a:rPr lang="en-US" sz="1050" dirty="0"/>
              <a:t> </a:t>
            </a:r>
            <a:r>
              <a:rPr lang="en-US" sz="1050" dirty="0" err="1"/>
              <a:t>gaya</a:t>
            </a:r>
            <a:r>
              <a:rPr lang="en-US" sz="1050" dirty="0"/>
              <a:t> </a:t>
            </a:r>
            <a:r>
              <a:rPr lang="en-US" sz="1050" dirty="0" err="1"/>
              <a:t>dari</a:t>
            </a:r>
            <a:r>
              <a:rPr lang="en-US" sz="1050" dirty="0"/>
              <a:t> art work yang </a:t>
            </a:r>
            <a:r>
              <a:rPr lang="en-US" sz="1050" dirty="0" err="1"/>
              <a:t>digunakan</a:t>
            </a:r>
            <a:r>
              <a:rPr lang="en-US" sz="1050" dirty="0"/>
              <a:t> </a:t>
            </a:r>
            <a:r>
              <a:rPr lang="en-US" sz="1050" dirty="0" err="1"/>
              <a:t>didalam</a:t>
            </a:r>
            <a:r>
              <a:rPr lang="en-US" sz="1050" dirty="0"/>
              <a:t> game</a:t>
            </a:r>
          </a:p>
        </p:txBody>
      </p:sp>
      <p:sp>
        <p:nvSpPr>
          <p:cNvPr id="158" name="Google Shape;177;p27">
            <a:extLst>
              <a:ext uri="{FF2B5EF4-FFF2-40B4-BE49-F238E27FC236}">
                <a16:creationId xmlns:a16="http://schemas.microsoft.com/office/drawing/2014/main" id="{2B2DE85E-69BD-4305-BCF7-81098166EBCB}"/>
              </a:ext>
            </a:extLst>
          </p:cNvPr>
          <p:cNvSpPr txBox="1">
            <a:spLocks/>
          </p:cNvSpPr>
          <p:nvPr/>
        </p:nvSpPr>
        <p:spPr>
          <a:xfrm>
            <a:off x="6584198" y="3247751"/>
            <a:ext cx="2439900" cy="397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5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ZA" sz="1800" dirty="0"/>
              <a:t>Art</a:t>
            </a:r>
          </a:p>
        </p:txBody>
      </p:sp>
      <p:sp>
        <p:nvSpPr>
          <p:cNvPr id="159" name="Google Shape;178;p27">
            <a:extLst>
              <a:ext uri="{FF2B5EF4-FFF2-40B4-BE49-F238E27FC236}">
                <a16:creationId xmlns:a16="http://schemas.microsoft.com/office/drawing/2014/main" id="{545722A6-FEFF-4F88-B5F5-2A1DF84DE374}"/>
              </a:ext>
            </a:extLst>
          </p:cNvPr>
          <p:cNvSpPr txBox="1">
            <a:spLocks/>
          </p:cNvSpPr>
          <p:nvPr/>
        </p:nvSpPr>
        <p:spPr>
          <a:xfrm>
            <a:off x="6708023" y="2727027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3600" dirty="0"/>
              <a:t>08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8"/>
          <p:cNvGrpSpPr/>
          <p:nvPr/>
        </p:nvGrpSpPr>
        <p:grpSpPr>
          <a:xfrm>
            <a:off x="2933630" y="2777459"/>
            <a:ext cx="1379702" cy="1039379"/>
            <a:chOff x="3793086" y="406446"/>
            <a:chExt cx="2496746" cy="1880889"/>
          </a:xfrm>
        </p:grpSpPr>
        <p:sp>
          <p:nvSpPr>
            <p:cNvPr id="193" name="Google Shape;193;p28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8"/>
          <p:cNvGrpSpPr/>
          <p:nvPr/>
        </p:nvGrpSpPr>
        <p:grpSpPr>
          <a:xfrm>
            <a:off x="1231100" y="2233175"/>
            <a:ext cx="1299000" cy="1281350"/>
            <a:chOff x="2520725" y="1929400"/>
            <a:chExt cx="1299000" cy="1281350"/>
          </a:xfrm>
        </p:grpSpPr>
        <p:sp>
          <p:nvSpPr>
            <p:cNvPr id="214" name="Google Shape;214;p28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8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28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222" name="Google Shape;222;p28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ctrTitle"/>
          </p:nvPr>
        </p:nvSpPr>
        <p:spPr>
          <a:xfrm>
            <a:off x="4950290" y="1243819"/>
            <a:ext cx="3526800" cy="189755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5400" dirty="0"/>
              <a:t>Product Specification</a:t>
            </a: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4950278" y="2949875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Judul</a:t>
            </a:r>
            <a:r>
              <a:rPr lang="en-US" dirty="0"/>
              <a:t> product game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dan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2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>
            <a:off x="3523097" y="1318525"/>
            <a:ext cx="913878" cy="1037400"/>
            <a:chOff x="5455672" y="1249925"/>
            <a:chExt cx="913878" cy="1037400"/>
          </a:xfrm>
        </p:grpSpPr>
        <p:sp>
          <p:nvSpPr>
            <p:cNvPr id="232" name="Google Shape;232;p28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9;p32">
            <a:extLst>
              <a:ext uri="{FF2B5EF4-FFF2-40B4-BE49-F238E27FC236}">
                <a16:creationId xmlns:a16="http://schemas.microsoft.com/office/drawing/2014/main" id="{DE7E5723-E925-4F93-9AE7-D53DA4C81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5505" y="1681373"/>
            <a:ext cx="3693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2"/>
                </a:solidFill>
              </a:rPr>
              <a:t>Flappy Bird </a:t>
            </a:r>
            <a:r>
              <a:rPr lang="en-US" sz="1500" dirty="0" err="1">
                <a:solidFill>
                  <a:schemeClr val="dk2"/>
                </a:solidFill>
              </a:rPr>
              <a:t>merupakan</a:t>
            </a:r>
            <a:r>
              <a:rPr lang="en-US" sz="1500" dirty="0">
                <a:solidFill>
                  <a:schemeClr val="dk2"/>
                </a:solidFill>
              </a:rPr>
              <a:t> salah </a:t>
            </a:r>
            <a:r>
              <a:rPr lang="en-US" sz="1500" dirty="0" err="1">
                <a:solidFill>
                  <a:schemeClr val="dk2"/>
                </a:solidFill>
              </a:rPr>
              <a:t>satu</a:t>
            </a:r>
            <a:r>
              <a:rPr lang="en-US" sz="1500" dirty="0">
                <a:solidFill>
                  <a:schemeClr val="dk2"/>
                </a:solidFill>
              </a:rPr>
              <a:t> game yang </a:t>
            </a:r>
            <a:r>
              <a:rPr lang="en-US" sz="1500" dirty="0" err="1">
                <a:solidFill>
                  <a:schemeClr val="dk2"/>
                </a:solidFill>
              </a:rPr>
              <a:t>dibuat</a:t>
            </a:r>
            <a:r>
              <a:rPr lang="en-US" sz="1500" dirty="0">
                <a:solidFill>
                  <a:schemeClr val="dk2"/>
                </a:solidFill>
              </a:rPr>
              <a:t> oleh </a:t>
            </a:r>
            <a:r>
              <a:rPr lang="en-US" sz="1500" dirty="0" err="1">
                <a:solidFill>
                  <a:schemeClr val="dk2"/>
                </a:solidFill>
              </a:rPr>
              <a:t>seorang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pengembang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dari</a:t>
            </a:r>
            <a:r>
              <a:rPr lang="en-US" sz="1500" dirty="0">
                <a:solidFill>
                  <a:schemeClr val="dk2"/>
                </a:solidFill>
              </a:rPr>
              <a:t> Hanoi, Vietnam </a:t>
            </a:r>
            <a:r>
              <a:rPr lang="en-US" sz="1500" dirty="0" err="1">
                <a:solidFill>
                  <a:schemeClr val="dk2"/>
                </a:solidFill>
              </a:rPr>
              <a:t>bernama</a:t>
            </a:r>
            <a:r>
              <a:rPr lang="en-US" sz="1500" dirty="0">
                <a:solidFill>
                  <a:schemeClr val="dk2"/>
                </a:solidFill>
              </a:rPr>
              <a:t> Nguyen Ha Dong.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2"/>
                </a:solidFill>
              </a:rPr>
              <a:t>Disini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kita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memberikan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perbedaan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dengan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adanya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pemberian</a:t>
            </a:r>
            <a:r>
              <a:rPr lang="en-US" sz="1500" dirty="0">
                <a:solidFill>
                  <a:schemeClr val="dk2"/>
                </a:solidFill>
              </a:rPr>
              <a:t> level. </a:t>
            </a:r>
            <a:r>
              <a:rPr lang="en-US" sz="1500" dirty="0" err="1">
                <a:solidFill>
                  <a:schemeClr val="dk2"/>
                </a:solidFill>
              </a:rPr>
              <a:t>Semakin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tinggi</a:t>
            </a:r>
            <a:r>
              <a:rPr lang="en-US" sz="1500" dirty="0">
                <a:solidFill>
                  <a:schemeClr val="dk2"/>
                </a:solidFill>
              </a:rPr>
              <a:t> level </a:t>
            </a:r>
            <a:r>
              <a:rPr lang="en-US" sz="1500" dirty="0" err="1">
                <a:solidFill>
                  <a:schemeClr val="dk2"/>
                </a:solidFill>
              </a:rPr>
              <a:t>semakin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cepat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laju</a:t>
            </a:r>
            <a:r>
              <a:rPr lang="en-US" sz="1500" dirty="0">
                <a:solidFill>
                  <a:schemeClr val="dk2"/>
                </a:solidFill>
              </a:rPr>
              <a:t> </a:t>
            </a:r>
            <a:r>
              <a:rPr lang="en-US" sz="1500" dirty="0" err="1">
                <a:solidFill>
                  <a:schemeClr val="dk2"/>
                </a:solidFill>
              </a:rPr>
              <a:t>rintangannya</a:t>
            </a:r>
            <a:r>
              <a:rPr lang="en-US" sz="1500" dirty="0">
                <a:solidFill>
                  <a:schemeClr val="dk2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01A06-E3E1-4DF6-B2BD-C6C34360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73" y="2955588"/>
            <a:ext cx="3700593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3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6558209" y="1881262"/>
            <a:ext cx="1075848" cy="810475"/>
            <a:chOff x="3793086" y="406446"/>
            <a:chExt cx="2496746" cy="1880889"/>
          </a:xfrm>
        </p:grpSpPr>
        <p:sp>
          <p:nvSpPr>
            <p:cNvPr id="355" name="Google Shape;355;p33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3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376" name="Google Shape;376;p33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33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33"/>
          <p:cNvGrpSpPr/>
          <p:nvPr/>
        </p:nvGrpSpPr>
        <p:grpSpPr>
          <a:xfrm>
            <a:off x="4743654" y="1321200"/>
            <a:ext cx="2067596" cy="807300"/>
            <a:chOff x="2764654" y="3640925"/>
            <a:chExt cx="2067596" cy="807300"/>
          </a:xfrm>
        </p:grpSpPr>
        <p:sp>
          <p:nvSpPr>
            <p:cNvPr id="384" name="Google Shape;384;p33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33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33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392" name="Google Shape;392;p33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917013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3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Game Overview</a:t>
            </a:r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1413164" y="2585950"/>
            <a:ext cx="2827618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Tentang</a:t>
            </a:r>
            <a:r>
              <a:rPr lang="en-US" dirty="0"/>
              <a:t> Platform Game, Genre Game, Target Audience, Character Game. </a:t>
            </a:r>
          </a:p>
        </p:txBody>
      </p:sp>
      <p:grpSp>
        <p:nvGrpSpPr>
          <p:cNvPr id="400" name="Google Shape;400;p33"/>
          <p:cNvGrpSpPr/>
          <p:nvPr/>
        </p:nvGrpSpPr>
        <p:grpSpPr>
          <a:xfrm>
            <a:off x="6873708" y="3073638"/>
            <a:ext cx="643827" cy="730848"/>
            <a:chOff x="5455672" y="1249925"/>
            <a:chExt cx="913878" cy="1037400"/>
          </a:xfrm>
        </p:grpSpPr>
        <p:sp>
          <p:nvSpPr>
            <p:cNvPr id="401" name="Google Shape;401;p33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33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33"/>
          <p:cNvSpPr txBox="1">
            <a:spLocks noGrp="1"/>
          </p:cNvSpPr>
          <p:nvPr>
            <p:ph type="title" idx="2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79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Overview</a:t>
            </a:r>
            <a:endParaRPr dirty="0"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-9159" y="2671688"/>
            <a:ext cx="9157555" cy="178950"/>
            <a:chOff x="395125" y="3162275"/>
            <a:chExt cx="6755850" cy="178950"/>
          </a:xfrm>
        </p:grpSpPr>
        <p:sp>
          <p:nvSpPr>
            <p:cNvPr id="245" name="Google Shape;245;p29"/>
            <p:cNvSpPr/>
            <p:nvPr/>
          </p:nvSpPr>
          <p:spPr>
            <a:xfrm>
              <a:off x="395125" y="3164650"/>
              <a:ext cx="6755850" cy="174450"/>
            </a:xfrm>
            <a:custGeom>
              <a:avLst/>
              <a:gdLst/>
              <a:ahLst/>
              <a:cxnLst/>
              <a:rect l="l" t="t" r="r" b="b"/>
              <a:pathLst>
                <a:path w="270234" h="6978" extrusionOk="0">
                  <a:moveTo>
                    <a:pt x="1" y="1"/>
                  </a:moveTo>
                  <a:lnTo>
                    <a:pt x="1" y="6978"/>
                  </a:lnTo>
                  <a:lnTo>
                    <a:pt x="270234" y="6978"/>
                  </a:lnTo>
                  <a:lnTo>
                    <a:pt x="270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582375" y="3164650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1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261625" y="31651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903125" y="316412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0"/>
                  </a:moveTo>
                  <a:lnTo>
                    <a:pt x="1" y="6978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865650" y="31628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1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223875" y="316360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21" y="0"/>
                  </a:moveTo>
                  <a:lnTo>
                    <a:pt x="1" y="6977"/>
                  </a:lnTo>
                  <a:lnTo>
                    <a:pt x="13649" y="698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44900" y="3163325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95125" y="3162275"/>
              <a:ext cx="270250" cy="174725"/>
            </a:xfrm>
            <a:custGeom>
              <a:avLst/>
              <a:gdLst/>
              <a:ahLst/>
              <a:cxnLst/>
              <a:rect l="l" t="t" r="r" b="b"/>
              <a:pathLst>
                <a:path w="10810" h="6989" extrusionOk="0">
                  <a:moveTo>
                    <a:pt x="1" y="1"/>
                  </a:moveTo>
                  <a:lnTo>
                    <a:pt x="1" y="6978"/>
                  </a:lnTo>
                  <a:lnTo>
                    <a:pt x="5289" y="6988"/>
                  </a:lnTo>
                  <a:lnTo>
                    <a:pt x="10809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40875" y="316545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11" y="0"/>
                  </a:moveTo>
                  <a:lnTo>
                    <a:pt x="1" y="6977"/>
                  </a:lnTo>
                  <a:lnTo>
                    <a:pt x="13639" y="6988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978375" y="3166750"/>
              <a:ext cx="172600" cy="174475"/>
            </a:xfrm>
            <a:custGeom>
              <a:avLst/>
              <a:gdLst/>
              <a:ahLst/>
              <a:cxnLst/>
              <a:rect l="l" t="t" r="r" b="b"/>
              <a:pathLst>
                <a:path w="6904" h="6979" extrusionOk="0">
                  <a:moveTo>
                    <a:pt x="5521" y="1"/>
                  </a:moveTo>
                  <a:lnTo>
                    <a:pt x="1" y="6978"/>
                  </a:lnTo>
                  <a:lnTo>
                    <a:pt x="6904" y="6978"/>
                  </a:lnTo>
                  <a:lnTo>
                    <a:pt x="6904" y="12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5620125" y="31659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0"/>
                  </a:moveTo>
                  <a:lnTo>
                    <a:pt x="1" y="6967"/>
                  </a:lnTo>
                  <a:lnTo>
                    <a:pt x="13639" y="6977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6299125" y="31665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21" y="0"/>
                  </a:moveTo>
                  <a:lnTo>
                    <a:pt x="0" y="6967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29"/>
          <p:cNvGrpSpPr/>
          <p:nvPr/>
        </p:nvGrpSpPr>
        <p:grpSpPr>
          <a:xfrm>
            <a:off x="583448" y="1764920"/>
            <a:ext cx="1458868" cy="1910498"/>
            <a:chOff x="714074" y="1692350"/>
            <a:chExt cx="1710806" cy="2137636"/>
          </a:xfrm>
        </p:grpSpPr>
        <p:sp>
          <p:nvSpPr>
            <p:cNvPr id="258" name="Google Shape;258;p29"/>
            <p:cNvSpPr/>
            <p:nvPr/>
          </p:nvSpPr>
          <p:spPr>
            <a:xfrm>
              <a:off x="762449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714074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714074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827299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940536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1053964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2242126" y="1764920"/>
            <a:ext cx="1458868" cy="1910497"/>
            <a:chOff x="2715707" y="1692350"/>
            <a:chExt cx="1710806" cy="2137636"/>
          </a:xfrm>
        </p:grpSpPr>
        <p:sp>
          <p:nvSpPr>
            <p:cNvPr id="265" name="Google Shape;265;p29"/>
            <p:cNvSpPr/>
            <p:nvPr/>
          </p:nvSpPr>
          <p:spPr>
            <a:xfrm>
              <a:off x="2764082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715707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715707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828933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942170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055598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9"/>
          <p:cNvGrpSpPr/>
          <p:nvPr/>
        </p:nvGrpSpPr>
        <p:grpSpPr>
          <a:xfrm>
            <a:off x="3909618" y="1764920"/>
            <a:ext cx="1458868" cy="1910497"/>
            <a:chOff x="4717341" y="1692350"/>
            <a:chExt cx="1710806" cy="2137636"/>
          </a:xfrm>
        </p:grpSpPr>
        <p:sp>
          <p:nvSpPr>
            <p:cNvPr id="272" name="Google Shape;272;p29"/>
            <p:cNvSpPr/>
            <p:nvPr/>
          </p:nvSpPr>
          <p:spPr>
            <a:xfrm>
              <a:off x="4765716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717341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4717341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830566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943803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057231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9"/>
          <p:cNvGrpSpPr/>
          <p:nvPr/>
        </p:nvGrpSpPr>
        <p:grpSpPr>
          <a:xfrm>
            <a:off x="5581081" y="1756153"/>
            <a:ext cx="1458868" cy="1919264"/>
            <a:chOff x="6718974" y="1692350"/>
            <a:chExt cx="1710806" cy="2137636"/>
          </a:xfrm>
        </p:grpSpPr>
        <p:sp>
          <p:nvSpPr>
            <p:cNvPr id="279" name="Google Shape;279;p29"/>
            <p:cNvSpPr/>
            <p:nvPr/>
          </p:nvSpPr>
          <p:spPr>
            <a:xfrm>
              <a:off x="6767349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718974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718974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832199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945436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7058864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29"/>
          <p:cNvSpPr txBox="1"/>
          <p:nvPr/>
        </p:nvSpPr>
        <p:spPr>
          <a:xfrm>
            <a:off x="688387" y="2478289"/>
            <a:ext cx="1213871" cy="83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Platform output 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 Mobile App / Android )</a:t>
            </a:r>
          </a:p>
        </p:txBody>
      </p:sp>
      <p:sp>
        <p:nvSpPr>
          <p:cNvPr id="286" name="Google Shape;286;p29"/>
          <p:cNvSpPr txBox="1"/>
          <p:nvPr/>
        </p:nvSpPr>
        <p:spPr>
          <a:xfrm>
            <a:off x="682842" y="2103407"/>
            <a:ext cx="1213871" cy="29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Platform Game</a:t>
            </a:r>
          </a:p>
        </p:txBody>
      </p:sp>
      <p:sp>
        <p:nvSpPr>
          <p:cNvPr id="287" name="Google Shape;287;p29"/>
          <p:cNvSpPr txBox="1"/>
          <p:nvPr/>
        </p:nvSpPr>
        <p:spPr>
          <a:xfrm>
            <a:off x="2256661" y="2487056"/>
            <a:ext cx="1368980" cy="83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Game </a:t>
            </a: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</a:t>
            </a: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termasuk</a:t>
            </a:r>
            <a:endParaRPr lang="en-US"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dalam</a:t>
            </a: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genre 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Arcade.</a:t>
            </a:r>
          </a:p>
        </p:txBody>
      </p:sp>
      <p:sp>
        <p:nvSpPr>
          <p:cNvPr id="288" name="Google Shape;288;p29"/>
          <p:cNvSpPr txBox="1"/>
          <p:nvPr/>
        </p:nvSpPr>
        <p:spPr>
          <a:xfrm>
            <a:off x="2343998" y="2121718"/>
            <a:ext cx="1213871" cy="29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Genre Game</a:t>
            </a:r>
          </a:p>
        </p:txBody>
      </p:sp>
      <p:sp>
        <p:nvSpPr>
          <p:cNvPr id="289" name="Google Shape;289;p29"/>
          <p:cNvSpPr txBox="1"/>
          <p:nvPr/>
        </p:nvSpPr>
        <p:spPr>
          <a:xfrm>
            <a:off x="4012408" y="2487056"/>
            <a:ext cx="1213871" cy="83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Disemua</a:t>
            </a: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usia</a:t>
            </a: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terutama</a:t>
            </a:r>
            <a:r>
              <a:rPr lang="en-US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dirty="0" err="1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pelajar</a:t>
            </a:r>
            <a:endParaRPr lang="en-US"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3962682" y="2122243"/>
            <a:ext cx="1213871" cy="29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Target Audience</a:t>
            </a:r>
          </a:p>
        </p:txBody>
      </p:sp>
      <p:sp>
        <p:nvSpPr>
          <p:cNvPr id="291" name="Google Shape;291;p29"/>
          <p:cNvSpPr txBox="1"/>
          <p:nvPr/>
        </p:nvSpPr>
        <p:spPr>
          <a:xfrm>
            <a:off x="5701125" y="2495874"/>
            <a:ext cx="1213871" cy="83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Mengetukkan jari ke layar ponsel untuk membuat burung terbang </a:t>
            </a:r>
            <a:endParaRPr sz="12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5620188" y="2153057"/>
            <a:ext cx="1339402" cy="29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GameFlow</a:t>
            </a:r>
            <a:r>
              <a:rPr lang="en-US" sz="16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/ Game Layout Chart</a:t>
            </a:r>
          </a:p>
        </p:txBody>
      </p:sp>
      <p:grpSp>
        <p:nvGrpSpPr>
          <p:cNvPr id="52" name="Google Shape;278;p29">
            <a:extLst>
              <a:ext uri="{FF2B5EF4-FFF2-40B4-BE49-F238E27FC236}">
                <a16:creationId xmlns:a16="http://schemas.microsoft.com/office/drawing/2014/main" id="{E91FD70A-FC12-4C1B-9E42-A77925E0B7EE}"/>
              </a:ext>
            </a:extLst>
          </p:cNvPr>
          <p:cNvGrpSpPr/>
          <p:nvPr/>
        </p:nvGrpSpPr>
        <p:grpSpPr>
          <a:xfrm>
            <a:off x="7235850" y="1756154"/>
            <a:ext cx="1458868" cy="1919263"/>
            <a:chOff x="6718974" y="1692350"/>
            <a:chExt cx="1710806" cy="2137636"/>
          </a:xfrm>
        </p:grpSpPr>
        <p:sp>
          <p:nvSpPr>
            <p:cNvPr id="53" name="Google Shape;279;p29">
              <a:extLst>
                <a:ext uri="{FF2B5EF4-FFF2-40B4-BE49-F238E27FC236}">
                  <a16:creationId xmlns:a16="http://schemas.microsoft.com/office/drawing/2014/main" id="{F722121B-BA83-45F4-B938-FC22DA9F068B}"/>
                </a:ext>
              </a:extLst>
            </p:cNvPr>
            <p:cNvSpPr/>
            <p:nvPr/>
          </p:nvSpPr>
          <p:spPr>
            <a:xfrm>
              <a:off x="6767349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0;p29">
              <a:extLst>
                <a:ext uri="{FF2B5EF4-FFF2-40B4-BE49-F238E27FC236}">
                  <a16:creationId xmlns:a16="http://schemas.microsoft.com/office/drawing/2014/main" id="{27F7D90B-2B39-4EBB-9961-6BB25177C8F7}"/>
                </a:ext>
              </a:extLst>
            </p:cNvPr>
            <p:cNvSpPr/>
            <p:nvPr/>
          </p:nvSpPr>
          <p:spPr>
            <a:xfrm>
              <a:off x="6718974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1;p29">
              <a:extLst>
                <a:ext uri="{FF2B5EF4-FFF2-40B4-BE49-F238E27FC236}">
                  <a16:creationId xmlns:a16="http://schemas.microsoft.com/office/drawing/2014/main" id="{175509E9-25CF-4F29-9829-E6B28D37E172}"/>
                </a:ext>
              </a:extLst>
            </p:cNvPr>
            <p:cNvSpPr/>
            <p:nvPr/>
          </p:nvSpPr>
          <p:spPr>
            <a:xfrm>
              <a:off x="6718974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2;p29">
              <a:extLst>
                <a:ext uri="{FF2B5EF4-FFF2-40B4-BE49-F238E27FC236}">
                  <a16:creationId xmlns:a16="http://schemas.microsoft.com/office/drawing/2014/main" id="{7732BCD1-4B37-4C41-B13B-2E1AE3A2996B}"/>
                </a:ext>
              </a:extLst>
            </p:cNvPr>
            <p:cNvSpPr/>
            <p:nvPr/>
          </p:nvSpPr>
          <p:spPr>
            <a:xfrm>
              <a:off x="6832199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3;p29">
              <a:extLst>
                <a:ext uri="{FF2B5EF4-FFF2-40B4-BE49-F238E27FC236}">
                  <a16:creationId xmlns:a16="http://schemas.microsoft.com/office/drawing/2014/main" id="{5F2C7F5A-DA94-4A79-905E-9D65EB61F19C}"/>
                </a:ext>
              </a:extLst>
            </p:cNvPr>
            <p:cNvSpPr/>
            <p:nvPr/>
          </p:nvSpPr>
          <p:spPr>
            <a:xfrm>
              <a:off x="6945436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4;p29">
              <a:extLst>
                <a:ext uri="{FF2B5EF4-FFF2-40B4-BE49-F238E27FC236}">
                  <a16:creationId xmlns:a16="http://schemas.microsoft.com/office/drawing/2014/main" id="{8FA7A69E-09AC-44BA-A715-659BE059268C}"/>
                </a:ext>
              </a:extLst>
            </p:cNvPr>
            <p:cNvSpPr/>
            <p:nvPr/>
          </p:nvSpPr>
          <p:spPr>
            <a:xfrm>
              <a:off x="7058864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1;p29">
            <a:extLst>
              <a:ext uri="{FF2B5EF4-FFF2-40B4-BE49-F238E27FC236}">
                <a16:creationId xmlns:a16="http://schemas.microsoft.com/office/drawing/2014/main" id="{4F8904E6-7D8F-4D5B-AAC9-0492D8444DEC}"/>
              </a:ext>
            </a:extLst>
          </p:cNvPr>
          <p:cNvSpPr txBox="1"/>
          <p:nvPr/>
        </p:nvSpPr>
        <p:spPr>
          <a:xfrm>
            <a:off x="7266321" y="2479464"/>
            <a:ext cx="1341473" cy="83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Karakter nya berupa seekor burung, pipa untuk tantangan dan coin untuk medali</a:t>
            </a:r>
          </a:p>
        </p:txBody>
      </p:sp>
      <p:sp>
        <p:nvSpPr>
          <p:cNvPr id="60" name="Google Shape;292;p29">
            <a:extLst>
              <a:ext uri="{FF2B5EF4-FFF2-40B4-BE49-F238E27FC236}">
                <a16:creationId xmlns:a16="http://schemas.microsoft.com/office/drawing/2014/main" id="{3E565858-4900-4A2F-82FB-15CB8B5E08E0}"/>
              </a:ext>
            </a:extLst>
          </p:cNvPr>
          <p:cNvSpPr txBox="1"/>
          <p:nvPr/>
        </p:nvSpPr>
        <p:spPr>
          <a:xfrm>
            <a:off x="7346681" y="2104125"/>
            <a:ext cx="1213871" cy="29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Character Game</a:t>
            </a:r>
          </a:p>
        </p:txBody>
      </p:sp>
    </p:spTree>
    <p:extLst>
      <p:ext uri="{BB962C8B-B14F-4D97-AF65-F5344CB8AC3E}">
        <p14:creationId xmlns:p14="http://schemas.microsoft.com/office/powerpoint/2010/main" val="155018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9"/>
          <p:cNvGrpSpPr/>
          <p:nvPr/>
        </p:nvGrpSpPr>
        <p:grpSpPr>
          <a:xfrm>
            <a:off x="-9159" y="2671688"/>
            <a:ext cx="9157555" cy="178950"/>
            <a:chOff x="395125" y="3162275"/>
            <a:chExt cx="6755850" cy="178950"/>
          </a:xfrm>
        </p:grpSpPr>
        <p:sp>
          <p:nvSpPr>
            <p:cNvPr id="245" name="Google Shape;245;p29"/>
            <p:cNvSpPr/>
            <p:nvPr/>
          </p:nvSpPr>
          <p:spPr>
            <a:xfrm>
              <a:off x="395125" y="3164650"/>
              <a:ext cx="6755850" cy="174450"/>
            </a:xfrm>
            <a:custGeom>
              <a:avLst/>
              <a:gdLst/>
              <a:ahLst/>
              <a:cxnLst/>
              <a:rect l="l" t="t" r="r" b="b"/>
              <a:pathLst>
                <a:path w="270234" h="6978" extrusionOk="0">
                  <a:moveTo>
                    <a:pt x="1" y="1"/>
                  </a:moveTo>
                  <a:lnTo>
                    <a:pt x="1" y="6978"/>
                  </a:lnTo>
                  <a:lnTo>
                    <a:pt x="270234" y="6978"/>
                  </a:lnTo>
                  <a:lnTo>
                    <a:pt x="270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582375" y="3164650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1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261625" y="31651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903125" y="316412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0"/>
                  </a:moveTo>
                  <a:lnTo>
                    <a:pt x="1" y="6978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865650" y="31628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1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223875" y="316360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21" y="0"/>
                  </a:moveTo>
                  <a:lnTo>
                    <a:pt x="1" y="6977"/>
                  </a:lnTo>
                  <a:lnTo>
                    <a:pt x="13649" y="698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44900" y="3163325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95125" y="3162275"/>
              <a:ext cx="270250" cy="174725"/>
            </a:xfrm>
            <a:custGeom>
              <a:avLst/>
              <a:gdLst/>
              <a:ahLst/>
              <a:cxnLst/>
              <a:rect l="l" t="t" r="r" b="b"/>
              <a:pathLst>
                <a:path w="10810" h="6989" extrusionOk="0">
                  <a:moveTo>
                    <a:pt x="1" y="1"/>
                  </a:moveTo>
                  <a:lnTo>
                    <a:pt x="1" y="6978"/>
                  </a:lnTo>
                  <a:lnTo>
                    <a:pt x="5289" y="6988"/>
                  </a:lnTo>
                  <a:lnTo>
                    <a:pt x="10809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40875" y="316545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11" y="0"/>
                  </a:moveTo>
                  <a:lnTo>
                    <a:pt x="1" y="6977"/>
                  </a:lnTo>
                  <a:lnTo>
                    <a:pt x="13639" y="6988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978375" y="3166750"/>
              <a:ext cx="172600" cy="174475"/>
            </a:xfrm>
            <a:custGeom>
              <a:avLst/>
              <a:gdLst/>
              <a:ahLst/>
              <a:cxnLst/>
              <a:rect l="l" t="t" r="r" b="b"/>
              <a:pathLst>
                <a:path w="6904" h="6979" extrusionOk="0">
                  <a:moveTo>
                    <a:pt x="5521" y="1"/>
                  </a:moveTo>
                  <a:lnTo>
                    <a:pt x="1" y="6978"/>
                  </a:lnTo>
                  <a:lnTo>
                    <a:pt x="6904" y="6978"/>
                  </a:lnTo>
                  <a:lnTo>
                    <a:pt x="6904" y="12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5620125" y="31659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0"/>
                  </a:moveTo>
                  <a:lnTo>
                    <a:pt x="1" y="6967"/>
                  </a:lnTo>
                  <a:lnTo>
                    <a:pt x="13639" y="6977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6299125" y="31665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21" y="0"/>
                  </a:moveTo>
                  <a:lnTo>
                    <a:pt x="0" y="6967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306;p58">
            <a:extLst>
              <a:ext uri="{FF2B5EF4-FFF2-40B4-BE49-F238E27FC236}">
                <a16:creationId xmlns:a16="http://schemas.microsoft.com/office/drawing/2014/main" id="{FBE16300-1F1A-4FEB-A08D-D672C68A795A}"/>
              </a:ext>
            </a:extLst>
          </p:cNvPr>
          <p:cNvGrpSpPr/>
          <p:nvPr/>
        </p:nvGrpSpPr>
        <p:grpSpPr>
          <a:xfrm>
            <a:off x="2308510" y="73000"/>
            <a:ext cx="5044829" cy="5219699"/>
            <a:chOff x="2937124" y="3402258"/>
            <a:chExt cx="1490807" cy="1123080"/>
          </a:xfrm>
        </p:grpSpPr>
        <p:grpSp>
          <p:nvGrpSpPr>
            <p:cNvPr id="62" name="Google Shape;2307;p58">
              <a:extLst>
                <a:ext uri="{FF2B5EF4-FFF2-40B4-BE49-F238E27FC236}">
                  <a16:creationId xmlns:a16="http://schemas.microsoft.com/office/drawing/2014/main" id="{36F518AB-37E1-4E07-B31F-873F60F2F0D8}"/>
                </a:ext>
              </a:extLst>
            </p:cNvPr>
            <p:cNvGrpSpPr/>
            <p:nvPr/>
          </p:nvGrpSpPr>
          <p:grpSpPr>
            <a:xfrm>
              <a:off x="2937124" y="3402258"/>
              <a:ext cx="1490807" cy="1123080"/>
              <a:chOff x="3793086" y="406446"/>
              <a:chExt cx="2496746" cy="1880890"/>
            </a:xfrm>
          </p:grpSpPr>
          <p:sp>
            <p:nvSpPr>
              <p:cNvPr id="64" name="Google Shape;2308;p58">
                <a:extLst>
                  <a:ext uri="{FF2B5EF4-FFF2-40B4-BE49-F238E27FC236}">
                    <a16:creationId xmlns:a16="http://schemas.microsoft.com/office/drawing/2014/main" id="{45140225-0895-4327-9633-60FB0DAC4D29}"/>
                  </a:ext>
                </a:extLst>
              </p:cNvPr>
              <p:cNvSpPr/>
              <p:nvPr/>
            </p:nvSpPr>
            <p:spPr>
              <a:xfrm>
                <a:off x="3882310" y="493402"/>
                <a:ext cx="2407522" cy="1793934"/>
              </a:xfrm>
              <a:custGeom>
                <a:avLst/>
                <a:gdLst/>
                <a:ahLst/>
                <a:cxnLst/>
                <a:rect l="l" t="t" r="r" b="b"/>
                <a:pathLst>
                  <a:path w="192064" h="143114" extrusionOk="0">
                    <a:moveTo>
                      <a:pt x="7995" y="1"/>
                    </a:moveTo>
                    <a:cubicBezTo>
                      <a:pt x="3585" y="1"/>
                      <a:pt x="0" y="3225"/>
                      <a:pt x="0" y="7171"/>
                    </a:cubicBezTo>
                    <a:lnTo>
                      <a:pt x="0" y="135944"/>
                    </a:lnTo>
                    <a:cubicBezTo>
                      <a:pt x="0" y="139890"/>
                      <a:pt x="3585" y="143114"/>
                      <a:pt x="7995" y="143114"/>
                    </a:cubicBezTo>
                    <a:lnTo>
                      <a:pt x="184043" y="143114"/>
                    </a:lnTo>
                    <a:cubicBezTo>
                      <a:pt x="188453" y="143114"/>
                      <a:pt x="192064" y="139890"/>
                      <a:pt x="192064" y="135944"/>
                    </a:cubicBezTo>
                    <a:lnTo>
                      <a:pt x="192064" y="7171"/>
                    </a:lnTo>
                    <a:cubicBezTo>
                      <a:pt x="192064" y="3225"/>
                      <a:pt x="188453" y="1"/>
                      <a:pt x="184043" y="1"/>
                    </a:cubicBezTo>
                    <a:close/>
                  </a:path>
                </a:pathLst>
              </a:custGeom>
              <a:solidFill>
                <a:srgbClr val="1E1E2F">
                  <a:alpha val="36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309;p58">
                <a:extLst>
                  <a:ext uri="{FF2B5EF4-FFF2-40B4-BE49-F238E27FC236}">
                    <a16:creationId xmlns:a16="http://schemas.microsoft.com/office/drawing/2014/main" id="{8953B966-39A3-4AB9-8EAA-C7BA17651362}"/>
                  </a:ext>
                </a:extLst>
              </p:cNvPr>
              <p:cNvSpPr/>
              <p:nvPr/>
            </p:nvSpPr>
            <p:spPr>
              <a:xfrm>
                <a:off x="3793086" y="1942385"/>
                <a:ext cx="206263" cy="254110"/>
              </a:xfrm>
              <a:custGeom>
                <a:avLst/>
                <a:gdLst/>
                <a:ahLst/>
                <a:cxnLst/>
                <a:rect l="l" t="t" r="r" b="b"/>
                <a:pathLst>
                  <a:path w="16455" h="20272" extrusionOk="0">
                    <a:moveTo>
                      <a:pt x="0" y="0"/>
                    </a:moveTo>
                    <a:lnTo>
                      <a:pt x="0" y="12999"/>
                    </a:lnTo>
                    <a:cubicBezTo>
                      <a:pt x="0" y="16867"/>
                      <a:pt x="3688" y="20272"/>
                      <a:pt x="8098" y="20272"/>
                    </a:cubicBezTo>
                    <a:lnTo>
                      <a:pt x="16455" y="20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310;p58">
                <a:extLst>
                  <a:ext uri="{FF2B5EF4-FFF2-40B4-BE49-F238E27FC236}">
                    <a16:creationId xmlns:a16="http://schemas.microsoft.com/office/drawing/2014/main" id="{0D8FA8A5-E1CD-4453-8401-083466638E91}"/>
                  </a:ext>
                </a:extLst>
              </p:cNvPr>
              <p:cNvSpPr/>
              <p:nvPr/>
            </p:nvSpPr>
            <p:spPr>
              <a:xfrm>
                <a:off x="3793086" y="1690532"/>
                <a:ext cx="411549" cy="505963"/>
              </a:xfrm>
              <a:custGeom>
                <a:avLst/>
                <a:gdLst/>
                <a:ahLst/>
                <a:cxnLst/>
                <a:rect l="l" t="t" r="r" b="b"/>
                <a:pathLst>
                  <a:path w="32832" h="40364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16455" y="40364"/>
                    </a:lnTo>
                    <a:lnTo>
                      <a:pt x="32832" y="403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311;p58">
                <a:extLst>
                  <a:ext uri="{FF2B5EF4-FFF2-40B4-BE49-F238E27FC236}">
                    <a16:creationId xmlns:a16="http://schemas.microsoft.com/office/drawing/2014/main" id="{EB47CF3F-DE1A-4719-85EE-98B7499C2D63}"/>
                  </a:ext>
                </a:extLst>
              </p:cNvPr>
              <p:cNvSpPr/>
              <p:nvPr/>
            </p:nvSpPr>
            <p:spPr>
              <a:xfrm>
                <a:off x="3793086" y="1439017"/>
                <a:ext cx="616835" cy="757478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60429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32832" y="60429"/>
                    </a:lnTo>
                    <a:lnTo>
                      <a:pt x="49209" y="60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312;p58">
                <a:extLst>
                  <a:ext uri="{FF2B5EF4-FFF2-40B4-BE49-F238E27FC236}">
                    <a16:creationId xmlns:a16="http://schemas.microsoft.com/office/drawing/2014/main" id="{50149EAF-596D-432E-B611-6FE401D6A6D7}"/>
                  </a:ext>
                </a:extLst>
              </p:cNvPr>
              <p:cNvSpPr/>
              <p:nvPr/>
            </p:nvSpPr>
            <p:spPr>
              <a:xfrm>
                <a:off x="3793086" y="1187502"/>
                <a:ext cx="822121" cy="1008992"/>
              </a:xfrm>
              <a:custGeom>
                <a:avLst/>
                <a:gdLst/>
                <a:ahLst/>
                <a:cxnLst/>
                <a:rect l="l" t="t" r="r" b="b"/>
                <a:pathLst>
                  <a:path w="65586" h="80494" extrusionOk="0">
                    <a:moveTo>
                      <a:pt x="0" y="1"/>
                    </a:moveTo>
                    <a:lnTo>
                      <a:pt x="0" y="20066"/>
                    </a:lnTo>
                    <a:lnTo>
                      <a:pt x="49209" y="80494"/>
                    </a:lnTo>
                    <a:lnTo>
                      <a:pt x="65586" y="804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313;p58">
                <a:extLst>
                  <a:ext uri="{FF2B5EF4-FFF2-40B4-BE49-F238E27FC236}">
                    <a16:creationId xmlns:a16="http://schemas.microsoft.com/office/drawing/2014/main" id="{8658DF2A-F41A-4688-AB24-E41A7ED883A0}"/>
                  </a:ext>
                </a:extLst>
              </p:cNvPr>
              <p:cNvSpPr/>
              <p:nvPr/>
            </p:nvSpPr>
            <p:spPr>
              <a:xfrm>
                <a:off x="3793086" y="935661"/>
                <a:ext cx="1027732" cy="1260833"/>
              </a:xfrm>
              <a:custGeom>
                <a:avLst/>
                <a:gdLst/>
                <a:ahLst/>
                <a:cxnLst/>
                <a:rect l="l" t="t" r="r" b="b"/>
                <a:pathLst>
                  <a:path w="81989" h="100585" extrusionOk="0">
                    <a:moveTo>
                      <a:pt x="0" y="1"/>
                    </a:moveTo>
                    <a:lnTo>
                      <a:pt x="0" y="20092"/>
                    </a:lnTo>
                    <a:lnTo>
                      <a:pt x="65586" y="100585"/>
                    </a:lnTo>
                    <a:lnTo>
                      <a:pt x="81989" y="1005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14;p58">
                <a:extLst>
                  <a:ext uri="{FF2B5EF4-FFF2-40B4-BE49-F238E27FC236}">
                    <a16:creationId xmlns:a16="http://schemas.microsoft.com/office/drawing/2014/main" id="{699159CD-BB17-4895-9BC6-0F9CC979A119}"/>
                  </a:ext>
                </a:extLst>
              </p:cNvPr>
              <p:cNvSpPr/>
              <p:nvPr/>
            </p:nvSpPr>
            <p:spPr>
              <a:xfrm>
                <a:off x="3793086" y="684147"/>
                <a:ext cx="1233018" cy="1512348"/>
              </a:xfrm>
              <a:custGeom>
                <a:avLst/>
                <a:gdLst/>
                <a:ahLst/>
                <a:cxnLst/>
                <a:rect l="l" t="t" r="r" b="b"/>
                <a:pathLst>
                  <a:path w="98366" h="120650" extrusionOk="0">
                    <a:moveTo>
                      <a:pt x="0" y="0"/>
                    </a:moveTo>
                    <a:lnTo>
                      <a:pt x="0" y="20066"/>
                    </a:lnTo>
                    <a:lnTo>
                      <a:pt x="81989" y="120650"/>
                    </a:lnTo>
                    <a:lnTo>
                      <a:pt x="98366" y="120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315;p58">
                <a:extLst>
                  <a:ext uri="{FF2B5EF4-FFF2-40B4-BE49-F238E27FC236}">
                    <a16:creationId xmlns:a16="http://schemas.microsoft.com/office/drawing/2014/main" id="{27015EEA-F67B-4F77-BC26-6CB2D15803CD}"/>
                  </a:ext>
                </a:extLst>
              </p:cNvPr>
              <p:cNvSpPr/>
              <p:nvPr/>
            </p:nvSpPr>
            <p:spPr>
              <a:xfrm>
                <a:off x="3793086" y="449441"/>
                <a:ext cx="1438304" cy="1747053"/>
              </a:xfrm>
              <a:custGeom>
                <a:avLst/>
                <a:gdLst/>
                <a:ahLst/>
                <a:cxnLst/>
                <a:rect l="l" t="t" r="r" b="b"/>
                <a:pathLst>
                  <a:path w="114743" h="139374" extrusionOk="0">
                    <a:moveTo>
                      <a:pt x="1058" y="0"/>
                    </a:moveTo>
                    <a:cubicBezTo>
                      <a:pt x="413" y="1032"/>
                      <a:pt x="0" y="2089"/>
                      <a:pt x="0" y="3327"/>
                    </a:cubicBezTo>
                    <a:lnTo>
                      <a:pt x="0" y="18724"/>
                    </a:lnTo>
                    <a:lnTo>
                      <a:pt x="98366" y="139374"/>
                    </a:lnTo>
                    <a:lnTo>
                      <a:pt x="114743" y="139374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16;p58">
                <a:extLst>
                  <a:ext uri="{FF2B5EF4-FFF2-40B4-BE49-F238E27FC236}">
                    <a16:creationId xmlns:a16="http://schemas.microsoft.com/office/drawing/2014/main" id="{063167C6-E267-461E-A65A-69BF99FDFB4E}"/>
                  </a:ext>
                </a:extLst>
              </p:cNvPr>
              <p:cNvSpPr/>
              <p:nvPr/>
            </p:nvSpPr>
            <p:spPr>
              <a:xfrm>
                <a:off x="3806987" y="406446"/>
                <a:ext cx="1629688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0011" h="142804" extrusionOk="0">
                    <a:moveTo>
                      <a:pt x="6989" y="0"/>
                    </a:moveTo>
                    <a:cubicBezTo>
                      <a:pt x="3998" y="0"/>
                      <a:pt x="1367" y="1419"/>
                      <a:pt x="0" y="3585"/>
                    </a:cubicBezTo>
                    <a:lnTo>
                      <a:pt x="113634" y="142804"/>
                    </a:lnTo>
                    <a:lnTo>
                      <a:pt x="130011" y="142804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317;p58">
                <a:extLst>
                  <a:ext uri="{FF2B5EF4-FFF2-40B4-BE49-F238E27FC236}">
                    <a16:creationId xmlns:a16="http://schemas.microsoft.com/office/drawing/2014/main" id="{64E20181-6E02-4A45-A246-3B469AE22713}"/>
                  </a:ext>
                </a:extLst>
              </p:cNvPr>
              <p:cNvSpPr/>
              <p:nvPr/>
            </p:nvSpPr>
            <p:spPr>
              <a:xfrm>
                <a:off x="3975094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18;p58">
                <a:extLst>
                  <a:ext uri="{FF2B5EF4-FFF2-40B4-BE49-F238E27FC236}">
                    <a16:creationId xmlns:a16="http://schemas.microsoft.com/office/drawing/2014/main" id="{9F484AD6-DB45-4A70-9D29-6CC762275359}"/>
                  </a:ext>
                </a:extLst>
              </p:cNvPr>
              <p:cNvSpPr/>
              <p:nvPr/>
            </p:nvSpPr>
            <p:spPr>
              <a:xfrm>
                <a:off x="4180380" y="406446"/>
                <a:ext cx="1666879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2978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2977" y="142804"/>
                    </a:ln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319;p58">
                <a:extLst>
                  <a:ext uri="{FF2B5EF4-FFF2-40B4-BE49-F238E27FC236}">
                    <a16:creationId xmlns:a16="http://schemas.microsoft.com/office/drawing/2014/main" id="{3ABFC35E-B446-49A0-81CD-ED1223E16144}"/>
                  </a:ext>
                </a:extLst>
              </p:cNvPr>
              <p:cNvSpPr/>
              <p:nvPr/>
            </p:nvSpPr>
            <p:spPr>
              <a:xfrm>
                <a:off x="4385666" y="406446"/>
                <a:ext cx="1667205" cy="1790048"/>
              </a:xfrm>
              <a:custGeom>
                <a:avLst/>
                <a:gdLst/>
                <a:ahLst/>
                <a:cxnLst/>
                <a:rect l="l" t="t" r="r" b="b"/>
                <a:pathLst>
                  <a:path w="133004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33003" y="142804"/>
                    </a:lnTo>
                    <a:lnTo>
                      <a:pt x="16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20;p58">
                <a:extLst>
                  <a:ext uri="{FF2B5EF4-FFF2-40B4-BE49-F238E27FC236}">
                    <a16:creationId xmlns:a16="http://schemas.microsoft.com/office/drawing/2014/main" id="{62E3D3CC-F15B-406F-898F-5E4F92551494}"/>
                  </a:ext>
                </a:extLst>
              </p:cNvPr>
              <p:cNvSpPr/>
              <p:nvPr/>
            </p:nvSpPr>
            <p:spPr>
              <a:xfrm>
                <a:off x="4591277" y="406446"/>
                <a:ext cx="1610622" cy="1790047"/>
              </a:xfrm>
              <a:custGeom>
                <a:avLst/>
                <a:gdLst/>
                <a:ahLst/>
                <a:cxnLst/>
                <a:rect l="l" t="t" r="r" b="b"/>
                <a:pathLst>
                  <a:path w="128490" h="142804" extrusionOk="0">
                    <a:moveTo>
                      <a:pt x="0" y="0"/>
                    </a:moveTo>
                    <a:lnTo>
                      <a:pt x="116600" y="142804"/>
                    </a:lnTo>
                    <a:lnTo>
                      <a:pt x="120675" y="142804"/>
                    </a:lnTo>
                    <a:cubicBezTo>
                      <a:pt x="124466" y="142804"/>
                      <a:pt x="127664" y="140482"/>
                      <a:pt x="128490" y="137336"/>
                    </a:cubicBezTo>
                    <a:lnTo>
                      <a:pt x="16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321;p58">
                <a:extLst>
                  <a:ext uri="{FF2B5EF4-FFF2-40B4-BE49-F238E27FC236}">
                    <a16:creationId xmlns:a16="http://schemas.microsoft.com/office/drawing/2014/main" id="{C90271B2-794A-4CFE-B798-A264A98D00E0}"/>
                  </a:ext>
                </a:extLst>
              </p:cNvPr>
              <p:cNvSpPr/>
              <p:nvPr/>
            </p:nvSpPr>
            <p:spPr>
              <a:xfrm>
                <a:off x="4796563" y="406446"/>
                <a:ext cx="1405336" cy="1720216"/>
              </a:xfrm>
              <a:custGeom>
                <a:avLst/>
                <a:gdLst/>
                <a:ahLst/>
                <a:cxnLst/>
                <a:rect l="l" t="t" r="r" b="b"/>
                <a:pathLst>
                  <a:path w="112113" h="137233" extrusionOk="0">
                    <a:moveTo>
                      <a:pt x="0" y="0"/>
                    </a:moveTo>
                    <a:lnTo>
                      <a:pt x="111984" y="137233"/>
                    </a:lnTo>
                    <a:cubicBezTo>
                      <a:pt x="112113" y="136743"/>
                      <a:pt x="112087" y="136072"/>
                      <a:pt x="112087" y="135531"/>
                    </a:cubicBezTo>
                    <a:lnTo>
                      <a:pt x="112087" y="117271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22;p58">
                <a:extLst>
                  <a:ext uri="{FF2B5EF4-FFF2-40B4-BE49-F238E27FC236}">
                    <a16:creationId xmlns:a16="http://schemas.microsoft.com/office/drawing/2014/main" id="{0B613FA8-F8AC-4BFE-AA56-46E426C2E40D}"/>
                  </a:ext>
                </a:extLst>
              </p:cNvPr>
              <p:cNvSpPr/>
              <p:nvPr/>
            </p:nvSpPr>
            <p:spPr>
              <a:xfrm>
                <a:off x="5001849" y="406446"/>
                <a:ext cx="1199725" cy="1469992"/>
              </a:xfrm>
              <a:custGeom>
                <a:avLst/>
                <a:gdLst/>
                <a:ahLst/>
                <a:cxnLst/>
                <a:rect l="l" t="t" r="r" b="b"/>
                <a:pathLst>
                  <a:path w="95710" h="117271" extrusionOk="0">
                    <a:moveTo>
                      <a:pt x="1" y="0"/>
                    </a:moveTo>
                    <a:lnTo>
                      <a:pt x="95710" y="117271"/>
                    </a:lnTo>
                    <a:lnTo>
                      <a:pt x="95710" y="97205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323;p58">
                <a:extLst>
                  <a:ext uri="{FF2B5EF4-FFF2-40B4-BE49-F238E27FC236}">
                    <a16:creationId xmlns:a16="http://schemas.microsoft.com/office/drawing/2014/main" id="{A6E0CAE8-8C4A-4C2D-81C7-186CAB41FC8C}"/>
                  </a:ext>
                </a:extLst>
              </p:cNvPr>
              <p:cNvSpPr/>
              <p:nvPr/>
            </p:nvSpPr>
            <p:spPr>
              <a:xfrm>
                <a:off x="5207134" y="406446"/>
                <a:ext cx="994439" cy="1218477"/>
              </a:xfrm>
              <a:custGeom>
                <a:avLst/>
                <a:gdLst/>
                <a:ahLst/>
                <a:cxnLst/>
                <a:rect l="l" t="t" r="r" b="b"/>
                <a:pathLst>
                  <a:path w="79333" h="97206" extrusionOk="0">
                    <a:moveTo>
                      <a:pt x="1" y="0"/>
                    </a:moveTo>
                    <a:lnTo>
                      <a:pt x="79333" y="97205"/>
                    </a:lnTo>
                    <a:lnTo>
                      <a:pt x="79333" y="77114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24;p58">
                <a:extLst>
                  <a:ext uri="{FF2B5EF4-FFF2-40B4-BE49-F238E27FC236}">
                    <a16:creationId xmlns:a16="http://schemas.microsoft.com/office/drawing/2014/main" id="{8EFA4771-4EC6-461D-91FD-374212EAF39F}"/>
                  </a:ext>
                </a:extLst>
              </p:cNvPr>
              <p:cNvSpPr/>
              <p:nvPr/>
            </p:nvSpPr>
            <p:spPr>
              <a:xfrm>
                <a:off x="5412420" y="406446"/>
                <a:ext cx="789153" cy="966637"/>
              </a:xfrm>
              <a:custGeom>
                <a:avLst/>
                <a:gdLst/>
                <a:ahLst/>
                <a:cxnLst/>
                <a:rect l="l" t="t" r="r" b="b"/>
                <a:pathLst>
                  <a:path w="62956" h="77115" extrusionOk="0">
                    <a:moveTo>
                      <a:pt x="1" y="0"/>
                    </a:moveTo>
                    <a:lnTo>
                      <a:pt x="62956" y="77114"/>
                    </a:lnTo>
                    <a:lnTo>
                      <a:pt x="62956" y="57049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325;p58">
                <a:extLst>
                  <a:ext uri="{FF2B5EF4-FFF2-40B4-BE49-F238E27FC236}">
                    <a16:creationId xmlns:a16="http://schemas.microsoft.com/office/drawing/2014/main" id="{554342AD-659A-4E93-8054-F4AEA023A91E}"/>
                  </a:ext>
                </a:extLst>
              </p:cNvPr>
              <p:cNvSpPr/>
              <p:nvPr/>
            </p:nvSpPr>
            <p:spPr>
              <a:xfrm>
                <a:off x="5617706" y="406446"/>
                <a:ext cx="583868" cy="715122"/>
              </a:xfrm>
              <a:custGeom>
                <a:avLst/>
                <a:gdLst/>
                <a:ahLst/>
                <a:cxnLst/>
                <a:rect l="l" t="t" r="r" b="b"/>
                <a:pathLst>
                  <a:path w="46579" h="57050" extrusionOk="0">
                    <a:moveTo>
                      <a:pt x="1" y="0"/>
                    </a:moveTo>
                    <a:lnTo>
                      <a:pt x="46579" y="57049"/>
                    </a:lnTo>
                    <a:lnTo>
                      <a:pt x="46579" y="36984"/>
                    </a:lnTo>
                    <a:lnTo>
                      <a:pt x="16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326;p58">
                <a:extLst>
                  <a:ext uri="{FF2B5EF4-FFF2-40B4-BE49-F238E27FC236}">
                    <a16:creationId xmlns:a16="http://schemas.microsoft.com/office/drawing/2014/main" id="{2F530985-9724-495A-8443-0E1D03B4E67D}"/>
                  </a:ext>
                </a:extLst>
              </p:cNvPr>
              <p:cNvSpPr/>
              <p:nvPr/>
            </p:nvSpPr>
            <p:spPr>
              <a:xfrm>
                <a:off x="5823317" y="406446"/>
                <a:ext cx="378256" cy="463607"/>
              </a:xfrm>
              <a:custGeom>
                <a:avLst/>
                <a:gdLst/>
                <a:ahLst/>
                <a:cxnLst/>
                <a:rect l="l" t="t" r="r" b="b"/>
                <a:pathLst>
                  <a:path w="30176" h="36985" extrusionOk="0">
                    <a:moveTo>
                      <a:pt x="1" y="0"/>
                    </a:moveTo>
                    <a:lnTo>
                      <a:pt x="30176" y="36984"/>
                    </a:lnTo>
                    <a:lnTo>
                      <a:pt x="30176" y="16893"/>
                    </a:lnTo>
                    <a:lnTo>
                      <a:pt x="163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27;p58">
                <a:extLst>
                  <a:ext uri="{FF2B5EF4-FFF2-40B4-BE49-F238E27FC236}">
                    <a16:creationId xmlns:a16="http://schemas.microsoft.com/office/drawing/2014/main" id="{904AE362-135C-45DD-828E-D4B781CE14F4}"/>
                  </a:ext>
                </a:extLst>
              </p:cNvPr>
              <p:cNvSpPr/>
              <p:nvPr/>
            </p:nvSpPr>
            <p:spPr>
              <a:xfrm>
                <a:off x="6028603" y="406446"/>
                <a:ext cx="172970" cy="211766"/>
              </a:xfrm>
              <a:custGeom>
                <a:avLst/>
                <a:gdLst/>
                <a:ahLst/>
                <a:cxnLst/>
                <a:rect l="l" t="t" r="r" b="b"/>
                <a:pathLst>
                  <a:path w="13799" h="16894" extrusionOk="0">
                    <a:moveTo>
                      <a:pt x="1" y="0"/>
                    </a:moveTo>
                    <a:lnTo>
                      <a:pt x="13799" y="16893"/>
                    </a:lnTo>
                    <a:lnTo>
                      <a:pt x="13799" y="6757"/>
                    </a:lnTo>
                    <a:cubicBezTo>
                      <a:pt x="13799" y="2889"/>
                      <a:pt x="10420" y="0"/>
                      <a:pt x="6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2328;p58">
              <a:extLst>
                <a:ext uri="{FF2B5EF4-FFF2-40B4-BE49-F238E27FC236}">
                  <a16:creationId xmlns:a16="http://schemas.microsoft.com/office/drawing/2014/main" id="{89438E52-DC22-4D7A-9F98-0D6D3CBF30BC}"/>
                </a:ext>
              </a:extLst>
            </p:cNvPr>
            <p:cNvSpPr/>
            <p:nvPr/>
          </p:nvSpPr>
          <p:spPr>
            <a:xfrm>
              <a:off x="2994153" y="3438081"/>
              <a:ext cx="1315684" cy="1001469"/>
            </a:xfrm>
            <a:prstGeom prst="roundRect">
              <a:avLst>
                <a:gd name="adj" fmla="val 556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6FF5E54-9B53-4A01-8F5C-FFC8CBF4E976}"/>
              </a:ext>
            </a:extLst>
          </p:cNvPr>
          <p:cNvGrpSpPr/>
          <p:nvPr/>
        </p:nvGrpSpPr>
        <p:grpSpPr>
          <a:xfrm>
            <a:off x="2654593" y="313172"/>
            <a:ext cx="4159963" cy="4473149"/>
            <a:chOff x="0" y="0"/>
            <a:chExt cx="2841923" cy="6894195"/>
          </a:xfrm>
        </p:grpSpPr>
        <p:sp>
          <p:nvSpPr>
            <p:cNvPr id="87" name="Flowchart: Terminator 86">
              <a:extLst>
                <a:ext uri="{FF2B5EF4-FFF2-40B4-BE49-F238E27FC236}">
                  <a16:creationId xmlns:a16="http://schemas.microsoft.com/office/drawing/2014/main" id="{42AFF93A-7A06-497F-AB9E-F9B2D7A471BE}"/>
                </a:ext>
              </a:extLst>
            </p:cNvPr>
            <p:cNvSpPr/>
            <p:nvPr/>
          </p:nvSpPr>
          <p:spPr>
            <a:xfrm>
              <a:off x="1035585" y="0"/>
              <a:ext cx="1348105" cy="430530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MULAI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Flowchart: Preparation 87">
              <a:extLst>
                <a:ext uri="{FF2B5EF4-FFF2-40B4-BE49-F238E27FC236}">
                  <a16:creationId xmlns:a16="http://schemas.microsoft.com/office/drawing/2014/main" id="{3EC34936-7CB9-4B4B-B917-621076E10E8A}"/>
                </a:ext>
              </a:extLst>
            </p:cNvPr>
            <p:cNvSpPr/>
            <p:nvPr/>
          </p:nvSpPr>
          <p:spPr>
            <a:xfrm>
              <a:off x="691079" y="694063"/>
              <a:ext cx="2031003" cy="546538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Generate Burung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Flowchart: Process 88">
              <a:extLst>
                <a:ext uri="{FF2B5EF4-FFF2-40B4-BE49-F238E27FC236}">
                  <a16:creationId xmlns:a16="http://schemas.microsoft.com/office/drawing/2014/main" id="{AE0C0AEA-B659-4168-8D75-FC2B8CA5F496}"/>
                </a:ext>
              </a:extLst>
            </p:cNvPr>
            <p:cNvSpPr/>
            <p:nvPr/>
          </p:nvSpPr>
          <p:spPr>
            <a:xfrm>
              <a:off x="583894" y="2456762"/>
              <a:ext cx="2226310" cy="543560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Rintangan muncul bergeser ke kiri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Flowchart: Decision 89">
              <a:extLst>
                <a:ext uri="{FF2B5EF4-FFF2-40B4-BE49-F238E27FC236}">
                  <a16:creationId xmlns:a16="http://schemas.microsoft.com/office/drawing/2014/main" id="{909AE491-EBDC-4E20-9B8C-80E91D3727C9}"/>
                </a:ext>
              </a:extLst>
            </p:cNvPr>
            <p:cNvSpPr/>
            <p:nvPr/>
          </p:nvSpPr>
          <p:spPr>
            <a:xfrm>
              <a:off x="790231" y="3235976"/>
              <a:ext cx="1788795" cy="1693545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Burung berhasil melewati rintangan?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lowchart: Preparation 90">
              <a:extLst>
                <a:ext uri="{FF2B5EF4-FFF2-40B4-BE49-F238E27FC236}">
                  <a16:creationId xmlns:a16="http://schemas.microsoft.com/office/drawing/2014/main" id="{CFA7F020-4AA7-4286-99D1-07B063405162}"/>
                </a:ext>
              </a:extLst>
            </p:cNvPr>
            <p:cNvSpPr/>
            <p:nvPr/>
          </p:nvSpPr>
          <p:spPr>
            <a:xfrm>
              <a:off x="569893" y="1564396"/>
              <a:ext cx="2272030" cy="535940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Generate Obstacle/rintangan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Flowchart: Terminator 91">
              <a:extLst>
                <a:ext uri="{FF2B5EF4-FFF2-40B4-BE49-F238E27FC236}">
                  <a16:creationId xmlns:a16="http://schemas.microsoft.com/office/drawing/2014/main" id="{B7F1ED62-2846-47C1-BF51-1C5452A2D796}"/>
                </a:ext>
              </a:extLst>
            </p:cNvPr>
            <p:cNvSpPr/>
            <p:nvPr/>
          </p:nvSpPr>
          <p:spPr>
            <a:xfrm>
              <a:off x="969484" y="6400800"/>
              <a:ext cx="1424940" cy="4933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SELESAI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lowchart: Data 92">
              <a:extLst>
                <a:ext uri="{FF2B5EF4-FFF2-40B4-BE49-F238E27FC236}">
                  <a16:creationId xmlns:a16="http://schemas.microsoft.com/office/drawing/2014/main" id="{EBB86A1C-2D6C-4AF2-8CF8-6528EC8A6C78}"/>
                </a:ext>
              </a:extLst>
            </p:cNvPr>
            <p:cNvSpPr/>
            <p:nvPr/>
          </p:nvSpPr>
          <p:spPr>
            <a:xfrm>
              <a:off x="580910" y="5519451"/>
              <a:ext cx="2239010" cy="577850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Muncul score &amp; Game Over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EAC6640-D5B4-42C9-96D8-FDE9D23E8D69}"/>
                </a:ext>
              </a:extLst>
            </p:cNvPr>
            <p:cNvCxnSpPr/>
            <p:nvPr/>
          </p:nvCxnSpPr>
          <p:spPr>
            <a:xfrm>
              <a:off x="1695679" y="429658"/>
              <a:ext cx="0" cy="25868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6FBF440-E798-4F47-A7B2-77E4EDFAC4CD}"/>
                </a:ext>
              </a:extLst>
            </p:cNvPr>
            <p:cNvCxnSpPr/>
            <p:nvPr/>
          </p:nvCxnSpPr>
          <p:spPr>
            <a:xfrm>
              <a:off x="1695679" y="1222873"/>
              <a:ext cx="0" cy="348017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128062-C968-436D-B67A-E332EA81115B}"/>
                </a:ext>
              </a:extLst>
            </p:cNvPr>
            <p:cNvCxnSpPr/>
            <p:nvPr/>
          </p:nvCxnSpPr>
          <p:spPr>
            <a:xfrm>
              <a:off x="1676629" y="2093205"/>
              <a:ext cx="6824" cy="364812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9BB5E1F-A33B-4475-B608-630C51826115}"/>
                </a:ext>
              </a:extLst>
            </p:cNvPr>
            <p:cNvCxnSpPr/>
            <p:nvPr/>
          </p:nvCxnSpPr>
          <p:spPr>
            <a:xfrm>
              <a:off x="1684663" y="2996588"/>
              <a:ext cx="6350" cy="232941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79BF448-DE1E-406C-AA9E-D7627675918D}"/>
                </a:ext>
              </a:extLst>
            </p:cNvPr>
            <p:cNvCxnSpPr/>
            <p:nvPr/>
          </p:nvCxnSpPr>
          <p:spPr>
            <a:xfrm>
              <a:off x="1662629" y="6103345"/>
              <a:ext cx="6350" cy="288290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 descr="Ya">
              <a:extLst>
                <a:ext uri="{FF2B5EF4-FFF2-40B4-BE49-F238E27FC236}">
                  <a16:creationId xmlns:a16="http://schemas.microsoft.com/office/drawing/2014/main" id="{68750C41-9EEA-4C81-B4A8-A94C0468389A}"/>
                </a:ext>
              </a:extLst>
            </p:cNvPr>
            <p:cNvCxnSpPr/>
            <p:nvPr/>
          </p:nvCxnSpPr>
          <p:spPr>
            <a:xfrm flipH="1" flipV="1">
              <a:off x="569434" y="2687198"/>
              <a:ext cx="225188" cy="1377287"/>
            </a:xfrm>
            <a:prstGeom prst="bentConnector3">
              <a:avLst>
                <a:gd name="adj1" fmla="val 325095"/>
              </a:avLst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Flowchart: Process 99">
              <a:extLst>
                <a:ext uri="{FF2B5EF4-FFF2-40B4-BE49-F238E27FC236}">
                  <a16:creationId xmlns:a16="http://schemas.microsoft.com/office/drawing/2014/main" id="{BFBA007B-C4C8-4B59-BD99-286BEB4BB726}"/>
                </a:ext>
              </a:extLst>
            </p:cNvPr>
            <p:cNvSpPr/>
            <p:nvPr/>
          </p:nvSpPr>
          <p:spPr>
            <a:xfrm>
              <a:off x="1630496" y="5023692"/>
              <a:ext cx="702860" cy="31389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lowchart: Process 100">
              <a:extLst>
                <a:ext uri="{FF2B5EF4-FFF2-40B4-BE49-F238E27FC236}">
                  <a16:creationId xmlns:a16="http://schemas.microsoft.com/office/drawing/2014/main" id="{C83F282E-AE37-4B06-B776-C90B1D56364C}"/>
                </a:ext>
              </a:extLst>
            </p:cNvPr>
            <p:cNvSpPr/>
            <p:nvPr/>
          </p:nvSpPr>
          <p:spPr>
            <a:xfrm>
              <a:off x="0" y="3448280"/>
              <a:ext cx="702860" cy="313899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7DA1A47-8771-4919-8D6F-43BCDBF66A8C}"/>
                </a:ext>
              </a:extLst>
            </p:cNvPr>
            <p:cNvCxnSpPr/>
            <p:nvPr/>
          </p:nvCxnSpPr>
          <p:spPr>
            <a:xfrm>
              <a:off x="1673646" y="4924540"/>
              <a:ext cx="0" cy="580229"/>
            </a:xfrm>
            <a:prstGeom prst="straightConnector1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Google Shape;243;p29">
            <a:extLst>
              <a:ext uri="{FF2B5EF4-FFF2-40B4-BE49-F238E27FC236}">
                <a16:creationId xmlns:a16="http://schemas.microsoft.com/office/drawing/2014/main" id="{327907D1-463B-48A4-A4D6-D5750CD9B6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165" y="276242"/>
            <a:ext cx="163765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GameFlow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7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39"/>
          <p:cNvGrpSpPr/>
          <p:nvPr/>
        </p:nvGrpSpPr>
        <p:grpSpPr>
          <a:xfrm>
            <a:off x="1382534" y="2055787"/>
            <a:ext cx="1075848" cy="810475"/>
            <a:chOff x="3793086" y="406446"/>
            <a:chExt cx="2496746" cy="1880889"/>
          </a:xfrm>
        </p:grpSpPr>
        <p:sp>
          <p:nvSpPr>
            <p:cNvPr id="1506" name="Google Shape;1506;p39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39"/>
          <p:cNvGrpSpPr/>
          <p:nvPr/>
        </p:nvGrpSpPr>
        <p:grpSpPr>
          <a:xfrm>
            <a:off x="3216585" y="2697760"/>
            <a:ext cx="1091810" cy="1076975"/>
            <a:chOff x="2520725" y="1929400"/>
            <a:chExt cx="1299000" cy="1281350"/>
          </a:xfrm>
        </p:grpSpPr>
        <p:sp>
          <p:nvSpPr>
            <p:cNvPr id="1527" name="Google Shape;1527;p39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39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1531" name="Google Shape;1531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4" name="Google Shape;1534;p39"/>
          <p:cNvGrpSpPr/>
          <p:nvPr/>
        </p:nvGrpSpPr>
        <p:grpSpPr>
          <a:xfrm>
            <a:off x="2418504" y="1472988"/>
            <a:ext cx="2067596" cy="807300"/>
            <a:chOff x="2764654" y="3640925"/>
            <a:chExt cx="2067596" cy="807300"/>
          </a:xfrm>
        </p:grpSpPr>
        <p:sp>
          <p:nvSpPr>
            <p:cNvPr id="1535" name="Google Shape;1535;p39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9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2" name="Google Shape;1542;p39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1543" name="Google Shape;1543;p39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39"/>
          <p:cNvSpPr txBox="1">
            <a:spLocks noGrp="1"/>
          </p:cNvSpPr>
          <p:nvPr>
            <p:ph type="ctrTitle"/>
          </p:nvPr>
        </p:nvSpPr>
        <p:spPr>
          <a:xfrm>
            <a:off x="4756402" y="1805512"/>
            <a:ext cx="4168065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ZA" sz="4800" dirty="0" err="1"/>
              <a:t>GamePlay</a:t>
            </a:r>
            <a:r>
              <a:rPr lang="en-ZA" sz="4800" dirty="0"/>
              <a:t> &amp; Mechanic</a:t>
            </a:r>
            <a:endParaRPr lang="en-US" sz="4800" dirty="0"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1"/>
          </p:nvPr>
        </p:nvSpPr>
        <p:spPr>
          <a:xfrm>
            <a:off x="4763691" y="2671870"/>
            <a:ext cx="3112618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Tentang</a:t>
            </a:r>
            <a:r>
              <a:rPr lang="en-US" dirty="0"/>
              <a:t> Win or Lose, Gerakan, Key </a:t>
            </a:r>
            <a:r>
              <a:rPr lang="en-US" dirty="0" err="1"/>
              <a:t>Game,Behaviour</a:t>
            </a:r>
            <a:endParaRPr lang="en-US" dirty="0"/>
          </a:p>
        </p:txBody>
      </p:sp>
      <p:sp>
        <p:nvSpPr>
          <p:cNvPr id="1551" name="Google Shape;1551;p39"/>
          <p:cNvSpPr txBox="1">
            <a:spLocks noGrp="1"/>
          </p:cNvSpPr>
          <p:nvPr>
            <p:ph type="title" idx="2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552" name="Google Shape;1552;p39"/>
          <p:cNvGrpSpPr/>
          <p:nvPr/>
        </p:nvGrpSpPr>
        <p:grpSpPr>
          <a:xfrm>
            <a:off x="1565258" y="3037601"/>
            <a:ext cx="643827" cy="730848"/>
            <a:chOff x="5455672" y="1249925"/>
            <a:chExt cx="913878" cy="1037400"/>
          </a:xfrm>
        </p:grpSpPr>
        <p:sp>
          <p:nvSpPr>
            <p:cNvPr id="1553" name="Google Shape;1553;p39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rgbClr val="1E1E2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39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1557" name="Google Shape;1557;p3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58132"/>
      </p:ext>
    </p:extLst>
  </p:cSld>
  <p:clrMapOvr>
    <a:masterClrMapping/>
  </p:clrMapOvr>
</p:sld>
</file>

<file path=ppt/theme/theme1.xml><?xml version="1.0" encoding="utf-8"?>
<a:theme xmlns:a="http://schemas.openxmlformats.org/drawingml/2006/main" name="Escape Room Social Media by Slidesgo">
  <a:themeElements>
    <a:clrScheme name="Simple Light">
      <a:dk1>
        <a:srgbClr val="FBC010"/>
      </a:dk1>
      <a:lt1>
        <a:srgbClr val="FFFFFF"/>
      </a:lt1>
      <a:dk2>
        <a:srgbClr val="1E1E2F"/>
      </a:dk2>
      <a:lt2>
        <a:srgbClr val="415362"/>
      </a:lt2>
      <a:accent1>
        <a:srgbClr val="FBC010"/>
      </a:accent1>
      <a:accent2>
        <a:srgbClr val="FFFFFF"/>
      </a:accent2>
      <a:accent3>
        <a:srgbClr val="1E1E2F"/>
      </a:accent3>
      <a:accent4>
        <a:srgbClr val="415362"/>
      </a:accent4>
      <a:accent5>
        <a:srgbClr val="000000"/>
      </a:accent5>
      <a:accent6>
        <a:srgbClr val="2A3E5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599</Words>
  <Application>Microsoft Office PowerPoint</Application>
  <PresentationFormat>On-screen Show (16:9)</PresentationFormat>
  <Paragraphs>124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Condensed</vt:lpstr>
      <vt:lpstr>Teko</vt:lpstr>
      <vt:lpstr>Arial</vt:lpstr>
      <vt:lpstr>Candara</vt:lpstr>
      <vt:lpstr>Escape Room Social Media by Slidesgo</vt:lpstr>
      <vt:lpstr>Game design document (GDD)</vt:lpstr>
      <vt:lpstr>Kelompok Kami :</vt:lpstr>
      <vt:lpstr>01</vt:lpstr>
      <vt:lpstr>Product Specification</vt:lpstr>
      <vt:lpstr>PowerPoint Presentation</vt:lpstr>
      <vt:lpstr>Game Overview</vt:lpstr>
      <vt:lpstr>Game Overview</vt:lpstr>
      <vt:lpstr>GameFlow</vt:lpstr>
      <vt:lpstr>GamePlay &amp; Mechanic</vt:lpstr>
      <vt:lpstr>Win or Lose</vt:lpstr>
      <vt:lpstr>GamePlay &amp; Mechine</vt:lpstr>
      <vt:lpstr>Story Board</vt:lpstr>
      <vt:lpstr>Story Board</vt:lpstr>
      <vt:lpstr>Level</vt:lpstr>
      <vt:lpstr>Level</vt:lpstr>
      <vt:lpstr>Interface</vt:lpstr>
      <vt:lpstr>Strategy</vt:lpstr>
      <vt:lpstr>AI</vt:lpstr>
      <vt:lpstr>Artificial Intelegent </vt:lpstr>
      <vt:lpstr>Art</vt:lpstr>
      <vt:lpstr>Sketsa Game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document (GDD)</dc:title>
  <dc:creator>ASUS</dc:creator>
  <cp:lastModifiedBy>Mochammad  Ulinnuha</cp:lastModifiedBy>
  <cp:revision>26</cp:revision>
  <dcterms:modified xsi:type="dcterms:W3CDTF">2021-01-07T02:06:17Z</dcterms:modified>
</cp:coreProperties>
</file>