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1"/>
  </p:notesMasterIdLst>
  <p:sldIdLst>
    <p:sldId id="256" r:id="rId2"/>
    <p:sldId id="258" r:id="rId3"/>
    <p:sldId id="257" r:id="rId4"/>
    <p:sldId id="260" r:id="rId5"/>
    <p:sldId id="310" r:id="rId6"/>
    <p:sldId id="259" r:id="rId7"/>
    <p:sldId id="311" r:id="rId8"/>
    <p:sldId id="313" r:id="rId9"/>
    <p:sldId id="314" r:id="rId10"/>
    <p:sldId id="315" r:id="rId11"/>
    <p:sldId id="317" r:id="rId12"/>
    <p:sldId id="318" r:id="rId13"/>
    <p:sldId id="319" r:id="rId14"/>
    <p:sldId id="262" r:id="rId15"/>
    <p:sldId id="320" r:id="rId16"/>
    <p:sldId id="321" r:id="rId17"/>
    <p:sldId id="323" r:id="rId18"/>
    <p:sldId id="264" r:id="rId19"/>
    <p:sldId id="325" r:id="rId20"/>
    <p:sldId id="265" r:id="rId21"/>
    <p:sldId id="327" r:id="rId22"/>
    <p:sldId id="326" r:id="rId23"/>
    <p:sldId id="328" r:id="rId24"/>
    <p:sldId id="329" r:id="rId25"/>
    <p:sldId id="330" r:id="rId26"/>
    <p:sldId id="331" r:id="rId27"/>
    <p:sldId id="332" r:id="rId28"/>
    <p:sldId id="316" r:id="rId29"/>
    <p:sldId id="268" r:id="rId30"/>
  </p:sldIdLst>
  <p:sldSz cx="9144000" cy="5143500" type="screen16x9"/>
  <p:notesSz cx="6858000" cy="9144000"/>
  <p:embeddedFontLst>
    <p:embeddedFont>
      <p:font typeface="Bellota Text" panose="020B0604020202020204" charset="0"/>
      <p:regular r:id="rId32"/>
      <p:bold r:id="rId33"/>
      <p:italic r:id="rId34"/>
      <p:boldItalic r:id="rId35"/>
    </p:embeddedFont>
    <p:embeddedFont>
      <p:font typeface="Cambria Math" panose="02040503050406030204" pitchFamily="18" charset="0"/>
      <p:regular r:id="rId36"/>
    </p:embeddedFont>
    <p:embeddedFont>
      <p:font typeface="Helveticish" panose="020B0604020202020204" charset="0"/>
      <p:regular r:id="rId37"/>
    </p:embeddedFont>
    <p:embeddedFont>
      <p:font typeface="Lato" panose="020F0502020204030203" pitchFamily="34" charset="0"/>
      <p:regular r:id="rId38"/>
      <p:bold r:id="rId39"/>
      <p:italic r:id="rId40"/>
      <p:boldItalic r:id="rId41"/>
    </p:embeddedFont>
    <p:embeddedFont>
      <p:font typeface="Patrick Hand" panose="00000500000000000000" pitchFamily="2" charset="0"/>
      <p:regular r:id="rId42"/>
    </p:embeddedFont>
    <p:embeddedFont>
      <p:font typeface="Prata" panose="020B0604020202020204" charset="0"/>
      <p:regular r:id="rId43"/>
    </p:embeddedFont>
    <p:embeddedFont>
      <p:font typeface="Roboto" panose="02000000000000000000" pitchFamily="2" charset="0"/>
      <p:regular r:id="rId44"/>
      <p:bold r:id="rId45"/>
      <p:italic r:id="rId46"/>
      <p:boldItalic r:id="rId47"/>
    </p:embeddedFont>
    <p:embeddedFont>
      <p:font typeface="Roboto Condensed Light" panose="02000000000000000000" pitchFamily="2" charset="0"/>
      <p:regular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823892-99DC-4EB1-93DC-1AF3913DB149}">
  <a:tblStyle styleId="{A4823892-99DC-4EB1-93DC-1AF3913DB1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fc639af74a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fc639af74a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961AC67F-AAC8-1A97-B05B-6ED67BC229D4}"/>
            </a:ext>
          </a:extLst>
        </p:cNvPr>
        <p:cNvGrpSpPr/>
        <p:nvPr/>
      </p:nvGrpSpPr>
      <p:grpSpPr>
        <a:xfrm>
          <a:off x="0" y="0"/>
          <a:ext cx="0" cy="0"/>
          <a:chOff x="0" y="0"/>
          <a:chExt cx="0" cy="0"/>
        </a:xfrm>
      </p:grpSpPr>
      <p:sp>
        <p:nvSpPr>
          <p:cNvPr id="425" name="Google Shape;425;g8b385fd27f_2_99:notes">
            <a:extLst>
              <a:ext uri="{FF2B5EF4-FFF2-40B4-BE49-F238E27FC236}">
                <a16:creationId xmlns:a16="http://schemas.microsoft.com/office/drawing/2014/main" id="{4210F169-D361-D434-C81F-6F8193E0B4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b385fd27f_2_99:notes">
            <a:extLst>
              <a:ext uri="{FF2B5EF4-FFF2-40B4-BE49-F238E27FC236}">
                <a16:creationId xmlns:a16="http://schemas.microsoft.com/office/drawing/2014/main" id="{0816ECDF-8CA2-B08F-A036-6562222E0B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62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69BA9687-9220-ABEC-BE2E-6BD8C07D91B7}"/>
            </a:ext>
          </a:extLst>
        </p:cNvPr>
        <p:cNvGrpSpPr/>
        <p:nvPr/>
      </p:nvGrpSpPr>
      <p:grpSpPr>
        <a:xfrm>
          <a:off x="0" y="0"/>
          <a:ext cx="0" cy="0"/>
          <a:chOff x="0" y="0"/>
          <a:chExt cx="0" cy="0"/>
        </a:xfrm>
      </p:grpSpPr>
      <p:sp>
        <p:nvSpPr>
          <p:cNvPr id="425" name="Google Shape;425;g8b385fd27f_2_99:notes">
            <a:extLst>
              <a:ext uri="{FF2B5EF4-FFF2-40B4-BE49-F238E27FC236}">
                <a16:creationId xmlns:a16="http://schemas.microsoft.com/office/drawing/2014/main" id="{EE222D01-D51F-5168-9644-56F0A18FC1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b385fd27f_2_99:notes">
            <a:extLst>
              <a:ext uri="{FF2B5EF4-FFF2-40B4-BE49-F238E27FC236}">
                <a16:creationId xmlns:a16="http://schemas.microsoft.com/office/drawing/2014/main" id="{0B144E82-3DAA-FA7B-0A8A-343A905D86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570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779AD2B8-9BA1-5BEC-D3F9-175C4D3E8A0A}"/>
            </a:ext>
          </a:extLst>
        </p:cNvPr>
        <p:cNvGrpSpPr/>
        <p:nvPr/>
      </p:nvGrpSpPr>
      <p:grpSpPr>
        <a:xfrm>
          <a:off x="0" y="0"/>
          <a:ext cx="0" cy="0"/>
          <a:chOff x="0" y="0"/>
          <a:chExt cx="0" cy="0"/>
        </a:xfrm>
      </p:grpSpPr>
      <p:sp>
        <p:nvSpPr>
          <p:cNvPr id="425" name="Google Shape;425;g8b385fd27f_2_99:notes">
            <a:extLst>
              <a:ext uri="{FF2B5EF4-FFF2-40B4-BE49-F238E27FC236}">
                <a16:creationId xmlns:a16="http://schemas.microsoft.com/office/drawing/2014/main" id="{5DE8510F-56B9-E547-42ED-5673468947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b385fd27f_2_99:notes">
            <a:extLst>
              <a:ext uri="{FF2B5EF4-FFF2-40B4-BE49-F238E27FC236}">
                <a16:creationId xmlns:a16="http://schemas.microsoft.com/office/drawing/2014/main" id="{71CD548F-B0AB-9FD9-AF87-B073D7D724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070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2AEA19A1-E26E-EF48-4CDB-0FBFD2145AFA}"/>
            </a:ext>
          </a:extLst>
        </p:cNvPr>
        <p:cNvGrpSpPr/>
        <p:nvPr/>
      </p:nvGrpSpPr>
      <p:grpSpPr>
        <a:xfrm>
          <a:off x="0" y="0"/>
          <a:ext cx="0" cy="0"/>
          <a:chOff x="0" y="0"/>
          <a:chExt cx="0" cy="0"/>
        </a:xfrm>
      </p:grpSpPr>
      <p:sp>
        <p:nvSpPr>
          <p:cNvPr id="425" name="Google Shape;425;g8b385fd27f_2_99:notes">
            <a:extLst>
              <a:ext uri="{FF2B5EF4-FFF2-40B4-BE49-F238E27FC236}">
                <a16:creationId xmlns:a16="http://schemas.microsoft.com/office/drawing/2014/main" id="{B8D0A042-6952-6517-4A88-E5F5A7481C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b385fd27f_2_99:notes">
            <a:extLst>
              <a:ext uri="{FF2B5EF4-FFF2-40B4-BE49-F238E27FC236}">
                <a16:creationId xmlns:a16="http://schemas.microsoft.com/office/drawing/2014/main" id="{E7686A4F-3645-6CFA-3868-ECD9299C9A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167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1242414e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1242414e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a:extLst>
            <a:ext uri="{FF2B5EF4-FFF2-40B4-BE49-F238E27FC236}">
              <a16:creationId xmlns:a16="http://schemas.microsoft.com/office/drawing/2014/main" id="{2C18D816-B66A-A253-5FEA-C3747CCF5B4D}"/>
            </a:ext>
          </a:extLst>
        </p:cNvPr>
        <p:cNvGrpSpPr/>
        <p:nvPr/>
      </p:nvGrpSpPr>
      <p:grpSpPr>
        <a:xfrm>
          <a:off x="0" y="0"/>
          <a:ext cx="0" cy="0"/>
          <a:chOff x="0" y="0"/>
          <a:chExt cx="0" cy="0"/>
        </a:xfrm>
      </p:grpSpPr>
      <p:sp>
        <p:nvSpPr>
          <p:cNvPr id="520" name="Google Shape;520;ga1242414e1_0_147:notes">
            <a:extLst>
              <a:ext uri="{FF2B5EF4-FFF2-40B4-BE49-F238E27FC236}">
                <a16:creationId xmlns:a16="http://schemas.microsoft.com/office/drawing/2014/main" id="{4AC15B5E-9E0A-9EB6-D806-F736103253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1242414e1_0_147:notes">
            <a:extLst>
              <a:ext uri="{FF2B5EF4-FFF2-40B4-BE49-F238E27FC236}">
                <a16:creationId xmlns:a16="http://schemas.microsoft.com/office/drawing/2014/main" id="{F17F049A-E701-0140-C428-CDAB3F637A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926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a:extLst>
            <a:ext uri="{FF2B5EF4-FFF2-40B4-BE49-F238E27FC236}">
              <a16:creationId xmlns:a16="http://schemas.microsoft.com/office/drawing/2014/main" id="{CFC46AC1-4526-65A0-2281-9A366B613D2C}"/>
            </a:ext>
          </a:extLst>
        </p:cNvPr>
        <p:cNvGrpSpPr/>
        <p:nvPr/>
      </p:nvGrpSpPr>
      <p:grpSpPr>
        <a:xfrm>
          <a:off x="0" y="0"/>
          <a:ext cx="0" cy="0"/>
          <a:chOff x="0" y="0"/>
          <a:chExt cx="0" cy="0"/>
        </a:xfrm>
      </p:grpSpPr>
      <p:sp>
        <p:nvSpPr>
          <p:cNvPr id="520" name="Google Shape;520;ga1242414e1_0_147:notes">
            <a:extLst>
              <a:ext uri="{FF2B5EF4-FFF2-40B4-BE49-F238E27FC236}">
                <a16:creationId xmlns:a16="http://schemas.microsoft.com/office/drawing/2014/main" id="{08319665-FF15-95D3-5418-E7F8ED4BC8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1242414e1_0_147:notes">
            <a:extLst>
              <a:ext uri="{FF2B5EF4-FFF2-40B4-BE49-F238E27FC236}">
                <a16:creationId xmlns:a16="http://schemas.microsoft.com/office/drawing/2014/main" id="{0C51AEC6-80C6-8922-F2D6-720496B81C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84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a:extLst>
            <a:ext uri="{FF2B5EF4-FFF2-40B4-BE49-F238E27FC236}">
              <a16:creationId xmlns:a16="http://schemas.microsoft.com/office/drawing/2014/main" id="{D795CD9F-829A-80A5-C332-F5789DD65323}"/>
            </a:ext>
          </a:extLst>
        </p:cNvPr>
        <p:cNvGrpSpPr/>
        <p:nvPr/>
      </p:nvGrpSpPr>
      <p:grpSpPr>
        <a:xfrm>
          <a:off x="0" y="0"/>
          <a:ext cx="0" cy="0"/>
          <a:chOff x="0" y="0"/>
          <a:chExt cx="0" cy="0"/>
        </a:xfrm>
      </p:grpSpPr>
      <p:sp>
        <p:nvSpPr>
          <p:cNvPr id="520" name="Google Shape;520;ga1242414e1_0_147:notes">
            <a:extLst>
              <a:ext uri="{FF2B5EF4-FFF2-40B4-BE49-F238E27FC236}">
                <a16:creationId xmlns:a16="http://schemas.microsoft.com/office/drawing/2014/main" id="{9ACA05D6-0F6B-8683-337C-0CC9972E68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1242414e1_0_147:notes">
            <a:extLst>
              <a:ext uri="{FF2B5EF4-FFF2-40B4-BE49-F238E27FC236}">
                <a16:creationId xmlns:a16="http://schemas.microsoft.com/office/drawing/2014/main" id="{73C5630F-2E03-9A75-374E-815446C7A9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996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a:extLst>
            <a:ext uri="{FF2B5EF4-FFF2-40B4-BE49-F238E27FC236}">
              <a16:creationId xmlns:a16="http://schemas.microsoft.com/office/drawing/2014/main" id="{0EA141AD-E7E2-4CF0-CE24-55339AD5E0CA}"/>
            </a:ext>
          </a:extLst>
        </p:cNvPr>
        <p:cNvGrpSpPr/>
        <p:nvPr/>
      </p:nvGrpSpPr>
      <p:grpSpPr>
        <a:xfrm>
          <a:off x="0" y="0"/>
          <a:ext cx="0" cy="0"/>
          <a:chOff x="0" y="0"/>
          <a:chExt cx="0" cy="0"/>
        </a:xfrm>
      </p:grpSpPr>
      <p:sp>
        <p:nvSpPr>
          <p:cNvPr id="656" name="Google Shape;656;ga1242414e1_0_10:notes">
            <a:extLst>
              <a:ext uri="{FF2B5EF4-FFF2-40B4-BE49-F238E27FC236}">
                <a16:creationId xmlns:a16="http://schemas.microsoft.com/office/drawing/2014/main" id="{C7069570-C878-1237-E233-EEFF8A3EE2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1242414e1_0_10:notes">
            <a:extLst>
              <a:ext uri="{FF2B5EF4-FFF2-40B4-BE49-F238E27FC236}">
                <a16:creationId xmlns:a16="http://schemas.microsoft.com/office/drawing/2014/main" id="{8163A5F6-D342-A98C-6712-526F36EC63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701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a1242414e1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a1242414e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a:extLst>
            <a:ext uri="{FF2B5EF4-FFF2-40B4-BE49-F238E27FC236}">
              <a16:creationId xmlns:a16="http://schemas.microsoft.com/office/drawing/2014/main" id="{AF5287F1-ABDC-1793-DAEE-3199E93328ED}"/>
            </a:ext>
          </a:extLst>
        </p:cNvPr>
        <p:cNvGrpSpPr/>
        <p:nvPr/>
      </p:nvGrpSpPr>
      <p:grpSpPr>
        <a:xfrm>
          <a:off x="0" y="0"/>
          <a:ext cx="0" cy="0"/>
          <a:chOff x="0" y="0"/>
          <a:chExt cx="0" cy="0"/>
        </a:xfrm>
      </p:grpSpPr>
      <p:sp>
        <p:nvSpPr>
          <p:cNvPr id="705" name="Google Shape;705;ga1242414e1_0_139:notes">
            <a:extLst>
              <a:ext uri="{FF2B5EF4-FFF2-40B4-BE49-F238E27FC236}">
                <a16:creationId xmlns:a16="http://schemas.microsoft.com/office/drawing/2014/main" id="{C353E2CE-1FF1-66DA-349D-61A3FB8DBA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a1242414e1_0_139:notes">
            <a:extLst>
              <a:ext uri="{FF2B5EF4-FFF2-40B4-BE49-F238E27FC236}">
                <a16:creationId xmlns:a16="http://schemas.microsoft.com/office/drawing/2014/main" id="{A1A039C9-C8F7-75F9-F4C8-FEB8EEA839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351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a:extLst>
            <a:ext uri="{FF2B5EF4-FFF2-40B4-BE49-F238E27FC236}">
              <a16:creationId xmlns:a16="http://schemas.microsoft.com/office/drawing/2014/main" id="{BF505441-80AD-4785-02A7-0EFC5FD794C2}"/>
            </a:ext>
          </a:extLst>
        </p:cNvPr>
        <p:cNvGrpSpPr/>
        <p:nvPr/>
      </p:nvGrpSpPr>
      <p:grpSpPr>
        <a:xfrm>
          <a:off x="0" y="0"/>
          <a:ext cx="0" cy="0"/>
          <a:chOff x="0" y="0"/>
          <a:chExt cx="0" cy="0"/>
        </a:xfrm>
      </p:grpSpPr>
      <p:sp>
        <p:nvSpPr>
          <p:cNvPr id="705" name="Google Shape;705;ga1242414e1_0_139:notes">
            <a:extLst>
              <a:ext uri="{FF2B5EF4-FFF2-40B4-BE49-F238E27FC236}">
                <a16:creationId xmlns:a16="http://schemas.microsoft.com/office/drawing/2014/main" id="{28A86BD0-D970-38D3-BEF9-D0CA202338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a1242414e1_0_139:notes">
            <a:extLst>
              <a:ext uri="{FF2B5EF4-FFF2-40B4-BE49-F238E27FC236}">
                <a16:creationId xmlns:a16="http://schemas.microsoft.com/office/drawing/2014/main" id="{E398C348-9EBB-FCCB-E922-23C3DC1556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221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a:extLst>
            <a:ext uri="{FF2B5EF4-FFF2-40B4-BE49-F238E27FC236}">
              <a16:creationId xmlns:a16="http://schemas.microsoft.com/office/drawing/2014/main" id="{4D48868B-5EFD-0198-1534-E4B3A682E7D5}"/>
            </a:ext>
          </a:extLst>
        </p:cNvPr>
        <p:cNvGrpSpPr/>
        <p:nvPr/>
      </p:nvGrpSpPr>
      <p:grpSpPr>
        <a:xfrm>
          <a:off x="0" y="0"/>
          <a:ext cx="0" cy="0"/>
          <a:chOff x="0" y="0"/>
          <a:chExt cx="0" cy="0"/>
        </a:xfrm>
      </p:grpSpPr>
      <p:sp>
        <p:nvSpPr>
          <p:cNvPr id="705" name="Google Shape;705;ga1242414e1_0_139:notes">
            <a:extLst>
              <a:ext uri="{FF2B5EF4-FFF2-40B4-BE49-F238E27FC236}">
                <a16:creationId xmlns:a16="http://schemas.microsoft.com/office/drawing/2014/main" id="{9B6C5AFE-9840-295E-AEC5-127D05CFDA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a1242414e1_0_139:notes">
            <a:extLst>
              <a:ext uri="{FF2B5EF4-FFF2-40B4-BE49-F238E27FC236}">
                <a16:creationId xmlns:a16="http://schemas.microsoft.com/office/drawing/2014/main" id="{C8C9725E-5486-5D04-3A31-B6704AC29A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677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a:extLst>
            <a:ext uri="{FF2B5EF4-FFF2-40B4-BE49-F238E27FC236}">
              <a16:creationId xmlns:a16="http://schemas.microsoft.com/office/drawing/2014/main" id="{A345A51E-090D-1963-3A77-DB1C6FC8AA69}"/>
            </a:ext>
          </a:extLst>
        </p:cNvPr>
        <p:cNvGrpSpPr/>
        <p:nvPr/>
      </p:nvGrpSpPr>
      <p:grpSpPr>
        <a:xfrm>
          <a:off x="0" y="0"/>
          <a:ext cx="0" cy="0"/>
          <a:chOff x="0" y="0"/>
          <a:chExt cx="0" cy="0"/>
        </a:xfrm>
      </p:grpSpPr>
      <p:sp>
        <p:nvSpPr>
          <p:cNvPr id="656" name="Google Shape;656;ga1242414e1_0_10:notes">
            <a:extLst>
              <a:ext uri="{FF2B5EF4-FFF2-40B4-BE49-F238E27FC236}">
                <a16:creationId xmlns:a16="http://schemas.microsoft.com/office/drawing/2014/main" id="{EC3EDC02-DCF9-3956-82C5-5B5F3DC959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1242414e1_0_10:notes">
            <a:extLst>
              <a:ext uri="{FF2B5EF4-FFF2-40B4-BE49-F238E27FC236}">
                <a16:creationId xmlns:a16="http://schemas.microsoft.com/office/drawing/2014/main" id="{912F16F6-7F95-C5AE-ECFD-788EE5E400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483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a:extLst>
            <a:ext uri="{FF2B5EF4-FFF2-40B4-BE49-F238E27FC236}">
              <a16:creationId xmlns:a16="http://schemas.microsoft.com/office/drawing/2014/main" id="{79A3A0F7-FFBF-4024-B738-739C41823EF5}"/>
            </a:ext>
          </a:extLst>
        </p:cNvPr>
        <p:cNvGrpSpPr/>
        <p:nvPr/>
      </p:nvGrpSpPr>
      <p:grpSpPr>
        <a:xfrm>
          <a:off x="0" y="0"/>
          <a:ext cx="0" cy="0"/>
          <a:chOff x="0" y="0"/>
          <a:chExt cx="0" cy="0"/>
        </a:xfrm>
      </p:grpSpPr>
      <p:sp>
        <p:nvSpPr>
          <p:cNvPr id="656" name="Google Shape;656;ga1242414e1_0_10:notes">
            <a:extLst>
              <a:ext uri="{FF2B5EF4-FFF2-40B4-BE49-F238E27FC236}">
                <a16:creationId xmlns:a16="http://schemas.microsoft.com/office/drawing/2014/main" id="{BDA5908D-0075-C0D0-8F6E-827A17B262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1242414e1_0_10:notes">
            <a:extLst>
              <a:ext uri="{FF2B5EF4-FFF2-40B4-BE49-F238E27FC236}">
                <a16:creationId xmlns:a16="http://schemas.microsoft.com/office/drawing/2014/main" id="{21AB42EB-4770-FD12-9735-4943DDE039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987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a:extLst>
            <a:ext uri="{FF2B5EF4-FFF2-40B4-BE49-F238E27FC236}">
              <a16:creationId xmlns:a16="http://schemas.microsoft.com/office/drawing/2014/main" id="{0695778E-28DA-B37D-A27B-4846FB76B748}"/>
            </a:ext>
          </a:extLst>
        </p:cNvPr>
        <p:cNvGrpSpPr/>
        <p:nvPr/>
      </p:nvGrpSpPr>
      <p:grpSpPr>
        <a:xfrm>
          <a:off x="0" y="0"/>
          <a:ext cx="0" cy="0"/>
          <a:chOff x="0" y="0"/>
          <a:chExt cx="0" cy="0"/>
        </a:xfrm>
      </p:grpSpPr>
      <p:sp>
        <p:nvSpPr>
          <p:cNvPr id="656" name="Google Shape;656;ga1242414e1_0_10:notes">
            <a:extLst>
              <a:ext uri="{FF2B5EF4-FFF2-40B4-BE49-F238E27FC236}">
                <a16:creationId xmlns:a16="http://schemas.microsoft.com/office/drawing/2014/main" id="{C8F0DF08-805B-CC0A-64EC-8B05FE4158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1242414e1_0_10:notes">
            <a:extLst>
              <a:ext uri="{FF2B5EF4-FFF2-40B4-BE49-F238E27FC236}">
                <a16:creationId xmlns:a16="http://schemas.microsoft.com/office/drawing/2014/main" id="{D47AB697-FEDC-048B-EB75-567B28C2D6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1597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a:extLst>
            <a:ext uri="{FF2B5EF4-FFF2-40B4-BE49-F238E27FC236}">
              <a16:creationId xmlns:a16="http://schemas.microsoft.com/office/drawing/2014/main" id="{89CAA9A2-5A65-D023-DF8F-A6076AE9E7AC}"/>
            </a:ext>
          </a:extLst>
        </p:cNvPr>
        <p:cNvGrpSpPr/>
        <p:nvPr/>
      </p:nvGrpSpPr>
      <p:grpSpPr>
        <a:xfrm>
          <a:off x="0" y="0"/>
          <a:ext cx="0" cy="0"/>
          <a:chOff x="0" y="0"/>
          <a:chExt cx="0" cy="0"/>
        </a:xfrm>
      </p:grpSpPr>
      <p:sp>
        <p:nvSpPr>
          <p:cNvPr id="656" name="Google Shape;656;ga1242414e1_0_10:notes">
            <a:extLst>
              <a:ext uri="{FF2B5EF4-FFF2-40B4-BE49-F238E27FC236}">
                <a16:creationId xmlns:a16="http://schemas.microsoft.com/office/drawing/2014/main" id="{05365367-B044-C430-E852-01C128F92C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1242414e1_0_10:notes">
            <a:extLst>
              <a:ext uri="{FF2B5EF4-FFF2-40B4-BE49-F238E27FC236}">
                <a16:creationId xmlns:a16="http://schemas.microsoft.com/office/drawing/2014/main" id="{381984D5-9393-787C-2B16-15C5686C3A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417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B43A77CC-CA8C-4EFB-F0C3-69D2F2B59C2D}"/>
            </a:ext>
          </a:extLst>
        </p:cNvPr>
        <p:cNvGrpSpPr/>
        <p:nvPr/>
      </p:nvGrpSpPr>
      <p:grpSpPr>
        <a:xfrm>
          <a:off x="0" y="0"/>
          <a:ext cx="0" cy="0"/>
          <a:chOff x="0" y="0"/>
          <a:chExt cx="0" cy="0"/>
        </a:xfrm>
      </p:grpSpPr>
      <p:sp>
        <p:nvSpPr>
          <p:cNvPr id="425" name="Google Shape;425;g8b385fd27f_2_99:notes">
            <a:extLst>
              <a:ext uri="{FF2B5EF4-FFF2-40B4-BE49-F238E27FC236}">
                <a16:creationId xmlns:a16="http://schemas.microsoft.com/office/drawing/2014/main" id="{51D4EF8D-5633-9A11-6DD6-1844012566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b385fd27f_2_99:notes">
            <a:extLst>
              <a:ext uri="{FF2B5EF4-FFF2-40B4-BE49-F238E27FC236}">
                <a16:creationId xmlns:a16="http://schemas.microsoft.com/office/drawing/2014/main" id="{4E780000-536B-7621-E43E-E12F9C5A26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440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a1242414e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a1242414e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a:extLst>
            <a:ext uri="{FF2B5EF4-FFF2-40B4-BE49-F238E27FC236}">
              <a16:creationId xmlns:a16="http://schemas.microsoft.com/office/drawing/2014/main" id="{9986739A-00BA-7FDE-A40F-D3A6CD7A245C}"/>
            </a:ext>
          </a:extLst>
        </p:cNvPr>
        <p:cNvGrpSpPr/>
        <p:nvPr/>
      </p:nvGrpSpPr>
      <p:grpSpPr>
        <a:xfrm>
          <a:off x="0" y="0"/>
          <a:ext cx="0" cy="0"/>
          <a:chOff x="0" y="0"/>
          <a:chExt cx="0" cy="0"/>
        </a:xfrm>
      </p:grpSpPr>
      <p:sp>
        <p:nvSpPr>
          <p:cNvPr id="431" name="Google Shape;431;g8b385fd27f_2_93:notes">
            <a:extLst>
              <a:ext uri="{FF2B5EF4-FFF2-40B4-BE49-F238E27FC236}">
                <a16:creationId xmlns:a16="http://schemas.microsoft.com/office/drawing/2014/main" id="{20AFA1C4-4CFC-2A43-4229-6E3FE4042E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8b385fd27f_2_93:notes">
            <a:extLst>
              <a:ext uri="{FF2B5EF4-FFF2-40B4-BE49-F238E27FC236}">
                <a16:creationId xmlns:a16="http://schemas.microsoft.com/office/drawing/2014/main" id="{11FFCB5E-5BF2-5543-69A0-AA4DCC5BD9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081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E4096DF5-24B2-A7C9-ADDF-868A5CFB81F7}"/>
            </a:ext>
          </a:extLst>
        </p:cNvPr>
        <p:cNvGrpSpPr/>
        <p:nvPr/>
      </p:nvGrpSpPr>
      <p:grpSpPr>
        <a:xfrm>
          <a:off x="0" y="0"/>
          <a:ext cx="0" cy="0"/>
          <a:chOff x="0" y="0"/>
          <a:chExt cx="0" cy="0"/>
        </a:xfrm>
      </p:grpSpPr>
      <p:sp>
        <p:nvSpPr>
          <p:cNvPr id="425" name="Google Shape;425;g8b385fd27f_2_99:notes">
            <a:extLst>
              <a:ext uri="{FF2B5EF4-FFF2-40B4-BE49-F238E27FC236}">
                <a16:creationId xmlns:a16="http://schemas.microsoft.com/office/drawing/2014/main" id="{6D788DFF-2947-CBCC-2119-AE6B01F75F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b385fd27f_2_99:notes">
            <a:extLst>
              <a:ext uri="{FF2B5EF4-FFF2-40B4-BE49-F238E27FC236}">
                <a16:creationId xmlns:a16="http://schemas.microsoft.com/office/drawing/2014/main" id="{01910845-CD98-F113-CCF4-76E310A67A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402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DB14EF31-BB9B-B259-0D67-A6463F6A9E5B}"/>
            </a:ext>
          </a:extLst>
        </p:cNvPr>
        <p:cNvGrpSpPr/>
        <p:nvPr/>
      </p:nvGrpSpPr>
      <p:grpSpPr>
        <a:xfrm>
          <a:off x="0" y="0"/>
          <a:ext cx="0" cy="0"/>
          <a:chOff x="0" y="0"/>
          <a:chExt cx="0" cy="0"/>
        </a:xfrm>
      </p:grpSpPr>
      <p:sp>
        <p:nvSpPr>
          <p:cNvPr id="425" name="Google Shape;425;g8b385fd27f_2_99:notes">
            <a:extLst>
              <a:ext uri="{FF2B5EF4-FFF2-40B4-BE49-F238E27FC236}">
                <a16:creationId xmlns:a16="http://schemas.microsoft.com/office/drawing/2014/main" id="{5BE2F6F7-C352-845F-1E10-3421AECF7A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b385fd27f_2_99:notes">
            <a:extLst>
              <a:ext uri="{FF2B5EF4-FFF2-40B4-BE49-F238E27FC236}">
                <a16:creationId xmlns:a16="http://schemas.microsoft.com/office/drawing/2014/main" id="{FDB196D5-4868-E2A2-743B-54D130E4D7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38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652EF84F-DD63-8786-4CDC-CB3BC09A4DFF}"/>
            </a:ext>
          </a:extLst>
        </p:cNvPr>
        <p:cNvGrpSpPr/>
        <p:nvPr/>
      </p:nvGrpSpPr>
      <p:grpSpPr>
        <a:xfrm>
          <a:off x="0" y="0"/>
          <a:ext cx="0" cy="0"/>
          <a:chOff x="0" y="0"/>
          <a:chExt cx="0" cy="0"/>
        </a:xfrm>
      </p:grpSpPr>
      <p:sp>
        <p:nvSpPr>
          <p:cNvPr id="425" name="Google Shape;425;g8b385fd27f_2_99:notes">
            <a:extLst>
              <a:ext uri="{FF2B5EF4-FFF2-40B4-BE49-F238E27FC236}">
                <a16:creationId xmlns:a16="http://schemas.microsoft.com/office/drawing/2014/main" id="{DE88C1A4-EA47-029A-6A21-D545B15039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b385fd27f_2_99:notes">
            <a:extLst>
              <a:ext uri="{FF2B5EF4-FFF2-40B4-BE49-F238E27FC236}">
                <a16:creationId xmlns:a16="http://schemas.microsoft.com/office/drawing/2014/main" id="{F71050D7-2598-69DA-886C-17EF355266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997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716100"/>
            <a:ext cx="5381700" cy="1693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2448850"/>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mt="62000"/>
          </a:blip>
          <a:stretch>
            <a:fillRect/>
          </a:stretch>
        </p:blipFill>
        <p:spPr>
          <a:xfrm>
            <a:off x="0" y="0"/>
            <a:ext cx="9144003" cy="5143501"/>
          </a:xfrm>
          <a:prstGeom prst="rect">
            <a:avLst/>
          </a:prstGeom>
          <a:noFill/>
          <a:ln>
            <a:noFill/>
          </a:ln>
        </p:spPr>
      </p:pic>
      <p:grpSp>
        <p:nvGrpSpPr>
          <p:cNvPr id="12" name="Google Shape;12;p2"/>
          <p:cNvGrpSpPr/>
          <p:nvPr/>
        </p:nvGrpSpPr>
        <p:grpSpPr>
          <a:xfrm>
            <a:off x="25" y="4603328"/>
            <a:ext cx="9144005" cy="540125"/>
            <a:chOff x="25" y="4603328"/>
            <a:chExt cx="9144005" cy="540125"/>
          </a:xfrm>
        </p:grpSpPr>
        <p:sp>
          <p:nvSpPr>
            <p:cNvPr id="13" name="Google Shape;13;p2"/>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4">
  <p:cSld name="CUSTOM_5_2_1">
    <p:spTree>
      <p:nvGrpSpPr>
        <p:cNvPr id="1" name="Shape 191"/>
        <p:cNvGrpSpPr/>
        <p:nvPr/>
      </p:nvGrpSpPr>
      <p:grpSpPr>
        <a:xfrm>
          <a:off x="0" y="0"/>
          <a:ext cx="0" cy="0"/>
          <a:chOff x="0" y="0"/>
          <a:chExt cx="0" cy="0"/>
        </a:xfrm>
      </p:grpSpPr>
      <p:sp>
        <p:nvSpPr>
          <p:cNvPr id="192" name="Google Shape;192;p20"/>
          <p:cNvSpPr txBox="1">
            <a:spLocks noGrp="1"/>
          </p:cNvSpPr>
          <p:nvPr>
            <p:ph type="title"/>
          </p:nvPr>
        </p:nvSpPr>
        <p:spPr>
          <a:xfrm>
            <a:off x="2604300" y="540000"/>
            <a:ext cx="39354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93" name="Google Shape;193;p20"/>
          <p:cNvPicPr preferRelativeResize="0"/>
          <p:nvPr/>
        </p:nvPicPr>
        <p:blipFill>
          <a:blip r:embed="rId2">
            <a:alphaModFix amt="62000"/>
          </a:blip>
          <a:stretch>
            <a:fillRect/>
          </a:stretch>
        </p:blipFill>
        <p:spPr>
          <a:xfrm>
            <a:off x="0" y="0"/>
            <a:ext cx="9144003" cy="5143501"/>
          </a:xfrm>
          <a:prstGeom prst="rect">
            <a:avLst/>
          </a:prstGeom>
          <a:noFill/>
          <a:ln>
            <a:noFill/>
          </a:ln>
        </p:spPr>
      </p:pic>
      <p:grpSp>
        <p:nvGrpSpPr>
          <p:cNvPr id="194" name="Google Shape;194;p20"/>
          <p:cNvGrpSpPr/>
          <p:nvPr/>
        </p:nvGrpSpPr>
        <p:grpSpPr>
          <a:xfrm>
            <a:off x="25" y="4603328"/>
            <a:ext cx="9144005" cy="540125"/>
            <a:chOff x="25" y="4603328"/>
            <a:chExt cx="9144005" cy="540125"/>
          </a:xfrm>
        </p:grpSpPr>
        <p:sp>
          <p:nvSpPr>
            <p:cNvPr id="195" name="Google Shape;195;p20"/>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20"/>
          <p:cNvSpPr/>
          <p:nvPr/>
        </p:nvSpPr>
        <p:spPr>
          <a:xfrm>
            <a:off x="6094000" y="3819570"/>
            <a:ext cx="3050022" cy="783808"/>
          </a:xfrm>
          <a:custGeom>
            <a:avLst/>
            <a:gdLst/>
            <a:ahLst/>
            <a:cxnLst/>
            <a:rect l="l" t="t" r="r" b="b"/>
            <a:pathLst>
              <a:path w="22157" h="5694" extrusionOk="0">
                <a:moveTo>
                  <a:pt x="17332" y="1"/>
                </a:moveTo>
                <a:cubicBezTo>
                  <a:pt x="17178" y="1"/>
                  <a:pt x="17012" y="25"/>
                  <a:pt x="16832" y="79"/>
                </a:cubicBezTo>
                <a:cubicBezTo>
                  <a:pt x="15315" y="538"/>
                  <a:pt x="15170" y="2135"/>
                  <a:pt x="15709" y="2365"/>
                </a:cubicBezTo>
                <a:cubicBezTo>
                  <a:pt x="15709" y="2365"/>
                  <a:pt x="15670" y="2363"/>
                  <a:pt x="15609" y="2363"/>
                </a:cubicBezTo>
                <a:cubicBezTo>
                  <a:pt x="15353" y="2363"/>
                  <a:pt x="14715" y="2389"/>
                  <a:pt x="14981" y="2659"/>
                </a:cubicBezTo>
                <a:cubicBezTo>
                  <a:pt x="15275" y="2949"/>
                  <a:pt x="14665" y="3192"/>
                  <a:pt x="14375" y="3192"/>
                </a:cubicBezTo>
                <a:cubicBezTo>
                  <a:pt x="14335" y="3192"/>
                  <a:pt x="14302" y="3188"/>
                  <a:pt x="14277" y="3178"/>
                </a:cubicBezTo>
                <a:cubicBezTo>
                  <a:pt x="14277" y="3178"/>
                  <a:pt x="14013" y="2876"/>
                  <a:pt x="13553" y="2876"/>
                </a:cubicBezTo>
                <a:cubicBezTo>
                  <a:pt x="13433" y="2876"/>
                  <a:pt x="13300" y="2897"/>
                  <a:pt x="13154" y="2948"/>
                </a:cubicBezTo>
                <a:cubicBezTo>
                  <a:pt x="12465" y="3218"/>
                  <a:pt x="12695" y="4006"/>
                  <a:pt x="12695" y="4006"/>
                </a:cubicBezTo>
                <a:cubicBezTo>
                  <a:pt x="12695" y="4006"/>
                  <a:pt x="12006" y="4051"/>
                  <a:pt x="11926" y="4381"/>
                </a:cubicBezTo>
                <a:cubicBezTo>
                  <a:pt x="11926" y="4381"/>
                  <a:pt x="11640" y="4170"/>
                  <a:pt x="11240" y="4170"/>
                </a:cubicBezTo>
                <a:cubicBezTo>
                  <a:pt x="11039" y="4170"/>
                  <a:pt x="10810" y="4223"/>
                  <a:pt x="10574" y="4381"/>
                </a:cubicBezTo>
                <a:cubicBezTo>
                  <a:pt x="10176" y="4646"/>
                  <a:pt x="9614" y="4911"/>
                  <a:pt x="9118" y="4911"/>
                </a:cubicBezTo>
                <a:cubicBezTo>
                  <a:pt x="8754" y="4911"/>
                  <a:pt x="8426" y="4769"/>
                  <a:pt x="8224" y="4381"/>
                </a:cubicBezTo>
                <a:cubicBezTo>
                  <a:pt x="7994" y="3915"/>
                  <a:pt x="7590" y="3734"/>
                  <a:pt x="7198" y="3734"/>
                </a:cubicBezTo>
                <a:cubicBezTo>
                  <a:pt x="6805" y="3734"/>
                  <a:pt x="6425" y="3916"/>
                  <a:pt x="6247" y="4176"/>
                </a:cubicBezTo>
                <a:cubicBezTo>
                  <a:pt x="6247" y="4176"/>
                  <a:pt x="6301" y="3355"/>
                  <a:pt x="5767" y="3355"/>
                </a:cubicBezTo>
                <a:cubicBezTo>
                  <a:pt x="5712" y="3355"/>
                  <a:pt x="5651" y="3364"/>
                  <a:pt x="5584" y="3383"/>
                </a:cubicBezTo>
                <a:cubicBezTo>
                  <a:pt x="4855" y="3592"/>
                  <a:pt x="4960" y="4505"/>
                  <a:pt x="4960" y="4505"/>
                </a:cubicBezTo>
                <a:cubicBezTo>
                  <a:pt x="4960" y="4505"/>
                  <a:pt x="4939" y="4505"/>
                  <a:pt x="4904" y="4505"/>
                </a:cubicBezTo>
                <a:cubicBezTo>
                  <a:pt x="4642" y="4505"/>
                  <a:pt x="3563" y="4536"/>
                  <a:pt x="3672" y="5049"/>
                </a:cubicBezTo>
                <a:cubicBezTo>
                  <a:pt x="3736" y="5333"/>
                  <a:pt x="3430" y="5430"/>
                  <a:pt x="3078" y="5430"/>
                </a:cubicBezTo>
                <a:cubicBezTo>
                  <a:pt x="2735" y="5430"/>
                  <a:pt x="2348" y="5338"/>
                  <a:pt x="2215" y="5234"/>
                </a:cubicBezTo>
                <a:cubicBezTo>
                  <a:pt x="2140" y="5183"/>
                  <a:pt x="1936" y="5157"/>
                  <a:pt x="1680" y="5157"/>
                </a:cubicBezTo>
                <a:cubicBezTo>
                  <a:pt x="1014" y="5157"/>
                  <a:pt x="1" y="5333"/>
                  <a:pt x="29" y="5693"/>
                </a:cubicBezTo>
                <a:lnTo>
                  <a:pt x="22157" y="5693"/>
                </a:lnTo>
                <a:lnTo>
                  <a:pt x="22157" y="1596"/>
                </a:lnTo>
                <a:cubicBezTo>
                  <a:pt x="22157" y="1596"/>
                  <a:pt x="20864" y="1806"/>
                  <a:pt x="20430" y="3178"/>
                </a:cubicBezTo>
                <a:cubicBezTo>
                  <a:pt x="20430" y="3178"/>
                  <a:pt x="20309" y="2304"/>
                  <a:pt x="19853" y="2304"/>
                </a:cubicBezTo>
                <a:cubicBezTo>
                  <a:pt x="19777" y="2304"/>
                  <a:pt x="19692" y="2328"/>
                  <a:pt x="19597" y="2385"/>
                </a:cubicBezTo>
                <a:cubicBezTo>
                  <a:pt x="19597" y="2385"/>
                  <a:pt x="20430" y="1866"/>
                  <a:pt x="19911" y="1327"/>
                </a:cubicBezTo>
                <a:cubicBezTo>
                  <a:pt x="19730" y="1154"/>
                  <a:pt x="19558" y="1096"/>
                  <a:pt x="19411" y="1096"/>
                </a:cubicBezTo>
                <a:cubicBezTo>
                  <a:pt x="19115" y="1096"/>
                  <a:pt x="18913" y="1327"/>
                  <a:pt x="18913" y="1327"/>
                </a:cubicBezTo>
                <a:cubicBezTo>
                  <a:pt x="18913" y="1327"/>
                  <a:pt x="18475" y="1"/>
                  <a:pt x="17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flipH="1">
            <a:off x="0" y="3819570"/>
            <a:ext cx="3050022" cy="783808"/>
          </a:xfrm>
          <a:custGeom>
            <a:avLst/>
            <a:gdLst/>
            <a:ahLst/>
            <a:cxnLst/>
            <a:rect l="l" t="t" r="r" b="b"/>
            <a:pathLst>
              <a:path w="22157" h="5694" extrusionOk="0">
                <a:moveTo>
                  <a:pt x="17332" y="1"/>
                </a:moveTo>
                <a:cubicBezTo>
                  <a:pt x="17178" y="1"/>
                  <a:pt x="17012" y="25"/>
                  <a:pt x="16832" y="79"/>
                </a:cubicBezTo>
                <a:cubicBezTo>
                  <a:pt x="15315" y="538"/>
                  <a:pt x="15170" y="2135"/>
                  <a:pt x="15709" y="2365"/>
                </a:cubicBezTo>
                <a:cubicBezTo>
                  <a:pt x="15709" y="2365"/>
                  <a:pt x="15670" y="2363"/>
                  <a:pt x="15609" y="2363"/>
                </a:cubicBezTo>
                <a:cubicBezTo>
                  <a:pt x="15353" y="2363"/>
                  <a:pt x="14715" y="2389"/>
                  <a:pt x="14981" y="2659"/>
                </a:cubicBezTo>
                <a:cubicBezTo>
                  <a:pt x="15275" y="2949"/>
                  <a:pt x="14665" y="3192"/>
                  <a:pt x="14375" y="3192"/>
                </a:cubicBezTo>
                <a:cubicBezTo>
                  <a:pt x="14335" y="3192"/>
                  <a:pt x="14302" y="3188"/>
                  <a:pt x="14277" y="3178"/>
                </a:cubicBezTo>
                <a:cubicBezTo>
                  <a:pt x="14277" y="3178"/>
                  <a:pt x="14013" y="2876"/>
                  <a:pt x="13553" y="2876"/>
                </a:cubicBezTo>
                <a:cubicBezTo>
                  <a:pt x="13433" y="2876"/>
                  <a:pt x="13300" y="2897"/>
                  <a:pt x="13154" y="2948"/>
                </a:cubicBezTo>
                <a:cubicBezTo>
                  <a:pt x="12465" y="3218"/>
                  <a:pt x="12695" y="4006"/>
                  <a:pt x="12695" y="4006"/>
                </a:cubicBezTo>
                <a:cubicBezTo>
                  <a:pt x="12695" y="4006"/>
                  <a:pt x="12006" y="4051"/>
                  <a:pt x="11926" y="4381"/>
                </a:cubicBezTo>
                <a:cubicBezTo>
                  <a:pt x="11926" y="4381"/>
                  <a:pt x="11640" y="4170"/>
                  <a:pt x="11240" y="4170"/>
                </a:cubicBezTo>
                <a:cubicBezTo>
                  <a:pt x="11039" y="4170"/>
                  <a:pt x="10810" y="4223"/>
                  <a:pt x="10574" y="4381"/>
                </a:cubicBezTo>
                <a:cubicBezTo>
                  <a:pt x="10176" y="4646"/>
                  <a:pt x="9614" y="4911"/>
                  <a:pt x="9118" y="4911"/>
                </a:cubicBezTo>
                <a:cubicBezTo>
                  <a:pt x="8754" y="4911"/>
                  <a:pt x="8426" y="4769"/>
                  <a:pt x="8224" y="4381"/>
                </a:cubicBezTo>
                <a:cubicBezTo>
                  <a:pt x="7994" y="3915"/>
                  <a:pt x="7590" y="3734"/>
                  <a:pt x="7198" y="3734"/>
                </a:cubicBezTo>
                <a:cubicBezTo>
                  <a:pt x="6805" y="3734"/>
                  <a:pt x="6425" y="3916"/>
                  <a:pt x="6247" y="4176"/>
                </a:cubicBezTo>
                <a:cubicBezTo>
                  <a:pt x="6247" y="4176"/>
                  <a:pt x="6301" y="3355"/>
                  <a:pt x="5767" y="3355"/>
                </a:cubicBezTo>
                <a:cubicBezTo>
                  <a:pt x="5712" y="3355"/>
                  <a:pt x="5651" y="3364"/>
                  <a:pt x="5584" y="3383"/>
                </a:cubicBezTo>
                <a:cubicBezTo>
                  <a:pt x="4855" y="3592"/>
                  <a:pt x="4960" y="4505"/>
                  <a:pt x="4960" y="4505"/>
                </a:cubicBezTo>
                <a:cubicBezTo>
                  <a:pt x="4960" y="4505"/>
                  <a:pt x="4939" y="4505"/>
                  <a:pt x="4904" y="4505"/>
                </a:cubicBezTo>
                <a:cubicBezTo>
                  <a:pt x="4642" y="4505"/>
                  <a:pt x="3563" y="4536"/>
                  <a:pt x="3672" y="5049"/>
                </a:cubicBezTo>
                <a:cubicBezTo>
                  <a:pt x="3736" y="5333"/>
                  <a:pt x="3430" y="5430"/>
                  <a:pt x="3078" y="5430"/>
                </a:cubicBezTo>
                <a:cubicBezTo>
                  <a:pt x="2735" y="5430"/>
                  <a:pt x="2348" y="5338"/>
                  <a:pt x="2215" y="5234"/>
                </a:cubicBezTo>
                <a:cubicBezTo>
                  <a:pt x="2140" y="5183"/>
                  <a:pt x="1936" y="5157"/>
                  <a:pt x="1680" y="5157"/>
                </a:cubicBezTo>
                <a:cubicBezTo>
                  <a:pt x="1014" y="5157"/>
                  <a:pt x="1" y="5333"/>
                  <a:pt x="29" y="5693"/>
                </a:cubicBezTo>
                <a:lnTo>
                  <a:pt x="22157" y="5693"/>
                </a:lnTo>
                <a:lnTo>
                  <a:pt x="22157" y="1596"/>
                </a:lnTo>
                <a:cubicBezTo>
                  <a:pt x="22157" y="1596"/>
                  <a:pt x="20864" y="1806"/>
                  <a:pt x="20430" y="3178"/>
                </a:cubicBezTo>
                <a:cubicBezTo>
                  <a:pt x="20430" y="3178"/>
                  <a:pt x="20309" y="2304"/>
                  <a:pt x="19853" y="2304"/>
                </a:cubicBezTo>
                <a:cubicBezTo>
                  <a:pt x="19777" y="2304"/>
                  <a:pt x="19692" y="2328"/>
                  <a:pt x="19597" y="2385"/>
                </a:cubicBezTo>
                <a:cubicBezTo>
                  <a:pt x="19597" y="2385"/>
                  <a:pt x="20430" y="1866"/>
                  <a:pt x="19911" y="1327"/>
                </a:cubicBezTo>
                <a:cubicBezTo>
                  <a:pt x="19730" y="1154"/>
                  <a:pt x="19558" y="1096"/>
                  <a:pt x="19411" y="1096"/>
                </a:cubicBezTo>
                <a:cubicBezTo>
                  <a:pt x="19115" y="1096"/>
                  <a:pt x="18913" y="1327"/>
                  <a:pt x="18913" y="1327"/>
                </a:cubicBezTo>
                <a:cubicBezTo>
                  <a:pt x="18913" y="1327"/>
                  <a:pt x="18475" y="1"/>
                  <a:pt x="17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CUSTOM_2">
    <p:spTree>
      <p:nvGrpSpPr>
        <p:cNvPr id="1" name="Shape 310"/>
        <p:cNvGrpSpPr/>
        <p:nvPr/>
      </p:nvGrpSpPr>
      <p:grpSpPr>
        <a:xfrm>
          <a:off x="0" y="0"/>
          <a:ext cx="0" cy="0"/>
          <a:chOff x="0" y="0"/>
          <a:chExt cx="0" cy="0"/>
        </a:xfrm>
      </p:grpSpPr>
      <p:pic>
        <p:nvPicPr>
          <p:cNvPr id="311" name="Google Shape;311;p30"/>
          <p:cNvPicPr preferRelativeResize="0"/>
          <p:nvPr/>
        </p:nvPicPr>
        <p:blipFill>
          <a:blip r:embed="rId2">
            <a:alphaModFix amt="62000"/>
          </a:blip>
          <a:stretch>
            <a:fillRect/>
          </a:stretch>
        </p:blipFill>
        <p:spPr>
          <a:xfrm>
            <a:off x="0" y="0"/>
            <a:ext cx="9144003" cy="5143501"/>
          </a:xfrm>
          <a:prstGeom prst="rect">
            <a:avLst/>
          </a:prstGeom>
          <a:noFill/>
          <a:ln>
            <a:noFill/>
          </a:ln>
        </p:spPr>
      </p:pic>
      <p:grpSp>
        <p:nvGrpSpPr>
          <p:cNvPr id="312" name="Google Shape;312;p30"/>
          <p:cNvGrpSpPr/>
          <p:nvPr/>
        </p:nvGrpSpPr>
        <p:grpSpPr>
          <a:xfrm>
            <a:off x="25" y="4603328"/>
            <a:ext cx="9144005" cy="540125"/>
            <a:chOff x="25" y="4603328"/>
            <a:chExt cx="9144005" cy="540125"/>
          </a:xfrm>
        </p:grpSpPr>
        <p:sp>
          <p:nvSpPr>
            <p:cNvPr id="313" name="Google Shape;313;p30"/>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30"/>
          <p:cNvSpPr/>
          <p:nvPr/>
        </p:nvSpPr>
        <p:spPr>
          <a:xfrm flipH="1">
            <a:off x="-2686212" y="138737"/>
            <a:ext cx="4212615" cy="913041"/>
          </a:xfrm>
          <a:custGeom>
            <a:avLst/>
            <a:gdLst/>
            <a:ahLst/>
            <a:cxnLst/>
            <a:rect l="l" t="t" r="r" b="b"/>
            <a:pathLst>
              <a:path w="16679" h="3615" extrusionOk="0">
                <a:moveTo>
                  <a:pt x="7853" y="1"/>
                </a:moveTo>
                <a:cubicBezTo>
                  <a:pt x="7697" y="1"/>
                  <a:pt x="7520" y="25"/>
                  <a:pt x="7322" y="82"/>
                </a:cubicBezTo>
                <a:cubicBezTo>
                  <a:pt x="6783" y="246"/>
                  <a:pt x="6304" y="641"/>
                  <a:pt x="6199" y="1185"/>
                </a:cubicBezTo>
                <a:cubicBezTo>
                  <a:pt x="6159" y="1494"/>
                  <a:pt x="6199" y="1704"/>
                  <a:pt x="6199" y="1704"/>
                </a:cubicBezTo>
                <a:cubicBezTo>
                  <a:pt x="6154" y="1635"/>
                  <a:pt x="6094" y="1607"/>
                  <a:pt x="6030" y="1607"/>
                </a:cubicBezTo>
                <a:cubicBezTo>
                  <a:pt x="5861" y="1607"/>
                  <a:pt x="5662" y="1801"/>
                  <a:pt x="5615" y="1953"/>
                </a:cubicBezTo>
                <a:cubicBezTo>
                  <a:pt x="5513" y="1763"/>
                  <a:pt x="5395" y="1686"/>
                  <a:pt x="5287" y="1686"/>
                </a:cubicBezTo>
                <a:cubicBezTo>
                  <a:pt x="5089" y="1686"/>
                  <a:pt x="4925" y="1942"/>
                  <a:pt x="4951" y="2223"/>
                </a:cubicBezTo>
                <a:cubicBezTo>
                  <a:pt x="4971" y="2472"/>
                  <a:pt x="5076" y="2537"/>
                  <a:pt x="4806" y="2597"/>
                </a:cubicBezTo>
                <a:cubicBezTo>
                  <a:pt x="4727" y="2597"/>
                  <a:pt x="4670" y="2470"/>
                  <a:pt x="4560" y="2470"/>
                </a:cubicBezTo>
                <a:cubicBezTo>
                  <a:pt x="4553" y="2470"/>
                  <a:pt x="4545" y="2471"/>
                  <a:pt x="4537" y="2472"/>
                </a:cubicBezTo>
                <a:cubicBezTo>
                  <a:pt x="4412" y="2492"/>
                  <a:pt x="4387" y="2637"/>
                  <a:pt x="4307" y="2702"/>
                </a:cubicBezTo>
                <a:cubicBezTo>
                  <a:pt x="4170" y="2839"/>
                  <a:pt x="4108" y="2894"/>
                  <a:pt x="4001" y="2894"/>
                </a:cubicBezTo>
                <a:cubicBezTo>
                  <a:pt x="3928" y="2894"/>
                  <a:pt x="3835" y="2869"/>
                  <a:pt x="3684" y="2827"/>
                </a:cubicBezTo>
                <a:cubicBezTo>
                  <a:pt x="3542" y="2793"/>
                  <a:pt x="3463" y="2769"/>
                  <a:pt x="3409" y="2769"/>
                </a:cubicBezTo>
                <a:cubicBezTo>
                  <a:pt x="3328" y="2769"/>
                  <a:pt x="3303" y="2822"/>
                  <a:pt x="3205" y="2971"/>
                </a:cubicBezTo>
                <a:cubicBezTo>
                  <a:pt x="3052" y="3172"/>
                  <a:pt x="2944" y="3212"/>
                  <a:pt x="2845" y="3212"/>
                </a:cubicBezTo>
                <a:cubicBezTo>
                  <a:pt x="2779" y="3212"/>
                  <a:pt x="2717" y="3194"/>
                  <a:pt x="2648" y="3194"/>
                </a:cubicBezTo>
                <a:cubicBezTo>
                  <a:pt x="2607" y="3194"/>
                  <a:pt x="2564" y="3201"/>
                  <a:pt x="2516" y="3221"/>
                </a:cubicBezTo>
                <a:cubicBezTo>
                  <a:pt x="2186" y="3365"/>
                  <a:pt x="769" y="3615"/>
                  <a:pt x="1" y="3615"/>
                </a:cubicBezTo>
                <a:lnTo>
                  <a:pt x="16679" y="3615"/>
                </a:lnTo>
                <a:cubicBezTo>
                  <a:pt x="16016" y="3615"/>
                  <a:pt x="15579" y="3353"/>
                  <a:pt x="15155" y="3353"/>
                </a:cubicBezTo>
                <a:cubicBezTo>
                  <a:pt x="15033" y="3353"/>
                  <a:pt x="14912" y="3375"/>
                  <a:pt x="14787" y="3430"/>
                </a:cubicBezTo>
                <a:cubicBezTo>
                  <a:pt x="14760" y="3288"/>
                  <a:pt x="14698" y="3244"/>
                  <a:pt x="14626" y="3244"/>
                </a:cubicBezTo>
                <a:cubicBezTo>
                  <a:pt x="14528" y="3244"/>
                  <a:pt x="14411" y="3323"/>
                  <a:pt x="14328" y="3346"/>
                </a:cubicBezTo>
                <a:cubicBezTo>
                  <a:pt x="14299" y="3353"/>
                  <a:pt x="14271" y="3356"/>
                  <a:pt x="14245" y="3356"/>
                </a:cubicBezTo>
                <a:cubicBezTo>
                  <a:pt x="13956" y="3356"/>
                  <a:pt x="13850" y="2954"/>
                  <a:pt x="13644" y="2762"/>
                </a:cubicBezTo>
                <a:cubicBezTo>
                  <a:pt x="13544" y="2680"/>
                  <a:pt x="13430" y="2661"/>
                  <a:pt x="13316" y="2661"/>
                </a:cubicBezTo>
                <a:cubicBezTo>
                  <a:pt x="13219" y="2661"/>
                  <a:pt x="13122" y="2674"/>
                  <a:pt x="13031" y="2674"/>
                </a:cubicBezTo>
                <a:cubicBezTo>
                  <a:pt x="12934" y="2674"/>
                  <a:pt x="12845" y="2659"/>
                  <a:pt x="12771" y="2597"/>
                </a:cubicBezTo>
                <a:cubicBezTo>
                  <a:pt x="12542" y="2347"/>
                  <a:pt x="12811" y="2098"/>
                  <a:pt x="12397" y="2098"/>
                </a:cubicBezTo>
                <a:cubicBezTo>
                  <a:pt x="12332" y="1684"/>
                  <a:pt x="12666" y="1265"/>
                  <a:pt x="12312" y="810"/>
                </a:cubicBezTo>
                <a:cubicBezTo>
                  <a:pt x="12145" y="592"/>
                  <a:pt x="11911" y="498"/>
                  <a:pt x="11677" y="498"/>
                </a:cubicBezTo>
                <a:cubicBezTo>
                  <a:pt x="11328" y="498"/>
                  <a:pt x="10980" y="705"/>
                  <a:pt x="10855" y="1015"/>
                </a:cubicBezTo>
                <a:cubicBezTo>
                  <a:pt x="10824" y="667"/>
                  <a:pt x="10573" y="365"/>
                  <a:pt x="10325" y="365"/>
                </a:cubicBezTo>
                <a:cubicBezTo>
                  <a:pt x="10250" y="365"/>
                  <a:pt x="10175" y="393"/>
                  <a:pt x="10106" y="456"/>
                </a:cubicBezTo>
                <a:cubicBezTo>
                  <a:pt x="10008" y="539"/>
                  <a:pt x="9974" y="672"/>
                  <a:pt x="9893" y="672"/>
                </a:cubicBezTo>
                <a:cubicBezTo>
                  <a:pt x="9872" y="672"/>
                  <a:pt x="9847" y="663"/>
                  <a:pt x="9817" y="641"/>
                </a:cubicBezTo>
                <a:cubicBezTo>
                  <a:pt x="9777" y="621"/>
                  <a:pt x="9797" y="541"/>
                  <a:pt x="9712" y="496"/>
                </a:cubicBezTo>
                <a:cubicBezTo>
                  <a:pt x="9692" y="490"/>
                  <a:pt x="9673" y="487"/>
                  <a:pt x="9656" y="487"/>
                </a:cubicBezTo>
                <a:cubicBezTo>
                  <a:pt x="9463" y="487"/>
                  <a:pt x="9426" y="825"/>
                  <a:pt x="9210" y="825"/>
                </a:cubicBezTo>
                <a:cubicBezTo>
                  <a:pt x="9185" y="825"/>
                  <a:pt x="9158" y="820"/>
                  <a:pt x="9128" y="810"/>
                </a:cubicBezTo>
                <a:cubicBezTo>
                  <a:pt x="8988" y="755"/>
                  <a:pt x="8727" y="1"/>
                  <a:pt x="78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flipH="1">
            <a:off x="7145096" y="105650"/>
            <a:ext cx="4685174" cy="946127"/>
          </a:xfrm>
          <a:custGeom>
            <a:avLst/>
            <a:gdLst/>
            <a:ahLst/>
            <a:cxnLst/>
            <a:rect l="l" t="t" r="r" b="b"/>
            <a:pathLst>
              <a:path w="18550" h="3746" extrusionOk="0">
                <a:moveTo>
                  <a:pt x="8743" y="0"/>
                </a:moveTo>
                <a:cubicBezTo>
                  <a:pt x="8564" y="0"/>
                  <a:pt x="8361" y="27"/>
                  <a:pt x="8130" y="88"/>
                </a:cubicBezTo>
                <a:cubicBezTo>
                  <a:pt x="7551" y="233"/>
                  <a:pt x="7007" y="647"/>
                  <a:pt x="6902" y="1231"/>
                </a:cubicBezTo>
                <a:cubicBezTo>
                  <a:pt x="6842" y="1545"/>
                  <a:pt x="6882" y="1750"/>
                  <a:pt x="6882" y="1750"/>
                </a:cubicBezTo>
                <a:cubicBezTo>
                  <a:pt x="6832" y="1682"/>
                  <a:pt x="6768" y="1655"/>
                  <a:pt x="6700" y="1655"/>
                </a:cubicBezTo>
                <a:cubicBezTo>
                  <a:pt x="6516" y="1655"/>
                  <a:pt x="6300" y="1856"/>
                  <a:pt x="6239" y="2019"/>
                </a:cubicBezTo>
                <a:cubicBezTo>
                  <a:pt x="6128" y="1819"/>
                  <a:pt x="5996" y="1739"/>
                  <a:pt x="5873" y="1739"/>
                </a:cubicBezTo>
                <a:cubicBezTo>
                  <a:pt x="5653" y="1739"/>
                  <a:pt x="5464" y="1999"/>
                  <a:pt x="5490" y="2294"/>
                </a:cubicBezTo>
                <a:cubicBezTo>
                  <a:pt x="5510" y="2563"/>
                  <a:pt x="5635" y="2623"/>
                  <a:pt x="5345" y="2688"/>
                </a:cubicBezTo>
                <a:cubicBezTo>
                  <a:pt x="5247" y="2688"/>
                  <a:pt x="5189" y="2561"/>
                  <a:pt x="5079" y="2561"/>
                </a:cubicBezTo>
                <a:cubicBezTo>
                  <a:pt x="5072" y="2561"/>
                  <a:pt x="5064" y="2562"/>
                  <a:pt x="5056" y="2563"/>
                </a:cubicBezTo>
                <a:cubicBezTo>
                  <a:pt x="4906" y="2583"/>
                  <a:pt x="4886" y="2728"/>
                  <a:pt x="4781" y="2813"/>
                </a:cubicBezTo>
                <a:cubicBezTo>
                  <a:pt x="4638" y="2945"/>
                  <a:pt x="4570" y="3001"/>
                  <a:pt x="4460" y="3001"/>
                </a:cubicBezTo>
                <a:cubicBezTo>
                  <a:pt x="4378" y="3001"/>
                  <a:pt x="4273" y="2971"/>
                  <a:pt x="4098" y="2918"/>
                </a:cubicBezTo>
                <a:cubicBezTo>
                  <a:pt x="3950" y="2893"/>
                  <a:pt x="3864" y="2875"/>
                  <a:pt x="3803" y="2875"/>
                </a:cubicBezTo>
                <a:cubicBezTo>
                  <a:pt x="3702" y="2875"/>
                  <a:pt x="3674" y="2926"/>
                  <a:pt x="3559" y="3082"/>
                </a:cubicBezTo>
                <a:cubicBezTo>
                  <a:pt x="3392" y="3289"/>
                  <a:pt x="3272" y="3326"/>
                  <a:pt x="3157" y="3326"/>
                </a:cubicBezTo>
                <a:cubicBezTo>
                  <a:pt x="3095" y="3326"/>
                  <a:pt x="3035" y="3315"/>
                  <a:pt x="2970" y="3315"/>
                </a:cubicBezTo>
                <a:cubicBezTo>
                  <a:pt x="2914" y="3315"/>
                  <a:pt x="2853" y="3323"/>
                  <a:pt x="2785" y="3352"/>
                </a:cubicBezTo>
                <a:cubicBezTo>
                  <a:pt x="2436" y="3477"/>
                  <a:pt x="874" y="3746"/>
                  <a:pt x="1" y="3746"/>
                </a:cubicBezTo>
                <a:lnTo>
                  <a:pt x="18550" y="3746"/>
                </a:lnTo>
                <a:cubicBezTo>
                  <a:pt x="17798" y="3746"/>
                  <a:pt x="17317" y="3467"/>
                  <a:pt x="16853" y="3467"/>
                </a:cubicBezTo>
                <a:cubicBezTo>
                  <a:pt x="16725" y="3467"/>
                  <a:pt x="16599" y="3488"/>
                  <a:pt x="16469" y="3541"/>
                </a:cubicBezTo>
                <a:cubicBezTo>
                  <a:pt x="16433" y="3399"/>
                  <a:pt x="16363" y="3355"/>
                  <a:pt x="16282" y="3355"/>
                </a:cubicBezTo>
                <a:cubicBezTo>
                  <a:pt x="16173" y="3355"/>
                  <a:pt x="16044" y="3434"/>
                  <a:pt x="15950" y="3457"/>
                </a:cubicBezTo>
                <a:cubicBezTo>
                  <a:pt x="15913" y="3466"/>
                  <a:pt x="15879" y="3471"/>
                  <a:pt x="15846" y="3471"/>
                </a:cubicBezTo>
                <a:cubicBezTo>
                  <a:pt x="15531" y="3471"/>
                  <a:pt x="15408" y="3045"/>
                  <a:pt x="15181" y="2873"/>
                </a:cubicBezTo>
                <a:cubicBezTo>
                  <a:pt x="15056" y="2773"/>
                  <a:pt x="14915" y="2753"/>
                  <a:pt x="14775" y="2753"/>
                </a:cubicBezTo>
                <a:cubicBezTo>
                  <a:pt x="14679" y="2753"/>
                  <a:pt x="14583" y="2763"/>
                  <a:pt x="14493" y="2763"/>
                </a:cubicBezTo>
                <a:cubicBezTo>
                  <a:pt x="14385" y="2763"/>
                  <a:pt x="14285" y="2749"/>
                  <a:pt x="14203" y="2688"/>
                </a:cubicBezTo>
                <a:cubicBezTo>
                  <a:pt x="13954" y="2439"/>
                  <a:pt x="14263" y="2189"/>
                  <a:pt x="13809" y="2189"/>
                </a:cubicBezTo>
                <a:cubicBezTo>
                  <a:pt x="13724" y="1730"/>
                  <a:pt x="14098" y="1316"/>
                  <a:pt x="13704" y="837"/>
                </a:cubicBezTo>
                <a:cubicBezTo>
                  <a:pt x="13518" y="608"/>
                  <a:pt x="13255" y="510"/>
                  <a:pt x="12992" y="510"/>
                </a:cubicBezTo>
                <a:cubicBezTo>
                  <a:pt x="12605" y="510"/>
                  <a:pt x="12219" y="722"/>
                  <a:pt x="12082" y="1046"/>
                </a:cubicBezTo>
                <a:cubicBezTo>
                  <a:pt x="12033" y="678"/>
                  <a:pt x="11753" y="372"/>
                  <a:pt x="11474" y="372"/>
                </a:cubicBezTo>
                <a:cubicBezTo>
                  <a:pt x="11390" y="372"/>
                  <a:pt x="11306" y="400"/>
                  <a:pt x="11229" y="462"/>
                </a:cubicBezTo>
                <a:cubicBezTo>
                  <a:pt x="11127" y="564"/>
                  <a:pt x="11095" y="693"/>
                  <a:pt x="10997" y="693"/>
                </a:cubicBezTo>
                <a:cubicBezTo>
                  <a:pt x="10975" y="693"/>
                  <a:pt x="10950" y="687"/>
                  <a:pt x="10920" y="672"/>
                </a:cubicBezTo>
                <a:cubicBezTo>
                  <a:pt x="10875" y="627"/>
                  <a:pt x="10895" y="547"/>
                  <a:pt x="10815" y="522"/>
                </a:cubicBezTo>
                <a:cubicBezTo>
                  <a:pt x="10787" y="513"/>
                  <a:pt x="10762" y="509"/>
                  <a:pt x="10738" y="509"/>
                </a:cubicBezTo>
                <a:cubicBezTo>
                  <a:pt x="10522" y="509"/>
                  <a:pt x="10479" y="851"/>
                  <a:pt x="10254" y="851"/>
                </a:cubicBezTo>
                <a:cubicBezTo>
                  <a:pt x="10229" y="851"/>
                  <a:pt x="10201" y="846"/>
                  <a:pt x="10171" y="837"/>
                </a:cubicBezTo>
                <a:cubicBezTo>
                  <a:pt x="9994" y="765"/>
                  <a:pt x="9714" y="0"/>
                  <a:pt x="87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318"/>
        <p:cNvGrpSpPr/>
        <p:nvPr/>
      </p:nvGrpSpPr>
      <p:grpSpPr>
        <a:xfrm>
          <a:off x="0" y="0"/>
          <a:ext cx="0" cy="0"/>
          <a:chOff x="0" y="0"/>
          <a:chExt cx="0" cy="0"/>
        </a:xfrm>
      </p:grpSpPr>
      <p:pic>
        <p:nvPicPr>
          <p:cNvPr id="319" name="Google Shape;319;p31"/>
          <p:cNvPicPr preferRelativeResize="0"/>
          <p:nvPr/>
        </p:nvPicPr>
        <p:blipFill>
          <a:blip r:embed="rId2">
            <a:alphaModFix amt="62000"/>
          </a:blip>
          <a:stretch>
            <a:fillRect/>
          </a:stretch>
        </p:blipFill>
        <p:spPr>
          <a:xfrm>
            <a:off x="0" y="0"/>
            <a:ext cx="9144003" cy="5143501"/>
          </a:xfrm>
          <a:prstGeom prst="rect">
            <a:avLst/>
          </a:prstGeom>
          <a:noFill/>
          <a:ln>
            <a:noFill/>
          </a:ln>
        </p:spPr>
      </p:pic>
      <p:grpSp>
        <p:nvGrpSpPr>
          <p:cNvPr id="320" name="Google Shape;320;p31"/>
          <p:cNvGrpSpPr/>
          <p:nvPr/>
        </p:nvGrpSpPr>
        <p:grpSpPr>
          <a:xfrm>
            <a:off x="25" y="4603328"/>
            <a:ext cx="9144005" cy="540125"/>
            <a:chOff x="25" y="4603328"/>
            <a:chExt cx="9144005" cy="540125"/>
          </a:xfrm>
        </p:grpSpPr>
        <p:sp>
          <p:nvSpPr>
            <p:cNvPr id="321" name="Google Shape;321;p31"/>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31"/>
          <p:cNvSpPr/>
          <p:nvPr/>
        </p:nvSpPr>
        <p:spPr>
          <a:xfrm>
            <a:off x="6539693" y="1930338"/>
            <a:ext cx="2622835" cy="674027"/>
          </a:xfrm>
          <a:custGeom>
            <a:avLst/>
            <a:gdLst/>
            <a:ahLst/>
            <a:cxnLst/>
            <a:rect l="l" t="t" r="r" b="b"/>
            <a:pathLst>
              <a:path w="22157" h="5694" extrusionOk="0">
                <a:moveTo>
                  <a:pt x="17332" y="1"/>
                </a:moveTo>
                <a:cubicBezTo>
                  <a:pt x="17178" y="1"/>
                  <a:pt x="17012" y="25"/>
                  <a:pt x="16832" y="79"/>
                </a:cubicBezTo>
                <a:cubicBezTo>
                  <a:pt x="15315" y="538"/>
                  <a:pt x="15170" y="2135"/>
                  <a:pt x="15709" y="2365"/>
                </a:cubicBezTo>
                <a:cubicBezTo>
                  <a:pt x="15709" y="2365"/>
                  <a:pt x="15670" y="2363"/>
                  <a:pt x="15609" y="2363"/>
                </a:cubicBezTo>
                <a:cubicBezTo>
                  <a:pt x="15353" y="2363"/>
                  <a:pt x="14715" y="2389"/>
                  <a:pt x="14981" y="2659"/>
                </a:cubicBezTo>
                <a:cubicBezTo>
                  <a:pt x="15275" y="2949"/>
                  <a:pt x="14665" y="3192"/>
                  <a:pt x="14375" y="3192"/>
                </a:cubicBezTo>
                <a:cubicBezTo>
                  <a:pt x="14335" y="3192"/>
                  <a:pt x="14302" y="3188"/>
                  <a:pt x="14277" y="3178"/>
                </a:cubicBezTo>
                <a:cubicBezTo>
                  <a:pt x="14277" y="3178"/>
                  <a:pt x="14013" y="2876"/>
                  <a:pt x="13553" y="2876"/>
                </a:cubicBezTo>
                <a:cubicBezTo>
                  <a:pt x="13433" y="2876"/>
                  <a:pt x="13300" y="2897"/>
                  <a:pt x="13154" y="2948"/>
                </a:cubicBezTo>
                <a:cubicBezTo>
                  <a:pt x="12465" y="3218"/>
                  <a:pt x="12695" y="4006"/>
                  <a:pt x="12695" y="4006"/>
                </a:cubicBezTo>
                <a:cubicBezTo>
                  <a:pt x="12695" y="4006"/>
                  <a:pt x="12006" y="4051"/>
                  <a:pt x="11926" y="4381"/>
                </a:cubicBezTo>
                <a:cubicBezTo>
                  <a:pt x="11926" y="4381"/>
                  <a:pt x="11640" y="4170"/>
                  <a:pt x="11240" y="4170"/>
                </a:cubicBezTo>
                <a:cubicBezTo>
                  <a:pt x="11039" y="4170"/>
                  <a:pt x="10810" y="4223"/>
                  <a:pt x="10574" y="4381"/>
                </a:cubicBezTo>
                <a:cubicBezTo>
                  <a:pt x="10176" y="4646"/>
                  <a:pt x="9614" y="4911"/>
                  <a:pt x="9118" y="4911"/>
                </a:cubicBezTo>
                <a:cubicBezTo>
                  <a:pt x="8754" y="4911"/>
                  <a:pt x="8426" y="4769"/>
                  <a:pt x="8224" y="4381"/>
                </a:cubicBezTo>
                <a:cubicBezTo>
                  <a:pt x="7994" y="3915"/>
                  <a:pt x="7590" y="3734"/>
                  <a:pt x="7198" y="3734"/>
                </a:cubicBezTo>
                <a:cubicBezTo>
                  <a:pt x="6805" y="3734"/>
                  <a:pt x="6425" y="3916"/>
                  <a:pt x="6247" y="4176"/>
                </a:cubicBezTo>
                <a:cubicBezTo>
                  <a:pt x="6247" y="4176"/>
                  <a:pt x="6301" y="3355"/>
                  <a:pt x="5767" y="3355"/>
                </a:cubicBezTo>
                <a:cubicBezTo>
                  <a:pt x="5712" y="3355"/>
                  <a:pt x="5651" y="3364"/>
                  <a:pt x="5584" y="3383"/>
                </a:cubicBezTo>
                <a:cubicBezTo>
                  <a:pt x="4855" y="3592"/>
                  <a:pt x="4960" y="4505"/>
                  <a:pt x="4960" y="4505"/>
                </a:cubicBezTo>
                <a:cubicBezTo>
                  <a:pt x="4960" y="4505"/>
                  <a:pt x="4939" y="4505"/>
                  <a:pt x="4904" y="4505"/>
                </a:cubicBezTo>
                <a:cubicBezTo>
                  <a:pt x="4642" y="4505"/>
                  <a:pt x="3563" y="4536"/>
                  <a:pt x="3672" y="5049"/>
                </a:cubicBezTo>
                <a:cubicBezTo>
                  <a:pt x="3736" y="5333"/>
                  <a:pt x="3430" y="5430"/>
                  <a:pt x="3078" y="5430"/>
                </a:cubicBezTo>
                <a:cubicBezTo>
                  <a:pt x="2735" y="5430"/>
                  <a:pt x="2348" y="5338"/>
                  <a:pt x="2215" y="5234"/>
                </a:cubicBezTo>
                <a:cubicBezTo>
                  <a:pt x="2140" y="5183"/>
                  <a:pt x="1936" y="5157"/>
                  <a:pt x="1680" y="5157"/>
                </a:cubicBezTo>
                <a:cubicBezTo>
                  <a:pt x="1014" y="5157"/>
                  <a:pt x="1" y="5333"/>
                  <a:pt x="29" y="5693"/>
                </a:cubicBezTo>
                <a:lnTo>
                  <a:pt x="22157" y="5693"/>
                </a:lnTo>
                <a:lnTo>
                  <a:pt x="22157" y="1596"/>
                </a:lnTo>
                <a:cubicBezTo>
                  <a:pt x="22157" y="1596"/>
                  <a:pt x="20864" y="1806"/>
                  <a:pt x="20430" y="3178"/>
                </a:cubicBezTo>
                <a:cubicBezTo>
                  <a:pt x="20430" y="3178"/>
                  <a:pt x="20309" y="2304"/>
                  <a:pt x="19853" y="2304"/>
                </a:cubicBezTo>
                <a:cubicBezTo>
                  <a:pt x="19777" y="2304"/>
                  <a:pt x="19692" y="2328"/>
                  <a:pt x="19597" y="2385"/>
                </a:cubicBezTo>
                <a:cubicBezTo>
                  <a:pt x="19597" y="2385"/>
                  <a:pt x="20430" y="1866"/>
                  <a:pt x="19911" y="1327"/>
                </a:cubicBezTo>
                <a:cubicBezTo>
                  <a:pt x="19730" y="1154"/>
                  <a:pt x="19558" y="1096"/>
                  <a:pt x="19411" y="1096"/>
                </a:cubicBezTo>
                <a:cubicBezTo>
                  <a:pt x="19115" y="1096"/>
                  <a:pt x="18913" y="1327"/>
                  <a:pt x="18913" y="1327"/>
                </a:cubicBezTo>
                <a:cubicBezTo>
                  <a:pt x="18913" y="1327"/>
                  <a:pt x="18475" y="1"/>
                  <a:pt x="17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flipH="1">
            <a:off x="-2" y="1930338"/>
            <a:ext cx="2622835" cy="674027"/>
          </a:xfrm>
          <a:custGeom>
            <a:avLst/>
            <a:gdLst/>
            <a:ahLst/>
            <a:cxnLst/>
            <a:rect l="l" t="t" r="r" b="b"/>
            <a:pathLst>
              <a:path w="22157" h="5694" extrusionOk="0">
                <a:moveTo>
                  <a:pt x="17332" y="1"/>
                </a:moveTo>
                <a:cubicBezTo>
                  <a:pt x="17178" y="1"/>
                  <a:pt x="17012" y="25"/>
                  <a:pt x="16832" y="79"/>
                </a:cubicBezTo>
                <a:cubicBezTo>
                  <a:pt x="15315" y="538"/>
                  <a:pt x="15170" y="2135"/>
                  <a:pt x="15709" y="2365"/>
                </a:cubicBezTo>
                <a:cubicBezTo>
                  <a:pt x="15709" y="2365"/>
                  <a:pt x="15670" y="2363"/>
                  <a:pt x="15609" y="2363"/>
                </a:cubicBezTo>
                <a:cubicBezTo>
                  <a:pt x="15353" y="2363"/>
                  <a:pt x="14715" y="2389"/>
                  <a:pt x="14981" y="2659"/>
                </a:cubicBezTo>
                <a:cubicBezTo>
                  <a:pt x="15275" y="2949"/>
                  <a:pt x="14665" y="3192"/>
                  <a:pt x="14375" y="3192"/>
                </a:cubicBezTo>
                <a:cubicBezTo>
                  <a:pt x="14335" y="3192"/>
                  <a:pt x="14302" y="3188"/>
                  <a:pt x="14277" y="3178"/>
                </a:cubicBezTo>
                <a:cubicBezTo>
                  <a:pt x="14277" y="3178"/>
                  <a:pt x="14013" y="2876"/>
                  <a:pt x="13553" y="2876"/>
                </a:cubicBezTo>
                <a:cubicBezTo>
                  <a:pt x="13433" y="2876"/>
                  <a:pt x="13300" y="2897"/>
                  <a:pt x="13154" y="2948"/>
                </a:cubicBezTo>
                <a:cubicBezTo>
                  <a:pt x="12465" y="3218"/>
                  <a:pt x="12695" y="4006"/>
                  <a:pt x="12695" y="4006"/>
                </a:cubicBezTo>
                <a:cubicBezTo>
                  <a:pt x="12695" y="4006"/>
                  <a:pt x="12006" y="4051"/>
                  <a:pt x="11926" y="4381"/>
                </a:cubicBezTo>
                <a:cubicBezTo>
                  <a:pt x="11926" y="4381"/>
                  <a:pt x="11640" y="4170"/>
                  <a:pt x="11240" y="4170"/>
                </a:cubicBezTo>
                <a:cubicBezTo>
                  <a:pt x="11039" y="4170"/>
                  <a:pt x="10810" y="4223"/>
                  <a:pt x="10574" y="4381"/>
                </a:cubicBezTo>
                <a:cubicBezTo>
                  <a:pt x="10176" y="4646"/>
                  <a:pt x="9614" y="4911"/>
                  <a:pt x="9118" y="4911"/>
                </a:cubicBezTo>
                <a:cubicBezTo>
                  <a:pt x="8754" y="4911"/>
                  <a:pt x="8426" y="4769"/>
                  <a:pt x="8224" y="4381"/>
                </a:cubicBezTo>
                <a:cubicBezTo>
                  <a:pt x="7994" y="3915"/>
                  <a:pt x="7590" y="3734"/>
                  <a:pt x="7198" y="3734"/>
                </a:cubicBezTo>
                <a:cubicBezTo>
                  <a:pt x="6805" y="3734"/>
                  <a:pt x="6425" y="3916"/>
                  <a:pt x="6247" y="4176"/>
                </a:cubicBezTo>
                <a:cubicBezTo>
                  <a:pt x="6247" y="4176"/>
                  <a:pt x="6301" y="3355"/>
                  <a:pt x="5767" y="3355"/>
                </a:cubicBezTo>
                <a:cubicBezTo>
                  <a:pt x="5712" y="3355"/>
                  <a:pt x="5651" y="3364"/>
                  <a:pt x="5584" y="3383"/>
                </a:cubicBezTo>
                <a:cubicBezTo>
                  <a:pt x="4855" y="3592"/>
                  <a:pt x="4960" y="4505"/>
                  <a:pt x="4960" y="4505"/>
                </a:cubicBezTo>
                <a:cubicBezTo>
                  <a:pt x="4960" y="4505"/>
                  <a:pt x="4939" y="4505"/>
                  <a:pt x="4904" y="4505"/>
                </a:cubicBezTo>
                <a:cubicBezTo>
                  <a:pt x="4642" y="4505"/>
                  <a:pt x="3563" y="4536"/>
                  <a:pt x="3672" y="5049"/>
                </a:cubicBezTo>
                <a:cubicBezTo>
                  <a:pt x="3736" y="5333"/>
                  <a:pt x="3430" y="5430"/>
                  <a:pt x="3078" y="5430"/>
                </a:cubicBezTo>
                <a:cubicBezTo>
                  <a:pt x="2735" y="5430"/>
                  <a:pt x="2348" y="5338"/>
                  <a:pt x="2215" y="5234"/>
                </a:cubicBezTo>
                <a:cubicBezTo>
                  <a:pt x="2140" y="5183"/>
                  <a:pt x="1936" y="5157"/>
                  <a:pt x="1680" y="5157"/>
                </a:cubicBezTo>
                <a:cubicBezTo>
                  <a:pt x="1014" y="5157"/>
                  <a:pt x="1" y="5333"/>
                  <a:pt x="29" y="5693"/>
                </a:cubicBezTo>
                <a:lnTo>
                  <a:pt x="22157" y="5693"/>
                </a:lnTo>
                <a:lnTo>
                  <a:pt x="22157" y="1596"/>
                </a:lnTo>
                <a:cubicBezTo>
                  <a:pt x="22157" y="1596"/>
                  <a:pt x="20864" y="1806"/>
                  <a:pt x="20430" y="3178"/>
                </a:cubicBezTo>
                <a:cubicBezTo>
                  <a:pt x="20430" y="3178"/>
                  <a:pt x="20309" y="2304"/>
                  <a:pt x="19853" y="2304"/>
                </a:cubicBezTo>
                <a:cubicBezTo>
                  <a:pt x="19777" y="2304"/>
                  <a:pt x="19692" y="2328"/>
                  <a:pt x="19597" y="2385"/>
                </a:cubicBezTo>
                <a:cubicBezTo>
                  <a:pt x="19597" y="2385"/>
                  <a:pt x="20430" y="1866"/>
                  <a:pt x="19911" y="1327"/>
                </a:cubicBezTo>
                <a:cubicBezTo>
                  <a:pt x="19730" y="1154"/>
                  <a:pt x="19558" y="1096"/>
                  <a:pt x="19411" y="1096"/>
                </a:cubicBezTo>
                <a:cubicBezTo>
                  <a:pt x="19115" y="1096"/>
                  <a:pt x="18913" y="1327"/>
                  <a:pt x="18913" y="1327"/>
                </a:cubicBezTo>
                <a:cubicBezTo>
                  <a:pt x="18913" y="1327"/>
                  <a:pt x="18475" y="1"/>
                  <a:pt x="17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2_2">
    <p:spTree>
      <p:nvGrpSpPr>
        <p:cNvPr id="1" name="Shape 326"/>
        <p:cNvGrpSpPr/>
        <p:nvPr/>
      </p:nvGrpSpPr>
      <p:grpSpPr>
        <a:xfrm>
          <a:off x="0" y="0"/>
          <a:ext cx="0" cy="0"/>
          <a:chOff x="0" y="0"/>
          <a:chExt cx="0" cy="0"/>
        </a:xfrm>
      </p:grpSpPr>
      <p:pic>
        <p:nvPicPr>
          <p:cNvPr id="327" name="Google Shape;327;p32"/>
          <p:cNvPicPr preferRelativeResize="0"/>
          <p:nvPr/>
        </p:nvPicPr>
        <p:blipFill>
          <a:blip r:embed="rId2">
            <a:alphaModFix amt="62000"/>
          </a:blip>
          <a:stretch>
            <a:fillRect/>
          </a:stretch>
        </p:blipFill>
        <p:spPr>
          <a:xfrm>
            <a:off x="0" y="0"/>
            <a:ext cx="9144003" cy="5143501"/>
          </a:xfrm>
          <a:prstGeom prst="rect">
            <a:avLst/>
          </a:prstGeom>
          <a:noFill/>
          <a:ln>
            <a:noFill/>
          </a:ln>
        </p:spPr>
      </p:pic>
      <p:grpSp>
        <p:nvGrpSpPr>
          <p:cNvPr id="328" name="Google Shape;328;p32"/>
          <p:cNvGrpSpPr/>
          <p:nvPr/>
        </p:nvGrpSpPr>
        <p:grpSpPr>
          <a:xfrm>
            <a:off x="25" y="4603328"/>
            <a:ext cx="9144005" cy="540125"/>
            <a:chOff x="25" y="4603328"/>
            <a:chExt cx="9144005" cy="540125"/>
          </a:xfrm>
        </p:grpSpPr>
        <p:sp>
          <p:nvSpPr>
            <p:cNvPr id="329" name="Google Shape;329;p32"/>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32"/>
          <p:cNvSpPr/>
          <p:nvPr/>
        </p:nvSpPr>
        <p:spPr>
          <a:xfrm>
            <a:off x="3940698" y="3261460"/>
            <a:ext cx="5221851" cy="1341919"/>
          </a:xfrm>
          <a:custGeom>
            <a:avLst/>
            <a:gdLst/>
            <a:ahLst/>
            <a:cxnLst/>
            <a:rect l="l" t="t" r="r" b="b"/>
            <a:pathLst>
              <a:path w="22157" h="5694" extrusionOk="0">
                <a:moveTo>
                  <a:pt x="17332" y="1"/>
                </a:moveTo>
                <a:cubicBezTo>
                  <a:pt x="17178" y="1"/>
                  <a:pt x="17012" y="25"/>
                  <a:pt x="16832" y="79"/>
                </a:cubicBezTo>
                <a:cubicBezTo>
                  <a:pt x="15315" y="538"/>
                  <a:pt x="15170" y="2135"/>
                  <a:pt x="15709" y="2365"/>
                </a:cubicBezTo>
                <a:cubicBezTo>
                  <a:pt x="15709" y="2365"/>
                  <a:pt x="15670" y="2363"/>
                  <a:pt x="15609" y="2363"/>
                </a:cubicBezTo>
                <a:cubicBezTo>
                  <a:pt x="15353" y="2363"/>
                  <a:pt x="14715" y="2389"/>
                  <a:pt x="14981" y="2659"/>
                </a:cubicBezTo>
                <a:cubicBezTo>
                  <a:pt x="15275" y="2949"/>
                  <a:pt x="14665" y="3192"/>
                  <a:pt x="14375" y="3192"/>
                </a:cubicBezTo>
                <a:cubicBezTo>
                  <a:pt x="14335" y="3192"/>
                  <a:pt x="14302" y="3188"/>
                  <a:pt x="14277" y="3178"/>
                </a:cubicBezTo>
                <a:cubicBezTo>
                  <a:pt x="14277" y="3178"/>
                  <a:pt x="14013" y="2876"/>
                  <a:pt x="13553" y="2876"/>
                </a:cubicBezTo>
                <a:cubicBezTo>
                  <a:pt x="13433" y="2876"/>
                  <a:pt x="13300" y="2897"/>
                  <a:pt x="13154" y="2948"/>
                </a:cubicBezTo>
                <a:cubicBezTo>
                  <a:pt x="12465" y="3218"/>
                  <a:pt x="12695" y="4006"/>
                  <a:pt x="12695" y="4006"/>
                </a:cubicBezTo>
                <a:cubicBezTo>
                  <a:pt x="12695" y="4006"/>
                  <a:pt x="12006" y="4051"/>
                  <a:pt x="11926" y="4381"/>
                </a:cubicBezTo>
                <a:cubicBezTo>
                  <a:pt x="11926" y="4381"/>
                  <a:pt x="11640" y="4170"/>
                  <a:pt x="11240" y="4170"/>
                </a:cubicBezTo>
                <a:cubicBezTo>
                  <a:pt x="11039" y="4170"/>
                  <a:pt x="10810" y="4223"/>
                  <a:pt x="10574" y="4381"/>
                </a:cubicBezTo>
                <a:cubicBezTo>
                  <a:pt x="10176" y="4646"/>
                  <a:pt x="9614" y="4911"/>
                  <a:pt x="9118" y="4911"/>
                </a:cubicBezTo>
                <a:cubicBezTo>
                  <a:pt x="8754" y="4911"/>
                  <a:pt x="8426" y="4769"/>
                  <a:pt x="8224" y="4381"/>
                </a:cubicBezTo>
                <a:cubicBezTo>
                  <a:pt x="7994" y="3915"/>
                  <a:pt x="7590" y="3734"/>
                  <a:pt x="7198" y="3734"/>
                </a:cubicBezTo>
                <a:cubicBezTo>
                  <a:pt x="6805" y="3734"/>
                  <a:pt x="6425" y="3916"/>
                  <a:pt x="6247" y="4176"/>
                </a:cubicBezTo>
                <a:cubicBezTo>
                  <a:pt x="6247" y="4176"/>
                  <a:pt x="6301" y="3355"/>
                  <a:pt x="5767" y="3355"/>
                </a:cubicBezTo>
                <a:cubicBezTo>
                  <a:pt x="5712" y="3355"/>
                  <a:pt x="5651" y="3364"/>
                  <a:pt x="5584" y="3383"/>
                </a:cubicBezTo>
                <a:cubicBezTo>
                  <a:pt x="4855" y="3592"/>
                  <a:pt x="4960" y="4505"/>
                  <a:pt x="4960" y="4505"/>
                </a:cubicBezTo>
                <a:cubicBezTo>
                  <a:pt x="4960" y="4505"/>
                  <a:pt x="4939" y="4505"/>
                  <a:pt x="4904" y="4505"/>
                </a:cubicBezTo>
                <a:cubicBezTo>
                  <a:pt x="4642" y="4505"/>
                  <a:pt x="3563" y="4536"/>
                  <a:pt x="3672" y="5049"/>
                </a:cubicBezTo>
                <a:cubicBezTo>
                  <a:pt x="3736" y="5333"/>
                  <a:pt x="3430" y="5430"/>
                  <a:pt x="3078" y="5430"/>
                </a:cubicBezTo>
                <a:cubicBezTo>
                  <a:pt x="2735" y="5430"/>
                  <a:pt x="2348" y="5338"/>
                  <a:pt x="2215" y="5234"/>
                </a:cubicBezTo>
                <a:cubicBezTo>
                  <a:pt x="2140" y="5183"/>
                  <a:pt x="1936" y="5157"/>
                  <a:pt x="1680" y="5157"/>
                </a:cubicBezTo>
                <a:cubicBezTo>
                  <a:pt x="1014" y="5157"/>
                  <a:pt x="1" y="5333"/>
                  <a:pt x="29" y="5693"/>
                </a:cubicBezTo>
                <a:lnTo>
                  <a:pt x="22157" y="5693"/>
                </a:lnTo>
                <a:lnTo>
                  <a:pt x="22157" y="1596"/>
                </a:lnTo>
                <a:cubicBezTo>
                  <a:pt x="22157" y="1596"/>
                  <a:pt x="20864" y="1806"/>
                  <a:pt x="20430" y="3178"/>
                </a:cubicBezTo>
                <a:cubicBezTo>
                  <a:pt x="20430" y="3178"/>
                  <a:pt x="20309" y="2304"/>
                  <a:pt x="19853" y="2304"/>
                </a:cubicBezTo>
                <a:cubicBezTo>
                  <a:pt x="19777" y="2304"/>
                  <a:pt x="19692" y="2328"/>
                  <a:pt x="19597" y="2385"/>
                </a:cubicBezTo>
                <a:cubicBezTo>
                  <a:pt x="19597" y="2385"/>
                  <a:pt x="20430" y="1866"/>
                  <a:pt x="19911" y="1327"/>
                </a:cubicBezTo>
                <a:cubicBezTo>
                  <a:pt x="19730" y="1154"/>
                  <a:pt x="19558" y="1096"/>
                  <a:pt x="19411" y="1096"/>
                </a:cubicBezTo>
                <a:cubicBezTo>
                  <a:pt x="19115" y="1096"/>
                  <a:pt x="18913" y="1327"/>
                  <a:pt x="18913" y="1327"/>
                </a:cubicBezTo>
                <a:cubicBezTo>
                  <a:pt x="18913" y="1327"/>
                  <a:pt x="18475" y="1"/>
                  <a:pt x="17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flipH="1">
            <a:off x="-25" y="156053"/>
            <a:ext cx="3235476" cy="831452"/>
          </a:xfrm>
          <a:custGeom>
            <a:avLst/>
            <a:gdLst/>
            <a:ahLst/>
            <a:cxnLst/>
            <a:rect l="l" t="t" r="r" b="b"/>
            <a:pathLst>
              <a:path w="22157" h="5694" extrusionOk="0">
                <a:moveTo>
                  <a:pt x="17332" y="1"/>
                </a:moveTo>
                <a:cubicBezTo>
                  <a:pt x="17178" y="1"/>
                  <a:pt x="17012" y="25"/>
                  <a:pt x="16832" y="79"/>
                </a:cubicBezTo>
                <a:cubicBezTo>
                  <a:pt x="15315" y="538"/>
                  <a:pt x="15170" y="2135"/>
                  <a:pt x="15709" y="2365"/>
                </a:cubicBezTo>
                <a:cubicBezTo>
                  <a:pt x="15709" y="2365"/>
                  <a:pt x="15670" y="2363"/>
                  <a:pt x="15609" y="2363"/>
                </a:cubicBezTo>
                <a:cubicBezTo>
                  <a:pt x="15353" y="2363"/>
                  <a:pt x="14715" y="2389"/>
                  <a:pt x="14981" y="2659"/>
                </a:cubicBezTo>
                <a:cubicBezTo>
                  <a:pt x="15275" y="2949"/>
                  <a:pt x="14665" y="3192"/>
                  <a:pt x="14375" y="3192"/>
                </a:cubicBezTo>
                <a:cubicBezTo>
                  <a:pt x="14335" y="3192"/>
                  <a:pt x="14302" y="3188"/>
                  <a:pt x="14277" y="3178"/>
                </a:cubicBezTo>
                <a:cubicBezTo>
                  <a:pt x="14277" y="3178"/>
                  <a:pt x="14013" y="2876"/>
                  <a:pt x="13553" y="2876"/>
                </a:cubicBezTo>
                <a:cubicBezTo>
                  <a:pt x="13433" y="2876"/>
                  <a:pt x="13300" y="2897"/>
                  <a:pt x="13154" y="2948"/>
                </a:cubicBezTo>
                <a:cubicBezTo>
                  <a:pt x="12465" y="3218"/>
                  <a:pt x="12695" y="4006"/>
                  <a:pt x="12695" y="4006"/>
                </a:cubicBezTo>
                <a:cubicBezTo>
                  <a:pt x="12695" y="4006"/>
                  <a:pt x="12006" y="4051"/>
                  <a:pt x="11926" y="4381"/>
                </a:cubicBezTo>
                <a:cubicBezTo>
                  <a:pt x="11926" y="4381"/>
                  <a:pt x="11640" y="4170"/>
                  <a:pt x="11240" y="4170"/>
                </a:cubicBezTo>
                <a:cubicBezTo>
                  <a:pt x="11039" y="4170"/>
                  <a:pt x="10810" y="4223"/>
                  <a:pt x="10574" y="4381"/>
                </a:cubicBezTo>
                <a:cubicBezTo>
                  <a:pt x="10176" y="4646"/>
                  <a:pt x="9614" y="4911"/>
                  <a:pt x="9118" y="4911"/>
                </a:cubicBezTo>
                <a:cubicBezTo>
                  <a:pt x="8754" y="4911"/>
                  <a:pt x="8426" y="4769"/>
                  <a:pt x="8224" y="4381"/>
                </a:cubicBezTo>
                <a:cubicBezTo>
                  <a:pt x="7994" y="3915"/>
                  <a:pt x="7590" y="3734"/>
                  <a:pt x="7198" y="3734"/>
                </a:cubicBezTo>
                <a:cubicBezTo>
                  <a:pt x="6805" y="3734"/>
                  <a:pt x="6425" y="3916"/>
                  <a:pt x="6247" y="4176"/>
                </a:cubicBezTo>
                <a:cubicBezTo>
                  <a:pt x="6247" y="4176"/>
                  <a:pt x="6301" y="3355"/>
                  <a:pt x="5767" y="3355"/>
                </a:cubicBezTo>
                <a:cubicBezTo>
                  <a:pt x="5712" y="3355"/>
                  <a:pt x="5651" y="3364"/>
                  <a:pt x="5584" y="3383"/>
                </a:cubicBezTo>
                <a:cubicBezTo>
                  <a:pt x="4855" y="3592"/>
                  <a:pt x="4960" y="4505"/>
                  <a:pt x="4960" y="4505"/>
                </a:cubicBezTo>
                <a:cubicBezTo>
                  <a:pt x="4960" y="4505"/>
                  <a:pt x="4939" y="4505"/>
                  <a:pt x="4904" y="4505"/>
                </a:cubicBezTo>
                <a:cubicBezTo>
                  <a:pt x="4642" y="4505"/>
                  <a:pt x="3563" y="4536"/>
                  <a:pt x="3672" y="5049"/>
                </a:cubicBezTo>
                <a:cubicBezTo>
                  <a:pt x="3736" y="5333"/>
                  <a:pt x="3430" y="5430"/>
                  <a:pt x="3078" y="5430"/>
                </a:cubicBezTo>
                <a:cubicBezTo>
                  <a:pt x="2735" y="5430"/>
                  <a:pt x="2348" y="5338"/>
                  <a:pt x="2215" y="5234"/>
                </a:cubicBezTo>
                <a:cubicBezTo>
                  <a:pt x="2140" y="5183"/>
                  <a:pt x="1936" y="5157"/>
                  <a:pt x="1680" y="5157"/>
                </a:cubicBezTo>
                <a:cubicBezTo>
                  <a:pt x="1014" y="5157"/>
                  <a:pt x="1" y="5333"/>
                  <a:pt x="29" y="5693"/>
                </a:cubicBezTo>
                <a:lnTo>
                  <a:pt x="22157" y="5693"/>
                </a:lnTo>
                <a:lnTo>
                  <a:pt x="22157" y="1596"/>
                </a:lnTo>
                <a:cubicBezTo>
                  <a:pt x="22157" y="1596"/>
                  <a:pt x="20864" y="1806"/>
                  <a:pt x="20430" y="3178"/>
                </a:cubicBezTo>
                <a:cubicBezTo>
                  <a:pt x="20430" y="3178"/>
                  <a:pt x="20309" y="2304"/>
                  <a:pt x="19853" y="2304"/>
                </a:cubicBezTo>
                <a:cubicBezTo>
                  <a:pt x="19777" y="2304"/>
                  <a:pt x="19692" y="2328"/>
                  <a:pt x="19597" y="2385"/>
                </a:cubicBezTo>
                <a:cubicBezTo>
                  <a:pt x="19597" y="2385"/>
                  <a:pt x="20430" y="1866"/>
                  <a:pt x="19911" y="1327"/>
                </a:cubicBezTo>
                <a:cubicBezTo>
                  <a:pt x="19730" y="1154"/>
                  <a:pt x="19558" y="1096"/>
                  <a:pt x="19411" y="1096"/>
                </a:cubicBezTo>
                <a:cubicBezTo>
                  <a:pt x="19115" y="1096"/>
                  <a:pt x="18913" y="1327"/>
                  <a:pt x="18913" y="1327"/>
                </a:cubicBezTo>
                <a:cubicBezTo>
                  <a:pt x="18913" y="1327"/>
                  <a:pt x="18475" y="1"/>
                  <a:pt x="17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2102975" y="1598450"/>
            <a:ext cx="4938000" cy="61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 name="Google Shape;18;p3"/>
          <p:cNvSpPr txBox="1">
            <a:spLocks noGrp="1"/>
          </p:cNvSpPr>
          <p:nvPr>
            <p:ph type="body" idx="1"/>
          </p:nvPr>
        </p:nvSpPr>
        <p:spPr>
          <a:xfrm>
            <a:off x="2427900" y="2182038"/>
            <a:ext cx="4288200" cy="3897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3"/>
          <p:cNvSpPr txBox="1">
            <a:spLocks noGrp="1"/>
          </p:cNvSpPr>
          <p:nvPr>
            <p:ph type="title" idx="2" hasCustomPrompt="1"/>
          </p:nvPr>
        </p:nvSpPr>
        <p:spPr>
          <a:xfrm>
            <a:off x="3823200" y="646789"/>
            <a:ext cx="1497600" cy="9726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72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pic>
        <p:nvPicPr>
          <p:cNvPr id="20" name="Google Shape;20;p3"/>
          <p:cNvPicPr preferRelativeResize="0"/>
          <p:nvPr/>
        </p:nvPicPr>
        <p:blipFill>
          <a:blip r:embed="rId2">
            <a:alphaModFix amt="62000"/>
          </a:blip>
          <a:stretch>
            <a:fillRect/>
          </a:stretch>
        </p:blipFill>
        <p:spPr>
          <a:xfrm>
            <a:off x="0" y="0"/>
            <a:ext cx="9144003" cy="5143501"/>
          </a:xfrm>
          <a:prstGeom prst="rect">
            <a:avLst/>
          </a:prstGeom>
          <a:noFill/>
          <a:ln>
            <a:noFill/>
          </a:ln>
        </p:spPr>
      </p:pic>
      <p:grpSp>
        <p:nvGrpSpPr>
          <p:cNvPr id="21" name="Google Shape;21;p3"/>
          <p:cNvGrpSpPr/>
          <p:nvPr/>
        </p:nvGrpSpPr>
        <p:grpSpPr>
          <a:xfrm>
            <a:off x="25" y="4603328"/>
            <a:ext cx="9144005" cy="540125"/>
            <a:chOff x="25" y="4603328"/>
            <a:chExt cx="9144005" cy="540125"/>
          </a:xfrm>
        </p:grpSpPr>
        <p:sp>
          <p:nvSpPr>
            <p:cNvPr id="22" name="Google Shape;22;p3"/>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p:nvPr/>
        </p:nvSpPr>
        <p:spPr>
          <a:xfrm flipH="1">
            <a:off x="6965541" y="4043255"/>
            <a:ext cx="2178487" cy="560065"/>
          </a:xfrm>
          <a:custGeom>
            <a:avLst/>
            <a:gdLst/>
            <a:ahLst/>
            <a:cxnLst/>
            <a:rect l="l" t="t" r="r" b="b"/>
            <a:pathLst>
              <a:path w="16504" h="4243" extrusionOk="0">
                <a:moveTo>
                  <a:pt x="3594" y="1"/>
                </a:moveTo>
                <a:cubicBezTo>
                  <a:pt x="2736" y="1"/>
                  <a:pt x="2411" y="999"/>
                  <a:pt x="2411" y="999"/>
                </a:cubicBezTo>
                <a:cubicBezTo>
                  <a:pt x="2411" y="999"/>
                  <a:pt x="2256" y="824"/>
                  <a:pt x="2034" y="824"/>
                </a:cubicBezTo>
                <a:cubicBezTo>
                  <a:pt x="1923" y="824"/>
                  <a:pt x="1796" y="868"/>
                  <a:pt x="1663" y="999"/>
                </a:cubicBezTo>
                <a:cubicBezTo>
                  <a:pt x="1268" y="1393"/>
                  <a:pt x="1892" y="1788"/>
                  <a:pt x="1892" y="1788"/>
                </a:cubicBezTo>
                <a:cubicBezTo>
                  <a:pt x="1821" y="1747"/>
                  <a:pt x="1758" y="1729"/>
                  <a:pt x="1701" y="1729"/>
                </a:cubicBezTo>
                <a:cubicBezTo>
                  <a:pt x="1360" y="1729"/>
                  <a:pt x="1268" y="2372"/>
                  <a:pt x="1268" y="2372"/>
                </a:cubicBezTo>
                <a:cubicBezTo>
                  <a:pt x="959" y="1353"/>
                  <a:pt x="1" y="1184"/>
                  <a:pt x="1" y="1184"/>
                </a:cubicBezTo>
                <a:lnTo>
                  <a:pt x="1" y="4243"/>
                </a:lnTo>
                <a:lnTo>
                  <a:pt x="16489" y="4243"/>
                </a:lnTo>
                <a:cubicBezTo>
                  <a:pt x="16504" y="3986"/>
                  <a:pt x="15742" y="3849"/>
                  <a:pt x="15251" y="3849"/>
                </a:cubicBezTo>
                <a:cubicBezTo>
                  <a:pt x="15066" y="3849"/>
                  <a:pt x="14919" y="3869"/>
                  <a:pt x="14867" y="3909"/>
                </a:cubicBezTo>
                <a:cubicBezTo>
                  <a:pt x="14767" y="3980"/>
                  <a:pt x="14480" y="4046"/>
                  <a:pt x="14223" y="4046"/>
                </a:cubicBezTo>
                <a:cubicBezTo>
                  <a:pt x="13957" y="4046"/>
                  <a:pt x="13724" y="3975"/>
                  <a:pt x="13764" y="3764"/>
                </a:cubicBezTo>
                <a:cubicBezTo>
                  <a:pt x="13860" y="3386"/>
                  <a:pt x="12988" y="3369"/>
                  <a:pt x="12834" y="3369"/>
                </a:cubicBezTo>
                <a:cubicBezTo>
                  <a:pt x="12819" y="3369"/>
                  <a:pt x="12811" y="3370"/>
                  <a:pt x="12811" y="3370"/>
                </a:cubicBezTo>
                <a:cubicBezTo>
                  <a:pt x="12811" y="3370"/>
                  <a:pt x="12891" y="2681"/>
                  <a:pt x="12352" y="2516"/>
                </a:cubicBezTo>
                <a:cubicBezTo>
                  <a:pt x="12305" y="2503"/>
                  <a:pt x="12262" y="2498"/>
                  <a:pt x="12223" y="2498"/>
                </a:cubicBezTo>
                <a:cubicBezTo>
                  <a:pt x="11820" y="2498"/>
                  <a:pt x="11853" y="3120"/>
                  <a:pt x="11853" y="3120"/>
                </a:cubicBezTo>
                <a:cubicBezTo>
                  <a:pt x="11718" y="2923"/>
                  <a:pt x="11433" y="2788"/>
                  <a:pt x="11139" y="2788"/>
                </a:cubicBezTo>
                <a:cubicBezTo>
                  <a:pt x="10845" y="2788"/>
                  <a:pt x="10543" y="2923"/>
                  <a:pt x="10376" y="3265"/>
                </a:cubicBezTo>
                <a:cubicBezTo>
                  <a:pt x="10225" y="3558"/>
                  <a:pt x="9981" y="3666"/>
                  <a:pt x="9710" y="3666"/>
                </a:cubicBezTo>
                <a:cubicBezTo>
                  <a:pt x="9343" y="3666"/>
                  <a:pt x="8928" y="3468"/>
                  <a:pt x="8629" y="3265"/>
                </a:cubicBezTo>
                <a:cubicBezTo>
                  <a:pt x="8456" y="3147"/>
                  <a:pt x="8286" y="3107"/>
                  <a:pt x="8135" y="3107"/>
                </a:cubicBezTo>
                <a:cubicBezTo>
                  <a:pt x="7833" y="3107"/>
                  <a:pt x="7611" y="3265"/>
                  <a:pt x="7611" y="3265"/>
                </a:cubicBezTo>
                <a:cubicBezTo>
                  <a:pt x="7571" y="3015"/>
                  <a:pt x="7052" y="2995"/>
                  <a:pt x="7052" y="2995"/>
                </a:cubicBezTo>
                <a:cubicBezTo>
                  <a:pt x="7052" y="2995"/>
                  <a:pt x="7217" y="2411"/>
                  <a:pt x="6698" y="2207"/>
                </a:cubicBezTo>
                <a:cubicBezTo>
                  <a:pt x="6588" y="2167"/>
                  <a:pt x="6488" y="2151"/>
                  <a:pt x="6398" y="2151"/>
                </a:cubicBezTo>
                <a:cubicBezTo>
                  <a:pt x="6060" y="2151"/>
                  <a:pt x="5865" y="2372"/>
                  <a:pt x="5865" y="2372"/>
                </a:cubicBezTo>
                <a:cubicBezTo>
                  <a:pt x="5847" y="2379"/>
                  <a:pt x="5823" y="2382"/>
                  <a:pt x="5795" y="2382"/>
                </a:cubicBezTo>
                <a:cubicBezTo>
                  <a:pt x="5584" y="2382"/>
                  <a:pt x="5126" y="2197"/>
                  <a:pt x="5346" y="1977"/>
                </a:cubicBezTo>
                <a:cubicBezTo>
                  <a:pt x="5558" y="1782"/>
                  <a:pt x="5018" y="1767"/>
                  <a:pt x="4853" y="1767"/>
                </a:cubicBezTo>
                <a:cubicBezTo>
                  <a:pt x="4824" y="1767"/>
                  <a:pt x="4807" y="1768"/>
                  <a:pt x="4807" y="1768"/>
                </a:cubicBezTo>
                <a:cubicBezTo>
                  <a:pt x="5201" y="1583"/>
                  <a:pt x="5096" y="415"/>
                  <a:pt x="3973" y="61"/>
                </a:cubicBezTo>
                <a:cubicBezTo>
                  <a:pt x="3837" y="19"/>
                  <a:pt x="3711" y="1"/>
                  <a:pt x="3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0" y="481238"/>
            <a:ext cx="2178487" cy="562045"/>
          </a:xfrm>
          <a:custGeom>
            <a:avLst/>
            <a:gdLst/>
            <a:ahLst/>
            <a:cxnLst/>
            <a:rect l="l" t="t" r="r" b="b"/>
            <a:pathLst>
              <a:path w="16504" h="4258" extrusionOk="0">
                <a:moveTo>
                  <a:pt x="12896" y="1"/>
                </a:moveTo>
                <a:cubicBezTo>
                  <a:pt x="12785" y="1"/>
                  <a:pt x="12665" y="17"/>
                  <a:pt x="12536" y="55"/>
                </a:cubicBezTo>
                <a:cubicBezTo>
                  <a:pt x="11388" y="409"/>
                  <a:pt x="11308" y="1597"/>
                  <a:pt x="11703" y="1762"/>
                </a:cubicBezTo>
                <a:cubicBezTo>
                  <a:pt x="11703" y="1762"/>
                  <a:pt x="11688" y="1761"/>
                  <a:pt x="11662" y="1761"/>
                </a:cubicBezTo>
                <a:cubicBezTo>
                  <a:pt x="11505" y="1761"/>
                  <a:pt x="10948" y="1776"/>
                  <a:pt x="11164" y="1991"/>
                </a:cubicBezTo>
                <a:cubicBezTo>
                  <a:pt x="11367" y="2218"/>
                  <a:pt x="10892" y="2391"/>
                  <a:pt x="10691" y="2391"/>
                </a:cubicBezTo>
                <a:cubicBezTo>
                  <a:pt x="10671" y="2391"/>
                  <a:pt x="10653" y="2389"/>
                  <a:pt x="10640" y="2386"/>
                </a:cubicBezTo>
                <a:cubicBezTo>
                  <a:pt x="10640" y="2386"/>
                  <a:pt x="10439" y="2157"/>
                  <a:pt x="10103" y="2157"/>
                </a:cubicBezTo>
                <a:cubicBezTo>
                  <a:pt x="10009" y="2157"/>
                  <a:pt x="9905" y="2175"/>
                  <a:pt x="9791" y="2221"/>
                </a:cubicBezTo>
                <a:cubicBezTo>
                  <a:pt x="9267" y="2406"/>
                  <a:pt x="9457" y="3009"/>
                  <a:pt x="9457" y="3009"/>
                </a:cubicBezTo>
                <a:cubicBezTo>
                  <a:pt x="9457" y="3009"/>
                  <a:pt x="8938" y="3029"/>
                  <a:pt x="8873" y="3279"/>
                </a:cubicBezTo>
                <a:cubicBezTo>
                  <a:pt x="8873" y="3279"/>
                  <a:pt x="8660" y="3121"/>
                  <a:pt x="8364" y="3121"/>
                </a:cubicBezTo>
                <a:cubicBezTo>
                  <a:pt x="8216" y="3121"/>
                  <a:pt x="8048" y="3161"/>
                  <a:pt x="7875" y="3279"/>
                </a:cubicBezTo>
                <a:cubicBezTo>
                  <a:pt x="7574" y="3473"/>
                  <a:pt x="7147" y="3673"/>
                  <a:pt x="6776" y="3673"/>
                </a:cubicBezTo>
                <a:cubicBezTo>
                  <a:pt x="6508" y="3673"/>
                  <a:pt x="6269" y="3568"/>
                  <a:pt x="6128" y="3279"/>
                </a:cubicBezTo>
                <a:cubicBezTo>
                  <a:pt x="5949" y="2924"/>
                  <a:pt x="5645" y="2785"/>
                  <a:pt x="5352" y="2785"/>
                </a:cubicBezTo>
                <a:cubicBezTo>
                  <a:pt x="5064" y="2785"/>
                  <a:pt x="4787" y="2919"/>
                  <a:pt x="4651" y="3114"/>
                </a:cubicBezTo>
                <a:cubicBezTo>
                  <a:pt x="4651" y="3114"/>
                  <a:pt x="4688" y="2511"/>
                  <a:pt x="4286" y="2511"/>
                </a:cubicBezTo>
                <a:cubicBezTo>
                  <a:pt x="4246" y="2511"/>
                  <a:pt x="4201" y="2517"/>
                  <a:pt x="4152" y="2530"/>
                </a:cubicBezTo>
                <a:cubicBezTo>
                  <a:pt x="3613" y="2675"/>
                  <a:pt x="3678" y="3364"/>
                  <a:pt x="3678" y="3364"/>
                </a:cubicBezTo>
                <a:cubicBezTo>
                  <a:pt x="3678" y="3364"/>
                  <a:pt x="3670" y="3364"/>
                  <a:pt x="3655" y="3364"/>
                </a:cubicBezTo>
                <a:cubicBezTo>
                  <a:pt x="3500" y="3364"/>
                  <a:pt x="2624" y="3380"/>
                  <a:pt x="2720" y="3758"/>
                </a:cubicBezTo>
                <a:cubicBezTo>
                  <a:pt x="2773" y="3969"/>
                  <a:pt x="2541" y="4040"/>
                  <a:pt x="2275" y="4040"/>
                </a:cubicBezTo>
                <a:cubicBezTo>
                  <a:pt x="2018" y="4040"/>
                  <a:pt x="1730" y="3974"/>
                  <a:pt x="1637" y="3903"/>
                </a:cubicBezTo>
                <a:cubicBezTo>
                  <a:pt x="1581" y="3863"/>
                  <a:pt x="1435" y="3844"/>
                  <a:pt x="1252" y="3844"/>
                </a:cubicBezTo>
                <a:cubicBezTo>
                  <a:pt x="760" y="3844"/>
                  <a:pt x="0" y="3984"/>
                  <a:pt x="15" y="4257"/>
                </a:cubicBezTo>
                <a:lnTo>
                  <a:pt x="16503" y="4257"/>
                </a:lnTo>
                <a:lnTo>
                  <a:pt x="16503" y="1203"/>
                </a:lnTo>
                <a:cubicBezTo>
                  <a:pt x="16503" y="1203"/>
                  <a:pt x="15550" y="1348"/>
                  <a:pt x="15216" y="2386"/>
                </a:cubicBezTo>
                <a:cubicBezTo>
                  <a:pt x="15216" y="2386"/>
                  <a:pt x="15123" y="1724"/>
                  <a:pt x="14792" y="1724"/>
                </a:cubicBezTo>
                <a:cubicBezTo>
                  <a:pt x="14739" y="1724"/>
                  <a:pt x="14679" y="1741"/>
                  <a:pt x="14612" y="1782"/>
                </a:cubicBezTo>
                <a:cubicBezTo>
                  <a:pt x="14612" y="1782"/>
                  <a:pt x="15216" y="1388"/>
                  <a:pt x="14822" y="993"/>
                </a:cubicBezTo>
                <a:cubicBezTo>
                  <a:pt x="14690" y="869"/>
                  <a:pt x="14565" y="827"/>
                  <a:pt x="14457" y="827"/>
                </a:cubicBezTo>
                <a:cubicBezTo>
                  <a:pt x="14242" y="827"/>
                  <a:pt x="14093" y="993"/>
                  <a:pt x="14093" y="993"/>
                </a:cubicBezTo>
                <a:cubicBezTo>
                  <a:pt x="14093" y="993"/>
                  <a:pt x="13753" y="1"/>
                  <a:pt x="12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100" y="540000"/>
            <a:ext cx="7704000" cy="47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lnSpc>
                <a:spcPct val="100000"/>
              </a:lnSpc>
              <a:spcBef>
                <a:spcPts val="0"/>
              </a:spcBef>
              <a:spcAft>
                <a:spcPts val="0"/>
              </a:spcAft>
              <a:buClr>
                <a:srgbClr val="434343"/>
              </a:buClr>
              <a:buSzPts val="1200"/>
              <a:buFont typeface="Roboto Condensed Light"/>
              <a:buChar char="○"/>
              <a:defRPr/>
            </a:lvl2pPr>
            <a:lvl3pPr marL="1371600" lvl="2" indent="-304800" rtl="0">
              <a:lnSpc>
                <a:spcPct val="100000"/>
              </a:lnSpc>
              <a:spcBef>
                <a:spcPts val="0"/>
              </a:spcBef>
              <a:spcAft>
                <a:spcPts val="0"/>
              </a:spcAft>
              <a:buClr>
                <a:srgbClr val="434343"/>
              </a:buClr>
              <a:buSzPts val="1200"/>
              <a:buFont typeface="Roboto Condensed Light"/>
              <a:buChar char="■"/>
              <a:defRPr/>
            </a:lvl3pPr>
            <a:lvl4pPr marL="1828800" lvl="3" indent="-304800" rtl="0">
              <a:lnSpc>
                <a:spcPct val="100000"/>
              </a:lnSpc>
              <a:spcBef>
                <a:spcPts val="0"/>
              </a:spcBef>
              <a:spcAft>
                <a:spcPts val="0"/>
              </a:spcAft>
              <a:buClr>
                <a:srgbClr val="434343"/>
              </a:buClr>
              <a:buSzPts val="1200"/>
              <a:buFont typeface="Roboto Condensed Light"/>
              <a:buChar char="●"/>
              <a:defRPr/>
            </a:lvl4pPr>
            <a:lvl5pPr marL="2286000" lvl="4" indent="-304800" rtl="0">
              <a:lnSpc>
                <a:spcPct val="100000"/>
              </a:lnSpc>
              <a:spcBef>
                <a:spcPts val="0"/>
              </a:spcBef>
              <a:spcAft>
                <a:spcPts val="0"/>
              </a:spcAft>
              <a:buClr>
                <a:srgbClr val="434343"/>
              </a:buClr>
              <a:buSzPts val="1200"/>
              <a:buFont typeface="Roboto Condensed Light"/>
              <a:buChar char="○"/>
              <a:defRPr/>
            </a:lvl5pPr>
            <a:lvl6pPr marL="2743200" lvl="5" indent="-304800" rtl="0">
              <a:lnSpc>
                <a:spcPct val="100000"/>
              </a:lnSpc>
              <a:spcBef>
                <a:spcPts val="0"/>
              </a:spcBef>
              <a:spcAft>
                <a:spcPts val="0"/>
              </a:spcAft>
              <a:buClr>
                <a:srgbClr val="434343"/>
              </a:buClr>
              <a:buSzPts val="1200"/>
              <a:buFont typeface="Roboto Condensed Light"/>
              <a:buChar char="■"/>
              <a:defRPr/>
            </a:lvl6pPr>
            <a:lvl7pPr marL="3200400" lvl="6" indent="-304800" rtl="0">
              <a:lnSpc>
                <a:spcPct val="100000"/>
              </a:lnSpc>
              <a:spcBef>
                <a:spcPts val="0"/>
              </a:spcBef>
              <a:spcAft>
                <a:spcPts val="0"/>
              </a:spcAft>
              <a:buClr>
                <a:srgbClr val="434343"/>
              </a:buClr>
              <a:buSzPts val="1200"/>
              <a:buFont typeface="Roboto Condensed Light"/>
              <a:buChar char="●"/>
              <a:defRPr/>
            </a:lvl7pPr>
            <a:lvl8pPr marL="3657600" lvl="7" indent="-304800" rtl="0">
              <a:lnSpc>
                <a:spcPct val="100000"/>
              </a:lnSpc>
              <a:spcBef>
                <a:spcPts val="0"/>
              </a:spcBef>
              <a:spcAft>
                <a:spcPts val="0"/>
              </a:spcAft>
              <a:buClr>
                <a:srgbClr val="434343"/>
              </a:buClr>
              <a:buSzPts val="1200"/>
              <a:buFont typeface="Roboto Condensed Light"/>
              <a:buChar char="○"/>
              <a:defRPr/>
            </a:lvl8pPr>
            <a:lvl9pPr marL="4114800" lvl="8" indent="-304800" rtl="0">
              <a:lnSpc>
                <a:spcPct val="100000"/>
              </a:lnSpc>
              <a:spcBef>
                <a:spcPts val="0"/>
              </a:spcBef>
              <a:spcAft>
                <a:spcPts val="0"/>
              </a:spcAft>
              <a:buClr>
                <a:srgbClr val="434343"/>
              </a:buClr>
              <a:buSzPts val="1200"/>
              <a:buFont typeface="Roboto Condensed Light"/>
              <a:buChar char="■"/>
              <a:defRPr/>
            </a:lvl9pPr>
          </a:lstStyle>
          <a:p>
            <a:endParaRPr/>
          </a:p>
        </p:txBody>
      </p:sp>
      <p:pic>
        <p:nvPicPr>
          <p:cNvPr id="30" name="Google Shape;30;p4"/>
          <p:cNvPicPr preferRelativeResize="0"/>
          <p:nvPr/>
        </p:nvPicPr>
        <p:blipFill>
          <a:blip r:embed="rId2">
            <a:alphaModFix amt="62000"/>
          </a:blip>
          <a:stretch>
            <a:fillRect/>
          </a:stretch>
        </p:blipFill>
        <p:spPr>
          <a:xfrm>
            <a:off x="0" y="0"/>
            <a:ext cx="9144003" cy="5143501"/>
          </a:xfrm>
          <a:prstGeom prst="rect">
            <a:avLst/>
          </a:prstGeom>
          <a:noFill/>
          <a:ln>
            <a:noFill/>
          </a:ln>
        </p:spPr>
      </p:pic>
      <p:grpSp>
        <p:nvGrpSpPr>
          <p:cNvPr id="31" name="Google Shape;31;p4"/>
          <p:cNvGrpSpPr/>
          <p:nvPr/>
        </p:nvGrpSpPr>
        <p:grpSpPr>
          <a:xfrm>
            <a:off x="25" y="4603328"/>
            <a:ext cx="9144005" cy="540125"/>
            <a:chOff x="25" y="4603328"/>
            <a:chExt cx="9144005" cy="540125"/>
          </a:xfrm>
        </p:grpSpPr>
        <p:sp>
          <p:nvSpPr>
            <p:cNvPr id="32" name="Google Shape;32;p4"/>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p:nvPr/>
        </p:nvSpPr>
        <p:spPr>
          <a:xfrm>
            <a:off x="7617655" y="138737"/>
            <a:ext cx="4212615" cy="913041"/>
          </a:xfrm>
          <a:custGeom>
            <a:avLst/>
            <a:gdLst/>
            <a:ahLst/>
            <a:cxnLst/>
            <a:rect l="l" t="t" r="r" b="b"/>
            <a:pathLst>
              <a:path w="16679" h="3615" extrusionOk="0">
                <a:moveTo>
                  <a:pt x="7853" y="1"/>
                </a:moveTo>
                <a:cubicBezTo>
                  <a:pt x="7697" y="1"/>
                  <a:pt x="7520" y="25"/>
                  <a:pt x="7322" y="82"/>
                </a:cubicBezTo>
                <a:cubicBezTo>
                  <a:pt x="6783" y="246"/>
                  <a:pt x="6304" y="641"/>
                  <a:pt x="6199" y="1185"/>
                </a:cubicBezTo>
                <a:cubicBezTo>
                  <a:pt x="6159" y="1494"/>
                  <a:pt x="6199" y="1704"/>
                  <a:pt x="6199" y="1704"/>
                </a:cubicBezTo>
                <a:cubicBezTo>
                  <a:pt x="6154" y="1635"/>
                  <a:pt x="6094" y="1607"/>
                  <a:pt x="6030" y="1607"/>
                </a:cubicBezTo>
                <a:cubicBezTo>
                  <a:pt x="5861" y="1607"/>
                  <a:pt x="5662" y="1801"/>
                  <a:pt x="5615" y="1953"/>
                </a:cubicBezTo>
                <a:cubicBezTo>
                  <a:pt x="5513" y="1763"/>
                  <a:pt x="5395" y="1686"/>
                  <a:pt x="5287" y="1686"/>
                </a:cubicBezTo>
                <a:cubicBezTo>
                  <a:pt x="5089" y="1686"/>
                  <a:pt x="4925" y="1942"/>
                  <a:pt x="4951" y="2223"/>
                </a:cubicBezTo>
                <a:cubicBezTo>
                  <a:pt x="4971" y="2472"/>
                  <a:pt x="5076" y="2537"/>
                  <a:pt x="4806" y="2597"/>
                </a:cubicBezTo>
                <a:cubicBezTo>
                  <a:pt x="4727" y="2597"/>
                  <a:pt x="4670" y="2470"/>
                  <a:pt x="4560" y="2470"/>
                </a:cubicBezTo>
                <a:cubicBezTo>
                  <a:pt x="4553" y="2470"/>
                  <a:pt x="4545" y="2471"/>
                  <a:pt x="4537" y="2472"/>
                </a:cubicBezTo>
                <a:cubicBezTo>
                  <a:pt x="4412" y="2492"/>
                  <a:pt x="4387" y="2637"/>
                  <a:pt x="4307" y="2702"/>
                </a:cubicBezTo>
                <a:cubicBezTo>
                  <a:pt x="4170" y="2839"/>
                  <a:pt x="4108" y="2894"/>
                  <a:pt x="4001" y="2894"/>
                </a:cubicBezTo>
                <a:cubicBezTo>
                  <a:pt x="3928" y="2894"/>
                  <a:pt x="3835" y="2869"/>
                  <a:pt x="3684" y="2827"/>
                </a:cubicBezTo>
                <a:cubicBezTo>
                  <a:pt x="3542" y="2793"/>
                  <a:pt x="3463" y="2769"/>
                  <a:pt x="3409" y="2769"/>
                </a:cubicBezTo>
                <a:cubicBezTo>
                  <a:pt x="3328" y="2769"/>
                  <a:pt x="3303" y="2822"/>
                  <a:pt x="3205" y="2971"/>
                </a:cubicBezTo>
                <a:cubicBezTo>
                  <a:pt x="3052" y="3172"/>
                  <a:pt x="2944" y="3212"/>
                  <a:pt x="2845" y="3212"/>
                </a:cubicBezTo>
                <a:cubicBezTo>
                  <a:pt x="2779" y="3212"/>
                  <a:pt x="2717" y="3194"/>
                  <a:pt x="2648" y="3194"/>
                </a:cubicBezTo>
                <a:cubicBezTo>
                  <a:pt x="2607" y="3194"/>
                  <a:pt x="2564" y="3201"/>
                  <a:pt x="2516" y="3221"/>
                </a:cubicBezTo>
                <a:cubicBezTo>
                  <a:pt x="2186" y="3365"/>
                  <a:pt x="769" y="3615"/>
                  <a:pt x="1" y="3615"/>
                </a:cubicBezTo>
                <a:lnTo>
                  <a:pt x="16679" y="3615"/>
                </a:lnTo>
                <a:cubicBezTo>
                  <a:pt x="16016" y="3615"/>
                  <a:pt x="15579" y="3353"/>
                  <a:pt x="15155" y="3353"/>
                </a:cubicBezTo>
                <a:cubicBezTo>
                  <a:pt x="15033" y="3353"/>
                  <a:pt x="14912" y="3375"/>
                  <a:pt x="14787" y="3430"/>
                </a:cubicBezTo>
                <a:cubicBezTo>
                  <a:pt x="14760" y="3288"/>
                  <a:pt x="14698" y="3244"/>
                  <a:pt x="14626" y="3244"/>
                </a:cubicBezTo>
                <a:cubicBezTo>
                  <a:pt x="14528" y="3244"/>
                  <a:pt x="14411" y="3323"/>
                  <a:pt x="14328" y="3346"/>
                </a:cubicBezTo>
                <a:cubicBezTo>
                  <a:pt x="14299" y="3353"/>
                  <a:pt x="14271" y="3356"/>
                  <a:pt x="14245" y="3356"/>
                </a:cubicBezTo>
                <a:cubicBezTo>
                  <a:pt x="13956" y="3356"/>
                  <a:pt x="13850" y="2954"/>
                  <a:pt x="13644" y="2762"/>
                </a:cubicBezTo>
                <a:cubicBezTo>
                  <a:pt x="13544" y="2680"/>
                  <a:pt x="13430" y="2661"/>
                  <a:pt x="13316" y="2661"/>
                </a:cubicBezTo>
                <a:cubicBezTo>
                  <a:pt x="13219" y="2661"/>
                  <a:pt x="13122" y="2674"/>
                  <a:pt x="13031" y="2674"/>
                </a:cubicBezTo>
                <a:cubicBezTo>
                  <a:pt x="12934" y="2674"/>
                  <a:pt x="12845" y="2659"/>
                  <a:pt x="12771" y="2597"/>
                </a:cubicBezTo>
                <a:cubicBezTo>
                  <a:pt x="12542" y="2347"/>
                  <a:pt x="12811" y="2098"/>
                  <a:pt x="12397" y="2098"/>
                </a:cubicBezTo>
                <a:cubicBezTo>
                  <a:pt x="12332" y="1684"/>
                  <a:pt x="12666" y="1265"/>
                  <a:pt x="12312" y="810"/>
                </a:cubicBezTo>
                <a:cubicBezTo>
                  <a:pt x="12145" y="592"/>
                  <a:pt x="11911" y="498"/>
                  <a:pt x="11677" y="498"/>
                </a:cubicBezTo>
                <a:cubicBezTo>
                  <a:pt x="11328" y="498"/>
                  <a:pt x="10980" y="705"/>
                  <a:pt x="10855" y="1015"/>
                </a:cubicBezTo>
                <a:cubicBezTo>
                  <a:pt x="10824" y="667"/>
                  <a:pt x="10573" y="365"/>
                  <a:pt x="10325" y="365"/>
                </a:cubicBezTo>
                <a:cubicBezTo>
                  <a:pt x="10250" y="365"/>
                  <a:pt x="10175" y="393"/>
                  <a:pt x="10106" y="456"/>
                </a:cubicBezTo>
                <a:cubicBezTo>
                  <a:pt x="10008" y="539"/>
                  <a:pt x="9974" y="672"/>
                  <a:pt x="9893" y="672"/>
                </a:cubicBezTo>
                <a:cubicBezTo>
                  <a:pt x="9872" y="672"/>
                  <a:pt x="9847" y="663"/>
                  <a:pt x="9817" y="641"/>
                </a:cubicBezTo>
                <a:cubicBezTo>
                  <a:pt x="9777" y="621"/>
                  <a:pt x="9797" y="541"/>
                  <a:pt x="9712" y="496"/>
                </a:cubicBezTo>
                <a:cubicBezTo>
                  <a:pt x="9692" y="490"/>
                  <a:pt x="9673" y="487"/>
                  <a:pt x="9656" y="487"/>
                </a:cubicBezTo>
                <a:cubicBezTo>
                  <a:pt x="9463" y="487"/>
                  <a:pt x="9426" y="825"/>
                  <a:pt x="9210" y="825"/>
                </a:cubicBezTo>
                <a:cubicBezTo>
                  <a:pt x="9185" y="825"/>
                  <a:pt x="9158" y="820"/>
                  <a:pt x="9128" y="810"/>
                </a:cubicBezTo>
                <a:cubicBezTo>
                  <a:pt x="8988" y="755"/>
                  <a:pt x="8727" y="1"/>
                  <a:pt x="78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2686212" y="105650"/>
            <a:ext cx="4685174" cy="946127"/>
          </a:xfrm>
          <a:custGeom>
            <a:avLst/>
            <a:gdLst/>
            <a:ahLst/>
            <a:cxnLst/>
            <a:rect l="l" t="t" r="r" b="b"/>
            <a:pathLst>
              <a:path w="18550" h="3746" extrusionOk="0">
                <a:moveTo>
                  <a:pt x="8743" y="0"/>
                </a:moveTo>
                <a:cubicBezTo>
                  <a:pt x="8564" y="0"/>
                  <a:pt x="8361" y="27"/>
                  <a:pt x="8130" y="88"/>
                </a:cubicBezTo>
                <a:cubicBezTo>
                  <a:pt x="7551" y="233"/>
                  <a:pt x="7007" y="647"/>
                  <a:pt x="6902" y="1231"/>
                </a:cubicBezTo>
                <a:cubicBezTo>
                  <a:pt x="6842" y="1545"/>
                  <a:pt x="6882" y="1750"/>
                  <a:pt x="6882" y="1750"/>
                </a:cubicBezTo>
                <a:cubicBezTo>
                  <a:pt x="6832" y="1682"/>
                  <a:pt x="6768" y="1655"/>
                  <a:pt x="6700" y="1655"/>
                </a:cubicBezTo>
                <a:cubicBezTo>
                  <a:pt x="6516" y="1655"/>
                  <a:pt x="6300" y="1856"/>
                  <a:pt x="6239" y="2019"/>
                </a:cubicBezTo>
                <a:cubicBezTo>
                  <a:pt x="6128" y="1819"/>
                  <a:pt x="5996" y="1739"/>
                  <a:pt x="5873" y="1739"/>
                </a:cubicBezTo>
                <a:cubicBezTo>
                  <a:pt x="5653" y="1739"/>
                  <a:pt x="5464" y="1999"/>
                  <a:pt x="5490" y="2294"/>
                </a:cubicBezTo>
                <a:cubicBezTo>
                  <a:pt x="5510" y="2563"/>
                  <a:pt x="5635" y="2623"/>
                  <a:pt x="5345" y="2688"/>
                </a:cubicBezTo>
                <a:cubicBezTo>
                  <a:pt x="5247" y="2688"/>
                  <a:pt x="5189" y="2561"/>
                  <a:pt x="5079" y="2561"/>
                </a:cubicBezTo>
                <a:cubicBezTo>
                  <a:pt x="5072" y="2561"/>
                  <a:pt x="5064" y="2562"/>
                  <a:pt x="5056" y="2563"/>
                </a:cubicBezTo>
                <a:cubicBezTo>
                  <a:pt x="4906" y="2583"/>
                  <a:pt x="4886" y="2728"/>
                  <a:pt x="4781" y="2813"/>
                </a:cubicBezTo>
                <a:cubicBezTo>
                  <a:pt x="4638" y="2945"/>
                  <a:pt x="4570" y="3001"/>
                  <a:pt x="4460" y="3001"/>
                </a:cubicBezTo>
                <a:cubicBezTo>
                  <a:pt x="4378" y="3001"/>
                  <a:pt x="4273" y="2971"/>
                  <a:pt x="4098" y="2918"/>
                </a:cubicBezTo>
                <a:cubicBezTo>
                  <a:pt x="3950" y="2893"/>
                  <a:pt x="3864" y="2875"/>
                  <a:pt x="3803" y="2875"/>
                </a:cubicBezTo>
                <a:cubicBezTo>
                  <a:pt x="3702" y="2875"/>
                  <a:pt x="3674" y="2926"/>
                  <a:pt x="3559" y="3082"/>
                </a:cubicBezTo>
                <a:cubicBezTo>
                  <a:pt x="3392" y="3289"/>
                  <a:pt x="3272" y="3326"/>
                  <a:pt x="3157" y="3326"/>
                </a:cubicBezTo>
                <a:cubicBezTo>
                  <a:pt x="3095" y="3326"/>
                  <a:pt x="3035" y="3315"/>
                  <a:pt x="2970" y="3315"/>
                </a:cubicBezTo>
                <a:cubicBezTo>
                  <a:pt x="2914" y="3315"/>
                  <a:pt x="2853" y="3323"/>
                  <a:pt x="2785" y="3352"/>
                </a:cubicBezTo>
                <a:cubicBezTo>
                  <a:pt x="2436" y="3477"/>
                  <a:pt x="874" y="3746"/>
                  <a:pt x="1" y="3746"/>
                </a:cubicBezTo>
                <a:lnTo>
                  <a:pt x="18550" y="3746"/>
                </a:lnTo>
                <a:cubicBezTo>
                  <a:pt x="17798" y="3746"/>
                  <a:pt x="17317" y="3467"/>
                  <a:pt x="16853" y="3467"/>
                </a:cubicBezTo>
                <a:cubicBezTo>
                  <a:pt x="16725" y="3467"/>
                  <a:pt x="16599" y="3488"/>
                  <a:pt x="16469" y="3541"/>
                </a:cubicBezTo>
                <a:cubicBezTo>
                  <a:pt x="16433" y="3399"/>
                  <a:pt x="16363" y="3355"/>
                  <a:pt x="16282" y="3355"/>
                </a:cubicBezTo>
                <a:cubicBezTo>
                  <a:pt x="16173" y="3355"/>
                  <a:pt x="16044" y="3434"/>
                  <a:pt x="15950" y="3457"/>
                </a:cubicBezTo>
                <a:cubicBezTo>
                  <a:pt x="15913" y="3466"/>
                  <a:pt x="15879" y="3471"/>
                  <a:pt x="15846" y="3471"/>
                </a:cubicBezTo>
                <a:cubicBezTo>
                  <a:pt x="15531" y="3471"/>
                  <a:pt x="15408" y="3045"/>
                  <a:pt x="15181" y="2873"/>
                </a:cubicBezTo>
                <a:cubicBezTo>
                  <a:pt x="15056" y="2773"/>
                  <a:pt x="14915" y="2753"/>
                  <a:pt x="14775" y="2753"/>
                </a:cubicBezTo>
                <a:cubicBezTo>
                  <a:pt x="14679" y="2753"/>
                  <a:pt x="14583" y="2763"/>
                  <a:pt x="14493" y="2763"/>
                </a:cubicBezTo>
                <a:cubicBezTo>
                  <a:pt x="14385" y="2763"/>
                  <a:pt x="14285" y="2749"/>
                  <a:pt x="14203" y="2688"/>
                </a:cubicBezTo>
                <a:cubicBezTo>
                  <a:pt x="13954" y="2439"/>
                  <a:pt x="14263" y="2189"/>
                  <a:pt x="13809" y="2189"/>
                </a:cubicBezTo>
                <a:cubicBezTo>
                  <a:pt x="13724" y="1730"/>
                  <a:pt x="14098" y="1316"/>
                  <a:pt x="13704" y="837"/>
                </a:cubicBezTo>
                <a:cubicBezTo>
                  <a:pt x="13518" y="608"/>
                  <a:pt x="13255" y="510"/>
                  <a:pt x="12992" y="510"/>
                </a:cubicBezTo>
                <a:cubicBezTo>
                  <a:pt x="12605" y="510"/>
                  <a:pt x="12219" y="722"/>
                  <a:pt x="12082" y="1046"/>
                </a:cubicBezTo>
                <a:cubicBezTo>
                  <a:pt x="12033" y="678"/>
                  <a:pt x="11753" y="372"/>
                  <a:pt x="11474" y="372"/>
                </a:cubicBezTo>
                <a:cubicBezTo>
                  <a:pt x="11390" y="372"/>
                  <a:pt x="11306" y="400"/>
                  <a:pt x="11229" y="462"/>
                </a:cubicBezTo>
                <a:cubicBezTo>
                  <a:pt x="11127" y="564"/>
                  <a:pt x="11095" y="693"/>
                  <a:pt x="10997" y="693"/>
                </a:cubicBezTo>
                <a:cubicBezTo>
                  <a:pt x="10975" y="693"/>
                  <a:pt x="10950" y="687"/>
                  <a:pt x="10920" y="672"/>
                </a:cubicBezTo>
                <a:cubicBezTo>
                  <a:pt x="10875" y="627"/>
                  <a:pt x="10895" y="547"/>
                  <a:pt x="10815" y="522"/>
                </a:cubicBezTo>
                <a:cubicBezTo>
                  <a:pt x="10787" y="513"/>
                  <a:pt x="10762" y="509"/>
                  <a:pt x="10738" y="509"/>
                </a:cubicBezTo>
                <a:cubicBezTo>
                  <a:pt x="10522" y="509"/>
                  <a:pt x="10479" y="851"/>
                  <a:pt x="10254" y="851"/>
                </a:cubicBezTo>
                <a:cubicBezTo>
                  <a:pt x="10229" y="851"/>
                  <a:pt x="10201" y="846"/>
                  <a:pt x="10171" y="837"/>
                </a:cubicBezTo>
                <a:cubicBezTo>
                  <a:pt x="9994" y="765"/>
                  <a:pt x="9714" y="0"/>
                  <a:pt x="87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sp>
        <p:nvSpPr>
          <p:cNvPr id="60" name="Google Shape;60;p7"/>
          <p:cNvSpPr txBox="1">
            <a:spLocks noGrp="1"/>
          </p:cNvSpPr>
          <p:nvPr>
            <p:ph type="title"/>
          </p:nvPr>
        </p:nvSpPr>
        <p:spPr>
          <a:xfrm>
            <a:off x="720000" y="529475"/>
            <a:ext cx="7704000" cy="5193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61" name="Google Shape;61;p7"/>
          <p:cNvSpPr txBox="1">
            <a:spLocks noGrp="1"/>
          </p:cNvSpPr>
          <p:nvPr>
            <p:ph type="subTitle" idx="1"/>
          </p:nvPr>
        </p:nvSpPr>
        <p:spPr>
          <a:xfrm>
            <a:off x="720000" y="1383300"/>
            <a:ext cx="4236600" cy="2376900"/>
          </a:xfrm>
          <a:prstGeom prst="rect">
            <a:avLst/>
          </a:prstGeom>
        </p:spPr>
        <p:txBody>
          <a:bodyPr spcFirstLastPara="1" wrap="square" lIns="91425" tIns="91425" rIns="91425" bIns="91425" anchor="t" anchorCtr="0">
            <a:noAutofit/>
          </a:bodyPr>
          <a:lstStyle>
            <a:lvl1pPr marR="245595" lvl="0" rtl="0">
              <a:lnSpc>
                <a:spcPct val="100000"/>
              </a:lnSpc>
              <a:spcBef>
                <a:spcPts val="0"/>
              </a:spcBef>
              <a:spcAft>
                <a:spcPts val="0"/>
              </a:spcAft>
              <a:buSzPts val="1400"/>
              <a:buChar char="●"/>
              <a:defRPr/>
            </a:lvl1pPr>
            <a:lvl2pPr lvl="1" algn="r" rtl="0">
              <a:lnSpc>
                <a:spcPct val="100000"/>
              </a:lnSpc>
              <a:spcBef>
                <a:spcPts val="1600"/>
              </a:spcBef>
              <a:spcAft>
                <a:spcPts val="0"/>
              </a:spcAft>
              <a:buSzPts val="1400"/>
              <a:buChar char="○"/>
              <a:defRPr sz="2100"/>
            </a:lvl2pPr>
            <a:lvl3pPr lvl="2" algn="r" rtl="0">
              <a:lnSpc>
                <a:spcPct val="100000"/>
              </a:lnSpc>
              <a:spcBef>
                <a:spcPts val="0"/>
              </a:spcBef>
              <a:spcAft>
                <a:spcPts val="0"/>
              </a:spcAft>
              <a:buSzPts val="1400"/>
              <a:buChar char="■"/>
              <a:defRPr sz="2100"/>
            </a:lvl3pPr>
            <a:lvl4pPr lvl="3" algn="r" rtl="0">
              <a:lnSpc>
                <a:spcPct val="100000"/>
              </a:lnSpc>
              <a:spcBef>
                <a:spcPts val="0"/>
              </a:spcBef>
              <a:spcAft>
                <a:spcPts val="0"/>
              </a:spcAft>
              <a:buSzPts val="1400"/>
              <a:buChar char="●"/>
              <a:defRPr sz="2100"/>
            </a:lvl4pPr>
            <a:lvl5pPr lvl="4" algn="r" rtl="0">
              <a:lnSpc>
                <a:spcPct val="100000"/>
              </a:lnSpc>
              <a:spcBef>
                <a:spcPts val="0"/>
              </a:spcBef>
              <a:spcAft>
                <a:spcPts val="0"/>
              </a:spcAft>
              <a:buSzPts val="1400"/>
              <a:buChar char="○"/>
              <a:defRPr sz="2100"/>
            </a:lvl5pPr>
            <a:lvl6pPr lvl="5" algn="r" rtl="0">
              <a:lnSpc>
                <a:spcPct val="100000"/>
              </a:lnSpc>
              <a:spcBef>
                <a:spcPts val="0"/>
              </a:spcBef>
              <a:spcAft>
                <a:spcPts val="0"/>
              </a:spcAft>
              <a:buSzPts val="1400"/>
              <a:buChar char="■"/>
              <a:defRPr sz="2100"/>
            </a:lvl6pPr>
            <a:lvl7pPr lvl="6" algn="r" rtl="0">
              <a:lnSpc>
                <a:spcPct val="100000"/>
              </a:lnSpc>
              <a:spcBef>
                <a:spcPts val="0"/>
              </a:spcBef>
              <a:spcAft>
                <a:spcPts val="0"/>
              </a:spcAft>
              <a:buSzPts val="1400"/>
              <a:buChar char="●"/>
              <a:defRPr sz="2100"/>
            </a:lvl7pPr>
            <a:lvl8pPr lvl="7" algn="r" rtl="0">
              <a:lnSpc>
                <a:spcPct val="100000"/>
              </a:lnSpc>
              <a:spcBef>
                <a:spcPts val="0"/>
              </a:spcBef>
              <a:spcAft>
                <a:spcPts val="0"/>
              </a:spcAft>
              <a:buSzPts val="1400"/>
              <a:buChar char="○"/>
              <a:defRPr sz="2100"/>
            </a:lvl8pPr>
            <a:lvl9pPr lvl="8" algn="r" rtl="0">
              <a:lnSpc>
                <a:spcPct val="100000"/>
              </a:lnSpc>
              <a:spcBef>
                <a:spcPts val="0"/>
              </a:spcBef>
              <a:spcAft>
                <a:spcPts val="0"/>
              </a:spcAft>
              <a:buSzPts val="1400"/>
              <a:buChar char="■"/>
              <a:defRPr sz="2100"/>
            </a:lvl9pPr>
          </a:lstStyle>
          <a:p>
            <a:endParaRPr/>
          </a:p>
        </p:txBody>
      </p:sp>
      <p:pic>
        <p:nvPicPr>
          <p:cNvPr id="62" name="Google Shape;62;p7"/>
          <p:cNvPicPr preferRelativeResize="0"/>
          <p:nvPr/>
        </p:nvPicPr>
        <p:blipFill>
          <a:blip r:embed="rId2">
            <a:alphaModFix amt="62000"/>
          </a:blip>
          <a:stretch>
            <a:fillRect/>
          </a:stretch>
        </p:blipFill>
        <p:spPr>
          <a:xfrm>
            <a:off x="0" y="0"/>
            <a:ext cx="9144003" cy="5143501"/>
          </a:xfrm>
          <a:prstGeom prst="rect">
            <a:avLst/>
          </a:prstGeom>
          <a:noFill/>
          <a:ln>
            <a:noFill/>
          </a:ln>
        </p:spPr>
      </p:pic>
      <p:grpSp>
        <p:nvGrpSpPr>
          <p:cNvPr id="63" name="Google Shape;63;p7"/>
          <p:cNvGrpSpPr/>
          <p:nvPr/>
        </p:nvGrpSpPr>
        <p:grpSpPr>
          <a:xfrm>
            <a:off x="25" y="4603328"/>
            <a:ext cx="9144005" cy="540125"/>
            <a:chOff x="25" y="4603328"/>
            <a:chExt cx="9144005" cy="540125"/>
          </a:xfrm>
        </p:grpSpPr>
        <p:sp>
          <p:nvSpPr>
            <p:cNvPr id="64" name="Google Shape;64;p7"/>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720000" y="1140650"/>
            <a:ext cx="7704000" cy="93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9" name="Google Shape;69;p8"/>
          <p:cNvSpPr txBox="1">
            <a:spLocks noGrp="1"/>
          </p:cNvSpPr>
          <p:nvPr>
            <p:ph type="subTitle" idx="1"/>
          </p:nvPr>
        </p:nvSpPr>
        <p:spPr>
          <a:xfrm>
            <a:off x="720100" y="2111600"/>
            <a:ext cx="7704000" cy="35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pic>
        <p:nvPicPr>
          <p:cNvPr id="70" name="Google Shape;70;p8"/>
          <p:cNvPicPr preferRelativeResize="0"/>
          <p:nvPr/>
        </p:nvPicPr>
        <p:blipFill>
          <a:blip r:embed="rId2">
            <a:alphaModFix amt="62000"/>
          </a:blip>
          <a:stretch>
            <a:fillRect/>
          </a:stretch>
        </p:blipFill>
        <p:spPr>
          <a:xfrm>
            <a:off x="0" y="0"/>
            <a:ext cx="9144003" cy="5143501"/>
          </a:xfrm>
          <a:prstGeom prst="rect">
            <a:avLst/>
          </a:prstGeom>
          <a:noFill/>
          <a:ln>
            <a:noFill/>
          </a:ln>
        </p:spPr>
      </p:pic>
      <p:grpSp>
        <p:nvGrpSpPr>
          <p:cNvPr id="71" name="Google Shape;71;p8"/>
          <p:cNvGrpSpPr/>
          <p:nvPr/>
        </p:nvGrpSpPr>
        <p:grpSpPr>
          <a:xfrm>
            <a:off x="25" y="4603328"/>
            <a:ext cx="9144005" cy="540125"/>
            <a:chOff x="25" y="4603328"/>
            <a:chExt cx="9144005" cy="540125"/>
          </a:xfrm>
        </p:grpSpPr>
        <p:sp>
          <p:nvSpPr>
            <p:cNvPr id="72" name="Google Shape;72;p8"/>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8"/>
          <p:cNvSpPr/>
          <p:nvPr/>
        </p:nvSpPr>
        <p:spPr>
          <a:xfrm>
            <a:off x="6842161" y="2571750"/>
            <a:ext cx="2301854" cy="593874"/>
          </a:xfrm>
          <a:custGeom>
            <a:avLst/>
            <a:gdLst/>
            <a:ahLst/>
            <a:cxnLst/>
            <a:rect l="l" t="t" r="r" b="b"/>
            <a:pathLst>
              <a:path w="16504" h="4258" extrusionOk="0">
                <a:moveTo>
                  <a:pt x="12896" y="1"/>
                </a:moveTo>
                <a:cubicBezTo>
                  <a:pt x="12785" y="1"/>
                  <a:pt x="12665" y="17"/>
                  <a:pt x="12536" y="55"/>
                </a:cubicBezTo>
                <a:cubicBezTo>
                  <a:pt x="11388" y="409"/>
                  <a:pt x="11308" y="1597"/>
                  <a:pt x="11703" y="1762"/>
                </a:cubicBezTo>
                <a:cubicBezTo>
                  <a:pt x="11703" y="1762"/>
                  <a:pt x="11688" y="1761"/>
                  <a:pt x="11662" y="1761"/>
                </a:cubicBezTo>
                <a:cubicBezTo>
                  <a:pt x="11505" y="1761"/>
                  <a:pt x="10948" y="1776"/>
                  <a:pt x="11164" y="1991"/>
                </a:cubicBezTo>
                <a:cubicBezTo>
                  <a:pt x="11367" y="2218"/>
                  <a:pt x="10892" y="2391"/>
                  <a:pt x="10691" y="2391"/>
                </a:cubicBezTo>
                <a:cubicBezTo>
                  <a:pt x="10671" y="2391"/>
                  <a:pt x="10653" y="2389"/>
                  <a:pt x="10640" y="2386"/>
                </a:cubicBezTo>
                <a:cubicBezTo>
                  <a:pt x="10640" y="2386"/>
                  <a:pt x="10439" y="2157"/>
                  <a:pt x="10103" y="2157"/>
                </a:cubicBezTo>
                <a:cubicBezTo>
                  <a:pt x="10009" y="2157"/>
                  <a:pt x="9905" y="2175"/>
                  <a:pt x="9791" y="2221"/>
                </a:cubicBezTo>
                <a:cubicBezTo>
                  <a:pt x="9267" y="2406"/>
                  <a:pt x="9457" y="3009"/>
                  <a:pt x="9457" y="3009"/>
                </a:cubicBezTo>
                <a:cubicBezTo>
                  <a:pt x="9457" y="3009"/>
                  <a:pt x="8938" y="3029"/>
                  <a:pt x="8873" y="3279"/>
                </a:cubicBezTo>
                <a:cubicBezTo>
                  <a:pt x="8873" y="3279"/>
                  <a:pt x="8660" y="3121"/>
                  <a:pt x="8364" y="3121"/>
                </a:cubicBezTo>
                <a:cubicBezTo>
                  <a:pt x="8216" y="3121"/>
                  <a:pt x="8048" y="3161"/>
                  <a:pt x="7875" y="3279"/>
                </a:cubicBezTo>
                <a:cubicBezTo>
                  <a:pt x="7574" y="3473"/>
                  <a:pt x="7147" y="3673"/>
                  <a:pt x="6776" y="3673"/>
                </a:cubicBezTo>
                <a:cubicBezTo>
                  <a:pt x="6508" y="3673"/>
                  <a:pt x="6269" y="3568"/>
                  <a:pt x="6128" y="3279"/>
                </a:cubicBezTo>
                <a:cubicBezTo>
                  <a:pt x="5949" y="2924"/>
                  <a:pt x="5645" y="2785"/>
                  <a:pt x="5352" y="2785"/>
                </a:cubicBezTo>
                <a:cubicBezTo>
                  <a:pt x="5064" y="2785"/>
                  <a:pt x="4787" y="2919"/>
                  <a:pt x="4651" y="3114"/>
                </a:cubicBezTo>
                <a:cubicBezTo>
                  <a:pt x="4651" y="3114"/>
                  <a:pt x="4688" y="2511"/>
                  <a:pt x="4286" y="2511"/>
                </a:cubicBezTo>
                <a:cubicBezTo>
                  <a:pt x="4246" y="2511"/>
                  <a:pt x="4201" y="2517"/>
                  <a:pt x="4152" y="2530"/>
                </a:cubicBezTo>
                <a:cubicBezTo>
                  <a:pt x="3613" y="2675"/>
                  <a:pt x="3678" y="3364"/>
                  <a:pt x="3678" y="3364"/>
                </a:cubicBezTo>
                <a:cubicBezTo>
                  <a:pt x="3678" y="3364"/>
                  <a:pt x="3670" y="3364"/>
                  <a:pt x="3655" y="3364"/>
                </a:cubicBezTo>
                <a:cubicBezTo>
                  <a:pt x="3500" y="3364"/>
                  <a:pt x="2624" y="3380"/>
                  <a:pt x="2720" y="3758"/>
                </a:cubicBezTo>
                <a:cubicBezTo>
                  <a:pt x="2773" y="3969"/>
                  <a:pt x="2541" y="4040"/>
                  <a:pt x="2275" y="4040"/>
                </a:cubicBezTo>
                <a:cubicBezTo>
                  <a:pt x="2018" y="4040"/>
                  <a:pt x="1730" y="3974"/>
                  <a:pt x="1637" y="3903"/>
                </a:cubicBezTo>
                <a:cubicBezTo>
                  <a:pt x="1581" y="3863"/>
                  <a:pt x="1435" y="3844"/>
                  <a:pt x="1252" y="3844"/>
                </a:cubicBezTo>
                <a:cubicBezTo>
                  <a:pt x="760" y="3844"/>
                  <a:pt x="0" y="3984"/>
                  <a:pt x="15" y="4257"/>
                </a:cubicBezTo>
                <a:lnTo>
                  <a:pt x="16503" y="4257"/>
                </a:lnTo>
                <a:lnTo>
                  <a:pt x="16503" y="1203"/>
                </a:lnTo>
                <a:cubicBezTo>
                  <a:pt x="16503" y="1203"/>
                  <a:pt x="15550" y="1348"/>
                  <a:pt x="15216" y="2386"/>
                </a:cubicBezTo>
                <a:cubicBezTo>
                  <a:pt x="15216" y="2386"/>
                  <a:pt x="15123" y="1724"/>
                  <a:pt x="14792" y="1724"/>
                </a:cubicBezTo>
                <a:cubicBezTo>
                  <a:pt x="14739" y="1724"/>
                  <a:pt x="14679" y="1741"/>
                  <a:pt x="14612" y="1782"/>
                </a:cubicBezTo>
                <a:cubicBezTo>
                  <a:pt x="14612" y="1782"/>
                  <a:pt x="15216" y="1388"/>
                  <a:pt x="14822" y="993"/>
                </a:cubicBezTo>
                <a:cubicBezTo>
                  <a:pt x="14690" y="869"/>
                  <a:pt x="14565" y="827"/>
                  <a:pt x="14457" y="827"/>
                </a:cubicBezTo>
                <a:cubicBezTo>
                  <a:pt x="14242" y="827"/>
                  <a:pt x="14093" y="993"/>
                  <a:pt x="14093" y="993"/>
                </a:cubicBezTo>
                <a:cubicBezTo>
                  <a:pt x="14093" y="993"/>
                  <a:pt x="13753" y="1"/>
                  <a:pt x="12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11" y="216000"/>
            <a:ext cx="2301854" cy="593874"/>
          </a:xfrm>
          <a:custGeom>
            <a:avLst/>
            <a:gdLst/>
            <a:ahLst/>
            <a:cxnLst/>
            <a:rect l="l" t="t" r="r" b="b"/>
            <a:pathLst>
              <a:path w="16504" h="4258" extrusionOk="0">
                <a:moveTo>
                  <a:pt x="12896" y="1"/>
                </a:moveTo>
                <a:cubicBezTo>
                  <a:pt x="12785" y="1"/>
                  <a:pt x="12665" y="17"/>
                  <a:pt x="12536" y="55"/>
                </a:cubicBezTo>
                <a:cubicBezTo>
                  <a:pt x="11388" y="409"/>
                  <a:pt x="11308" y="1597"/>
                  <a:pt x="11703" y="1762"/>
                </a:cubicBezTo>
                <a:cubicBezTo>
                  <a:pt x="11703" y="1762"/>
                  <a:pt x="11688" y="1761"/>
                  <a:pt x="11662" y="1761"/>
                </a:cubicBezTo>
                <a:cubicBezTo>
                  <a:pt x="11505" y="1761"/>
                  <a:pt x="10948" y="1776"/>
                  <a:pt x="11164" y="1991"/>
                </a:cubicBezTo>
                <a:cubicBezTo>
                  <a:pt x="11367" y="2218"/>
                  <a:pt x="10892" y="2391"/>
                  <a:pt x="10691" y="2391"/>
                </a:cubicBezTo>
                <a:cubicBezTo>
                  <a:pt x="10671" y="2391"/>
                  <a:pt x="10653" y="2389"/>
                  <a:pt x="10640" y="2386"/>
                </a:cubicBezTo>
                <a:cubicBezTo>
                  <a:pt x="10640" y="2386"/>
                  <a:pt x="10439" y="2157"/>
                  <a:pt x="10103" y="2157"/>
                </a:cubicBezTo>
                <a:cubicBezTo>
                  <a:pt x="10009" y="2157"/>
                  <a:pt x="9905" y="2175"/>
                  <a:pt x="9791" y="2221"/>
                </a:cubicBezTo>
                <a:cubicBezTo>
                  <a:pt x="9267" y="2406"/>
                  <a:pt x="9457" y="3009"/>
                  <a:pt x="9457" y="3009"/>
                </a:cubicBezTo>
                <a:cubicBezTo>
                  <a:pt x="9457" y="3009"/>
                  <a:pt x="8938" y="3029"/>
                  <a:pt x="8873" y="3279"/>
                </a:cubicBezTo>
                <a:cubicBezTo>
                  <a:pt x="8873" y="3279"/>
                  <a:pt x="8660" y="3121"/>
                  <a:pt x="8364" y="3121"/>
                </a:cubicBezTo>
                <a:cubicBezTo>
                  <a:pt x="8216" y="3121"/>
                  <a:pt x="8048" y="3161"/>
                  <a:pt x="7875" y="3279"/>
                </a:cubicBezTo>
                <a:cubicBezTo>
                  <a:pt x="7574" y="3473"/>
                  <a:pt x="7147" y="3673"/>
                  <a:pt x="6776" y="3673"/>
                </a:cubicBezTo>
                <a:cubicBezTo>
                  <a:pt x="6508" y="3673"/>
                  <a:pt x="6269" y="3568"/>
                  <a:pt x="6128" y="3279"/>
                </a:cubicBezTo>
                <a:cubicBezTo>
                  <a:pt x="5949" y="2924"/>
                  <a:pt x="5645" y="2785"/>
                  <a:pt x="5352" y="2785"/>
                </a:cubicBezTo>
                <a:cubicBezTo>
                  <a:pt x="5064" y="2785"/>
                  <a:pt x="4787" y="2919"/>
                  <a:pt x="4651" y="3114"/>
                </a:cubicBezTo>
                <a:cubicBezTo>
                  <a:pt x="4651" y="3114"/>
                  <a:pt x="4688" y="2511"/>
                  <a:pt x="4286" y="2511"/>
                </a:cubicBezTo>
                <a:cubicBezTo>
                  <a:pt x="4246" y="2511"/>
                  <a:pt x="4201" y="2517"/>
                  <a:pt x="4152" y="2530"/>
                </a:cubicBezTo>
                <a:cubicBezTo>
                  <a:pt x="3613" y="2675"/>
                  <a:pt x="3678" y="3364"/>
                  <a:pt x="3678" y="3364"/>
                </a:cubicBezTo>
                <a:cubicBezTo>
                  <a:pt x="3678" y="3364"/>
                  <a:pt x="3670" y="3364"/>
                  <a:pt x="3655" y="3364"/>
                </a:cubicBezTo>
                <a:cubicBezTo>
                  <a:pt x="3500" y="3364"/>
                  <a:pt x="2624" y="3380"/>
                  <a:pt x="2720" y="3758"/>
                </a:cubicBezTo>
                <a:cubicBezTo>
                  <a:pt x="2773" y="3969"/>
                  <a:pt x="2541" y="4040"/>
                  <a:pt x="2275" y="4040"/>
                </a:cubicBezTo>
                <a:cubicBezTo>
                  <a:pt x="2018" y="4040"/>
                  <a:pt x="1730" y="3974"/>
                  <a:pt x="1637" y="3903"/>
                </a:cubicBezTo>
                <a:cubicBezTo>
                  <a:pt x="1581" y="3863"/>
                  <a:pt x="1435" y="3844"/>
                  <a:pt x="1252" y="3844"/>
                </a:cubicBezTo>
                <a:cubicBezTo>
                  <a:pt x="760" y="3844"/>
                  <a:pt x="0" y="3984"/>
                  <a:pt x="15" y="4257"/>
                </a:cubicBezTo>
                <a:lnTo>
                  <a:pt x="16503" y="4257"/>
                </a:lnTo>
                <a:lnTo>
                  <a:pt x="16503" y="1203"/>
                </a:lnTo>
                <a:cubicBezTo>
                  <a:pt x="16503" y="1203"/>
                  <a:pt x="15550" y="1348"/>
                  <a:pt x="15216" y="2386"/>
                </a:cubicBezTo>
                <a:cubicBezTo>
                  <a:pt x="15216" y="2386"/>
                  <a:pt x="15123" y="1724"/>
                  <a:pt x="14792" y="1724"/>
                </a:cubicBezTo>
                <a:cubicBezTo>
                  <a:pt x="14739" y="1724"/>
                  <a:pt x="14679" y="1741"/>
                  <a:pt x="14612" y="1782"/>
                </a:cubicBezTo>
                <a:cubicBezTo>
                  <a:pt x="14612" y="1782"/>
                  <a:pt x="15216" y="1388"/>
                  <a:pt x="14822" y="993"/>
                </a:cubicBezTo>
                <a:cubicBezTo>
                  <a:pt x="14690" y="869"/>
                  <a:pt x="14565" y="827"/>
                  <a:pt x="14457" y="827"/>
                </a:cubicBezTo>
                <a:cubicBezTo>
                  <a:pt x="14242" y="827"/>
                  <a:pt x="14093" y="993"/>
                  <a:pt x="14093" y="993"/>
                </a:cubicBezTo>
                <a:cubicBezTo>
                  <a:pt x="14093" y="993"/>
                  <a:pt x="13753" y="1"/>
                  <a:pt x="12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734675" y="540000"/>
            <a:ext cx="56748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102" name="Google Shape;102;p13"/>
          <p:cNvSpPr txBox="1">
            <a:spLocks noGrp="1"/>
          </p:cNvSpPr>
          <p:nvPr>
            <p:ph type="subTitle" idx="1"/>
          </p:nvPr>
        </p:nvSpPr>
        <p:spPr>
          <a:xfrm>
            <a:off x="1948438" y="1631175"/>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3" name="Google Shape;103;p13"/>
          <p:cNvSpPr txBox="1">
            <a:spLocks noGrp="1"/>
          </p:cNvSpPr>
          <p:nvPr>
            <p:ph type="title" idx="2"/>
          </p:nvPr>
        </p:nvSpPr>
        <p:spPr>
          <a:xfrm>
            <a:off x="1948438" y="1244550"/>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104" name="Google Shape;104;p13"/>
          <p:cNvSpPr txBox="1">
            <a:spLocks noGrp="1"/>
          </p:cNvSpPr>
          <p:nvPr>
            <p:ph type="title" idx="3" hasCustomPrompt="1"/>
          </p:nvPr>
        </p:nvSpPr>
        <p:spPr>
          <a:xfrm>
            <a:off x="720024" y="1244550"/>
            <a:ext cx="1228500" cy="68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05" name="Google Shape;105;p13"/>
          <p:cNvSpPr txBox="1">
            <a:spLocks noGrp="1"/>
          </p:cNvSpPr>
          <p:nvPr>
            <p:ph type="subTitle" idx="4"/>
          </p:nvPr>
        </p:nvSpPr>
        <p:spPr>
          <a:xfrm>
            <a:off x="1948438" y="2353059"/>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 name="Google Shape;106;p13"/>
          <p:cNvSpPr txBox="1">
            <a:spLocks noGrp="1"/>
          </p:cNvSpPr>
          <p:nvPr>
            <p:ph type="title" idx="5"/>
          </p:nvPr>
        </p:nvSpPr>
        <p:spPr>
          <a:xfrm>
            <a:off x="1948438" y="1966426"/>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107" name="Google Shape;107;p13"/>
          <p:cNvSpPr txBox="1">
            <a:spLocks noGrp="1"/>
          </p:cNvSpPr>
          <p:nvPr>
            <p:ph type="title" idx="6" hasCustomPrompt="1"/>
          </p:nvPr>
        </p:nvSpPr>
        <p:spPr>
          <a:xfrm>
            <a:off x="720021" y="1965458"/>
            <a:ext cx="1228500" cy="68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08" name="Google Shape;108;p13"/>
          <p:cNvSpPr txBox="1">
            <a:spLocks noGrp="1"/>
          </p:cNvSpPr>
          <p:nvPr>
            <p:ph type="subTitle" idx="7"/>
          </p:nvPr>
        </p:nvSpPr>
        <p:spPr>
          <a:xfrm>
            <a:off x="1948438" y="3074942"/>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3"/>
          <p:cNvSpPr txBox="1">
            <a:spLocks noGrp="1"/>
          </p:cNvSpPr>
          <p:nvPr>
            <p:ph type="title" idx="8"/>
          </p:nvPr>
        </p:nvSpPr>
        <p:spPr>
          <a:xfrm>
            <a:off x="1948438" y="2688301"/>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110" name="Google Shape;110;p13"/>
          <p:cNvSpPr txBox="1">
            <a:spLocks noGrp="1"/>
          </p:cNvSpPr>
          <p:nvPr>
            <p:ph type="title" idx="9" hasCustomPrompt="1"/>
          </p:nvPr>
        </p:nvSpPr>
        <p:spPr>
          <a:xfrm>
            <a:off x="720011" y="2686367"/>
            <a:ext cx="1228500" cy="68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11" name="Google Shape;111;p13"/>
          <p:cNvSpPr txBox="1">
            <a:spLocks noGrp="1"/>
          </p:cNvSpPr>
          <p:nvPr>
            <p:ph type="subTitle" idx="13"/>
          </p:nvPr>
        </p:nvSpPr>
        <p:spPr>
          <a:xfrm>
            <a:off x="1948438" y="3796825"/>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13"/>
          <p:cNvSpPr txBox="1">
            <a:spLocks noGrp="1"/>
          </p:cNvSpPr>
          <p:nvPr>
            <p:ph type="title" idx="14"/>
          </p:nvPr>
        </p:nvSpPr>
        <p:spPr>
          <a:xfrm>
            <a:off x="1948438" y="3410177"/>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113" name="Google Shape;113;p13"/>
          <p:cNvSpPr txBox="1">
            <a:spLocks noGrp="1"/>
          </p:cNvSpPr>
          <p:nvPr>
            <p:ph type="title" idx="15" hasCustomPrompt="1"/>
          </p:nvPr>
        </p:nvSpPr>
        <p:spPr>
          <a:xfrm>
            <a:off x="720021" y="3407275"/>
            <a:ext cx="1228500" cy="68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pic>
        <p:nvPicPr>
          <p:cNvPr id="114" name="Google Shape;114;p13"/>
          <p:cNvPicPr preferRelativeResize="0"/>
          <p:nvPr/>
        </p:nvPicPr>
        <p:blipFill>
          <a:blip r:embed="rId2">
            <a:alphaModFix amt="62000"/>
          </a:blip>
          <a:stretch>
            <a:fillRect/>
          </a:stretch>
        </p:blipFill>
        <p:spPr>
          <a:xfrm>
            <a:off x="0" y="0"/>
            <a:ext cx="9144003" cy="5143501"/>
          </a:xfrm>
          <a:prstGeom prst="rect">
            <a:avLst/>
          </a:prstGeom>
          <a:noFill/>
          <a:ln>
            <a:noFill/>
          </a:ln>
        </p:spPr>
      </p:pic>
      <p:grpSp>
        <p:nvGrpSpPr>
          <p:cNvPr id="115" name="Google Shape;115;p13"/>
          <p:cNvGrpSpPr/>
          <p:nvPr/>
        </p:nvGrpSpPr>
        <p:grpSpPr>
          <a:xfrm>
            <a:off x="25" y="4603328"/>
            <a:ext cx="9144005" cy="540125"/>
            <a:chOff x="25" y="4603328"/>
            <a:chExt cx="9144005" cy="540125"/>
          </a:xfrm>
        </p:grpSpPr>
        <p:sp>
          <p:nvSpPr>
            <p:cNvPr id="116" name="Google Shape;116;p13"/>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3"/>
          <p:cNvSpPr/>
          <p:nvPr/>
        </p:nvSpPr>
        <p:spPr>
          <a:xfrm flipH="1">
            <a:off x="1369" y="277300"/>
            <a:ext cx="2645385" cy="682504"/>
          </a:xfrm>
          <a:custGeom>
            <a:avLst/>
            <a:gdLst/>
            <a:ahLst/>
            <a:cxnLst/>
            <a:rect l="l" t="t" r="r" b="b"/>
            <a:pathLst>
              <a:path w="16504" h="4258" extrusionOk="0">
                <a:moveTo>
                  <a:pt x="12896" y="1"/>
                </a:moveTo>
                <a:cubicBezTo>
                  <a:pt x="12785" y="1"/>
                  <a:pt x="12665" y="17"/>
                  <a:pt x="12536" y="55"/>
                </a:cubicBezTo>
                <a:cubicBezTo>
                  <a:pt x="11388" y="409"/>
                  <a:pt x="11308" y="1597"/>
                  <a:pt x="11703" y="1762"/>
                </a:cubicBezTo>
                <a:cubicBezTo>
                  <a:pt x="11703" y="1762"/>
                  <a:pt x="11688" y="1761"/>
                  <a:pt x="11662" y="1761"/>
                </a:cubicBezTo>
                <a:cubicBezTo>
                  <a:pt x="11505" y="1761"/>
                  <a:pt x="10948" y="1776"/>
                  <a:pt x="11164" y="1991"/>
                </a:cubicBezTo>
                <a:cubicBezTo>
                  <a:pt x="11367" y="2218"/>
                  <a:pt x="10892" y="2391"/>
                  <a:pt x="10691" y="2391"/>
                </a:cubicBezTo>
                <a:cubicBezTo>
                  <a:pt x="10671" y="2391"/>
                  <a:pt x="10653" y="2389"/>
                  <a:pt x="10640" y="2386"/>
                </a:cubicBezTo>
                <a:cubicBezTo>
                  <a:pt x="10640" y="2386"/>
                  <a:pt x="10439" y="2157"/>
                  <a:pt x="10103" y="2157"/>
                </a:cubicBezTo>
                <a:cubicBezTo>
                  <a:pt x="10009" y="2157"/>
                  <a:pt x="9905" y="2175"/>
                  <a:pt x="9791" y="2221"/>
                </a:cubicBezTo>
                <a:cubicBezTo>
                  <a:pt x="9267" y="2406"/>
                  <a:pt x="9457" y="3009"/>
                  <a:pt x="9457" y="3009"/>
                </a:cubicBezTo>
                <a:cubicBezTo>
                  <a:pt x="9457" y="3009"/>
                  <a:pt x="8938" y="3029"/>
                  <a:pt x="8873" y="3279"/>
                </a:cubicBezTo>
                <a:cubicBezTo>
                  <a:pt x="8873" y="3279"/>
                  <a:pt x="8660" y="3121"/>
                  <a:pt x="8364" y="3121"/>
                </a:cubicBezTo>
                <a:cubicBezTo>
                  <a:pt x="8216" y="3121"/>
                  <a:pt x="8048" y="3161"/>
                  <a:pt x="7875" y="3279"/>
                </a:cubicBezTo>
                <a:cubicBezTo>
                  <a:pt x="7574" y="3473"/>
                  <a:pt x="7147" y="3673"/>
                  <a:pt x="6776" y="3673"/>
                </a:cubicBezTo>
                <a:cubicBezTo>
                  <a:pt x="6508" y="3673"/>
                  <a:pt x="6269" y="3568"/>
                  <a:pt x="6128" y="3279"/>
                </a:cubicBezTo>
                <a:cubicBezTo>
                  <a:pt x="5949" y="2924"/>
                  <a:pt x="5645" y="2785"/>
                  <a:pt x="5352" y="2785"/>
                </a:cubicBezTo>
                <a:cubicBezTo>
                  <a:pt x="5064" y="2785"/>
                  <a:pt x="4787" y="2919"/>
                  <a:pt x="4651" y="3114"/>
                </a:cubicBezTo>
                <a:cubicBezTo>
                  <a:pt x="4651" y="3114"/>
                  <a:pt x="4688" y="2511"/>
                  <a:pt x="4286" y="2511"/>
                </a:cubicBezTo>
                <a:cubicBezTo>
                  <a:pt x="4246" y="2511"/>
                  <a:pt x="4201" y="2517"/>
                  <a:pt x="4152" y="2530"/>
                </a:cubicBezTo>
                <a:cubicBezTo>
                  <a:pt x="3613" y="2675"/>
                  <a:pt x="3678" y="3364"/>
                  <a:pt x="3678" y="3364"/>
                </a:cubicBezTo>
                <a:cubicBezTo>
                  <a:pt x="3678" y="3364"/>
                  <a:pt x="3670" y="3364"/>
                  <a:pt x="3655" y="3364"/>
                </a:cubicBezTo>
                <a:cubicBezTo>
                  <a:pt x="3500" y="3364"/>
                  <a:pt x="2624" y="3380"/>
                  <a:pt x="2720" y="3758"/>
                </a:cubicBezTo>
                <a:cubicBezTo>
                  <a:pt x="2773" y="3969"/>
                  <a:pt x="2541" y="4040"/>
                  <a:pt x="2275" y="4040"/>
                </a:cubicBezTo>
                <a:cubicBezTo>
                  <a:pt x="2018" y="4040"/>
                  <a:pt x="1730" y="3974"/>
                  <a:pt x="1637" y="3903"/>
                </a:cubicBezTo>
                <a:cubicBezTo>
                  <a:pt x="1581" y="3863"/>
                  <a:pt x="1435" y="3844"/>
                  <a:pt x="1252" y="3844"/>
                </a:cubicBezTo>
                <a:cubicBezTo>
                  <a:pt x="760" y="3844"/>
                  <a:pt x="0" y="3984"/>
                  <a:pt x="15" y="4257"/>
                </a:cubicBezTo>
                <a:lnTo>
                  <a:pt x="16503" y="4257"/>
                </a:lnTo>
                <a:lnTo>
                  <a:pt x="16503" y="1203"/>
                </a:lnTo>
                <a:cubicBezTo>
                  <a:pt x="16503" y="1203"/>
                  <a:pt x="15550" y="1348"/>
                  <a:pt x="15216" y="2386"/>
                </a:cubicBezTo>
                <a:cubicBezTo>
                  <a:pt x="15216" y="2386"/>
                  <a:pt x="15123" y="1724"/>
                  <a:pt x="14792" y="1724"/>
                </a:cubicBezTo>
                <a:cubicBezTo>
                  <a:pt x="14739" y="1724"/>
                  <a:pt x="14679" y="1741"/>
                  <a:pt x="14612" y="1782"/>
                </a:cubicBezTo>
                <a:cubicBezTo>
                  <a:pt x="14612" y="1782"/>
                  <a:pt x="15216" y="1388"/>
                  <a:pt x="14822" y="993"/>
                </a:cubicBezTo>
                <a:cubicBezTo>
                  <a:pt x="14690" y="869"/>
                  <a:pt x="14565" y="827"/>
                  <a:pt x="14457" y="827"/>
                </a:cubicBezTo>
                <a:cubicBezTo>
                  <a:pt x="14242" y="827"/>
                  <a:pt x="14093" y="993"/>
                  <a:pt x="14093" y="993"/>
                </a:cubicBezTo>
                <a:cubicBezTo>
                  <a:pt x="14093" y="993"/>
                  <a:pt x="13753" y="1"/>
                  <a:pt x="12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35"/>
        <p:cNvGrpSpPr/>
        <p:nvPr/>
      </p:nvGrpSpPr>
      <p:grpSpPr>
        <a:xfrm>
          <a:off x="0" y="0"/>
          <a:ext cx="0" cy="0"/>
          <a:chOff x="0" y="0"/>
          <a:chExt cx="0" cy="0"/>
        </a:xfrm>
      </p:grpSpPr>
      <p:sp>
        <p:nvSpPr>
          <p:cNvPr id="136" name="Google Shape;136;p15"/>
          <p:cNvSpPr txBox="1">
            <a:spLocks noGrp="1"/>
          </p:cNvSpPr>
          <p:nvPr>
            <p:ph type="title"/>
          </p:nvPr>
        </p:nvSpPr>
        <p:spPr>
          <a:xfrm>
            <a:off x="2647650" y="3295288"/>
            <a:ext cx="3848700" cy="39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400"/>
              <a:buNone/>
              <a:defRPr sz="24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37" name="Google Shape;137;p15"/>
          <p:cNvSpPr txBox="1">
            <a:spLocks noGrp="1"/>
          </p:cNvSpPr>
          <p:nvPr>
            <p:ph type="subTitle" idx="1"/>
          </p:nvPr>
        </p:nvSpPr>
        <p:spPr>
          <a:xfrm>
            <a:off x="1911775" y="1450100"/>
            <a:ext cx="5320500" cy="1694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8" name="Google Shape;138;p15"/>
          <p:cNvPicPr preferRelativeResize="0"/>
          <p:nvPr/>
        </p:nvPicPr>
        <p:blipFill>
          <a:blip r:embed="rId2">
            <a:alphaModFix amt="62000"/>
          </a:blip>
          <a:stretch>
            <a:fillRect/>
          </a:stretch>
        </p:blipFill>
        <p:spPr>
          <a:xfrm>
            <a:off x="0" y="0"/>
            <a:ext cx="9144003" cy="5143501"/>
          </a:xfrm>
          <a:prstGeom prst="rect">
            <a:avLst/>
          </a:prstGeom>
          <a:noFill/>
          <a:ln>
            <a:noFill/>
          </a:ln>
        </p:spPr>
      </p:pic>
      <p:grpSp>
        <p:nvGrpSpPr>
          <p:cNvPr id="139" name="Google Shape;139;p15"/>
          <p:cNvGrpSpPr/>
          <p:nvPr/>
        </p:nvGrpSpPr>
        <p:grpSpPr>
          <a:xfrm>
            <a:off x="25" y="4603328"/>
            <a:ext cx="9144005" cy="540125"/>
            <a:chOff x="25" y="4603328"/>
            <a:chExt cx="9144005" cy="540125"/>
          </a:xfrm>
        </p:grpSpPr>
        <p:sp>
          <p:nvSpPr>
            <p:cNvPr id="140" name="Google Shape;140;p15"/>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5"/>
          <p:cNvSpPr/>
          <p:nvPr/>
        </p:nvSpPr>
        <p:spPr>
          <a:xfrm>
            <a:off x="0" y="349705"/>
            <a:ext cx="3042884" cy="782293"/>
          </a:xfrm>
          <a:custGeom>
            <a:avLst/>
            <a:gdLst/>
            <a:ahLst/>
            <a:cxnLst/>
            <a:rect l="l" t="t" r="r" b="b"/>
            <a:pathLst>
              <a:path w="16504" h="4243" extrusionOk="0">
                <a:moveTo>
                  <a:pt x="3594" y="1"/>
                </a:moveTo>
                <a:cubicBezTo>
                  <a:pt x="2736" y="1"/>
                  <a:pt x="2411" y="999"/>
                  <a:pt x="2411" y="999"/>
                </a:cubicBezTo>
                <a:cubicBezTo>
                  <a:pt x="2411" y="999"/>
                  <a:pt x="2256" y="824"/>
                  <a:pt x="2034" y="824"/>
                </a:cubicBezTo>
                <a:cubicBezTo>
                  <a:pt x="1923" y="824"/>
                  <a:pt x="1796" y="868"/>
                  <a:pt x="1663" y="999"/>
                </a:cubicBezTo>
                <a:cubicBezTo>
                  <a:pt x="1268" y="1393"/>
                  <a:pt x="1892" y="1788"/>
                  <a:pt x="1892" y="1788"/>
                </a:cubicBezTo>
                <a:cubicBezTo>
                  <a:pt x="1821" y="1747"/>
                  <a:pt x="1758" y="1729"/>
                  <a:pt x="1701" y="1729"/>
                </a:cubicBezTo>
                <a:cubicBezTo>
                  <a:pt x="1360" y="1729"/>
                  <a:pt x="1268" y="2372"/>
                  <a:pt x="1268" y="2372"/>
                </a:cubicBezTo>
                <a:cubicBezTo>
                  <a:pt x="959" y="1353"/>
                  <a:pt x="1" y="1184"/>
                  <a:pt x="1" y="1184"/>
                </a:cubicBezTo>
                <a:lnTo>
                  <a:pt x="1" y="4243"/>
                </a:lnTo>
                <a:lnTo>
                  <a:pt x="16489" y="4243"/>
                </a:lnTo>
                <a:cubicBezTo>
                  <a:pt x="16504" y="3986"/>
                  <a:pt x="15742" y="3849"/>
                  <a:pt x="15251" y="3849"/>
                </a:cubicBezTo>
                <a:cubicBezTo>
                  <a:pt x="15066" y="3849"/>
                  <a:pt x="14919" y="3869"/>
                  <a:pt x="14867" y="3909"/>
                </a:cubicBezTo>
                <a:cubicBezTo>
                  <a:pt x="14767" y="3980"/>
                  <a:pt x="14480" y="4046"/>
                  <a:pt x="14223" y="4046"/>
                </a:cubicBezTo>
                <a:cubicBezTo>
                  <a:pt x="13957" y="4046"/>
                  <a:pt x="13724" y="3975"/>
                  <a:pt x="13764" y="3764"/>
                </a:cubicBezTo>
                <a:cubicBezTo>
                  <a:pt x="13860" y="3386"/>
                  <a:pt x="12988" y="3369"/>
                  <a:pt x="12834" y="3369"/>
                </a:cubicBezTo>
                <a:cubicBezTo>
                  <a:pt x="12819" y="3369"/>
                  <a:pt x="12811" y="3370"/>
                  <a:pt x="12811" y="3370"/>
                </a:cubicBezTo>
                <a:cubicBezTo>
                  <a:pt x="12811" y="3370"/>
                  <a:pt x="12891" y="2681"/>
                  <a:pt x="12352" y="2516"/>
                </a:cubicBezTo>
                <a:cubicBezTo>
                  <a:pt x="12305" y="2503"/>
                  <a:pt x="12262" y="2498"/>
                  <a:pt x="12223" y="2498"/>
                </a:cubicBezTo>
                <a:cubicBezTo>
                  <a:pt x="11820" y="2498"/>
                  <a:pt x="11853" y="3120"/>
                  <a:pt x="11853" y="3120"/>
                </a:cubicBezTo>
                <a:cubicBezTo>
                  <a:pt x="11718" y="2923"/>
                  <a:pt x="11433" y="2788"/>
                  <a:pt x="11139" y="2788"/>
                </a:cubicBezTo>
                <a:cubicBezTo>
                  <a:pt x="10845" y="2788"/>
                  <a:pt x="10543" y="2923"/>
                  <a:pt x="10376" y="3265"/>
                </a:cubicBezTo>
                <a:cubicBezTo>
                  <a:pt x="10225" y="3558"/>
                  <a:pt x="9981" y="3666"/>
                  <a:pt x="9710" y="3666"/>
                </a:cubicBezTo>
                <a:cubicBezTo>
                  <a:pt x="9343" y="3666"/>
                  <a:pt x="8928" y="3468"/>
                  <a:pt x="8629" y="3265"/>
                </a:cubicBezTo>
                <a:cubicBezTo>
                  <a:pt x="8456" y="3147"/>
                  <a:pt x="8286" y="3107"/>
                  <a:pt x="8135" y="3107"/>
                </a:cubicBezTo>
                <a:cubicBezTo>
                  <a:pt x="7833" y="3107"/>
                  <a:pt x="7611" y="3265"/>
                  <a:pt x="7611" y="3265"/>
                </a:cubicBezTo>
                <a:cubicBezTo>
                  <a:pt x="7571" y="3015"/>
                  <a:pt x="7052" y="2995"/>
                  <a:pt x="7052" y="2995"/>
                </a:cubicBezTo>
                <a:cubicBezTo>
                  <a:pt x="7052" y="2995"/>
                  <a:pt x="7217" y="2411"/>
                  <a:pt x="6698" y="2207"/>
                </a:cubicBezTo>
                <a:cubicBezTo>
                  <a:pt x="6588" y="2167"/>
                  <a:pt x="6488" y="2151"/>
                  <a:pt x="6398" y="2151"/>
                </a:cubicBezTo>
                <a:cubicBezTo>
                  <a:pt x="6060" y="2151"/>
                  <a:pt x="5865" y="2372"/>
                  <a:pt x="5865" y="2372"/>
                </a:cubicBezTo>
                <a:cubicBezTo>
                  <a:pt x="5847" y="2379"/>
                  <a:pt x="5823" y="2382"/>
                  <a:pt x="5795" y="2382"/>
                </a:cubicBezTo>
                <a:cubicBezTo>
                  <a:pt x="5584" y="2382"/>
                  <a:pt x="5126" y="2197"/>
                  <a:pt x="5346" y="1977"/>
                </a:cubicBezTo>
                <a:cubicBezTo>
                  <a:pt x="5558" y="1782"/>
                  <a:pt x="5018" y="1767"/>
                  <a:pt x="4853" y="1767"/>
                </a:cubicBezTo>
                <a:cubicBezTo>
                  <a:pt x="4824" y="1767"/>
                  <a:pt x="4807" y="1768"/>
                  <a:pt x="4807" y="1768"/>
                </a:cubicBezTo>
                <a:cubicBezTo>
                  <a:pt x="5201" y="1583"/>
                  <a:pt x="5096" y="415"/>
                  <a:pt x="3973" y="61"/>
                </a:cubicBezTo>
                <a:cubicBezTo>
                  <a:pt x="3837" y="19"/>
                  <a:pt x="3711" y="1"/>
                  <a:pt x="3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6101142" y="3473043"/>
            <a:ext cx="3042884" cy="785058"/>
          </a:xfrm>
          <a:custGeom>
            <a:avLst/>
            <a:gdLst/>
            <a:ahLst/>
            <a:cxnLst/>
            <a:rect l="l" t="t" r="r" b="b"/>
            <a:pathLst>
              <a:path w="16504" h="4258" extrusionOk="0">
                <a:moveTo>
                  <a:pt x="12896" y="1"/>
                </a:moveTo>
                <a:cubicBezTo>
                  <a:pt x="12785" y="1"/>
                  <a:pt x="12665" y="17"/>
                  <a:pt x="12536" y="55"/>
                </a:cubicBezTo>
                <a:cubicBezTo>
                  <a:pt x="11388" y="409"/>
                  <a:pt x="11308" y="1597"/>
                  <a:pt x="11703" y="1762"/>
                </a:cubicBezTo>
                <a:cubicBezTo>
                  <a:pt x="11703" y="1762"/>
                  <a:pt x="11688" y="1761"/>
                  <a:pt x="11662" y="1761"/>
                </a:cubicBezTo>
                <a:cubicBezTo>
                  <a:pt x="11505" y="1761"/>
                  <a:pt x="10948" y="1776"/>
                  <a:pt x="11164" y="1991"/>
                </a:cubicBezTo>
                <a:cubicBezTo>
                  <a:pt x="11367" y="2218"/>
                  <a:pt x="10892" y="2391"/>
                  <a:pt x="10691" y="2391"/>
                </a:cubicBezTo>
                <a:cubicBezTo>
                  <a:pt x="10671" y="2391"/>
                  <a:pt x="10653" y="2389"/>
                  <a:pt x="10640" y="2386"/>
                </a:cubicBezTo>
                <a:cubicBezTo>
                  <a:pt x="10640" y="2386"/>
                  <a:pt x="10439" y="2157"/>
                  <a:pt x="10103" y="2157"/>
                </a:cubicBezTo>
                <a:cubicBezTo>
                  <a:pt x="10009" y="2157"/>
                  <a:pt x="9905" y="2175"/>
                  <a:pt x="9791" y="2221"/>
                </a:cubicBezTo>
                <a:cubicBezTo>
                  <a:pt x="9267" y="2406"/>
                  <a:pt x="9457" y="3009"/>
                  <a:pt x="9457" y="3009"/>
                </a:cubicBezTo>
                <a:cubicBezTo>
                  <a:pt x="9457" y="3009"/>
                  <a:pt x="8938" y="3029"/>
                  <a:pt x="8873" y="3279"/>
                </a:cubicBezTo>
                <a:cubicBezTo>
                  <a:pt x="8873" y="3279"/>
                  <a:pt x="8660" y="3121"/>
                  <a:pt x="8364" y="3121"/>
                </a:cubicBezTo>
                <a:cubicBezTo>
                  <a:pt x="8216" y="3121"/>
                  <a:pt x="8048" y="3161"/>
                  <a:pt x="7875" y="3279"/>
                </a:cubicBezTo>
                <a:cubicBezTo>
                  <a:pt x="7574" y="3473"/>
                  <a:pt x="7147" y="3673"/>
                  <a:pt x="6776" y="3673"/>
                </a:cubicBezTo>
                <a:cubicBezTo>
                  <a:pt x="6508" y="3673"/>
                  <a:pt x="6269" y="3568"/>
                  <a:pt x="6128" y="3279"/>
                </a:cubicBezTo>
                <a:cubicBezTo>
                  <a:pt x="5949" y="2924"/>
                  <a:pt x="5645" y="2785"/>
                  <a:pt x="5352" y="2785"/>
                </a:cubicBezTo>
                <a:cubicBezTo>
                  <a:pt x="5064" y="2785"/>
                  <a:pt x="4787" y="2919"/>
                  <a:pt x="4651" y="3114"/>
                </a:cubicBezTo>
                <a:cubicBezTo>
                  <a:pt x="4651" y="3114"/>
                  <a:pt x="4688" y="2511"/>
                  <a:pt x="4286" y="2511"/>
                </a:cubicBezTo>
                <a:cubicBezTo>
                  <a:pt x="4246" y="2511"/>
                  <a:pt x="4201" y="2517"/>
                  <a:pt x="4152" y="2530"/>
                </a:cubicBezTo>
                <a:cubicBezTo>
                  <a:pt x="3613" y="2675"/>
                  <a:pt x="3678" y="3364"/>
                  <a:pt x="3678" y="3364"/>
                </a:cubicBezTo>
                <a:cubicBezTo>
                  <a:pt x="3678" y="3364"/>
                  <a:pt x="3670" y="3364"/>
                  <a:pt x="3655" y="3364"/>
                </a:cubicBezTo>
                <a:cubicBezTo>
                  <a:pt x="3500" y="3364"/>
                  <a:pt x="2624" y="3380"/>
                  <a:pt x="2720" y="3758"/>
                </a:cubicBezTo>
                <a:cubicBezTo>
                  <a:pt x="2773" y="3969"/>
                  <a:pt x="2541" y="4040"/>
                  <a:pt x="2275" y="4040"/>
                </a:cubicBezTo>
                <a:cubicBezTo>
                  <a:pt x="2018" y="4040"/>
                  <a:pt x="1730" y="3974"/>
                  <a:pt x="1637" y="3903"/>
                </a:cubicBezTo>
                <a:cubicBezTo>
                  <a:pt x="1581" y="3863"/>
                  <a:pt x="1435" y="3844"/>
                  <a:pt x="1252" y="3844"/>
                </a:cubicBezTo>
                <a:cubicBezTo>
                  <a:pt x="760" y="3844"/>
                  <a:pt x="0" y="3984"/>
                  <a:pt x="15" y="4257"/>
                </a:cubicBezTo>
                <a:lnTo>
                  <a:pt x="16503" y="4257"/>
                </a:lnTo>
                <a:lnTo>
                  <a:pt x="16503" y="1203"/>
                </a:lnTo>
                <a:cubicBezTo>
                  <a:pt x="16503" y="1203"/>
                  <a:pt x="15550" y="1348"/>
                  <a:pt x="15216" y="2386"/>
                </a:cubicBezTo>
                <a:cubicBezTo>
                  <a:pt x="15216" y="2386"/>
                  <a:pt x="15123" y="1724"/>
                  <a:pt x="14792" y="1724"/>
                </a:cubicBezTo>
                <a:cubicBezTo>
                  <a:pt x="14739" y="1724"/>
                  <a:pt x="14679" y="1741"/>
                  <a:pt x="14612" y="1782"/>
                </a:cubicBezTo>
                <a:cubicBezTo>
                  <a:pt x="14612" y="1782"/>
                  <a:pt x="15216" y="1388"/>
                  <a:pt x="14822" y="993"/>
                </a:cubicBezTo>
                <a:cubicBezTo>
                  <a:pt x="14690" y="869"/>
                  <a:pt x="14565" y="827"/>
                  <a:pt x="14457" y="827"/>
                </a:cubicBezTo>
                <a:cubicBezTo>
                  <a:pt x="14242" y="827"/>
                  <a:pt x="14093" y="993"/>
                  <a:pt x="14093" y="993"/>
                </a:cubicBezTo>
                <a:cubicBezTo>
                  <a:pt x="14093" y="993"/>
                  <a:pt x="13753" y="1"/>
                  <a:pt x="12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CUSTOM_5_2">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2604300" y="540000"/>
            <a:ext cx="39354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85" name="Google Shape;185;p19"/>
          <p:cNvPicPr preferRelativeResize="0"/>
          <p:nvPr/>
        </p:nvPicPr>
        <p:blipFill>
          <a:blip r:embed="rId2">
            <a:alphaModFix amt="62000"/>
          </a:blip>
          <a:stretch>
            <a:fillRect/>
          </a:stretch>
        </p:blipFill>
        <p:spPr>
          <a:xfrm>
            <a:off x="0" y="0"/>
            <a:ext cx="9144003" cy="5143501"/>
          </a:xfrm>
          <a:prstGeom prst="rect">
            <a:avLst/>
          </a:prstGeom>
          <a:noFill/>
          <a:ln>
            <a:noFill/>
          </a:ln>
        </p:spPr>
      </p:pic>
      <p:grpSp>
        <p:nvGrpSpPr>
          <p:cNvPr id="186" name="Google Shape;186;p19"/>
          <p:cNvGrpSpPr/>
          <p:nvPr/>
        </p:nvGrpSpPr>
        <p:grpSpPr>
          <a:xfrm>
            <a:off x="25" y="4603328"/>
            <a:ext cx="9144005" cy="540125"/>
            <a:chOff x="25" y="4603328"/>
            <a:chExt cx="9144005" cy="540125"/>
          </a:xfrm>
        </p:grpSpPr>
        <p:sp>
          <p:nvSpPr>
            <p:cNvPr id="187" name="Google Shape;187;p19"/>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9"/>
          <p:cNvSpPr/>
          <p:nvPr/>
        </p:nvSpPr>
        <p:spPr>
          <a:xfrm>
            <a:off x="0" y="388299"/>
            <a:ext cx="2262616" cy="581705"/>
          </a:xfrm>
          <a:custGeom>
            <a:avLst/>
            <a:gdLst/>
            <a:ahLst/>
            <a:cxnLst/>
            <a:rect l="l" t="t" r="r" b="b"/>
            <a:pathLst>
              <a:path w="16504" h="4243" extrusionOk="0">
                <a:moveTo>
                  <a:pt x="3594" y="1"/>
                </a:moveTo>
                <a:cubicBezTo>
                  <a:pt x="2736" y="1"/>
                  <a:pt x="2411" y="999"/>
                  <a:pt x="2411" y="999"/>
                </a:cubicBezTo>
                <a:cubicBezTo>
                  <a:pt x="2411" y="999"/>
                  <a:pt x="2256" y="824"/>
                  <a:pt x="2034" y="824"/>
                </a:cubicBezTo>
                <a:cubicBezTo>
                  <a:pt x="1923" y="824"/>
                  <a:pt x="1796" y="868"/>
                  <a:pt x="1663" y="999"/>
                </a:cubicBezTo>
                <a:cubicBezTo>
                  <a:pt x="1268" y="1393"/>
                  <a:pt x="1892" y="1788"/>
                  <a:pt x="1892" y="1788"/>
                </a:cubicBezTo>
                <a:cubicBezTo>
                  <a:pt x="1821" y="1747"/>
                  <a:pt x="1758" y="1729"/>
                  <a:pt x="1701" y="1729"/>
                </a:cubicBezTo>
                <a:cubicBezTo>
                  <a:pt x="1360" y="1729"/>
                  <a:pt x="1268" y="2372"/>
                  <a:pt x="1268" y="2372"/>
                </a:cubicBezTo>
                <a:cubicBezTo>
                  <a:pt x="959" y="1353"/>
                  <a:pt x="1" y="1184"/>
                  <a:pt x="1" y="1184"/>
                </a:cubicBezTo>
                <a:lnTo>
                  <a:pt x="1" y="4243"/>
                </a:lnTo>
                <a:lnTo>
                  <a:pt x="16489" y="4243"/>
                </a:lnTo>
                <a:cubicBezTo>
                  <a:pt x="16504" y="3986"/>
                  <a:pt x="15742" y="3849"/>
                  <a:pt x="15251" y="3849"/>
                </a:cubicBezTo>
                <a:cubicBezTo>
                  <a:pt x="15066" y="3849"/>
                  <a:pt x="14919" y="3869"/>
                  <a:pt x="14867" y="3909"/>
                </a:cubicBezTo>
                <a:cubicBezTo>
                  <a:pt x="14767" y="3980"/>
                  <a:pt x="14480" y="4046"/>
                  <a:pt x="14223" y="4046"/>
                </a:cubicBezTo>
                <a:cubicBezTo>
                  <a:pt x="13957" y="4046"/>
                  <a:pt x="13724" y="3975"/>
                  <a:pt x="13764" y="3764"/>
                </a:cubicBezTo>
                <a:cubicBezTo>
                  <a:pt x="13860" y="3386"/>
                  <a:pt x="12988" y="3369"/>
                  <a:pt x="12834" y="3369"/>
                </a:cubicBezTo>
                <a:cubicBezTo>
                  <a:pt x="12819" y="3369"/>
                  <a:pt x="12811" y="3370"/>
                  <a:pt x="12811" y="3370"/>
                </a:cubicBezTo>
                <a:cubicBezTo>
                  <a:pt x="12811" y="3370"/>
                  <a:pt x="12891" y="2681"/>
                  <a:pt x="12352" y="2516"/>
                </a:cubicBezTo>
                <a:cubicBezTo>
                  <a:pt x="12305" y="2503"/>
                  <a:pt x="12262" y="2498"/>
                  <a:pt x="12223" y="2498"/>
                </a:cubicBezTo>
                <a:cubicBezTo>
                  <a:pt x="11820" y="2498"/>
                  <a:pt x="11853" y="3120"/>
                  <a:pt x="11853" y="3120"/>
                </a:cubicBezTo>
                <a:cubicBezTo>
                  <a:pt x="11718" y="2923"/>
                  <a:pt x="11433" y="2788"/>
                  <a:pt x="11139" y="2788"/>
                </a:cubicBezTo>
                <a:cubicBezTo>
                  <a:pt x="10845" y="2788"/>
                  <a:pt x="10543" y="2923"/>
                  <a:pt x="10376" y="3265"/>
                </a:cubicBezTo>
                <a:cubicBezTo>
                  <a:pt x="10225" y="3558"/>
                  <a:pt x="9981" y="3666"/>
                  <a:pt x="9710" y="3666"/>
                </a:cubicBezTo>
                <a:cubicBezTo>
                  <a:pt x="9343" y="3666"/>
                  <a:pt x="8928" y="3468"/>
                  <a:pt x="8629" y="3265"/>
                </a:cubicBezTo>
                <a:cubicBezTo>
                  <a:pt x="8456" y="3147"/>
                  <a:pt x="8286" y="3107"/>
                  <a:pt x="8135" y="3107"/>
                </a:cubicBezTo>
                <a:cubicBezTo>
                  <a:pt x="7833" y="3107"/>
                  <a:pt x="7611" y="3265"/>
                  <a:pt x="7611" y="3265"/>
                </a:cubicBezTo>
                <a:cubicBezTo>
                  <a:pt x="7571" y="3015"/>
                  <a:pt x="7052" y="2995"/>
                  <a:pt x="7052" y="2995"/>
                </a:cubicBezTo>
                <a:cubicBezTo>
                  <a:pt x="7052" y="2995"/>
                  <a:pt x="7217" y="2411"/>
                  <a:pt x="6698" y="2207"/>
                </a:cubicBezTo>
                <a:cubicBezTo>
                  <a:pt x="6588" y="2167"/>
                  <a:pt x="6488" y="2151"/>
                  <a:pt x="6398" y="2151"/>
                </a:cubicBezTo>
                <a:cubicBezTo>
                  <a:pt x="6060" y="2151"/>
                  <a:pt x="5865" y="2372"/>
                  <a:pt x="5865" y="2372"/>
                </a:cubicBezTo>
                <a:cubicBezTo>
                  <a:pt x="5847" y="2379"/>
                  <a:pt x="5823" y="2382"/>
                  <a:pt x="5795" y="2382"/>
                </a:cubicBezTo>
                <a:cubicBezTo>
                  <a:pt x="5584" y="2382"/>
                  <a:pt x="5126" y="2197"/>
                  <a:pt x="5346" y="1977"/>
                </a:cubicBezTo>
                <a:cubicBezTo>
                  <a:pt x="5558" y="1782"/>
                  <a:pt x="5018" y="1767"/>
                  <a:pt x="4853" y="1767"/>
                </a:cubicBezTo>
                <a:cubicBezTo>
                  <a:pt x="4824" y="1767"/>
                  <a:pt x="4807" y="1768"/>
                  <a:pt x="4807" y="1768"/>
                </a:cubicBezTo>
                <a:cubicBezTo>
                  <a:pt x="5201" y="1583"/>
                  <a:pt x="5096" y="415"/>
                  <a:pt x="3973" y="61"/>
                </a:cubicBezTo>
                <a:cubicBezTo>
                  <a:pt x="3837" y="19"/>
                  <a:pt x="3711" y="1"/>
                  <a:pt x="3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600"/>
              <a:buFont typeface="Prata"/>
              <a:buNone/>
              <a:defRPr sz="3600">
                <a:solidFill>
                  <a:schemeClr val="dk2"/>
                </a:solidFill>
                <a:latin typeface="Prata"/>
                <a:ea typeface="Prata"/>
                <a:cs typeface="Prata"/>
                <a:sym typeface="Prata"/>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1pPr>
            <a:lvl2pPr marL="914400" lvl="1" indent="-317500" rtl="0">
              <a:lnSpc>
                <a:spcPct val="100000"/>
              </a:lnSpc>
              <a:spcBef>
                <a:spcPts val="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2pPr>
            <a:lvl3pPr marL="1371600" lvl="2" indent="-317500" rtl="0">
              <a:lnSpc>
                <a:spcPct val="100000"/>
              </a:lnSpc>
              <a:spcBef>
                <a:spcPts val="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3pPr>
            <a:lvl4pPr marL="1828800" lvl="3" indent="-317500" rtl="0">
              <a:lnSpc>
                <a:spcPct val="100000"/>
              </a:lnSpc>
              <a:spcBef>
                <a:spcPts val="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4pPr>
            <a:lvl5pPr marL="2286000" lvl="4" indent="-317500" rtl="0">
              <a:lnSpc>
                <a:spcPct val="100000"/>
              </a:lnSpc>
              <a:spcBef>
                <a:spcPts val="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5pPr>
            <a:lvl6pPr marL="2743200" lvl="5" indent="-317500" rtl="0">
              <a:lnSpc>
                <a:spcPct val="100000"/>
              </a:lnSpc>
              <a:spcBef>
                <a:spcPts val="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6pPr>
            <a:lvl7pPr marL="3200400" lvl="6" indent="-317500" rtl="0">
              <a:lnSpc>
                <a:spcPct val="100000"/>
              </a:lnSpc>
              <a:spcBef>
                <a:spcPts val="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7pPr>
            <a:lvl8pPr marL="3657600" lvl="7" indent="-317500" rtl="0">
              <a:lnSpc>
                <a:spcPct val="100000"/>
              </a:lnSpc>
              <a:spcBef>
                <a:spcPts val="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8pPr>
            <a:lvl9pPr marL="4114800" lvl="8" indent="-317500" rtl="0">
              <a:lnSpc>
                <a:spcPct val="100000"/>
              </a:lnSpc>
              <a:spcBef>
                <a:spcPts val="0"/>
              </a:spcBef>
              <a:spcAft>
                <a:spcPts val="0"/>
              </a:spcAft>
              <a:buClr>
                <a:schemeClr val="dk2"/>
              </a:buClr>
              <a:buSzPts val="1400"/>
              <a:buFont typeface="Bellota Text"/>
              <a:buChar char="■"/>
              <a:defRPr>
                <a:solidFill>
                  <a:schemeClr val="dk2"/>
                </a:solidFill>
                <a:latin typeface="Bellota Text"/>
                <a:ea typeface="Bellota Text"/>
                <a:cs typeface="Bellota Text"/>
                <a:sym typeface="Bellota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8" r:id="rId6"/>
    <p:sldLayoutId id="2147483659" r:id="rId7"/>
    <p:sldLayoutId id="2147483661" r:id="rId8"/>
    <p:sldLayoutId id="2147483665" r:id="rId9"/>
    <p:sldLayoutId id="2147483666" r:id="rId10"/>
    <p:sldLayoutId id="2147483676" r:id="rId11"/>
    <p:sldLayoutId id="2147483677" r:id="rId12"/>
    <p:sldLayoutId id="214748367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mailto:afitriani1122@gmail.com"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5"/>
          <p:cNvSpPr txBox="1">
            <a:spLocks noGrp="1"/>
          </p:cNvSpPr>
          <p:nvPr>
            <p:ph type="ctrTitle"/>
          </p:nvPr>
        </p:nvSpPr>
        <p:spPr>
          <a:xfrm>
            <a:off x="1004972" y="1202032"/>
            <a:ext cx="5381700" cy="16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Times New Roman" panose="02020603050405020304" pitchFamily="18" charset="0"/>
                <a:cs typeface="Times New Roman" panose="02020603050405020304" pitchFamily="18" charset="0"/>
              </a:rPr>
              <a:t>Titanic: Can Machine Learning Decode Who Survived?</a:t>
            </a:r>
            <a:endParaRPr sz="3200" dirty="0">
              <a:latin typeface="Times New Roman" panose="02020603050405020304" pitchFamily="18" charset="0"/>
              <a:cs typeface="Times New Roman" panose="02020603050405020304" pitchFamily="18" charset="0"/>
            </a:endParaRPr>
          </a:p>
        </p:txBody>
      </p:sp>
      <p:sp>
        <p:nvSpPr>
          <p:cNvPr id="343" name="Google Shape;343;p35"/>
          <p:cNvSpPr txBox="1">
            <a:spLocks noGrp="1"/>
          </p:cNvSpPr>
          <p:nvPr>
            <p:ph type="subTitle" idx="1"/>
          </p:nvPr>
        </p:nvSpPr>
        <p:spPr>
          <a:xfrm>
            <a:off x="1090781" y="2290867"/>
            <a:ext cx="5802096"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b="1" dirty="0"/>
              <a:t>A Data Science Approach to a Historical Tragedy</a:t>
            </a:r>
            <a:endParaRPr sz="1200" b="1" dirty="0"/>
          </a:p>
          <a:p>
            <a:pPr marL="0" lvl="0" indent="0" algn="l" rtl="0">
              <a:spcBef>
                <a:spcPts val="0"/>
              </a:spcBef>
              <a:spcAft>
                <a:spcPts val="0"/>
              </a:spcAft>
              <a:buNone/>
            </a:pPr>
            <a:endParaRPr sz="1200" dirty="0"/>
          </a:p>
        </p:txBody>
      </p:sp>
      <p:grpSp>
        <p:nvGrpSpPr>
          <p:cNvPr id="344" name="Google Shape;344;p35"/>
          <p:cNvGrpSpPr/>
          <p:nvPr/>
        </p:nvGrpSpPr>
        <p:grpSpPr>
          <a:xfrm>
            <a:off x="3515188" y="1325800"/>
            <a:ext cx="5628812" cy="3277574"/>
            <a:chOff x="3523588" y="1478150"/>
            <a:chExt cx="5628812" cy="3277574"/>
          </a:xfrm>
        </p:grpSpPr>
        <p:sp>
          <p:nvSpPr>
            <p:cNvPr id="345" name="Google Shape;345;p35"/>
            <p:cNvSpPr/>
            <p:nvPr/>
          </p:nvSpPr>
          <p:spPr>
            <a:xfrm flipH="1">
              <a:off x="7711642" y="1837168"/>
              <a:ext cx="1438256" cy="148741"/>
            </a:xfrm>
            <a:custGeom>
              <a:avLst/>
              <a:gdLst/>
              <a:ahLst/>
              <a:cxnLst/>
              <a:rect l="l" t="t" r="r" b="b"/>
              <a:pathLst>
                <a:path w="11498" h="1189" extrusionOk="0">
                  <a:moveTo>
                    <a:pt x="0" y="0"/>
                  </a:moveTo>
                  <a:lnTo>
                    <a:pt x="0" y="1188"/>
                  </a:lnTo>
                  <a:lnTo>
                    <a:pt x="11498" y="1188"/>
                  </a:lnTo>
                  <a:lnTo>
                    <a:pt x="11498"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flipH="1">
              <a:off x="8405753" y="1605620"/>
              <a:ext cx="741769" cy="128100"/>
            </a:xfrm>
            <a:custGeom>
              <a:avLst/>
              <a:gdLst/>
              <a:ahLst/>
              <a:cxnLst/>
              <a:rect l="l" t="t" r="r" b="b"/>
              <a:pathLst>
                <a:path w="5930" h="1024" extrusionOk="0">
                  <a:moveTo>
                    <a:pt x="1" y="0"/>
                  </a:moveTo>
                  <a:lnTo>
                    <a:pt x="1" y="1023"/>
                  </a:lnTo>
                  <a:lnTo>
                    <a:pt x="5930" y="1023"/>
                  </a:lnTo>
                  <a:lnTo>
                    <a:pt x="5930"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flipH="1">
              <a:off x="3523588" y="1478150"/>
              <a:ext cx="5628812" cy="3272676"/>
            </a:xfrm>
            <a:custGeom>
              <a:avLst/>
              <a:gdLst/>
              <a:ahLst/>
              <a:cxnLst/>
              <a:rect l="l" t="t" r="r" b="b"/>
              <a:pathLst>
                <a:path w="44999" h="26161" extrusionOk="0">
                  <a:moveTo>
                    <a:pt x="11518" y="2955"/>
                  </a:moveTo>
                  <a:cubicBezTo>
                    <a:pt x="12641" y="3290"/>
                    <a:pt x="13684" y="3619"/>
                    <a:pt x="14432" y="3869"/>
                  </a:cubicBezTo>
                  <a:lnTo>
                    <a:pt x="20" y="3869"/>
                  </a:lnTo>
                  <a:lnTo>
                    <a:pt x="20" y="2955"/>
                  </a:lnTo>
                  <a:close/>
                  <a:moveTo>
                    <a:pt x="20" y="1"/>
                  </a:moveTo>
                  <a:lnTo>
                    <a:pt x="0" y="26161"/>
                  </a:lnTo>
                  <a:lnTo>
                    <a:pt x="32023" y="26161"/>
                  </a:lnTo>
                  <a:lnTo>
                    <a:pt x="32148" y="25497"/>
                  </a:lnTo>
                  <a:lnTo>
                    <a:pt x="44998" y="14932"/>
                  </a:lnTo>
                  <a:lnTo>
                    <a:pt x="32063" y="14932"/>
                  </a:lnTo>
                  <a:lnTo>
                    <a:pt x="31689" y="14683"/>
                  </a:lnTo>
                  <a:lnTo>
                    <a:pt x="28385" y="14683"/>
                  </a:lnTo>
                  <a:lnTo>
                    <a:pt x="19443" y="7591"/>
                  </a:lnTo>
                  <a:cubicBezTo>
                    <a:pt x="19443" y="7591"/>
                    <a:pt x="19777" y="7591"/>
                    <a:pt x="19752" y="7551"/>
                  </a:cubicBezTo>
                  <a:cubicBezTo>
                    <a:pt x="19712" y="7506"/>
                    <a:pt x="19108" y="7032"/>
                    <a:pt x="19108" y="7032"/>
                  </a:cubicBezTo>
                  <a:lnTo>
                    <a:pt x="19607" y="5430"/>
                  </a:lnTo>
                  <a:cubicBezTo>
                    <a:pt x="19607" y="5430"/>
                    <a:pt x="20027" y="5201"/>
                    <a:pt x="19797" y="5201"/>
                  </a:cubicBezTo>
                  <a:lnTo>
                    <a:pt x="19028" y="5201"/>
                  </a:lnTo>
                  <a:lnTo>
                    <a:pt x="16823" y="2621"/>
                  </a:lnTo>
                  <a:lnTo>
                    <a:pt x="16593" y="2621"/>
                  </a:lnTo>
                  <a:lnTo>
                    <a:pt x="17362" y="4348"/>
                  </a:lnTo>
                  <a:lnTo>
                    <a:pt x="16908" y="4762"/>
                  </a:lnTo>
                  <a:lnTo>
                    <a:pt x="15700" y="4452"/>
                  </a:lnTo>
                  <a:cubicBezTo>
                    <a:pt x="15700" y="4452"/>
                    <a:pt x="15825" y="4203"/>
                    <a:pt x="15720" y="4098"/>
                  </a:cubicBezTo>
                  <a:cubicBezTo>
                    <a:pt x="15660" y="4038"/>
                    <a:pt x="12496" y="3060"/>
                    <a:pt x="9607" y="2062"/>
                  </a:cubicBezTo>
                  <a:cubicBezTo>
                    <a:pt x="9567" y="2042"/>
                    <a:pt x="9502" y="2042"/>
                    <a:pt x="9442" y="2042"/>
                  </a:cubicBezTo>
                  <a:lnTo>
                    <a:pt x="20" y="2042"/>
                  </a:lnTo>
                  <a:lnTo>
                    <a:pt x="20" y="1124"/>
                  </a:lnTo>
                  <a:lnTo>
                    <a:pt x="6218" y="1124"/>
                  </a:lnTo>
                  <a:cubicBezTo>
                    <a:pt x="6278" y="1124"/>
                    <a:pt x="6303" y="1044"/>
                    <a:pt x="6238" y="1019"/>
                  </a:cubicBezTo>
                  <a:cubicBezTo>
                    <a:pt x="5679" y="834"/>
                    <a:pt x="5260" y="710"/>
                    <a:pt x="5055" y="645"/>
                  </a:cubicBezTo>
                  <a:cubicBezTo>
                    <a:pt x="3808" y="270"/>
                    <a:pt x="3014" y="191"/>
                    <a:pt x="1497" y="126"/>
                  </a:cubicBezTo>
                  <a:cubicBezTo>
                    <a:pt x="85" y="46"/>
                    <a:pt x="20" y="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8051755" y="2383450"/>
              <a:ext cx="1092639" cy="179890"/>
            </a:xfrm>
            <a:custGeom>
              <a:avLst/>
              <a:gdLst/>
              <a:ahLst/>
              <a:cxnLst/>
              <a:rect l="l" t="t" r="r" b="b"/>
              <a:pathLst>
                <a:path w="8735" h="1438" extrusionOk="0">
                  <a:moveTo>
                    <a:pt x="166" y="0"/>
                  </a:moveTo>
                  <a:cubicBezTo>
                    <a:pt x="81" y="0"/>
                    <a:pt x="1" y="65"/>
                    <a:pt x="1" y="170"/>
                  </a:cubicBezTo>
                  <a:lnTo>
                    <a:pt x="1" y="1268"/>
                  </a:lnTo>
                  <a:cubicBezTo>
                    <a:pt x="1" y="1372"/>
                    <a:pt x="81" y="1437"/>
                    <a:pt x="166" y="1437"/>
                  </a:cubicBezTo>
                  <a:lnTo>
                    <a:pt x="8564" y="1437"/>
                  </a:lnTo>
                  <a:cubicBezTo>
                    <a:pt x="8649" y="1437"/>
                    <a:pt x="8734" y="1372"/>
                    <a:pt x="8734" y="1268"/>
                  </a:cubicBezTo>
                  <a:cubicBezTo>
                    <a:pt x="8734" y="564"/>
                    <a:pt x="8170" y="0"/>
                    <a:pt x="7462"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flipH="1">
              <a:off x="7654102" y="2604365"/>
              <a:ext cx="1490292" cy="182392"/>
            </a:xfrm>
            <a:custGeom>
              <a:avLst/>
              <a:gdLst/>
              <a:ahLst/>
              <a:cxnLst/>
              <a:rect l="l" t="t" r="r" b="b"/>
              <a:pathLst>
                <a:path w="11914" h="1458" extrusionOk="0">
                  <a:moveTo>
                    <a:pt x="166" y="1"/>
                  </a:moveTo>
                  <a:cubicBezTo>
                    <a:pt x="81" y="1"/>
                    <a:pt x="1" y="85"/>
                    <a:pt x="1" y="170"/>
                  </a:cubicBezTo>
                  <a:lnTo>
                    <a:pt x="1" y="1293"/>
                  </a:lnTo>
                  <a:cubicBezTo>
                    <a:pt x="1" y="1373"/>
                    <a:pt x="81" y="1458"/>
                    <a:pt x="166" y="1458"/>
                  </a:cubicBezTo>
                  <a:lnTo>
                    <a:pt x="11748" y="1458"/>
                  </a:lnTo>
                  <a:cubicBezTo>
                    <a:pt x="11853" y="1458"/>
                    <a:pt x="11913" y="1373"/>
                    <a:pt x="11913" y="1293"/>
                  </a:cubicBezTo>
                  <a:cubicBezTo>
                    <a:pt x="11913" y="584"/>
                    <a:pt x="11354" y="1"/>
                    <a:pt x="10645" y="1"/>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flipH="1">
              <a:off x="7448833" y="2828532"/>
              <a:ext cx="1695561" cy="179265"/>
            </a:xfrm>
            <a:custGeom>
              <a:avLst/>
              <a:gdLst/>
              <a:ahLst/>
              <a:cxnLst/>
              <a:rect l="l" t="t" r="r" b="b"/>
              <a:pathLst>
                <a:path w="13555" h="1433" extrusionOk="0">
                  <a:moveTo>
                    <a:pt x="166" y="0"/>
                  </a:moveTo>
                  <a:cubicBezTo>
                    <a:pt x="81" y="0"/>
                    <a:pt x="1" y="60"/>
                    <a:pt x="1" y="165"/>
                  </a:cubicBezTo>
                  <a:lnTo>
                    <a:pt x="1" y="1268"/>
                  </a:lnTo>
                  <a:cubicBezTo>
                    <a:pt x="1" y="1353"/>
                    <a:pt x="81" y="1432"/>
                    <a:pt x="166" y="1432"/>
                  </a:cubicBezTo>
                  <a:lnTo>
                    <a:pt x="13390" y="1432"/>
                  </a:lnTo>
                  <a:cubicBezTo>
                    <a:pt x="13475" y="1432"/>
                    <a:pt x="13555" y="1353"/>
                    <a:pt x="13555" y="1268"/>
                  </a:cubicBezTo>
                  <a:cubicBezTo>
                    <a:pt x="13555" y="559"/>
                    <a:pt x="12996" y="0"/>
                    <a:pt x="12287"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flipH="1">
              <a:off x="7448833" y="3049446"/>
              <a:ext cx="1695561" cy="179265"/>
            </a:xfrm>
            <a:custGeom>
              <a:avLst/>
              <a:gdLst/>
              <a:ahLst/>
              <a:cxnLst/>
              <a:rect l="l" t="t" r="r" b="b"/>
              <a:pathLst>
                <a:path w="13555" h="1433" extrusionOk="0">
                  <a:moveTo>
                    <a:pt x="166" y="1"/>
                  </a:moveTo>
                  <a:cubicBezTo>
                    <a:pt x="81" y="1"/>
                    <a:pt x="1" y="61"/>
                    <a:pt x="1" y="165"/>
                  </a:cubicBezTo>
                  <a:lnTo>
                    <a:pt x="1" y="1268"/>
                  </a:lnTo>
                  <a:cubicBezTo>
                    <a:pt x="1" y="1373"/>
                    <a:pt x="81" y="1433"/>
                    <a:pt x="166" y="1433"/>
                  </a:cubicBezTo>
                  <a:lnTo>
                    <a:pt x="13390" y="1433"/>
                  </a:lnTo>
                  <a:cubicBezTo>
                    <a:pt x="13475" y="1433"/>
                    <a:pt x="13555" y="1373"/>
                    <a:pt x="13555" y="1268"/>
                  </a:cubicBezTo>
                  <a:cubicBezTo>
                    <a:pt x="13555" y="560"/>
                    <a:pt x="12996" y="1"/>
                    <a:pt x="12287" y="1"/>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flipH="1">
              <a:off x="8970022" y="3270486"/>
              <a:ext cx="174372" cy="182392"/>
            </a:xfrm>
            <a:custGeom>
              <a:avLst/>
              <a:gdLst/>
              <a:ahLst/>
              <a:cxnLst/>
              <a:rect l="l" t="t" r="r" b="b"/>
              <a:pathLst>
                <a:path w="1394" h="1458" extrusionOk="0">
                  <a:moveTo>
                    <a:pt x="166" y="0"/>
                  </a:moveTo>
                  <a:cubicBezTo>
                    <a:pt x="81" y="0"/>
                    <a:pt x="1" y="85"/>
                    <a:pt x="1" y="165"/>
                  </a:cubicBezTo>
                  <a:lnTo>
                    <a:pt x="1" y="1288"/>
                  </a:lnTo>
                  <a:cubicBezTo>
                    <a:pt x="1" y="1373"/>
                    <a:pt x="81" y="1458"/>
                    <a:pt x="166" y="1458"/>
                  </a:cubicBezTo>
                  <a:lnTo>
                    <a:pt x="1224" y="1458"/>
                  </a:lnTo>
                  <a:cubicBezTo>
                    <a:pt x="1328" y="1458"/>
                    <a:pt x="1393" y="1373"/>
                    <a:pt x="1393" y="1288"/>
                  </a:cubicBezTo>
                  <a:lnTo>
                    <a:pt x="1393" y="165"/>
                  </a:lnTo>
                  <a:cubicBezTo>
                    <a:pt x="1393" y="85"/>
                    <a:pt x="1328" y="0"/>
                    <a:pt x="1224"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flipH="1">
              <a:off x="8564238" y="3270486"/>
              <a:ext cx="583283" cy="182392"/>
            </a:xfrm>
            <a:custGeom>
              <a:avLst/>
              <a:gdLst/>
              <a:ahLst/>
              <a:cxnLst/>
              <a:rect l="l" t="t" r="r" b="b"/>
              <a:pathLst>
                <a:path w="4663" h="1458" extrusionOk="0">
                  <a:moveTo>
                    <a:pt x="171" y="0"/>
                  </a:moveTo>
                  <a:cubicBezTo>
                    <a:pt x="86" y="0"/>
                    <a:pt x="1" y="85"/>
                    <a:pt x="1" y="165"/>
                  </a:cubicBezTo>
                  <a:lnTo>
                    <a:pt x="1" y="1288"/>
                  </a:lnTo>
                  <a:cubicBezTo>
                    <a:pt x="1" y="1373"/>
                    <a:pt x="86" y="1458"/>
                    <a:pt x="171" y="1458"/>
                  </a:cubicBezTo>
                  <a:lnTo>
                    <a:pt x="4492" y="1458"/>
                  </a:lnTo>
                  <a:cubicBezTo>
                    <a:pt x="4577" y="1458"/>
                    <a:pt x="4662" y="1373"/>
                    <a:pt x="4662" y="1288"/>
                  </a:cubicBezTo>
                  <a:lnTo>
                    <a:pt x="4662" y="165"/>
                  </a:lnTo>
                  <a:cubicBezTo>
                    <a:pt x="4662" y="85"/>
                    <a:pt x="4577" y="0"/>
                    <a:pt x="4492"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flipH="1">
              <a:off x="7937533" y="3270486"/>
              <a:ext cx="580031" cy="182392"/>
            </a:xfrm>
            <a:custGeom>
              <a:avLst/>
              <a:gdLst/>
              <a:ahLst/>
              <a:cxnLst/>
              <a:rect l="l" t="t" r="r" b="b"/>
              <a:pathLst>
                <a:path w="4637" h="1458" extrusionOk="0">
                  <a:moveTo>
                    <a:pt x="165" y="0"/>
                  </a:moveTo>
                  <a:cubicBezTo>
                    <a:pt x="60" y="0"/>
                    <a:pt x="0" y="85"/>
                    <a:pt x="0" y="165"/>
                  </a:cubicBezTo>
                  <a:lnTo>
                    <a:pt x="0" y="1288"/>
                  </a:lnTo>
                  <a:cubicBezTo>
                    <a:pt x="0" y="1373"/>
                    <a:pt x="60" y="1458"/>
                    <a:pt x="165" y="1458"/>
                  </a:cubicBezTo>
                  <a:lnTo>
                    <a:pt x="4472" y="1458"/>
                  </a:lnTo>
                  <a:cubicBezTo>
                    <a:pt x="4552" y="1458"/>
                    <a:pt x="4636" y="1373"/>
                    <a:pt x="4636" y="1288"/>
                  </a:cubicBezTo>
                  <a:lnTo>
                    <a:pt x="4636" y="165"/>
                  </a:lnTo>
                  <a:cubicBezTo>
                    <a:pt x="4636" y="85"/>
                    <a:pt x="4552" y="0"/>
                    <a:pt x="4472"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flipH="1">
              <a:off x="7310827" y="3270486"/>
              <a:ext cx="580031" cy="182392"/>
            </a:xfrm>
            <a:custGeom>
              <a:avLst/>
              <a:gdLst/>
              <a:ahLst/>
              <a:cxnLst/>
              <a:rect l="l" t="t" r="r" b="b"/>
              <a:pathLst>
                <a:path w="4637" h="1458" extrusionOk="0">
                  <a:moveTo>
                    <a:pt x="165" y="0"/>
                  </a:moveTo>
                  <a:cubicBezTo>
                    <a:pt x="85" y="0"/>
                    <a:pt x="1" y="85"/>
                    <a:pt x="1" y="165"/>
                  </a:cubicBezTo>
                  <a:lnTo>
                    <a:pt x="1" y="1288"/>
                  </a:lnTo>
                  <a:cubicBezTo>
                    <a:pt x="1" y="1373"/>
                    <a:pt x="85" y="1458"/>
                    <a:pt x="165" y="1458"/>
                  </a:cubicBezTo>
                  <a:lnTo>
                    <a:pt x="4472" y="1458"/>
                  </a:lnTo>
                  <a:cubicBezTo>
                    <a:pt x="4577" y="1458"/>
                    <a:pt x="4637" y="1373"/>
                    <a:pt x="4637" y="1288"/>
                  </a:cubicBezTo>
                  <a:cubicBezTo>
                    <a:pt x="4637" y="584"/>
                    <a:pt x="4078" y="0"/>
                    <a:pt x="3369"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flipH="1">
              <a:off x="8998791" y="2201689"/>
              <a:ext cx="80681" cy="80688"/>
            </a:xfrm>
            <a:custGeom>
              <a:avLst/>
              <a:gdLst/>
              <a:ahLst/>
              <a:cxnLst/>
              <a:rect l="l" t="t" r="r" b="b"/>
              <a:pathLst>
                <a:path w="645" h="645" extrusionOk="0">
                  <a:moveTo>
                    <a:pt x="310" y="1"/>
                  </a:moveTo>
                  <a:cubicBezTo>
                    <a:pt x="146" y="1"/>
                    <a:pt x="1" y="146"/>
                    <a:pt x="1" y="310"/>
                  </a:cubicBezTo>
                  <a:cubicBezTo>
                    <a:pt x="1" y="500"/>
                    <a:pt x="146" y="645"/>
                    <a:pt x="310" y="645"/>
                  </a:cubicBezTo>
                  <a:cubicBezTo>
                    <a:pt x="500" y="645"/>
                    <a:pt x="645" y="500"/>
                    <a:pt x="645" y="310"/>
                  </a:cubicBezTo>
                  <a:cubicBezTo>
                    <a:pt x="645" y="146"/>
                    <a:pt x="500" y="1"/>
                    <a:pt x="310"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flipH="1">
              <a:off x="8863317" y="2201689"/>
              <a:ext cx="81307" cy="80688"/>
            </a:xfrm>
            <a:custGeom>
              <a:avLst/>
              <a:gdLst/>
              <a:ahLst/>
              <a:cxnLst/>
              <a:rect l="l" t="t" r="r" b="b"/>
              <a:pathLst>
                <a:path w="650" h="645" extrusionOk="0">
                  <a:moveTo>
                    <a:pt x="315" y="1"/>
                  </a:moveTo>
                  <a:cubicBezTo>
                    <a:pt x="151" y="1"/>
                    <a:pt x="1" y="146"/>
                    <a:pt x="1" y="310"/>
                  </a:cubicBezTo>
                  <a:cubicBezTo>
                    <a:pt x="1" y="500"/>
                    <a:pt x="151" y="645"/>
                    <a:pt x="315" y="645"/>
                  </a:cubicBezTo>
                  <a:cubicBezTo>
                    <a:pt x="500" y="645"/>
                    <a:pt x="650" y="500"/>
                    <a:pt x="650" y="310"/>
                  </a:cubicBezTo>
                  <a:cubicBezTo>
                    <a:pt x="650" y="146"/>
                    <a:pt x="500" y="1"/>
                    <a:pt x="315"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flipH="1">
              <a:off x="8582363" y="2201689"/>
              <a:ext cx="81307" cy="80688"/>
            </a:xfrm>
            <a:custGeom>
              <a:avLst/>
              <a:gdLst/>
              <a:ahLst/>
              <a:cxnLst/>
              <a:rect l="l" t="t" r="r" b="b"/>
              <a:pathLst>
                <a:path w="650" h="645" extrusionOk="0">
                  <a:moveTo>
                    <a:pt x="315" y="1"/>
                  </a:moveTo>
                  <a:cubicBezTo>
                    <a:pt x="150" y="1"/>
                    <a:pt x="1" y="146"/>
                    <a:pt x="1" y="310"/>
                  </a:cubicBezTo>
                  <a:cubicBezTo>
                    <a:pt x="1" y="500"/>
                    <a:pt x="150" y="645"/>
                    <a:pt x="315" y="645"/>
                  </a:cubicBezTo>
                  <a:cubicBezTo>
                    <a:pt x="500" y="645"/>
                    <a:pt x="649" y="500"/>
                    <a:pt x="649" y="310"/>
                  </a:cubicBezTo>
                  <a:cubicBezTo>
                    <a:pt x="649" y="146"/>
                    <a:pt x="500" y="1"/>
                    <a:pt x="315"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flipH="1">
              <a:off x="8363954" y="2201689"/>
              <a:ext cx="81182" cy="80688"/>
            </a:xfrm>
            <a:custGeom>
              <a:avLst/>
              <a:gdLst/>
              <a:ahLst/>
              <a:cxnLst/>
              <a:rect l="l" t="t" r="r" b="b"/>
              <a:pathLst>
                <a:path w="649" h="645" extrusionOk="0">
                  <a:moveTo>
                    <a:pt x="315" y="1"/>
                  </a:moveTo>
                  <a:cubicBezTo>
                    <a:pt x="150" y="1"/>
                    <a:pt x="0" y="146"/>
                    <a:pt x="0" y="310"/>
                  </a:cubicBezTo>
                  <a:cubicBezTo>
                    <a:pt x="0" y="500"/>
                    <a:pt x="150" y="645"/>
                    <a:pt x="315" y="645"/>
                  </a:cubicBezTo>
                  <a:cubicBezTo>
                    <a:pt x="499" y="645"/>
                    <a:pt x="649" y="500"/>
                    <a:pt x="649" y="310"/>
                  </a:cubicBezTo>
                  <a:cubicBezTo>
                    <a:pt x="649" y="146"/>
                    <a:pt x="499" y="1"/>
                    <a:pt x="315"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flipH="1">
              <a:off x="8187200" y="2201689"/>
              <a:ext cx="80681" cy="80688"/>
            </a:xfrm>
            <a:custGeom>
              <a:avLst/>
              <a:gdLst/>
              <a:ahLst/>
              <a:cxnLst/>
              <a:rect l="l" t="t" r="r" b="b"/>
              <a:pathLst>
                <a:path w="645" h="645" extrusionOk="0">
                  <a:moveTo>
                    <a:pt x="310" y="1"/>
                  </a:moveTo>
                  <a:cubicBezTo>
                    <a:pt x="145" y="1"/>
                    <a:pt x="0" y="146"/>
                    <a:pt x="0" y="310"/>
                  </a:cubicBezTo>
                  <a:cubicBezTo>
                    <a:pt x="0" y="500"/>
                    <a:pt x="145" y="645"/>
                    <a:pt x="310" y="645"/>
                  </a:cubicBezTo>
                  <a:cubicBezTo>
                    <a:pt x="499" y="645"/>
                    <a:pt x="644" y="500"/>
                    <a:pt x="644" y="310"/>
                  </a:cubicBezTo>
                  <a:cubicBezTo>
                    <a:pt x="644" y="146"/>
                    <a:pt x="499" y="1"/>
                    <a:pt x="310"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flipH="1">
              <a:off x="8010572" y="2201689"/>
              <a:ext cx="80681" cy="80688"/>
            </a:xfrm>
            <a:custGeom>
              <a:avLst/>
              <a:gdLst/>
              <a:ahLst/>
              <a:cxnLst/>
              <a:rect l="l" t="t" r="r" b="b"/>
              <a:pathLst>
                <a:path w="645" h="645" extrusionOk="0">
                  <a:moveTo>
                    <a:pt x="315" y="1"/>
                  </a:moveTo>
                  <a:cubicBezTo>
                    <a:pt x="145" y="1"/>
                    <a:pt x="1" y="146"/>
                    <a:pt x="1" y="310"/>
                  </a:cubicBezTo>
                  <a:cubicBezTo>
                    <a:pt x="1" y="500"/>
                    <a:pt x="145" y="645"/>
                    <a:pt x="315" y="645"/>
                  </a:cubicBezTo>
                  <a:cubicBezTo>
                    <a:pt x="500" y="645"/>
                    <a:pt x="644" y="500"/>
                    <a:pt x="644" y="310"/>
                  </a:cubicBezTo>
                  <a:cubicBezTo>
                    <a:pt x="644" y="146"/>
                    <a:pt x="500" y="1"/>
                    <a:pt x="315"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flipH="1">
              <a:off x="7906371" y="2430235"/>
              <a:ext cx="80556" cy="80688"/>
            </a:xfrm>
            <a:custGeom>
              <a:avLst/>
              <a:gdLst/>
              <a:ahLst/>
              <a:cxnLst/>
              <a:rect l="l" t="t" r="r" b="b"/>
              <a:pathLst>
                <a:path w="644" h="645" extrusionOk="0">
                  <a:moveTo>
                    <a:pt x="310" y="0"/>
                  </a:moveTo>
                  <a:cubicBezTo>
                    <a:pt x="145" y="0"/>
                    <a:pt x="0" y="145"/>
                    <a:pt x="0" y="315"/>
                  </a:cubicBezTo>
                  <a:cubicBezTo>
                    <a:pt x="0" y="499"/>
                    <a:pt x="145" y="644"/>
                    <a:pt x="310" y="644"/>
                  </a:cubicBezTo>
                  <a:cubicBezTo>
                    <a:pt x="499" y="644"/>
                    <a:pt x="644" y="499"/>
                    <a:pt x="644" y="315"/>
                  </a:cubicBezTo>
                  <a:cubicBezTo>
                    <a:pt x="644" y="145"/>
                    <a:pt x="499" y="0"/>
                    <a:pt x="310"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flipH="1">
              <a:off x="7729618" y="2430235"/>
              <a:ext cx="80681" cy="80688"/>
            </a:xfrm>
            <a:custGeom>
              <a:avLst/>
              <a:gdLst/>
              <a:ahLst/>
              <a:cxnLst/>
              <a:rect l="l" t="t" r="r" b="b"/>
              <a:pathLst>
                <a:path w="645" h="645" extrusionOk="0">
                  <a:moveTo>
                    <a:pt x="315" y="0"/>
                  </a:moveTo>
                  <a:cubicBezTo>
                    <a:pt x="145" y="0"/>
                    <a:pt x="0" y="145"/>
                    <a:pt x="0" y="315"/>
                  </a:cubicBezTo>
                  <a:cubicBezTo>
                    <a:pt x="0" y="499"/>
                    <a:pt x="145" y="644"/>
                    <a:pt x="315" y="644"/>
                  </a:cubicBezTo>
                  <a:cubicBezTo>
                    <a:pt x="499" y="644"/>
                    <a:pt x="644" y="499"/>
                    <a:pt x="644" y="315"/>
                  </a:cubicBezTo>
                  <a:cubicBezTo>
                    <a:pt x="644" y="145"/>
                    <a:pt x="499" y="0"/>
                    <a:pt x="315"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flipH="1">
              <a:off x="7552364" y="2430235"/>
              <a:ext cx="81307" cy="80688"/>
            </a:xfrm>
            <a:custGeom>
              <a:avLst/>
              <a:gdLst/>
              <a:ahLst/>
              <a:cxnLst/>
              <a:rect l="l" t="t" r="r" b="b"/>
              <a:pathLst>
                <a:path w="650" h="645" extrusionOk="0">
                  <a:moveTo>
                    <a:pt x="315" y="0"/>
                  </a:moveTo>
                  <a:cubicBezTo>
                    <a:pt x="150" y="0"/>
                    <a:pt x="1" y="145"/>
                    <a:pt x="1" y="315"/>
                  </a:cubicBezTo>
                  <a:cubicBezTo>
                    <a:pt x="1" y="499"/>
                    <a:pt x="150" y="644"/>
                    <a:pt x="315" y="644"/>
                  </a:cubicBezTo>
                  <a:cubicBezTo>
                    <a:pt x="500" y="644"/>
                    <a:pt x="649" y="499"/>
                    <a:pt x="649" y="315"/>
                  </a:cubicBezTo>
                  <a:cubicBezTo>
                    <a:pt x="649" y="145"/>
                    <a:pt x="500" y="0"/>
                    <a:pt x="315"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flipH="1">
              <a:off x="5601605" y="3294129"/>
              <a:ext cx="1319173" cy="83190"/>
            </a:xfrm>
            <a:custGeom>
              <a:avLst/>
              <a:gdLst/>
              <a:ahLst/>
              <a:cxnLst/>
              <a:rect l="l" t="t" r="r" b="b"/>
              <a:pathLst>
                <a:path w="10546" h="665" extrusionOk="0">
                  <a:moveTo>
                    <a:pt x="335" y="1"/>
                  </a:moveTo>
                  <a:cubicBezTo>
                    <a:pt x="165" y="1"/>
                    <a:pt x="1" y="146"/>
                    <a:pt x="1" y="330"/>
                  </a:cubicBezTo>
                  <a:cubicBezTo>
                    <a:pt x="1" y="520"/>
                    <a:pt x="165" y="665"/>
                    <a:pt x="335" y="665"/>
                  </a:cubicBezTo>
                  <a:lnTo>
                    <a:pt x="3659" y="665"/>
                  </a:lnTo>
                  <a:lnTo>
                    <a:pt x="4118" y="166"/>
                  </a:lnTo>
                  <a:lnTo>
                    <a:pt x="10545" y="166"/>
                  </a:lnTo>
                  <a:lnTo>
                    <a:pt x="10336"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flipH="1">
              <a:off x="5747680" y="3525176"/>
              <a:ext cx="184879" cy="260453"/>
            </a:xfrm>
            <a:custGeom>
              <a:avLst/>
              <a:gdLst/>
              <a:ahLst/>
              <a:cxnLst/>
              <a:rect l="l" t="t" r="r" b="b"/>
              <a:pathLst>
                <a:path w="1478" h="2082" extrusionOk="0">
                  <a:moveTo>
                    <a:pt x="85" y="0"/>
                  </a:moveTo>
                  <a:cubicBezTo>
                    <a:pt x="25" y="0"/>
                    <a:pt x="1" y="45"/>
                    <a:pt x="1" y="85"/>
                  </a:cubicBezTo>
                  <a:lnTo>
                    <a:pt x="1" y="1997"/>
                  </a:lnTo>
                  <a:cubicBezTo>
                    <a:pt x="1" y="2041"/>
                    <a:pt x="25" y="2081"/>
                    <a:pt x="85" y="2081"/>
                  </a:cubicBezTo>
                  <a:lnTo>
                    <a:pt x="1398" y="2081"/>
                  </a:lnTo>
                  <a:cubicBezTo>
                    <a:pt x="1438" y="2081"/>
                    <a:pt x="1478" y="2041"/>
                    <a:pt x="1478" y="1997"/>
                  </a:cubicBezTo>
                  <a:lnTo>
                    <a:pt x="1478" y="85"/>
                  </a:lnTo>
                  <a:cubicBezTo>
                    <a:pt x="1478" y="45"/>
                    <a:pt x="1438" y="0"/>
                    <a:pt x="1398"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flipH="1">
              <a:off x="6951801" y="3462755"/>
              <a:ext cx="51911" cy="18890"/>
            </a:xfrm>
            <a:custGeom>
              <a:avLst/>
              <a:gdLst/>
              <a:ahLst/>
              <a:cxnLst/>
              <a:rect l="l" t="t" r="r" b="b"/>
              <a:pathLst>
                <a:path w="415" h="151" extrusionOk="0">
                  <a:moveTo>
                    <a:pt x="80" y="0"/>
                  </a:moveTo>
                  <a:cubicBezTo>
                    <a:pt x="40" y="0"/>
                    <a:pt x="0" y="25"/>
                    <a:pt x="0" y="65"/>
                  </a:cubicBezTo>
                  <a:cubicBezTo>
                    <a:pt x="0" y="105"/>
                    <a:pt x="40" y="150"/>
                    <a:pt x="80" y="150"/>
                  </a:cubicBezTo>
                  <a:lnTo>
                    <a:pt x="354" y="150"/>
                  </a:lnTo>
                  <a:cubicBezTo>
                    <a:pt x="394" y="150"/>
                    <a:pt x="414" y="105"/>
                    <a:pt x="414" y="65"/>
                  </a:cubicBezTo>
                  <a:cubicBezTo>
                    <a:pt x="414" y="25"/>
                    <a:pt x="394" y="0"/>
                    <a:pt x="354"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flipH="1">
              <a:off x="6842597" y="3462755"/>
              <a:ext cx="51911" cy="18890"/>
            </a:xfrm>
            <a:custGeom>
              <a:avLst/>
              <a:gdLst/>
              <a:ahLst/>
              <a:cxnLst/>
              <a:rect l="l" t="t" r="r" b="b"/>
              <a:pathLst>
                <a:path w="415" h="151" extrusionOk="0">
                  <a:moveTo>
                    <a:pt x="60" y="0"/>
                  </a:moveTo>
                  <a:cubicBezTo>
                    <a:pt x="40" y="0"/>
                    <a:pt x="0" y="25"/>
                    <a:pt x="0" y="65"/>
                  </a:cubicBezTo>
                  <a:cubicBezTo>
                    <a:pt x="0" y="105"/>
                    <a:pt x="40" y="150"/>
                    <a:pt x="60" y="150"/>
                  </a:cubicBezTo>
                  <a:lnTo>
                    <a:pt x="355" y="150"/>
                  </a:lnTo>
                  <a:cubicBezTo>
                    <a:pt x="395" y="150"/>
                    <a:pt x="415" y="105"/>
                    <a:pt x="415" y="65"/>
                  </a:cubicBezTo>
                  <a:cubicBezTo>
                    <a:pt x="415" y="25"/>
                    <a:pt x="395" y="0"/>
                    <a:pt x="355"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flipH="1">
              <a:off x="6733393" y="3462755"/>
              <a:ext cx="51911" cy="18890"/>
            </a:xfrm>
            <a:custGeom>
              <a:avLst/>
              <a:gdLst/>
              <a:ahLst/>
              <a:cxnLst/>
              <a:rect l="l" t="t" r="r" b="b"/>
              <a:pathLst>
                <a:path w="415" h="151" extrusionOk="0">
                  <a:moveTo>
                    <a:pt x="61" y="0"/>
                  </a:moveTo>
                  <a:cubicBezTo>
                    <a:pt x="21" y="0"/>
                    <a:pt x="1" y="25"/>
                    <a:pt x="1" y="65"/>
                  </a:cubicBezTo>
                  <a:cubicBezTo>
                    <a:pt x="1" y="105"/>
                    <a:pt x="21" y="150"/>
                    <a:pt x="61" y="150"/>
                  </a:cubicBezTo>
                  <a:lnTo>
                    <a:pt x="330" y="150"/>
                  </a:lnTo>
                  <a:cubicBezTo>
                    <a:pt x="375" y="150"/>
                    <a:pt x="415" y="105"/>
                    <a:pt x="415" y="65"/>
                  </a:cubicBezTo>
                  <a:cubicBezTo>
                    <a:pt x="415" y="25"/>
                    <a:pt x="375" y="0"/>
                    <a:pt x="330"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flipH="1">
              <a:off x="6207760" y="3462755"/>
              <a:ext cx="52537" cy="18890"/>
            </a:xfrm>
            <a:custGeom>
              <a:avLst/>
              <a:gdLst/>
              <a:ahLst/>
              <a:cxnLst/>
              <a:rect l="l" t="t" r="r" b="b"/>
              <a:pathLst>
                <a:path w="420" h="151" extrusionOk="0">
                  <a:moveTo>
                    <a:pt x="85" y="0"/>
                  </a:moveTo>
                  <a:cubicBezTo>
                    <a:pt x="45" y="0"/>
                    <a:pt x="1" y="25"/>
                    <a:pt x="1" y="65"/>
                  </a:cubicBezTo>
                  <a:cubicBezTo>
                    <a:pt x="1" y="105"/>
                    <a:pt x="45" y="150"/>
                    <a:pt x="85" y="150"/>
                  </a:cubicBezTo>
                  <a:lnTo>
                    <a:pt x="355" y="150"/>
                  </a:lnTo>
                  <a:cubicBezTo>
                    <a:pt x="400" y="150"/>
                    <a:pt x="420" y="105"/>
                    <a:pt x="420" y="65"/>
                  </a:cubicBezTo>
                  <a:cubicBezTo>
                    <a:pt x="420" y="25"/>
                    <a:pt x="400" y="0"/>
                    <a:pt x="355"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flipH="1">
              <a:off x="6098431" y="3462755"/>
              <a:ext cx="52662" cy="18890"/>
            </a:xfrm>
            <a:custGeom>
              <a:avLst/>
              <a:gdLst/>
              <a:ahLst/>
              <a:cxnLst/>
              <a:rect l="l" t="t" r="r" b="b"/>
              <a:pathLst>
                <a:path w="421" h="151" extrusionOk="0">
                  <a:moveTo>
                    <a:pt x="66" y="0"/>
                  </a:moveTo>
                  <a:cubicBezTo>
                    <a:pt x="46" y="0"/>
                    <a:pt x="1" y="25"/>
                    <a:pt x="1" y="65"/>
                  </a:cubicBezTo>
                  <a:cubicBezTo>
                    <a:pt x="1" y="105"/>
                    <a:pt x="46" y="150"/>
                    <a:pt x="66" y="150"/>
                  </a:cubicBezTo>
                  <a:lnTo>
                    <a:pt x="355" y="150"/>
                  </a:lnTo>
                  <a:cubicBezTo>
                    <a:pt x="400" y="150"/>
                    <a:pt x="420" y="105"/>
                    <a:pt x="420" y="65"/>
                  </a:cubicBezTo>
                  <a:cubicBezTo>
                    <a:pt x="420" y="25"/>
                    <a:pt x="400" y="0"/>
                    <a:pt x="355"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flipH="1">
              <a:off x="6530495" y="3462755"/>
              <a:ext cx="51911" cy="18890"/>
            </a:xfrm>
            <a:custGeom>
              <a:avLst/>
              <a:gdLst/>
              <a:ahLst/>
              <a:cxnLst/>
              <a:rect l="l" t="t" r="r" b="b"/>
              <a:pathLst>
                <a:path w="415" h="151" extrusionOk="0">
                  <a:moveTo>
                    <a:pt x="80" y="0"/>
                  </a:moveTo>
                  <a:cubicBezTo>
                    <a:pt x="40" y="0"/>
                    <a:pt x="1" y="25"/>
                    <a:pt x="1" y="65"/>
                  </a:cubicBezTo>
                  <a:cubicBezTo>
                    <a:pt x="1" y="105"/>
                    <a:pt x="40" y="150"/>
                    <a:pt x="80" y="150"/>
                  </a:cubicBezTo>
                  <a:lnTo>
                    <a:pt x="355" y="150"/>
                  </a:lnTo>
                  <a:cubicBezTo>
                    <a:pt x="395" y="150"/>
                    <a:pt x="415" y="105"/>
                    <a:pt x="415" y="65"/>
                  </a:cubicBezTo>
                  <a:cubicBezTo>
                    <a:pt x="415" y="25"/>
                    <a:pt x="395" y="0"/>
                    <a:pt x="355"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flipH="1">
              <a:off x="6421166" y="3462755"/>
              <a:ext cx="52036" cy="18890"/>
            </a:xfrm>
            <a:custGeom>
              <a:avLst/>
              <a:gdLst/>
              <a:ahLst/>
              <a:cxnLst/>
              <a:rect l="l" t="t" r="r" b="b"/>
              <a:pathLst>
                <a:path w="416" h="151" extrusionOk="0">
                  <a:moveTo>
                    <a:pt x="61" y="0"/>
                  </a:moveTo>
                  <a:cubicBezTo>
                    <a:pt x="41" y="0"/>
                    <a:pt x="1" y="25"/>
                    <a:pt x="1" y="65"/>
                  </a:cubicBezTo>
                  <a:cubicBezTo>
                    <a:pt x="1" y="105"/>
                    <a:pt x="41" y="150"/>
                    <a:pt x="61" y="150"/>
                  </a:cubicBezTo>
                  <a:lnTo>
                    <a:pt x="355" y="150"/>
                  </a:lnTo>
                  <a:cubicBezTo>
                    <a:pt x="395" y="150"/>
                    <a:pt x="415" y="105"/>
                    <a:pt x="415" y="65"/>
                  </a:cubicBezTo>
                  <a:cubicBezTo>
                    <a:pt x="415" y="25"/>
                    <a:pt x="395" y="0"/>
                    <a:pt x="355"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flipH="1">
              <a:off x="5989227" y="3462755"/>
              <a:ext cx="52537" cy="18890"/>
            </a:xfrm>
            <a:custGeom>
              <a:avLst/>
              <a:gdLst/>
              <a:ahLst/>
              <a:cxnLst/>
              <a:rect l="l" t="t" r="r" b="b"/>
              <a:pathLst>
                <a:path w="420" h="151" extrusionOk="0">
                  <a:moveTo>
                    <a:pt x="65" y="0"/>
                  </a:moveTo>
                  <a:cubicBezTo>
                    <a:pt x="25" y="0"/>
                    <a:pt x="0" y="25"/>
                    <a:pt x="0" y="65"/>
                  </a:cubicBezTo>
                  <a:cubicBezTo>
                    <a:pt x="0" y="105"/>
                    <a:pt x="25" y="150"/>
                    <a:pt x="65" y="150"/>
                  </a:cubicBezTo>
                  <a:lnTo>
                    <a:pt x="335" y="150"/>
                  </a:lnTo>
                  <a:cubicBezTo>
                    <a:pt x="374" y="150"/>
                    <a:pt x="419" y="105"/>
                    <a:pt x="419" y="65"/>
                  </a:cubicBezTo>
                  <a:cubicBezTo>
                    <a:pt x="419" y="25"/>
                    <a:pt x="374" y="0"/>
                    <a:pt x="335"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flipH="1">
              <a:off x="5318114" y="3462755"/>
              <a:ext cx="52662" cy="18890"/>
            </a:xfrm>
            <a:custGeom>
              <a:avLst/>
              <a:gdLst/>
              <a:ahLst/>
              <a:cxnLst/>
              <a:rect l="l" t="t" r="r" b="b"/>
              <a:pathLst>
                <a:path w="421" h="151" extrusionOk="0">
                  <a:moveTo>
                    <a:pt x="66" y="0"/>
                  </a:moveTo>
                  <a:cubicBezTo>
                    <a:pt x="26" y="0"/>
                    <a:pt x="1" y="25"/>
                    <a:pt x="1" y="65"/>
                  </a:cubicBezTo>
                  <a:cubicBezTo>
                    <a:pt x="1" y="105"/>
                    <a:pt x="26" y="150"/>
                    <a:pt x="66" y="150"/>
                  </a:cubicBezTo>
                  <a:lnTo>
                    <a:pt x="335" y="150"/>
                  </a:lnTo>
                  <a:cubicBezTo>
                    <a:pt x="375" y="150"/>
                    <a:pt x="420" y="105"/>
                    <a:pt x="420" y="65"/>
                  </a:cubicBezTo>
                  <a:cubicBezTo>
                    <a:pt x="420" y="25"/>
                    <a:pt x="375" y="0"/>
                    <a:pt x="335"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flipH="1">
              <a:off x="5211411" y="3462755"/>
              <a:ext cx="52537" cy="18890"/>
            </a:xfrm>
            <a:custGeom>
              <a:avLst/>
              <a:gdLst/>
              <a:ahLst/>
              <a:cxnLst/>
              <a:rect l="l" t="t" r="r" b="b"/>
              <a:pathLst>
                <a:path w="420" h="151" extrusionOk="0">
                  <a:moveTo>
                    <a:pt x="85" y="0"/>
                  </a:moveTo>
                  <a:cubicBezTo>
                    <a:pt x="45" y="0"/>
                    <a:pt x="0" y="25"/>
                    <a:pt x="0" y="65"/>
                  </a:cubicBezTo>
                  <a:cubicBezTo>
                    <a:pt x="0" y="105"/>
                    <a:pt x="45" y="150"/>
                    <a:pt x="85" y="150"/>
                  </a:cubicBezTo>
                  <a:lnTo>
                    <a:pt x="355" y="150"/>
                  </a:lnTo>
                  <a:cubicBezTo>
                    <a:pt x="394" y="150"/>
                    <a:pt x="419" y="105"/>
                    <a:pt x="419" y="65"/>
                  </a:cubicBezTo>
                  <a:cubicBezTo>
                    <a:pt x="419" y="25"/>
                    <a:pt x="394" y="0"/>
                    <a:pt x="355"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flipH="1">
              <a:off x="5640848" y="3462755"/>
              <a:ext cx="52036" cy="18890"/>
            </a:xfrm>
            <a:custGeom>
              <a:avLst/>
              <a:gdLst/>
              <a:ahLst/>
              <a:cxnLst/>
              <a:rect l="l" t="t" r="r" b="b"/>
              <a:pathLst>
                <a:path w="416" h="151" extrusionOk="0">
                  <a:moveTo>
                    <a:pt x="61" y="0"/>
                  </a:moveTo>
                  <a:cubicBezTo>
                    <a:pt x="21" y="0"/>
                    <a:pt x="1" y="25"/>
                    <a:pt x="1" y="65"/>
                  </a:cubicBezTo>
                  <a:cubicBezTo>
                    <a:pt x="1" y="105"/>
                    <a:pt x="21" y="150"/>
                    <a:pt x="61" y="150"/>
                  </a:cubicBezTo>
                  <a:lnTo>
                    <a:pt x="330" y="150"/>
                  </a:lnTo>
                  <a:cubicBezTo>
                    <a:pt x="375" y="150"/>
                    <a:pt x="415" y="105"/>
                    <a:pt x="415" y="65"/>
                  </a:cubicBezTo>
                  <a:cubicBezTo>
                    <a:pt x="415" y="25"/>
                    <a:pt x="375" y="0"/>
                    <a:pt x="330"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5534146" y="3462755"/>
              <a:ext cx="51911" cy="18890"/>
            </a:xfrm>
            <a:custGeom>
              <a:avLst/>
              <a:gdLst/>
              <a:ahLst/>
              <a:cxnLst/>
              <a:rect l="l" t="t" r="r" b="b"/>
              <a:pathLst>
                <a:path w="415" h="151" extrusionOk="0">
                  <a:moveTo>
                    <a:pt x="80" y="0"/>
                  </a:moveTo>
                  <a:cubicBezTo>
                    <a:pt x="40" y="0"/>
                    <a:pt x="0" y="25"/>
                    <a:pt x="0" y="65"/>
                  </a:cubicBezTo>
                  <a:cubicBezTo>
                    <a:pt x="0" y="105"/>
                    <a:pt x="40" y="150"/>
                    <a:pt x="80" y="150"/>
                  </a:cubicBezTo>
                  <a:lnTo>
                    <a:pt x="350" y="150"/>
                  </a:lnTo>
                  <a:cubicBezTo>
                    <a:pt x="394" y="150"/>
                    <a:pt x="414" y="105"/>
                    <a:pt x="414" y="65"/>
                  </a:cubicBezTo>
                  <a:cubicBezTo>
                    <a:pt x="414" y="25"/>
                    <a:pt x="394" y="0"/>
                    <a:pt x="350"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flipH="1">
              <a:off x="5102207" y="3462755"/>
              <a:ext cx="52537" cy="18890"/>
            </a:xfrm>
            <a:custGeom>
              <a:avLst/>
              <a:gdLst/>
              <a:ahLst/>
              <a:cxnLst/>
              <a:rect l="l" t="t" r="r" b="b"/>
              <a:pathLst>
                <a:path w="420" h="151" extrusionOk="0">
                  <a:moveTo>
                    <a:pt x="65" y="0"/>
                  </a:moveTo>
                  <a:cubicBezTo>
                    <a:pt x="21" y="0"/>
                    <a:pt x="1" y="25"/>
                    <a:pt x="1" y="65"/>
                  </a:cubicBezTo>
                  <a:cubicBezTo>
                    <a:pt x="1" y="105"/>
                    <a:pt x="21" y="150"/>
                    <a:pt x="65" y="150"/>
                  </a:cubicBezTo>
                  <a:lnTo>
                    <a:pt x="355" y="150"/>
                  </a:lnTo>
                  <a:cubicBezTo>
                    <a:pt x="375" y="150"/>
                    <a:pt x="420" y="105"/>
                    <a:pt x="420" y="65"/>
                  </a:cubicBezTo>
                  <a:cubicBezTo>
                    <a:pt x="420" y="25"/>
                    <a:pt x="375" y="0"/>
                    <a:pt x="355"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flipH="1">
              <a:off x="4753828" y="3462755"/>
              <a:ext cx="51911" cy="18890"/>
            </a:xfrm>
            <a:custGeom>
              <a:avLst/>
              <a:gdLst/>
              <a:ahLst/>
              <a:cxnLst/>
              <a:rect l="l" t="t" r="r" b="b"/>
              <a:pathLst>
                <a:path w="415" h="151" extrusionOk="0">
                  <a:moveTo>
                    <a:pt x="60" y="0"/>
                  </a:moveTo>
                  <a:cubicBezTo>
                    <a:pt x="20" y="0"/>
                    <a:pt x="0" y="25"/>
                    <a:pt x="0" y="65"/>
                  </a:cubicBezTo>
                  <a:cubicBezTo>
                    <a:pt x="0" y="105"/>
                    <a:pt x="20" y="150"/>
                    <a:pt x="60" y="150"/>
                  </a:cubicBezTo>
                  <a:lnTo>
                    <a:pt x="330" y="150"/>
                  </a:lnTo>
                  <a:cubicBezTo>
                    <a:pt x="374" y="150"/>
                    <a:pt x="414" y="105"/>
                    <a:pt x="414" y="65"/>
                  </a:cubicBezTo>
                  <a:cubicBezTo>
                    <a:pt x="414" y="25"/>
                    <a:pt x="374" y="0"/>
                    <a:pt x="330"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flipH="1">
              <a:off x="4647126" y="3462755"/>
              <a:ext cx="52537" cy="18890"/>
            </a:xfrm>
            <a:custGeom>
              <a:avLst/>
              <a:gdLst/>
              <a:ahLst/>
              <a:cxnLst/>
              <a:rect l="l" t="t" r="r" b="b"/>
              <a:pathLst>
                <a:path w="420" h="151" extrusionOk="0">
                  <a:moveTo>
                    <a:pt x="85" y="0"/>
                  </a:moveTo>
                  <a:cubicBezTo>
                    <a:pt x="45" y="0"/>
                    <a:pt x="1" y="25"/>
                    <a:pt x="1" y="65"/>
                  </a:cubicBezTo>
                  <a:cubicBezTo>
                    <a:pt x="1" y="105"/>
                    <a:pt x="45" y="150"/>
                    <a:pt x="85" y="150"/>
                  </a:cubicBezTo>
                  <a:lnTo>
                    <a:pt x="355" y="150"/>
                  </a:lnTo>
                  <a:cubicBezTo>
                    <a:pt x="400" y="150"/>
                    <a:pt x="420" y="105"/>
                    <a:pt x="420" y="65"/>
                  </a:cubicBezTo>
                  <a:cubicBezTo>
                    <a:pt x="420" y="25"/>
                    <a:pt x="400" y="0"/>
                    <a:pt x="355"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flipH="1">
              <a:off x="3539108" y="3283621"/>
              <a:ext cx="1425872" cy="80563"/>
            </a:xfrm>
            <a:custGeom>
              <a:avLst/>
              <a:gdLst/>
              <a:ahLst/>
              <a:cxnLst/>
              <a:rect l="l" t="t" r="r" b="b"/>
              <a:pathLst>
                <a:path w="11399" h="644" extrusionOk="0">
                  <a:moveTo>
                    <a:pt x="315" y="0"/>
                  </a:moveTo>
                  <a:lnTo>
                    <a:pt x="1" y="644"/>
                  </a:lnTo>
                  <a:lnTo>
                    <a:pt x="11399" y="499"/>
                  </a:lnTo>
                  <a:lnTo>
                    <a:pt x="11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flipH="1">
              <a:off x="6954306" y="1691684"/>
              <a:ext cx="166867" cy="114339"/>
            </a:xfrm>
            <a:custGeom>
              <a:avLst/>
              <a:gdLst/>
              <a:ahLst/>
              <a:cxnLst/>
              <a:rect l="l" t="t" r="r" b="b"/>
              <a:pathLst>
                <a:path w="1334" h="914" extrusionOk="0">
                  <a:moveTo>
                    <a:pt x="270" y="1"/>
                  </a:moveTo>
                  <a:lnTo>
                    <a:pt x="1" y="435"/>
                  </a:lnTo>
                  <a:lnTo>
                    <a:pt x="1" y="480"/>
                  </a:lnTo>
                  <a:lnTo>
                    <a:pt x="315" y="86"/>
                  </a:lnTo>
                  <a:lnTo>
                    <a:pt x="1169" y="86"/>
                  </a:lnTo>
                  <a:lnTo>
                    <a:pt x="1169" y="749"/>
                  </a:lnTo>
                  <a:lnTo>
                    <a:pt x="1" y="749"/>
                  </a:lnTo>
                  <a:lnTo>
                    <a:pt x="1" y="914"/>
                  </a:lnTo>
                  <a:lnTo>
                    <a:pt x="1333" y="914"/>
                  </a:lnTo>
                  <a:lnTo>
                    <a:pt x="1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flipH="1">
              <a:off x="7037362" y="1671044"/>
              <a:ext cx="125" cy="132478"/>
            </a:xfrm>
            <a:custGeom>
              <a:avLst/>
              <a:gdLst/>
              <a:ahLst/>
              <a:cxnLst/>
              <a:rect l="l" t="t" r="r" b="b"/>
              <a:pathLst>
                <a:path w="1" h="1059" extrusionOk="0">
                  <a:moveTo>
                    <a:pt x="1" y="1059"/>
                  </a:moveTo>
                  <a:lnTo>
                    <a:pt x="1" y="105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flipH="1">
              <a:off x="6954302" y="1649903"/>
              <a:ext cx="20765" cy="156122"/>
            </a:xfrm>
            <a:custGeom>
              <a:avLst/>
              <a:gdLst/>
              <a:ahLst/>
              <a:cxnLst/>
              <a:rect l="l" t="t" r="r" b="b"/>
              <a:pathLst>
                <a:path w="166" h="1248" extrusionOk="0">
                  <a:moveTo>
                    <a:pt x="1" y="0"/>
                  </a:moveTo>
                  <a:lnTo>
                    <a:pt x="1" y="1248"/>
                  </a:lnTo>
                  <a:lnTo>
                    <a:pt x="165" y="1248"/>
                  </a:lnTo>
                  <a:lnTo>
                    <a:pt x="1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flipH="1">
              <a:off x="6972444" y="1743473"/>
              <a:ext cx="156234" cy="10758"/>
            </a:xfrm>
            <a:custGeom>
              <a:avLst/>
              <a:gdLst/>
              <a:ahLst/>
              <a:cxnLst/>
              <a:rect l="l" t="t" r="r" b="b"/>
              <a:pathLst>
                <a:path w="1249" h="86" extrusionOk="0">
                  <a:moveTo>
                    <a:pt x="1" y="1"/>
                  </a:moveTo>
                  <a:lnTo>
                    <a:pt x="1" y="86"/>
                  </a:lnTo>
                  <a:lnTo>
                    <a:pt x="1249" y="86"/>
                  </a:lnTo>
                  <a:lnTo>
                    <a:pt x="1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flipH="1">
              <a:off x="6956809" y="1805894"/>
              <a:ext cx="187381" cy="125"/>
            </a:xfrm>
            <a:custGeom>
              <a:avLst/>
              <a:gdLst/>
              <a:ahLst/>
              <a:cxnLst/>
              <a:rect l="l" t="t" r="r" b="b"/>
              <a:pathLst>
                <a:path w="1498" h="1" extrusionOk="0">
                  <a:moveTo>
                    <a:pt x="0" y="1"/>
                  </a:moveTo>
                  <a:lnTo>
                    <a:pt x="1497" y="1"/>
                  </a:lnTo>
                  <a:lnTo>
                    <a:pt x="1392" y="1"/>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flipH="1">
              <a:off x="3635142" y="3138138"/>
              <a:ext cx="115081" cy="156122"/>
            </a:xfrm>
            <a:custGeom>
              <a:avLst/>
              <a:gdLst/>
              <a:ahLst/>
              <a:cxnLst/>
              <a:rect l="l" t="t" r="r" b="b"/>
              <a:pathLst>
                <a:path w="920" h="1248" extrusionOk="0">
                  <a:moveTo>
                    <a:pt x="670" y="0"/>
                  </a:moveTo>
                  <a:lnTo>
                    <a:pt x="670" y="80"/>
                  </a:lnTo>
                  <a:lnTo>
                    <a:pt x="1" y="80"/>
                  </a:lnTo>
                  <a:lnTo>
                    <a:pt x="1" y="1248"/>
                  </a:lnTo>
                  <a:lnTo>
                    <a:pt x="480" y="1248"/>
                  </a:lnTo>
                  <a:lnTo>
                    <a:pt x="231" y="375"/>
                  </a:lnTo>
                  <a:lnTo>
                    <a:pt x="919" y="290"/>
                  </a:lnTo>
                  <a:lnTo>
                    <a:pt x="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flipH="1">
              <a:off x="3739465" y="2971388"/>
              <a:ext cx="10758" cy="198029"/>
            </a:xfrm>
            <a:custGeom>
              <a:avLst/>
              <a:gdLst/>
              <a:ahLst/>
              <a:cxnLst/>
              <a:rect l="l" t="t" r="r" b="b"/>
              <a:pathLst>
                <a:path w="86" h="1583" extrusionOk="0">
                  <a:moveTo>
                    <a:pt x="1" y="1"/>
                  </a:moveTo>
                  <a:lnTo>
                    <a:pt x="1" y="1583"/>
                  </a:lnTo>
                  <a:lnTo>
                    <a:pt x="86" y="1583"/>
                  </a:lnTo>
                  <a:lnTo>
                    <a:pt x="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flipH="1">
              <a:off x="3627637" y="3138138"/>
              <a:ext cx="129966" cy="125"/>
            </a:xfrm>
            <a:custGeom>
              <a:avLst/>
              <a:gdLst/>
              <a:ahLst/>
              <a:cxnLst/>
              <a:rect l="l" t="t" r="r" b="b"/>
              <a:pathLst>
                <a:path w="1039" h="1" extrusionOk="0">
                  <a:moveTo>
                    <a:pt x="1038"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flipH="1">
              <a:off x="5019259" y="4578962"/>
              <a:ext cx="4133141" cy="176763"/>
            </a:xfrm>
            <a:custGeom>
              <a:avLst/>
              <a:gdLst/>
              <a:ahLst/>
              <a:cxnLst/>
              <a:rect l="l" t="t" r="r" b="b"/>
              <a:pathLst>
                <a:path w="33042" h="1413" extrusionOk="0">
                  <a:moveTo>
                    <a:pt x="0" y="0"/>
                  </a:moveTo>
                  <a:lnTo>
                    <a:pt x="0" y="1412"/>
                  </a:lnTo>
                  <a:lnTo>
                    <a:pt x="32023" y="1412"/>
                  </a:lnTo>
                  <a:lnTo>
                    <a:pt x="32148" y="749"/>
                  </a:lnTo>
                  <a:lnTo>
                    <a:pt x="33041" y="20"/>
                  </a:lnTo>
                  <a:lnTo>
                    <a:pt x="330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43;p35">
            <a:extLst>
              <a:ext uri="{FF2B5EF4-FFF2-40B4-BE49-F238E27FC236}">
                <a16:creationId xmlns:a16="http://schemas.microsoft.com/office/drawing/2014/main" id="{299B2200-5674-4C84-C6B2-9B97F669B75A}"/>
              </a:ext>
            </a:extLst>
          </p:cNvPr>
          <p:cNvSpPr txBox="1">
            <a:spLocks/>
          </p:cNvSpPr>
          <p:nvPr/>
        </p:nvSpPr>
        <p:spPr>
          <a:xfrm>
            <a:off x="527498" y="4241555"/>
            <a:ext cx="5802096" cy="42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800"/>
              <a:buFont typeface="Bellota Text"/>
              <a:buNone/>
              <a:defRPr sz="1600" b="0" i="0" u="none" strike="noStrike" cap="none">
                <a:solidFill>
                  <a:schemeClr val="dk2"/>
                </a:solidFill>
                <a:latin typeface="Bellota Text"/>
                <a:ea typeface="Bellota Text"/>
                <a:cs typeface="Bellota Text"/>
                <a:sym typeface="Bellota Text"/>
              </a:defRPr>
            </a:lvl1pPr>
            <a:lvl2pPr marL="914400" marR="0" lvl="1" indent="-317500" algn="ctr" rtl="0">
              <a:lnSpc>
                <a:spcPct val="100000"/>
              </a:lnSpc>
              <a:spcBef>
                <a:spcPts val="0"/>
              </a:spcBef>
              <a:spcAft>
                <a:spcPts val="0"/>
              </a:spcAft>
              <a:buClr>
                <a:schemeClr val="dk2"/>
              </a:buClr>
              <a:buSzPts val="1800"/>
              <a:buFont typeface="Bellota Text"/>
              <a:buNone/>
              <a:defRPr sz="1800" b="0" i="0" u="none" strike="noStrike" cap="none">
                <a:solidFill>
                  <a:schemeClr val="dk2"/>
                </a:solidFill>
                <a:latin typeface="Bellota Text"/>
                <a:ea typeface="Bellota Text"/>
                <a:cs typeface="Bellota Text"/>
                <a:sym typeface="Bellota Text"/>
              </a:defRPr>
            </a:lvl2pPr>
            <a:lvl3pPr marL="1371600" marR="0" lvl="2" indent="-317500" algn="ctr" rtl="0">
              <a:lnSpc>
                <a:spcPct val="100000"/>
              </a:lnSpc>
              <a:spcBef>
                <a:spcPts val="0"/>
              </a:spcBef>
              <a:spcAft>
                <a:spcPts val="0"/>
              </a:spcAft>
              <a:buClr>
                <a:schemeClr val="dk2"/>
              </a:buClr>
              <a:buSzPts val="1800"/>
              <a:buFont typeface="Bellota Text"/>
              <a:buNone/>
              <a:defRPr sz="1800" b="0" i="0" u="none" strike="noStrike" cap="none">
                <a:solidFill>
                  <a:schemeClr val="dk2"/>
                </a:solidFill>
                <a:latin typeface="Bellota Text"/>
                <a:ea typeface="Bellota Text"/>
                <a:cs typeface="Bellota Text"/>
                <a:sym typeface="Bellota Text"/>
              </a:defRPr>
            </a:lvl3pPr>
            <a:lvl4pPr marL="1828800" marR="0" lvl="3" indent="-317500" algn="ctr" rtl="0">
              <a:lnSpc>
                <a:spcPct val="100000"/>
              </a:lnSpc>
              <a:spcBef>
                <a:spcPts val="0"/>
              </a:spcBef>
              <a:spcAft>
                <a:spcPts val="0"/>
              </a:spcAft>
              <a:buClr>
                <a:schemeClr val="dk2"/>
              </a:buClr>
              <a:buSzPts val="1800"/>
              <a:buFont typeface="Bellota Text"/>
              <a:buNone/>
              <a:defRPr sz="1800" b="0" i="0" u="none" strike="noStrike" cap="none">
                <a:solidFill>
                  <a:schemeClr val="dk2"/>
                </a:solidFill>
                <a:latin typeface="Bellota Text"/>
                <a:ea typeface="Bellota Text"/>
                <a:cs typeface="Bellota Text"/>
                <a:sym typeface="Bellota Text"/>
              </a:defRPr>
            </a:lvl4pPr>
            <a:lvl5pPr marL="2286000" marR="0" lvl="4" indent="-317500" algn="ctr" rtl="0">
              <a:lnSpc>
                <a:spcPct val="100000"/>
              </a:lnSpc>
              <a:spcBef>
                <a:spcPts val="0"/>
              </a:spcBef>
              <a:spcAft>
                <a:spcPts val="0"/>
              </a:spcAft>
              <a:buClr>
                <a:schemeClr val="dk2"/>
              </a:buClr>
              <a:buSzPts val="1800"/>
              <a:buFont typeface="Bellota Text"/>
              <a:buNone/>
              <a:defRPr sz="1800" b="0" i="0" u="none" strike="noStrike" cap="none">
                <a:solidFill>
                  <a:schemeClr val="dk2"/>
                </a:solidFill>
                <a:latin typeface="Bellota Text"/>
                <a:ea typeface="Bellota Text"/>
                <a:cs typeface="Bellota Text"/>
                <a:sym typeface="Bellota Text"/>
              </a:defRPr>
            </a:lvl5pPr>
            <a:lvl6pPr marL="2743200" marR="0" lvl="5" indent="-317500" algn="ctr" rtl="0">
              <a:lnSpc>
                <a:spcPct val="100000"/>
              </a:lnSpc>
              <a:spcBef>
                <a:spcPts val="0"/>
              </a:spcBef>
              <a:spcAft>
                <a:spcPts val="0"/>
              </a:spcAft>
              <a:buClr>
                <a:schemeClr val="dk2"/>
              </a:buClr>
              <a:buSzPts val="1800"/>
              <a:buFont typeface="Bellota Text"/>
              <a:buNone/>
              <a:defRPr sz="1800" b="0" i="0" u="none" strike="noStrike" cap="none">
                <a:solidFill>
                  <a:schemeClr val="dk2"/>
                </a:solidFill>
                <a:latin typeface="Bellota Text"/>
                <a:ea typeface="Bellota Text"/>
                <a:cs typeface="Bellota Text"/>
                <a:sym typeface="Bellota Text"/>
              </a:defRPr>
            </a:lvl6pPr>
            <a:lvl7pPr marL="3200400" marR="0" lvl="6" indent="-317500" algn="ctr" rtl="0">
              <a:lnSpc>
                <a:spcPct val="100000"/>
              </a:lnSpc>
              <a:spcBef>
                <a:spcPts val="0"/>
              </a:spcBef>
              <a:spcAft>
                <a:spcPts val="0"/>
              </a:spcAft>
              <a:buClr>
                <a:schemeClr val="dk2"/>
              </a:buClr>
              <a:buSzPts val="1800"/>
              <a:buFont typeface="Bellota Text"/>
              <a:buNone/>
              <a:defRPr sz="1800" b="0" i="0" u="none" strike="noStrike" cap="none">
                <a:solidFill>
                  <a:schemeClr val="dk2"/>
                </a:solidFill>
                <a:latin typeface="Bellota Text"/>
                <a:ea typeface="Bellota Text"/>
                <a:cs typeface="Bellota Text"/>
                <a:sym typeface="Bellota Text"/>
              </a:defRPr>
            </a:lvl7pPr>
            <a:lvl8pPr marL="3657600" marR="0" lvl="7" indent="-317500" algn="ctr" rtl="0">
              <a:lnSpc>
                <a:spcPct val="100000"/>
              </a:lnSpc>
              <a:spcBef>
                <a:spcPts val="0"/>
              </a:spcBef>
              <a:spcAft>
                <a:spcPts val="0"/>
              </a:spcAft>
              <a:buClr>
                <a:schemeClr val="dk2"/>
              </a:buClr>
              <a:buSzPts val="1800"/>
              <a:buFont typeface="Bellota Text"/>
              <a:buNone/>
              <a:defRPr sz="1800" b="0" i="0" u="none" strike="noStrike" cap="none">
                <a:solidFill>
                  <a:schemeClr val="dk2"/>
                </a:solidFill>
                <a:latin typeface="Bellota Text"/>
                <a:ea typeface="Bellota Text"/>
                <a:cs typeface="Bellota Text"/>
                <a:sym typeface="Bellota Text"/>
              </a:defRPr>
            </a:lvl8pPr>
            <a:lvl9pPr marL="4114800" marR="0" lvl="8" indent="-317500" algn="ctr" rtl="0">
              <a:lnSpc>
                <a:spcPct val="100000"/>
              </a:lnSpc>
              <a:spcBef>
                <a:spcPts val="0"/>
              </a:spcBef>
              <a:spcAft>
                <a:spcPts val="0"/>
              </a:spcAft>
              <a:buClr>
                <a:schemeClr val="dk2"/>
              </a:buClr>
              <a:buSzPts val="1800"/>
              <a:buFont typeface="Bellota Text"/>
              <a:buNone/>
              <a:defRPr sz="1800" b="0" i="0" u="none" strike="noStrike" cap="none">
                <a:solidFill>
                  <a:schemeClr val="dk2"/>
                </a:solidFill>
                <a:latin typeface="Bellota Text"/>
                <a:ea typeface="Bellota Text"/>
                <a:cs typeface="Bellota Text"/>
                <a:sym typeface="Bellota Text"/>
              </a:defRPr>
            </a:lvl9pPr>
          </a:lstStyle>
          <a:p>
            <a:pPr marL="0" indent="0">
              <a:buClr>
                <a:schemeClr val="dk1"/>
              </a:buClr>
              <a:buSzPts val="1100"/>
              <a:buFont typeface="Arial"/>
              <a:buNone/>
            </a:pPr>
            <a:r>
              <a:rPr lang="en-US" sz="1200" b="1" dirty="0"/>
              <a:t>By: Anisa Fitriani | Digital Skill Fair 38.0 | Data Science</a:t>
            </a:r>
          </a:p>
        </p:txBody>
      </p:sp>
      <p:pic>
        <p:nvPicPr>
          <p:cNvPr id="4" name="Picture 3">
            <a:extLst>
              <a:ext uri="{FF2B5EF4-FFF2-40B4-BE49-F238E27FC236}">
                <a16:creationId xmlns:a16="http://schemas.microsoft.com/office/drawing/2014/main" id="{BD50C3CD-9F55-9EAC-B103-805CD4A29E64}"/>
              </a:ext>
            </a:extLst>
          </p:cNvPr>
          <p:cNvPicPr>
            <a:picLocks noChangeAspect="1"/>
          </p:cNvPicPr>
          <p:nvPr/>
        </p:nvPicPr>
        <p:blipFill>
          <a:blip r:embed="rId3"/>
          <a:stretch>
            <a:fillRect/>
          </a:stretch>
        </p:blipFill>
        <p:spPr>
          <a:xfrm>
            <a:off x="248357" y="292693"/>
            <a:ext cx="1095022" cy="3319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B36C876D-21C1-3EC2-BA8F-25A8D90FFAD7}"/>
            </a:ext>
          </a:extLst>
        </p:cNvPr>
        <p:cNvGrpSpPr/>
        <p:nvPr/>
      </p:nvGrpSpPr>
      <p:grpSpPr>
        <a:xfrm>
          <a:off x="0" y="0"/>
          <a:ext cx="0" cy="0"/>
          <a:chOff x="0" y="0"/>
          <a:chExt cx="0" cy="0"/>
        </a:xfrm>
      </p:grpSpPr>
      <p:sp>
        <p:nvSpPr>
          <p:cNvPr id="428" name="Google Shape;428;p38">
            <a:extLst>
              <a:ext uri="{FF2B5EF4-FFF2-40B4-BE49-F238E27FC236}">
                <a16:creationId xmlns:a16="http://schemas.microsoft.com/office/drawing/2014/main" id="{EEC778C7-4D5F-AD4D-4FC5-B5B1A7F680BD}"/>
              </a:ext>
            </a:extLst>
          </p:cNvPr>
          <p:cNvSpPr txBox="1">
            <a:spLocks noGrp="1"/>
          </p:cNvSpPr>
          <p:nvPr>
            <p:ph type="title"/>
          </p:nvPr>
        </p:nvSpPr>
        <p:spPr>
          <a:xfrm>
            <a:off x="386862" y="1195628"/>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rgbClr val="0070C0"/>
                </a:solidFill>
              </a:rPr>
              <a:t>Describe Numerical Columns</a:t>
            </a:r>
            <a:endParaRPr sz="1400" b="1" dirty="0">
              <a:solidFill>
                <a:srgbClr val="0070C0"/>
              </a:solidFill>
            </a:endParaRPr>
          </a:p>
        </p:txBody>
      </p:sp>
      <p:sp>
        <p:nvSpPr>
          <p:cNvPr id="2" name="Google Shape;396;p36">
            <a:extLst>
              <a:ext uri="{FF2B5EF4-FFF2-40B4-BE49-F238E27FC236}">
                <a16:creationId xmlns:a16="http://schemas.microsoft.com/office/drawing/2014/main" id="{F2653080-97BD-02E4-C5E0-ACEFBDABD0A1}"/>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b="1" dirty="0">
                <a:solidFill>
                  <a:schemeClr val="tx1"/>
                </a:solidFill>
              </a:rPr>
              <a:t>Exploratory </a:t>
            </a:r>
            <a:r>
              <a:rPr lang="en-US" sz="3000" b="1" dirty="0">
                <a:solidFill>
                  <a:schemeClr val="tx1"/>
                </a:solidFill>
              </a:rPr>
              <a:t>Data</a:t>
            </a:r>
            <a:r>
              <a:rPr lang="en-US" b="1" dirty="0">
                <a:solidFill>
                  <a:schemeClr val="tx1"/>
                </a:solidFill>
              </a:rPr>
              <a:t> Analysis</a:t>
            </a:r>
          </a:p>
          <a:p>
            <a:r>
              <a:rPr lang="en-US" b="1" dirty="0">
                <a:solidFill>
                  <a:schemeClr val="tx1"/>
                </a:solidFill>
              </a:rPr>
              <a:t> (EDA)</a:t>
            </a:r>
          </a:p>
        </p:txBody>
      </p:sp>
      <p:pic>
        <p:nvPicPr>
          <p:cNvPr id="3" name="Picture 2">
            <a:extLst>
              <a:ext uri="{FF2B5EF4-FFF2-40B4-BE49-F238E27FC236}">
                <a16:creationId xmlns:a16="http://schemas.microsoft.com/office/drawing/2014/main" id="{70C7C0A0-5EDA-616E-0779-A15AA952DC90}"/>
              </a:ext>
            </a:extLst>
          </p:cNvPr>
          <p:cNvPicPr>
            <a:picLocks noChangeAspect="1"/>
          </p:cNvPicPr>
          <p:nvPr/>
        </p:nvPicPr>
        <p:blipFill>
          <a:blip r:embed="rId3"/>
          <a:stretch>
            <a:fillRect/>
          </a:stretch>
        </p:blipFill>
        <p:spPr>
          <a:xfrm>
            <a:off x="7665164" y="292693"/>
            <a:ext cx="1095022" cy="331928"/>
          </a:xfrm>
          <a:prstGeom prst="rect">
            <a:avLst/>
          </a:prstGeom>
        </p:spPr>
      </p:pic>
      <p:sp>
        <p:nvSpPr>
          <p:cNvPr id="6" name="Google Shape;342;p35">
            <a:extLst>
              <a:ext uri="{FF2B5EF4-FFF2-40B4-BE49-F238E27FC236}">
                <a16:creationId xmlns:a16="http://schemas.microsoft.com/office/drawing/2014/main" id="{8341294F-E15B-1824-62D6-91A14D0EF593}"/>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7" name="Google Shape;342;p35">
            <a:extLst>
              <a:ext uri="{FF2B5EF4-FFF2-40B4-BE49-F238E27FC236}">
                <a16:creationId xmlns:a16="http://schemas.microsoft.com/office/drawing/2014/main" id="{8F1475A9-261B-95D3-2D4B-F7138B082F29}"/>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8" name="Google Shape;342;p35">
            <a:extLst>
              <a:ext uri="{FF2B5EF4-FFF2-40B4-BE49-F238E27FC236}">
                <a16:creationId xmlns:a16="http://schemas.microsoft.com/office/drawing/2014/main" id="{D7C9C34E-2573-529A-92E6-E733A0D45E1B}"/>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09</a:t>
            </a:r>
          </a:p>
        </p:txBody>
      </p:sp>
      <mc:AlternateContent xmlns:mc="http://schemas.openxmlformats.org/markup-compatibility/2006" xmlns:a14="http://schemas.microsoft.com/office/drawing/2010/main">
        <mc:Choice Requires="a14">
          <p:sp>
            <p:nvSpPr>
              <p:cNvPr id="4" name="Google Shape;429;p38">
                <a:extLst>
                  <a:ext uri="{FF2B5EF4-FFF2-40B4-BE49-F238E27FC236}">
                    <a16:creationId xmlns:a16="http://schemas.microsoft.com/office/drawing/2014/main" id="{E626A626-F420-5EA2-9999-D894F59CF8CA}"/>
                  </a:ext>
                </a:extLst>
              </p:cNvPr>
              <p:cNvSpPr txBox="1">
                <a:spLocks/>
              </p:cNvSpPr>
              <p:nvPr/>
            </p:nvSpPr>
            <p:spPr>
              <a:xfrm>
                <a:off x="4795869" y="1854564"/>
                <a:ext cx="3628131" cy="169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Bellota Text"/>
                  <a:buChar char="●"/>
                  <a:defRPr sz="1200" b="0" i="0" u="none" strike="noStrike" cap="none">
                    <a:solidFill>
                      <a:schemeClr val="dk2"/>
                    </a:solidFill>
                    <a:latin typeface="Bellota Text"/>
                    <a:ea typeface="Bellota Text"/>
                    <a:cs typeface="Bellota Text"/>
                    <a:sym typeface="Bellota Text"/>
                  </a:defRPr>
                </a:lvl1pPr>
                <a:lvl2pPr marL="914400" marR="0" lvl="1"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2pPr>
                <a:lvl3pPr marL="1371600" marR="0" lvl="2"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3pPr>
                <a:lvl4pPr marL="1828800" marR="0" lvl="3"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4pPr>
                <a:lvl5pPr marL="2286000" marR="0" lvl="4"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5pPr>
                <a:lvl6pPr marL="2743200" marR="0" lvl="5"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6pPr>
                <a:lvl7pPr marL="3200400" marR="0" lvl="6"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7pPr>
                <a:lvl8pPr marL="3657600" marR="0" lvl="7"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8pPr>
                <a:lvl9pPr marL="4114800" marR="0" lvl="8"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9pPr>
              </a:lstStyle>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Min</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max</a:t>
                </a:r>
                <a:r>
                  <a:rPr lang="en-US" sz="1600" dirty="0">
                    <a:latin typeface="Times New Roman" panose="02020603050405020304" pitchFamily="18" charset="0"/>
                    <a:cs typeface="Times New Roman" panose="02020603050405020304" pitchFamily="18" charset="0"/>
                  </a:rPr>
                  <a:t> values are </a:t>
                </a:r>
                <a:r>
                  <a:rPr lang="en-US" sz="1600" b="1" dirty="0">
                    <a:latin typeface="Times New Roman" panose="02020603050405020304" pitchFamily="18" charset="0"/>
                    <a:cs typeface="Times New Roman" panose="02020603050405020304" pitchFamily="18" charset="0"/>
                  </a:rPr>
                  <a:t>reasonable</a:t>
                </a:r>
                <a:r>
                  <a:rPr lang="en-US" sz="1600" dirty="0">
                    <a:latin typeface="Times New Roman" panose="02020603050405020304" pitchFamily="18" charset="0"/>
                    <a:cs typeface="Times New Roman" panose="02020603050405020304" pitchFamily="18" charset="0"/>
                  </a:rPr>
                  <a:t>, age has a minimum of 0.6667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8 month). </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mean</a:t>
                </a:r>
                <a:r>
                  <a:rPr lang="en-US" sz="1600" dirty="0">
                    <a:latin typeface="Times New Roman" panose="02020603050405020304" pitchFamily="18" charset="0"/>
                    <a:cs typeface="Times New Roman" panose="02020603050405020304" pitchFamily="18" charset="0"/>
                  </a:rPr>
                  <a:t> age suggest a fairly </a:t>
                </a:r>
                <a:r>
                  <a:rPr lang="en-US" sz="1600" b="1" dirty="0">
                    <a:latin typeface="Times New Roman" panose="02020603050405020304" pitchFamily="18" charset="0"/>
                    <a:cs typeface="Times New Roman" panose="02020603050405020304" pitchFamily="18" charset="0"/>
                  </a:rPr>
                  <a:t>symmetrical</a:t>
                </a:r>
                <a:r>
                  <a:rPr lang="en-US" sz="1600" dirty="0">
                    <a:latin typeface="Times New Roman" panose="02020603050405020304" pitchFamily="18" charset="0"/>
                    <a:cs typeface="Times New Roman" panose="02020603050405020304" pitchFamily="18" charset="0"/>
                  </a:rPr>
                  <a:t> distribution.</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survived</a:t>
                </a:r>
                <a:r>
                  <a:rPr lang="en-US" sz="1600" dirty="0">
                    <a:latin typeface="Times New Roman" panose="02020603050405020304" pitchFamily="18" charset="0"/>
                    <a:cs typeface="Times New Roman" panose="02020603050405020304" pitchFamily="18" charset="0"/>
                  </a:rPr>
                  <a:t> column is binary, so symmetry is not relevant </a:t>
                </a:r>
                <a:r>
                  <a:rPr lang="en-US" sz="1600" b="1" dirty="0">
                    <a:latin typeface="Times New Roman" panose="02020603050405020304" pitchFamily="18" charset="0"/>
                    <a:cs typeface="Times New Roman" panose="02020603050405020304" pitchFamily="18" charset="0"/>
                  </a:rPr>
                  <a:t>only</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balance matters.</a:t>
                </a:r>
              </a:p>
            </p:txBody>
          </p:sp>
        </mc:Choice>
        <mc:Fallback xmlns="">
          <p:sp>
            <p:nvSpPr>
              <p:cNvPr id="4" name="Google Shape;429;p38">
                <a:extLst>
                  <a:ext uri="{FF2B5EF4-FFF2-40B4-BE49-F238E27FC236}">
                    <a16:creationId xmlns:a16="http://schemas.microsoft.com/office/drawing/2014/main" id="{E626A626-F420-5EA2-9999-D894F59CF8CA}"/>
                  </a:ext>
                </a:extLst>
              </p:cNvPr>
              <p:cNvSpPr txBox="1">
                <a:spLocks noRot="1" noChangeAspect="1" noMove="1" noResize="1" noEditPoints="1" noAdjustHandles="1" noChangeArrowheads="1" noChangeShapeType="1" noTextEdit="1"/>
              </p:cNvSpPr>
              <p:nvPr/>
            </p:nvSpPr>
            <p:spPr>
              <a:xfrm>
                <a:off x="4795869" y="1854564"/>
                <a:ext cx="3628131" cy="1694700"/>
              </a:xfrm>
              <a:prstGeom prst="rect">
                <a:avLst/>
              </a:prstGeom>
              <a:blipFill>
                <a:blip r:embed="rId4"/>
                <a:stretch>
                  <a:fillRect t="-11151" r="-840" b="-15108"/>
                </a:stretch>
              </a:blipFill>
              <a:ln>
                <a:noFill/>
              </a:ln>
            </p:spPr>
            <p:txBody>
              <a:bodyPr/>
              <a:lstStyle/>
              <a:p>
                <a:r>
                  <a:rPr lang="en-US">
                    <a:noFill/>
                  </a:rPr>
                  <a:t> </a:t>
                </a:r>
              </a:p>
            </p:txBody>
          </p:sp>
        </mc:Fallback>
      </mc:AlternateContent>
      <p:sp>
        <p:nvSpPr>
          <p:cNvPr id="9" name="Google Shape;428;p38">
            <a:extLst>
              <a:ext uri="{FF2B5EF4-FFF2-40B4-BE49-F238E27FC236}">
                <a16:creationId xmlns:a16="http://schemas.microsoft.com/office/drawing/2014/main" id="{364C0276-DEC6-41F5-DDE2-C6E9E4942697}"/>
              </a:ext>
            </a:extLst>
          </p:cNvPr>
          <p:cNvSpPr txBox="1">
            <a:spLocks/>
          </p:cNvSpPr>
          <p:nvPr/>
        </p:nvSpPr>
        <p:spPr>
          <a:xfrm>
            <a:off x="3556976" y="1347563"/>
            <a:ext cx="38487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1400" b="1" dirty="0">
                <a:solidFill>
                  <a:schemeClr val="tx1"/>
                </a:solidFill>
              </a:rPr>
              <a:t>Observations:</a:t>
            </a:r>
          </a:p>
        </p:txBody>
      </p:sp>
      <p:pic>
        <p:nvPicPr>
          <p:cNvPr id="12" name="Picture 11">
            <a:extLst>
              <a:ext uri="{FF2B5EF4-FFF2-40B4-BE49-F238E27FC236}">
                <a16:creationId xmlns:a16="http://schemas.microsoft.com/office/drawing/2014/main" id="{DF0F27E6-04BB-DF65-5A51-8BF23F399254}"/>
              </a:ext>
            </a:extLst>
          </p:cNvPr>
          <p:cNvPicPr>
            <a:picLocks noChangeAspect="1"/>
          </p:cNvPicPr>
          <p:nvPr/>
        </p:nvPicPr>
        <p:blipFill>
          <a:blip r:embed="rId5"/>
          <a:stretch>
            <a:fillRect/>
          </a:stretch>
        </p:blipFill>
        <p:spPr>
          <a:xfrm>
            <a:off x="1373735" y="1593450"/>
            <a:ext cx="1971950" cy="190527"/>
          </a:xfrm>
          <a:prstGeom prst="rect">
            <a:avLst/>
          </a:prstGeom>
        </p:spPr>
      </p:pic>
      <p:pic>
        <p:nvPicPr>
          <p:cNvPr id="18" name="Picture 17">
            <a:extLst>
              <a:ext uri="{FF2B5EF4-FFF2-40B4-BE49-F238E27FC236}">
                <a16:creationId xmlns:a16="http://schemas.microsoft.com/office/drawing/2014/main" id="{A42002EF-AC6D-0A60-603E-A83B2B32BD56}"/>
              </a:ext>
            </a:extLst>
          </p:cNvPr>
          <p:cNvPicPr>
            <a:picLocks noChangeAspect="1"/>
          </p:cNvPicPr>
          <p:nvPr/>
        </p:nvPicPr>
        <p:blipFill>
          <a:blip r:embed="rId6"/>
          <a:stretch>
            <a:fillRect/>
          </a:stretch>
        </p:blipFill>
        <p:spPr>
          <a:xfrm>
            <a:off x="947147" y="1854564"/>
            <a:ext cx="2728129" cy="2684395"/>
          </a:xfrm>
          <a:prstGeom prst="rect">
            <a:avLst/>
          </a:prstGeom>
        </p:spPr>
      </p:pic>
    </p:spTree>
    <p:extLst>
      <p:ext uri="{BB962C8B-B14F-4D97-AF65-F5344CB8AC3E}">
        <p14:creationId xmlns:p14="http://schemas.microsoft.com/office/powerpoint/2010/main" val="49600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90D05BD3-6DB6-3575-3A69-71375BD64143}"/>
            </a:ext>
          </a:extLst>
        </p:cNvPr>
        <p:cNvGrpSpPr/>
        <p:nvPr/>
      </p:nvGrpSpPr>
      <p:grpSpPr>
        <a:xfrm>
          <a:off x="0" y="0"/>
          <a:ext cx="0" cy="0"/>
          <a:chOff x="0" y="0"/>
          <a:chExt cx="0" cy="0"/>
        </a:xfrm>
      </p:grpSpPr>
      <p:sp>
        <p:nvSpPr>
          <p:cNvPr id="428" name="Google Shape;428;p38">
            <a:extLst>
              <a:ext uri="{FF2B5EF4-FFF2-40B4-BE49-F238E27FC236}">
                <a16:creationId xmlns:a16="http://schemas.microsoft.com/office/drawing/2014/main" id="{503938EF-B68D-41A9-8A48-FC9A881E7BFA}"/>
              </a:ext>
            </a:extLst>
          </p:cNvPr>
          <p:cNvSpPr txBox="1">
            <a:spLocks noGrp="1"/>
          </p:cNvSpPr>
          <p:nvPr>
            <p:ph type="title"/>
          </p:nvPr>
        </p:nvSpPr>
        <p:spPr>
          <a:xfrm>
            <a:off x="386862" y="1195628"/>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rgbClr val="0070C0"/>
                </a:solidFill>
              </a:rPr>
              <a:t>Describe Categorical Columns</a:t>
            </a:r>
            <a:endParaRPr sz="1400" b="1" dirty="0">
              <a:solidFill>
                <a:srgbClr val="0070C0"/>
              </a:solidFill>
            </a:endParaRPr>
          </a:p>
        </p:txBody>
      </p:sp>
      <p:sp>
        <p:nvSpPr>
          <p:cNvPr id="2" name="Google Shape;396;p36">
            <a:extLst>
              <a:ext uri="{FF2B5EF4-FFF2-40B4-BE49-F238E27FC236}">
                <a16:creationId xmlns:a16="http://schemas.microsoft.com/office/drawing/2014/main" id="{46AA1457-088A-C889-ED5A-D83F15BE26FB}"/>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b="1" dirty="0">
                <a:solidFill>
                  <a:schemeClr val="tx1"/>
                </a:solidFill>
              </a:rPr>
              <a:t>Exploratory Data Analysis</a:t>
            </a:r>
          </a:p>
          <a:p>
            <a:r>
              <a:rPr lang="en-US" b="1" dirty="0">
                <a:solidFill>
                  <a:schemeClr val="tx1"/>
                </a:solidFill>
              </a:rPr>
              <a:t> (EDA)</a:t>
            </a:r>
          </a:p>
        </p:txBody>
      </p:sp>
      <p:pic>
        <p:nvPicPr>
          <p:cNvPr id="3" name="Picture 2">
            <a:extLst>
              <a:ext uri="{FF2B5EF4-FFF2-40B4-BE49-F238E27FC236}">
                <a16:creationId xmlns:a16="http://schemas.microsoft.com/office/drawing/2014/main" id="{7336C302-4B09-F325-81A2-8B13ED532BC9}"/>
              </a:ext>
            </a:extLst>
          </p:cNvPr>
          <p:cNvPicPr>
            <a:picLocks noChangeAspect="1"/>
          </p:cNvPicPr>
          <p:nvPr/>
        </p:nvPicPr>
        <p:blipFill>
          <a:blip r:embed="rId3"/>
          <a:stretch>
            <a:fillRect/>
          </a:stretch>
        </p:blipFill>
        <p:spPr>
          <a:xfrm>
            <a:off x="7665164" y="292693"/>
            <a:ext cx="1095022" cy="331928"/>
          </a:xfrm>
          <a:prstGeom prst="rect">
            <a:avLst/>
          </a:prstGeom>
        </p:spPr>
      </p:pic>
      <p:sp>
        <p:nvSpPr>
          <p:cNvPr id="6" name="Google Shape;342;p35">
            <a:extLst>
              <a:ext uri="{FF2B5EF4-FFF2-40B4-BE49-F238E27FC236}">
                <a16:creationId xmlns:a16="http://schemas.microsoft.com/office/drawing/2014/main" id="{CA2C3E3C-CC85-1144-3708-8F79D7C7C9EB}"/>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7" name="Google Shape;342;p35">
            <a:extLst>
              <a:ext uri="{FF2B5EF4-FFF2-40B4-BE49-F238E27FC236}">
                <a16:creationId xmlns:a16="http://schemas.microsoft.com/office/drawing/2014/main" id="{82475B76-E6AD-D0BB-795D-A3FE4C520C5C}"/>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8" name="Google Shape;342;p35">
            <a:extLst>
              <a:ext uri="{FF2B5EF4-FFF2-40B4-BE49-F238E27FC236}">
                <a16:creationId xmlns:a16="http://schemas.microsoft.com/office/drawing/2014/main" id="{A636BA8D-9C4B-B383-BB11-0D19D7C9FF93}"/>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10</a:t>
            </a:r>
          </a:p>
        </p:txBody>
      </p:sp>
      <p:sp>
        <p:nvSpPr>
          <p:cNvPr id="4" name="Google Shape;429;p38">
            <a:extLst>
              <a:ext uri="{FF2B5EF4-FFF2-40B4-BE49-F238E27FC236}">
                <a16:creationId xmlns:a16="http://schemas.microsoft.com/office/drawing/2014/main" id="{84586ABB-B28F-8918-F83D-91A1F635173B}"/>
              </a:ext>
            </a:extLst>
          </p:cNvPr>
          <p:cNvSpPr txBox="1">
            <a:spLocks/>
          </p:cNvSpPr>
          <p:nvPr/>
        </p:nvSpPr>
        <p:spPr>
          <a:xfrm>
            <a:off x="4795869" y="1703138"/>
            <a:ext cx="3628131" cy="169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Bellota Text"/>
              <a:buChar char="●"/>
              <a:defRPr sz="1200" b="0" i="0" u="none" strike="noStrike" cap="none">
                <a:solidFill>
                  <a:schemeClr val="dk2"/>
                </a:solidFill>
                <a:latin typeface="Bellota Text"/>
                <a:ea typeface="Bellota Text"/>
                <a:cs typeface="Bellota Text"/>
                <a:sym typeface="Bellota Text"/>
              </a:defRPr>
            </a:lvl1pPr>
            <a:lvl2pPr marL="914400" marR="0" lvl="1"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2pPr>
            <a:lvl3pPr marL="1371600" marR="0" lvl="2"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3pPr>
            <a:lvl4pPr marL="1828800" marR="0" lvl="3"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4pPr>
            <a:lvl5pPr marL="2286000" marR="0" lvl="4"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5pPr>
            <a:lvl6pPr marL="2743200" marR="0" lvl="5"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6pPr>
            <a:lvl7pPr marL="3200400" marR="0" lvl="6"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7pPr>
            <a:lvl8pPr marL="3657600" marR="0" lvl="7"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8pPr>
            <a:lvl9pPr marL="4114800" marR="0" lvl="8"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9pPr>
          </a:lstStyle>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name</a:t>
            </a:r>
            <a:r>
              <a:rPr lang="en-US" sz="1600" dirty="0">
                <a:latin typeface="Times New Roman" panose="02020603050405020304" pitchFamily="18" charset="0"/>
                <a:cs typeface="Times New Roman" panose="02020603050405020304" pitchFamily="18" charset="0"/>
              </a:rPr>
              <a:t> column has </a:t>
            </a:r>
            <a:r>
              <a:rPr lang="en-US" sz="1600" b="1" dirty="0">
                <a:latin typeface="Times New Roman" panose="02020603050405020304" pitchFamily="18" charset="0"/>
                <a:cs typeface="Times New Roman" panose="02020603050405020304" pitchFamily="18" charset="0"/>
              </a:rPr>
              <a:t>499 unique </a:t>
            </a:r>
            <a:r>
              <a:rPr lang="en-US" sz="1600" dirty="0">
                <a:latin typeface="Times New Roman" panose="02020603050405020304" pitchFamily="18" charset="0"/>
                <a:cs typeface="Times New Roman" panose="02020603050405020304" pitchFamily="18" charset="0"/>
              </a:rPr>
              <a:t>entries, meaning 2 passengers share the same name. </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duplicate name is </a:t>
            </a:r>
            <a:r>
              <a:rPr lang="en-US" sz="1600" b="1" dirty="0">
                <a:latin typeface="Times New Roman" panose="02020603050405020304" pitchFamily="18" charset="0"/>
                <a:cs typeface="Times New Roman" panose="02020603050405020304" pitchFamily="18" charset="0"/>
              </a:rPr>
              <a:t>Eustis, Miss. Elizabeth Mussey</a:t>
            </a:r>
            <a:r>
              <a:rPr lang="en-US" sz="1600"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are </a:t>
            </a:r>
            <a:r>
              <a:rPr lang="en-US" sz="1600" b="1" dirty="0">
                <a:latin typeface="Times New Roman" panose="02020603050405020304" pitchFamily="18" charset="0"/>
                <a:cs typeface="Times New Roman" panose="02020603050405020304" pitchFamily="18" charset="0"/>
              </a:rPr>
              <a:t>288 male passengers</a:t>
            </a:r>
            <a:r>
              <a:rPr lang="en-US" sz="1600" dirty="0">
                <a:latin typeface="Times New Roman" panose="02020603050405020304" pitchFamily="18" charset="0"/>
                <a:cs typeface="Times New Roman" panose="02020603050405020304" pitchFamily="18" charset="0"/>
              </a:rPr>
              <a:t>, and the rest are female</a:t>
            </a:r>
            <a:r>
              <a:rPr lang="en-US" sz="1600" b="1" dirty="0">
                <a:latin typeface="Times New Roman" panose="02020603050405020304" pitchFamily="18" charset="0"/>
                <a:cs typeface="Times New Roman" panose="02020603050405020304" pitchFamily="18" charset="0"/>
              </a:rPr>
              <a:t>.</a:t>
            </a:r>
          </a:p>
        </p:txBody>
      </p:sp>
      <p:sp>
        <p:nvSpPr>
          <p:cNvPr id="9" name="Google Shape;428;p38">
            <a:extLst>
              <a:ext uri="{FF2B5EF4-FFF2-40B4-BE49-F238E27FC236}">
                <a16:creationId xmlns:a16="http://schemas.microsoft.com/office/drawing/2014/main" id="{416AA0DC-116A-A9B1-505D-8C259E613CBB}"/>
              </a:ext>
            </a:extLst>
          </p:cNvPr>
          <p:cNvSpPr txBox="1">
            <a:spLocks/>
          </p:cNvSpPr>
          <p:nvPr/>
        </p:nvSpPr>
        <p:spPr>
          <a:xfrm>
            <a:off x="3556976" y="1347563"/>
            <a:ext cx="38487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1400" b="1" dirty="0">
                <a:solidFill>
                  <a:schemeClr val="tx1"/>
                </a:solidFill>
              </a:rPr>
              <a:t>Observations:</a:t>
            </a:r>
          </a:p>
        </p:txBody>
      </p:sp>
      <p:pic>
        <p:nvPicPr>
          <p:cNvPr id="10" name="Picture 9">
            <a:extLst>
              <a:ext uri="{FF2B5EF4-FFF2-40B4-BE49-F238E27FC236}">
                <a16:creationId xmlns:a16="http://schemas.microsoft.com/office/drawing/2014/main" id="{0B0BBB14-EBC0-F938-7B9A-BACDE6DC9EDC}"/>
              </a:ext>
            </a:extLst>
          </p:cNvPr>
          <p:cNvPicPr>
            <a:picLocks noChangeAspect="1"/>
          </p:cNvPicPr>
          <p:nvPr/>
        </p:nvPicPr>
        <p:blipFill>
          <a:blip r:embed="rId4"/>
          <a:stretch>
            <a:fillRect/>
          </a:stretch>
        </p:blipFill>
        <p:spPr>
          <a:xfrm>
            <a:off x="1239500" y="1593935"/>
            <a:ext cx="2143424" cy="152421"/>
          </a:xfrm>
          <a:prstGeom prst="rect">
            <a:avLst/>
          </a:prstGeom>
        </p:spPr>
      </p:pic>
      <p:pic>
        <p:nvPicPr>
          <p:cNvPr id="13" name="Picture 12">
            <a:extLst>
              <a:ext uri="{FF2B5EF4-FFF2-40B4-BE49-F238E27FC236}">
                <a16:creationId xmlns:a16="http://schemas.microsoft.com/office/drawing/2014/main" id="{6CAEBE37-E76A-BA69-203B-AAA48E9DEAE3}"/>
              </a:ext>
            </a:extLst>
          </p:cNvPr>
          <p:cNvPicPr>
            <a:picLocks noChangeAspect="1"/>
          </p:cNvPicPr>
          <p:nvPr/>
        </p:nvPicPr>
        <p:blipFill>
          <a:blip r:embed="rId5"/>
          <a:stretch>
            <a:fillRect/>
          </a:stretch>
        </p:blipFill>
        <p:spPr>
          <a:xfrm>
            <a:off x="960229" y="1854564"/>
            <a:ext cx="2981741" cy="1505160"/>
          </a:xfrm>
          <a:prstGeom prst="rect">
            <a:avLst/>
          </a:prstGeom>
        </p:spPr>
      </p:pic>
    </p:spTree>
    <p:extLst>
      <p:ext uri="{BB962C8B-B14F-4D97-AF65-F5344CB8AC3E}">
        <p14:creationId xmlns:p14="http://schemas.microsoft.com/office/powerpoint/2010/main" val="256440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5583F6FF-DF72-92D0-6B5A-363270951952}"/>
            </a:ext>
          </a:extLst>
        </p:cNvPr>
        <p:cNvGrpSpPr/>
        <p:nvPr/>
      </p:nvGrpSpPr>
      <p:grpSpPr>
        <a:xfrm>
          <a:off x="0" y="0"/>
          <a:ext cx="0" cy="0"/>
          <a:chOff x="0" y="0"/>
          <a:chExt cx="0" cy="0"/>
        </a:xfrm>
      </p:grpSpPr>
      <p:sp>
        <p:nvSpPr>
          <p:cNvPr id="428" name="Google Shape;428;p38">
            <a:extLst>
              <a:ext uri="{FF2B5EF4-FFF2-40B4-BE49-F238E27FC236}">
                <a16:creationId xmlns:a16="http://schemas.microsoft.com/office/drawing/2014/main" id="{C4A80EC2-FAEE-3A16-1ABA-76D86BE6350B}"/>
              </a:ext>
            </a:extLst>
          </p:cNvPr>
          <p:cNvSpPr txBox="1">
            <a:spLocks noGrp="1"/>
          </p:cNvSpPr>
          <p:nvPr>
            <p:ph type="title"/>
          </p:nvPr>
        </p:nvSpPr>
        <p:spPr>
          <a:xfrm>
            <a:off x="386862" y="1195628"/>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rgbClr val="0070C0"/>
                </a:solidFill>
              </a:rPr>
              <a:t>Numerical Details</a:t>
            </a:r>
            <a:endParaRPr sz="1400" b="1" dirty="0">
              <a:solidFill>
                <a:srgbClr val="0070C0"/>
              </a:solidFill>
            </a:endParaRPr>
          </a:p>
        </p:txBody>
      </p:sp>
      <p:sp>
        <p:nvSpPr>
          <p:cNvPr id="2" name="Google Shape;396;p36">
            <a:extLst>
              <a:ext uri="{FF2B5EF4-FFF2-40B4-BE49-F238E27FC236}">
                <a16:creationId xmlns:a16="http://schemas.microsoft.com/office/drawing/2014/main" id="{2851423C-0861-DA2A-9EDD-F8AF9C9E7FD4}"/>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b="1" dirty="0">
                <a:solidFill>
                  <a:schemeClr val="tx1"/>
                </a:solidFill>
              </a:rPr>
              <a:t>Exploratory Data Analysis</a:t>
            </a:r>
          </a:p>
          <a:p>
            <a:r>
              <a:rPr lang="en-US" b="1" dirty="0">
                <a:solidFill>
                  <a:schemeClr val="tx1"/>
                </a:solidFill>
              </a:rPr>
              <a:t> (</a:t>
            </a:r>
            <a:r>
              <a:rPr lang="en-US" sz="3000" b="1" dirty="0">
                <a:solidFill>
                  <a:schemeClr val="tx1"/>
                </a:solidFill>
              </a:rPr>
              <a:t>EDA</a:t>
            </a:r>
            <a:r>
              <a:rPr lang="en-US" b="1" dirty="0">
                <a:solidFill>
                  <a:schemeClr val="tx1"/>
                </a:solidFill>
              </a:rPr>
              <a:t>)</a:t>
            </a:r>
          </a:p>
        </p:txBody>
      </p:sp>
      <p:pic>
        <p:nvPicPr>
          <p:cNvPr id="3" name="Picture 2">
            <a:extLst>
              <a:ext uri="{FF2B5EF4-FFF2-40B4-BE49-F238E27FC236}">
                <a16:creationId xmlns:a16="http://schemas.microsoft.com/office/drawing/2014/main" id="{324A9AC5-9617-BD51-82D3-FDC7986B0AE9}"/>
              </a:ext>
            </a:extLst>
          </p:cNvPr>
          <p:cNvPicPr>
            <a:picLocks noChangeAspect="1"/>
          </p:cNvPicPr>
          <p:nvPr/>
        </p:nvPicPr>
        <p:blipFill>
          <a:blip r:embed="rId3"/>
          <a:stretch>
            <a:fillRect/>
          </a:stretch>
        </p:blipFill>
        <p:spPr>
          <a:xfrm>
            <a:off x="7665164" y="292693"/>
            <a:ext cx="1095022" cy="331928"/>
          </a:xfrm>
          <a:prstGeom prst="rect">
            <a:avLst/>
          </a:prstGeom>
        </p:spPr>
      </p:pic>
      <p:sp>
        <p:nvSpPr>
          <p:cNvPr id="6" name="Google Shape;342;p35">
            <a:extLst>
              <a:ext uri="{FF2B5EF4-FFF2-40B4-BE49-F238E27FC236}">
                <a16:creationId xmlns:a16="http://schemas.microsoft.com/office/drawing/2014/main" id="{FD694242-8205-5E84-6BF8-A16747C80516}"/>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7" name="Google Shape;342;p35">
            <a:extLst>
              <a:ext uri="{FF2B5EF4-FFF2-40B4-BE49-F238E27FC236}">
                <a16:creationId xmlns:a16="http://schemas.microsoft.com/office/drawing/2014/main" id="{358435B8-D5FF-654C-A92E-BA65D73F5612}"/>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8" name="Google Shape;342;p35">
            <a:extLst>
              <a:ext uri="{FF2B5EF4-FFF2-40B4-BE49-F238E27FC236}">
                <a16:creationId xmlns:a16="http://schemas.microsoft.com/office/drawing/2014/main" id="{BF7E54F5-A2C2-E56A-DB25-A0867318BE31}"/>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11</a:t>
            </a:r>
          </a:p>
        </p:txBody>
      </p:sp>
      <p:sp>
        <p:nvSpPr>
          <p:cNvPr id="4" name="Google Shape;429;p38">
            <a:extLst>
              <a:ext uri="{FF2B5EF4-FFF2-40B4-BE49-F238E27FC236}">
                <a16:creationId xmlns:a16="http://schemas.microsoft.com/office/drawing/2014/main" id="{19D92F0E-881E-A170-9B81-DF92F7CA18C3}"/>
              </a:ext>
            </a:extLst>
          </p:cNvPr>
          <p:cNvSpPr txBox="1">
            <a:spLocks/>
          </p:cNvSpPr>
          <p:nvPr/>
        </p:nvSpPr>
        <p:spPr>
          <a:xfrm>
            <a:off x="4795869" y="1703138"/>
            <a:ext cx="3628131" cy="169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Bellota Text"/>
              <a:buChar char="●"/>
              <a:defRPr sz="1200" b="0" i="0" u="none" strike="noStrike" cap="none">
                <a:solidFill>
                  <a:schemeClr val="dk2"/>
                </a:solidFill>
                <a:latin typeface="Bellota Text"/>
                <a:ea typeface="Bellota Text"/>
                <a:cs typeface="Bellota Text"/>
                <a:sym typeface="Bellota Text"/>
              </a:defRPr>
            </a:lvl1pPr>
            <a:lvl2pPr marL="914400" marR="0" lvl="1"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2pPr>
            <a:lvl3pPr marL="1371600" marR="0" lvl="2"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3pPr>
            <a:lvl4pPr marL="1828800" marR="0" lvl="3"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4pPr>
            <a:lvl5pPr marL="2286000" marR="0" lvl="4"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5pPr>
            <a:lvl6pPr marL="2743200" marR="0" lvl="5"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6pPr>
            <a:lvl7pPr marL="3200400" marR="0" lvl="6"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7pPr>
            <a:lvl8pPr marL="3657600" marR="0" lvl="7"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8pPr>
            <a:lvl9pPr marL="4114800" marR="0" lvl="8"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9pPr>
          </a:lstStyle>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Out of 500 passengers, 270 </a:t>
            </a:r>
            <a:r>
              <a:rPr lang="en-US" sz="1600" b="1" dirty="0">
                <a:latin typeface="Times New Roman" panose="02020603050405020304" pitchFamily="18" charset="0"/>
                <a:cs typeface="Times New Roman" panose="02020603050405020304" pitchFamily="18" charset="0"/>
              </a:rPr>
              <a:t>survived</a:t>
            </a:r>
            <a:r>
              <a:rPr lang="en-US" sz="1600" dirty="0">
                <a:latin typeface="Times New Roman" panose="02020603050405020304" pitchFamily="18" charset="0"/>
                <a:cs typeface="Times New Roman" panose="02020603050405020304" pitchFamily="18" charset="0"/>
              </a:rPr>
              <a:t> and 230 did not, indicating a </a:t>
            </a:r>
            <a:r>
              <a:rPr lang="en-US" sz="1600" b="1" dirty="0">
                <a:latin typeface="Times New Roman" panose="02020603050405020304" pitchFamily="18" charset="0"/>
                <a:cs typeface="Times New Roman" panose="02020603050405020304" pitchFamily="18" charset="0"/>
              </a:rPr>
              <a:t>relatively balanced</a:t>
            </a:r>
            <a:r>
              <a:rPr lang="en-US" sz="1600"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Ages 24, 30, and 36 </a:t>
            </a:r>
            <a:r>
              <a:rPr lang="en-US" sz="1600" dirty="0">
                <a:latin typeface="Times New Roman" panose="02020603050405020304" pitchFamily="18" charset="0"/>
                <a:cs typeface="Times New Roman" panose="02020603050405020304" pitchFamily="18" charset="0"/>
              </a:rPr>
              <a:t>appear most frequently, suggesting these were the </a:t>
            </a:r>
            <a:r>
              <a:rPr lang="en-US" sz="1600" b="1" dirty="0">
                <a:latin typeface="Times New Roman" panose="02020603050405020304" pitchFamily="18" charset="0"/>
                <a:cs typeface="Times New Roman" panose="02020603050405020304" pitchFamily="18" charset="0"/>
              </a:rPr>
              <a:t>most common </a:t>
            </a:r>
            <a:r>
              <a:rPr lang="en-US" sz="1600" dirty="0">
                <a:latin typeface="Times New Roman" panose="02020603050405020304" pitchFamily="18" charset="0"/>
                <a:cs typeface="Times New Roman" panose="02020603050405020304" pitchFamily="18" charset="0"/>
              </a:rPr>
              <a:t>ages among passengers.</a:t>
            </a:r>
          </a:p>
        </p:txBody>
      </p:sp>
      <p:sp>
        <p:nvSpPr>
          <p:cNvPr id="9" name="Google Shape;428;p38">
            <a:extLst>
              <a:ext uri="{FF2B5EF4-FFF2-40B4-BE49-F238E27FC236}">
                <a16:creationId xmlns:a16="http://schemas.microsoft.com/office/drawing/2014/main" id="{20A897CB-8778-2BD6-A183-3F021193CBF9}"/>
              </a:ext>
            </a:extLst>
          </p:cNvPr>
          <p:cNvSpPr txBox="1">
            <a:spLocks/>
          </p:cNvSpPr>
          <p:nvPr/>
        </p:nvSpPr>
        <p:spPr>
          <a:xfrm>
            <a:off x="3556976" y="1347563"/>
            <a:ext cx="38487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1400" b="1" dirty="0">
                <a:solidFill>
                  <a:schemeClr val="tx1"/>
                </a:solidFill>
              </a:rPr>
              <a:t>Observations:</a:t>
            </a:r>
          </a:p>
        </p:txBody>
      </p:sp>
      <p:pic>
        <p:nvPicPr>
          <p:cNvPr id="11" name="Picture 10">
            <a:extLst>
              <a:ext uri="{FF2B5EF4-FFF2-40B4-BE49-F238E27FC236}">
                <a16:creationId xmlns:a16="http://schemas.microsoft.com/office/drawing/2014/main" id="{420ACF3D-0AEB-5CCD-EC5A-DC47882AEBDC}"/>
              </a:ext>
            </a:extLst>
          </p:cNvPr>
          <p:cNvPicPr>
            <a:picLocks noChangeAspect="1"/>
          </p:cNvPicPr>
          <p:nvPr/>
        </p:nvPicPr>
        <p:blipFill>
          <a:blip r:embed="rId4"/>
          <a:stretch>
            <a:fillRect/>
          </a:stretch>
        </p:blipFill>
        <p:spPr>
          <a:xfrm>
            <a:off x="815578" y="1566459"/>
            <a:ext cx="2991267" cy="638264"/>
          </a:xfrm>
          <a:prstGeom prst="rect">
            <a:avLst/>
          </a:prstGeom>
        </p:spPr>
      </p:pic>
      <p:pic>
        <p:nvPicPr>
          <p:cNvPr id="14" name="Picture 13">
            <a:extLst>
              <a:ext uri="{FF2B5EF4-FFF2-40B4-BE49-F238E27FC236}">
                <a16:creationId xmlns:a16="http://schemas.microsoft.com/office/drawing/2014/main" id="{EF615B44-C016-8DC9-8DCA-CAA4C13F5BDC}"/>
              </a:ext>
            </a:extLst>
          </p:cNvPr>
          <p:cNvPicPr>
            <a:picLocks noChangeAspect="1"/>
          </p:cNvPicPr>
          <p:nvPr/>
        </p:nvPicPr>
        <p:blipFill>
          <a:blip r:embed="rId5"/>
          <a:stretch>
            <a:fillRect/>
          </a:stretch>
        </p:blipFill>
        <p:spPr>
          <a:xfrm>
            <a:off x="1129138" y="2295290"/>
            <a:ext cx="2334807" cy="2205096"/>
          </a:xfrm>
          <a:prstGeom prst="rect">
            <a:avLst/>
          </a:prstGeom>
        </p:spPr>
      </p:pic>
    </p:spTree>
    <p:extLst>
      <p:ext uri="{BB962C8B-B14F-4D97-AF65-F5344CB8AC3E}">
        <p14:creationId xmlns:p14="http://schemas.microsoft.com/office/powerpoint/2010/main" val="2418125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4D5BFEFA-9139-7F00-1F0E-923CBAC7A702}"/>
            </a:ext>
          </a:extLst>
        </p:cNvPr>
        <p:cNvGrpSpPr/>
        <p:nvPr/>
      </p:nvGrpSpPr>
      <p:grpSpPr>
        <a:xfrm>
          <a:off x="0" y="0"/>
          <a:ext cx="0" cy="0"/>
          <a:chOff x="0" y="0"/>
          <a:chExt cx="0" cy="0"/>
        </a:xfrm>
      </p:grpSpPr>
      <p:sp>
        <p:nvSpPr>
          <p:cNvPr id="428" name="Google Shape;428;p38">
            <a:extLst>
              <a:ext uri="{FF2B5EF4-FFF2-40B4-BE49-F238E27FC236}">
                <a16:creationId xmlns:a16="http://schemas.microsoft.com/office/drawing/2014/main" id="{D39E9044-11D0-BAD6-72D8-277184EE8AF9}"/>
              </a:ext>
            </a:extLst>
          </p:cNvPr>
          <p:cNvSpPr txBox="1">
            <a:spLocks noGrp="1"/>
          </p:cNvSpPr>
          <p:nvPr>
            <p:ph type="title"/>
          </p:nvPr>
        </p:nvSpPr>
        <p:spPr>
          <a:xfrm>
            <a:off x="145562" y="1142057"/>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rgbClr val="0070C0"/>
                </a:solidFill>
              </a:rPr>
              <a:t>Categorical Details</a:t>
            </a:r>
            <a:endParaRPr sz="1400" b="1" dirty="0">
              <a:solidFill>
                <a:srgbClr val="0070C0"/>
              </a:solidFill>
            </a:endParaRPr>
          </a:p>
        </p:txBody>
      </p:sp>
      <p:sp>
        <p:nvSpPr>
          <p:cNvPr id="2" name="Google Shape;396;p36">
            <a:extLst>
              <a:ext uri="{FF2B5EF4-FFF2-40B4-BE49-F238E27FC236}">
                <a16:creationId xmlns:a16="http://schemas.microsoft.com/office/drawing/2014/main" id="{9ACBDBA6-6A98-C7C5-21FC-24A8C3EC96D1}"/>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b="1" dirty="0">
                <a:solidFill>
                  <a:schemeClr val="tx1"/>
                </a:solidFill>
              </a:rPr>
              <a:t>Exploratory Data Analysis</a:t>
            </a:r>
          </a:p>
          <a:p>
            <a:r>
              <a:rPr lang="en-US" b="1" dirty="0">
                <a:solidFill>
                  <a:schemeClr val="tx1"/>
                </a:solidFill>
              </a:rPr>
              <a:t> (EDA)</a:t>
            </a:r>
          </a:p>
        </p:txBody>
      </p:sp>
      <p:pic>
        <p:nvPicPr>
          <p:cNvPr id="3" name="Picture 2">
            <a:extLst>
              <a:ext uri="{FF2B5EF4-FFF2-40B4-BE49-F238E27FC236}">
                <a16:creationId xmlns:a16="http://schemas.microsoft.com/office/drawing/2014/main" id="{ED5A6C66-4BF1-EF06-846C-FBCFC3E87D25}"/>
              </a:ext>
            </a:extLst>
          </p:cNvPr>
          <p:cNvPicPr>
            <a:picLocks noChangeAspect="1"/>
          </p:cNvPicPr>
          <p:nvPr/>
        </p:nvPicPr>
        <p:blipFill>
          <a:blip r:embed="rId3"/>
          <a:stretch>
            <a:fillRect/>
          </a:stretch>
        </p:blipFill>
        <p:spPr>
          <a:xfrm>
            <a:off x="7665164" y="292693"/>
            <a:ext cx="1095022" cy="331928"/>
          </a:xfrm>
          <a:prstGeom prst="rect">
            <a:avLst/>
          </a:prstGeom>
        </p:spPr>
      </p:pic>
      <p:sp>
        <p:nvSpPr>
          <p:cNvPr id="6" name="Google Shape;342;p35">
            <a:extLst>
              <a:ext uri="{FF2B5EF4-FFF2-40B4-BE49-F238E27FC236}">
                <a16:creationId xmlns:a16="http://schemas.microsoft.com/office/drawing/2014/main" id="{34358410-E21D-291F-BD2C-F8B041737996}"/>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7" name="Google Shape;342;p35">
            <a:extLst>
              <a:ext uri="{FF2B5EF4-FFF2-40B4-BE49-F238E27FC236}">
                <a16:creationId xmlns:a16="http://schemas.microsoft.com/office/drawing/2014/main" id="{5623C5DE-3A93-1AEB-6CC0-A79807959346}"/>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8" name="Google Shape;342;p35">
            <a:extLst>
              <a:ext uri="{FF2B5EF4-FFF2-40B4-BE49-F238E27FC236}">
                <a16:creationId xmlns:a16="http://schemas.microsoft.com/office/drawing/2014/main" id="{29D6F8D4-8FE6-6B76-EE5F-52BD04A7C284}"/>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12</a:t>
            </a:r>
          </a:p>
        </p:txBody>
      </p:sp>
      <p:sp>
        <p:nvSpPr>
          <p:cNvPr id="4" name="Google Shape;429;p38">
            <a:extLst>
              <a:ext uri="{FF2B5EF4-FFF2-40B4-BE49-F238E27FC236}">
                <a16:creationId xmlns:a16="http://schemas.microsoft.com/office/drawing/2014/main" id="{5E2AE5B8-AE6D-9771-8080-EA616353374E}"/>
              </a:ext>
            </a:extLst>
          </p:cNvPr>
          <p:cNvSpPr txBox="1">
            <a:spLocks/>
          </p:cNvSpPr>
          <p:nvPr/>
        </p:nvSpPr>
        <p:spPr>
          <a:xfrm>
            <a:off x="4795869" y="1703138"/>
            <a:ext cx="3628131" cy="169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Bellota Text"/>
              <a:buChar char="●"/>
              <a:defRPr sz="1200" b="0" i="0" u="none" strike="noStrike" cap="none">
                <a:solidFill>
                  <a:schemeClr val="dk2"/>
                </a:solidFill>
                <a:latin typeface="Bellota Text"/>
                <a:ea typeface="Bellota Text"/>
                <a:cs typeface="Bellota Text"/>
                <a:sym typeface="Bellota Text"/>
              </a:defRPr>
            </a:lvl1pPr>
            <a:lvl2pPr marL="914400" marR="0" lvl="1"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2pPr>
            <a:lvl3pPr marL="1371600" marR="0" lvl="2"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3pPr>
            <a:lvl4pPr marL="1828800" marR="0" lvl="3"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4pPr>
            <a:lvl5pPr marL="2286000" marR="0" lvl="4"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5pPr>
            <a:lvl6pPr marL="2743200" marR="0" lvl="5"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6pPr>
            <a:lvl7pPr marL="3200400" marR="0" lvl="6"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7pPr>
            <a:lvl8pPr marL="3657600" marR="0" lvl="7"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8pPr>
            <a:lvl9pPr marL="4114800" marR="0" lvl="8"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9pPr>
          </a:lstStyle>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There are </a:t>
            </a:r>
            <a:r>
              <a:rPr lang="en-US" sz="1600" b="1" dirty="0">
                <a:latin typeface="Times New Roman" panose="02020603050405020304" pitchFamily="18" charset="0"/>
                <a:cs typeface="Times New Roman" panose="02020603050405020304" pitchFamily="18" charset="0"/>
              </a:rPr>
              <a:t>two</a:t>
            </a:r>
            <a:r>
              <a:rPr lang="en-US" sz="1600" dirty="0">
                <a:latin typeface="Times New Roman" panose="02020603050405020304" pitchFamily="18" charset="0"/>
                <a:cs typeface="Times New Roman" panose="02020603050405020304" pitchFamily="18" charset="0"/>
              </a:rPr>
              <a:t> entries with the </a:t>
            </a:r>
            <a:r>
              <a:rPr lang="en-US" sz="1600" b="1" dirty="0">
                <a:latin typeface="Times New Roman" panose="02020603050405020304" pitchFamily="18" charset="0"/>
                <a:cs typeface="Times New Roman" panose="02020603050405020304" pitchFamily="18" charset="0"/>
              </a:rPr>
              <a:t>same</a:t>
            </a:r>
            <a:r>
              <a:rPr lang="en-US" sz="1600" dirty="0">
                <a:latin typeface="Times New Roman" panose="02020603050405020304" pitchFamily="18" charset="0"/>
                <a:cs typeface="Times New Roman" panose="02020603050405020304" pitchFamily="18" charset="0"/>
              </a:rPr>
              <a:t> name ‘Eutis, Miss. Elizabeth Mussey’.</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dataset contains </a:t>
            </a:r>
            <a:r>
              <a:rPr lang="en-US" sz="1600" b="1" dirty="0">
                <a:latin typeface="Times New Roman" panose="02020603050405020304" pitchFamily="18" charset="0"/>
                <a:cs typeface="Times New Roman" panose="02020603050405020304" pitchFamily="18" charset="0"/>
              </a:rPr>
              <a:t>288</a:t>
            </a:r>
            <a:r>
              <a:rPr lang="en-US" sz="1600" dirty="0">
                <a:latin typeface="Times New Roman" panose="02020603050405020304" pitchFamily="18" charset="0"/>
                <a:cs typeface="Times New Roman" panose="02020603050405020304" pitchFamily="18" charset="0"/>
              </a:rPr>
              <a:t> male passengers and </a:t>
            </a:r>
            <a:r>
              <a:rPr lang="en-US" sz="1600" b="1" dirty="0">
                <a:latin typeface="Times New Roman" panose="02020603050405020304" pitchFamily="18" charset="0"/>
                <a:cs typeface="Times New Roman" panose="02020603050405020304" pitchFamily="18" charset="0"/>
              </a:rPr>
              <a:t>212</a:t>
            </a:r>
            <a:r>
              <a:rPr lang="en-US" sz="1600" dirty="0">
                <a:latin typeface="Times New Roman" panose="02020603050405020304" pitchFamily="18" charset="0"/>
                <a:cs typeface="Times New Roman" panose="02020603050405020304" pitchFamily="18" charset="0"/>
              </a:rPr>
              <a:t> female passengers, indicating a gender imbalance.</a:t>
            </a:r>
          </a:p>
        </p:txBody>
      </p:sp>
      <p:sp>
        <p:nvSpPr>
          <p:cNvPr id="9" name="Google Shape;428;p38">
            <a:extLst>
              <a:ext uri="{FF2B5EF4-FFF2-40B4-BE49-F238E27FC236}">
                <a16:creationId xmlns:a16="http://schemas.microsoft.com/office/drawing/2014/main" id="{A6D76308-0B89-AE70-C72A-B46B9282D081}"/>
              </a:ext>
            </a:extLst>
          </p:cNvPr>
          <p:cNvSpPr txBox="1">
            <a:spLocks/>
          </p:cNvSpPr>
          <p:nvPr/>
        </p:nvSpPr>
        <p:spPr>
          <a:xfrm>
            <a:off x="3556976" y="1347563"/>
            <a:ext cx="38487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1400" b="1" dirty="0">
                <a:solidFill>
                  <a:schemeClr val="tx1"/>
                </a:solidFill>
              </a:rPr>
              <a:t>Observations:</a:t>
            </a:r>
          </a:p>
        </p:txBody>
      </p:sp>
      <p:pic>
        <p:nvPicPr>
          <p:cNvPr id="10" name="Picture 9">
            <a:extLst>
              <a:ext uri="{FF2B5EF4-FFF2-40B4-BE49-F238E27FC236}">
                <a16:creationId xmlns:a16="http://schemas.microsoft.com/office/drawing/2014/main" id="{10475A69-A184-0546-D7F5-35F79B9652A9}"/>
              </a:ext>
            </a:extLst>
          </p:cNvPr>
          <p:cNvPicPr>
            <a:picLocks noChangeAspect="1"/>
          </p:cNvPicPr>
          <p:nvPr/>
        </p:nvPicPr>
        <p:blipFill>
          <a:blip r:embed="rId4"/>
          <a:srcRect r="51772"/>
          <a:stretch/>
        </p:blipFill>
        <p:spPr>
          <a:xfrm>
            <a:off x="613880" y="1460328"/>
            <a:ext cx="3380382" cy="1811834"/>
          </a:xfrm>
          <a:prstGeom prst="rect">
            <a:avLst/>
          </a:prstGeom>
        </p:spPr>
      </p:pic>
      <p:pic>
        <p:nvPicPr>
          <p:cNvPr id="13" name="Picture 12">
            <a:extLst>
              <a:ext uri="{FF2B5EF4-FFF2-40B4-BE49-F238E27FC236}">
                <a16:creationId xmlns:a16="http://schemas.microsoft.com/office/drawing/2014/main" id="{A52B9C04-7494-3055-BE32-AAFA10D8770F}"/>
              </a:ext>
            </a:extLst>
          </p:cNvPr>
          <p:cNvPicPr>
            <a:picLocks noChangeAspect="1"/>
          </p:cNvPicPr>
          <p:nvPr/>
        </p:nvPicPr>
        <p:blipFill>
          <a:blip r:embed="rId5"/>
          <a:srcRect r="1428" b="18693"/>
          <a:stretch/>
        </p:blipFill>
        <p:spPr>
          <a:xfrm>
            <a:off x="3693773" y="2597150"/>
            <a:ext cx="300489" cy="720345"/>
          </a:xfrm>
          <a:prstGeom prst="rect">
            <a:avLst/>
          </a:prstGeom>
        </p:spPr>
      </p:pic>
      <p:pic>
        <p:nvPicPr>
          <p:cNvPr id="16" name="Picture 15">
            <a:extLst>
              <a:ext uri="{FF2B5EF4-FFF2-40B4-BE49-F238E27FC236}">
                <a16:creationId xmlns:a16="http://schemas.microsoft.com/office/drawing/2014/main" id="{7F73CA3B-996E-0C00-CF7F-2D0EFCD34E97}"/>
              </a:ext>
            </a:extLst>
          </p:cNvPr>
          <p:cNvPicPr>
            <a:picLocks noChangeAspect="1"/>
          </p:cNvPicPr>
          <p:nvPr/>
        </p:nvPicPr>
        <p:blipFill>
          <a:blip r:embed="rId6"/>
          <a:stretch>
            <a:fillRect/>
          </a:stretch>
        </p:blipFill>
        <p:spPr>
          <a:xfrm>
            <a:off x="613880" y="3584083"/>
            <a:ext cx="2029108" cy="638264"/>
          </a:xfrm>
          <a:prstGeom prst="rect">
            <a:avLst/>
          </a:prstGeom>
        </p:spPr>
      </p:pic>
    </p:spTree>
    <p:extLst>
      <p:ext uri="{BB962C8B-B14F-4D97-AF65-F5344CB8AC3E}">
        <p14:creationId xmlns:p14="http://schemas.microsoft.com/office/powerpoint/2010/main" val="40585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6" name="Google Shape;526;p41"/>
          <p:cNvSpPr/>
          <p:nvPr/>
        </p:nvSpPr>
        <p:spPr>
          <a:xfrm>
            <a:off x="1924000" y="2425600"/>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p:cNvSpPr/>
          <p:nvPr/>
        </p:nvSpPr>
        <p:spPr>
          <a:xfrm>
            <a:off x="5197667" y="2425600"/>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a:off x="6834500" y="2425600"/>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96;p36">
            <a:extLst>
              <a:ext uri="{FF2B5EF4-FFF2-40B4-BE49-F238E27FC236}">
                <a16:creationId xmlns:a16="http://schemas.microsoft.com/office/drawing/2014/main" id="{42AEE416-8EB3-9987-DA78-62C710D7D203}"/>
              </a:ext>
            </a:extLst>
          </p:cNvPr>
          <p:cNvSpPr txBox="1">
            <a:spLocks/>
          </p:cNvSpPr>
          <p:nvPr/>
        </p:nvSpPr>
        <p:spPr>
          <a:xfrm>
            <a:off x="720000" y="458657"/>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3400" b="1" dirty="0">
                <a:solidFill>
                  <a:schemeClr val="tx1"/>
                </a:solidFill>
              </a:rPr>
              <a:t>Data Cleaning</a:t>
            </a:r>
          </a:p>
        </p:txBody>
      </p:sp>
      <p:pic>
        <p:nvPicPr>
          <p:cNvPr id="8" name="Picture 7">
            <a:extLst>
              <a:ext uri="{FF2B5EF4-FFF2-40B4-BE49-F238E27FC236}">
                <a16:creationId xmlns:a16="http://schemas.microsoft.com/office/drawing/2014/main" id="{06610CFD-EAEC-95B0-D81D-02AFF44C01C2}"/>
              </a:ext>
            </a:extLst>
          </p:cNvPr>
          <p:cNvPicPr>
            <a:picLocks noChangeAspect="1"/>
          </p:cNvPicPr>
          <p:nvPr/>
        </p:nvPicPr>
        <p:blipFill>
          <a:blip r:embed="rId3"/>
          <a:stretch>
            <a:fillRect/>
          </a:stretch>
        </p:blipFill>
        <p:spPr>
          <a:xfrm>
            <a:off x="7665164" y="292693"/>
            <a:ext cx="1095022" cy="331928"/>
          </a:xfrm>
          <a:prstGeom prst="rect">
            <a:avLst/>
          </a:prstGeom>
        </p:spPr>
      </p:pic>
      <p:sp>
        <p:nvSpPr>
          <p:cNvPr id="9" name="Google Shape;342;p35">
            <a:extLst>
              <a:ext uri="{FF2B5EF4-FFF2-40B4-BE49-F238E27FC236}">
                <a16:creationId xmlns:a16="http://schemas.microsoft.com/office/drawing/2014/main" id="{21AF2481-4428-D112-BE20-1FDBC0A85C42}"/>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10" name="Google Shape;342;p35">
            <a:extLst>
              <a:ext uri="{FF2B5EF4-FFF2-40B4-BE49-F238E27FC236}">
                <a16:creationId xmlns:a16="http://schemas.microsoft.com/office/drawing/2014/main" id="{2C7FA26C-46E8-027A-FEA3-883993C401FC}"/>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11" name="Google Shape;342;p35">
            <a:extLst>
              <a:ext uri="{FF2B5EF4-FFF2-40B4-BE49-F238E27FC236}">
                <a16:creationId xmlns:a16="http://schemas.microsoft.com/office/drawing/2014/main" id="{4D302C1C-A86F-D4AE-77C3-7CD3AE8F952D}"/>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13</a:t>
            </a:r>
          </a:p>
        </p:txBody>
      </p:sp>
      <p:sp>
        <p:nvSpPr>
          <p:cNvPr id="12" name="Google Shape;428;p38">
            <a:extLst>
              <a:ext uri="{FF2B5EF4-FFF2-40B4-BE49-F238E27FC236}">
                <a16:creationId xmlns:a16="http://schemas.microsoft.com/office/drawing/2014/main" id="{8389B42E-E4ED-D4EE-DAF7-4C0C2D95961E}"/>
              </a:ext>
            </a:extLst>
          </p:cNvPr>
          <p:cNvSpPr txBox="1">
            <a:spLocks noGrp="1"/>
          </p:cNvSpPr>
          <p:nvPr>
            <p:ph type="title"/>
          </p:nvPr>
        </p:nvSpPr>
        <p:spPr>
          <a:xfrm>
            <a:off x="2647650" y="970602"/>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chemeClr val="accent1">
                    <a:lumMod val="75000"/>
                  </a:schemeClr>
                </a:solidFill>
              </a:rPr>
              <a:t>Detecting Duplicate</a:t>
            </a:r>
            <a:endParaRPr sz="1400" b="1" dirty="0">
              <a:solidFill>
                <a:schemeClr val="accent1">
                  <a:lumMod val="75000"/>
                </a:schemeClr>
              </a:solidFill>
            </a:endParaRPr>
          </a:p>
        </p:txBody>
      </p:sp>
      <p:pic>
        <p:nvPicPr>
          <p:cNvPr id="14" name="Picture 13">
            <a:extLst>
              <a:ext uri="{FF2B5EF4-FFF2-40B4-BE49-F238E27FC236}">
                <a16:creationId xmlns:a16="http://schemas.microsoft.com/office/drawing/2014/main" id="{1401EE6E-43FD-404C-6880-AA0D4A63F102}"/>
              </a:ext>
            </a:extLst>
          </p:cNvPr>
          <p:cNvPicPr>
            <a:picLocks noChangeAspect="1"/>
          </p:cNvPicPr>
          <p:nvPr/>
        </p:nvPicPr>
        <p:blipFill>
          <a:blip r:embed="rId4"/>
          <a:stretch>
            <a:fillRect/>
          </a:stretch>
        </p:blipFill>
        <p:spPr>
          <a:xfrm>
            <a:off x="668747" y="1526987"/>
            <a:ext cx="2896004" cy="161948"/>
          </a:xfrm>
          <a:prstGeom prst="rect">
            <a:avLst/>
          </a:prstGeom>
        </p:spPr>
      </p:pic>
      <p:pic>
        <p:nvPicPr>
          <p:cNvPr id="16" name="Picture 15">
            <a:extLst>
              <a:ext uri="{FF2B5EF4-FFF2-40B4-BE49-F238E27FC236}">
                <a16:creationId xmlns:a16="http://schemas.microsoft.com/office/drawing/2014/main" id="{1B7C277A-A9D4-6A53-2C9E-DD4678740002}"/>
              </a:ext>
            </a:extLst>
          </p:cNvPr>
          <p:cNvPicPr>
            <a:picLocks noChangeAspect="1"/>
          </p:cNvPicPr>
          <p:nvPr/>
        </p:nvPicPr>
        <p:blipFill>
          <a:blip r:embed="rId5"/>
          <a:stretch>
            <a:fillRect/>
          </a:stretch>
        </p:blipFill>
        <p:spPr>
          <a:xfrm>
            <a:off x="1833184" y="1803354"/>
            <a:ext cx="476316" cy="228632"/>
          </a:xfrm>
          <a:prstGeom prst="rect">
            <a:avLst/>
          </a:prstGeom>
        </p:spPr>
      </p:pic>
      <p:sp>
        <p:nvSpPr>
          <p:cNvPr id="17" name="Google Shape;428;p38">
            <a:extLst>
              <a:ext uri="{FF2B5EF4-FFF2-40B4-BE49-F238E27FC236}">
                <a16:creationId xmlns:a16="http://schemas.microsoft.com/office/drawing/2014/main" id="{271746ED-067A-1FC8-969C-037A7653AAC7}"/>
              </a:ext>
            </a:extLst>
          </p:cNvPr>
          <p:cNvSpPr txBox="1">
            <a:spLocks/>
          </p:cNvSpPr>
          <p:nvPr/>
        </p:nvSpPr>
        <p:spPr>
          <a:xfrm>
            <a:off x="582980" y="2146829"/>
            <a:ext cx="3067539"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solidFill>
                  <a:schemeClr val="tx1"/>
                </a:solidFill>
              </a:rPr>
              <a:t>The output of this code is </a:t>
            </a:r>
            <a:r>
              <a:rPr lang="en-US" sz="1100" b="1" dirty="0">
                <a:solidFill>
                  <a:schemeClr val="tx1"/>
                </a:solidFill>
              </a:rPr>
              <a:t>not 1</a:t>
            </a:r>
            <a:r>
              <a:rPr lang="en-US" sz="1100" dirty="0">
                <a:solidFill>
                  <a:schemeClr val="tx1"/>
                </a:solidFill>
              </a:rPr>
              <a:t>, which indicates that there are </a:t>
            </a:r>
            <a:r>
              <a:rPr lang="en-US" sz="1100" b="1" dirty="0">
                <a:solidFill>
                  <a:schemeClr val="tx1"/>
                </a:solidFill>
              </a:rPr>
              <a:t>duplicate</a:t>
            </a:r>
            <a:r>
              <a:rPr lang="en-US" sz="1100" dirty="0">
                <a:solidFill>
                  <a:schemeClr val="tx1"/>
                </a:solidFill>
              </a:rPr>
              <a:t> entries</a:t>
            </a:r>
            <a:r>
              <a:rPr lang="en-US" sz="1100" dirty="0">
                <a:solidFill>
                  <a:srgbClr val="0070C0"/>
                </a:solidFill>
              </a:rPr>
              <a:t>.</a:t>
            </a:r>
          </a:p>
        </p:txBody>
      </p:sp>
      <p:pic>
        <p:nvPicPr>
          <p:cNvPr id="19" name="Picture 18">
            <a:extLst>
              <a:ext uri="{FF2B5EF4-FFF2-40B4-BE49-F238E27FC236}">
                <a16:creationId xmlns:a16="http://schemas.microsoft.com/office/drawing/2014/main" id="{744B4651-8E80-7B35-EDB4-7A0512969178}"/>
              </a:ext>
            </a:extLst>
          </p:cNvPr>
          <p:cNvPicPr>
            <a:picLocks noChangeAspect="1"/>
          </p:cNvPicPr>
          <p:nvPr/>
        </p:nvPicPr>
        <p:blipFill>
          <a:blip r:embed="rId6"/>
          <a:stretch>
            <a:fillRect/>
          </a:stretch>
        </p:blipFill>
        <p:spPr>
          <a:xfrm>
            <a:off x="4819716" y="1508378"/>
            <a:ext cx="3353268" cy="257211"/>
          </a:xfrm>
          <a:prstGeom prst="rect">
            <a:avLst/>
          </a:prstGeom>
        </p:spPr>
      </p:pic>
      <p:pic>
        <p:nvPicPr>
          <p:cNvPr id="21" name="Picture 20">
            <a:extLst>
              <a:ext uri="{FF2B5EF4-FFF2-40B4-BE49-F238E27FC236}">
                <a16:creationId xmlns:a16="http://schemas.microsoft.com/office/drawing/2014/main" id="{6C261A73-FDD0-AB06-D28C-54C213B1E65D}"/>
              </a:ext>
            </a:extLst>
          </p:cNvPr>
          <p:cNvPicPr>
            <a:picLocks noChangeAspect="1"/>
          </p:cNvPicPr>
          <p:nvPr/>
        </p:nvPicPr>
        <p:blipFill>
          <a:blip r:embed="rId7"/>
          <a:stretch>
            <a:fillRect/>
          </a:stretch>
        </p:blipFill>
        <p:spPr>
          <a:xfrm>
            <a:off x="4572000" y="1868560"/>
            <a:ext cx="4020111" cy="676369"/>
          </a:xfrm>
          <a:prstGeom prst="rect">
            <a:avLst/>
          </a:prstGeom>
        </p:spPr>
      </p:pic>
      <p:sp>
        <p:nvSpPr>
          <p:cNvPr id="22" name="Google Shape;428;p38">
            <a:extLst>
              <a:ext uri="{FF2B5EF4-FFF2-40B4-BE49-F238E27FC236}">
                <a16:creationId xmlns:a16="http://schemas.microsoft.com/office/drawing/2014/main" id="{E6ABDB2B-2A3C-26E8-60FD-903482660DAB}"/>
              </a:ext>
            </a:extLst>
          </p:cNvPr>
          <p:cNvSpPr txBox="1">
            <a:spLocks/>
          </p:cNvSpPr>
          <p:nvPr/>
        </p:nvSpPr>
        <p:spPr>
          <a:xfrm>
            <a:off x="4740111" y="2866149"/>
            <a:ext cx="38520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solidFill>
                  <a:schemeClr val="tx1"/>
                </a:solidFill>
              </a:rPr>
              <a:t>The name </a:t>
            </a:r>
            <a:r>
              <a:rPr lang="en-US" sz="1100" b="1" dirty="0">
                <a:solidFill>
                  <a:schemeClr val="tx1"/>
                </a:solidFill>
              </a:rPr>
              <a:t>Eustis, Miss. Elizabeth </a:t>
            </a:r>
            <a:r>
              <a:rPr lang="en-US" sz="1100" b="1" dirty="0" err="1">
                <a:solidFill>
                  <a:schemeClr val="tx1"/>
                </a:solidFill>
              </a:rPr>
              <a:t>Mussey’</a:t>
            </a:r>
            <a:r>
              <a:rPr lang="en-US" sz="1100" dirty="0" err="1">
                <a:solidFill>
                  <a:schemeClr val="tx1"/>
                </a:solidFill>
              </a:rPr>
              <a:t>is</a:t>
            </a:r>
            <a:r>
              <a:rPr lang="en-US" sz="1100" dirty="0">
                <a:solidFill>
                  <a:schemeClr val="tx1"/>
                </a:solidFill>
              </a:rPr>
              <a:t> the </a:t>
            </a:r>
            <a:r>
              <a:rPr lang="en-US" sz="1100" b="1" dirty="0">
                <a:solidFill>
                  <a:schemeClr val="tx1"/>
                </a:solidFill>
              </a:rPr>
              <a:t>only duplicate </a:t>
            </a:r>
            <a:r>
              <a:rPr lang="en-US" sz="1100" dirty="0">
                <a:solidFill>
                  <a:schemeClr val="tx1"/>
                </a:solidFill>
              </a:rPr>
              <a:t>found</a:t>
            </a:r>
            <a:r>
              <a:rPr lang="en-US" sz="1100" b="1" dirty="0">
                <a:solidFill>
                  <a:schemeClr val="tx1"/>
                </a:solidFill>
              </a:rPr>
              <a:t> </a:t>
            </a:r>
            <a:r>
              <a:rPr lang="en-US" sz="1100" dirty="0">
                <a:solidFill>
                  <a:schemeClr val="tx1"/>
                </a:solidFill>
              </a:rPr>
              <a:t>in the dataset, with </a:t>
            </a:r>
            <a:r>
              <a:rPr lang="en-US" sz="1100" b="1" dirty="0">
                <a:solidFill>
                  <a:schemeClr val="tx1"/>
                </a:solidFill>
              </a:rPr>
              <a:t>no other </a:t>
            </a:r>
            <a:r>
              <a:rPr lang="en-US" sz="1100" dirty="0">
                <a:solidFill>
                  <a:schemeClr val="tx1"/>
                </a:solidFill>
              </a:rPr>
              <a:t>repeated entries detected.</a:t>
            </a:r>
            <a:endParaRPr lang="en-US" sz="1100" dirty="0">
              <a:solidFill>
                <a:srgbClr val="0070C0"/>
              </a:solidFill>
            </a:endParaRPr>
          </a:p>
        </p:txBody>
      </p:sp>
      <p:grpSp>
        <p:nvGrpSpPr>
          <p:cNvPr id="23" name="Google Shape;1328;p62">
            <a:extLst>
              <a:ext uri="{FF2B5EF4-FFF2-40B4-BE49-F238E27FC236}">
                <a16:creationId xmlns:a16="http://schemas.microsoft.com/office/drawing/2014/main" id="{3F9BE11D-5DC0-6D76-6B9A-47DC9F411B01}"/>
              </a:ext>
            </a:extLst>
          </p:cNvPr>
          <p:cNvGrpSpPr/>
          <p:nvPr/>
        </p:nvGrpSpPr>
        <p:grpSpPr>
          <a:xfrm>
            <a:off x="475196" y="2945965"/>
            <a:ext cx="3760365" cy="1655344"/>
            <a:chOff x="3473200" y="1993975"/>
            <a:chExt cx="2231104" cy="871953"/>
          </a:xfrm>
        </p:grpSpPr>
        <p:sp>
          <p:nvSpPr>
            <p:cNvPr id="24" name="Google Shape;1329;p62">
              <a:extLst>
                <a:ext uri="{FF2B5EF4-FFF2-40B4-BE49-F238E27FC236}">
                  <a16:creationId xmlns:a16="http://schemas.microsoft.com/office/drawing/2014/main" id="{C342815F-4B11-6E93-5B46-682935132A65}"/>
                </a:ext>
              </a:extLst>
            </p:cNvPr>
            <p:cNvSpPr/>
            <p:nvPr/>
          </p:nvSpPr>
          <p:spPr>
            <a:xfrm>
              <a:off x="3622065" y="2595121"/>
              <a:ext cx="346381" cy="41445"/>
            </a:xfrm>
            <a:custGeom>
              <a:avLst/>
              <a:gdLst/>
              <a:ahLst/>
              <a:cxnLst/>
              <a:rect l="l" t="t" r="r" b="b"/>
              <a:pathLst>
                <a:path w="8951" h="1071" extrusionOk="0">
                  <a:moveTo>
                    <a:pt x="1266" y="1"/>
                  </a:moveTo>
                  <a:lnTo>
                    <a:pt x="0" y="491"/>
                  </a:lnTo>
                  <a:lnTo>
                    <a:pt x="2002" y="1070"/>
                  </a:lnTo>
                  <a:lnTo>
                    <a:pt x="8950" y="1070"/>
                  </a:lnTo>
                  <a:lnTo>
                    <a:pt x="8950"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30;p62">
              <a:extLst>
                <a:ext uri="{FF2B5EF4-FFF2-40B4-BE49-F238E27FC236}">
                  <a16:creationId xmlns:a16="http://schemas.microsoft.com/office/drawing/2014/main" id="{477D5E2F-3579-C32F-2247-93C8BAAF900A}"/>
                </a:ext>
              </a:extLst>
            </p:cNvPr>
            <p:cNvSpPr/>
            <p:nvPr/>
          </p:nvSpPr>
          <p:spPr>
            <a:xfrm>
              <a:off x="3900407" y="2590555"/>
              <a:ext cx="76002" cy="98021"/>
            </a:xfrm>
            <a:custGeom>
              <a:avLst/>
              <a:gdLst/>
              <a:ahLst/>
              <a:cxnLst/>
              <a:rect l="l" t="t" r="r" b="b"/>
              <a:pathLst>
                <a:path w="1964" h="2533" extrusionOk="0">
                  <a:moveTo>
                    <a:pt x="1963" y="1"/>
                  </a:moveTo>
                  <a:lnTo>
                    <a:pt x="0" y="325"/>
                  </a:lnTo>
                  <a:lnTo>
                    <a:pt x="0" y="2533"/>
                  </a:lnTo>
                  <a:lnTo>
                    <a:pt x="1963" y="2533"/>
                  </a:lnTo>
                  <a:lnTo>
                    <a:pt x="1963"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31;p62">
              <a:extLst>
                <a:ext uri="{FF2B5EF4-FFF2-40B4-BE49-F238E27FC236}">
                  <a16:creationId xmlns:a16="http://schemas.microsoft.com/office/drawing/2014/main" id="{FF879A38-48B4-63D5-3F28-D5FE6A25D3CB}"/>
                </a:ext>
              </a:extLst>
            </p:cNvPr>
            <p:cNvSpPr/>
            <p:nvPr/>
          </p:nvSpPr>
          <p:spPr>
            <a:xfrm>
              <a:off x="3658130" y="2600075"/>
              <a:ext cx="6501" cy="120040"/>
            </a:xfrm>
            <a:custGeom>
              <a:avLst/>
              <a:gdLst/>
              <a:ahLst/>
              <a:cxnLst/>
              <a:rect l="l" t="t" r="r" b="b"/>
              <a:pathLst>
                <a:path w="168" h="3102" extrusionOk="0">
                  <a:moveTo>
                    <a:pt x="89" y="0"/>
                  </a:moveTo>
                  <a:cubicBezTo>
                    <a:pt x="49" y="0"/>
                    <a:pt x="0" y="40"/>
                    <a:pt x="0" y="79"/>
                  </a:cubicBezTo>
                  <a:lnTo>
                    <a:pt x="0" y="3023"/>
                  </a:lnTo>
                  <a:cubicBezTo>
                    <a:pt x="0" y="3062"/>
                    <a:pt x="49" y="3101"/>
                    <a:pt x="89" y="3101"/>
                  </a:cubicBezTo>
                  <a:cubicBezTo>
                    <a:pt x="128" y="3101"/>
                    <a:pt x="167" y="3062"/>
                    <a:pt x="167" y="3023"/>
                  </a:cubicBezTo>
                  <a:lnTo>
                    <a:pt x="167" y="79"/>
                  </a:lnTo>
                  <a:cubicBezTo>
                    <a:pt x="167" y="40"/>
                    <a:pt x="128" y="0"/>
                    <a:pt x="89"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2;p62">
              <a:extLst>
                <a:ext uri="{FF2B5EF4-FFF2-40B4-BE49-F238E27FC236}">
                  <a16:creationId xmlns:a16="http://schemas.microsoft.com/office/drawing/2014/main" id="{99161656-678F-35CB-4678-4F47F4285706}"/>
                </a:ext>
              </a:extLst>
            </p:cNvPr>
            <p:cNvSpPr/>
            <p:nvPr/>
          </p:nvSpPr>
          <p:spPr>
            <a:xfrm>
              <a:off x="3724571" y="2600075"/>
              <a:ext cx="6501" cy="120040"/>
            </a:xfrm>
            <a:custGeom>
              <a:avLst/>
              <a:gdLst/>
              <a:ahLst/>
              <a:cxnLst/>
              <a:rect l="l" t="t" r="r" b="b"/>
              <a:pathLst>
                <a:path w="168" h="3102" extrusionOk="0">
                  <a:moveTo>
                    <a:pt x="89" y="0"/>
                  </a:moveTo>
                  <a:cubicBezTo>
                    <a:pt x="50" y="0"/>
                    <a:pt x="1" y="40"/>
                    <a:pt x="1" y="79"/>
                  </a:cubicBezTo>
                  <a:lnTo>
                    <a:pt x="1" y="3023"/>
                  </a:lnTo>
                  <a:cubicBezTo>
                    <a:pt x="1" y="3062"/>
                    <a:pt x="50" y="3101"/>
                    <a:pt x="89" y="3101"/>
                  </a:cubicBezTo>
                  <a:cubicBezTo>
                    <a:pt x="128" y="3101"/>
                    <a:pt x="168" y="3062"/>
                    <a:pt x="168" y="3023"/>
                  </a:cubicBezTo>
                  <a:lnTo>
                    <a:pt x="168" y="79"/>
                  </a:lnTo>
                  <a:cubicBezTo>
                    <a:pt x="168" y="40"/>
                    <a:pt x="128" y="0"/>
                    <a:pt x="89"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3;p62">
              <a:extLst>
                <a:ext uri="{FF2B5EF4-FFF2-40B4-BE49-F238E27FC236}">
                  <a16:creationId xmlns:a16="http://schemas.microsoft.com/office/drawing/2014/main" id="{756A2FE9-3026-6F85-73CA-BFEF772EFD7C}"/>
                </a:ext>
              </a:extLst>
            </p:cNvPr>
            <p:cNvSpPr/>
            <p:nvPr/>
          </p:nvSpPr>
          <p:spPr>
            <a:xfrm>
              <a:off x="3889379" y="2427644"/>
              <a:ext cx="278429" cy="58549"/>
            </a:xfrm>
            <a:custGeom>
              <a:avLst/>
              <a:gdLst/>
              <a:ahLst/>
              <a:cxnLst/>
              <a:rect l="l" t="t" r="r" b="b"/>
              <a:pathLst>
                <a:path w="7195" h="1513" extrusionOk="0">
                  <a:moveTo>
                    <a:pt x="1434" y="1"/>
                  </a:moveTo>
                  <a:lnTo>
                    <a:pt x="1" y="815"/>
                  </a:lnTo>
                  <a:lnTo>
                    <a:pt x="1718" y="1512"/>
                  </a:lnTo>
                  <a:lnTo>
                    <a:pt x="7194" y="1512"/>
                  </a:lnTo>
                  <a:lnTo>
                    <a:pt x="7194"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4;p62">
              <a:extLst>
                <a:ext uri="{FF2B5EF4-FFF2-40B4-BE49-F238E27FC236}">
                  <a16:creationId xmlns:a16="http://schemas.microsoft.com/office/drawing/2014/main" id="{CF125499-B0B4-D0FA-7772-8E8A20B5B0A5}"/>
                </a:ext>
              </a:extLst>
            </p:cNvPr>
            <p:cNvSpPr/>
            <p:nvPr/>
          </p:nvSpPr>
          <p:spPr>
            <a:xfrm>
              <a:off x="4053838" y="2471719"/>
              <a:ext cx="6462" cy="53944"/>
            </a:xfrm>
            <a:custGeom>
              <a:avLst/>
              <a:gdLst/>
              <a:ahLst/>
              <a:cxnLst/>
              <a:rect l="l" t="t" r="r" b="b"/>
              <a:pathLst>
                <a:path w="167" h="1394" extrusionOk="0">
                  <a:moveTo>
                    <a:pt x="0" y="0"/>
                  </a:moveTo>
                  <a:lnTo>
                    <a:pt x="0" y="1394"/>
                  </a:lnTo>
                  <a:lnTo>
                    <a:pt x="167" y="1394"/>
                  </a:lnTo>
                  <a:lnTo>
                    <a:pt x="16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5;p62">
              <a:extLst>
                <a:ext uri="{FF2B5EF4-FFF2-40B4-BE49-F238E27FC236}">
                  <a16:creationId xmlns:a16="http://schemas.microsoft.com/office/drawing/2014/main" id="{7E080F95-850F-4DCF-0D05-093B7D2B2D82}"/>
                </a:ext>
              </a:extLst>
            </p:cNvPr>
            <p:cNvSpPr/>
            <p:nvPr/>
          </p:nvSpPr>
          <p:spPr>
            <a:xfrm>
              <a:off x="4172674" y="2278779"/>
              <a:ext cx="93106" cy="41058"/>
            </a:xfrm>
            <a:custGeom>
              <a:avLst/>
              <a:gdLst/>
              <a:ahLst/>
              <a:cxnLst/>
              <a:rect l="l" t="t" r="r" b="b"/>
              <a:pathLst>
                <a:path w="2406" h="1061" extrusionOk="0">
                  <a:moveTo>
                    <a:pt x="737" y="1"/>
                  </a:moveTo>
                  <a:lnTo>
                    <a:pt x="1" y="207"/>
                  </a:lnTo>
                  <a:lnTo>
                    <a:pt x="1267" y="1061"/>
                  </a:lnTo>
                  <a:lnTo>
                    <a:pt x="2405" y="1061"/>
                  </a:lnTo>
                  <a:lnTo>
                    <a:pt x="2405"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36;p62">
              <a:extLst>
                <a:ext uri="{FF2B5EF4-FFF2-40B4-BE49-F238E27FC236}">
                  <a16:creationId xmlns:a16="http://schemas.microsoft.com/office/drawing/2014/main" id="{0BEA46BA-352A-B8A6-18A0-54F0BCDC4EBB}"/>
                </a:ext>
              </a:extLst>
            </p:cNvPr>
            <p:cNvSpPr/>
            <p:nvPr/>
          </p:nvSpPr>
          <p:spPr>
            <a:xfrm>
              <a:off x="4191674" y="2278779"/>
              <a:ext cx="289419" cy="115512"/>
            </a:xfrm>
            <a:custGeom>
              <a:avLst/>
              <a:gdLst/>
              <a:ahLst/>
              <a:cxnLst/>
              <a:rect l="l" t="t" r="r" b="b"/>
              <a:pathLst>
                <a:path w="7479" h="2985" extrusionOk="0">
                  <a:moveTo>
                    <a:pt x="3023" y="1"/>
                  </a:moveTo>
                  <a:lnTo>
                    <a:pt x="736" y="2209"/>
                  </a:lnTo>
                  <a:lnTo>
                    <a:pt x="0" y="2984"/>
                  </a:lnTo>
                  <a:lnTo>
                    <a:pt x="3435" y="2984"/>
                  </a:lnTo>
                  <a:lnTo>
                    <a:pt x="5103" y="1022"/>
                  </a:lnTo>
                  <a:lnTo>
                    <a:pt x="7478" y="1022"/>
                  </a:lnTo>
                  <a:lnTo>
                    <a:pt x="6536" y="207"/>
                  </a:lnTo>
                  <a:lnTo>
                    <a:pt x="3023"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37;p62">
              <a:extLst>
                <a:ext uri="{FF2B5EF4-FFF2-40B4-BE49-F238E27FC236}">
                  <a16:creationId xmlns:a16="http://schemas.microsoft.com/office/drawing/2014/main" id="{514E3F03-1AB4-31A7-D947-9091FC134680}"/>
                </a:ext>
              </a:extLst>
            </p:cNvPr>
            <p:cNvSpPr/>
            <p:nvPr/>
          </p:nvSpPr>
          <p:spPr>
            <a:xfrm>
              <a:off x="4403575" y="2278779"/>
              <a:ext cx="6501" cy="120427"/>
            </a:xfrm>
            <a:custGeom>
              <a:avLst/>
              <a:gdLst/>
              <a:ahLst/>
              <a:cxnLst/>
              <a:rect l="l" t="t" r="r" b="b"/>
              <a:pathLst>
                <a:path w="168" h="3112" extrusionOk="0">
                  <a:moveTo>
                    <a:pt x="0" y="1"/>
                  </a:moveTo>
                  <a:lnTo>
                    <a:pt x="0" y="3112"/>
                  </a:lnTo>
                  <a:lnTo>
                    <a:pt x="167" y="3112"/>
                  </a:lnTo>
                  <a:lnTo>
                    <a:pt x="167"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38;p62">
              <a:extLst>
                <a:ext uri="{FF2B5EF4-FFF2-40B4-BE49-F238E27FC236}">
                  <a16:creationId xmlns:a16="http://schemas.microsoft.com/office/drawing/2014/main" id="{57FD7BB1-D066-C96A-C6E8-1F97931EB471}"/>
                </a:ext>
              </a:extLst>
            </p:cNvPr>
            <p:cNvSpPr/>
            <p:nvPr/>
          </p:nvSpPr>
          <p:spPr>
            <a:xfrm>
              <a:off x="4294219" y="2278779"/>
              <a:ext cx="6462" cy="120427"/>
            </a:xfrm>
            <a:custGeom>
              <a:avLst/>
              <a:gdLst/>
              <a:ahLst/>
              <a:cxnLst/>
              <a:rect l="l" t="t" r="r" b="b"/>
              <a:pathLst>
                <a:path w="167" h="3112" extrusionOk="0">
                  <a:moveTo>
                    <a:pt x="0" y="1"/>
                  </a:moveTo>
                  <a:lnTo>
                    <a:pt x="0" y="3112"/>
                  </a:lnTo>
                  <a:lnTo>
                    <a:pt x="167" y="3112"/>
                  </a:lnTo>
                  <a:lnTo>
                    <a:pt x="167"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39;p62">
              <a:extLst>
                <a:ext uri="{FF2B5EF4-FFF2-40B4-BE49-F238E27FC236}">
                  <a16:creationId xmlns:a16="http://schemas.microsoft.com/office/drawing/2014/main" id="{2261E615-5B3D-B7D1-6E25-0C9BC753C8CD}"/>
                </a:ext>
              </a:extLst>
            </p:cNvPr>
            <p:cNvSpPr/>
            <p:nvPr/>
          </p:nvSpPr>
          <p:spPr>
            <a:xfrm>
              <a:off x="4227739" y="2064983"/>
              <a:ext cx="6501" cy="213842"/>
            </a:xfrm>
            <a:custGeom>
              <a:avLst/>
              <a:gdLst/>
              <a:ahLst/>
              <a:cxnLst/>
              <a:rect l="l" t="t" r="r" b="b"/>
              <a:pathLst>
                <a:path w="168" h="5526" extrusionOk="0">
                  <a:moveTo>
                    <a:pt x="1" y="1"/>
                  </a:moveTo>
                  <a:lnTo>
                    <a:pt x="1" y="5526"/>
                  </a:lnTo>
                  <a:lnTo>
                    <a:pt x="168" y="5526"/>
                  </a:lnTo>
                  <a:lnTo>
                    <a:pt x="168"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40;p62">
              <a:extLst>
                <a:ext uri="{FF2B5EF4-FFF2-40B4-BE49-F238E27FC236}">
                  <a16:creationId xmlns:a16="http://schemas.microsoft.com/office/drawing/2014/main" id="{FE004EFB-F05B-AD34-EB12-1CEA9DA8E351}"/>
                </a:ext>
              </a:extLst>
            </p:cNvPr>
            <p:cNvSpPr/>
            <p:nvPr/>
          </p:nvSpPr>
          <p:spPr>
            <a:xfrm>
              <a:off x="4265738" y="1993975"/>
              <a:ext cx="202814" cy="284852"/>
            </a:xfrm>
            <a:custGeom>
              <a:avLst/>
              <a:gdLst/>
              <a:ahLst/>
              <a:cxnLst/>
              <a:rect l="l" t="t" r="r" b="b"/>
              <a:pathLst>
                <a:path w="5241" h="7361" extrusionOk="0">
                  <a:moveTo>
                    <a:pt x="1472" y="1797"/>
                  </a:moveTo>
                  <a:lnTo>
                    <a:pt x="1472" y="2945"/>
                  </a:lnTo>
                  <a:lnTo>
                    <a:pt x="1433" y="2945"/>
                  </a:lnTo>
                  <a:lnTo>
                    <a:pt x="1433" y="1797"/>
                  </a:lnTo>
                  <a:close/>
                  <a:moveTo>
                    <a:pt x="942" y="4250"/>
                  </a:moveTo>
                  <a:lnTo>
                    <a:pt x="1109" y="4584"/>
                  </a:lnTo>
                  <a:lnTo>
                    <a:pt x="785" y="4584"/>
                  </a:lnTo>
                  <a:lnTo>
                    <a:pt x="785" y="4417"/>
                  </a:lnTo>
                  <a:cubicBezTo>
                    <a:pt x="824" y="4378"/>
                    <a:pt x="903" y="4338"/>
                    <a:pt x="942" y="4250"/>
                  </a:cubicBezTo>
                  <a:close/>
                  <a:moveTo>
                    <a:pt x="2336" y="6213"/>
                  </a:moveTo>
                  <a:lnTo>
                    <a:pt x="2336" y="6664"/>
                  </a:lnTo>
                  <a:lnTo>
                    <a:pt x="2090" y="6664"/>
                  </a:lnTo>
                  <a:lnTo>
                    <a:pt x="2090" y="6213"/>
                  </a:lnTo>
                  <a:close/>
                  <a:moveTo>
                    <a:pt x="1472" y="1"/>
                  </a:moveTo>
                  <a:lnTo>
                    <a:pt x="1472" y="1640"/>
                  </a:lnTo>
                  <a:lnTo>
                    <a:pt x="785" y="1640"/>
                  </a:lnTo>
                  <a:lnTo>
                    <a:pt x="785" y="1797"/>
                  </a:lnTo>
                  <a:lnTo>
                    <a:pt x="1276" y="1797"/>
                  </a:lnTo>
                  <a:lnTo>
                    <a:pt x="1276" y="2945"/>
                  </a:lnTo>
                  <a:lnTo>
                    <a:pt x="1031" y="2945"/>
                  </a:lnTo>
                  <a:lnTo>
                    <a:pt x="1031" y="3063"/>
                  </a:lnTo>
                  <a:lnTo>
                    <a:pt x="1472" y="3063"/>
                  </a:lnTo>
                  <a:lnTo>
                    <a:pt x="1472" y="4584"/>
                  </a:lnTo>
                  <a:lnTo>
                    <a:pt x="1276" y="4584"/>
                  </a:lnTo>
                  <a:lnTo>
                    <a:pt x="1031" y="4093"/>
                  </a:lnTo>
                  <a:cubicBezTo>
                    <a:pt x="1070" y="3965"/>
                    <a:pt x="1109" y="3799"/>
                    <a:pt x="1109" y="3642"/>
                  </a:cubicBezTo>
                  <a:cubicBezTo>
                    <a:pt x="1109" y="3190"/>
                    <a:pt x="864" y="2778"/>
                    <a:pt x="540" y="2778"/>
                  </a:cubicBezTo>
                  <a:cubicBezTo>
                    <a:pt x="245" y="2778"/>
                    <a:pt x="0" y="3190"/>
                    <a:pt x="0" y="3642"/>
                  </a:cubicBezTo>
                  <a:cubicBezTo>
                    <a:pt x="0" y="4093"/>
                    <a:pt x="245" y="4495"/>
                    <a:pt x="540" y="4495"/>
                  </a:cubicBezTo>
                  <a:cubicBezTo>
                    <a:pt x="579" y="4495"/>
                    <a:pt x="618" y="4495"/>
                    <a:pt x="618" y="4456"/>
                  </a:cubicBezTo>
                  <a:lnTo>
                    <a:pt x="618" y="4584"/>
                  </a:lnTo>
                  <a:lnTo>
                    <a:pt x="0" y="4584"/>
                  </a:lnTo>
                  <a:lnTo>
                    <a:pt x="0" y="4741"/>
                  </a:lnTo>
                  <a:lnTo>
                    <a:pt x="981" y="4741"/>
                  </a:lnTo>
                  <a:lnTo>
                    <a:pt x="981" y="6056"/>
                  </a:lnTo>
                  <a:lnTo>
                    <a:pt x="373" y="6056"/>
                  </a:lnTo>
                  <a:lnTo>
                    <a:pt x="373" y="6213"/>
                  </a:lnTo>
                  <a:lnTo>
                    <a:pt x="981" y="6213"/>
                  </a:lnTo>
                  <a:lnTo>
                    <a:pt x="981" y="7194"/>
                  </a:lnTo>
                  <a:lnTo>
                    <a:pt x="2090" y="7194"/>
                  </a:lnTo>
                  <a:lnTo>
                    <a:pt x="2090" y="6831"/>
                  </a:lnTo>
                  <a:lnTo>
                    <a:pt x="2336" y="6831"/>
                  </a:lnTo>
                  <a:lnTo>
                    <a:pt x="2336" y="7361"/>
                  </a:lnTo>
                  <a:lnTo>
                    <a:pt x="2503" y="7361"/>
                  </a:lnTo>
                  <a:lnTo>
                    <a:pt x="2503" y="6831"/>
                  </a:lnTo>
                  <a:lnTo>
                    <a:pt x="5241" y="6831"/>
                  </a:lnTo>
                  <a:lnTo>
                    <a:pt x="5241" y="6664"/>
                  </a:lnTo>
                  <a:lnTo>
                    <a:pt x="2503" y="6664"/>
                  </a:lnTo>
                  <a:lnTo>
                    <a:pt x="2503" y="6213"/>
                  </a:lnTo>
                  <a:lnTo>
                    <a:pt x="4583" y="6213"/>
                  </a:lnTo>
                  <a:lnTo>
                    <a:pt x="4583" y="6056"/>
                  </a:lnTo>
                  <a:lnTo>
                    <a:pt x="4220" y="6056"/>
                  </a:lnTo>
                  <a:lnTo>
                    <a:pt x="4220" y="5359"/>
                  </a:lnTo>
                  <a:lnTo>
                    <a:pt x="4583" y="5359"/>
                  </a:lnTo>
                  <a:lnTo>
                    <a:pt x="4583" y="5192"/>
                  </a:lnTo>
                  <a:lnTo>
                    <a:pt x="2581" y="5192"/>
                  </a:lnTo>
                  <a:lnTo>
                    <a:pt x="2581" y="5359"/>
                  </a:lnTo>
                  <a:lnTo>
                    <a:pt x="3111" y="5359"/>
                  </a:lnTo>
                  <a:lnTo>
                    <a:pt x="3111" y="6056"/>
                  </a:lnTo>
                  <a:lnTo>
                    <a:pt x="2503" y="6056"/>
                  </a:lnTo>
                  <a:lnTo>
                    <a:pt x="2503" y="3553"/>
                  </a:lnTo>
                  <a:lnTo>
                    <a:pt x="2336" y="3553"/>
                  </a:lnTo>
                  <a:lnTo>
                    <a:pt x="2336" y="6056"/>
                  </a:lnTo>
                  <a:lnTo>
                    <a:pt x="2090" y="6056"/>
                  </a:lnTo>
                  <a:lnTo>
                    <a:pt x="2090" y="4741"/>
                  </a:lnTo>
                  <a:lnTo>
                    <a:pt x="2090" y="4662"/>
                  </a:lnTo>
                  <a:lnTo>
                    <a:pt x="2090" y="4584"/>
                  </a:lnTo>
                  <a:lnTo>
                    <a:pt x="1639" y="4584"/>
                  </a:lnTo>
                  <a:lnTo>
                    <a:pt x="1639" y="3063"/>
                  </a:lnTo>
                  <a:lnTo>
                    <a:pt x="2208" y="3063"/>
                  </a:lnTo>
                  <a:lnTo>
                    <a:pt x="2208" y="2945"/>
                  </a:lnTo>
                  <a:lnTo>
                    <a:pt x="1639" y="2945"/>
                  </a:lnTo>
                  <a:lnTo>
                    <a:pt x="1639" y="1797"/>
                  </a:lnTo>
                  <a:lnTo>
                    <a:pt x="2208" y="1797"/>
                  </a:lnTo>
                  <a:lnTo>
                    <a:pt x="2208" y="1640"/>
                  </a:lnTo>
                  <a:lnTo>
                    <a:pt x="1639" y="1640"/>
                  </a:lnTo>
                  <a:lnTo>
                    <a:pt x="1639"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41;p62">
              <a:extLst>
                <a:ext uri="{FF2B5EF4-FFF2-40B4-BE49-F238E27FC236}">
                  <a16:creationId xmlns:a16="http://schemas.microsoft.com/office/drawing/2014/main" id="{C2973845-C557-1178-9A19-3E3BD8FB4ACB}"/>
                </a:ext>
              </a:extLst>
            </p:cNvPr>
            <p:cNvSpPr/>
            <p:nvPr/>
          </p:nvSpPr>
          <p:spPr>
            <a:xfrm>
              <a:off x="4033329" y="2582584"/>
              <a:ext cx="694620" cy="142445"/>
            </a:xfrm>
            <a:custGeom>
              <a:avLst/>
              <a:gdLst/>
              <a:ahLst/>
              <a:cxnLst/>
              <a:rect l="l" t="t" r="r" b="b"/>
              <a:pathLst>
                <a:path w="17950" h="3681" extrusionOk="0">
                  <a:moveTo>
                    <a:pt x="1472" y="1"/>
                  </a:moveTo>
                  <a:lnTo>
                    <a:pt x="0" y="3681"/>
                  </a:lnTo>
                  <a:lnTo>
                    <a:pt x="17949" y="3681"/>
                  </a:lnTo>
                  <a:lnTo>
                    <a:pt x="17949" y="207"/>
                  </a:lnTo>
                  <a:lnTo>
                    <a:pt x="1472"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42;p62">
              <a:extLst>
                <a:ext uri="{FF2B5EF4-FFF2-40B4-BE49-F238E27FC236}">
                  <a16:creationId xmlns:a16="http://schemas.microsoft.com/office/drawing/2014/main" id="{0C13B1A8-E8BF-CFA0-177C-3B68104126C2}"/>
                </a:ext>
              </a:extLst>
            </p:cNvPr>
            <p:cNvSpPr/>
            <p:nvPr/>
          </p:nvSpPr>
          <p:spPr>
            <a:xfrm>
              <a:off x="4373585" y="2600075"/>
              <a:ext cx="77511" cy="115473"/>
            </a:xfrm>
            <a:custGeom>
              <a:avLst/>
              <a:gdLst/>
              <a:ahLst/>
              <a:cxnLst/>
              <a:rect l="l" t="t" r="r" b="b"/>
              <a:pathLst>
                <a:path w="2003" h="2984" extrusionOk="0">
                  <a:moveTo>
                    <a:pt x="0" y="0"/>
                  </a:moveTo>
                  <a:lnTo>
                    <a:pt x="0" y="2984"/>
                  </a:lnTo>
                  <a:lnTo>
                    <a:pt x="2002" y="2984"/>
                  </a:lnTo>
                  <a:lnTo>
                    <a:pt x="2002"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43;p62">
              <a:extLst>
                <a:ext uri="{FF2B5EF4-FFF2-40B4-BE49-F238E27FC236}">
                  <a16:creationId xmlns:a16="http://schemas.microsoft.com/office/drawing/2014/main" id="{CFB34A18-93E2-2D70-1A76-EA4D5C02E6A2}"/>
                </a:ext>
              </a:extLst>
            </p:cNvPr>
            <p:cNvSpPr/>
            <p:nvPr/>
          </p:nvSpPr>
          <p:spPr>
            <a:xfrm>
              <a:off x="4476478" y="2600075"/>
              <a:ext cx="23605" cy="115473"/>
            </a:xfrm>
            <a:custGeom>
              <a:avLst/>
              <a:gdLst/>
              <a:ahLst/>
              <a:cxnLst/>
              <a:rect l="l" t="t" r="r" b="b"/>
              <a:pathLst>
                <a:path w="610" h="2984" extrusionOk="0">
                  <a:moveTo>
                    <a:pt x="1" y="0"/>
                  </a:moveTo>
                  <a:lnTo>
                    <a:pt x="1" y="2984"/>
                  </a:lnTo>
                  <a:lnTo>
                    <a:pt x="609" y="2984"/>
                  </a:lnTo>
                  <a:lnTo>
                    <a:pt x="609"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44;p62">
              <a:extLst>
                <a:ext uri="{FF2B5EF4-FFF2-40B4-BE49-F238E27FC236}">
                  <a16:creationId xmlns:a16="http://schemas.microsoft.com/office/drawing/2014/main" id="{71C296E0-7CAC-8207-8E50-E791D6367267}"/>
                </a:ext>
              </a:extLst>
            </p:cNvPr>
            <p:cNvSpPr/>
            <p:nvPr/>
          </p:nvSpPr>
          <p:spPr>
            <a:xfrm>
              <a:off x="4172674" y="2452719"/>
              <a:ext cx="740593" cy="105992"/>
            </a:xfrm>
            <a:custGeom>
              <a:avLst/>
              <a:gdLst/>
              <a:ahLst/>
              <a:cxnLst/>
              <a:rect l="l" t="t" r="r" b="b"/>
              <a:pathLst>
                <a:path w="19138" h="2739" extrusionOk="0">
                  <a:moveTo>
                    <a:pt x="1" y="1"/>
                  </a:moveTo>
                  <a:lnTo>
                    <a:pt x="1" y="2739"/>
                  </a:lnTo>
                  <a:lnTo>
                    <a:pt x="19137" y="2739"/>
                  </a:lnTo>
                  <a:lnTo>
                    <a:pt x="19137"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45;p62">
              <a:extLst>
                <a:ext uri="{FF2B5EF4-FFF2-40B4-BE49-F238E27FC236}">
                  <a16:creationId xmlns:a16="http://schemas.microsoft.com/office/drawing/2014/main" id="{F75058A9-6DBC-B4C9-4454-34D5DE8BA1B4}"/>
                </a:ext>
              </a:extLst>
            </p:cNvPr>
            <p:cNvSpPr/>
            <p:nvPr/>
          </p:nvSpPr>
          <p:spPr>
            <a:xfrm>
              <a:off x="4466998" y="2452719"/>
              <a:ext cx="107502" cy="105992"/>
            </a:xfrm>
            <a:custGeom>
              <a:avLst/>
              <a:gdLst/>
              <a:ahLst/>
              <a:cxnLst/>
              <a:rect l="l" t="t" r="r" b="b"/>
              <a:pathLst>
                <a:path w="2778" h="2739" extrusionOk="0">
                  <a:moveTo>
                    <a:pt x="1512" y="1"/>
                  </a:moveTo>
                  <a:lnTo>
                    <a:pt x="0" y="2739"/>
                  </a:lnTo>
                  <a:lnTo>
                    <a:pt x="1305" y="2739"/>
                  </a:lnTo>
                  <a:lnTo>
                    <a:pt x="2778"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46;p62">
              <a:extLst>
                <a:ext uri="{FF2B5EF4-FFF2-40B4-BE49-F238E27FC236}">
                  <a16:creationId xmlns:a16="http://schemas.microsoft.com/office/drawing/2014/main" id="{939264A8-81C7-0C65-A6B1-2BF3E78A41CD}"/>
                </a:ext>
              </a:extLst>
            </p:cNvPr>
            <p:cNvSpPr/>
            <p:nvPr/>
          </p:nvSpPr>
          <p:spPr>
            <a:xfrm>
              <a:off x="4410037" y="2452719"/>
              <a:ext cx="79020" cy="105992"/>
            </a:xfrm>
            <a:custGeom>
              <a:avLst/>
              <a:gdLst/>
              <a:ahLst/>
              <a:cxnLst/>
              <a:rect l="l" t="t" r="r" b="b"/>
              <a:pathLst>
                <a:path w="2042" h="2739" extrusionOk="0">
                  <a:moveTo>
                    <a:pt x="1512" y="1"/>
                  </a:moveTo>
                  <a:lnTo>
                    <a:pt x="0" y="2739"/>
                  </a:lnTo>
                  <a:lnTo>
                    <a:pt x="569" y="2739"/>
                  </a:lnTo>
                  <a:lnTo>
                    <a:pt x="2041"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47;p62">
              <a:extLst>
                <a:ext uri="{FF2B5EF4-FFF2-40B4-BE49-F238E27FC236}">
                  <a16:creationId xmlns:a16="http://schemas.microsoft.com/office/drawing/2014/main" id="{A8105B95-5EF1-893B-87F3-382A482E3B83}"/>
                </a:ext>
              </a:extLst>
            </p:cNvPr>
            <p:cNvSpPr/>
            <p:nvPr/>
          </p:nvSpPr>
          <p:spPr>
            <a:xfrm>
              <a:off x="4315076" y="2452719"/>
              <a:ext cx="109050" cy="105992"/>
            </a:xfrm>
            <a:custGeom>
              <a:avLst/>
              <a:gdLst/>
              <a:ahLst/>
              <a:cxnLst/>
              <a:rect l="l" t="t" r="r" b="b"/>
              <a:pathLst>
                <a:path w="2818" h="2739" extrusionOk="0">
                  <a:moveTo>
                    <a:pt x="1512" y="1"/>
                  </a:moveTo>
                  <a:lnTo>
                    <a:pt x="1" y="2739"/>
                  </a:lnTo>
                  <a:lnTo>
                    <a:pt x="1306" y="2739"/>
                  </a:lnTo>
                  <a:lnTo>
                    <a:pt x="2817"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48;p62">
              <a:extLst>
                <a:ext uri="{FF2B5EF4-FFF2-40B4-BE49-F238E27FC236}">
                  <a16:creationId xmlns:a16="http://schemas.microsoft.com/office/drawing/2014/main" id="{5C9560FB-B221-52C1-F73D-43B328A17935}"/>
                </a:ext>
              </a:extLst>
            </p:cNvPr>
            <p:cNvSpPr/>
            <p:nvPr/>
          </p:nvSpPr>
          <p:spPr>
            <a:xfrm>
              <a:off x="4711945" y="2452719"/>
              <a:ext cx="79407" cy="105992"/>
            </a:xfrm>
            <a:custGeom>
              <a:avLst/>
              <a:gdLst/>
              <a:ahLst/>
              <a:cxnLst/>
              <a:rect l="l" t="t" r="r" b="b"/>
              <a:pathLst>
                <a:path w="2052" h="2739" extrusionOk="0">
                  <a:moveTo>
                    <a:pt x="1521" y="1"/>
                  </a:moveTo>
                  <a:lnTo>
                    <a:pt x="0" y="2739"/>
                  </a:lnTo>
                  <a:lnTo>
                    <a:pt x="579" y="2739"/>
                  </a:lnTo>
                  <a:lnTo>
                    <a:pt x="2051"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49;p62">
              <a:extLst>
                <a:ext uri="{FF2B5EF4-FFF2-40B4-BE49-F238E27FC236}">
                  <a16:creationId xmlns:a16="http://schemas.microsoft.com/office/drawing/2014/main" id="{843B8466-108C-EB41-2660-F4C053A05847}"/>
                </a:ext>
              </a:extLst>
            </p:cNvPr>
            <p:cNvSpPr/>
            <p:nvPr/>
          </p:nvSpPr>
          <p:spPr>
            <a:xfrm>
              <a:off x="4618881" y="2452719"/>
              <a:ext cx="107502" cy="105992"/>
            </a:xfrm>
            <a:custGeom>
              <a:avLst/>
              <a:gdLst/>
              <a:ahLst/>
              <a:cxnLst/>
              <a:rect l="l" t="t" r="r" b="b"/>
              <a:pathLst>
                <a:path w="2778" h="2739" extrusionOk="0">
                  <a:moveTo>
                    <a:pt x="1473" y="1"/>
                  </a:moveTo>
                  <a:lnTo>
                    <a:pt x="1" y="2739"/>
                  </a:lnTo>
                  <a:lnTo>
                    <a:pt x="1267" y="2739"/>
                  </a:lnTo>
                  <a:lnTo>
                    <a:pt x="2778"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50;p62">
              <a:extLst>
                <a:ext uri="{FF2B5EF4-FFF2-40B4-BE49-F238E27FC236}">
                  <a16:creationId xmlns:a16="http://schemas.microsoft.com/office/drawing/2014/main" id="{383EFD93-2EBB-4BD4-F16E-BFF011985C06}"/>
                </a:ext>
              </a:extLst>
            </p:cNvPr>
            <p:cNvSpPr/>
            <p:nvPr/>
          </p:nvSpPr>
          <p:spPr>
            <a:xfrm>
              <a:off x="4561920" y="2452719"/>
              <a:ext cx="79020" cy="105992"/>
            </a:xfrm>
            <a:custGeom>
              <a:avLst/>
              <a:gdLst/>
              <a:ahLst/>
              <a:cxnLst/>
              <a:rect l="l" t="t" r="r" b="b"/>
              <a:pathLst>
                <a:path w="2042" h="2739" extrusionOk="0">
                  <a:moveTo>
                    <a:pt x="1473" y="1"/>
                  </a:moveTo>
                  <a:lnTo>
                    <a:pt x="1" y="2739"/>
                  </a:lnTo>
                  <a:lnTo>
                    <a:pt x="531" y="2739"/>
                  </a:lnTo>
                  <a:lnTo>
                    <a:pt x="2042"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51;p62">
              <a:extLst>
                <a:ext uri="{FF2B5EF4-FFF2-40B4-BE49-F238E27FC236}">
                  <a16:creationId xmlns:a16="http://schemas.microsoft.com/office/drawing/2014/main" id="{EDA7652C-3552-1B41-2E27-7227E60A0375}"/>
                </a:ext>
              </a:extLst>
            </p:cNvPr>
            <p:cNvSpPr/>
            <p:nvPr/>
          </p:nvSpPr>
          <p:spPr>
            <a:xfrm>
              <a:off x="3870417" y="2385039"/>
              <a:ext cx="1088406" cy="313063"/>
            </a:xfrm>
            <a:custGeom>
              <a:avLst/>
              <a:gdLst/>
              <a:ahLst/>
              <a:cxnLst/>
              <a:rect l="l" t="t" r="r" b="b"/>
              <a:pathLst>
                <a:path w="28126" h="8090" extrusionOk="0">
                  <a:moveTo>
                    <a:pt x="9584" y="0"/>
                  </a:moveTo>
                  <a:cubicBezTo>
                    <a:pt x="5638" y="0"/>
                    <a:pt x="2660" y="121"/>
                    <a:pt x="2660" y="121"/>
                  </a:cubicBezTo>
                  <a:lnTo>
                    <a:pt x="491" y="1916"/>
                  </a:lnTo>
                  <a:lnTo>
                    <a:pt x="6703" y="1916"/>
                  </a:lnTo>
                  <a:cubicBezTo>
                    <a:pt x="3719" y="3506"/>
                    <a:pt x="0" y="8089"/>
                    <a:pt x="0" y="8089"/>
                  </a:cubicBezTo>
                  <a:lnTo>
                    <a:pt x="5643" y="8089"/>
                  </a:lnTo>
                  <a:cubicBezTo>
                    <a:pt x="7885" y="2311"/>
                    <a:pt x="14362" y="2161"/>
                    <a:pt x="15028" y="2161"/>
                  </a:cubicBezTo>
                  <a:cubicBezTo>
                    <a:pt x="15065" y="2161"/>
                    <a:pt x="15084" y="2162"/>
                    <a:pt x="15084" y="2162"/>
                  </a:cubicBezTo>
                  <a:lnTo>
                    <a:pt x="28126" y="2162"/>
                  </a:lnTo>
                  <a:cubicBezTo>
                    <a:pt x="25590" y="340"/>
                    <a:pt x="16220" y="0"/>
                    <a:pt x="9584"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52;p62">
              <a:extLst>
                <a:ext uri="{FF2B5EF4-FFF2-40B4-BE49-F238E27FC236}">
                  <a16:creationId xmlns:a16="http://schemas.microsoft.com/office/drawing/2014/main" id="{4BE7409E-BBA4-56CD-7FB9-6813DC858D7B}"/>
                </a:ext>
              </a:extLst>
            </p:cNvPr>
            <p:cNvSpPr/>
            <p:nvPr/>
          </p:nvSpPr>
          <p:spPr>
            <a:xfrm>
              <a:off x="3982791" y="2448153"/>
              <a:ext cx="12577" cy="134474"/>
            </a:xfrm>
            <a:custGeom>
              <a:avLst/>
              <a:gdLst/>
              <a:ahLst/>
              <a:cxnLst/>
              <a:rect l="l" t="t" r="r" b="b"/>
              <a:pathLst>
                <a:path w="325" h="3475" extrusionOk="0">
                  <a:moveTo>
                    <a:pt x="1" y="1"/>
                  </a:moveTo>
                  <a:lnTo>
                    <a:pt x="1" y="3475"/>
                  </a:lnTo>
                  <a:lnTo>
                    <a:pt x="325" y="3475"/>
                  </a:lnTo>
                  <a:lnTo>
                    <a:pt x="325"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53;p62">
              <a:extLst>
                <a:ext uri="{FF2B5EF4-FFF2-40B4-BE49-F238E27FC236}">
                  <a16:creationId xmlns:a16="http://schemas.microsoft.com/office/drawing/2014/main" id="{02244BEE-18FA-D0FC-C18D-DF0A7EF02EDD}"/>
                </a:ext>
              </a:extLst>
            </p:cNvPr>
            <p:cNvSpPr/>
            <p:nvPr/>
          </p:nvSpPr>
          <p:spPr>
            <a:xfrm>
              <a:off x="3473200" y="2549189"/>
              <a:ext cx="2231104" cy="316739"/>
            </a:xfrm>
            <a:custGeom>
              <a:avLst/>
              <a:gdLst/>
              <a:ahLst/>
              <a:cxnLst/>
              <a:rect l="l" t="t" r="r" b="b"/>
              <a:pathLst>
                <a:path w="57655" h="8185" extrusionOk="0">
                  <a:moveTo>
                    <a:pt x="5888" y="0"/>
                  </a:moveTo>
                  <a:lnTo>
                    <a:pt x="3847" y="1678"/>
                  </a:lnTo>
                  <a:lnTo>
                    <a:pt x="31649" y="1678"/>
                  </a:lnTo>
                  <a:cubicBezTo>
                    <a:pt x="30746" y="3769"/>
                    <a:pt x="27802" y="3847"/>
                    <a:pt x="27802" y="3847"/>
                  </a:cubicBezTo>
                  <a:lnTo>
                    <a:pt x="3680" y="3847"/>
                  </a:lnTo>
                  <a:cubicBezTo>
                    <a:pt x="2414" y="4171"/>
                    <a:pt x="0" y="8185"/>
                    <a:pt x="0" y="8185"/>
                  </a:cubicBezTo>
                  <a:lnTo>
                    <a:pt x="51149" y="8185"/>
                  </a:lnTo>
                  <a:cubicBezTo>
                    <a:pt x="53406" y="3847"/>
                    <a:pt x="57655" y="864"/>
                    <a:pt x="57655" y="864"/>
                  </a:cubicBezTo>
                  <a:lnTo>
                    <a:pt x="47272" y="864"/>
                  </a:lnTo>
                  <a:lnTo>
                    <a:pt x="46202"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54;p62">
              <a:extLst>
                <a:ext uri="{FF2B5EF4-FFF2-40B4-BE49-F238E27FC236}">
                  <a16:creationId xmlns:a16="http://schemas.microsoft.com/office/drawing/2014/main" id="{6F6F0538-8D3D-2A2F-0AF9-3FCF1F543AF0}"/>
                </a:ext>
              </a:extLst>
            </p:cNvPr>
            <p:cNvSpPr/>
            <p:nvPr/>
          </p:nvSpPr>
          <p:spPr>
            <a:xfrm>
              <a:off x="3473200" y="2582584"/>
              <a:ext cx="2231104" cy="283343"/>
            </a:xfrm>
            <a:custGeom>
              <a:avLst/>
              <a:gdLst/>
              <a:ahLst/>
              <a:cxnLst/>
              <a:rect l="l" t="t" r="r" b="b"/>
              <a:pathLst>
                <a:path w="57655" h="7322" extrusionOk="0">
                  <a:moveTo>
                    <a:pt x="51934" y="1"/>
                  </a:moveTo>
                  <a:cubicBezTo>
                    <a:pt x="49068" y="5398"/>
                    <a:pt x="44122" y="5565"/>
                    <a:pt x="44122" y="5565"/>
                  </a:cubicBezTo>
                  <a:lnTo>
                    <a:pt x="1148" y="5565"/>
                  </a:lnTo>
                  <a:cubicBezTo>
                    <a:pt x="491" y="6497"/>
                    <a:pt x="0" y="7322"/>
                    <a:pt x="0" y="7322"/>
                  </a:cubicBezTo>
                  <a:lnTo>
                    <a:pt x="51149" y="7322"/>
                  </a:lnTo>
                  <a:cubicBezTo>
                    <a:pt x="53406" y="2984"/>
                    <a:pt x="57655" y="1"/>
                    <a:pt x="57655" y="1"/>
                  </a:cubicBez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55;p62">
              <a:extLst>
                <a:ext uri="{FF2B5EF4-FFF2-40B4-BE49-F238E27FC236}">
                  <a16:creationId xmlns:a16="http://schemas.microsoft.com/office/drawing/2014/main" id="{15075998-DDAD-EDD3-2EB1-FEB30D74085A}"/>
                </a:ext>
              </a:extLst>
            </p:cNvPr>
            <p:cNvSpPr/>
            <p:nvPr/>
          </p:nvSpPr>
          <p:spPr>
            <a:xfrm>
              <a:off x="4107742" y="2286790"/>
              <a:ext cx="238918" cy="99530"/>
            </a:xfrm>
            <a:custGeom>
              <a:avLst/>
              <a:gdLst/>
              <a:ahLst/>
              <a:cxnLst/>
              <a:rect l="l" t="t" r="r" b="b"/>
              <a:pathLst>
                <a:path w="6174" h="2572" extrusionOk="0">
                  <a:moveTo>
                    <a:pt x="3887" y="0"/>
                  </a:moveTo>
                  <a:cubicBezTo>
                    <a:pt x="3887" y="0"/>
                    <a:pt x="1630" y="854"/>
                    <a:pt x="1" y="2571"/>
                  </a:cubicBezTo>
                  <a:lnTo>
                    <a:pt x="3396" y="2532"/>
                  </a:lnTo>
                  <a:cubicBezTo>
                    <a:pt x="3396" y="2532"/>
                    <a:pt x="5555" y="285"/>
                    <a:pt x="6173"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56;p62">
              <a:extLst>
                <a:ext uri="{FF2B5EF4-FFF2-40B4-BE49-F238E27FC236}">
                  <a16:creationId xmlns:a16="http://schemas.microsoft.com/office/drawing/2014/main" id="{77E5D92A-90BD-CB3F-24C2-C42E89D6DF54}"/>
                </a:ext>
              </a:extLst>
            </p:cNvPr>
            <p:cNvSpPr/>
            <p:nvPr/>
          </p:nvSpPr>
          <p:spPr>
            <a:xfrm>
              <a:off x="4172674" y="2272356"/>
              <a:ext cx="271966" cy="14473"/>
            </a:xfrm>
            <a:custGeom>
              <a:avLst/>
              <a:gdLst/>
              <a:ahLst/>
              <a:cxnLst/>
              <a:rect l="l" t="t" r="r" b="b"/>
              <a:pathLst>
                <a:path w="7028" h="374" extrusionOk="0">
                  <a:moveTo>
                    <a:pt x="1061" y="0"/>
                  </a:moveTo>
                  <a:cubicBezTo>
                    <a:pt x="1061" y="0"/>
                    <a:pt x="246" y="39"/>
                    <a:pt x="1" y="373"/>
                  </a:cubicBezTo>
                  <a:lnTo>
                    <a:pt x="7027" y="373"/>
                  </a:lnTo>
                  <a:lnTo>
                    <a:pt x="6252"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57;p62">
              <a:extLst>
                <a:ext uri="{FF2B5EF4-FFF2-40B4-BE49-F238E27FC236}">
                  <a16:creationId xmlns:a16="http://schemas.microsoft.com/office/drawing/2014/main" id="{42B326CD-CB0F-9F9A-445D-A0FC92D30422}"/>
                </a:ext>
              </a:extLst>
            </p:cNvPr>
            <p:cNvSpPr/>
            <p:nvPr/>
          </p:nvSpPr>
          <p:spPr>
            <a:xfrm>
              <a:off x="5365486" y="2712487"/>
              <a:ext cx="104445" cy="153436"/>
            </a:xfrm>
            <a:custGeom>
              <a:avLst/>
              <a:gdLst/>
              <a:ahLst/>
              <a:cxnLst/>
              <a:rect l="l" t="t" r="r" b="b"/>
              <a:pathLst>
                <a:path w="2699" h="3965" extrusionOk="0">
                  <a:moveTo>
                    <a:pt x="1021" y="0"/>
                  </a:moveTo>
                  <a:cubicBezTo>
                    <a:pt x="1021" y="0"/>
                    <a:pt x="334" y="1717"/>
                    <a:pt x="0" y="3965"/>
                  </a:cubicBezTo>
                  <a:lnTo>
                    <a:pt x="1718" y="3965"/>
                  </a:lnTo>
                  <a:cubicBezTo>
                    <a:pt x="2002" y="1717"/>
                    <a:pt x="2699" y="0"/>
                    <a:pt x="2699"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58;p62">
              <a:extLst>
                <a:ext uri="{FF2B5EF4-FFF2-40B4-BE49-F238E27FC236}">
                  <a16:creationId xmlns:a16="http://schemas.microsoft.com/office/drawing/2014/main" id="{1E24E758-038E-B046-E5F2-57CF99F946D5}"/>
                </a:ext>
              </a:extLst>
            </p:cNvPr>
            <p:cNvSpPr/>
            <p:nvPr/>
          </p:nvSpPr>
          <p:spPr>
            <a:xfrm>
              <a:off x="4748397" y="2614121"/>
              <a:ext cx="30029" cy="31925"/>
            </a:xfrm>
            <a:custGeom>
              <a:avLst/>
              <a:gdLst/>
              <a:ahLst/>
              <a:cxnLst/>
              <a:rect l="l" t="t" r="r" b="b"/>
              <a:pathLst>
                <a:path w="776" h="825" extrusionOk="0">
                  <a:moveTo>
                    <a:pt x="0" y="0"/>
                  </a:moveTo>
                  <a:lnTo>
                    <a:pt x="0" y="825"/>
                  </a:lnTo>
                  <a:lnTo>
                    <a:pt x="775" y="825"/>
                  </a:lnTo>
                  <a:lnTo>
                    <a:pt x="77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59;p62">
              <a:extLst>
                <a:ext uri="{FF2B5EF4-FFF2-40B4-BE49-F238E27FC236}">
                  <a16:creationId xmlns:a16="http://schemas.microsoft.com/office/drawing/2014/main" id="{ED3E9FAC-32DE-A6F4-5A32-B4D12C3E71F2}"/>
                </a:ext>
              </a:extLst>
            </p:cNvPr>
            <p:cNvSpPr/>
            <p:nvPr/>
          </p:nvSpPr>
          <p:spPr>
            <a:xfrm>
              <a:off x="5194604" y="2614121"/>
              <a:ext cx="30029" cy="31925"/>
            </a:xfrm>
            <a:custGeom>
              <a:avLst/>
              <a:gdLst/>
              <a:ahLst/>
              <a:cxnLst/>
              <a:rect l="l" t="t" r="r" b="b"/>
              <a:pathLst>
                <a:path w="776" h="825" extrusionOk="0">
                  <a:moveTo>
                    <a:pt x="0" y="0"/>
                  </a:moveTo>
                  <a:lnTo>
                    <a:pt x="0" y="825"/>
                  </a:lnTo>
                  <a:lnTo>
                    <a:pt x="775" y="825"/>
                  </a:lnTo>
                  <a:lnTo>
                    <a:pt x="77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60;p62">
              <a:extLst>
                <a:ext uri="{FF2B5EF4-FFF2-40B4-BE49-F238E27FC236}">
                  <a16:creationId xmlns:a16="http://schemas.microsoft.com/office/drawing/2014/main" id="{E490F900-D98D-311C-69D9-F99894A7D47A}"/>
                </a:ext>
              </a:extLst>
            </p:cNvPr>
            <p:cNvSpPr/>
            <p:nvPr/>
          </p:nvSpPr>
          <p:spPr>
            <a:xfrm>
              <a:off x="4878262" y="2614121"/>
              <a:ext cx="30029" cy="31925"/>
            </a:xfrm>
            <a:custGeom>
              <a:avLst/>
              <a:gdLst/>
              <a:ahLst/>
              <a:cxnLst/>
              <a:rect l="l" t="t" r="r" b="b"/>
              <a:pathLst>
                <a:path w="776" h="825" extrusionOk="0">
                  <a:moveTo>
                    <a:pt x="0" y="0"/>
                  </a:moveTo>
                  <a:lnTo>
                    <a:pt x="0" y="825"/>
                  </a:lnTo>
                  <a:lnTo>
                    <a:pt x="776" y="825"/>
                  </a:lnTo>
                  <a:lnTo>
                    <a:pt x="77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61;p62">
              <a:extLst>
                <a:ext uri="{FF2B5EF4-FFF2-40B4-BE49-F238E27FC236}">
                  <a16:creationId xmlns:a16="http://schemas.microsoft.com/office/drawing/2014/main" id="{5FDBB0AE-8C5B-1A5C-8A5F-6530F5D434E2}"/>
                </a:ext>
              </a:extLst>
            </p:cNvPr>
            <p:cNvSpPr/>
            <p:nvPr/>
          </p:nvSpPr>
          <p:spPr>
            <a:xfrm>
              <a:off x="4922685" y="2614121"/>
              <a:ext cx="30029" cy="31925"/>
            </a:xfrm>
            <a:custGeom>
              <a:avLst/>
              <a:gdLst/>
              <a:ahLst/>
              <a:cxnLst/>
              <a:rect l="l" t="t" r="r" b="b"/>
              <a:pathLst>
                <a:path w="776" h="825" extrusionOk="0">
                  <a:moveTo>
                    <a:pt x="1" y="0"/>
                  </a:moveTo>
                  <a:lnTo>
                    <a:pt x="1" y="825"/>
                  </a:lnTo>
                  <a:lnTo>
                    <a:pt x="776" y="825"/>
                  </a:lnTo>
                  <a:lnTo>
                    <a:pt x="77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62;p62">
              <a:extLst>
                <a:ext uri="{FF2B5EF4-FFF2-40B4-BE49-F238E27FC236}">
                  <a16:creationId xmlns:a16="http://schemas.microsoft.com/office/drawing/2014/main" id="{DE08F01A-0541-8721-E0C8-0D61BB3C6931}"/>
                </a:ext>
              </a:extLst>
            </p:cNvPr>
            <p:cNvSpPr/>
            <p:nvPr/>
          </p:nvSpPr>
          <p:spPr>
            <a:xfrm>
              <a:off x="4966721" y="2614121"/>
              <a:ext cx="31964" cy="31925"/>
            </a:xfrm>
            <a:custGeom>
              <a:avLst/>
              <a:gdLst/>
              <a:ahLst/>
              <a:cxnLst/>
              <a:rect l="l" t="t" r="r" b="b"/>
              <a:pathLst>
                <a:path w="826" h="825" extrusionOk="0">
                  <a:moveTo>
                    <a:pt x="1" y="0"/>
                  </a:moveTo>
                  <a:lnTo>
                    <a:pt x="1" y="825"/>
                  </a:lnTo>
                  <a:lnTo>
                    <a:pt x="825" y="825"/>
                  </a:lnTo>
                  <a:lnTo>
                    <a:pt x="82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63;p62">
              <a:extLst>
                <a:ext uri="{FF2B5EF4-FFF2-40B4-BE49-F238E27FC236}">
                  <a16:creationId xmlns:a16="http://schemas.microsoft.com/office/drawing/2014/main" id="{FBBFDFF8-F4D4-AE86-2226-0BCEF1AC98FF}"/>
                </a:ext>
              </a:extLst>
            </p:cNvPr>
            <p:cNvSpPr/>
            <p:nvPr/>
          </p:nvSpPr>
          <p:spPr>
            <a:xfrm>
              <a:off x="4125232" y="2770957"/>
              <a:ext cx="26624" cy="17491"/>
            </a:xfrm>
            <a:custGeom>
              <a:avLst/>
              <a:gdLst/>
              <a:ahLst/>
              <a:cxnLst/>
              <a:rect l="l" t="t" r="r" b="b"/>
              <a:pathLst>
                <a:path w="688" h="452" extrusionOk="0">
                  <a:moveTo>
                    <a:pt x="0" y="0"/>
                  </a:moveTo>
                  <a:lnTo>
                    <a:pt x="0" y="452"/>
                  </a:lnTo>
                  <a:lnTo>
                    <a:pt x="687" y="452"/>
                  </a:lnTo>
                  <a:lnTo>
                    <a:pt x="68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64;p62">
              <a:extLst>
                <a:ext uri="{FF2B5EF4-FFF2-40B4-BE49-F238E27FC236}">
                  <a16:creationId xmlns:a16="http://schemas.microsoft.com/office/drawing/2014/main" id="{D5B63465-EA6B-FC62-DF36-1AB6B70422C4}"/>
                </a:ext>
              </a:extLst>
            </p:cNvPr>
            <p:cNvSpPr/>
            <p:nvPr/>
          </p:nvSpPr>
          <p:spPr>
            <a:xfrm>
              <a:off x="4259663" y="2770957"/>
              <a:ext cx="26972" cy="17491"/>
            </a:xfrm>
            <a:custGeom>
              <a:avLst/>
              <a:gdLst/>
              <a:ahLst/>
              <a:cxnLst/>
              <a:rect l="l" t="t" r="r" b="b"/>
              <a:pathLst>
                <a:path w="697" h="452" extrusionOk="0">
                  <a:moveTo>
                    <a:pt x="0" y="0"/>
                  </a:moveTo>
                  <a:lnTo>
                    <a:pt x="0" y="452"/>
                  </a:lnTo>
                  <a:lnTo>
                    <a:pt x="697" y="452"/>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65;p62">
              <a:extLst>
                <a:ext uri="{FF2B5EF4-FFF2-40B4-BE49-F238E27FC236}">
                  <a16:creationId xmlns:a16="http://schemas.microsoft.com/office/drawing/2014/main" id="{DB5D20F9-F985-9048-FC38-4C081E439CA5}"/>
                </a:ext>
              </a:extLst>
            </p:cNvPr>
            <p:cNvSpPr/>
            <p:nvPr/>
          </p:nvSpPr>
          <p:spPr>
            <a:xfrm>
              <a:off x="4297624" y="2770957"/>
              <a:ext cx="27011" cy="17491"/>
            </a:xfrm>
            <a:custGeom>
              <a:avLst/>
              <a:gdLst/>
              <a:ahLst/>
              <a:cxnLst/>
              <a:rect l="l" t="t" r="r" b="b"/>
              <a:pathLst>
                <a:path w="698" h="452" extrusionOk="0">
                  <a:moveTo>
                    <a:pt x="0" y="0"/>
                  </a:moveTo>
                  <a:lnTo>
                    <a:pt x="0" y="452"/>
                  </a:lnTo>
                  <a:lnTo>
                    <a:pt x="697" y="452"/>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66;p62">
              <a:extLst>
                <a:ext uri="{FF2B5EF4-FFF2-40B4-BE49-F238E27FC236}">
                  <a16:creationId xmlns:a16="http://schemas.microsoft.com/office/drawing/2014/main" id="{196617F2-EF51-0DB5-E5DA-9BA97DAD47EC}"/>
                </a:ext>
              </a:extLst>
            </p:cNvPr>
            <p:cNvSpPr/>
            <p:nvPr/>
          </p:nvSpPr>
          <p:spPr>
            <a:xfrm>
              <a:off x="4335585" y="2770957"/>
              <a:ext cx="27011" cy="17491"/>
            </a:xfrm>
            <a:custGeom>
              <a:avLst/>
              <a:gdLst/>
              <a:ahLst/>
              <a:cxnLst/>
              <a:rect l="l" t="t" r="r" b="b"/>
              <a:pathLst>
                <a:path w="698" h="452" extrusionOk="0">
                  <a:moveTo>
                    <a:pt x="1" y="0"/>
                  </a:moveTo>
                  <a:lnTo>
                    <a:pt x="1" y="452"/>
                  </a:lnTo>
                  <a:lnTo>
                    <a:pt x="698" y="452"/>
                  </a:lnTo>
                  <a:lnTo>
                    <a:pt x="698"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67;p62">
              <a:extLst>
                <a:ext uri="{FF2B5EF4-FFF2-40B4-BE49-F238E27FC236}">
                  <a16:creationId xmlns:a16="http://schemas.microsoft.com/office/drawing/2014/main" id="{18E96439-2C86-8E08-549A-2A8E9321C651}"/>
                </a:ext>
              </a:extLst>
            </p:cNvPr>
            <p:cNvSpPr/>
            <p:nvPr/>
          </p:nvSpPr>
          <p:spPr>
            <a:xfrm>
              <a:off x="4436621" y="2770957"/>
              <a:ext cx="28520" cy="17491"/>
            </a:xfrm>
            <a:custGeom>
              <a:avLst/>
              <a:gdLst/>
              <a:ahLst/>
              <a:cxnLst/>
              <a:rect l="l" t="t" r="r" b="b"/>
              <a:pathLst>
                <a:path w="737" h="452" extrusionOk="0">
                  <a:moveTo>
                    <a:pt x="0" y="0"/>
                  </a:moveTo>
                  <a:lnTo>
                    <a:pt x="0" y="452"/>
                  </a:lnTo>
                  <a:lnTo>
                    <a:pt x="736" y="452"/>
                  </a:lnTo>
                  <a:lnTo>
                    <a:pt x="73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68;p62">
              <a:extLst>
                <a:ext uri="{FF2B5EF4-FFF2-40B4-BE49-F238E27FC236}">
                  <a16:creationId xmlns:a16="http://schemas.microsoft.com/office/drawing/2014/main" id="{BC06AF23-BAFF-DDCF-C9F6-2C773E1B66DB}"/>
                </a:ext>
              </a:extLst>
            </p:cNvPr>
            <p:cNvSpPr/>
            <p:nvPr/>
          </p:nvSpPr>
          <p:spPr>
            <a:xfrm>
              <a:off x="4634475" y="2770957"/>
              <a:ext cx="26972" cy="17491"/>
            </a:xfrm>
            <a:custGeom>
              <a:avLst/>
              <a:gdLst/>
              <a:ahLst/>
              <a:cxnLst/>
              <a:rect l="l" t="t" r="r" b="b"/>
              <a:pathLst>
                <a:path w="697" h="452" extrusionOk="0">
                  <a:moveTo>
                    <a:pt x="0" y="0"/>
                  </a:moveTo>
                  <a:lnTo>
                    <a:pt x="0" y="452"/>
                  </a:lnTo>
                  <a:lnTo>
                    <a:pt x="697" y="452"/>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369;p62">
              <a:extLst>
                <a:ext uri="{FF2B5EF4-FFF2-40B4-BE49-F238E27FC236}">
                  <a16:creationId xmlns:a16="http://schemas.microsoft.com/office/drawing/2014/main" id="{0CF17332-E1B5-A160-F65B-1EA4C424FC79}"/>
                </a:ext>
              </a:extLst>
            </p:cNvPr>
            <p:cNvSpPr/>
            <p:nvPr/>
          </p:nvSpPr>
          <p:spPr>
            <a:xfrm>
              <a:off x="4673945" y="2770957"/>
              <a:ext cx="28520" cy="17491"/>
            </a:xfrm>
            <a:custGeom>
              <a:avLst/>
              <a:gdLst/>
              <a:ahLst/>
              <a:cxnLst/>
              <a:rect l="l" t="t" r="r" b="b"/>
              <a:pathLst>
                <a:path w="737" h="452" extrusionOk="0">
                  <a:moveTo>
                    <a:pt x="1" y="0"/>
                  </a:moveTo>
                  <a:lnTo>
                    <a:pt x="1" y="452"/>
                  </a:lnTo>
                  <a:lnTo>
                    <a:pt x="737" y="452"/>
                  </a:lnTo>
                  <a:lnTo>
                    <a:pt x="73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370;p62">
              <a:extLst>
                <a:ext uri="{FF2B5EF4-FFF2-40B4-BE49-F238E27FC236}">
                  <a16:creationId xmlns:a16="http://schemas.microsoft.com/office/drawing/2014/main" id="{8F1E3B86-BC41-30B1-BF4D-494846C7247B}"/>
                </a:ext>
              </a:extLst>
            </p:cNvPr>
            <p:cNvSpPr/>
            <p:nvPr/>
          </p:nvSpPr>
          <p:spPr>
            <a:xfrm>
              <a:off x="4715350" y="2770957"/>
              <a:ext cx="27011" cy="17491"/>
            </a:xfrm>
            <a:custGeom>
              <a:avLst/>
              <a:gdLst/>
              <a:ahLst/>
              <a:cxnLst/>
              <a:rect l="l" t="t" r="r" b="b"/>
              <a:pathLst>
                <a:path w="698" h="452" extrusionOk="0">
                  <a:moveTo>
                    <a:pt x="0" y="0"/>
                  </a:moveTo>
                  <a:lnTo>
                    <a:pt x="0" y="452"/>
                  </a:lnTo>
                  <a:lnTo>
                    <a:pt x="697" y="452"/>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371;p62">
              <a:extLst>
                <a:ext uri="{FF2B5EF4-FFF2-40B4-BE49-F238E27FC236}">
                  <a16:creationId xmlns:a16="http://schemas.microsoft.com/office/drawing/2014/main" id="{B2C8203D-B823-D875-E9BA-2677FE41067E}"/>
                </a:ext>
              </a:extLst>
            </p:cNvPr>
            <p:cNvSpPr/>
            <p:nvPr/>
          </p:nvSpPr>
          <p:spPr>
            <a:xfrm>
              <a:off x="4895714" y="2767552"/>
              <a:ext cx="36492" cy="17491"/>
            </a:xfrm>
            <a:custGeom>
              <a:avLst/>
              <a:gdLst/>
              <a:ahLst/>
              <a:cxnLst/>
              <a:rect l="l" t="t" r="r" b="b"/>
              <a:pathLst>
                <a:path w="943" h="452" extrusionOk="0">
                  <a:moveTo>
                    <a:pt x="1" y="0"/>
                  </a:moveTo>
                  <a:lnTo>
                    <a:pt x="1" y="452"/>
                  </a:lnTo>
                  <a:lnTo>
                    <a:pt x="943" y="452"/>
                  </a:lnTo>
                  <a:lnTo>
                    <a:pt x="943"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372;p62">
              <a:extLst>
                <a:ext uri="{FF2B5EF4-FFF2-40B4-BE49-F238E27FC236}">
                  <a16:creationId xmlns:a16="http://schemas.microsoft.com/office/drawing/2014/main" id="{75720A6C-B328-024D-0529-C873723D00AE}"/>
                </a:ext>
              </a:extLst>
            </p:cNvPr>
            <p:cNvSpPr/>
            <p:nvPr/>
          </p:nvSpPr>
          <p:spPr>
            <a:xfrm>
              <a:off x="5023682" y="2767552"/>
              <a:ext cx="38040" cy="17491"/>
            </a:xfrm>
            <a:custGeom>
              <a:avLst/>
              <a:gdLst/>
              <a:ahLst/>
              <a:cxnLst/>
              <a:rect l="l" t="t" r="r" b="b"/>
              <a:pathLst>
                <a:path w="983" h="452" extrusionOk="0">
                  <a:moveTo>
                    <a:pt x="1" y="0"/>
                  </a:moveTo>
                  <a:lnTo>
                    <a:pt x="1" y="452"/>
                  </a:lnTo>
                  <a:lnTo>
                    <a:pt x="982" y="452"/>
                  </a:lnTo>
                  <a:lnTo>
                    <a:pt x="982"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373;p62">
              <a:extLst>
                <a:ext uri="{FF2B5EF4-FFF2-40B4-BE49-F238E27FC236}">
                  <a16:creationId xmlns:a16="http://schemas.microsoft.com/office/drawing/2014/main" id="{840613B1-B535-66D5-0E8A-DFC26AF5963C}"/>
                </a:ext>
              </a:extLst>
            </p:cNvPr>
            <p:cNvSpPr/>
            <p:nvPr/>
          </p:nvSpPr>
          <p:spPr>
            <a:xfrm>
              <a:off x="3704062" y="2742477"/>
              <a:ext cx="990849" cy="12577"/>
            </a:xfrm>
            <a:custGeom>
              <a:avLst/>
              <a:gdLst/>
              <a:ahLst/>
              <a:cxnLst/>
              <a:rect l="l" t="t" r="r" b="b"/>
              <a:pathLst>
                <a:path w="25605" h="325" extrusionOk="0">
                  <a:moveTo>
                    <a:pt x="168" y="0"/>
                  </a:moveTo>
                  <a:cubicBezTo>
                    <a:pt x="89" y="0"/>
                    <a:pt x="1" y="79"/>
                    <a:pt x="1" y="157"/>
                  </a:cubicBezTo>
                  <a:cubicBezTo>
                    <a:pt x="1" y="246"/>
                    <a:pt x="89" y="324"/>
                    <a:pt x="168" y="324"/>
                  </a:cubicBezTo>
                  <a:lnTo>
                    <a:pt x="25438" y="324"/>
                  </a:lnTo>
                  <a:cubicBezTo>
                    <a:pt x="25516" y="324"/>
                    <a:pt x="25604" y="246"/>
                    <a:pt x="25604" y="157"/>
                  </a:cubicBezTo>
                  <a:cubicBezTo>
                    <a:pt x="25604" y="79"/>
                    <a:pt x="25516" y="0"/>
                    <a:pt x="25438"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374;p62">
              <a:extLst>
                <a:ext uri="{FF2B5EF4-FFF2-40B4-BE49-F238E27FC236}">
                  <a16:creationId xmlns:a16="http://schemas.microsoft.com/office/drawing/2014/main" id="{D2B8040F-AF54-E74E-D336-D716B8CE988D}"/>
                </a:ext>
              </a:extLst>
            </p:cNvPr>
            <p:cNvSpPr/>
            <p:nvPr/>
          </p:nvSpPr>
          <p:spPr>
            <a:xfrm>
              <a:off x="4500044" y="2520709"/>
              <a:ext cx="756497" cy="28520"/>
            </a:xfrm>
            <a:custGeom>
              <a:avLst/>
              <a:gdLst/>
              <a:ahLst/>
              <a:cxnLst/>
              <a:rect l="l" t="t" r="r" b="b"/>
              <a:pathLst>
                <a:path w="19549" h="737" extrusionOk="0">
                  <a:moveTo>
                    <a:pt x="0" y="0"/>
                  </a:moveTo>
                  <a:lnTo>
                    <a:pt x="0" y="206"/>
                  </a:lnTo>
                  <a:lnTo>
                    <a:pt x="324" y="206"/>
                  </a:lnTo>
                  <a:lnTo>
                    <a:pt x="324" y="736"/>
                  </a:lnTo>
                  <a:lnTo>
                    <a:pt x="530" y="736"/>
                  </a:lnTo>
                  <a:lnTo>
                    <a:pt x="530" y="206"/>
                  </a:lnTo>
                  <a:lnTo>
                    <a:pt x="1472" y="206"/>
                  </a:lnTo>
                  <a:lnTo>
                    <a:pt x="1472" y="736"/>
                  </a:lnTo>
                  <a:lnTo>
                    <a:pt x="1678" y="736"/>
                  </a:lnTo>
                  <a:lnTo>
                    <a:pt x="1678" y="206"/>
                  </a:lnTo>
                  <a:lnTo>
                    <a:pt x="2620" y="206"/>
                  </a:lnTo>
                  <a:lnTo>
                    <a:pt x="2620" y="736"/>
                  </a:lnTo>
                  <a:lnTo>
                    <a:pt x="2826" y="736"/>
                  </a:lnTo>
                  <a:lnTo>
                    <a:pt x="2826" y="206"/>
                  </a:lnTo>
                  <a:lnTo>
                    <a:pt x="3759" y="206"/>
                  </a:lnTo>
                  <a:lnTo>
                    <a:pt x="3759" y="736"/>
                  </a:lnTo>
                  <a:lnTo>
                    <a:pt x="3965" y="736"/>
                  </a:lnTo>
                  <a:lnTo>
                    <a:pt x="3965" y="206"/>
                  </a:lnTo>
                  <a:lnTo>
                    <a:pt x="4907" y="206"/>
                  </a:lnTo>
                  <a:lnTo>
                    <a:pt x="4907" y="736"/>
                  </a:lnTo>
                  <a:lnTo>
                    <a:pt x="5113" y="736"/>
                  </a:lnTo>
                  <a:lnTo>
                    <a:pt x="5113" y="206"/>
                  </a:lnTo>
                  <a:lnTo>
                    <a:pt x="6055" y="206"/>
                  </a:lnTo>
                  <a:lnTo>
                    <a:pt x="6055" y="736"/>
                  </a:lnTo>
                  <a:lnTo>
                    <a:pt x="6261" y="736"/>
                  </a:lnTo>
                  <a:lnTo>
                    <a:pt x="6261" y="206"/>
                  </a:lnTo>
                  <a:lnTo>
                    <a:pt x="7193" y="206"/>
                  </a:lnTo>
                  <a:lnTo>
                    <a:pt x="7193" y="736"/>
                  </a:lnTo>
                  <a:lnTo>
                    <a:pt x="7399" y="736"/>
                  </a:lnTo>
                  <a:lnTo>
                    <a:pt x="7399" y="206"/>
                  </a:lnTo>
                  <a:lnTo>
                    <a:pt x="8342" y="206"/>
                  </a:lnTo>
                  <a:lnTo>
                    <a:pt x="8342" y="736"/>
                  </a:lnTo>
                  <a:lnTo>
                    <a:pt x="8548" y="736"/>
                  </a:lnTo>
                  <a:lnTo>
                    <a:pt x="8548" y="206"/>
                  </a:lnTo>
                  <a:lnTo>
                    <a:pt x="9490" y="206"/>
                  </a:lnTo>
                  <a:lnTo>
                    <a:pt x="9490" y="736"/>
                  </a:lnTo>
                  <a:lnTo>
                    <a:pt x="9696" y="736"/>
                  </a:lnTo>
                  <a:lnTo>
                    <a:pt x="9696" y="206"/>
                  </a:lnTo>
                  <a:lnTo>
                    <a:pt x="10628" y="206"/>
                  </a:lnTo>
                  <a:lnTo>
                    <a:pt x="10628" y="736"/>
                  </a:lnTo>
                  <a:lnTo>
                    <a:pt x="10834" y="736"/>
                  </a:lnTo>
                  <a:lnTo>
                    <a:pt x="10834" y="206"/>
                  </a:lnTo>
                  <a:lnTo>
                    <a:pt x="11776" y="206"/>
                  </a:lnTo>
                  <a:lnTo>
                    <a:pt x="11776" y="736"/>
                  </a:lnTo>
                  <a:lnTo>
                    <a:pt x="11982" y="736"/>
                  </a:lnTo>
                  <a:lnTo>
                    <a:pt x="11982" y="206"/>
                  </a:lnTo>
                  <a:lnTo>
                    <a:pt x="12925" y="206"/>
                  </a:lnTo>
                  <a:lnTo>
                    <a:pt x="12925" y="736"/>
                  </a:lnTo>
                  <a:lnTo>
                    <a:pt x="13131" y="736"/>
                  </a:lnTo>
                  <a:lnTo>
                    <a:pt x="13131" y="206"/>
                  </a:lnTo>
                  <a:lnTo>
                    <a:pt x="14063" y="206"/>
                  </a:lnTo>
                  <a:lnTo>
                    <a:pt x="14063" y="736"/>
                  </a:lnTo>
                  <a:lnTo>
                    <a:pt x="14269" y="736"/>
                  </a:lnTo>
                  <a:lnTo>
                    <a:pt x="14269" y="206"/>
                  </a:lnTo>
                  <a:lnTo>
                    <a:pt x="15211" y="206"/>
                  </a:lnTo>
                  <a:lnTo>
                    <a:pt x="15211" y="736"/>
                  </a:lnTo>
                  <a:lnTo>
                    <a:pt x="15417" y="736"/>
                  </a:lnTo>
                  <a:lnTo>
                    <a:pt x="15417" y="206"/>
                  </a:lnTo>
                  <a:lnTo>
                    <a:pt x="16359" y="206"/>
                  </a:lnTo>
                  <a:lnTo>
                    <a:pt x="16359" y="736"/>
                  </a:lnTo>
                  <a:lnTo>
                    <a:pt x="16565" y="736"/>
                  </a:lnTo>
                  <a:lnTo>
                    <a:pt x="16565" y="206"/>
                  </a:lnTo>
                  <a:lnTo>
                    <a:pt x="17498" y="206"/>
                  </a:lnTo>
                  <a:lnTo>
                    <a:pt x="17498" y="736"/>
                  </a:lnTo>
                  <a:lnTo>
                    <a:pt x="17704" y="736"/>
                  </a:lnTo>
                  <a:lnTo>
                    <a:pt x="17704" y="206"/>
                  </a:lnTo>
                  <a:lnTo>
                    <a:pt x="18646" y="206"/>
                  </a:lnTo>
                  <a:lnTo>
                    <a:pt x="18646" y="736"/>
                  </a:lnTo>
                  <a:lnTo>
                    <a:pt x="18852" y="736"/>
                  </a:lnTo>
                  <a:lnTo>
                    <a:pt x="18852" y="206"/>
                  </a:lnTo>
                  <a:lnTo>
                    <a:pt x="19549" y="206"/>
                  </a:lnTo>
                  <a:lnTo>
                    <a:pt x="19549"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375;p62">
              <a:extLst>
                <a:ext uri="{FF2B5EF4-FFF2-40B4-BE49-F238E27FC236}">
                  <a16:creationId xmlns:a16="http://schemas.microsoft.com/office/drawing/2014/main" id="{13785DE6-6784-39EB-5C1C-C29A88E02359}"/>
                </a:ext>
              </a:extLst>
            </p:cNvPr>
            <p:cNvSpPr/>
            <p:nvPr/>
          </p:nvSpPr>
          <p:spPr>
            <a:xfrm>
              <a:off x="3696091" y="2528680"/>
              <a:ext cx="359306" cy="4953"/>
            </a:xfrm>
            <a:custGeom>
              <a:avLst/>
              <a:gdLst/>
              <a:ahLst/>
              <a:cxnLst/>
              <a:rect l="l" t="t" r="r" b="b"/>
              <a:pathLst>
                <a:path w="9285" h="128" extrusionOk="0">
                  <a:moveTo>
                    <a:pt x="89" y="0"/>
                  </a:moveTo>
                  <a:cubicBezTo>
                    <a:pt x="50" y="0"/>
                    <a:pt x="1" y="0"/>
                    <a:pt x="1" y="40"/>
                  </a:cubicBezTo>
                  <a:cubicBezTo>
                    <a:pt x="1" y="128"/>
                    <a:pt x="50" y="128"/>
                    <a:pt x="89" y="128"/>
                  </a:cubicBezTo>
                  <a:lnTo>
                    <a:pt x="9206" y="128"/>
                  </a:lnTo>
                  <a:cubicBezTo>
                    <a:pt x="9245" y="128"/>
                    <a:pt x="9284" y="128"/>
                    <a:pt x="9284" y="40"/>
                  </a:cubicBezTo>
                  <a:cubicBezTo>
                    <a:pt x="9284" y="0"/>
                    <a:pt x="9245" y="0"/>
                    <a:pt x="9206"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a:extLst>
            <a:ext uri="{FF2B5EF4-FFF2-40B4-BE49-F238E27FC236}">
              <a16:creationId xmlns:a16="http://schemas.microsoft.com/office/drawing/2014/main" id="{C125A2B2-8E4F-EFB0-EE66-D4B1E6A3B907}"/>
            </a:ext>
          </a:extLst>
        </p:cNvPr>
        <p:cNvGrpSpPr/>
        <p:nvPr/>
      </p:nvGrpSpPr>
      <p:grpSpPr>
        <a:xfrm>
          <a:off x="0" y="0"/>
          <a:ext cx="0" cy="0"/>
          <a:chOff x="0" y="0"/>
          <a:chExt cx="0" cy="0"/>
        </a:xfrm>
      </p:grpSpPr>
      <p:sp>
        <p:nvSpPr>
          <p:cNvPr id="526" name="Google Shape;526;p41">
            <a:extLst>
              <a:ext uri="{FF2B5EF4-FFF2-40B4-BE49-F238E27FC236}">
                <a16:creationId xmlns:a16="http://schemas.microsoft.com/office/drawing/2014/main" id="{A6778D17-0A8C-991F-8CCA-923312442257}"/>
              </a:ext>
            </a:extLst>
          </p:cNvPr>
          <p:cNvSpPr/>
          <p:nvPr/>
        </p:nvSpPr>
        <p:spPr>
          <a:xfrm>
            <a:off x="1924000" y="2425600"/>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a:extLst>
              <a:ext uri="{FF2B5EF4-FFF2-40B4-BE49-F238E27FC236}">
                <a16:creationId xmlns:a16="http://schemas.microsoft.com/office/drawing/2014/main" id="{DC9BBEEE-56DF-2C0E-B26D-2A29ACB7F9E1}"/>
              </a:ext>
            </a:extLst>
          </p:cNvPr>
          <p:cNvSpPr/>
          <p:nvPr/>
        </p:nvSpPr>
        <p:spPr>
          <a:xfrm>
            <a:off x="5197667" y="2425600"/>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a:extLst>
              <a:ext uri="{FF2B5EF4-FFF2-40B4-BE49-F238E27FC236}">
                <a16:creationId xmlns:a16="http://schemas.microsoft.com/office/drawing/2014/main" id="{B4EF4B1D-A345-C4A3-5BEB-6C7B0FDF41B2}"/>
              </a:ext>
            </a:extLst>
          </p:cNvPr>
          <p:cNvSpPr/>
          <p:nvPr/>
        </p:nvSpPr>
        <p:spPr>
          <a:xfrm>
            <a:off x="6834500" y="2425600"/>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96;p36">
            <a:extLst>
              <a:ext uri="{FF2B5EF4-FFF2-40B4-BE49-F238E27FC236}">
                <a16:creationId xmlns:a16="http://schemas.microsoft.com/office/drawing/2014/main" id="{29E0697D-A06E-4374-BAB7-27204677F4A7}"/>
              </a:ext>
            </a:extLst>
          </p:cNvPr>
          <p:cNvSpPr txBox="1">
            <a:spLocks/>
          </p:cNvSpPr>
          <p:nvPr/>
        </p:nvSpPr>
        <p:spPr>
          <a:xfrm>
            <a:off x="720000" y="458657"/>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3400" b="1" dirty="0">
                <a:solidFill>
                  <a:schemeClr val="tx1"/>
                </a:solidFill>
              </a:rPr>
              <a:t>Data Cleaning</a:t>
            </a:r>
          </a:p>
        </p:txBody>
      </p:sp>
      <p:pic>
        <p:nvPicPr>
          <p:cNvPr id="8" name="Picture 7">
            <a:extLst>
              <a:ext uri="{FF2B5EF4-FFF2-40B4-BE49-F238E27FC236}">
                <a16:creationId xmlns:a16="http://schemas.microsoft.com/office/drawing/2014/main" id="{A68C01D7-5C2E-DA9B-B431-4416CE76B304}"/>
              </a:ext>
            </a:extLst>
          </p:cNvPr>
          <p:cNvPicPr>
            <a:picLocks noChangeAspect="1"/>
          </p:cNvPicPr>
          <p:nvPr/>
        </p:nvPicPr>
        <p:blipFill>
          <a:blip r:embed="rId3"/>
          <a:stretch>
            <a:fillRect/>
          </a:stretch>
        </p:blipFill>
        <p:spPr>
          <a:xfrm>
            <a:off x="7665164" y="292693"/>
            <a:ext cx="1095022" cy="331928"/>
          </a:xfrm>
          <a:prstGeom prst="rect">
            <a:avLst/>
          </a:prstGeom>
        </p:spPr>
      </p:pic>
      <p:sp>
        <p:nvSpPr>
          <p:cNvPr id="9" name="Google Shape;342;p35">
            <a:extLst>
              <a:ext uri="{FF2B5EF4-FFF2-40B4-BE49-F238E27FC236}">
                <a16:creationId xmlns:a16="http://schemas.microsoft.com/office/drawing/2014/main" id="{67B7E0EE-717C-7D64-507A-E8FFC1EA4A8E}"/>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10" name="Google Shape;342;p35">
            <a:extLst>
              <a:ext uri="{FF2B5EF4-FFF2-40B4-BE49-F238E27FC236}">
                <a16:creationId xmlns:a16="http://schemas.microsoft.com/office/drawing/2014/main" id="{617C9CFF-91B3-C52A-74C1-052272F78728}"/>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11" name="Google Shape;342;p35">
            <a:extLst>
              <a:ext uri="{FF2B5EF4-FFF2-40B4-BE49-F238E27FC236}">
                <a16:creationId xmlns:a16="http://schemas.microsoft.com/office/drawing/2014/main" id="{063E6F57-AFC9-B52D-6084-EA619353B089}"/>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14</a:t>
            </a:r>
          </a:p>
        </p:txBody>
      </p:sp>
      <p:sp>
        <p:nvSpPr>
          <p:cNvPr id="12" name="Google Shape;428;p38">
            <a:extLst>
              <a:ext uri="{FF2B5EF4-FFF2-40B4-BE49-F238E27FC236}">
                <a16:creationId xmlns:a16="http://schemas.microsoft.com/office/drawing/2014/main" id="{E88CB06E-82F0-9B85-BA71-238523C17E95}"/>
              </a:ext>
            </a:extLst>
          </p:cNvPr>
          <p:cNvSpPr txBox="1">
            <a:spLocks noGrp="1"/>
          </p:cNvSpPr>
          <p:nvPr>
            <p:ph type="title"/>
          </p:nvPr>
        </p:nvSpPr>
        <p:spPr>
          <a:xfrm>
            <a:off x="2627722" y="956724"/>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chemeClr val="accent1">
                    <a:lumMod val="75000"/>
                  </a:schemeClr>
                </a:solidFill>
              </a:rPr>
              <a:t>Handling Duplicate</a:t>
            </a:r>
            <a:endParaRPr sz="1400" b="1" dirty="0">
              <a:solidFill>
                <a:schemeClr val="accent1">
                  <a:lumMod val="75000"/>
                </a:schemeClr>
              </a:solidFill>
            </a:endParaRPr>
          </a:p>
        </p:txBody>
      </p:sp>
      <p:sp>
        <p:nvSpPr>
          <p:cNvPr id="22" name="Google Shape;428;p38">
            <a:extLst>
              <a:ext uri="{FF2B5EF4-FFF2-40B4-BE49-F238E27FC236}">
                <a16:creationId xmlns:a16="http://schemas.microsoft.com/office/drawing/2014/main" id="{8597DC92-4D45-6A09-1300-B43CF528692F}"/>
              </a:ext>
            </a:extLst>
          </p:cNvPr>
          <p:cNvSpPr txBox="1">
            <a:spLocks/>
          </p:cNvSpPr>
          <p:nvPr/>
        </p:nvSpPr>
        <p:spPr>
          <a:xfrm>
            <a:off x="596999" y="1708937"/>
            <a:ext cx="38520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solidFill>
                  <a:schemeClr val="tx1"/>
                </a:solidFill>
              </a:rPr>
              <a:t>Using .</a:t>
            </a:r>
            <a:r>
              <a:rPr lang="en-US" sz="1100" dirty="0" err="1">
                <a:solidFill>
                  <a:schemeClr val="tx1"/>
                </a:solidFill>
              </a:rPr>
              <a:t>drop_duplicates</a:t>
            </a:r>
            <a:r>
              <a:rPr lang="en-US" sz="1100" dirty="0">
                <a:solidFill>
                  <a:schemeClr val="tx1"/>
                </a:solidFill>
              </a:rPr>
              <a:t>() to </a:t>
            </a:r>
            <a:r>
              <a:rPr lang="en-US" sz="1100" b="1" dirty="0">
                <a:solidFill>
                  <a:schemeClr val="tx1"/>
                </a:solidFill>
              </a:rPr>
              <a:t>clean duplicate </a:t>
            </a:r>
            <a:r>
              <a:rPr lang="en-US" sz="1100" dirty="0">
                <a:solidFill>
                  <a:schemeClr val="tx1"/>
                </a:solidFill>
              </a:rPr>
              <a:t>data</a:t>
            </a:r>
            <a:endParaRPr lang="en-US" sz="1100" dirty="0">
              <a:solidFill>
                <a:srgbClr val="0070C0"/>
              </a:solidFill>
            </a:endParaRPr>
          </a:p>
        </p:txBody>
      </p:sp>
      <p:grpSp>
        <p:nvGrpSpPr>
          <p:cNvPr id="23" name="Google Shape;1328;p62">
            <a:extLst>
              <a:ext uri="{FF2B5EF4-FFF2-40B4-BE49-F238E27FC236}">
                <a16:creationId xmlns:a16="http://schemas.microsoft.com/office/drawing/2014/main" id="{EEBED404-55BC-F0B2-038A-B83D18A253B0}"/>
              </a:ext>
            </a:extLst>
          </p:cNvPr>
          <p:cNvGrpSpPr/>
          <p:nvPr/>
        </p:nvGrpSpPr>
        <p:grpSpPr>
          <a:xfrm>
            <a:off x="720000" y="2360576"/>
            <a:ext cx="5172800" cy="2230583"/>
            <a:chOff x="3473200" y="1993975"/>
            <a:chExt cx="2231104" cy="871953"/>
          </a:xfrm>
        </p:grpSpPr>
        <p:sp>
          <p:nvSpPr>
            <p:cNvPr id="24" name="Google Shape;1329;p62">
              <a:extLst>
                <a:ext uri="{FF2B5EF4-FFF2-40B4-BE49-F238E27FC236}">
                  <a16:creationId xmlns:a16="http://schemas.microsoft.com/office/drawing/2014/main" id="{8BB1AE0B-2A87-CE14-6154-E1E9E17F6C51}"/>
                </a:ext>
              </a:extLst>
            </p:cNvPr>
            <p:cNvSpPr/>
            <p:nvPr/>
          </p:nvSpPr>
          <p:spPr>
            <a:xfrm>
              <a:off x="3622065" y="2595121"/>
              <a:ext cx="346381" cy="41445"/>
            </a:xfrm>
            <a:custGeom>
              <a:avLst/>
              <a:gdLst/>
              <a:ahLst/>
              <a:cxnLst/>
              <a:rect l="l" t="t" r="r" b="b"/>
              <a:pathLst>
                <a:path w="8951" h="1071" extrusionOk="0">
                  <a:moveTo>
                    <a:pt x="1266" y="1"/>
                  </a:moveTo>
                  <a:lnTo>
                    <a:pt x="0" y="491"/>
                  </a:lnTo>
                  <a:lnTo>
                    <a:pt x="2002" y="1070"/>
                  </a:lnTo>
                  <a:lnTo>
                    <a:pt x="8950" y="1070"/>
                  </a:lnTo>
                  <a:lnTo>
                    <a:pt x="8950"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30;p62">
              <a:extLst>
                <a:ext uri="{FF2B5EF4-FFF2-40B4-BE49-F238E27FC236}">
                  <a16:creationId xmlns:a16="http://schemas.microsoft.com/office/drawing/2014/main" id="{E7755564-4943-80F0-440D-AA47FE5C7934}"/>
                </a:ext>
              </a:extLst>
            </p:cNvPr>
            <p:cNvSpPr/>
            <p:nvPr/>
          </p:nvSpPr>
          <p:spPr>
            <a:xfrm>
              <a:off x="3900407" y="2590555"/>
              <a:ext cx="76002" cy="98021"/>
            </a:xfrm>
            <a:custGeom>
              <a:avLst/>
              <a:gdLst/>
              <a:ahLst/>
              <a:cxnLst/>
              <a:rect l="l" t="t" r="r" b="b"/>
              <a:pathLst>
                <a:path w="1964" h="2533" extrusionOk="0">
                  <a:moveTo>
                    <a:pt x="1963" y="1"/>
                  </a:moveTo>
                  <a:lnTo>
                    <a:pt x="0" y="325"/>
                  </a:lnTo>
                  <a:lnTo>
                    <a:pt x="0" y="2533"/>
                  </a:lnTo>
                  <a:lnTo>
                    <a:pt x="1963" y="2533"/>
                  </a:lnTo>
                  <a:lnTo>
                    <a:pt x="1963"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31;p62">
              <a:extLst>
                <a:ext uri="{FF2B5EF4-FFF2-40B4-BE49-F238E27FC236}">
                  <a16:creationId xmlns:a16="http://schemas.microsoft.com/office/drawing/2014/main" id="{3C7DA3F1-4B04-6E7A-7FDF-DDE31E4B0DCD}"/>
                </a:ext>
              </a:extLst>
            </p:cNvPr>
            <p:cNvSpPr/>
            <p:nvPr/>
          </p:nvSpPr>
          <p:spPr>
            <a:xfrm>
              <a:off x="3658130" y="2600075"/>
              <a:ext cx="6501" cy="120040"/>
            </a:xfrm>
            <a:custGeom>
              <a:avLst/>
              <a:gdLst/>
              <a:ahLst/>
              <a:cxnLst/>
              <a:rect l="l" t="t" r="r" b="b"/>
              <a:pathLst>
                <a:path w="168" h="3102" extrusionOk="0">
                  <a:moveTo>
                    <a:pt x="89" y="0"/>
                  </a:moveTo>
                  <a:cubicBezTo>
                    <a:pt x="49" y="0"/>
                    <a:pt x="0" y="40"/>
                    <a:pt x="0" y="79"/>
                  </a:cubicBezTo>
                  <a:lnTo>
                    <a:pt x="0" y="3023"/>
                  </a:lnTo>
                  <a:cubicBezTo>
                    <a:pt x="0" y="3062"/>
                    <a:pt x="49" y="3101"/>
                    <a:pt x="89" y="3101"/>
                  </a:cubicBezTo>
                  <a:cubicBezTo>
                    <a:pt x="128" y="3101"/>
                    <a:pt x="167" y="3062"/>
                    <a:pt x="167" y="3023"/>
                  </a:cubicBezTo>
                  <a:lnTo>
                    <a:pt x="167" y="79"/>
                  </a:lnTo>
                  <a:cubicBezTo>
                    <a:pt x="167" y="40"/>
                    <a:pt x="128" y="0"/>
                    <a:pt x="89"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2;p62">
              <a:extLst>
                <a:ext uri="{FF2B5EF4-FFF2-40B4-BE49-F238E27FC236}">
                  <a16:creationId xmlns:a16="http://schemas.microsoft.com/office/drawing/2014/main" id="{4E5BC2AA-BC28-5585-6DAF-17E02965BAED}"/>
                </a:ext>
              </a:extLst>
            </p:cNvPr>
            <p:cNvSpPr/>
            <p:nvPr/>
          </p:nvSpPr>
          <p:spPr>
            <a:xfrm>
              <a:off x="3724571" y="2600075"/>
              <a:ext cx="6501" cy="120040"/>
            </a:xfrm>
            <a:custGeom>
              <a:avLst/>
              <a:gdLst/>
              <a:ahLst/>
              <a:cxnLst/>
              <a:rect l="l" t="t" r="r" b="b"/>
              <a:pathLst>
                <a:path w="168" h="3102" extrusionOk="0">
                  <a:moveTo>
                    <a:pt x="89" y="0"/>
                  </a:moveTo>
                  <a:cubicBezTo>
                    <a:pt x="50" y="0"/>
                    <a:pt x="1" y="40"/>
                    <a:pt x="1" y="79"/>
                  </a:cubicBezTo>
                  <a:lnTo>
                    <a:pt x="1" y="3023"/>
                  </a:lnTo>
                  <a:cubicBezTo>
                    <a:pt x="1" y="3062"/>
                    <a:pt x="50" y="3101"/>
                    <a:pt x="89" y="3101"/>
                  </a:cubicBezTo>
                  <a:cubicBezTo>
                    <a:pt x="128" y="3101"/>
                    <a:pt x="168" y="3062"/>
                    <a:pt x="168" y="3023"/>
                  </a:cubicBezTo>
                  <a:lnTo>
                    <a:pt x="168" y="79"/>
                  </a:lnTo>
                  <a:cubicBezTo>
                    <a:pt x="168" y="40"/>
                    <a:pt x="128" y="0"/>
                    <a:pt x="89"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3;p62">
              <a:extLst>
                <a:ext uri="{FF2B5EF4-FFF2-40B4-BE49-F238E27FC236}">
                  <a16:creationId xmlns:a16="http://schemas.microsoft.com/office/drawing/2014/main" id="{D2ABC273-AADF-0F02-2703-3BB9FE493B6D}"/>
                </a:ext>
              </a:extLst>
            </p:cNvPr>
            <p:cNvSpPr/>
            <p:nvPr/>
          </p:nvSpPr>
          <p:spPr>
            <a:xfrm>
              <a:off x="3889379" y="2427644"/>
              <a:ext cx="278429" cy="58549"/>
            </a:xfrm>
            <a:custGeom>
              <a:avLst/>
              <a:gdLst/>
              <a:ahLst/>
              <a:cxnLst/>
              <a:rect l="l" t="t" r="r" b="b"/>
              <a:pathLst>
                <a:path w="7195" h="1513" extrusionOk="0">
                  <a:moveTo>
                    <a:pt x="1434" y="1"/>
                  </a:moveTo>
                  <a:lnTo>
                    <a:pt x="1" y="815"/>
                  </a:lnTo>
                  <a:lnTo>
                    <a:pt x="1718" y="1512"/>
                  </a:lnTo>
                  <a:lnTo>
                    <a:pt x="7194" y="1512"/>
                  </a:lnTo>
                  <a:lnTo>
                    <a:pt x="7194"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4;p62">
              <a:extLst>
                <a:ext uri="{FF2B5EF4-FFF2-40B4-BE49-F238E27FC236}">
                  <a16:creationId xmlns:a16="http://schemas.microsoft.com/office/drawing/2014/main" id="{8FC20DF9-F8D0-2341-7AAA-759D45D54012}"/>
                </a:ext>
              </a:extLst>
            </p:cNvPr>
            <p:cNvSpPr/>
            <p:nvPr/>
          </p:nvSpPr>
          <p:spPr>
            <a:xfrm>
              <a:off x="4053838" y="2471719"/>
              <a:ext cx="6462" cy="53944"/>
            </a:xfrm>
            <a:custGeom>
              <a:avLst/>
              <a:gdLst/>
              <a:ahLst/>
              <a:cxnLst/>
              <a:rect l="l" t="t" r="r" b="b"/>
              <a:pathLst>
                <a:path w="167" h="1394" extrusionOk="0">
                  <a:moveTo>
                    <a:pt x="0" y="0"/>
                  </a:moveTo>
                  <a:lnTo>
                    <a:pt x="0" y="1394"/>
                  </a:lnTo>
                  <a:lnTo>
                    <a:pt x="167" y="1394"/>
                  </a:lnTo>
                  <a:lnTo>
                    <a:pt x="16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5;p62">
              <a:extLst>
                <a:ext uri="{FF2B5EF4-FFF2-40B4-BE49-F238E27FC236}">
                  <a16:creationId xmlns:a16="http://schemas.microsoft.com/office/drawing/2014/main" id="{2F747B6A-F5FC-0DA4-E0C6-26D8B1F04B2F}"/>
                </a:ext>
              </a:extLst>
            </p:cNvPr>
            <p:cNvSpPr/>
            <p:nvPr/>
          </p:nvSpPr>
          <p:spPr>
            <a:xfrm>
              <a:off x="4172674" y="2278779"/>
              <a:ext cx="93106" cy="41058"/>
            </a:xfrm>
            <a:custGeom>
              <a:avLst/>
              <a:gdLst/>
              <a:ahLst/>
              <a:cxnLst/>
              <a:rect l="l" t="t" r="r" b="b"/>
              <a:pathLst>
                <a:path w="2406" h="1061" extrusionOk="0">
                  <a:moveTo>
                    <a:pt x="737" y="1"/>
                  </a:moveTo>
                  <a:lnTo>
                    <a:pt x="1" y="207"/>
                  </a:lnTo>
                  <a:lnTo>
                    <a:pt x="1267" y="1061"/>
                  </a:lnTo>
                  <a:lnTo>
                    <a:pt x="2405" y="1061"/>
                  </a:lnTo>
                  <a:lnTo>
                    <a:pt x="2405"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36;p62">
              <a:extLst>
                <a:ext uri="{FF2B5EF4-FFF2-40B4-BE49-F238E27FC236}">
                  <a16:creationId xmlns:a16="http://schemas.microsoft.com/office/drawing/2014/main" id="{8DA12695-EC08-5BEE-FEEC-A3B52CC8112E}"/>
                </a:ext>
              </a:extLst>
            </p:cNvPr>
            <p:cNvSpPr/>
            <p:nvPr/>
          </p:nvSpPr>
          <p:spPr>
            <a:xfrm>
              <a:off x="4191674" y="2278779"/>
              <a:ext cx="289419" cy="115512"/>
            </a:xfrm>
            <a:custGeom>
              <a:avLst/>
              <a:gdLst/>
              <a:ahLst/>
              <a:cxnLst/>
              <a:rect l="l" t="t" r="r" b="b"/>
              <a:pathLst>
                <a:path w="7479" h="2985" extrusionOk="0">
                  <a:moveTo>
                    <a:pt x="3023" y="1"/>
                  </a:moveTo>
                  <a:lnTo>
                    <a:pt x="736" y="2209"/>
                  </a:lnTo>
                  <a:lnTo>
                    <a:pt x="0" y="2984"/>
                  </a:lnTo>
                  <a:lnTo>
                    <a:pt x="3435" y="2984"/>
                  </a:lnTo>
                  <a:lnTo>
                    <a:pt x="5103" y="1022"/>
                  </a:lnTo>
                  <a:lnTo>
                    <a:pt x="7478" y="1022"/>
                  </a:lnTo>
                  <a:lnTo>
                    <a:pt x="6536" y="207"/>
                  </a:lnTo>
                  <a:lnTo>
                    <a:pt x="3023"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37;p62">
              <a:extLst>
                <a:ext uri="{FF2B5EF4-FFF2-40B4-BE49-F238E27FC236}">
                  <a16:creationId xmlns:a16="http://schemas.microsoft.com/office/drawing/2014/main" id="{98E1B80D-91CC-29FA-F3FE-9C6277DBB59F}"/>
                </a:ext>
              </a:extLst>
            </p:cNvPr>
            <p:cNvSpPr/>
            <p:nvPr/>
          </p:nvSpPr>
          <p:spPr>
            <a:xfrm>
              <a:off x="4403575" y="2278779"/>
              <a:ext cx="6501" cy="120427"/>
            </a:xfrm>
            <a:custGeom>
              <a:avLst/>
              <a:gdLst/>
              <a:ahLst/>
              <a:cxnLst/>
              <a:rect l="l" t="t" r="r" b="b"/>
              <a:pathLst>
                <a:path w="168" h="3112" extrusionOk="0">
                  <a:moveTo>
                    <a:pt x="0" y="1"/>
                  </a:moveTo>
                  <a:lnTo>
                    <a:pt x="0" y="3112"/>
                  </a:lnTo>
                  <a:lnTo>
                    <a:pt x="167" y="3112"/>
                  </a:lnTo>
                  <a:lnTo>
                    <a:pt x="167"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38;p62">
              <a:extLst>
                <a:ext uri="{FF2B5EF4-FFF2-40B4-BE49-F238E27FC236}">
                  <a16:creationId xmlns:a16="http://schemas.microsoft.com/office/drawing/2014/main" id="{7ADBEEF7-378B-1744-F1D2-D1100E4FF0AF}"/>
                </a:ext>
              </a:extLst>
            </p:cNvPr>
            <p:cNvSpPr/>
            <p:nvPr/>
          </p:nvSpPr>
          <p:spPr>
            <a:xfrm>
              <a:off x="4294219" y="2278779"/>
              <a:ext cx="6462" cy="120427"/>
            </a:xfrm>
            <a:custGeom>
              <a:avLst/>
              <a:gdLst/>
              <a:ahLst/>
              <a:cxnLst/>
              <a:rect l="l" t="t" r="r" b="b"/>
              <a:pathLst>
                <a:path w="167" h="3112" extrusionOk="0">
                  <a:moveTo>
                    <a:pt x="0" y="1"/>
                  </a:moveTo>
                  <a:lnTo>
                    <a:pt x="0" y="3112"/>
                  </a:lnTo>
                  <a:lnTo>
                    <a:pt x="167" y="3112"/>
                  </a:lnTo>
                  <a:lnTo>
                    <a:pt x="167"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39;p62">
              <a:extLst>
                <a:ext uri="{FF2B5EF4-FFF2-40B4-BE49-F238E27FC236}">
                  <a16:creationId xmlns:a16="http://schemas.microsoft.com/office/drawing/2014/main" id="{90F62285-2A05-6420-ED04-FF28DAE50FDA}"/>
                </a:ext>
              </a:extLst>
            </p:cNvPr>
            <p:cNvSpPr/>
            <p:nvPr/>
          </p:nvSpPr>
          <p:spPr>
            <a:xfrm>
              <a:off x="4227739" y="2064983"/>
              <a:ext cx="6501" cy="213842"/>
            </a:xfrm>
            <a:custGeom>
              <a:avLst/>
              <a:gdLst/>
              <a:ahLst/>
              <a:cxnLst/>
              <a:rect l="l" t="t" r="r" b="b"/>
              <a:pathLst>
                <a:path w="168" h="5526" extrusionOk="0">
                  <a:moveTo>
                    <a:pt x="1" y="1"/>
                  </a:moveTo>
                  <a:lnTo>
                    <a:pt x="1" y="5526"/>
                  </a:lnTo>
                  <a:lnTo>
                    <a:pt x="168" y="5526"/>
                  </a:lnTo>
                  <a:lnTo>
                    <a:pt x="168"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40;p62">
              <a:extLst>
                <a:ext uri="{FF2B5EF4-FFF2-40B4-BE49-F238E27FC236}">
                  <a16:creationId xmlns:a16="http://schemas.microsoft.com/office/drawing/2014/main" id="{5A9BB501-A119-95EE-22F8-708F64971306}"/>
                </a:ext>
              </a:extLst>
            </p:cNvPr>
            <p:cNvSpPr/>
            <p:nvPr/>
          </p:nvSpPr>
          <p:spPr>
            <a:xfrm>
              <a:off x="4265738" y="1993975"/>
              <a:ext cx="202814" cy="284852"/>
            </a:xfrm>
            <a:custGeom>
              <a:avLst/>
              <a:gdLst/>
              <a:ahLst/>
              <a:cxnLst/>
              <a:rect l="l" t="t" r="r" b="b"/>
              <a:pathLst>
                <a:path w="5241" h="7361" extrusionOk="0">
                  <a:moveTo>
                    <a:pt x="1472" y="1797"/>
                  </a:moveTo>
                  <a:lnTo>
                    <a:pt x="1472" y="2945"/>
                  </a:lnTo>
                  <a:lnTo>
                    <a:pt x="1433" y="2945"/>
                  </a:lnTo>
                  <a:lnTo>
                    <a:pt x="1433" y="1797"/>
                  </a:lnTo>
                  <a:close/>
                  <a:moveTo>
                    <a:pt x="942" y="4250"/>
                  </a:moveTo>
                  <a:lnTo>
                    <a:pt x="1109" y="4584"/>
                  </a:lnTo>
                  <a:lnTo>
                    <a:pt x="785" y="4584"/>
                  </a:lnTo>
                  <a:lnTo>
                    <a:pt x="785" y="4417"/>
                  </a:lnTo>
                  <a:cubicBezTo>
                    <a:pt x="824" y="4378"/>
                    <a:pt x="903" y="4338"/>
                    <a:pt x="942" y="4250"/>
                  </a:cubicBezTo>
                  <a:close/>
                  <a:moveTo>
                    <a:pt x="2336" y="6213"/>
                  </a:moveTo>
                  <a:lnTo>
                    <a:pt x="2336" y="6664"/>
                  </a:lnTo>
                  <a:lnTo>
                    <a:pt x="2090" y="6664"/>
                  </a:lnTo>
                  <a:lnTo>
                    <a:pt x="2090" y="6213"/>
                  </a:lnTo>
                  <a:close/>
                  <a:moveTo>
                    <a:pt x="1472" y="1"/>
                  </a:moveTo>
                  <a:lnTo>
                    <a:pt x="1472" y="1640"/>
                  </a:lnTo>
                  <a:lnTo>
                    <a:pt x="785" y="1640"/>
                  </a:lnTo>
                  <a:lnTo>
                    <a:pt x="785" y="1797"/>
                  </a:lnTo>
                  <a:lnTo>
                    <a:pt x="1276" y="1797"/>
                  </a:lnTo>
                  <a:lnTo>
                    <a:pt x="1276" y="2945"/>
                  </a:lnTo>
                  <a:lnTo>
                    <a:pt x="1031" y="2945"/>
                  </a:lnTo>
                  <a:lnTo>
                    <a:pt x="1031" y="3063"/>
                  </a:lnTo>
                  <a:lnTo>
                    <a:pt x="1472" y="3063"/>
                  </a:lnTo>
                  <a:lnTo>
                    <a:pt x="1472" y="4584"/>
                  </a:lnTo>
                  <a:lnTo>
                    <a:pt x="1276" y="4584"/>
                  </a:lnTo>
                  <a:lnTo>
                    <a:pt x="1031" y="4093"/>
                  </a:lnTo>
                  <a:cubicBezTo>
                    <a:pt x="1070" y="3965"/>
                    <a:pt x="1109" y="3799"/>
                    <a:pt x="1109" y="3642"/>
                  </a:cubicBezTo>
                  <a:cubicBezTo>
                    <a:pt x="1109" y="3190"/>
                    <a:pt x="864" y="2778"/>
                    <a:pt x="540" y="2778"/>
                  </a:cubicBezTo>
                  <a:cubicBezTo>
                    <a:pt x="245" y="2778"/>
                    <a:pt x="0" y="3190"/>
                    <a:pt x="0" y="3642"/>
                  </a:cubicBezTo>
                  <a:cubicBezTo>
                    <a:pt x="0" y="4093"/>
                    <a:pt x="245" y="4495"/>
                    <a:pt x="540" y="4495"/>
                  </a:cubicBezTo>
                  <a:cubicBezTo>
                    <a:pt x="579" y="4495"/>
                    <a:pt x="618" y="4495"/>
                    <a:pt x="618" y="4456"/>
                  </a:cubicBezTo>
                  <a:lnTo>
                    <a:pt x="618" y="4584"/>
                  </a:lnTo>
                  <a:lnTo>
                    <a:pt x="0" y="4584"/>
                  </a:lnTo>
                  <a:lnTo>
                    <a:pt x="0" y="4741"/>
                  </a:lnTo>
                  <a:lnTo>
                    <a:pt x="981" y="4741"/>
                  </a:lnTo>
                  <a:lnTo>
                    <a:pt x="981" y="6056"/>
                  </a:lnTo>
                  <a:lnTo>
                    <a:pt x="373" y="6056"/>
                  </a:lnTo>
                  <a:lnTo>
                    <a:pt x="373" y="6213"/>
                  </a:lnTo>
                  <a:lnTo>
                    <a:pt x="981" y="6213"/>
                  </a:lnTo>
                  <a:lnTo>
                    <a:pt x="981" y="7194"/>
                  </a:lnTo>
                  <a:lnTo>
                    <a:pt x="2090" y="7194"/>
                  </a:lnTo>
                  <a:lnTo>
                    <a:pt x="2090" y="6831"/>
                  </a:lnTo>
                  <a:lnTo>
                    <a:pt x="2336" y="6831"/>
                  </a:lnTo>
                  <a:lnTo>
                    <a:pt x="2336" y="7361"/>
                  </a:lnTo>
                  <a:lnTo>
                    <a:pt x="2503" y="7361"/>
                  </a:lnTo>
                  <a:lnTo>
                    <a:pt x="2503" y="6831"/>
                  </a:lnTo>
                  <a:lnTo>
                    <a:pt x="5241" y="6831"/>
                  </a:lnTo>
                  <a:lnTo>
                    <a:pt x="5241" y="6664"/>
                  </a:lnTo>
                  <a:lnTo>
                    <a:pt x="2503" y="6664"/>
                  </a:lnTo>
                  <a:lnTo>
                    <a:pt x="2503" y="6213"/>
                  </a:lnTo>
                  <a:lnTo>
                    <a:pt x="4583" y="6213"/>
                  </a:lnTo>
                  <a:lnTo>
                    <a:pt x="4583" y="6056"/>
                  </a:lnTo>
                  <a:lnTo>
                    <a:pt x="4220" y="6056"/>
                  </a:lnTo>
                  <a:lnTo>
                    <a:pt x="4220" y="5359"/>
                  </a:lnTo>
                  <a:lnTo>
                    <a:pt x="4583" y="5359"/>
                  </a:lnTo>
                  <a:lnTo>
                    <a:pt x="4583" y="5192"/>
                  </a:lnTo>
                  <a:lnTo>
                    <a:pt x="2581" y="5192"/>
                  </a:lnTo>
                  <a:lnTo>
                    <a:pt x="2581" y="5359"/>
                  </a:lnTo>
                  <a:lnTo>
                    <a:pt x="3111" y="5359"/>
                  </a:lnTo>
                  <a:lnTo>
                    <a:pt x="3111" y="6056"/>
                  </a:lnTo>
                  <a:lnTo>
                    <a:pt x="2503" y="6056"/>
                  </a:lnTo>
                  <a:lnTo>
                    <a:pt x="2503" y="3553"/>
                  </a:lnTo>
                  <a:lnTo>
                    <a:pt x="2336" y="3553"/>
                  </a:lnTo>
                  <a:lnTo>
                    <a:pt x="2336" y="6056"/>
                  </a:lnTo>
                  <a:lnTo>
                    <a:pt x="2090" y="6056"/>
                  </a:lnTo>
                  <a:lnTo>
                    <a:pt x="2090" y="4741"/>
                  </a:lnTo>
                  <a:lnTo>
                    <a:pt x="2090" y="4662"/>
                  </a:lnTo>
                  <a:lnTo>
                    <a:pt x="2090" y="4584"/>
                  </a:lnTo>
                  <a:lnTo>
                    <a:pt x="1639" y="4584"/>
                  </a:lnTo>
                  <a:lnTo>
                    <a:pt x="1639" y="3063"/>
                  </a:lnTo>
                  <a:lnTo>
                    <a:pt x="2208" y="3063"/>
                  </a:lnTo>
                  <a:lnTo>
                    <a:pt x="2208" y="2945"/>
                  </a:lnTo>
                  <a:lnTo>
                    <a:pt x="1639" y="2945"/>
                  </a:lnTo>
                  <a:lnTo>
                    <a:pt x="1639" y="1797"/>
                  </a:lnTo>
                  <a:lnTo>
                    <a:pt x="2208" y="1797"/>
                  </a:lnTo>
                  <a:lnTo>
                    <a:pt x="2208" y="1640"/>
                  </a:lnTo>
                  <a:lnTo>
                    <a:pt x="1639" y="1640"/>
                  </a:lnTo>
                  <a:lnTo>
                    <a:pt x="1639"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41;p62">
              <a:extLst>
                <a:ext uri="{FF2B5EF4-FFF2-40B4-BE49-F238E27FC236}">
                  <a16:creationId xmlns:a16="http://schemas.microsoft.com/office/drawing/2014/main" id="{38A7AAE6-09A3-3210-BF1E-7C2D1EEB1FFD}"/>
                </a:ext>
              </a:extLst>
            </p:cNvPr>
            <p:cNvSpPr/>
            <p:nvPr/>
          </p:nvSpPr>
          <p:spPr>
            <a:xfrm>
              <a:off x="4033329" y="2582584"/>
              <a:ext cx="694620" cy="142445"/>
            </a:xfrm>
            <a:custGeom>
              <a:avLst/>
              <a:gdLst/>
              <a:ahLst/>
              <a:cxnLst/>
              <a:rect l="l" t="t" r="r" b="b"/>
              <a:pathLst>
                <a:path w="17950" h="3681" extrusionOk="0">
                  <a:moveTo>
                    <a:pt x="1472" y="1"/>
                  </a:moveTo>
                  <a:lnTo>
                    <a:pt x="0" y="3681"/>
                  </a:lnTo>
                  <a:lnTo>
                    <a:pt x="17949" y="3681"/>
                  </a:lnTo>
                  <a:lnTo>
                    <a:pt x="17949" y="207"/>
                  </a:lnTo>
                  <a:lnTo>
                    <a:pt x="1472"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42;p62">
              <a:extLst>
                <a:ext uri="{FF2B5EF4-FFF2-40B4-BE49-F238E27FC236}">
                  <a16:creationId xmlns:a16="http://schemas.microsoft.com/office/drawing/2014/main" id="{24B27FB0-533B-9AF6-8DD0-BC78B4F4BA75}"/>
                </a:ext>
              </a:extLst>
            </p:cNvPr>
            <p:cNvSpPr/>
            <p:nvPr/>
          </p:nvSpPr>
          <p:spPr>
            <a:xfrm>
              <a:off x="4373585" y="2600075"/>
              <a:ext cx="77511" cy="115473"/>
            </a:xfrm>
            <a:custGeom>
              <a:avLst/>
              <a:gdLst/>
              <a:ahLst/>
              <a:cxnLst/>
              <a:rect l="l" t="t" r="r" b="b"/>
              <a:pathLst>
                <a:path w="2003" h="2984" extrusionOk="0">
                  <a:moveTo>
                    <a:pt x="0" y="0"/>
                  </a:moveTo>
                  <a:lnTo>
                    <a:pt x="0" y="2984"/>
                  </a:lnTo>
                  <a:lnTo>
                    <a:pt x="2002" y="2984"/>
                  </a:lnTo>
                  <a:lnTo>
                    <a:pt x="2002"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43;p62">
              <a:extLst>
                <a:ext uri="{FF2B5EF4-FFF2-40B4-BE49-F238E27FC236}">
                  <a16:creationId xmlns:a16="http://schemas.microsoft.com/office/drawing/2014/main" id="{55115AE3-2FD8-1092-25FE-4197D518DE28}"/>
                </a:ext>
              </a:extLst>
            </p:cNvPr>
            <p:cNvSpPr/>
            <p:nvPr/>
          </p:nvSpPr>
          <p:spPr>
            <a:xfrm>
              <a:off x="4476478" y="2600075"/>
              <a:ext cx="23605" cy="115473"/>
            </a:xfrm>
            <a:custGeom>
              <a:avLst/>
              <a:gdLst/>
              <a:ahLst/>
              <a:cxnLst/>
              <a:rect l="l" t="t" r="r" b="b"/>
              <a:pathLst>
                <a:path w="610" h="2984" extrusionOk="0">
                  <a:moveTo>
                    <a:pt x="1" y="0"/>
                  </a:moveTo>
                  <a:lnTo>
                    <a:pt x="1" y="2984"/>
                  </a:lnTo>
                  <a:lnTo>
                    <a:pt x="609" y="2984"/>
                  </a:lnTo>
                  <a:lnTo>
                    <a:pt x="609"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44;p62">
              <a:extLst>
                <a:ext uri="{FF2B5EF4-FFF2-40B4-BE49-F238E27FC236}">
                  <a16:creationId xmlns:a16="http://schemas.microsoft.com/office/drawing/2014/main" id="{9824132A-9138-0F04-1441-93E45E3CF825}"/>
                </a:ext>
              </a:extLst>
            </p:cNvPr>
            <p:cNvSpPr/>
            <p:nvPr/>
          </p:nvSpPr>
          <p:spPr>
            <a:xfrm>
              <a:off x="4172674" y="2452719"/>
              <a:ext cx="740593" cy="105992"/>
            </a:xfrm>
            <a:custGeom>
              <a:avLst/>
              <a:gdLst/>
              <a:ahLst/>
              <a:cxnLst/>
              <a:rect l="l" t="t" r="r" b="b"/>
              <a:pathLst>
                <a:path w="19138" h="2739" extrusionOk="0">
                  <a:moveTo>
                    <a:pt x="1" y="1"/>
                  </a:moveTo>
                  <a:lnTo>
                    <a:pt x="1" y="2739"/>
                  </a:lnTo>
                  <a:lnTo>
                    <a:pt x="19137" y="2739"/>
                  </a:lnTo>
                  <a:lnTo>
                    <a:pt x="19137"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45;p62">
              <a:extLst>
                <a:ext uri="{FF2B5EF4-FFF2-40B4-BE49-F238E27FC236}">
                  <a16:creationId xmlns:a16="http://schemas.microsoft.com/office/drawing/2014/main" id="{037146E6-E613-BA25-C60D-EF2BB9F3A8C1}"/>
                </a:ext>
              </a:extLst>
            </p:cNvPr>
            <p:cNvSpPr/>
            <p:nvPr/>
          </p:nvSpPr>
          <p:spPr>
            <a:xfrm>
              <a:off x="4466998" y="2452719"/>
              <a:ext cx="107502" cy="105992"/>
            </a:xfrm>
            <a:custGeom>
              <a:avLst/>
              <a:gdLst/>
              <a:ahLst/>
              <a:cxnLst/>
              <a:rect l="l" t="t" r="r" b="b"/>
              <a:pathLst>
                <a:path w="2778" h="2739" extrusionOk="0">
                  <a:moveTo>
                    <a:pt x="1512" y="1"/>
                  </a:moveTo>
                  <a:lnTo>
                    <a:pt x="0" y="2739"/>
                  </a:lnTo>
                  <a:lnTo>
                    <a:pt x="1305" y="2739"/>
                  </a:lnTo>
                  <a:lnTo>
                    <a:pt x="2778"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46;p62">
              <a:extLst>
                <a:ext uri="{FF2B5EF4-FFF2-40B4-BE49-F238E27FC236}">
                  <a16:creationId xmlns:a16="http://schemas.microsoft.com/office/drawing/2014/main" id="{33331CD1-2DE0-7BB9-DB9C-BB72197E1925}"/>
                </a:ext>
              </a:extLst>
            </p:cNvPr>
            <p:cNvSpPr/>
            <p:nvPr/>
          </p:nvSpPr>
          <p:spPr>
            <a:xfrm>
              <a:off x="4410037" y="2452719"/>
              <a:ext cx="79020" cy="105992"/>
            </a:xfrm>
            <a:custGeom>
              <a:avLst/>
              <a:gdLst/>
              <a:ahLst/>
              <a:cxnLst/>
              <a:rect l="l" t="t" r="r" b="b"/>
              <a:pathLst>
                <a:path w="2042" h="2739" extrusionOk="0">
                  <a:moveTo>
                    <a:pt x="1512" y="1"/>
                  </a:moveTo>
                  <a:lnTo>
                    <a:pt x="0" y="2739"/>
                  </a:lnTo>
                  <a:lnTo>
                    <a:pt x="569" y="2739"/>
                  </a:lnTo>
                  <a:lnTo>
                    <a:pt x="2041"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47;p62">
              <a:extLst>
                <a:ext uri="{FF2B5EF4-FFF2-40B4-BE49-F238E27FC236}">
                  <a16:creationId xmlns:a16="http://schemas.microsoft.com/office/drawing/2014/main" id="{E304EC8F-CED7-9A35-C14C-ECF5BD9BE44D}"/>
                </a:ext>
              </a:extLst>
            </p:cNvPr>
            <p:cNvSpPr/>
            <p:nvPr/>
          </p:nvSpPr>
          <p:spPr>
            <a:xfrm>
              <a:off x="4315076" y="2452719"/>
              <a:ext cx="109050" cy="105992"/>
            </a:xfrm>
            <a:custGeom>
              <a:avLst/>
              <a:gdLst/>
              <a:ahLst/>
              <a:cxnLst/>
              <a:rect l="l" t="t" r="r" b="b"/>
              <a:pathLst>
                <a:path w="2818" h="2739" extrusionOk="0">
                  <a:moveTo>
                    <a:pt x="1512" y="1"/>
                  </a:moveTo>
                  <a:lnTo>
                    <a:pt x="1" y="2739"/>
                  </a:lnTo>
                  <a:lnTo>
                    <a:pt x="1306" y="2739"/>
                  </a:lnTo>
                  <a:lnTo>
                    <a:pt x="2817"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48;p62">
              <a:extLst>
                <a:ext uri="{FF2B5EF4-FFF2-40B4-BE49-F238E27FC236}">
                  <a16:creationId xmlns:a16="http://schemas.microsoft.com/office/drawing/2014/main" id="{A2304552-349D-B407-9B24-215C08C8BAE8}"/>
                </a:ext>
              </a:extLst>
            </p:cNvPr>
            <p:cNvSpPr/>
            <p:nvPr/>
          </p:nvSpPr>
          <p:spPr>
            <a:xfrm>
              <a:off x="4711945" y="2452719"/>
              <a:ext cx="79407" cy="105992"/>
            </a:xfrm>
            <a:custGeom>
              <a:avLst/>
              <a:gdLst/>
              <a:ahLst/>
              <a:cxnLst/>
              <a:rect l="l" t="t" r="r" b="b"/>
              <a:pathLst>
                <a:path w="2052" h="2739" extrusionOk="0">
                  <a:moveTo>
                    <a:pt x="1521" y="1"/>
                  </a:moveTo>
                  <a:lnTo>
                    <a:pt x="0" y="2739"/>
                  </a:lnTo>
                  <a:lnTo>
                    <a:pt x="579" y="2739"/>
                  </a:lnTo>
                  <a:lnTo>
                    <a:pt x="2051"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49;p62">
              <a:extLst>
                <a:ext uri="{FF2B5EF4-FFF2-40B4-BE49-F238E27FC236}">
                  <a16:creationId xmlns:a16="http://schemas.microsoft.com/office/drawing/2014/main" id="{A7BF7CA5-6D93-FC8B-31A9-CEB0E2F6616F}"/>
                </a:ext>
              </a:extLst>
            </p:cNvPr>
            <p:cNvSpPr/>
            <p:nvPr/>
          </p:nvSpPr>
          <p:spPr>
            <a:xfrm>
              <a:off x="4618881" y="2452719"/>
              <a:ext cx="107502" cy="105992"/>
            </a:xfrm>
            <a:custGeom>
              <a:avLst/>
              <a:gdLst/>
              <a:ahLst/>
              <a:cxnLst/>
              <a:rect l="l" t="t" r="r" b="b"/>
              <a:pathLst>
                <a:path w="2778" h="2739" extrusionOk="0">
                  <a:moveTo>
                    <a:pt x="1473" y="1"/>
                  </a:moveTo>
                  <a:lnTo>
                    <a:pt x="1" y="2739"/>
                  </a:lnTo>
                  <a:lnTo>
                    <a:pt x="1267" y="2739"/>
                  </a:lnTo>
                  <a:lnTo>
                    <a:pt x="2778"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50;p62">
              <a:extLst>
                <a:ext uri="{FF2B5EF4-FFF2-40B4-BE49-F238E27FC236}">
                  <a16:creationId xmlns:a16="http://schemas.microsoft.com/office/drawing/2014/main" id="{4993340D-3733-3A3C-4E36-FC058032C85F}"/>
                </a:ext>
              </a:extLst>
            </p:cNvPr>
            <p:cNvSpPr/>
            <p:nvPr/>
          </p:nvSpPr>
          <p:spPr>
            <a:xfrm>
              <a:off x="4561920" y="2452719"/>
              <a:ext cx="79020" cy="105992"/>
            </a:xfrm>
            <a:custGeom>
              <a:avLst/>
              <a:gdLst/>
              <a:ahLst/>
              <a:cxnLst/>
              <a:rect l="l" t="t" r="r" b="b"/>
              <a:pathLst>
                <a:path w="2042" h="2739" extrusionOk="0">
                  <a:moveTo>
                    <a:pt x="1473" y="1"/>
                  </a:moveTo>
                  <a:lnTo>
                    <a:pt x="1" y="2739"/>
                  </a:lnTo>
                  <a:lnTo>
                    <a:pt x="531" y="2739"/>
                  </a:lnTo>
                  <a:lnTo>
                    <a:pt x="2042"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51;p62">
              <a:extLst>
                <a:ext uri="{FF2B5EF4-FFF2-40B4-BE49-F238E27FC236}">
                  <a16:creationId xmlns:a16="http://schemas.microsoft.com/office/drawing/2014/main" id="{B9B5A2A2-8627-D11E-D49F-6AD8BDD9C8C4}"/>
                </a:ext>
              </a:extLst>
            </p:cNvPr>
            <p:cNvSpPr/>
            <p:nvPr/>
          </p:nvSpPr>
          <p:spPr>
            <a:xfrm>
              <a:off x="3870417" y="2385039"/>
              <a:ext cx="1088406" cy="313063"/>
            </a:xfrm>
            <a:custGeom>
              <a:avLst/>
              <a:gdLst/>
              <a:ahLst/>
              <a:cxnLst/>
              <a:rect l="l" t="t" r="r" b="b"/>
              <a:pathLst>
                <a:path w="28126" h="8090" extrusionOk="0">
                  <a:moveTo>
                    <a:pt x="9584" y="0"/>
                  </a:moveTo>
                  <a:cubicBezTo>
                    <a:pt x="5638" y="0"/>
                    <a:pt x="2660" y="121"/>
                    <a:pt x="2660" y="121"/>
                  </a:cubicBezTo>
                  <a:lnTo>
                    <a:pt x="491" y="1916"/>
                  </a:lnTo>
                  <a:lnTo>
                    <a:pt x="6703" y="1916"/>
                  </a:lnTo>
                  <a:cubicBezTo>
                    <a:pt x="3719" y="3506"/>
                    <a:pt x="0" y="8089"/>
                    <a:pt x="0" y="8089"/>
                  </a:cubicBezTo>
                  <a:lnTo>
                    <a:pt x="5643" y="8089"/>
                  </a:lnTo>
                  <a:cubicBezTo>
                    <a:pt x="7885" y="2311"/>
                    <a:pt x="14362" y="2161"/>
                    <a:pt x="15028" y="2161"/>
                  </a:cubicBezTo>
                  <a:cubicBezTo>
                    <a:pt x="15065" y="2161"/>
                    <a:pt x="15084" y="2162"/>
                    <a:pt x="15084" y="2162"/>
                  </a:cubicBezTo>
                  <a:lnTo>
                    <a:pt x="28126" y="2162"/>
                  </a:lnTo>
                  <a:cubicBezTo>
                    <a:pt x="25590" y="340"/>
                    <a:pt x="16220" y="0"/>
                    <a:pt x="9584"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52;p62">
              <a:extLst>
                <a:ext uri="{FF2B5EF4-FFF2-40B4-BE49-F238E27FC236}">
                  <a16:creationId xmlns:a16="http://schemas.microsoft.com/office/drawing/2014/main" id="{2365E3D5-6F9F-0B01-1E02-53445AC875E5}"/>
                </a:ext>
              </a:extLst>
            </p:cNvPr>
            <p:cNvSpPr/>
            <p:nvPr/>
          </p:nvSpPr>
          <p:spPr>
            <a:xfrm>
              <a:off x="3982791" y="2448153"/>
              <a:ext cx="12577" cy="134474"/>
            </a:xfrm>
            <a:custGeom>
              <a:avLst/>
              <a:gdLst/>
              <a:ahLst/>
              <a:cxnLst/>
              <a:rect l="l" t="t" r="r" b="b"/>
              <a:pathLst>
                <a:path w="325" h="3475" extrusionOk="0">
                  <a:moveTo>
                    <a:pt x="1" y="1"/>
                  </a:moveTo>
                  <a:lnTo>
                    <a:pt x="1" y="3475"/>
                  </a:lnTo>
                  <a:lnTo>
                    <a:pt x="325" y="3475"/>
                  </a:lnTo>
                  <a:lnTo>
                    <a:pt x="325"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53;p62">
              <a:extLst>
                <a:ext uri="{FF2B5EF4-FFF2-40B4-BE49-F238E27FC236}">
                  <a16:creationId xmlns:a16="http://schemas.microsoft.com/office/drawing/2014/main" id="{8F9A14EA-AB4F-B4C7-5615-F0DF16A13096}"/>
                </a:ext>
              </a:extLst>
            </p:cNvPr>
            <p:cNvSpPr/>
            <p:nvPr/>
          </p:nvSpPr>
          <p:spPr>
            <a:xfrm>
              <a:off x="3473200" y="2549189"/>
              <a:ext cx="2231104" cy="316739"/>
            </a:xfrm>
            <a:custGeom>
              <a:avLst/>
              <a:gdLst/>
              <a:ahLst/>
              <a:cxnLst/>
              <a:rect l="l" t="t" r="r" b="b"/>
              <a:pathLst>
                <a:path w="57655" h="8185" extrusionOk="0">
                  <a:moveTo>
                    <a:pt x="5888" y="0"/>
                  </a:moveTo>
                  <a:lnTo>
                    <a:pt x="3847" y="1678"/>
                  </a:lnTo>
                  <a:lnTo>
                    <a:pt x="31649" y="1678"/>
                  </a:lnTo>
                  <a:cubicBezTo>
                    <a:pt x="30746" y="3769"/>
                    <a:pt x="27802" y="3847"/>
                    <a:pt x="27802" y="3847"/>
                  </a:cubicBezTo>
                  <a:lnTo>
                    <a:pt x="3680" y="3847"/>
                  </a:lnTo>
                  <a:cubicBezTo>
                    <a:pt x="2414" y="4171"/>
                    <a:pt x="0" y="8185"/>
                    <a:pt x="0" y="8185"/>
                  </a:cubicBezTo>
                  <a:lnTo>
                    <a:pt x="51149" y="8185"/>
                  </a:lnTo>
                  <a:cubicBezTo>
                    <a:pt x="53406" y="3847"/>
                    <a:pt x="57655" y="864"/>
                    <a:pt x="57655" y="864"/>
                  </a:cubicBezTo>
                  <a:lnTo>
                    <a:pt x="47272" y="864"/>
                  </a:lnTo>
                  <a:lnTo>
                    <a:pt x="46202"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54;p62">
              <a:extLst>
                <a:ext uri="{FF2B5EF4-FFF2-40B4-BE49-F238E27FC236}">
                  <a16:creationId xmlns:a16="http://schemas.microsoft.com/office/drawing/2014/main" id="{6921C03C-C3DC-D91E-7370-EE73E906EB4B}"/>
                </a:ext>
              </a:extLst>
            </p:cNvPr>
            <p:cNvSpPr/>
            <p:nvPr/>
          </p:nvSpPr>
          <p:spPr>
            <a:xfrm>
              <a:off x="3473200" y="2582584"/>
              <a:ext cx="2231104" cy="283343"/>
            </a:xfrm>
            <a:custGeom>
              <a:avLst/>
              <a:gdLst/>
              <a:ahLst/>
              <a:cxnLst/>
              <a:rect l="l" t="t" r="r" b="b"/>
              <a:pathLst>
                <a:path w="57655" h="7322" extrusionOk="0">
                  <a:moveTo>
                    <a:pt x="51934" y="1"/>
                  </a:moveTo>
                  <a:cubicBezTo>
                    <a:pt x="49068" y="5398"/>
                    <a:pt x="44122" y="5565"/>
                    <a:pt x="44122" y="5565"/>
                  </a:cubicBezTo>
                  <a:lnTo>
                    <a:pt x="1148" y="5565"/>
                  </a:lnTo>
                  <a:cubicBezTo>
                    <a:pt x="491" y="6497"/>
                    <a:pt x="0" y="7322"/>
                    <a:pt x="0" y="7322"/>
                  </a:cubicBezTo>
                  <a:lnTo>
                    <a:pt x="51149" y="7322"/>
                  </a:lnTo>
                  <a:cubicBezTo>
                    <a:pt x="53406" y="2984"/>
                    <a:pt x="57655" y="1"/>
                    <a:pt x="57655" y="1"/>
                  </a:cubicBez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55;p62">
              <a:extLst>
                <a:ext uri="{FF2B5EF4-FFF2-40B4-BE49-F238E27FC236}">
                  <a16:creationId xmlns:a16="http://schemas.microsoft.com/office/drawing/2014/main" id="{F12C0C4B-E0F3-E460-4958-BE25DD8FA922}"/>
                </a:ext>
              </a:extLst>
            </p:cNvPr>
            <p:cNvSpPr/>
            <p:nvPr/>
          </p:nvSpPr>
          <p:spPr>
            <a:xfrm>
              <a:off x="4107742" y="2286790"/>
              <a:ext cx="238918" cy="99530"/>
            </a:xfrm>
            <a:custGeom>
              <a:avLst/>
              <a:gdLst/>
              <a:ahLst/>
              <a:cxnLst/>
              <a:rect l="l" t="t" r="r" b="b"/>
              <a:pathLst>
                <a:path w="6174" h="2572" extrusionOk="0">
                  <a:moveTo>
                    <a:pt x="3887" y="0"/>
                  </a:moveTo>
                  <a:cubicBezTo>
                    <a:pt x="3887" y="0"/>
                    <a:pt x="1630" y="854"/>
                    <a:pt x="1" y="2571"/>
                  </a:cubicBezTo>
                  <a:lnTo>
                    <a:pt x="3396" y="2532"/>
                  </a:lnTo>
                  <a:cubicBezTo>
                    <a:pt x="3396" y="2532"/>
                    <a:pt x="5555" y="285"/>
                    <a:pt x="6173"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56;p62">
              <a:extLst>
                <a:ext uri="{FF2B5EF4-FFF2-40B4-BE49-F238E27FC236}">
                  <a16:creationId xmlns:a16="http://schemas.microsoft.com/office/drawing/2014/main" id="{1A3DE1CF-8721-B7A8-ED4A-61257C769E7F}"/>
                </a:ext>
              </a:extLst>
            </p:cNvPr>
            <p:cNvSpPr/>
            <p:nvPr/>
          </p:nvSpPr>
          <p:spPr>
            <a:xfrm>
              <a:off x="4172674" y="2272356"/>
              <a:ext cx="271966" cy="14473"/>
            </a:xfrm>
            <a:custGeom>
              <a:avLst/>
              <a:gdLst/>
              <a:ahLst/>
              <a:cxnLst/>
              <a:rect l="l" t="t" r="r" b="b"/>
              <a:pathLst>
                <a:path w="7028" h="374" extrusionOk="0">
                  <a:moveTo>
                    <a:pt x="1061" y="0"/>
                  </a:moveTo>
                  <a:cubicBezTo>
                    <a:pt x="1061" y="0"/>
                    <a:pt x="246" y="39"/>
                    <a:pt x="1" y="373"/>
                  </a:cubicBezTo>
                  <a:lnTo>
                    <a:pt x="7027" y="373"/>
                  </a:lnTo>
                  <a:lnTo>
                    <a:pt x="6252"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57;p62">
              <a:extLst>
                <a:ext uri="{FF2B5EF4-FFF2-40B4-BE49-F238E27FC236}">
                  <a16:creationId xmlns:a16="http://schemas.microsoft.com/office/drawing/2014/main" id="{37113FB4-DD2D-3B15-DB7E-25EC178B33D3}"/>
                </a:ext>
              </a:extLst>
            </p:cNvPr>
            <p:cNvSpPr/>
            <p:nvPr/>
          </p:nvSpPr>
          <p:spPr>
            <a:xfrm>
              <a:off x="5365486" y="2712487"/>
              <a:ext cx="104445" cy="153436"/>
            </a:xfrm>
            <a:custGeom>
              <a:avLst/>
              <a:gdLst/>
              <a:ahLst/>
              <a:cxnLst/>
              <a:rect l="l" t="t" r="r" b="b"/>
              <a:pathLst>
                <a:path w="2699" h="3965" extrusionOk="0">
                  <a:moveTo>
                    <a:pt x="1021" y="0"/>
                  </a:moveTo>
                  <a:cubicBezTo>
                    <a:pt x="1021" y="0"/>
                    <a:pt x="334" y="1717"/>
                    <a:pt x="0" y="3965"/>
                  </a:cubicBezTo>
                  <a:lnTo>
                    <a:pt x="1718" y="3965"/>
                  </a:lnTo>
                  <a:cubicBezTo>
                    <a:pt x="2002" y="1717"/>
                    <a:pt x="2699" y="0"/>
                    <a:pt x="2699"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58;p62">
              <a:extLst>
                <a:ext uri="{FF2B5EF4-FFF2-40B4-BE49-F238E27FC236}">
                  <a16:creationId xmlns:a16="http://schemas.microsoft.com/office/drawing/2014/main" id="{E947F351-3175-0C22-4BA0-5AC6CA620D53}"/>
                </a:ext>
              </a:extLst>
            </p:cNvPr>
            <p:cNvSpPr/>
            <p:nvPr/>
          </p:nvSpPr>
          <p:spPr>
            <a:xfrm>
              <a:off x="4748397" y="2614121"/>
              <a:ext cx="30029" cy="31925"/>
            </a:xfrm>
            <a:custGeom>
              <a:avLst/>
              <a:gdLst/>
              <a:ahLst/>
              <a:cxnLst/>
              <a:rect l="l" t="t" r="r" b="b"/>
              <a:pathLst>
                <a:path w="776" h="825" extrusionOk="0">
                  <a:moveTo>
                    <a:pt x="0" y="0"/>
                  </a:moveTo>
                  <a:lnTo>
                    <a:pt x="0" y="825"/>
                  </a:lnTo>
                  <a:lnTo>
                    <a:pt x="775" y="825"/>
                  </a:lnTo>
                  <a:lnTo>
                    <a:pt x="77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59;p62">
              <a:extLst>
                <a:ext uri="{FF2B5EF4-FFF2-40B4-BE49-F238E27FC236}">
                  <a16:creationId xmlns:a16="http://schemas.microsoft.com/office/drawing/2014/main" id="{4D4124C0-2890-9343-480B-FFEC65CD1183}"/>
                </a:ext>
              </a:extLst>
            </p:cNvPr>
            <p:cNvSpPr/>
            <p:nvPr/>
          </p:nvSpPr>
          <p:spPr>
            <a:xfrm>
              <a:off x="5194604" y="2614121"/>
              <a:ext cx="30029" cy="31925"/>
            </a:xfrm>
            <a:custGeom>
              <a:avLst/>
              <a:gdLst/>
              <a:ahLst/>
              <a:cxnLst/>
              <a:rect l="l" t="t" r="r" b="b"/>
              <a:pathLst>
                <a:path w="776" h="825" extrusionOk="0">
                  <a:moveTo>
                    <a:pt x="0" y="0"/>
                  </a:moveTo>
                  <a:lnTo>
                    <a:pt x="0" y="825"/>
                  </a:lnTo>
                  <a:lnTo>
                    <a:pt x="775" y="825"/>
                  </a:lnTo>
                  <a:lnTo>
                    <a:pt x="77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60;p62">
              <a:extLst>
                <a:ext uri="{FF2B5EF4-FFF2-40B4-BE49-F238E27FC236}">
                  <a16:creationId xmlns:a16="http://schemas.microsoft.com/office/drawing/2014/main" id="{53C50E30-7663-847B-F9E7-CF2E39E45075}"/>
                </a:ext>
              </a:extLst>
            </p:cNvPr>
            <p:cNvSpPr/>
            <p:nvPr/>
          </p:nvSpPr>
          <p:spPr>
            <a:xfrm>
              <a:off x="4878262" y="2614121"/>
              <a:ext cx="30029" cy="31925"/>
            </a:xfrm>
            <a:custGeom>
              <a:avLst/>
              <a:gdLst/>
              <a:ahLst/>
              <a:cxnLst/>
              <a:rect l="l" t="t" r="r" b="b"/>
              <a:pathLst>
                <a:path w="776" h="825" extrusionOk="0">
                  <a:moveTo>
                    <a:pt x="0" y="0"/>
                  </a:moveTo>
                  <a:lnTo>
                    <a:pt x="0" y="825"/>
                  </a:lnTo>
                  <a:lnTo>
                    <a:pt x="776" y="825"/>
                  </a:lnTo>
                  <a:lnTo>
                    <a:pt x="77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61;p62">
              <a:extLst>
                <a:ext uri="{FF2B5EF4-FFF2-40B4-BE49-F238E27FC236}">
                  <a16:creationId xmlns:a16="http://schemas.microsoft.com/office/drawing/2014/main" id="{6DAFFF19-6E04-F0F9-3541-D877816A96BB}"/>
                </a:ext>
              </a:extLst>
            </p:cNvPr>
            <p:cNvSpPr/>
            <p:nvPr/>
          </p:nvSpPr>
          <p:spPr>
            <a:xfrm>
              <a:off x="4922685" y="2614121"/>
              <a:ext cx="30029" cy="31925"/>
            </a:xfrm>
            <a:custGeom>
              <a:avLst/>
              <a:gdLst/>
              <a:ahLst/>
              <a:cxnLst/>
              <a:rect l="l" t="t" r="r" b="b"/>
              <a:pathLst>
                <a:path w="776" h="825" extrusionOk="0">
                  <a:moveTo>
                    <a:pt x="1" y="0"/>
                  </a:moveTo>
                  <a:lnTo>
                    <a:pt x="1" y="825"/>
                  </a:lnTo>
                  <a:lnTo>
                    <a:pt x="776" y="825"/>
                  </a:lnTo>
                  <a:lnTo>
                    <a:pt x="77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62;p62">
              <a:extLst>
                <a:ext uri="{FF2B5EF4-FFF2-40B4-BE49-F238E27FC236}">
                  <a16:creationId xmlns:a16="http://schemas.microsoft.com/office/drawing/2014/main" id="{7435A7A4-8362-BB46-E140-EBEA5CAD4473}"/>
                </a:ext>
              </a:extLst>
            </p:cNvPr>
            <p:cNvSpPr/>
            <p:nvPr/>
          </p:nvSpPr>
          <p:spPr>
            <a:xfrm>
              <a:off x="4966721" y="2614121"/>
              <a:ext cx="31964" cy="31925"/>
            </a:xfrm>
            <a:custGeom>
              <a:avLst/>
              <a:gdLst/>
              <a:ahLst/>
              <a:cxnLst/>
              <a:rect l="l" t="t" r="r" b="b"/>
              <a:pathLst>
                <a:path w="826" h="825" extrusionOk="0">
                  <a:moveTo>
                    <a:pt x="1" y="0"/>
                  </a:moveTo>
                  <a:lnTo>
                    <a:pt x="1" y="825"/>
                  </a:lnTo>
                  <a:lnTo>
                    <a:pt x="825" y="825"/>
                  </a:lnTo>
                  <a:lnTo>
                    <a:pt x="82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63;p62">
              <a:extLst>
                <a:ext uri="{FF2B5EF4-FFF2-40B4-BE49-F238E27FC236}">
                  <a16:creationId xmlns:a16="http://schemas.microsoft.com/office/drawing/2014/main" id="{09770486-71D4-8B78-4192-17D1C46853E2}"/>
                </a:ext>
              </a:extLst>
            </p:cNvPr>
            <p:cNvSpPr/>
            <p:nvPr/>
          </p:nvSpPr>
          <p:spPr>
            <a:xfrm>
              <a:off x="4125232" y="2770957"/>
              <a:ext cx="26624" cy="17491"/>
            </a:xfrm>
            <a:custGeom>
              <a:avLst/>
              <a:gdLst/>
              <a:ahLst/>
              <a:cxnLst/>
              <a:rect l="l" t="t" r="r" b="b"/>
              <a:pathLst>
                <a:path w="688" h="452" extrusionOk="0">
                  <a:moveTo>
                    <a:pt x="0" y="0"/>
                  </a:moveTo>
                  <a:lnTo>
                    <a:pt x="0" y="452"/>
                  </a:lnTo>
                  <a:lnTo>
                    <a:pt x="687" y="452"/>
                  </a:lnTo>
                  <a:lnTo>
                    <a:pt x="68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64;p62">
              <a:extLst>
                <a:ext uri="{FF2B5EF4-FFF2-40B4-BE49-F238E27FC236}">
                  <a16:creationId xmlns:a16="http://schemas.microsoft.com/office/drawing/2014/main" id="{C66A7B5F-9347-B295-B09A-217B65017459}"/>
                </a:ext>
              </a:extLst>
            </p:cNvPr>
            <p:cNvSpPr/>
            <p:nvPr/>
          </p:nvSpPr>
          <p:spPr>
            <a:xfrm>
              <a:off x="4259663" y="2770957"/>
              <a:ext cx="26972" cy="17491"/>
            </a:xfrm>
            <a:custGeom>
              <a:avLst/>
              <a:gdLst/>
              <a:ahLst/>
              <a:cxnLst/>
              <a:rect l="l" t="t" r="r" b="b"/>
              <a:pathLst>
                <a:path w="697" h="452" extrusionOk="0">
                  <a:moveTo>
                    <a:pt x="0" y="0"/>
                  </a:moveTo>
                  <a:lnTo>
                    <a:pt x="0" y="452"/>
                  </a:lnTo>
                  <a:lnTo>
                    <a:pt x="697" y="452"/>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65;p62">
              <a:extLst>
                <a:ext uri="{FF2B5EF4-FFF2-40B4-BE49-F238E27FC236}">
                  <a16:creationId xmlns:a16="http://schemas.microsoft.com/office/drawing/2014/main" id="{A2603144-166C-2D6F-68DE-D0394CC79224}"/>
                </a:ext>
              </a:extLst>
            </p:cNvPr>
            <p:cNvSpPr/>
            <p:nvPr/>
          </p:nvSpPr>
          <p:spPr>
            <a:xfrm>
              <a:off x="4297624" y="2770957"/>
              <a:ext cx="27011" cy="17491"/>
            </a:xfrm>
            <a:custGeom>
              <a:avLst/>
              <a:gdLst/>
              <a:ahLst/>
              <a:cxnLst/>
              <a:rect l="l" t="t" r="r" b="b"/>
              <a:pathLst>
                <a:path w="698" h="452" extrusionOk="0">
                  <a:moveTo>
                    <a:pt x="0" y="0"/>
                  </a:moveTo>
                  <a:lnTo>
                    <a:pt x="0" y="452"/>
                  </a:lnTo>
                  <a:lnTo>
                    <a:pt x="697" y="452"/>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66;p62">
              <a:extLst>
                <a:ext uri="{FF2B5EF4-FFF2-40B4-BE49-F238E27FC236}">
                  <a16:creationId xmlns:a16="http://schemas.microsoft.com/office/drawing/2014/main" id="{09F55D1D-E873-6A61-C81D-AAE3D1076ABF}"/>
                </a:ext>
              </a:extLst>
            </p:cNvPr>
            <p:cNvSpPr/>
            <p:nvPr/>
          </p:nvSpPr>
          <p:spPr>
            <a:xfrm>
              <a:off x="4335585" y="2770957"/>
              <a:ext cx="27011" cy="17491"/>
            </a:xfrm>
            <a:custGeom>
              <a:avLst/>
              <a:gdLst/>
              <a:ahLst/>
              <a:cxnLst/>
              <a:rect l="l" t="t" r="r" b="b"/>
              <a:pathLst>
                <a:path w="698" h="452" extrusionOk="0">
                  <a:moveTo>
                    <a:pt x="1" y="0"/>
                  </a:moveTo>
                  <a:lnTo>
                    <a:pt x="1" y="452"/>
                  </a:lnTo>
                  <a:lnTo>
                    <a:pt x="698" y="452"/>
                  </a:lnTo>
                  <a:lnTo>
                    <a:pt x="698"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67;p62">
              <a:extLst>
                <a:ext uri="{FF2B5EF4-FFF2-40B4-BE49-F238E27FC236}">
                  <a16:creationId xmlns:a16="http://schemas.microsoft.com/office/drawing/2014/main" id="{6D7CF0F4-F520-FCCB-3058-C95FF438BD6D}"/>
                </a:ext>
              </a:extLst>
            </p:cNvPr>
            <p:cNvSpPr/>
            <p:nvPr/>
          </p:nvSpPr>
          <p:spPr>
            <a:xfrm>
              <a:off x="4436621" y="2770957"/>
              <a:ext cx="28520" cy="17491"/>
            </a:xfrm>
            <a:custGeom>
              <a:avLst/>
              <a:gdLst/>
              <a:ahLst/>
              <a:cxnLst/>
              <a:rect l="l" t="t" r="r" b="b"/>
              <a:pathLst>
                <a:path w="737" h="452" extrusionOk="0">
                  <a:moveTo>
                    <a:pt x="0" y="0"/>
                  </a:moveTo>
                  <a:lnTo>
                    <a:pt x="0" y="452"/>
                  </a:lnTo>
                  <a:lnTo>
                    <a:pt x="736" y="452"/>
                  </a:lnTo>
                  <a:lnTo>
                    <a:pt x="73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68;p62">
              <a:extLst>
                <a:ext uri="{FF2B5EF4-FFF2-40B4-BE49-F238E27FC236}">
                  <a16:creationId xmlns:a16="http://schemas.microsoft.com/office/drawing/2014/main" id="{E98B82C0-D921-5D8E-83F1-FAEC07E0C94F}"/>
                </a:ext>
              </a:extLst>
            </p:cNvPr>
            <p:cNvSpPr/>
            <p:nvPr/>
          </p:nvSpPr>
          <p:spPr>
            <a:xfrm>
              <a:off x="4634475" y="2770957"/>
              <a:ext cx="26972" cy="17491"/>
            </a:xfrm>
            <a:custGeom>
              <a:avLst/>
              <a:gdLst/>
              <a:ahLst/>
              <a:cxnLst/>
              <a:rect l="l" t="t" r="r" b="b"/>
              <a:pathLst>
                <a:path w="697" h="452" extrusionOk="0">
                  <a:moveTo>
                    <a:pt x="0" y="0"/>
                  </a:moveTo>
                  <a:lnTo>
                    <a:pt x="0" y="452"/>
                  </a:lnTo>
                  <a:lnTo>
                    <a:pt x="697" y="452"/>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369;p62">
              <a:extLst>
                <a:ext uri="{FF2B5EF4-FFF2-40B4-BE49-F238E27FC236}">
                  <a16:creationId xmlns:a16="http://schemas.microsoft.com/office/drawing/2014/main" id="{FDE3C0EE-74C5-33B4-A68F-C5791C8405F6}"/>
                </a:ext>
              </a:extLst>
            </p:cNvPr>
            <p:cNvSpPr/>
            <p:nvPr/>
          </p:nvSpPr>
          <p:spPr>
            <a:xfrm>
              <a:off x="4673945" y="2770957"/>
              <a:ext cx="28520" cy="17491"/>
            </a:xfrm>
            <a:custGeom>
              <a:avLst/>
              <a:gdLst/>
              <a:ahLst/>
              <a:cxnLst/>
              <a:rect l="l" t="t" r="r" b="b"/>
              <a:pathLst>
                <a:path w="737" h="452" extrusionOk="0">
                  <a:moveTo>
                    <a:pt x="1" y="0"/>
                  </a:moveTo>
                  <a:lnTo>
                    <a:pt x="1" y="452"/>
                  </a:lnTo>
                  <a:lnTo>
                    <a:pt x="737" y="452"/>
                  </a:lnTo>
                  <a:lnTo>
                    <a:pt x="73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370;p62">
              <a:extLst>
                <a:ext uri="{FF2B5EF4-FFF2-40B4-BE49-F238E27FC236}">
                  <a16:creationId xmlns:a16="http://schemas.microsoft.com/office/drawing/2014/main" id="{C08B4DA2-0FD6-2D72-7CFE-31733D99DD70}"/>
                </a:ext>
              </a:extLst>
            </p:cNvPr>
            <p:cNvSpPr/>
            <p:nvPr/>
          </p:nvSpPr>
          <p:spPr>
            <a:xfrm>
              <a:off x="4715350" y="2770957"/>
              <a:ext cx="27011" cy="17491"/>
            </a:xfrm>
            <a:custGeom>
              <a:avLst/>
              <a:gdLst/>
              <a:ahLst/>
              <a:cxnLst/>
              <a:rect l="l" t="t" r="r" b="b"/>
              <a:pathLst>
                <a:path w="698" h="452" extrusionOk="0">
                  <a:moveTo>
                    <a:pt x="0" y="0"/>
                  </a:moveTo>
                  <a:lnTo>
                    <a:pt x="0" y="452"/>
                  </a:lnTo>
                  <a:lnTo>
                    <a:pt x="697" y="452"/>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371;p62">
              <a:extLst>
                <a:ext uri="{FF2B5EF4-FFF2-40B4-BE49-F238E27FC236}">
                  <a16:creationId xmlns:a16="http://schemas.microsoft.com/office/drawing/2014/main" id="{F998F775-7931-6A08-1CD0-62B6ECF9E338}"/>
                </a:ext>
              </a:extLst>
            </p:cNvPr>
            <p:cNvSpPr/>
            <p:nvPr/>
          </p:nvSpPr>
          <p:spPr>
            <a:xfrm>
              <a:off x="4895714" y="2767552"/>
              <a:ext cx="36492" cy="17491"/>
            </a:xfrm>
            <a:custGeom>
              <a:avLst/>
              <a:gdLst/>
              <a:ahLst/>
              <a:cxnLst/>
              <a:rect l="l" t="t" r="r" b="b"/>
              <a:pathLst>
                <a:path w="943" h="452" extrusionOk="0">
                  <a:moveTo>
                    <a:pt x="1" y="0"/>
                  </a:moveTo>
                  <a:lnTo>
                    <a:pt x="1" y="452"/>
                  </a:lnTo>
                  <a:lnTo>
                    <a:pt x="943" y="452"/>
                  </a:lnTo>
                  <a:lnTo>
                    <a:pt x="943"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372;p62">
              <a:extLst>
                <a:ext uri="{FF2B5EF4-FFF2-40B4-BE49-F238E27FC236}">
                  <a16:creationId xmlns:a16="http://schemas.microsoft.com/office/drawing/2014/main" id="{268A7D95-139E-E769-82B4-727FD3C904D1}"/>
                </a:ext>
              </a:extLst>
            </p:cNvPr>
            <p:cNvSpPr/>
            <p:nvPr/>
          </p:nvSpPr>
          <p:spPr>
            <a:xfrm>
              <a:off x="5023682" y="2767552"/>
              <a:ext cx="38040" cy="17491"/>
            </a:xfrm>
            <a:custGeom>
              <a:avLst/>
              <a:gdLst/>
              <a:ahLst/>
              <a:cxnLst/>
              <a:rect l="l" t="t" r="r" b="b"/>
              <a:pathLst>
                <a:path w="983" h="452" extrusionOk="0">
                  <a:moveTo>
                    <a:pt x="1" y="0"/>
                  </a:moveTo>
                  <a:lnTo>
                    <a:pt x="1" y="452"/>
                  </a:lnTo>
                  <a:lnTo>
                    <a:pt x="982" y="452"/>
                  </a:lnTo>
                  <a:lnTo>
                    <a:pt x="982"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373;p62">
              <a:extLst>
                <a:ext uri="{FF2B5EF4-FFF2-40B4-BE49-F238E27FC236}">
                  <a16:creationId xmlns:a16="http://schemas.microsoft.com/office/drawing/2014/main" id="{36E6249F-93B3-388E-7D8C-7A9C5C902F83}"/>
                </a:ext>
              </a:extLst>
            </p:cNvPr>
            <p:cNvSpPr/>
            <p:nvPr/>
          </p:nvSpPr>
          <p:spPr>
            <a:xfrm>
              <a:off x="3704062" y="2742477"/>
              <a:ext cx="990849" cy="12577"/>
            </a:xfrm>
            <a:custGeom>
              <a:avLst/>
              <a:gdLst/>
              <a:ahLst/>
              <a:cxnLst/>
              <a:rect l="l" t="t" r="r" b="b"/>
              <a:pathLst>
                <a:path w="25605" h="325" extrusionOk="0">
                  <a:moveTo>
                    <a:pt x="168" y="0"/>
                  </a:moveTo>
                  <a:cubicBezTo>
                    <a:pt x="89" y="0"/>
                    <a:pt x="1" y="79"/>
                    <a:pt x="1" y="157"/>
                  </a:cubicBezTo>
                  <a:cubicBezTo>
                    <a:pt x="1" y="246"/>
                    <a:pt x="89" y="324"/>
                    <a:pt x="168" y="324"/>
                  </a:cubicBezTo>
                  <a:lnTo>
                    <a:pt x="25438" y="324"/>
                  </a:lnTo>
                  <a:cubicBezTo>
                    <a:pt x="25516" y="324"/>
                    <a:pt x="25604" y="246"/>
                    <a:pt x="25604" y="157"/>
                  </a:cubicBezTo>
                  <a:cubicBezTo>
                    <a:pt x="25604" y="79"/>
                    <a:pt x="25516" y="0"/>
                    <a:pt x="25438"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374;p62">
              <a:extLst>
                <a:ext uri="{FF2B5EF4-FFF2-40B4-BE49-F238E27FC236}">
                  <a16:creationId xmlns:a16="http://schemas.microsoft.com/office/drawing/2014/main" id="{531D6F9C-ED27-BFF8-B902-95B24822F972}"/>
                </a:ext>
              </a:extLst>
            </p:cNvPr>
            <p:cNvSpPr/>
            <p:nvPr/>
          </p:nvSpPr>
          <p:spPr>
            <a:xfrm>
              <a:off x="4500044" y="2520709"/>
              <a:ext cx="756497" cy="28520"/>
            </a:xfrm>
            <a:custGeom>
              <a:avLst/>
              <a:gdLst/>
              <a:ahLst/>
              <a:cxnLst/>
              <a:rect l="l" t="t" r="r" b="b"/>
              <a:pathLst>
                <a:path w="19549" h="737" extrusionOk="0">
                  <a:moveTo>
                    <a:pt x="0" y="0"/>
                  </a:moveTo>
                  <a:lnTo>
                    <a:pt x="0" y="206"/>
                  </a:lnTo>
                  <a:lnTo>
                    <a:pt x="324" y="206"/>
                  </a:lnTo>
                  <a:lnTo>
                    <a:pt x="324" y="736"/>
                  </a:lnTo>
                  <a:lnTo>
                    <a:pt x="530" y="736"/>
                  </a:lnTo>
                  <a:lnTo>
                    <a:pt x="530" y="206"/>
                  </a:lnTo>
                  <a:lnTo>
                    <a:pt x="1472" y="206"/>
                  </a:lnTo>
                  <a:lnTo>
                    <a:pt x="1472" y="736"/>
                  </a:lnTo>
                  <a:lnTo>
                    <a:pt x="1678" y="736"/>
                  </a:lnTo>
                  <a:lnTo>
                    <a:pt x="1678" y="206"/>
                  </a:lnTo>
                  <a:lnTo>
                    <a:pt x="2620" y="206"/>
                  </a:lnTo>
                  <a:lnTo>
                    <a:pt x="2620" y="736"/>
                  </a:lnTo>
                  <a:lnTo>
                    <a:pt x="2826" y="736"/>
                  </a:lnTo>
                  <a:lnTo>
                    <a:pt x="2826" y="206"/>
                  </a:lnTo>
                  <a:lnTo>
                    <a:pt x="3759" y="206"/>
                  </a:lnTo>
                  <a:lnTo>
                    <a:pt x="3759" y="736"/>
                  </a:lnTo>
                  <a:lnTo>
                    <a:pt x="3965" y="736"/>
                  </a:lnTo>
                  <a:lnTo>
                    <a:pt x="3965" y="206"/>
                  </a:lnTo>
                  <a:lnTo>
                    <a:pt x="4907" y="206"/>
                  </a:lnTo>
                  <a:lnTo>
                    <a:pt x="4907" y="736"/>
                  </a:lnTo>
                  <a:lnTo>
                    <a:pt x="5113" y="736"/>
                  </a:lnTo>
                  <a:lnTo>
                    <a:pt x="5113" y="206"/>
                  </a:lnTo>
                  <a:lnTo>
                    <a:pt x="6055" y="206"/>
                  </a:lnTo>
                  <a:lnTo>
                    <a:pt x="6055" y="736"/>
                  </a:lnTo>
                  <a:lnTo>
                    <a:pt x="6261" y="736"/>
                  </a:lnTo>
                  <a:lnTo>
                    <a:pt x="6261" y="206"/>
                  </a:lnTo>
                  <a:lnTo>
                    <a:pt x="7193" y="206"/>
                  </a:lnTo>
                  <a:lnTo>
                    <a:pt x="7193" y="736"/>
                  </a:lnTo>
                  <a:lnTo>
                    <a:pt x="7399" y="736"/>
                  </a:lnTo>
                  <a:lnTo>
                    <a:pt x="7399" y="206"/>
                  </a:lnTo>
                  <a:lnTo>
                    <a:pt x="8342" y="206"/>
                  </a:lnTo>
                  <a:lnTo>
                    <a:pt x="8342" y="736"/>
                  </a:lnTo>
                  <a:lnTo>
                    <a:pt x="8548" y="736"/>
                  </a:lnTo>
                  <a:lnTo>
                    <a:pt x="8548" y="206"/>
                  </a:lnTo>
                  <a:lnTo>
                    <a:pt x="9490" y="206"/>
                  </a:lnTo>
                  <a:lnTo>
                    <a:pt x="9490" y="736"/>
                  </a:lnTo>
                  <a:lnTo>
                    <a:pt x="9696" y="736"/>
                  </a:lnTo>
                  <a:lnTo>
                    <a:pt x="9696" y="206"/>
                  </a:lnTo>
                  <a:lnTo>
                    <a:pt x="10628" y="206"/>
                  </a:lnTo>
                  <a:lnTo>
                    <a:pt x="10628" y="736"/>
                  </a:lnTo>
                  <a:lnTo>
                    <a:pt x="10834" y="736"/>
                  </a:lnTo>
                  <a:lnTo>
                    <a:pt x="10834" y="206"/>
                  </a:lnTo>
                  <a:lnTo>
                    <a:pt x="11776" y="206"/>
                  </a:lnTo>
                  <a:lnTo>
                    <a:pt x="11776" y="736"/>
                  </a:lnTo>
                  <a:lnTo>
                    <a:pt x="11982" y="736"/>
                  </a:lnTo>
                  <a:lnTo>
                    <a:pt x="11982" y="206"/>
                  </a:lnTo>
                  <a:lnTo>
                    <a:pt x="12925" y="206"/>
                  </a:lnTo>
                  <a:lnTo>
                    <a:pt x="12925" y="736"/>
                  </a:lnTo>
                  <a:lnTo>
                    <a:pt x="13131" y="736"/>
                  </a:lnTo>
                  <a:lnTo>
                    <a:pt x="13131" y="206"/>
                  </a:lnTo>
                  <a:lnTo>
                    <a:pt x="14063" y="206"/>
                  </a:lnTo>
                  <a:lnTo>
                    <a:pt x="14063" y="736"/>
                  </a:lnTo>
                  <a:lnTo>
                    <a:pt x="14269" y="736"/>
                  </a:lnTo>
                  <a:lnTo>
                    <a:pt x="14269" y="206"/>
                  </a:lnTo>
                  <a:lnTo>
                    <a:pt x="15211" y="206"/>
                  </a:lnTo>
                  <a:lnTo>
                    <a:pt x="15211" y="736"/>
                  </a:lnTo>
                  <a:lnTo>
                    <a:pt x="15417" y="736"/>
                  </a:lnTo>
                  <a:lnTo>
                    <a:pt x="15417" y="206"/>
                  </a:lnTo>
                  <a:lnTo>
                    <a:pt x="16359" y="206"/>
                  </a:lnTo>
                  <a:lnTo>
                    <a:pt x="16359" y="736"/>
                  </a:lnTo>
                  <a:lnTo>
                    <a:pt x="16565" y="736"/>
                  </a:lnTo>
                  <a:lnTo>
                    <a:pt x="16565" y="206"/>
                  </a:lnTo>
                  <a:lnTo>
                    <a:pt x="17498" y="206"/>
                  </a:lnTo>
                  <a:lnTo>
                    <a:pt x="17498" y="736"/>
                  </a:lnTo>
                  <a:lnTo>
                    <a:pt x="17704" y="736"/>
                  </a:lnTo>
                  <a:lnTo>
                    <a:pt x="17704" y="206"/>
                  </a:lnTo>
                  <a:lnTo>
                    <a:pt x="18646" y="206"/>
                  </a:lnTo>
                  <a:lnTo>
                    <a:pt x="18646" y="736"/>
                  </a:lnTo>
                  <a:lnTo>
                    <a:pt x="18852" y="736"/>
                  </a:lnTo>
                  <a:lnTo>
                    <a:pt x="18852" y="206"/>
                  </a:lnTo>
                  <a:lnTo>
                    <a:pt x="19549" y="206"/>
                  </a:lnTo>
                  <a:lnTo>
                    <a:pt x="19549"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375;p62">
              <a:extLst>
                <a:ext uri="{FF2B5EF4-FFF2-40B4-BE49-F238E27FC236}">
                  <a16:creationId xmlns:a16="http://schemas.microsoft.com/office/drawing/2014/main" id="{0C449ACE-AE3B-76D1-9DA0-98C1CFCF62A8}"/>
                </a:ext>
              </a:extLst>
            </p:cNvPr>
            <p:cNvSpPr/>
            <p:nvPr/>
          </p:nvSpPr>
          <p:spPr>
            <a:xfrm>
              <a:off x="3696091" y="2528680"/>
              <a:ext cx="359306" cy="4953"/>
            </a:xfrm>
            <a:custGeom>
              <a:avLst/>
              <a:gdLst/>
              <a:ahLst/>
              <a:cxnLst/>
              <a:rect l="l" t="t" r="r" b="b"/>
              <a:pathLst>
                <a:path w="9285" h="128" extrusionOk="0">
                  <a:moveTo>
                    <a:pt x="89" y="0"/>
                  </a:moveTo>
                  <a:cubicBezTo>
                    <a:pt x="50" y="0"/>
                    <a:pt x="1" y="0"/>
                    <a:pt x="1" y="40"/>
                  </a:cubicBezTo>
                  <a:cubicBezTo>
                    <a:pt x="1" y="128"/>
                    <a:pt x="50" y="128"/>
                    <a:pt x="89" y="128"/>
                  </a:cubicBezTo>
                  <a:lnTo>
                    <a:pt x="9206" y="128"/>
                  </a:lnTo>
                  <a:cubicBezTo>
                    <a:pt x="9245" y="128"/>
                    <a:pt x="9284" y="128"/>
                    <a:pt x="9284" y="40"/>
                  </a:cubicBezTo>
                  <a:cubicBezTo>
                    <a:pt x="9284" y="0"/>
                    <a:pt x="9245" y="0"/>
                    <a:pt x="9206"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60DE225-ACF8-223B-33BA-01739922228D}"/>
              </a:ext>
            </a:extLst>
          </p:cNvPr>
          <p:cNvPicPr>
            <a:picLocks noChangeAspect="1"/>
          </p:cNvPicPr>
          <p:nvPr/>
        </p:nvPicPr>
        <p:blipFill>
          <a:blip r:embed="rId4"/>
          <a:stretch>
            <a:fillRect/>
          </a:stretch>
        </p:blipFill>
        <p:spPr>
          <a:xfrm>
            <a:off x="1155487" y="1461993"/>
            <a:ext cx="2441616" cy="176628"/>
          </a:xfrm>
          <a:prstGeom prst="rect">
            <a:avLst/>
          </a:prstGeom>
        </p:spPr>
      </p:pic>
      <p:pic>
        <p:nvPicPr>
          <p:cNvPr id="6" name="Picture 5">
            <a:extLst>
              <a:ext uri="{FF2B5EF4-FFF2-40B4-BE49-F238E27FC236}">
                <a16:creationId xmlns:a16="http://schemas.microsoft.com/office/drawing/2014/main" id="{B6A8F676-082F-A701-606A-4B0B9211BDE9}"/>
              </a:ext>
            </a:extLst>
          </p:cNvPr>
          <p:cNvPicPr>
            <a:picLocks noChangeAspect="1"/>
          </p:cNvPicPr>
          <p:nvPr/>
        </p:nvPicPr>
        <p:blipFill>
          <a:blip r:embed="rId5"/>
          <a:stretch>
            <a:fillRect/>
          </a:stretch>
        </p:blipFill>
        <p:spPr>
          <a:xfrm>
            <a:off x="4695003" y="1778401"/>
            <a:ext cx="2915057" cy="228632"/>
          </a:xfrm>
          <a:prstGeom prst="rect">
            <a:avLst/>
          </a:prstGeom>
        </p:spPr>
      </p:pic>
      <p:pic>
        <p:nvPicPr>
          <p:cNvPr id="13" name="Picture 12">
            <a:extLst>
              <a:ext uri="{FF2B5EF4-FFF2-40B4-BE49-F238E27FC236}">
                <a16:creationId xmlns:a16="http://schemas.microsoft.com/office/drawing/2014/main" id="{ADDFB9AA-AD8C-81B7-6F56-79D1FDA57B52}"/>
              </a:ext>
            </a:extLst>
          </p:cNvPr>
          <p:cNvPicPr>
            <a:picLocks noChangeAspect="1"/>
          </p:cNvPicPr>
          <p:nvPr/>
        </p:nvPicPr>
        <p:blipFill>
          <a:blip r:embed="rId6"/>
          <a:stretch>
            <a:fillRect/>
          </a:stretch>
        </p:blipFill>
        <p:spPr>
          <a:xfrm>
            <a:off x="5768561" y="2094598"/>
            <a:ext cx="390939" cy="240578"/>
          </a:xfrm>
          <a:prstGeom prst="rect">
            <a:avLst/>
          </a:prstGeom>
        </p:spPr>
      </p:pic>
      <p:sp>
        <p:nvSpPr>
          <p:cNvPr id="15" name="Google Shape;428;p38">
            <a:extLst>
              <a:ext uri="{FF2B5EF4-FFF2-40B4-BE49-F238E27FC236}">
                <a16:creationId xmlns:a16="http://schemas.microsoft.com/office/drawing/2014/main" id="{04D7D696-9A47-996A-C203-6AAE43A941EC}"/>
              </a:ext>
            </a:extLst>
          </p:cNvPr>
          <p:cNvSpPr txBox="1">
            <a:spLocks/>
          </p:cNvSpPr>
          <p:nvPr/>
        </p:nvSpPr>
        <p:spPr>
          <a:xfrm>
            <a:off x="4372399" y="2429335"/>
            <a:ext cx="3669631"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solidFill>
                  <a:schemeClr val="tx1"/>
                </a:solidFill>
              </a:rPr>
              <a:t>The </a:t>
            </a:r>
            <a:r>
              <a:rPr lang="en-US" sz="1100" b="1" dirty="0">
                <a:solidFill>
                  <a:schemeClr val="tx1"/>
                </a:solidFill>
              </a:rPr>
              <a:t>output</a:t>
            </a:r>
            <a:r>
              <a:rPr lang="en-US" sz="1100" dirty="0">
                <a:solidFill>
                  <a:schemeClr val="tx1"/>
                </a:solidFill>
              </a:rPr>
              <a:t> is </a:t>
            </a:r>
            <a:r>
              <a:rPr lang="en-US" sz="1100" b="1" dirty="0">
                <a:solidFill>
                  <a:schemeClr val="tx1"/>
                </a:solidFill>
              </a:rPr>
              <a:t>1</a:t>
            </a:r>
            <a:r>
              <a:rPr lang="en-US" sz="1100" dirty="0">
                <a:solidFill>
                  <a:schemeClr val="tx1"/>
                </a:solidFill>
              </a:rPr>
              <a:t>, indicating that </a:t>
            </a:r>
            <a:r>
              <a:rPr lang="en-US" sz="1100" b="1" dirty="0">
                <a:solidFill>
                  <a:schemeClr val="tx1"/>
                </a:solidFill>
              </a:rPr>
              <a:t>duplicate handling </a:t>
            </a:r>
            <a:r>
              <a:rPr lang="en-US" sz="1100" dirty="0">
                <a:solidFill>
                  <a:schemeClr val="tx1"/>
                </a:solidFill>
              </a:rPr>
              <a:t>was </a:t>
            </a:r>
            <a:r>
              <a:rPr lang="en-US" sz="1100" b="1" dirty="0">
                <a:solidFill>
                  <a:schemeClr val="tx1"/>
                </a:solidFill>
              </a:rPr>
              <a:t>successful</a:t>
            </a:r>
          </a:p>
        </p:txBody>
      </p:sp>
    </p:spTree>
    <p:extLst>
      <p:ext uri="{BB962C8B-B14F-4D97-AF65-F5344CB8AC3E}">
        <p14:creationId xmlns:p14="http://schemas.microsoft.com/office/powerpoint/2010/main" val="4067589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2">
          <a:extLst>
            <a:ext uri="{FF2B5EF4-FFF2-40B4-BE49-F238E27FC236}">
              <a16:creationId xmlns:a16="http://schemas.microsoft.com/office/drawing/2014/main" id="{13BF0067-D788-FE4C-5F25-9D01BB525274}"/>
            </a:ext>
          </a:extLst>
        </p:cNvPr>
        <p:cNvGrpSpPr/>
        <p:nvPr/>
      </p:nvGrpSpPr>
      <p:grpSpPr>
        <a:xfrm>
          <a:off x="0" y="0"/>
          <a:ext cx="0" cy="0"/>
          <a:chOff x="0" y="0"/>
          <a:chExt cx="0" cy="0"/>
        </a:xfrm>
      </p:grpSpPr>
      <p:sp>
        <p:nvSpPr>
          <p:cNvPr id="526" name="Google Shape;526;p41">
            <a:extLst>
              <a:ext uri="{FF2B5EF4-FFF2-40B4-BE49-F238E27FC236}">
                <a16:creationId xmlns:a16="http://schemas.microsoft.com/office/drawing/2014/main" id="{223B5C25-420E-6002-33C7-8F4BCB0F2E5A}"/>
              </a:ext>
            </a:extLst>
          </p:cNvPr>
          <p:cNvSpPr/>
          <p:nvPr/>
        </p:nvSpPr>
        <p:spPr>
          <a:xfrm>
            <a:off x="1924000" y="2425600"/>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a:extLst>
              <a:ext uri="{FF2B5EF4-FFF2-40B4-BE49-F238E27FC236}">
                <a16:creationId xmlns:a16="http://schemas.microsoft.com/office/drawing/2014/main" id="{5AC7CF47-7737-5CA5-9ED0-5870F5B8129F}"/>
              </a:ext>
            </a:extLst>
          </p:cNvPr>
          <p:cNvSpPr/>
          <p:nvPr/>
        </p:nvSpPr>
        <p:spPr>
          <a:xfrm>
            <a:off x="5197667" y="2425600"/>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a:extLst>
              <a:ext uri="{FF2B5EF4-FFF2-40B4-BE49-F238E27FC236}">
                <a16:creationId xmlns:a16="http://schemas.microsoft.com/office/drawing/2014/main" id="{4F33FCB7-E8F6-BEBD-052E-4FF19021C6F5}"/>
              </a:ext>
            </a:extLst>
          </p:cNvPr>
          <p:cNvSpPr/>
          <p:nvPr/>
        </p:nvSpPr>
        <p:spPr>
          <a:xfrm>
            <a:off x="6834500" y="2425600"/>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96;p36">
            <a:extLst>
              <a:ext uri="{FF2B5EF4-FFF2-40B4-BE49-F238E27FC236}">
                <a16:creationId xmlns:a16="http://schemas.microsoft.com/office/drawing/2014/main" id="{83D067C5-9DEE-0174-9CE3-E756E176B356}"/>
              </a:ext>
            </a:extLst>
          </p:cNvPr>
          <p:cNvSpPr txBox="1">
            <a:spLocks/>
          </p:cNvSpPr>
          <p:nvPr/>
        </p:nvSpPr>
        <p:spPr>
          <a:xfrm>
            <a:off x="720000" y="458657"/>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3400" b="1" dirty="0">
                <a:solidFill>
                  <a:schemeClr val="tx1"/>
                </a:solidFill>
              </a:rPr>
              <a:t>Data Cleaning</a:t>
            </a:r>
          </a:p>
        </p:txBody>
      </p:sp>
      <p:pic>
        <p:nvPicPr>
          <p:cNvPr id="8" name="Picture 7">
            <a:extLst>
              <a:ext uri="{FF2B5EF4-FFF2-40B4-BE49-F238E27FC236}">
                <a16:creationId xmlns:a16="http://schemas.microsoft.com/office/drawing/2014/main" id="{D2A6CD8D-2325-5FF0-8C15-7BF9F40145BA}"/>
              </a:ext>
            </a:extLst>
          </p:cNvPr>
          <p:cNvPicPr>
            <a:picLocks noChangeAspect="1"/>
          </p:cNvPicPr>
          <p:nvPr/>
        </p:nvPicPr>
        <p:blipFill>
          <a:blip r:embed="rId3"/>
          <a:stretch>
            <a:fillRect/>
          </a:stretch>
        </p:blipFill>
        <p:spPr>
          <a:xfrm>
            <a:off x="7665164" y="292693"/>
            <a:ext cx="1095022" cy="331928"/>
          </a:xfrm>
          <a:prstGeom prst="rect">
            <a:avLst/>
          </a:prstGeom>
        </p:spPr>
      </p:pic>
      <p:sp>
        <p:nvSpPr>
          <p:cNvPr id="9" name="Google Shape;342;p35">
            <a:extLst>
              <a:ext uri="{FF2B5EF4-FFF2-40B4-BE49-F238E27FC236}">
                <a16:creationId xmlns:a16="http://schemas.microsoft.com/office/drawing/2014/main" id="{10C05FAD-B1AE-F664-1B8B-E18700CA23C8}"/>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10" name="Google Shape;342;p35">
            <a:extLst>
              <a:ext uri="{FF2B5EF4-FFF2-40B4-BE49-F238E27FC236}">
                <a16:creationId xmlns:a16="http://schemas.microsoft.com/office/drawing/2014/main" id="{AD19693B-7228-6F0F-BB61-40EA477C3954}"/>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11" name="Google Shape;342;p35">
            <a:extLst>
              <a:ext uri="{FF2B5EF4-FFF2-40B4-BE49-F238E27FC236}">
                <a16:creationId xmlns:a16="http://schemas.microsoft.com/office/drawing/2014/main" id="{B97BB24B-DA3B-EB09-8730-441275452F29}"/>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15</a:t>
            </a:r>
          </a:p>
        </p:txBody>
      </p:sp>
      <p:sp>
        <p:nvSpPr>
          <p:cNvPr id="12" name="Google Shape;428;p38">
            <a:extLst>
              <a:ext uri="{FF2B5EF4-FFF2-40B4-BE49-F238E27FC236}">
                <a16:creationId xmlns:a16="http://schemas.microsoft.com/office/drawing/2014/main" id="{F1599573-1BD3-F3F8-D0B6-E2FED06F8805}"/>
              </a:ext>
            </a:extLst>
          </p:cNvPr>
          <p:cNvSpPr txBox="1">
            <a:spLocks noGrp="1"/>
          </p:cNvSpPr>
          <p:nvPr>
            <p:ph type="title"/>
          </p:nvPr>
        </p:nvSpPr>
        <p:spPr>
          <a:xfrm>
            <a:off x="2624449" y="956724"/>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chemeClr val="accent1">
                    <a:lumMod val="75000"/>
                  </a:schemeClr>
                </a:solidFill>
              </a:rPr>
              <a:t>Detecting Null Values</a:t>
            </a:r>
            <a:endParaRPr sz="1400" b="1" dirty="0">
              <a:solidFill>
                <a:schemeClr val="accent1">
                  <a:lumMod val="75000"/>
                </a:schemeClr>
              </a:solidFill>
            </a:endParaRPr>
          </a:p>
        </p:txBody>
      </p:sp>
      <p:sp>
        <p:nvSpPr>
          <p:cNvPr id="22" name="Google Shape;428;p38">
            <a:extLst>
              <a:ext uri="{FF2B5EF4-FFF2-40B4-BE49-F238E27FC236}">
                <a16:creationId xmlns:a16="http://schemas.microsoft.com/office/drawing/2014/main" id="{B453592F-6876-1D3E-E603-082EB5427226}"/>
              </a:ext>
            </a:extLst>
          </p:cNvPr>
          <p:cNvSpPr txBox="1">
            <a:spLocks/>
          </p:cNvSpPr>
          <p:nvPr/>
        </p:nvSpPr>
        <p:spPr>
          <a:xfrm>
            <a:off x="3469461" y="3315466"/>
            <a:ext cx="475534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solidFill>
                  <a:schemeClr val="tx1"/>
                </a:solidFill>
              </a:rPr>
              <a:t>The </a:t>
            </a:r>
            <a:r>
              <a:rPr lang="en-US" sz="1100" b="1" dirty="0">
                <a:solidFill>
                  <a:schemeClr val="tx1"/>
                </a:solidFill>
              </a:rPr>
              <a:t>percentage</a:t>
            </a:r>
            <a:r>
              <a:rPr lang="en-US" sz="1100" dirty="0">
                <a:solidFill>
                  <a:schemeClr val="tx1"/>
                </a:solidFill>
              </a:rPr>
              <a:t> of missing data </a:t>
            </a:r>
            <a:r>
              <a:rPr lang="en-US" sz="1100" b="1" dirty="0">
                <a:solidFill>
                  <a:schemeClr val="tx1"/>
                </a:solidFill>
              </a:rPr>
              <a:t>is below 20%, </a:t>
            </a:r>
            <a:r>
              <a:rPr lang="en-US" sz="1100" dirty="0">
                <a:solidFill>
                  <a:schemeClr val="tx1"/>
                </a:solidFill>
              </a:rPr>
              <a:t>so we can handle </a:t>
            </a:r>
            <a:r>
              <a:rPr lang="en-US" sz="1100" b="1" dirty="0">
                <a:solidFill>
                  <a:schemeClr val="tx1"/>
                </a:solidFill>
              </a:rPr>
              <a:t>numeric </a:t>
            </a:r>
            <a:r>
              <a:rPr lang="en-US" sz="1100" dirty="0">
                <a:solidFill>
                  <a:schemeClr val="tx1"/>
                </a:solidFill>
              </a:rPr>
              <a:t>data using the </a:t>
            </a:r>
            <a:r>
              <a:rPr lang="en-US" sz="1100" b="1" dirty="0">
                <a:solidFill>
                  <a:schemeClr val="tx1"/>
                </a:solidFill>
              </a:rPr>
              <a:t>median</a:t>
            </a:r>
            <a:r>
              <a:rPr lang="en-US" sz="1100" dirty="0">
                <a:solidFill>
                  <a:schemeClr val="tx1"/>
                </a:solidFill>
              </a:rPr>
              <a:t> and categorical data using the mode. Since categorical columns such as name and sex, as well as one of the numerical columns, survived, have no missing values, our focus is on the numerical column age.</a:t>
            </a:r>
            <a:endParaRPr lang="en-US" sz="1100" dirty="0">
              <a:solidFill>
                <a:srgbClr val="0070C0"/>
              </a:solidFill>
            </a:endParaRPr>
          </a:p>
        </p:txBody>
      </p:sp>
      <p:grpSp>
        <p:nvGrpSpPr>
          <p:cNvPr id="23" name="Google Shape;1328;p62">
            <a:extLst>
              <a:ext uri="{FF2B5EF4-FFF2-40B4-BE49-F238E27FC236}">
                <a16:creationId xmlns:a16="http://schemas.microsoft.com/office/drawing/2014/main" id="{2621D84D-693D-D379-F0D4-F8471F681C83}"/>
              </a:ext>
            </a:extLst>
          </p:cNvPr>
          <p:cNvGrpSpPr/>
          <p:nvPr/>
        </p:nvGrpSpPr>
        <p:grpSpPr>
          <a:xfrm>
            <a:off x="635994" y="3184137"/>
            <a:ext cx="3347011" cy="1416665"/>
            <a:chOff x="3473200" y="1993975"/>
            <a:chExt cx="2231104" cy="871953"/>
          </a:xfrm>
        </p:grpSpPr>
        <p:sp>
          <p:nvSpPr>
            <p:cNvPr id="24" name="Google Shape;1329;p62">
              <a:extLst>
                <a:ext uri="{FF2B5EF4-FFF2-40B4-BE49-F238E27FC236}">
                  <a16:creationId xmlns:a16="http://schemas.microsoft.com/office/drawing/2014/main" id="{5FDDF435-3148-EE1D-B673-5EF334EB1DD2}"/>
                </a:ext>
              </a:extLst>
            </p:cNvPr>
            <p:cNvSpPr/>
            <p:nvPr/>
          </p:nvSpPr>
          <p:spPr>
            <a:xfrm>
              <a:off x="3622065" y="2595121"/>
              <a:ext cx="346381" cy="41445"/>
            </a:xfrm>
            <a:custGeom>
              <a:avLst/>
              <a:gdLst/>
              <a:ahLst/>
              <a:cxnLst/>
              <a:rect l="l" t="t" r="r" b="b"/>
              <a:pathLst>
                <a:path w="8951" h="1071" extrusionOk="0">
                  <a:moveTo>
                    <a:pt x="1266" y="1"/>
                  </a:moveTo>
                  <a:lnTo>
                    <a:pt x="0" y="491"/>
                  </a:lnTo>
                  <a:lnTo>
                    <a:pt x="2002" y="1070"/>
                  </a:lnTo>
                  <a:lnTo>
                    <a:pt x="8950" y="1070"/>
                  </a:lnTo>
                  <a:lnTo>
                    <a:pt x="8950"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30;p62">
              <a:extLst>
                <a:ext uri="{FF2B5EF4-FFF2-40B4-BE49-F238E27FC236}">
                  <a16:creationId xmlns:a16="http://schemas.microsoft.com/office/drawing/2014/main" id="{AA997F6A-F176-6A8D-CA3E-151E7CDC561A}"/>
                </a:ext>
              </a:extLst>
            </p:cNvPr>
            <p:cNvSpPr/>
            <p:nvPr/>
          </p:nvSpPr>
          <p:spPr>
            <a:xfrm>
              <a:off x="3900407" y="2590555"/>
              <a:ext cx="76002" cy="98021"/>
            </a:xfrm>
            <a:custGeom>
              <a:avLst/>
              <a:gdLst/>
              <a:ahLst/>
              <a:cxnLst/>
              <a:rect l="l" t="t" r="r" b="b"/>
              <a:pathLst>
                <a:path w="1964" h="2533" extrusionOk="0">
                  <a:moveTo>
                    <a:pt x="1963" y="1"/>
                  </a:moveTo>
                  <a:lnTo>
                    <a:pt x="0" y="325"/>
                  </a:lnTo>
                  <a:lnTo>
                    <a:pt x="0" y="2533"/>
                  </a:lnTo>
                  <a:lnTo>
                    <a:pt x="1963" y="2533"/>
                  </a:lnTo>
                  <a:lnTo>
                    <a:pt x="1963"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31;p62">
              <a:extLst>
                <a:ext uri="{FF2B5EF4-FFF2-40B4-BE49-F238E27FC236}">
                  <a16:creationId xmlns:a16="http://schemas.microsoft.com/office/drawing/2014/main" id="{F696DFF3-3721-56CE-AE06-16FC08E2C584}"/>
                </a:ext>
              </a:extLst>
            </p:cNvPr>
            <p:cNvSpPr/>
            <p:nvPr/>
          </p:nvSpPr>
          <p:spPr>
            <a:xfrm>
              <a:off x="3658130" y="2600075"/>
              <a:ext cx="6501" cy="120040"/>
            </a:xfrm>
            <a:custGeom>
              <a:avLst/>
              <a:gdLst/>
              <a:ahLst/>
              <a:cxnLst/>
              <a:rect l="l" t="t" r="r" b="b"/>
              <a:pathLst>
                <a:path w="168" h="3102" extrusionOk="0">
                  <a:moveTo>
                    <a:pt x="89" y="0"/>
                  </a:moveTo>
                  <a:cubicBezTo>
                    <a:pt x="49" y="0"/>
                    <a:pt x="0" y="40"/>
                    <a:pt x="0" y="79"/>
                  </a:cubicBezTo>
                  <a:lnTo>
                    <a:pt x="0" y="3023"/>
                  </a:lnTo>
                  <a:cubicBezTo>
                    <a:pt x="0" y="3062"/>
                    <a:pt x="49" y="3101"/>
                    <a:pt x="89" y="3101"/>
                  </a:cubicBezTo>
                  <a:cubicBezTo>
                    <a:pt x="128" y="3101"/>
                    <a:pt x="167" y="3062"/>
                    <a:pt x="167" y="3023"/>
                  </a:cubicBezTo>
                  <a:lnTo>
                    <a:pt x="167" y="79"/>
                  </a:lnTo>
                  <a:cubicBezTo>
                    <a:pt x="167" y="40"/>
                    <a:pt x="128" y="0"/>
                    <a:pt x="89"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2;p62">
              <a:extLst>
                <a:ext uri="{FF2B5EF4-FFF2-40B4-BE49-F238E27FC236}">
                  <a16:creationId xmlns:a16="http://schemas.microsoft.com/office/drawing/2014/main" id="{0EAFC957-A7A9-0185-B05B-DECD51D07E9D}"/>
                </a:ext>
              </a:extLst>
            </p:cNvPr>
            <p:cNvSpPr/>
            <p:nvPr/>
          </p:nvSpPr>
          <p:spPr>
            <a:xfrm>
              <a:off x="3724571" y="2600075"/>
              <a:ext cx="6501" cy="120040"/>
            </a:xfrm>
            <a:custGeom>
              <a:avLst/>
              <a:gdLst/>
              <a:ahLst/>
              <a:cxnLst/>
              <a:rect l="l" t="t" r="r" b="b"/>
              <a:pathLst>
                <a:path w="168" h="3102" extrusionOk="0">
                  <a:moveTo>
                    <a:pt x="89" y="0"/>
                  </a:moveTo>
                  <a:cubicBezTo>
                    <a:pt x="50" y="0"/>
                    <a:pt x="1" y="40"/>
                    <a:pt x="1" y="79"/>
                  </a:cubicBezTo>
                  <a:lnTo>
                    <a:pt x="1" y="3023"/>
                  </a:lnTo>
                  <a:cubicBezTo>
                    <a:pt x="1" y="3062"/>
                    <a:pt x="50" y="3101"/>
                    <a:pt x="89" y="3101"/>
                  </a:cubicBezTo>
                  <a:cubicBezTo>
                    <a:pt x="128" y="3101"/>
                    <a:pt x="168" y="3062"/>
                    <a:pt x="168" y="3023"/>
                  </a:cubicBezTo>
                  <a:lnTo>
                    <a:pt x="168" y="79"/>
                  </a:lnTo>
                  <a:cubicBezTo>
                    <a:pt x="168" y="40"/>
                    <a:pt x="128" y="0"/>
                    <a:pt x="89"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3;p62">
              <a:extLst>
                <a:ext uri="{FF2B5EF4-FFF2-40B4-BE49-F238E27FC236}">
                  <a16:creationId xmlns:a16="http://schemas.microsoft.com/office/drawing/2014/main" id="{46AB89E6-8207-3E0C-9031-997D82E31440}"/>
                </a:ext>
              </a:extLst>
            </p:cNvPr>
            <p:cNvSpPr/>
            <p:nvPr/>
          </p:nvSpPr>
          <p:spPr>
            <a:xfrm>
              <a:off x="3889379" y="2427644"/>
              <a:ext cx="278429" cy="58549"/>
            </a:xfrm>
            <a:custGeom>
              <a:avLst/>
              <a:gdLst/>
              <a:ahLst/>
              <a:cxnLst/>
              <a:rect l="l" t="t" r="r" b="b"/>
              <a:pathLst>
                <a:path w="7195" h="1513" extrusionOk="0">
                  <a:moveTo>
                    <a:pt x="1434" y="1"/>
                  </a:moveTo>
                  <a:lnTo>
                    <a:pt x="1" y="815"/>
                  </a:lnTo>
                  <a:lnTo>
                    <a:pt x="1718" y="1512"/>
                  </a:lnTo>
                  <a:lnTo>
                    <a:pt x="7194" y="1512"/>
                  </a:lnTo>
                  <a:lnTo>
                    <a:pt x="7194"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4;p62">
              <a:extLst>
                <a:ext uri="{FF2B5EF4-FFF2-40B4-BE49-F238E27FC236}">
                  <a16:creationId xmlns:a16="http://schemas.microsoft.com/office/drawing/2014/main" id="{394705DA-E7E7-DD77-26F2-3EBBFD3FB308}"/>
                </a:ext>
              </a:extLst>
            </p:cNvPr>
            <p:cNvSpPr/>
            <p:nvPr/>
          </p:nvSpPr>
          <p:spPr>
            <a:xfrm>
              <a:off x="4053838" y="2471719"/>
              <a:ext cx="6462" cy="53944"/>
            </a:xfrm>
            <a:custGeom>
              <a:avLst/>
              <a:gdLst/>
              <a:ahLst/>
              <a:cxnLst/>
              <a:rect l="l" t="t" r="r" b="b"/>
              <a:pathLst>
                <a:path w="167" h="1394" extrusionOk="0">
                  <a:moveTo>
                    <a:pt x="0" y="0"/>
                  </a:moveTo>
                  <a:lnTo>
                    <a:pt x="0" y="1394"/>
                  </a:lnTo>
                  <a:lnTo>
                    <a:pt x="167" y="1394"/>
                  </a:lnTo>
                  <a:lnTo>
                    <a:pt x="16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5;p62">
              <a:extLst>
                <a:ext uri="{FF2B5EF4-FFF2-40B4-BE49-F238E27FC236}">
                  <a16:creationId xmlns:a16="http://schemas.microsoft.com/office/drawing/2014/main" id="{BE4C1ECF-759D-2690-15AF-625481B6C58D}"/>
                </a:ext>
              </a:extLst>
            </p:cNvPr>
            <p:cNvSpPr/>
            <p:nvPr/>
          </p:nvSpPr>
          <p:spPr>
            <a:xfrm>
              <a:off x="4172674" y="2278779"/>
              <a:ext cx="93106" cy="41058"/>
            </a:xfrm>
            <a:custGeom>
              <a:avLst/>
              <a:gdLst/>
              <a:ahLst/>
              <a:cxnLst/>
              <a:rect l="l" t="t" r="r" b="b"/>
              <a:pathLst>
                <a:path w="2406" h="1061" extrusionOk="0">
                  <a:moveTo>
                    <a:pt x="737" y="1"/>
                  </a:moveTo>
                  <a:lnTo>
                    <a:pt x="1" y="207"/>
                  </a:lnTo>
                  <a:lnTo>
                    <a:pt x="1267" y="1061"/>
                  </a:lnTo>
                  <a:lnTo>
                    <a:pt x="2405" y="1061"/>
                  </a:lnTo>
                  <a:lnTo>
                    <a:pt x="2405"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36;p62">
              <a:extLst>
                <a:ext uri="{FF2B5EF4-FFF2-40B4-BE49-F238E27FC236}">
                  <a16:creationId xmlns:a16="http://schemas.microsoft.com/office/drawing/2014/main" id="{40895E93-BFAE-CA9C-B632-CC1BADE21B15}"/>
                </a:ext>
              </a:extLst>
            </p:cNvPr>
            <p:cNvSpPr/>
            <p:nvPr/>
          </p:nvSpPr>
          <p:spPr>
            <a:xfrm>
              <a:off x="4191674" y="2278779"/>
              <a:ext cx="289419" cy="115512"/>
            </a:xfrm>
            <a:custGeom>
              <a:avLst/>
              <a:gdLst/>
              <a:ahLst/>
              <a:cxnLst/>
              <a:rect l="l" t="t" r="r" b="b"/>
              <a:pathLst>
                <a:path w="7479" h="2985" extrusionOk="0">
                  <a:moveTo>
                    <a:pt x="3023" y="1"/>
                  </a:moveTo>
                  <a:lnTo>
                    <a:pt x="736" y="2209"/>
                  </a:lnTo>
                  <a:lnTo>
                    <a:pt x="0" y="2984"/>
                  </a:lnTo>
                  <a:lnTo>
                    <a:pt x="3435" y="2984"/>
                  </a:lnTo>
                  <a:lnTo>
                    <a:pt x="5103" y="1022"/>
                  </a:lnTo>
                  <a:lnTo>
                    <a:pt x="7478" y="1022"/>
                  </a:lnTo>
                  <a:lnTo>
                    <a:pt x="6536" y="207"/>
                  </a:lnTo>
                  <a:lnTo>
                    <a:pt x="3023"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37;p62">
              <a:extLst>
                <a:ext uri="{FF2B5EF4-FFF2-40B4-BE49-F238E27FC236}">
                  <a16:creationId xmlns:a16="http://schemas.microsoft.com/office/drawing/2014/main" id="{5EBA5395-123F-2D8A-8FB3-80C3BE8BF74F}"/>
                </a:ext>
              </a:extLst>
            </p:cNvPr>
            <p:cNvSpPr/>
            <p:nvPr/>
          </p:nvSpPr>
          <p:spPr>
            <a:xfrm>
              <a:off x="4403575" y="2278779"/>
              <a:ext cx="6501" cy="120427"/>
            </a:xfrm>
            <a:custGeom>
              <a:avLst/>
              <a:gdLst/>
              <a:ahLst/>
              <a:cxnLst/>
              <a:rect l="l" t="t" r="r" b="b"/>
              <a:pathLst>
                <a:path w="168" h="3112" extrusionOk="0">
                  <a:moveTo>
                    <a:pt x="0" y="1"/>
                  </a:moveTo>
                  <a:lnTo>
                    <a:pt x="0" y="3112"/>
                  </a:lnTo>
                  <a:lnTo>
                    <a:pt x="167" y="3112"/>
                  </a:lnTo>
                  <a:lnTo>
                    <a:pt x="167"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38;p62">
              <a:extLst>
                <a:ext uri="{FF2B5EF4-FFF2-40B4-BE49-F238E27FC236}">
                  <a16:creationId xmlns:a16="http://schemas.microsoft.com/office/drawing/2014/main" id="{26BCE5FE-1188-5691-D4EF-7FFF824102BA}"/>
                </a:ext>
              </a:extLst>
            </p:cNvPr>
            <p:cNvSpPr/>
            <p:nvPr/>
          </p:nvSpPr>
          <p:spPr>
            <a:xfrm>
              <a:off x="4294219" y="2278779"/>
              <a:ext cx="6462" cy="120427"/>
            </a:xfrm>
            <a:custGeom>
              <a:avLst/>
              <a:gdLst/>
              <a:ahLst/>
              <a:cxnLst/>
              <a:rect l="l" t="t" r="r" b="b"/>
              <a:pathLst>
                <a:path w="167" h="3112" extrusionOk="0">
                  <a:moveTo>
                    <a:pt x="0" y="1"/>
                  </a:moveTo>
                  <a:lnTo>
                    <a:pt x="0" y="3112"/>
                  </a:lnTo>
                  <a:lnTo>
                    <a:pt x="167" y="3112"/>
                  </a:lnTo>
                  <a:lnTo>
                    <a:pt x="167"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39;p62">
              <a:extLst>
                <a:ext uri="{FF2B5EF4-FFF2-40B4-BE49-F238E27FC236}">
                  <a16:creationId xmlns:a16="http://schemas.microsoft.com/office/drawing/2014/main" id="{18D1F96B-44C0-C61D-6381-67164A5FD973}"/>
                </a:ext>
              </a:extLst>
            </p:cNvPr>
            <p:cNvSpPr/>
            <p:nvPr/>
          </p:nvSpPr>
          <p:spPr>
            <a:xfrm>
              <a:off x="4227739" y="2064983"/>
              <a:ext cx="6501" cy="213842"/>
            </a:xfrm>
            <a:custGeom>
              <a:avLst/>
              <a:gdLst/>
              <a:ahLst/>
              <a:cxnLst/>
              <a:rect l="l" t="t" r="r" b="b"/>
              <a:pathLst>
                <a:path w="168" h="5526" extrusionOk="0">
                  <a:moveTo>
                    <a:pt x="1" y="1"/>
                  </a:moveTo>
                  <a:lnTo>
                    <a:pt x="1" y="5526"/>
                  </a:lnTo>
                  <a:lnTo>
                    <a:pt x="168" y="5526"/>
                  </a:lnTo>
                  <a:lnTo>
                    <a:pt x="168"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40;p62">
              <a:extLst>
                <a:ext uri="{FF2B5EF4-FFF2-40B4-BE49-F238E27FC236}">
                  <a16:creationId xmlns:a16="http://schemas.microsoft.com/office/drawing/2014/main" id="{9129CE75-84BB-40CC-5809-0F873348A24C}"/>
                </a:ext>
              </a:extLst>
            </p:cNvPr>
            <p:cNvSpPr/>
            <p:nvPr/>
          </p:nvSpPr>
          <p:spPr>
            <a:xfrm>
              <a:off x="4265738" y="1993975"/>
              <a:ext cx="202814" cy="284852"/>
            </a:xfrm>
            <a:custGeom>
              <a:avLst/>
              <a:gdLst/>
              <a:ahLst/>
              <a:cxnLst/>
              <a:rect l="l" t="t" r="r" b="b"/>
              <a:pathLst>
                <a:path w="5241" h="7361" extrusionOk="0">
                  <a:moveTo>
                    <a:pt x="1472" y="1797"/>
                  </a:moveTo>
                  <a:lnTo>
                    <a:pt x="1472" y="2945"/>
                  </a:lnTo>
                  <a:lnTo>
                    <a:pt x="1433" y="2945"/>
                  </a:lnTo>
                  <a:lnTo>
                    <a:pt x="1433" y="1797"/>
                  </a:lnTo>
                  <a:close/>
                  <a:moveTo>
                    <a:pt x="942" y="4250"/>
                  </a:moveTo>
                  <a:lnTo>
                    <a:pt x="1109" y="4584"/>
                  </a:lnTo>
                  <a:lnTo>
                    <a:pt x="785" y="4584"/>
                  </a:lnTo>
                  <a:lnTo>
                    <a:pt x="785" y="4417"/>
                  </a:lnTo>
                  <a:cubicBezTo>
                    <a:pt x="824" y="4378"/>
                    <a:pt x="903" y="4338"/>
                    <a:pt x="942" y="4250"/>
                  </a:cubicBezTo>
                  <a:close/>
                  <a:moveTo>
                    <a:pt x="2336" y="6213"/>
                  </a:moveTo>
                  <a:lnTo>
                    <a:pt x="2336" y="6664"/>
                  </a:lnTo>
                  <a:lnTo>
                    <a:pt x="2090" y="6664"/>
                  </a:lnTo>
                  <a:lnTo>
                    <a:pt x="2090" y="6213"/>
                  </a:lnTo>
                  <a:close/>
                  <a:moveTo>
                    <a:pt x="1472" y="1"/>
                  </a:moveTo>
                  <a:lnTo>
                    <a:pt x="1472" y="1640"/>
                  </a:lnTo>
                  <a:lnTo>
                    <a:pt x="785" y="1640"/>
                  </a:lnTo>
                  <a:lnTo>
                    <a:pt x="785" y="1797"/>
                  </a:lnTo>
                  <a:lnTo>
                    <a:pt x="1276" y="1797"/>
                  </a:lnTo>
                  <a:lnTo>
                    <a:pt x="1276" y="2945"/>
                  </a:lnTo>
                  <a:lnTo>
                    <a:pt x="1031" y="2945"/>
                  </a:lnTo>
                  <a:lnTo>
                    <a:pt x="1031" y="3063"/>
                  </a:lnTo>
                  <a:lnTo>
                    <a:pt x="1472" y="3063"/>
                  </a:lnTo>
                  <a:lnTo>
                    <a:pt x="1472" y="4584"/>
                  </a:lnTo>
                  <a:lnTo>
                    <a:pt x="1276" y="4584"/>
                  </a:lnTo>
                  <a:lnTo>
                    <a:pt x="1031" y="4093"/>
                  </a:lnTo>
                  <a:cubicBezTo>
                    <a:pt x="1070" y="3965"/>
                    <a:pt x="1109" y="3799"/>
                    <a:pt x="1109" y="3642"/>
                  </a:cubicBezTo>
                  <a:cubicBezTo>
                    <a:pt x="1109" y="3190"/>
                    <a:pt x="864" y="2778"/>
                    <a:pt x="540" y="2778"/>
                  </a:cubicBezTo>
                  <a:cubicBezTo>
                    <a:pt x="245" y="2778"/>
                    <a:pt x="0" y="3190"/>
                    <a:pt x="0" y="3642"/>
                  </a:cubicBezTo>
                  <a:cubicBezTo>
                    <a:pt x="0" y="4093"/>
                    <a:pt x="245" y="4495"/>
                    <a:pt x="540" y="4495"/>
                  </a:cubicBezTo>
                  <a:cubicBezTo>
                    <a:pt x="579" y="4495"/>
                    <a:pt x="618" y="4495"/>
                    <a:pt x="618" y="4456"/>
                  </a:cubicBezTo>
                  <a:lnTo>
                    <a:pt x="618" y="4584"/>
                  </a:lnTo>
                  <a:lnTo>
                    <a:pt x="0" y="4584"/>
                  </a:lnTo>
                  <a:lnTo>
                    <a:pt x="0" y="4741"/>
                  </a:lnTo>
                  <a:lnTo>
                    <a:pt x="981" y="4741"/>
                  </a:lnTo>
                  <a:lnTo>
                    <a:pt x="981" y="6056"/>
                  </a:lnTo>
                  <a:lnTo>
                    <a:pt x="373" y="6056"/>
                  </a:lnTo>
                  <a:lnTo>
                    <a:pt x="373" y="6213"/>
                  </a:lnTo>
                  <a:lnTo>
                    <a:pt x="981" y="6213"/>
                  </a:lnTo>
                  <a:lnTo>
                    <a:pt x="981" y="7194"/>
                  </a:lnTo>
                  <a:lnTo>
                    <a:pt x="2090" y="7194"/>
                  </a:lnTo>
                  <a:lnTo>
                    <a:pt x="2090" y="6831"/>
                  </a:lnTo>
                  <a:lnTo>
                    <a:pt x="2336" y="6831"/>
                  </a:lnTo>
                  <a:lnTo>
                    <a:pt x="2336" y="7361"/>
                  </a:lnTo>
                  <a:lnTo>
                    <a:pt x="2503" y="7361"/>
                  </a:lnTo>
                  <a:lnTo>
                    <a:pt x="2503" y="6831"/>
                  </a:lnTo>
                  <a:lnTo>
                    <a:pt x="5241" y="6831"/>
                  </a:lnTo>
                  <a:lnTo>
                    <a:pt x="5241" y="6664"/>
                  </a:lnTo>
                  <a:lnTo>
                    <a:pt x="2503" y="6664"/>
                  </a:lnTo>
                  <a:lnTo>
                    <a:pt x="2503" y="6213"/>
                  </a:lnTo>
                  <a:lnTo>
                    <a:pt x="4583" y="6213"/>
                  </a:lnTo>
                  <a:lnTo>
                    <a:pt x="4583" y="6056"/>
                  </a:lnTo>
                  <a:lnTo>
                    <a:pt x="4220" y="6056"/>
                  </a:lnTo>
                  <a:lnTo>
                    <a:pt x="4220" y="5359"/>
                  </a:lnTo>
                  <a:lnTo>
                    <a:pt x="4583" y="5359"/>
                  </a:lnTo>
                  <a:lnTo>
                    <a:pt x="4583" y="5192"/>
                  </a:lnTo>
                  <a:lnTo>
                    <a:pt x="2581" y="5192"/>
                  </a:lnTo>
                  <a:lnTo>
                    <a:pt x="2581" y="5359"/>
                  </a:lnTo>
                  <a:lnTo>
                    <a:pt x="3111" y="5359"/>
                  </a:lnTo>
                  <a:lnTo>
                    <a:pt x="3111" y="6056"/>
                  </a:lnTo>
                  <a:lnTo>
                    <a:pt x="2503" y="6056"/>
                  </a:lnTo>
                  <a:lnTo>
                    <a:pt x="2503" y="3553"/>
                  </a:lnTo>
                  <a:lnTo>
                    <a:pt x="2336" y="3553"/>
                  </a:lnTo>
                  <a:lnTo>
                    <a:pt x="2336" y="6056"/>
                  </a:lnTo>
                  <a:lnTo>
                    <a:pt x="2090" y="6056"/>
                  </a:lnTo>
                  <a:lnTo>
                    <a:pt x="2090" y="4741"/>
                  </a:lnTo>
                  <a:lnTo>
                    <a:pt x="2090" y="4662"/>
                  </a:lnTo>
                  <a:lnTo>
                    <a:pt x="2090" y="4584"/>
                  </a:lnTo>
                  <a:lnTo>
                    <a:pt x="1639" y="4584"/>
                  </a:lnTo>
                  <a:lnTo>
                    <a:pt x="1639" y="3063"/>
                  </a:lnTo>
                  <a:lnTo>
                    <a:pt x="2208" y="3063"/>
                  </a:lnTo>
                  <a:lnTo>
                    <a:pt x="2208" y="2945"/>
                  </a:lnTo>
                  <a:lnTo>
                    <a:pt x="1639" y="2945"/>
                  </a:lnTo>
                  <a:lnTo>
                    <a:pt x="1639" y="1797"/>
                  </a:lnTo>
                  <a:lnTo>
                    <a:pt x="2208" y="1797"/>
                  </a:lnTo>
                  <a:lnTo>
                    <a:pt x="2208" y="1640"/>
                  </a:lnTo>
                  <a:lnTo>
                    <a:pt x="1639" y="1640"/>
                  </a:lnTo>
                  <a:lnTo>
                    <a:pt x="1639"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41;p62">
              <a:extLst>
                <a:ext uri="{FF2B5EF4-FFF2-40B4-BE49-F238E27FC236}">
                  <a16:creationId xmlns:a16="http://schemas.microsoft.com/office/drawing/2014/main" id="{DA27BFF8-9640-9A92-67C2-E4FEA9364E51}"/>
                </a:ext>
              </a:extLst>
            </p:cNvPr>
            <p:cNvSpPr/>
            <p:nvPr/>
          </p:nvSpPr>
          <p:spPr>
            <a:xfrm>
              <a:off x="4033329" y="2582584"/>
              <a:ext cx="694620" cy="142445"/>
            </a:xfrm>
            <a:custGeom>
              <a:avLst/>
              <a:gdLst/>
              <a:ahLst/>
              <a:cxnLst/>
              <a:rect l="l" t="t" r="r" b="b"/>
              <a:pathLst>
                <a:path w="17950" h="3681" extrusionOk="0">
                  <a:moveTo>
                    <a:pt x="1472" y="1"/>
                  </a:moveTo>
                  <a:lnTo>
                    <a:pt x="0" y="3681"/>
                  </a:lnTo>
                  <a:lnTo>
                    <a:pt x="17949" y="3681"/>
                  </a:lnTo>
                  <a:lnTo>
                    <a:pt x="17949" y="207"/>
                  </a:lnTo>
                  <a:lnTo>
                    <a:pt x="1472"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42;p62">
              <a:extLst>
                <a:ext uri="{FF2B5EF4-FFF2-40B4-BE49-F238E27FC236}">
                  <a16:creationId xmlns:a16="http://schemas.microsoft.com/office/drawing/2014/main" id="{5ECC89CE-9EF5-A327-07F2-ACFAE3FEB8AC}"/>
                </a:ext>
              </a:extLst>
            </p:cNvPr>
            <p:cNvSpPr/>
            <p:nvPr/>
          </p:nvSpPr>
          <p:spPr>
            <a:xfrm>
              <a:off x="4373585" y="2600075"/>
              <a:ext cx="77511" cy="115473"/>
            </a:xfrm>
            <a:custGeom>
              <a:avLst/>
              <a:gdLst/>
              <a:ahLst/>
              <a:cxnLst/>
              <a:rect l="l" t="t" r="r" b="b"/>
              <a:pathLst>
                <a:path w="2003" h="2984" extrusionOk="0">
                  <a:moveTo>
                    <a:pt x="0" y="0"/>
                  </a:moveTo>
                  <a:lnTo>
                    <a:pt x="0" y="2984"/>
                  </a:lnTo>
                  <a:lnTo>
                    <a:pt x="2002" y="2984"/>
                  </a:lnTo>
                  <a:lnTo>
                    <a:pt x="2002"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43;p62">
              <a:extLst>
                <a:ext uri="{FF2B5EF4-FFF2-40B4-BE49-F238E27FC236}">
                  <a16:creationId xmlns:a16="http://schemas.microsoft.com/office/drawing/2014/main" id="{4E918B53-6D20-5EB8-8675-7AD4B949242B}"/>
                </a:ext>
              </a:extLst>
            </p:cNvPr>
            <p:cNvSpPr/>
            <p:nvPr/>
          </p:nvSpPr>
          <p:spPr>
            <a:xfrm>
              <a:off x="4476478" y="2600075"/>
              <a:ext cx="23605" cy="115473"/>
            </a:xfrm>
            <a:custGeom>
              <a:avLst/>
              <a:gdLst/>
              <a:ahLst/>
              <a:cxnLst/>
              <a:rect l="l" t="t" r="r" b="b"/>
              <a:pathLst>
                <a:path w="610" h="2984" extrusionOk="0">
                  <a:moveTo>
                    <a:pt x="1" y="0"/>
                  </a:moveTo>
                  <a:lnTo>
                    <a:pt x="1" y="2984"/>
                  </a:lnTo>
                  <a:lnTo>
                    <a:pt x="609" y="2984"/>
                  </a:lnTo>
                  <a:lnTo>
                    <a:pt x="609"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44;p62">
              <a:extLst>
                <a:ext uri="{FF2B5EF4-FFF2-40B4-BE49-F238E27FC236}">
                  <a16:creationId xmlns:a16="http://schemas.microsoft.com/office/drawing/2014/main" id="{D5D93455-248C-46A8-E38D-96F19FDCFD93}"/>
                </a:ext>
              </a:extLst>
            </p:cNvPr>
            <p:cNvSpPr/>
            <p:nvPr/>
          </p:nvSpPr>
          <p:spPr>
            <a:xfrm>
              <a:off x="4172674" y="2452719"/>
              <a:ext cx="740593" cy="105992"/>
            </a:xfrm>
            <a:custGeom>
              <a:avLst/>
              <a:gdLst/>
              <a:ahLst/>
              <a:cxnLst/>
              <a:rect l="l" t="t" r="r" b="b"/>
              <a:pathLst>
                <a:path w="19138" h="2739" extrusionOk="0">
                  <a:moveTo>
                    <a:pt x="1" y="1"/>
                  </a:moveTo>
                  <a:lnTo>
                    <a:pt x="1" y="2739"/>
                  </a:lnTo>
                  <a:lnTo>
                    <a:pt x="19137" y="2739"/>
                  </a:lnTo>
                  <a:lnTo>
                    <a:pt x="19137"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45;p62">
              <a:extLst>
                <a:ext uri="{FF2B5EF4-FFF2-40B4-BE49-F238E27FC236}">
                  <a16:creationId xmlns:a16="http://schemas.microsoft.com/office/drawing/2014/main" id="{DC65E46A-703D-3DEB-FD0E-FDF5165DC4BC}"/>
                </a:ext>
              </a:extLst>
            </p:cNvPr>
            <p:cNvSpPr/>
            <p:nvPr/>
          </p:nvSpPr>
          <p:spPr>
            <a:xfrm>
              <a:off x="4466998" y="2452719"/>
              <a:ext cx="107502" cy="105992"/>
            </a:xfrm>
            <a:custGeom>
              <a:avLst/>
              <a:gdLst/>
              <a:ahLst/>
              <a:cxnLst/>
              <a:rect l="l" t="t" r="r" b="b"/>
              <a:pathLst>
                <a:path w="2778" h="2739" extrusionOk="0">
                  <a:moveTo>
                    <a:pt x="1512" y="1"/>
                  </a:moveTo>
                  <a:lnTo>
                    <a:pt x="0" y="2739"/>
                  </a:lnTo>
                  <a:lnTo>
                    <a:pt x="1305" y="2739"/>
                  </a:lnTo>
                  <a:lnTo>
                    <a:pt x="2778"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46;p62">
              <a:extLst>
                <a:ext uri="{FF2B5EF4-FFF2-40B4-BE49-F238E27FC236}">
                  <a16:creationId xmlns:a16="http://schemas.microsoft.com/office/drawing/2014/main" id="{D4A50CDE-BB03-E61B-5A7E-2409CB277BE5}"/>
                </a:ext>
              </a:extLst>
            </p:cNvPr>
            <p:cNvSpPr/>
            <p:nvPr/>
          </p:nvSpPr>
          <p:spPr>
            <a:xfrm>
              <a:off x="4410037" y="2452719"/>
              <a:ext cx="79020" cy="105992"/>
            </a:xfrm>
            <a:custGeom>
              <a:avLst/>
              <a:gdLst/>
              <a:ahLst/>
              <a:cxnLst/>
              <a:rect l="l" t="t" r="r" b="b"/>
              <a:pathLst>
                <a:path w="2042" h="2739" extrusionOk="0">
                  <a:moveTo>
                    <a:pt x="1512" y="1"/>
                  </a:moveTo>
                  <a:lnTo>
                    <a:pt x="0" y="2739"/>
                  </a:lnTo>
                  <a:lnTo>
                    <a:pt x="569" y="2739"/>
                  </a:lnTo>
                  <a:lnTo>
                    <a:pt x="2041"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47;p62">
              <a:extLst>
                <a:ext uri="{FF2B5EF4-FFF2-40B4-BE49-F238E27FC236}">
                  <a16:creationId xmlns:a16="http://schemas.microsoft.com/office/drawing/2014/main" id="{7B44C267-453C-ED7F-A39C-1EC3CB0DE0D3}"/>
                </a:ext>
              </a:extLst>
            </p:cNvPr>
            <p:cNvSpPr/>
            <p:nvPr/>
          </p:nvSpPr>
          <p:spPr>
            <a:xfrm>
              <a:off x="4315076" y="2452719"/>
              <a:ext cx="109050" cy="105992"/>
            </a:xfrm>
            <a:custGeom>
              <a:avLst/>
              <a:gdLst/>
              <a:ahLst/>
              <a:cxnLst/>
              <a:rect l="l" t="t" r="r" b="b"/>
              <a:pathLst>
                <a:path w="2818" h="2739" extrusionOk="0">
                  <a:moveTo>
                    <a:pt x="1512" y="1"/>
                  </a:moveTo>
                  <a:lnTo>
                    <a:pt x="1" y="2739"/>
                  </a:lnTo>
                  <a:lnTo>
                    <a:pt x="1306" y="2739"/>
                  </a:lnTo>
                  <a:lnTo>
                    <a:pt x="2817"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48;p62">
              <a:extLst>
                <a:ext uri="{FF2B5EF4-FFF2-40B4-BE49-F238E27FC236}">
                  <a16:creationId xmlns:a16="http://schemas.microsoft.com/office/drawing/2014/main" id="{C6982EE4-7712-F815-89C7-3C8729C66D68}"/>
                </a:ext>
              </a:extLst>
            </p:cNvPr>
            <p:cNvSpPr/>
            <p:nvPr/>
          </p:nvSpPr>
          <p:spPr>
            <a:xfrm>
              <a:off x="4711945" y="2452719"/>
              <a:ext cx="79407" cy="105992"/>
            </a:xfrm>
            <a:custGeom>
              <a:avLst/>
              <a:gdLst/>
              <a:ahLst/>
              <a:cxnLst/>
              <a:rect l="l" t="t" r="r" b="b"/>
              <a:pathLst>
                <a:path w="2052" h="2739" extrusionOk="0">
                  <a:moveTo>
                    <a:pt x="1521" y="1"/>
                  </a:moveTo>
                  <a:lnTo>
                    <a:pt x="0" y="2739"/>
                  </a:lnTo>
                  <a:lnTo>
                    <a:pt x="579" y="2739"/>
                  </a:lnTo>
                  <a:lnTo>
                    <a:pt x="2051"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49;p62">
              <a:extLst>
                <a:ext uri="{FF2B5EF4-FFF2-40B4-BE49-F238E27FC236}">
                  <a16:creationId xmlns:a16="http://schemas.microsoft.com/office/drawing/2014/main" id="{E76DC437-DAA7-2AE0-2BB2-08AF0C943963}"/>
                </a:ext>
              </a:extLst>
            </p:cNvPr>
            <p:cNvSpPr/>
            <p:nvPr/>
          </p:nvSpPr>
          <p:spPr>
            <a:xfrm>
              <a:off x="4618881" y="2452719"/>
              <a:ext cx="107502" cy="105992"/>
            </a:xfrm>
            <a:custGeom>
              <a:avLst/>
              <a:gdLst/>
              <a:ahLst/>
              <a:cxnLst/>
              <a:rect l="l" t="t" r="r" b="b"/>
              <a:pathLst>
                <a:path w="2778" h="2739" extrusionOk="0">
                  <a:moveTo>
                    <a:pt x="1473" y="1"/>
                  </a:moveTo>
                  <a:lnTo>
                    <a:pt x="1" y="2739"/>
                  </a:lnTo>
                  <a:lnTo>
                    <a:pt x="1267" y="2739"/>
                  </a:lnTo>
                  <a:lnTo>
                    <a:pt x="2778"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50;p62">
              <a:extLst>
                <a:ext uri="{FF2B5EF4-FFF2-40B4-BE49-F238E27FC236}">
                  <a16:creationId xmlns:a16="http://schemas.microsoft.com/office/drawing/2014/main" id="{5D2B7C9D-0CE9-080F-FCB5-F2741EAA05BA}"/>
                </a:ext>
              </a:extLst>
            </p:cNvPr>
            <p:cNvSpPr/>
            <p:nvPr/>
          </p:nvSpPr>
          <p:spPr>
            <a:xfrm>
              <a:off x="4561920" y="2452719"/>
              <a:ext cx="79020" cy="105992"/>
            </a:xfrm>
            <a:custGeom>
              <a:avLst/>
              <a:gdLst/>
              <a:ahLst/>
              <a:cxnLst/>
              <a:rect l="l" t="t" r="r" b="b"/>
              <a:pathLst>
                <a:path w="2042" h="2739" extrusionOk="0">
                  <a:moveTo>
                    <a:pt x="1473" y="1"/>
                  </a:moveTo>
                  <a:lnTo>
                    <a:pt x="1" y="2739"/>
                  </a:lnTo>
                  <a:lnTo>
                    <a:pt x="531" y="2739"/>
                  </a:lnTo>
                  <a:lnTo>
                    <a:pt x="2042"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51;p62">
              <a:extLst>
                <a:ext uri="{FF2B5EF4-FFF2-40B4-BE49-F238E27FC236}">
                  <a16:creationId xmlns:a16="http://schemas.microsoft.com/office/drawing/2014/main" id="{F935102D-EA4C-7E1B-A6A6-3EA020851DF2}"/>
                </a:ext>
              </a:extLst>
            </p:cNvPr>
            <p:cNvSpPr/>
            <p:nvPr/>
          </p:nvSpPr>
          <p:spPr>
            <a:xfrm>
              <a:off x="3870417" y="2385039"/>
              <a:ext cx="1088406" cy="313063"/>
            </a:xfrm>
            <a:custGeom>
              <a:avLst/>
              <a:gdLst/>
              <a:ahLst/>
              <a:cxnLst/>
              <a:rect l="l" t="t" r="r" b="b"/>
              <a:pathLst>
                <a:path w="28126" h="8090" extrusionOk="0">
                  <a:moveTo>
                    <a:pt x="9584" y="0"/>
                  </a:moveTo>
                  <a:cubicBezTo>
                    <a:pt x="5638" y="0"/>
                    <a:pt x="2660" y="121"/>
                    <a:pt x="2660" y="121"/>
                  </a:cubicBezTo>
                  <a:lnTo>
                    <a:pt x="491" y="1916"/>
                  </a:lnTo>
                  <a:lnTo>
                    <a:pt x="6703" y="1916"/>
                  </a:lnTo>
                  <a:cubicBezTo>
                    <a:pt x="3719" y="3506"/>
                    <a:pt x="0" y="8089"/>
                    <a:pt x="0" y="8089"/>
                  </a:cubicBezTo>
                  <a:lnTo>
                    <a:pt x="5643" y="8089"/>
                  </a:lnTo>
                  <a:cubicBezTo>
                    <a:pt x="7885" y="2311"/>
                    <a:pt x="14362" y="2161"/>
                    <a:pt x="15028" y="2161"/>
                  </a:cubicBezTo>
                  <a:cubicBezTo>
                    <a:pt x="15065" y="2161"/>
                    <a:pt x="15084" y="2162"/>
                    <a:pt x="15084" y="2162"/>
                  </a:cubicBezTo>
                  <a:lnTo>
                    <a:pt x="28126" y="2162"/>
                  </a:lnTo>
                  <a:cubicBezTo>
                    <a:pt x="25590" y="340"/>
                    <a:pt x="16220" y="0"/>
                    <a:pt x="9584"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52;p62">
              <a:extLst>
                <a:ext uri="{FF2B5EF4-FFF2-40B4-BE49-F238E27FC236}">
                  <a16:creationId xmlns:a16="http://schemas.microsoft.com/office/drawing/2014/main" id="{27D14ED9-E33A-B01A-02AF-D86AAC384B3E}"/>
                </a:ext>
              </a:extLst>
            </p:cNvPr>
            <p:cNvSpPr/>
            <p:nvPr/>
          </p:nvSpPr>
          <p:spPr>
            <a:xfrm>
              <a:off x="3982791" y="2448153"/>
              <a:ext cx="12577" cy="134474"/>
            </a:xfrm>
            <a:custGeom>
              <a:avLst/>
              <a:gdLst/>
              <a:ahLst/>
              <a:cxnLst/>
              <a:rect l="l" t="t" r="r" b="b"/>
              <a:pathLst>
                <a:path w="325" h="3475" extrusionOk="0">
                  <a:moveTo>
                    <a:pt x="1" y="1"/>
                  </a:moveTo>
                  <a:lnTo>
                    <a:pt x="1" y="3475"/>
                  </a:lnTo>
                  <a:lnTo>
                    <a:pt x="325" y="3475"/>
                  </a:lnTo>
                  <a:lnTo>
                    <a:pt x="325"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53;p62">
              <a:extLst>
                <a:ext uri="{FF2B5EF4-FFF2-40B4-BE49-F238E27FC236}">
                  <a16:creationId xmlns:a16="http://schemas.microsoft.com/office/drawing/2014/main" id="{6C1A87D8-F1D4-5294-6311-B47F7EAACC5D}"/>
                </a:ext>
              </a:extLst>
            </p:cNvPr>
            <p:cNvSpPr/>
            <p:nvPr/>
          </p:nvSpPr>
          <p:spPr>
            <a:xfrm>
              <a:off x="3473200" y="2549189"/>
              <a:ext cx="2231104" cy="316739"/>
            </a:xfrm>
            <a:custGeom>
              <a:avLst/>
              <a:gdLst/>
              <a:ahLst/>
              <a:cxnLst/>
              <a:rect l="l" t="t" r="r" b="b"/>
              <a:pathLst>
                <a:path w="57655" h="8185" extrusionOk="0">
                  <a:moveTo>
                    <a:pt x="5888" y="0"/>
                  </a:moveTo>
                  <a:lnTo>
                    <a:pt x="3847" y="1678"/>
                  </a:lnTo>
                  <a:lnTo>
                    <a:pt x="31649" y="1678"/>
                  </a:lnTo>
                  <a:cubicBezTo>
                    <a:pt x="30746" y="3769"/>
                    <a:pt x="27802" y="3847"/>
                    <a:pt x="27802" y="3847"/>
                  </a:cubicBezTo>
                  <a:lnTo>
                    <a:pt x="3680" y="3847"/>
                  </a:lnTo>
                  <a:cubicBezTo>
                    <a:pt x="2414" y="4171"/>
                    <a:pt x="0" y="8185"/>
                    <a:pt x="0" y="8185"/>
                  </a:cubicBezTo>
                  <a:lnTo>
                    <a:pt x="51149" y="8185"/>
                  </a:lnTo>
                  <a:cubicBezTo>
                    <a:pt x="53406" y="3847"/>
                    <a:pt x="57655" y="864"/>
                    <a:pt x="57655" y="864"/>
                  </a:cubicBezTo>
                  <a:lnTo>
                    <a:pt x="47272" y="864"/>
                  </a:lnTo>
                  <a:lnTo>
                    <a:pt x="46202"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54;p62">
              <a:extLst>
                <a:ext uri="{FF2B5EF4-FFF2-40B4-BE49-F238E27FC236}">
                  <a16:creationId xmlns:a16="http://schemas.microsoft.com/office/drawing/2014/main" id="{3C1DCA04-5FD2-6C6E-05AB-F9FE3DC7053D}"/>
                </a:ext>
              </a:extLst>
            </p:cNvPr>
            <p:cNvSpPr/>
            <p:nvPr/>
          </p:nvSpPr>
          <p:spPr>
            <a:xfrm>
              <a:off x="3473200" y="2582584"/>
              <a:ext cx="2231104" cy="283343"/>
            </a:xfrm>
            <a:custGeom>
              <a:avLst/>
              <a:gdLst/>
              <a:ahLst/>
              <a:cxnLst/>
              <a:rect l="l" t="t" r="r" b="b"/>
              <a:pathLst>
                <a:path w="57655" h="7322" extrusionOk="0">
                  <a:moveTo>
                    <a:pt x="51934" y="1"/>
                  </a:moveTo>
                  <a:cubicBezTo>
                    <a:pt x="49068" y="5398"/>
                    <a:pt x="44122" y="5565"/>
                    <a:pt x="44122" y="5565"/>
                  </a:cubicBezTo>
                  <a:lnTo>
                    <a:pt x="1148" y="5565"/>
                  </a:lnTo>
                  <a:cubicBezTo>
                    <a:pt x="491" y="6497"/>
                    <a:pt x="0" y="7322"/>
                    <a:pt x="0" y="7322"/>
                  </a:cubicBezTo>
                  <a:lnTo>
                    <a:pt x="51149" y="7322"/>
                  </a:lnTo>
                  <a:cubicBezTo>
                    <a:pt x="53406" y="2984"/>
                    <a:pt x="57655" y="1"/>
                    <a:pt x="57655" y="1"/>
                  </a:cubicBez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55;p62">
              <a:extLst>
                <a:ext uri="{FF2B5EF4-FFF2-40B4-BE49-F238E27FC236}">
                  <a16:creationId xmlns:a16="http://schemas.microsoft.com/office/drawing/2014/main" id="{C2A944AC-A035-0152-4ADF-A12196A09257}"/>
                </a:ext>
              </a:extLst>
            </p:cNvPr>
            <p:cNvSpPr/>
            <p:nvPr/>
          </p:nvSpPr>
          <p:spPr>
            <a:xfrm>
              <a:off x="4107742" y="2286790"/>
              <a:ext cx="238918" cy="99530"/>
            </a:xfrm>
            <a:custGeom>
              <a:avLst/>
              <a:gdLst/>
              <a:ahLst/>
              <a:cxnLst/>
              <a:rect l="l" t="t" r="r" b="b"/>
              <a:pathLst>
                <a:path w="6174" h="2572" extrusionOk="0">
                  <a:moveTo>
                    <a:pt x="3887" y="0"/>
                  </a:moveTo>
                  <a:cubicBezTo>
                    <a:pt x="3887" y="0"/>
                    <a:pt x="1630" y="854"/>
                    <a:pt x="1" y="2571"/>
                  </a:cubicBezTo>
                  <a:lnTo>
                    <a:pt x="3396" y="2532"/>
                  </a:lnTo>
                  <a:cubicBezTo>
                    <a:pt x="3396" y="2532"/>
                    <a:pt x="5555" y="285"/>
                    <a:pt x="6173"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56;p62">
              <a:extLst>
                <a:ext uri="{FF2B5EF4-FFF2-40B4-BE49-F238E27FC236}">
                  <a16:creationId xmlns:a16="http://schemas.microsoft.com/office/drawing/2014/main" id="{538D4448-72B2-6E6E-056F-905D4A66F9DB}"/>
                </a:ext>
              </a:extLst>
            </p:cNvPr>
            <p:cNvSpPr/>
            <p:nvPr/>
          </p:nvSpPr>
          <p:spPr>
            <a:xfrm>
              <a:off x="4172674" y="2272356"/>
              <a:ext cx="271966" cy="14473"/>
            </a:xfrm>
            <a:custGeom>
              <a:avLst/>
              <a:gdLst/>
              <a:ahLst/>
              <a:cxnLst/>
              <a:rect l="l" t="t" r="r" b="b"/>
              <a:pathLst>
                <a:path w="7028" h="374" extrusionOk="0">
                  <a:moveTo>
                    <a:pt x="1061" y="0"/>
                  </a:moveTo>
                  <a:cubicBezTo>
                    <a:pt x="1061" y="0"/>
                    <a:pt x="246" y="39"/>
                    <a:pt x="1" y="373"/>
                  </a:cubicBezTo>
                  <a:lnTo>
                    <a:pt x="7027" y="373"/>
                  </a:lnTo>
                  <a:lnTo>
                    <a:pt x="6252"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57;p62">
              <a:extLst>
                <a:ext uri="{FF2B5EF4-FFF2-40B4-BE49-F238E27FC236}">
                  <a16:creationId xmlns:a16="http://schemas.microsoft.com/office/drawing/2014/main" id="{E9EB2E00-8866-2610-8004-C7E61BDA9D01}"/>
                </a:ext>
              </a:extLst>
            </p:cNvPr>
            <p:cNvSpPr/>
            <p:nvPr/>
          </p:nvSpPr>
          <p:spPr>
            <a:xfrm>
              <a:off x="5365486" y="2712487"/>
              <a:ext cx="104445" cy="153436"/>
            </a:xfrm>
            <a:custGeom>
              <a:avLst/>
              <a:gdLst/>
              <a:ahLst/>
              <a:cxnLst/>
              <a:rect l="l" t="t" r="r" b="b"/>
              <a:pathLst>
                <a:path w="2699" h="3965" extrusionOk="0">
                  <a:moveTo>
                    <a:pt x="1021" y="0"/>
                  </a:moveTo>
                  <a:cubicBezTo>
                    <a:pt x="1021" y="0"/>
                    <a:pt x="334" y="1717"/>
                    <a:pt x="0" y="3965"/>
                  </a:cubicBezTo>
                  <a:lnTo>
                    <a:pt x="1718" y="3965"/>
                  </a:lnTo>
                  <a:cubicBezTo>
                    <a:pt x="2002" y="1717"/>
                    <a:pt x="2699" y="0"/>
                    <a:pt x="2699"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58;p62">
              <a:extLst>
                <a:ext uri="{FF2B5EF4-FFF2-40B4-BE49-F238E27FC236}">
                  <a16:creationId xmlns:a16="http://schemas.microsoft.com/office/drawing/2014/main" id="{6AB084F4-B3A8-7CE2-BF08-063E7A9F33F3}"/>
                </a:ext>
              </a:extLst>
            </p:cNvPr>
            <p:cNvSpPr/>
            <p:nvPr/>
          </p:nvSpPr>
          <p:spPr>
            <a:xfrm>
              <a:off x="4748397" y="2614121"/>
              <a:ext cx="30029" cy="31925"/>
            </a:xfrm>
            <a:custGeom>
              <a:avLst/>
              <a:gdLst/>
              <a:ahLst/>
              <a:cxnLst/>
              <a:rect l="l" t="t" r="r" b="b"/>
              <a:pathLst>
                <a:path w="776" h="825" extrusionOk="0">
                  <a:moveTo>
                    <a:pt x="0" y="0"/>
                  </a:moveTo>
                  <a:lnTo>
                    <a:pt x="0" y="825"/>
                  </a:lnTo>
                  <a:lnTo>
                    <a:pt x="775" y="825"/>
                  </a:lnTo>
                  <a:lnTo>
                    <a:pt x="77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59;p62">
              <a:extLst>
                <a:ext uri="{FF2B5EF4-FFF2-40B4-BE49-F238E27FC236}">
                  <a16:creationId xmlns:a16="http://schemas.microsoft.com/office/drawing/2014/main" id="{3180854D-A0FF-E5AB-6551-CAFA5AB70880}"/>
                </a:ext>
              </a:extLst>
            </p:cNvPr>
            <p:cNvSpPr/>
            <p:nvPr/>
          </p:nvSpPr>
          <p:spPr>
            <a:xfrm>
              <a:off x="5194604" y="2614121"/>
              <a:ext cx="30029" cy="31925"/>
            </a:xfrm>
            <a:custGeom>
              <a:avLst/>
              <a:gdLst/>
              <a:ahLst/>
              <a:cxnLst/>
              <a:rect l="l" t="t" r="r" b="b"/>
              <a:pathLst>
                <a:path w="776" h="825" extrusionOk="0">
                  <a:moveTo>
                    <a:pt x="0" y="0"/>
                  </a:moveTo>
                  <a:lnTo>
                    <a:pt x="0" y="825"/>
                  </a:lnTo>
                  <a:lnTo>
                    <a:pt x="775" y="825"/>
                  </a:lnTo>
                  <a:lnTo>
                    <a:pt x="77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60;p62">
              <a:extLst>
                <a:ext uri="{FF2B5EF4-FFF2-40B4-BE49-F238E27FC236}">
                  <a16:creationId xmlns:a16="http://schemas.microsoft.com/office/drawing/2014/main" id="{755B7855-E20C-19CE-9FF4-FBFFA2ABA315}"/>
                </a:ext>
              </a:extLst>
            </p:cNvPr>
            <p:cNvSpPr/>
            <p:nvPr/>
          </p:nvSpPr>
          <p:spPr>
            <a:xfrm>
              <a:off x="4878262" y="2614121"/>
              <a:ext cx="30029" cy="31925"/>
            </a:xfrm>
            <a:custGeom>
              <a:avLst/>
              <a:gdLst/>
              <a:ahLst/>
              <a:cxnLst/>
              <a:rect l="l" t="t" r="r" b="b"/>
              <a:pathLst>
                <a:path w="776" h="825" extrusionOk="0">
                  <a:moveTo>
                    <a:pt x="0" y="0"/>
                  </a:moveTo>
                  <a:lnTo>
                    <a:pt x="0" y="825"/>
                  </a:lnTo>
                  <a:lnTo>
                    <a:pt x="776" y="825"/>
                  </a:lnTo>
                  <a:lnTo>
                    <a:pt x="77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61;p62">
              <a:extLst>
                <a:ext uri="{FF2B5EF4-FFF2-40B4-BE49-F238E27FC236}">
                  <a16:creationId xmlns:a16="http://schemas.microsoft.com/office/drawing/2014/main" id="{099A3801-BE99-F277-E79E-016EF8B8F29E}"/>
                </a:ext>
              </a:extLst>
            </p:cNvPr>
            <p:cNvSpPr/>
            <p:nvPr/>
          </p:nvSpPr>
          <p:spPr>
            <a:xfrm>
              <a:off x="4922685" y="2614121"/>
              <a:ext cx="30029" cy="31925"/>
            </a:xfrm>
            <a:custGeom>
              <a:avLst/>
              <a:gdLst/>
              <a:ahLst/>
              <a:cxnLst/>
              <a:rect l="l" t="t" r="r" b="b"/>
              <a:pathLst>
                <a:path w="776" h="825" extrusionOk="0">
                  <a:moveTo>
                    <a:pt x="1" y="0"/>
                  </a:moveTo>
                  <a:lnTo>
                    <a:pt x="1" y="825"/>
                  </a:lnTo>
                  <a:lnTo>
                    <a:pt x="776" y="825"/>
                  </a:lnTo>
                  <a:lnTo>
                    <a:pt x="77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62;p62">
              <a:extLst>
                <a:ext uri="{FF2B5EF4-FFF2-40B4-BE49-F238E27FC236}">
                  <a16:creationId xmlns:a16="http://schemas.microsoft.com/office/drawing/2014/main" id="{0C9D9350-E60D-1837-AECE-879E4863BEE3}"/>
                </a:ext>
              </a:extLst>
            </p:cNvPr>
            <p:cNvSpPr/>
            <p:nvPr/>
          </p:nvSpPr>
          <p:spPr>
            <a:xfrm>
              <a:off x="4966721" y="2614121"/>
              <a:ext cx="31964" cy="31925"/>
            </a:xfrm>
            <a:custGeom>
              <a:avLst/>
              <a:gdLst/>
              <a:ahLst/>
              <a:cxnLst/>
              <a:rect l="l" t="t" r="r" b="b"/>
              <a:pathLst>
                <a:path w="826" h="825" extrusionOk="0">
                  <a:moveTo>
                    <a:pt x="1" y="0"/>
                  </a:moveTo>
                  <a:lnTo>
                    <a:pt x="1" y="825"/>
                  </a:lnTo>
                  <a:lnTo>
                    <a:pt x="825" y="825"/>
                  </a:lnTo>
                  <a:lnTo>
                    <a:pt x="82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63;p62">
              <a:extLst>
                <a:ext uri="{FF2B5EF4-FFF2-40B4-BE49-F238E27FC236}">
                  <a16:creationId xmlns:a16="http://schemas.microsoft.com/office/drawing/2014/main" id="{AED45AB5-38EA-FE33-3539-1299A7740AAA}"/>
                </a:ext>
              </a:extLst>
            </p:cNvPr>
            <p:cNvSpPr/>
            <p:nvPr/>
          </p:nvSpPr>
          <p:spPr>
            <a:xfrm>
              <a:off x="4125232" y="2770957"/>
              <a:ext cx="26624" cy="17491"/>
            </a:xfrm>
            <a:custGeom>
              <a:avLst/>
              <a:gdLst/>
              <a:ahLst/>
              <a:cxnLst/>
              <a:rect l="l" t="t" r="r" b="b"/>
              <a:pathLst>
                <a:path w="688" h="452" extrusionOk="0">
                  <a:moveTo>
                    <a:pt x="0" y="0"/>
                  </a:moveTo>
                  <a:lnTo>
                    <a:pt x="0" y="452"/>
                  </a:lnTo>
                  <a:lnTo>
                    <a:pt x="687" y="452"/>
                  </a:lnTo>
                  <a:lnTo>
                    <a:pt x="68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64;p62">
              <a:extLst>
                <a:ext uri="{FF2B5EF4-FFF2-40B4-BE49-F238E27FC236}">
                  <a16:creationId xmlns:a16="http://schemas.microsoft.com/office/drawing/2014/main" id="{05C1BEA0-5E23-D9B2-E7B4-E8950B6DC6A8}"/>
                </a:ext>
              </a:extLst>
            </p:cNvPr>
            <p:cNvSpPr/>
            <p:nvPr/>
          </p:nvSpPr>
          <p:spPr>
            <a:xfrm>
              <a:off x="4259663" y="2770957"/>
              <a:ext cx="26972" cy="17491"/>
            </a:xfrm>
            <a:custGeom>
              <a:avLst/>
              <a:gdLst/>
              <a:ahLst/>
              <a:cxnLst/>
              <a:rect l="l" t="t" r="r" b="b"/>
              <a:pathLst>
                <a:path w="697" h="452" extrusionOk="0">
                  <a:moveTo>
                    <a:pt x="0" y="0"/>
                  </a:moveTo>
                  <a:lnTo>
                    <a:pt x="0" y="452"/>
                  </a:lnTo>
                  <a:lnTo>
                    <a:pt x="697" y="452"/>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65;p62">
              <a:extLst>
                <a:ext uri="{FF2B5EF4-FFF2-40B4-BE49-F238E27FC236}">
                  <a16:creationId xmlns:a16="http://schemas.microsoft.com/office/drawing/2014/main" id="{CC11124E-8EA7-AC6E-B3CA-08B15949BAC4}"/>
                </a:ext>
              </a:extLst>
            </p:cNvPr>
            <p:cNvSpPr/>
            <p:nvPr/>
          </p:nvSpPr>
          <p:spPr>
            <a:xfrm>
              <a:off x="4297624" y="2770957"/>
              <a:ext cx="27011" cy="17491"/>
            </a:xfrm>
            <a:custGeom>
              <a:avLst/>
              <a:gdLst/>
              <a:ahLst/>
              <a:cxnLst/>
              <a:rect l="l" t="t" r="r" b="b"/>
              <a:pathLst>
                <a:path w="698" h="452" extrusionOk="0">
                  <a:moveTo>
                    <a:pt x="0" y="0"/>
                  </a:moveTo>
                  <a:lnTo>
                    <a:pt x="0" y="452"/>
                  </a:lnTo>
                  <a:lnTo>
                    <a:pt x="697" y="452"/>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66;p62">
              <a:extLst>
                <a:ext uri="{FF2B5EF4-FFF2-40B4-BE49-F238E27FC236}">
                  <a16:creationId xmlns:a16="http://schemas.microsoft.com/office/drawing/2014/main" id="{B4E56E39-70F8-EBC2-691E-327BB85BBFFC}"/>
                </a:ext>
              </a:extLst>
            </p:cNvPr>
            <p:cNvSpPr/>
            <p:nvPr/>
          </p:nvSpPr>
          <p:spPr>
            <a:xfrm>
              <a:off x="4335585" y="2770957"/>
              <a:ext cx="27011" cy="17491"/>
            </a:xfrm>
            <a:custGeom>
              <a:avLst/>
              <a:gdLst/>
              <a:ahLst/>
              <a:cxnLst/>
              <a:rect l="l" t="t" r="r" b="b"/>
              <a:pathLst>
                <a:path w="698" h="452" extrusionOk="0">
                  <a:moveTo>
                    <a:pt x="1" y="0"/>
                  </a:moveTo>
                  <a:lnTo>
                    <a:pt x="1" y="452"/>
                  </a:lnTo>
                  <a:lnTo>
                    <a:pt x="698" y="452"/>
                  </a:lnTo>
                  <a:lnTo>
                    <a:pt x="698"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67;p62">
              <a:extLst>
                <a:ext uri="{FF2B5EF4-FFF2-40B4-BE49-F238E27FC236}">
                  <a16:creationId xmlns:a16="http://schemas.microsoft.com/office/drawing/2014/main" id="{E8EC3B84-5CF7-88F7-4F4A-816FF46997AB}"/>
                </a:ext>
              </a:extLst>
            </p:cNvPr>
            <p:cNvSpPr/>
            <p:nvPr/>
          </p:nvSpPr>
          <p:spPr>
            <a:xfrm>
              <a:off x="4436621" y="2770957"/>
              <a:ext cx="28520" cy="17491"/>
            </a:xfrm>
            <a:custGeom>
              <a:avLst/>
              <a:gdLst/>
              <a:ahLst/>
              <a:cxnLst/>
              <a:rect l="l" t="t" r="r" b="b"/>
              <a:pathLst>
                <a:path w="737" h="452" extrusionOk="0">
                  <a:moveTo>
                    <a:pt x="0" y="0"/>
                  </a:moveTo>
                  <a:lnTo>
                    <a:pt x="0" y="452"/>
                  </a:lnTo>
                  <a:lnTo>
                    <a:pt x="736" y="452"/>
                  </a:lnTo>
                  <a:lnTo>
                    <a:pt x="73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68;p62">
              <a:extLst>
                <a:ext uri="{FF2B5EF4-FFF2-40B4-BE49-F238E27FC236}">
                  <a16:creationId xmlns:a16="http://schemas.microsoft.com/office/drawing/2014/main" id="{8663247F-2342-2EA2-237A-536621FDD994}"/>
                </a:ext>
              </a:extLst>
            </p:cNvPr>
            <p:cNvSpPr/>
            <p:nvPr/>
          </p:nvSpPr>
          <p:spPr>
            <a:xfrm>
              <a:off x="4634475" y="2770957"/>
              <a:ext cx="26972" cy="17491"/>
            </a:xfrm>
            <a:custGeom>
              <a:avLst/>
              <a:gdLst/>
              <a:ahLst/>
              <a:cxnLst/>
              <a:rect l="l" t="t" r="r" b="b"/>
              <a:pathLst>
                <a:path w="697" h="452" extrusionOk="0">
                  <a:moveTo>
                    <a:pt x="0" y="0"/>
                  </a:moveTo>
                  <a:lnTo>
                    <a:pt x="0" y="452"/>
                  </a:lnTo>
                  <a:lnTo>
                    <a:pt x="697" y="452"/>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369;p62">
              <a:extLst>
                <a:ext uri="{FF2B5EF4-FFF2-40B4-BE49-F238E27FC236}">
                  <a16:creationId xmlns:a16="http://schemas.microsoft.com/office/drawing/2014/main" id="{D4EE66BC-7714-A35F-C69C-22D4B063B372}"/>
                </a:ext>
              </a:extLst>
            </p:cNvPr>
            <p:cNvSpPr/>
            <p:nvPr/>
          </p:nvSpPr>
          <p:spPr>
            <a:xfrm>
              <a:off x="4673945" y="2770957"/>
              <a:ext cx="28520" cy="17491"/>
            </a:xfrm>
            <a:custGeom>
              <a:avLst/>
              <a:gdLst/>
              <a:ahLst/>
              <a:cxnLst/>
              <a:rect l="l" t="t" r="r" b="b"/>
              <a:pathLst>
                <a:path w="737" h="452" extrusionOk="0">
                  <a:moveTo>
                    <a:pt x="1" y="0"/>
                  </a:moveTo>
                  <a:lnTo>
                    <a:pt x="1" y="452"/>
                  </a:lnTo>
                  <a:lnTo>
                    <a:pt x="737" y="452"/>
                  </a:lnTo>
                  <a:lnTo>
                    <a:pt x="73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370;p62">
              <a:extLst>
                <a:ext uri="{FF2B5EF4-FFF2-40B4-BE49-F238E27FC236}">
                  <a16:creationId xmlns:a16="http://schemas.microsoft.com/office/drawing/2014/main" id="{2D926155-6EE2-2EF9-DF31-6E68A5F22397}"/>
                </a:ext>
              </a:extLst>
            </p:cNvPr>
            <p:cNvSpPr/>
            <p:nvPr/>
          </p:nvSpPr>
          <p:spPr>
            <a:xfrm>
              <a:off x="4715350" y="2770957"/>
              <a:ext cx="27011" cy="17491"/>
            </a:xfrm>
            <a:custGeom>
              <a:avLst/>
              <a:gdLst/>
              <a:ahLst/>
              <a:cxnLst/>
              <a:rect l="l" t="t" r="r" b="b"/>
              <a:pathLst>
                <a:path w="698" h="452" extrusionOk="0">
                  <a:moveTo>
                    <a:pt x="0" y="0"/>
                  </a:moveTo>
                  <a:lnTo>
                    <a:pt x="0" y="452"/>
                  </a:lnTo>
                  <a:lnTo>
                    <a:pt x="697" y="452"/>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371;p62">
              <a:extLst>
                <a:ext uri="{FF2B5EF4-FFF2-40B4-BE49-F238E27FC236}">
                  <a16:creationId xmlns:a16="http://schemas.microsoft.com/office/drawing/2014/main" id="{F8BF5BF5-C11E-7059-F66B-F59E82FBAA3E}"/>
                </a:ext>
              </a:extLst>
            </p:cNvPr>
            <p:cNvSpPr/>
            <p:nvPr/>
          </p:nvSpPr>
          <p:spPr>
            <a:xfrm>
              <a:off x="4895714" y="2767552"/>
              <a:ext cx="36492" cy="17491"/>
            </a:xfrm>
            <a:custGeom>
              <a:avLst/>
              <a:gdLst/>
              <a:ahLst/>
              <a:cxnLst/>
              <a:rect l="l" t="t" r="r" b="b"/>
              <a:pathLst>
                <a:path w="943" h="452" extrusionOk="0">
                  <a:moveTo>
                    <a:pt x="1" y="0"/>
                  </a:moveTo>
                  <a:lnTo>
                    <a:pt x="1" y="452"/>
                  </a:lnTo>
                  <a:lnTo>
                    <a:pt x="943" y="452"/>
                  </a:lnTo>
                  <a:lnTo>
                    <a:pt x="943"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372;p62">
              <a:extLst>
                <a:ext uri="{FF2B5EF4-FFF2-40B4-BE49-F238E27FC236}">
                  <a16:creationId xmlns:a16="http://schemas.microsoft.com/office/drawing/2014/main" id="{B7329DE4-9DA8-9C83-1DD3-6182FFA85AE2}"/>
                </a:ext>
              </a:extLst>
            </p:cNvPr>
            <p:cNvSpPr/>
            <p:nvPr/>
          </p:nvSpPr>
          <p:spPr>
            <a:xfrm>
              <a:off x="5023682" y="2767552"/>
              <a:ext cx="38040" cy="17491"/>
            </a:xfrm>
            <a:custGeom>
              <a:avLst/>
              <a:gdLst/>
              <a:ahLst/>
              <a:cxnLst/>
              <a:rect l="l" t="t" r="r" b="b"/>
              <a:pathLst>
                <a:path w="983" h="452" extrusionOk="0">
                  <a:moveTo>
                    <a:pt x="1" y="0"/>
                  </a:moveTo>
                  <a:lnTo>
                    <a:pt x="1" y="452"/>
                  </a:lnTo>
                  <a:lnTo>
                    <a:pt x="982" y="452"/>
                  </a:lnTo>
                  <a:lnTo>
                    <a:pt x="982"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373;p62">
              <a:extLst>
                <a:ext uri="{FF2B5EF4-FFF2-40B4-BE49-F238E27FC236}">
                  <a16:creationId xmlns:a16="http://schemas.microsoft.com/office/drawing/2014/main" id="{049C440B-B45C-CFD9-2B85-9B7708A9B704}"/>
                </a:ext>
              </a:extLst>
            </p:cNvPr>
            <p:cNvSpPr/>
            <p:nvPr/>
          </p:nvSpPr>
          <p:spPr>
            <a:xfrm>
              <a:off x="3704062" y="2742477"/>
              <a:ext cx="990849" cy="12577"/>
            </a:xfrm>
            <a:custGeom>
              <a:avLst/>
              <a:gdLst/>
              <a:ahLst/>
              <a:cxnLst/>
              <a:rect l="l" t="t" r="r" b="b"/>
              <a:pathLst>
                <a:path w="25605" h="325" extrusionOk="0">
                  <a:moveTo>
                    <a:pt x="168" y="0"/>
                  </a:moveTo>
                  <a:cubicBezTo>
                    <a:pt x="89" y="0"/>
                    <a:pt x="1" y="79"/>
                    <a:pt x="1" y="157"/>
                  </a:cubicBezTo>
                  <a:cubicBezTo>
                    <a:pt x="1" y="246"/>
                    <a:pt x="89" y="324"/>
                    <a:pt x="168" y="324"/>
                  </a:cubicBezTo>
                  <a:lnTo>
                    <a:pt x="25438" y="324"/>
                  </a:lnTo>
                  <a:cubicBezTo>
                    <a:pt x="25516" y="324"/>
                    <a:pt x="25604" y="246"/>
                    <a:pt x="25604" y="157"/>
                  </a:cubicBezTo>
                  <a:cubicBezTo>
                    <a:pt x="25604" y="79"/>
                    <a:pt x="25516" y="0"/>
                    <a:pt x="25438"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374;p62">
              <a:extLst>
                <a:ext uri="{FF2B5EF4-FFF2-40B4-BE49-F238E27FC236}">
                  <a16:creationId xmlns:a16="http://schemas.microsoft.com/office/drawing/2014/main" id="{6D0BF329-8A7D-5388-AE38-B17DEC737784}"/>
                </a:ext>
              </a:extLst>
            </p:cNvPr>
            <p:cNvSpPr/>
            <p:nvPr/>
          </p:nvSpPr>
          <p:spPr>
            <a:xfrm>
              <a:off x="4500044" y="2520709"/>
              <a:ext cx="756497" cy="28520"/>
            </a:xfrm>
            <a:custGeom>
              <a:avLst/>
              <a:gdLst/>
              <a:ahLst/>
              <a:cxnLst/>
              <a:rect l="l" t="t" r="r" b="b"/>
              <a:pathLst>
                <a:path w="19549" h="737" extrusionOk="0">
                  <a:moveTo>
                    <a:pt x="0" y="0"/>
                  </a:moveTo>
                  <a:lnTo>
                    <a:pt x="0" y="206"/>
                  </a:lnTo>
                  <a:lnTo>
                    <a:pt x="324" y="206"/>
                  </a:lnTo>
                  <a:lnTo>
                    <a:pt x="324" y="736"/>
                  </a:lnTo>
                  <a:lnTo>
                    <a:pt x="530" y="736"/>
                  </a:lnTo>
                  <a:lnTo>
                    <a:pt x="530" y="206"/>
                  </a:lnTo>
                  <a:lnTo>
                    <a:pt x="1472" y="206"/>
                  </a:lnTo>
                  <a:lnTo>
                    <a:pt x="1472" y="736"/>
                  </a:lnTo>
                  <a:lnTo>
                    <a:pt x="1678" y="736"/>
                  </a:lnTo>
                  <a:lnTo>
                    <a:pt x="1678" y="206"/>
                  </a:lnTo>
                  <a:lnTo>
                    <a:pt x="2620" y="206"/>
                  </a:lnTo>
                  <a:lnTo>
                    <a:pt x="2620" y="736"/>
                  </a:lnTo>
                  <a:lnTo>
                    <a:pt x="2826" y="736"/>
                  </a:lnTo>
                  <a:lnTo>
                    <a:pt x="2826" y="206"/>
                  </a:lnTo>
                  <a:lnTo>
                    <a:pt x="3759" y="206"/>
                  </a:lnTo>
                  <a:lnTo>
                    <a:pt x="3759" y="736"/>
                  </a:lnTo>
                  <a:lnTo>
                    <a:pt x="3965" y="736"/>
                  </a:lnTo>
                  <a:lnTo>
                    <a:pt x="3965" y="206"/>
                  </a:lnTo>
                  <a:lnTo>
                    <a:pt x="4907" y="206"/>
                  </a:lnTo>
                  <a:lnTo>
                    <a:pt x="4907" y="736"/>
                  </a:lnTo>
                  <a:lnTo>
                    <a:pt x="5113" y="736"/>
                  </a:lnTo>
                  <a:lnTo>
                    <a:pt x="5113" y="206"/>
                  </a:lnTo>
                  <a:lnTo>
                    <a:pt x="6055" y="206"/>
                  </a:lnTo>
                  <a:lnTo>
                    <a:pt x="6055" y="736"/>
                  </a:lnTo>
                  <a:lnTo>
                    <a:pt x="6261" y="736"/>
                  </a:lnTo>
                  <a:lnTo>
                    <a:pt x="6261" y="206"/>
                  </a:lnTo>
                  <a:lnTo>
                    <a:pt x="7193" y="206"/>
                  </a:lnTo>
                  <a:lnTo>
                    <a:pt x="7193" y="736"/>
                  </a:lnTo>
                  <a:lnTo>
                    <a:pt x="7399" y="736"/>
                  </a:lnTo>
                  <a:lnTo>
                    <a:pt x="7399" y="206"/>
                  </a:lnTo>
                  <a:lnTo>
                    <a:pt x="8342" y="206"/>
                  </a:lnTo>
                  <a:lnTo>
                    <a:pt x="8342" y="736"/>
                  </a:lnTo>
                  <a:lnTo>
                    <a:pt x="8548" y="736"/>
                  </a:lnTo>
                  <a:lnTo>
                    <a:pt x="8548" y="206"/>
                  </a:lnTo>
                  <a:lnTo>
                    <a:pt x="9490" y="206"/>
                  </a:lnTo>
                  <a:lnTo>
                    <a:pt x="9490" y="736"/>
                  </a:lnTo>
                  <a:lnTo>
                    <a:pt x="9696" y="736"/>
                  </a:lnTo>
                  <a:lnTo>
                    <a:pt x="9696" y="206"/>
                  </a:lnTo>
                  <a:lnTo>
                    <a:pt x="10628" y="206"/>
                  </a:lnTo>
                  <a:lnTo>
                    <a:pt x="10628" y="736"/>
                  </a:lnTo>
                  <a:lnTo>
                    <a:pt x="10834" y="736"/>
                  </a:lnTo>
                  <a:lnTo>
                    <a:pt x="10834" y="206"/>
                  </a:lnTo>
                  <a:lnTo>
                    <a:pt x="11776" y="206"/>
                  </a:lnTo>
                  <a:lnTo>
                    <a:pt x="11776" y="736"/>
                  </a:lnTo>
                  <a:lnTo>
                    <a:pt x="11982" y="736"/>
                  </a:lnTo>
                  <a:lnTo>
                    <a:pt x="11982" y="206"/>
                  </a:lnTo>
                  <a:lnTo>
                    <a:pt x="12925" y="206"/>
                  </a:lnTo>
                  <a:lnTo>
                    <a:pt x="12925" y="736"/>
                  </a:lnTo>
                  <a:lnTo>
                    <a:pt x="13131" y="736"/>
                  </a:lnTo>
                  <a:lnTo>
                    <a:pt x="13131" y="206"/>
                  </a:lnTo>
                  <a:lnTo>
                    <a:pt x="14063" y="206"/>
                  </a:lnTo>
                  <a:lnTo>
                    <a:pt x="14063" y="736"/>
                  </a:lnTo>
                  <a:lnTo>
                    <a:pt x="14269" y="736"/>
                  </a:lnTo>
                  <a:lnTo>
                    <a:pt x="14269" y="206"/>
                  </a:lnTo>
                  <a:lnTo>
                    <a:pt x="15211" y="206"/>
                  </a:lnTo>
                  <a:lnTo>
                    <a:pt x="15211" y="736"/>
                  </a:lnTo>
                  <a:lnTo>
                    <a:pt x="15417" y="736"/>
                  </a:lnTo>
                  <a:lnTo>
                    <a:pt x="15417" y="206"/>
                  </a:lnTo>
                  <a:lnTo>
                    <a:pt x="16359" y="206"/>
                  </a:lnTo>
                  <a:lnTo>
                    <a:pt x="16359" y="736"/>
                  </a:lnTo>
                  <a:lnTo>
                    <a:pt x="16565" y="736"/>
                  </a:lnTo>
                  <a:lnTo>
                    <a:pt x="16565" y="206"/>
                  </a:lnTo>
                  <a:lnTo>
                    <a:pt x="17498" y="206"/>
                  </a:lnTo>
                  <a:lnTo>
                    <a:pt x="17498" y="736"/>
                  </a:lnTo>
                  <a:lnTo>
                    <a:pt x="17704" y="736"/>
                  </a:lnTo>
                  <a:lnTo>
                    <a:pt x="17704" y="206"/>
                  </a:lnTo>
                  <a:lnTo>
                    <a:pt x="18646" y="206"/>
                  </a:lnTo>
                  <a:lnTo>
                    <a:pt x="18646" y="736"/>
                  </a:lnTo>
                  <a:lnTo>
                    <a:pt x="18852" y="736"/>
                  </a:lnTo>
                  <a:lnTo>
                    <a:pt x="18852" y="206"/>
                  </a:lnTo>
                  <a:lnTo>
                    <a:pt x="19549" y="206"/>
                  </a:lnTo>
                  <a:lnTo>
                    <a:pt x="19549"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375;p62">
              <a:extLst>
                <a:ext uri="{FF2B5EF4-FFF2-40B4-BE49-F238E27FC236}">
                  <a16:creationId xmlns:a16="http://schemas.microsoft.com/office/drawing/2014/main" id="{28CF48BC-F944-E8BE-A075-0EFAB925D1BA}"/>
                </a:ext>
              </a:extLst>
            </p:cNvPr>
            <p:cNvSpPr/>
            <p:nvPr/>
          </p:nvSpPr>
          <p:spPr>
            <a:xfrm>
              <a:off x="3696091" y="2528680"/>
              <a:ext cx="359306" cy="4953"/>
            </a:xfrm>
            <a:custGeom>
              <a:avLst/>
              <a:gdLst/>
              <a:ahLst/>
              <a:cxnLst/>
              <a:rect l="l" t="t" r="r" b="b"/>
              <a:pathLst>
                <a:path w="9285" h="128" extrusionOk="0">
                  <a:moveTo>
                    <a:pt x="89" y="0"/>
                  </a:moveTo>
                  <a:cubicBezTo>
                    <a:pt x="50" y="0"/>
                    <a:pt x="1" y="0"/>
                    <a:pt x="1" y="40"/>
                  </a:cubicBezTo>
                  <a:cubicBezTo>
                    <a:pt x="1" y="128"/>
                    <a:pt x="50" y="128"/>
                    <a:pt x="89" y="128"/>
                  </a:cubicBezTo>
                  <a:lnTo>
                    <a:pt x="9206" y="128"/>
                  </a:lnTo>
                  <a:cubicBezTo>
                    <a:pt x="9245" y="128"/>
                    <a:pt x="9284" y="128"/>
                    <a:pt x="9284" y="40"/>
                  </a:cubicBezTo>
                  <a:cubicBezTo>
                    <a:pt x="9284" y="0"/>
                    <a:pt x="9245" y="0"/>
                    <a:pt x="9206"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7017404-DBA1-F3B1-F564-31DE6ADF4EEB}"/>
              </a:ext>
            </a:extLst>
          </p:cNvPr>
          <p:cNvPicPr>
            <a:picLocks noChangeAspect="1"/>
          </p:cNvPicPr>
          <p:nvPr/>
        </p:nvPicPr>
        <p:blipFill>
          <a:blip r:embed="rId4"/>
          <a:stretch>
            <a:fillRect/>
          </a:stretch>
        </p:blipFill>
        <p:spPr>
          <a:xfrm>
            <a:off x="1242639" y="1504433"/>
            <a:ext cx="1520020" cy="171270"/>
          </a:xfrm>
          <a:prstGeom prst="rect">
            <a:avLst/>
          </a:prstGeom>
        </p:spPr>
      </p:pic>
      <p:pic>
        <p:nvPicPr>
          <p:cNvPr id="6" name="Picture 5">
            <a:extLst>
              <a:ext uri="{FF2B5EF4-FFF2-40B4-BE49-F238E27FC236}">
                <a16:creationId xmlns:a16="http://schemas.microsoft.com/office/drawing/2014/main" id="{872913C6-81C4-D83F-8636-FD8A6D8F1198}"/>
              </a:ext>
            </a:extLst>
          </p:cNvPr>
          <p:cNvPicPr>
            <a:picLocks noChangeAspect="1"/>
          </p:cNvPicPr>
          <p:nvPr/>
        </p:nvPicPr>
        <p:blipFill>
          <a:blip r:embed="rId5"/>
          <a:stretch>
            <a:fillRect/>
          </a:stretch>
        </p:blipFill>
        <p:spPr>
          <a:xfrm>
            <a:off x="1349012" y="1750322"/>
            <a:ext cx="1218144" cy="1619476"/>
          </a:xfrm>
          <a:prstGeom prst="rect">
            <a:avLst/>
          </a:prstGeom>
        </p:spPr>
      </p:pic>
      <p:pic>
        <p:nvPicPr>
          <p:cNvPr id="13" name="Picture 12">
            <a:extLst>
              <a:ext uri="{FF2B5EF4-FFF2-40B4-BE49-F238E27FC236}">
                <a16:creationId xmlns:a16="http://schemas.microsoft.com/office/drawing/2014/main" id="{86AC3A96-F368-DEFA-4748-03DD7D618450}"/>
              </a:ext>
            </a:extLst>
          </p:cNvPr>
          <p:cNvPicPr>
            <a:picLocks noChangeAspect="1"/>
          </p:cNvPicPr>
          <p:nvPr/>
        </p:nvPicPr>
        <p:blipFill>
          <a:blip r:embed="rId6"/>
          <a:stretch>
            <a:fillRect/>
          </a:stretch>
        </p:blipFill>
        <p:spPr>
          <a:xfrm>
            <a:off x="3700240" y="1897837"/>
            <a:ext cx="4341790" cy="936235"/>
          </a:xfrm>
          <a:prstGeom prst="rect">
            <a:avLst/>
          </a:prstGeom>
        </p:spPr>
      </p:pic>
      <p:sp>
        <p:nvSpPr>
          <p:cNvPr id="20" name="Google Shape;428;p38">
            <a:extLst>
              <a:ext uri="{FF2B5EF4-FFF2-40B4-BE49-F238E27FC236}">
                <a16:creationId xmlns:a16="http://schemas.microsoft.com/office/drawing/2014/main" id="{699CF98E-CA57-D351-8697-E69EF05D3ABF}"/>
              </a:ext>
            </a:extLst>
          </p:cNvPr>
          <p:cNvSpPr txBox="1">
            <a:spLocks/>
          </p:cNvSpPr>
          <p:nvPr/>
        </p:nvSpPr>
        <p:spPr>
          <a:xfrm>
            <a:off x="3782249" y="1564569"/>
            <a:ext cx="38520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b="1" dirty="0">
                <a:solidFill>
                  <a:schemeClr val="tx1"/>
                </a:solidFill>
              </a:rPr>
              <a:t>Percentage of null values in each column</a:t>
            </a:r>
            <a:endParaRPr lang="en-US" sz="1100" b="1" dirty="0">
              <a:solidFill>
                <a:srgbClr val="0070C0"/>
              </a:solidFill>
            </a:endParaRPr>
          </a:p>
        </p:txBody>
      </p:sp>
    </p:spTree>
    <p:extLst>
      <p:ext uri="{BB962C8B-B14F-4D97-AF65-F5344CB8AC3E}">
        <p14:creationId xmlns:p14="http://schemas.microsoft.com/office/powerpoint/2010/main" val="4039452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2">
          <a:extLst>
            <a:ext uri="{FF2B5EF4-FFF2-40B4-BE49-F238E27FC236}">
              <a16:creationId xmlns:a16="http://schemas.microsoft.com/office/drawing/2014/main" id="{FBDF42B6-C545-5984-8C47-E51E7F000371}"/>
            </a:ext>
          </a:extLst>
        </p:cNvPr>
        <p:cNvGrpSpPr/>
        <p:nvPr/>
      </p:nvGrpSpPr>
      <p:grpSpPr>
        <a:xfrm>
          <a:off x="0" y="0"/>
          <a:ext cx="0" cy="0"/>
          <a:chOff x="0" y="0"/>
          <a:chExt cx="0" cy="0"/>
        </a:xfrm>
      </p:grpSpPr>
      <p:sp>
        <p:nvSpPr>
          <p:cNvPr id="526" name="Google Shape;526;p41">
            <a:extLst>
              <a:ext uri="{FF2B5EF4-FFF2-40B4-BE49-F238E27FC236}">
                <a16:creationId xmlns:a16="http://schemas.microsoft.com/office/drawing/2014/main" id="{28F9333A-2786-04AD-30AC-F434CF6F5639}"/>
              </a:ext>
            </a:extLst>
          </p:cNvPr>
          <p:cNvSpPr/>
          <p:nvPr/>
        </p:nvSpPr>
        <p:spPr>
          <a:xfrm>
            <a:off x="1924000" y="2425600"/>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a:extLst>
              <a:ext uri="{FF2B5EF4-FFF2-40B4-BE49-F238E27FC236}">
                <a16:creationId xmlns:a16="http://schemas.microsoft.com/office/drawing/2014/main" id="{335925F2-0987-F1C5-BD52-F0A2C7642A6C}"/>
              </a:ext>
            </a:extLst>
          </p:cNvPr>
          <p:cNvSpPr/>
          <p:nvPr/>
        </p:nvSpPr>
        <p:spPr>
          <a:xfrm>
            <a:off x="5197667" y="2425600"/>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a:extLst>
              <a:ext uri="{FF2B5EF4-FFF2-40B4-BE49-F238E27FC236}">
                <a16:creationId xmlns:a16="http://schemas.microsoft.com/office/drawing/2014/main" id="{C0C36E0E-5D3D-A965-2AB6-FE240F88E453}"/>
              </a:ext>
            </a:extLst>
          </p:cNvPr>
          <p:cNvSpPr/>
          <p:nvPr/>
        </p:nvSpPr>
        <p:spPr>
          <a:xfrm>
            <a:off x="6834500" y="2425600"/>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96;p36">
            <a:extLst>
              <a:ext uri="{FF2B5EF4-FFF2-40B4-BE49-F238E27FC236}">
                <a16:creationId xmlns:a16="http://schemas.microsoft.com/office/drawing/2014/main" id="{DE9A8243-A5C7-8DFC-5EC1-DCF7C994E7C7}"/>
              </a:ext>
            </a:extLst>
          </p:cNvPr>
          <p:cNvSpPr txBox="1">
            <a:spLocks/>
          </p:cNvSpPr>
          <p:nvPr/>
        </p:nvSpPr>
        <p:spPr>
          <a:xfrm>
            <a:off x="720000" y="458657"/>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3400" b="1" dirty="0">
                <a:solidFill>
                  <a:schemeClr val="tx1"/>
                </a:solidFill>
              </a:rPr>
              <a:t>Data Cleaning</a:t>
            </a:r>
          </a:p>
        </p:txBody>
      </p:sp>
      <p:pic>
        <p:nvPicPr>
          <p:cNvPr id="8" name="Picture 7">
            <a:extLst>
              <a:ext uri="{FF2B5EF4-FFF2-40B4-BE49-F238E27FC236}">
                <a16:creationId xmlns:a16="http://schemas.microsoft.com/office/drawing/2014/main" id="{8007FDF7-19ED-9B22-8CDE-94DB7CCBA132}"/>
              </a:ext>
            </a:extLst>
          </p:cNvPr>
          <p:cNvPicPr>
            <a:picLocks noChangeAspect="1"/>
          </p:cNvPicPr>
          <p:nvPr/>
        </p:nvPicPr>
        <p:blipFill>
          <a:blip r:embed="rId3"/>
          <a:stretch>
            <a:fillRect/>
          </a:stretch>
        </p:blipFill>
        <p:spPr>
          <a:xfrm>
            <a:off x="7665164" y="292693"/>
            <a:ext cx="1095022" cy="331928"/>
          </a:xfrm>
          <a:prstGeom prst="rect">
            <a:avLst/>
          </a:prstGeom>
        </p:spPr>
      </p:pic>
      <p:sp>
        <p:nvSpPr>
          <p:cNvPr id="9" name="Google Shape;342;p35">
            <a:extLst>
              <a:ext uri="{FF2B5EF4-FFF2-40B4-BE49-F238E27FC236}">
                <a16:creationId xmlns:a16="http://schemas.microsoft.com/office/drawing/2014/main" id="{006D6E6C-1C7D-7407-97BA-60A4084C5635}"/>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10" name="Google Shape;342;p35">
            <a:extLst>
              <a:ext uri="{FF2B5EF4-FFF2-40B4-BE49-F238E27FC236}">
                <a16:creationId xmlns:a16="http://schemas.microsoft.com/office/drawing/2014/main" id="{C70D2EE5-37DB-1589-37CC-B75FA1562CA2}"/>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11" name="Google Shape;342;p35">
            <a:extLst>
              <a:ext uri="{FF2B5EF4-FFF2-40B4-BE49-F238E27FC236}">
                <a16:creationId xmlns:a16="http://schemas.microsoft.com/office/drawing/2014/main" id="{7E8C8DF7-0BCB-C942-9B78-703E0E5EF35B}"/>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16</a:t>
            </a:r>
          </a:p>
        </p:txBody>
      </p:sp>
      <p:sp>
        <p:nvSpPr>
          <p:cNvPr id="12" name="Google Shape;428;p38">
            <a:extLst>
              <a:ext uri="{FF2B5EF4-FFF2-40B4-BE49-F238E27FC236}">
                <a16:creationId xmlns:a16="http://schemas.microsoft.com/office/drawing/2014/main" id="{55D401E6-BE05-9339-C5A9-E0A6D6E1DB45}"/>
              </a:ext>
            </a:extLst>
          </p:cNvPr>
          <p:cNvSpPr txBox="1">
            <a:spLocks noGrp="1"/>
          </p:cNvSpPr>
          <p:nvPr>
            <p:ph type="title"/>
          </p:nvPr>
        </p:nvSpPr>
        <p:spPr>
          <a:xfrm>
            <a:off x="2624449" y="956724"/>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a:solidFill>
                  <a:schemeClr val="accent1">
                    <a:lumMod val="75000"/>
                  </a:schemeClr>
                </a:solidFill>
              </a:rPr>
              <a:t>Handling </a:t>
            </a:r>
            <a:r>
              <a:rPr lang="en" sz="1400" b="1" dirty="0">
                <a:solidFill>
                  <a:schemeClr val="accent1">
                    <a:lumMod val="75000"/>
                  </a:schemeClr>
                </a:solidFill>
              </a:rPr>
              <a:t>Null Values</a:t>
            </a:r>
            <a:endParaRPr sz="1400" b="1" dirty="0">
              <a:solidFill>
                <a:schemeClr val="accent1">
                  <a:lumMod val="75000"/>
                </a:schemeClr>
              </a:solidFill>
            </a:endParaRPr>
          </a:p>
        </p:txBody>
      </p:sp>
      <p:sp>
        <p:nvSpPr>
          <p:cNvPr id="22" name="Google Shape;428;p38">
            <a:extLst>
              <a:ext uri="{FF2B5EF4-FFF2-40B4-BE49-F238E27FC236}">
                <a16:creationId xmlns:a16="http://schemas.microsoft.com/office/drawing/2014/main" id="{6AB8B626-F097-48B5-9C10-E8995298A7C9}"/>
              </a:ext>
            </a:extLst>
          </p:cNvPr>
          <p:cNvSpPr txBox="1">
            <a:spLocks/>
          </p:cNvSpPr>
          <p:nvPr/>
        </p:nvSpPr>
        <p:spPr>
          <a:xfrm>
            <a:off x="546794" y="2306960"/>
            <a:ext cx="475534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solidFill>
                  <a:schemeClr val="tx1"/>
                </a:solidFill>
              </a:rPr>
              <a:t>Because </a:t>
            </a:r>
            <a:r>
              <a:rPr lang="en-US" sz="1100" b="1" dirty="0">
                <a:solidFill>
                  <a:schemeClr val="tx1"/>
                </a:solidFill>
              </a:rPr>
              <a:t>age </a:t>
            </a:r>
            <a:r>
              <a:rPr lang="en-US" sz="1100" dirty="0">
                <a:solidFill>
                  <a:schemeClr val="tx1"/>
                </a:solidFill>
              </a:rPr>
              <a:t>is a </a:t>
            </a:r>
            <a:r>
              <a:rPr lang="en-US" sz="1100" b="1" dirty="0">
                <a:solidFill>
                  <a:schemeClr val="tx1"/>
                </a:solidFill>
              </a:rPr>
              <a:t>numerical</a:t>
            </a:r>
            <a:r>
              <a:rPr lang="en-US" sz="1100" dirty="0">
                <a:solidFill>
                  <a:schemeClr val="tx1"/>
                </a:solidFill>
              </a:rPr>
              <a:t> column, missing entries are handled by replacing them with the </a:t>
            </a:r>
            <a:r>
              <a:rPr lang="en-US" sz="1100" b="1" dirty="0">
                <a:solidFill>
                  <a:schemeClr val="tx1"/>
                </a:solidFill>
              </a:rPr>
              <a:t>median</a:t>
            </a:r>
            <a:r>
              <a:rPr lang="en-US" sz="1100" dirty="0">
                <a:solidFill>
                  <a:schemeClr val="tx1"/>
                </a:solidFill>
              </a:rPr>
              <a:t>.</a:t>
            </a:r>
            <a:endParaRPr lang="en-US" sz="1100" dirty="0">
              <a:solidFill>
                <a:srgbClr val="0070C0"/>
              </a:solidFill>
            </a:endParaRPr>
          </a:p>
        </p:txBody>
      </p:sp>
      <p:grpSp>
        <p:nvGrpSpPr>
          <p:cNvPr id="23" name="Google Shape;1328;p62">
            <a:extLst>
              <a:ext uri="{FF2B5EF4-FFF2-40B4-BE49-F238E27FC236}">
                <a16:creationId xmlns:a16="http://schemas.microsoft.com/office/drawing/2014/main" id="{7DA418C6-4A24-3126-FB57-4D0487D23264}"/>
              </a:ext>
            </a:extLst>
          </p:cNvPr>
          <p:cNvGrpSpPr/>
          <p:nvPr/>
        </p:nvGrpSpPr>
        <p:grpSpPr>
          <a:xfrm>
            <a:off x="635994" y="3184137"/>
            <a:ext cx="3347011" cy="1416665"/>
            <a:chOff x="3473200" y="1993975"/>
            <a:chExt cx="2231104" cy="871953"/>
          </a:xfrm>
        </p:grpSpPr>
        <p:sp>
          <p:nvSpPr>
            <p:cNvPr id="24" name="Google Shape;1329;p62">
              <a:extLst>
                <a:ext uri="{FF2B5EF4-FFF2-40B4-BE49-F238E27FC236}">
                  <a16:creationId xmlns:a16="http://schemas.microsoft.com/office/drawing/2014/main" id="{DF452507-90FE-4E35-05AD-025AD354A298}"/>
                </a:ext>
              </a:extLst>
            </p:cNvPr>
            <p:cNvSpPr/>
            <p:nvPr/>
          </p:nvSpPr>
          <p:spPr>
            <a:xfrm>
              <a:off x="3622065" y="2595121"/>
              <a:ext cx="346381" cy="41445"/>
            </a:xfrm>
            <a:custGeom>
              <a:avLst/>
              <a:gdLst/>
              <a:ahLst/>
              <a:cxnLst/>
              <a:rect l="l" t="t" r="r" b="b"/>
              <a:pathLst>
                <a:path w="8951" h="1071" extrusionOk="0">
                  <a:moveTo>
                    <a:pt x="1266" y="1"/>
                  </a:moveTo>
                  <a:lnTo>
                    <a:pt x="0" y="491"/>
                  </a:lnTo>
                  <a:lnTo>
                    <a:pt x="2002" y="1070"/>
                  </a:lnTo>
                  <a:lnTo>
                    <a:pt x="8950" y="1070"/>
                  </a:lnTo>
                  <a:lnTo>
                    <a:pt x="8950"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30;p62">
              <a:extLst>
                <a:ext uri="{FF2B5EF4-FFF2-40B4-BE49-F238E27FC236}">
                  <a16:creationId xmlns:a16="http://schemas.microsoft.com/office/drawing/2014/main" id="{4C4B7D32-838F-76F9-F015-8D2652B3B568}"/>
                </a:ext>
              </a:extLst>
            </p:cNvPr>
            <p:cNvSpPr/>
            <p:nvPr/>
          </p:nvSpPr>
          <p:spPr>
            <a:xfrm>
              <a:off x="3900407" y="2590555"/>
              <a:ext cx="76002" cy="98021"/>
            </a:xfrm>
            <a:custGeom>
              <a:avLst/>
              <a:gdLst/>
              <a:ahLst/>
              <a:cxnLst/>
              <a:rect l="l" t="t" r="r" b="b"/>
              <a:pathLst>
                <a:path w="1964" h="2533" extrusionOk="0">
                  <a:moveTo>
                    <a:pt x="1963" y="1"/>
                  </a:moveTo>
                  <a:lnTo>
                    <a:pt x="0" y="325"/>
                  </a:lnTo>
                  <a:lnTo>
                    <a:pt x="0" y="2533"/>
                  </a:lnTo>
                  <a:lnTo>
                    <a:pt x="1963" y="2533"/>
                  </a:lnTo>
                  <a:lnTo>
                    <a:pt x="1963"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31;p62">
              <a:extLst>
                <a:ext uri="{FF2B5EF4-FFF2-40B4-BE49-F238E27FC236}">
                  <a16:creationId xmlns:a16="http://schemas.microsoft.com/office/drawing/2014/main" id="{71ADFE7C-943B-AF51-7482-ACC2073066A0}"/>
                </a:ext>
              </a:extLst>
            </p:cNvPr>
            <p:cNvSpPr/>
            <p:nvPr/>
          </p:nvSpPr>
          <p:spPr>
            <a:xfrm>
              <a:off x="3658130" y="2600075"/>
              <a:ext cx="6501" cy="120040"/>
            </a:xfrm>
            <a:custGeom>
              <a:avLst/>
              <a:gdLst/>
              <a:ahLst/>
              <a:cxnLst/>
              <a:rect l="l" t="t" r="r" b="b"/>
              <a:pathLst>
                <a:path w="168" h="3102" extrusionOk="0">
                  <a:moveTo>
                    <a:pt x="89" y="0"/>
                  </a:moveTo>
                  <a:cubicBezTo>
                    <a:pt x="49" y="0"/>
                    <a:pt x="0" y="40"/>
                    <a:pt x="0" y="79"/>
                  </a:cubicBezTo>
                  <a:lnTo>
                    <a:pt x="0" y="3023"/>
                  </a:lnTo>
                  <a:cubicBezTo>
                    <a:pt x="0" y="3062"/>
                    <a:pt x="49" y="3101"/>
                    <a:pt x="89" y="3101"/>
                  </a:cubicBezTo>
                  <a:cubicBezTo>
                    <a:pt x="128" y="3101"/>
                    <a:pt x="167" y="3062"/>
                    <a:pt x="167" y="3023"/>
                  </a:cubicBezTo>
                  <a:lnTo>
                    <a:pt x="167" y="79"/>
                  </a:lnTo>
                  <a:cubicBezTo>
                    <a:pt x="167" y="40"/>
                    <a:pt x="128" y="0"/>
                    <a:pt x="89"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2;p62">
              <a:extLst>
                <a:ext uri="{FF2B5EF4-FFF2-40B4-BE49-F238E27FC236}">
                  <a16:creationId xmlns:a16="http://schemas.microsoft.com/office/drawing/2014/main" id="{CB3188F4-678F-DE9D-32A4-B303AC659D47}"/>
                </a:ext>
              </a:extLst>
            </p:cNvPr>
            <p:cNvSpPr/>
            <p:nvPr/>
          </p:nvSpPr>
          <p:spPr>
            <a:xfrm>
              <a:off x="3724571" y="2600075"/>
              <a:ext cx="6501" cy="120040"/>
            </a:xfrm>
            <a:custGeom>
              <a:avLst/>
              <a:gdLst/>
              <a:ahLst/>
              <a:cxnLst/>
              <a:rect l="l" t="t" r="r" b="b"/>
              <a:pathLst>
                <a:path w="168" h="3102" extrusionOk="0">
                  <a:moveTo>
                    <a:pt x="89" y="0"/>
                  </a:moveTo>
                  <a:cubicBezTo>
                    <a:pt x="50" y="0"/>
                    <a:pt x="1" y="40"/>
                    <a:pt x="1" y="79"/>
                  </a:cubicBezTo>
                  <a:lnTo>
                    <a:pt x="1" y="3023"/>
                  </a:lnTo>
                  <a:cubicBezTo>
                    <a:pt x="1" y="3062"/>
                    <a:pt x="50" y="3101"/>
                    <a:pt x="89" y="3101"/>
                  </a:cubicBezTo>
                  <a:cubicBezTo>
                    <a:pt x="128" y="3101"/>
                    <a:pt x="168" y="3062"/>
                    <a:pt x="168" y="3023"/>
                  </a:cubicBezTo>
                  <a:lnTo>
                    <a:pt x="168" y="79"/>
                  </a:lnTo>
                  <a:cubicBezTo>
                    <a:pt x="168" y="40"/>
                    <a:pt x="128" y="0"/>
                    <a:pt x="89"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3;p62">
              <a:extLst>
                <a:ext uri="{FF2B5EF4-FFF2-40B4-BE49-F238E27FC236}">
                  <a16:creationId xmlns:a16="http://schemas.microsoft.com/office/drawing/2014/main" id="{73175709-57A4-35F5-509A-E42A6BBEE3D5}"/>
                </a:ext>
              </a:extLst>
            </p:cNvPr>
            <p:cNvSpPr/>
            <p:nvPr/>
          </p:nvSpPr>
          <p:spPr>
            <a:xfrm>
              <a:off x="3889379" y="2427644"/>
              <a:ext cx="278429" cy="58549"/>
            </a:xfrm>
            <a:custGeom>
              <a:avLst/>
              <a:gdLst/>
              <a:ahLst/>
              <a:cxnLst/>
              <a:rect l="l" t="t" r="r" b="b"/>
              <a:pathLst>
                <a:path w="7195" h="1513" extrusionOk="0">
                  <a:moveTo>
                    <a:pt x="1434" y="1"/>
                  </a:moveTo>
                  <a:lnTo>
                    <a:pt x="1" y="815"/>
                  </a:lnTo>
                  <a:lnTo>
                    <a:pt x="1718" y="1512"/>
                  </a:lnTo>
                  <a:lnTo>
                    <a:pt x="7194" y="1512"/>
                  </a:lnTo>
                  <a:lnTo>
                    <a:pt x="7194"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4;p62">
              <a:extLst>
                <a:ext uri="{FF2B5EF4-FFF2-40B4-BE49-F238E27FC236}">
                  <a16:creationId xmlns:a16="http://schemas.microsoft.com/office/drawing/2014/main" id="{0D3212EA-1E63-3A7B-EA75-7AB0FDC1BAD2}"/>
                </a:ext>
              </a:extLst>
            </p:cNvPr>
            <p:cNvSpPr/>
            <p:nvPr/>
          </p:nvSpPr>
          <p:spPr>
            <a:xfrm>
              <a:off x="4053838" y="2471719"/>
              <a:ext cx="6462" cy="53944"/>
            </a:xfrm>
            <a:custGeom>
              <a:avLst/>
              <a:gdLst/>
              <a:ahLst/>
              <a:cxnLst/>
              <a:rect l="l" t="t" r="r" b="b"/>
              <a:pathLst>
                <a:path w="167" h="1394" extrusionOk="0">
                  <a:moveTo>
                    <a:pt x="0" y="0"/>
                  </a:moveTo>
                  <a:lnTo>
                    <a:pt x="0" y="1394"/>
                  </a:lnTo>
                  <a:lnTo>
                    <a:pt x="167" y="1394"/>
                  </a:lnTo>
                  <a:lnTo>
                    <a:pt x="16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5;p62">
              <a:extLst>
                <a:ext uri="{FF2B5EF4-FFF2-40B4-BE49-F238E27FC236}">
                  <a16:creationId xmlns:a16="http://schemas.microsoft.com/office/drawing/2014/main" id="{EC251393-FDAA-2364-B2A8-438C6AC99C3B}"/>
                </a:ext>
              </a:extLst>
            </p:cNvPr>
            <p:cNvSpPr/>
            <p:nvPr/>
          </p:nvSpPr>
          <p:spPr>
            <a:xfrm>
              <a:off x="4172674" y="2278779"/>
              <a:ext cx="93106" cy="41058"/>
            </a:xfrm>
            <a:custGeom>
              <a:avLst/>
              <a:gdLst/>
              <a:ahLst/>
              <a:cxnLst/>
              <a:rect l="l" t="t" r="r" b="b"/>
              <a:pathLst>
                <a:path w="2406" h="1061" extrusionOk="0">
                  <a:moveTo>
                    <a:pt x="737" y="1"/>
                  </a:moveTo>
                  <a:lnTo>
                    <a:pt x="1" y="207"/>
                  </a:lnTo>
                  <a:lnTo>
                    <a:pt x="1267" y="1061"/>
                  </a:lnTo>
                  <a:lnTo>
                    <a:pt x="2405" y="1061"/>
                  </a:lnTo>
                  <a:lnTo>
                    <a:pt x="2405"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36;p62">
              <a:extLst>
                <a:ext uri="{FF2B5EF4-FFF2-40B4-BE49-F238E27FC236}">
                  <a16:creationId xmlns:a16="http://schemas.microsoft.com/office/drawing/2014/main" id="{2B5E171C-1B98-18CA-61BF-AF60BB823D80}"/>
                </a:ext>
              </a:extLst>
            </p:cNvPr>
            <p:cNvSpPr/>
            <p:nvPr/>
          </p:nvSpPr>
          <p:spPr>
            <a:xfrm>
              <a:off x="4191674" y="2278779"/>
              <a:ext cx="289419" cy="115512"/>
            </a:xfrm>
            <a:custGeom>
              <a:avLst/>
              <a:gdLst/>
              <a:ahLst/>
              <a:cxnLst/>
              <a:rect l="l" t="t" r="r" b="b"/>
              <a:pathLst>
                <a:path w="7479" h="2985" extrusionOk="0">
                  <a:moveTo>
                    <a:pt x="3023" y="1"/>
                  </a:moveTo>
                  <a:lnTo>
                    <a:pt x="736" y="2209"/>
                  </a:lnTo>
                  <a:lnTo>
                    <a:pt x="0" y="2984"/>
                  </a:lnTo>
                  <a:lnTo>
                    <a:pt x="3435" y="2984"/>
                  </a:lnTo>
                  <a:lnTo>
                    <a:pt x="5103" y="1022"/>
                  </a:lnTo>
                  <a:lnTo>
                    <a:pt x="7478" y="1022"/>
                  </a:lnTo>
                  <a:lnTo>
                    <a:pt x="6536" y="207"/>
                  </a:lnTo>
                  <a:lnTo>
                    <a:pt x="3023"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37;p62">
              <a:extLst>
                <a:ext uri="{FF2B5EF4-FFF2-40B4-BE49-F238E27FC236}">
                  <a16:creationId xmlns:a16="http://schemas.microsoft.com/office/drawing/2014/main" id="{40AB1588-8129-8C5F-EDAD-1C99AD90F1C4}"/>
                </a:ext>
              </a:extLst>
            </p:cNvPr>
            <p:cNvSpPr/>
            <p:nvPr/>
          </p:nvSpPr>
          <p:spPr>
            <a:xfrm>
              <a:off x="4403575" y="2278779"/>
              <a:ext cx="6501" cy="120427"/>
            </a:xfrm>
            <a:custGeom>
              <a:avLst/>
              <a:gdLst/>
              <a:ahLst/>
              <a:cxnLst/>
              <a:rect l="l" t="t" r="r" b="b"/>
              <a:pathLst>
                <a:path w="168" h="3112" extrusionOk="0">
                  <a:moveTo>
                    <a:pt x="0" y="1"/>
                  </a:moveTo>
                  <a:lnTo>
                    <a:pt x="0" y="3112"/>
                  </a:lnTo>
                  <a:lnTo>
                    <a:pt x="167" y="3112"/>
                  </a:lnTo>
                  <a:lnTo>
                    <a:pt x="167"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38;p62">
              <a:extLst>
                <a:ext uri="{FF2B5EF4-FFF2-40B4-BE49-F238E27FC236}">
                  <a16:creationId xmlns:a16="http://schemas.microsoft.com/office/drawing/2014/main" id="{D695791B-D10A-DB5C-EC25-27D708DBBF48}"/>
                </a:ext>
              </a:extLst>
            </p:cNvPr>
            <p:cNvSpPr/>
            <p:nvPr/>
          </p:nvSpPr>
          <p:spPr>
            <a:xfrm>
              <a:off x="4294219" y="2278779"/>
              <a:ext cx="6462" cy="120427"/>
            </a:xfrm>
            <a:custGeom>
              <a:avLst/>
              <a:gdLst/>
              <a:ahLst/>
              <a:cxnLst/>
              <a:rect l="l" t="t" r="r" b="b"/>
              <a:pathLst>
                <a:path w="167" h="3112" extrusionOk="0">
                  <a:moveTo>
                    <a:pt x="0" y="1"/>
                  </a:moveTo>
                  <a:lnTo>
                    <a:pt x="0" y="3112"/>
                  </a:lnTo>
                  <a:lnTo>
                    <a:pt x="167" y="3112"/>
                  </a:lnTo>
                  <a:lnTo>
                    <a:pt x="167"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39;p62">
              <a:extLst>
                <a:ext uri="{FF2B5EF4-FFF2-40B4-BE49-F238E27FC236}">
                  <a16:creationId xmlns:a16="http://schemas.microsoft.com/office/drawing/2014/main" id="{82FCB362-733E-4550-77D7-013C44B0E1BE}"/>
                </a:ext>
              </a:extLst>
            </p:cNvPr>
            <p:cNvSpPr/>
            <p:nvPr/>
          </p:nvSpPr>
          <p:spPr>
            <a:xfrm>
              <a:off x="4227739" y="2064983"/>
              <a:ext cx="6501" cy="213842"/>
            </a:xfrm>
            <a:custGeom>
              <a:avLst/>
              <a:gdLst/>
              <a:ahLst/>
              <a:cxnLst/>
              <a:rect l="l" t="t" r="r" b="b"/>
              <a:pathLst>
                <a:path w="168" h="5526" extrusionOk="0">
                  <a:moveTo>
                    <a:pt x="1" y="1"/>
                  </a:moveTo>
                  <a:lnTo>
                    <a:pt x="1" y="5526"/>
                  </a:lnTo>
                  <a:lnTo>
                    <a:pt x="168" y="5526"/>
                  </a:lnTo>
                  <a:lnTo>
                    <a:pt x="168"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40;p62">
              <a:extLst>
                <a:ext uri="{FF2B5EF4-FFF2-40B4-BE49-F238E27FC236}">
                  <a16:creationId xmlns:a16="http://schemas.microsoft.com/office/drawing/2014/main" id="{2CD04BAB-16CB-5FE6-F479-B188F0A39C2E}"/>
                </a:ext>
              </a:extLst>
            </p:cNvPr>
            <p:cNvSpPr/>
            <p:nvPr/>
          </p:nvSpPr>
          <p:spPr>
            <a:xfrm>
              <a:off x="4265738" y="1993975"/>
              <a:ext cx="202814" cy="284852"/>
            </a:xfrm>
            <a:custGeom>
              <a:avLst/>
              <a:gdLst/>
              <a:ahLst/>
              <a:cxnLst/>
              <a:rect l="l" t="t" r="r" b="b"/>
              <a:pathLst>
                <a:path w="5241" h="7361" extrusionOk="0">
                  <a:moveTo>
                    <a:pt x="1472" y="1797"/>
                  </a:moveTo>
                  <a:lnTo>
                    <a:pt x="1472" y="2945"/>
                  </a:lnTo>
                  <a:lnTo>
                    <a:pt x="1433" y="2945"/>
                  </a:lnTo>
                  <a:lnTo>
                    <a:pt x="1433" y="1797"/>
                  </a:lnTo>
                  <a:close/>
                  <a:moveTo>
                    <a:pt x="942" y="4250"/>
                  </a:moveTo>
                  <a:lnTo>
                    <a:pt x="1109" y="4584"/>
                  </a:lnTo>
                  <a:lnTo>
                    <a:pt x="785" y="4584"/>
                  </a:lnTo>
                  <a:lnTo>
                    <a:pt x="785" y="4417"/>
                  </a:lnTo>
                  <a:cubicBezTo>
                    <a:pt x="824" y="4378"/>
                    <a:pt x="903" y="4338"/>
                    <a:pt x="942" y="4250"/>
                  </a:cubicBezTo>
                  <a:close/>
                  <a:moveTo>
                    <a:pt x="2336" y="6213"/>
                  </a:moveTo>
                  <a:lnTo>
                    <a:pt x="2336" y="6664"/>
                  </a:lnTo>
                  <a:lnTo>
                    <a:pt x="2090" y="6664"/>
                  </a:lnTo>
                  <a:lnTo>
                    <a:pt x="2090" y="6213"/>
                  </a:lnTo>
                  <a:close/>
                  <a:moveTo>
                    <a:pt x="1472" y="1"/>
                  </a:moveTo>
                  <a:lnTo>
                    <a:pt x="1472" y="1640"/>
                  </a:lnTo>
                  <a:lnTo>
                    <a:pt x="785" y="1640"/>
                  </a:lnTo>
                  <a:lnTo>
                    <a:pt x="785" y="1797"/>
                  </a:lnTo>
                  <a:lnTo>
                    <a:pt x="1276" y="1797"/>
                  </a:lnTo>
                  <a:lnTo>
                    <a:pt x="1276" y="2945"/>
                  </a:lnTo>
                  <a:lnTo>
                    <a:pt x="1031" y="2945"/>
                  </a:lnTo>
                  <a:lnTo>
                    <a:pt x="1031" y="3063"/>
                  </a:lnTo>
                  <a:lnTo>
                    <a:pt x="1472" y="3063"/>
                  </a:lnTo>
                  <a:lnTo>
                    <a:pt x="1472" y="4584"/>
                  </a:lnTo>
                  <a:lnTo>
                    <a:pt x="1276" y="4584"/>
                  </a:lnTo>
                  <a:lnTo>
                    <a:pt x="1031" y="4093"/>
                  </a:lnTo>
                  <a:cubicBezTo>
                    <a:pt x="1070" y="3965"/>
                    <a:pt x="1109" y="3799"/>
                    <a:pt x="1109" y="3642"/>
                  </a:cubicBezTo>
                  <a:cubicBezTo>
                    <a:pt x="1109" y="3190"/>
                    <a:pt x="864" y="2778"/>
                    <a:pt x="540" y="2778"/>
                  </a:cubicBezTo>
                  <a:cubicBezTo>
                    <a:pt x="245" y="2778"/>
                    <a:pt x="0" y="3190"/>
                    <a:pt x="0" y="3642"/>
                  </a:cubicBezTo>
                  <a:cubicBezTo>
                    <a:pt x="0" y="4093"/>
                    <a:pt x="245" y="4495"/>
                    <a:pt x="540" y="4495"/>
                  </a:cubicBezTo>
                  <a:cubicBezTo>
                    <a:pt x="579" y="4495"/>
                    <a:pt x="618" y="4495"/>
                    <a:pt x="618" y="4456"/>
                  </a:cubicBezTo>
                  <a:lnTo>
                    <a:pt x="618" y="4584"/>
                  </a:lnTo>
                  <a:lnTo>
                    <a:pt x="0" y="4584"/>
                  </a:lnTo>
                  <a:lnTo>
                    <a:pt x="0" y="4741"/>
                  </a:lnTo>
                  <a:lnTo>
                    <a:pt x="981" y="4741"/>
                  </a:lnTo>
                  <a:lnTo>
                    <a:pt x="981" y="6056"/>
                  </a:lnTo>
                  <a:lnTo>
                    <a:pt x="373" y="6056"/>
                  </a:lnTo>
                  <a:lnTo>
                    <a:pt x="373" y="6213"/>
                  </a:lnTo>
                  <a:lnTo>
                    <a:pt x="981" y="6213"/>
                  </a:lnTo>
                  <a:lnTo>
                    <a:pt x="981" y="7194"/>
                  </a:lnTo>
                  <a:lnTo>
                    <a:pt x="2090" y="7194"/>
                  </a:lnTo>
                  <a:lnTo>
                    <a:pt x="2090" y="6831"/>
                  </a:lnTo>
                  <a:lnTo>
                    <a:pt x="2336" y="6831"/>
                  </a:lnTo>
                  <a:lnTo>
                    <a:pt x="2336" y="7361"/>
                  </a:lnTo>
                  <a:lnTo>
                    <a:pt x="2503" y="7361"/>
                  </a:lnTo>
                  <a:lnTo>
                    <a:pt x="2503" y="6831"/>
                  </a:lnTo>
                  <a:lnTo>
                    <a:pt x="5241" y="6831"/>
                  </a:lnTo>
                  <a:lnTo>
                    <a:pt x="5241" y="6664"/>
                  </a:lnTo>
                  <a:lnTo>
                    <a:pt x="2503" y="6664"/>
                  </a:lnTo>
                  <a:lnTo>
                    <a:pt x="2503" y="6213"/>
                  </a:lnTo>
                  <a:lnTo>
                    <a:pt x="4583" y="6213"/>
                  </a:lnTo>
                  <a:lnTo>
                    <a:pt x="4583" y="6056"/>
                  </a:lnTo>
                  <a:lnTo>
                    <a:pt x="4220" y="6056"/>
                  </a:lnTo>
                  <a:lnTo>
                    <a:pt x="4220" y="5359"/>
                  </a:lnTo>
                  <a:lnTo>
                    <a:pt x="4583" y="5359"/>
                  </a:lnTo>
                  <a:lnTo>
                    <a:pt x="4583" y="5192"/>
                  </a:lnTo>
                  <a:lnTo>
                    <a:pt x="2581" y="5192"/>
                  </a:lnTo>
                  <a:lnTo>
                    <a:pt x="2581" y="5359"/>
                  </a:lnTo>
                  <a:lnTo>
                    <a:pt x="3111" y="5359"/>
                  </a:lnTo>
                  <a:lnTo>
                    <a:pt x="3111" y="6056"/>
                  </a:lnTo>
                  <a:lnTo>
                    <a:pt x="2503" y="6056"/>
                  </a:lnTo>
                  <a:lnTo>
                    <a:pt x="2503" y="3553"/>
                  </a:lnTo>
                  <a:lnTo>
                    <a:pt x="2336" y="3553"/>
                  </a:lnTo>
                  <a:lnTo>
                    <a:pt x="2336" y="6056"/>
                  </a:lnTo>
                  <a:lnTo>
                    <a:pt x="2090" y="6056"/>
                  </a:lnTo>
                  <a:lnTo>
                    <a:pt x="2090" y="4741"/>
                  </a:lnTo>
                  <a:lnTo>
                    <a:pt x="2090" y="4662"/>
                  </a:lnTo>
                  <a:lnTo>
                    <a:pt x="2090" y="4584"/>
                  </a:lnTo>
                  <a:lnTo>
                    <a:pt x="1639" y="4584"/>
                  </a:lnTo>
                  <a:lnTo>
                    <a:pt x="1639" y="3063"/>
                  </a:lnTo>
                  <a:lnTo>
                    <a:pt x="2208" y="3063"/>
                  </a:lnTo>
                  <a:lnTo>
                    <a:pt x="2208" y="2945"/>
                  </a:lnTo>
                  <a:lnTo>
                    <a:pt x="1639" y="2945"/>
                  </a:lnTo>
                  <a:lnTo>
                    <a:pt x="1639" y="1797"/>
                  </a:lnTo>
                  <a:lnTo>
                    <a:pt x="2208" y="1797"/>
                  </a:lnTo>
                  <a:lnTo>
                    <a:pt x="2208" y="1640"/>
                  </a:lnTo>
                  <a:lnTo>
                    <a:pt x="1639" y="1640"/>
                  </a:lnTo>
                  <a:lnTo>
                    <a:pt x="1639"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41;p62">
              <a:extLst>
                <a:ext uri="{FF2B5EF4-FFF2-40B4-BE49-F238E27FC236}">
                  <a16:creationId xmlns:a16="http://schemas.microsoft.com/office/drawing/2014/main" id="{A39C273B-B9BF-BC4F-A2DB-57E5AAE6FB11}"/>
                </a:ext>
              </a:extLst>
            </p:cNvPr>
            <p:cNvSpPr/>
            <p:nvPr/>
          </p:nvSpPr>
          <p:spPr>
            <a:xfrm>
              <a:off x="4033329" y="2582584"/>
              <a:ext cx="694620" cy="142445"/>
            </a:xfrm>
            <a:custGeom>
              <a:avLst/>
              <a:gdLst/>
              <a:ahLst/>
              <a:cxnLst/>
              <a:rect l="l" t="t" r="r" b="b"/>
              <a:pathLst>
                <a:path w="17950" h="3681" extrusionOk="0">
                  <a:moveTo>
                    <a:pt x="1472" y="1"/>
                  </a:moveTo>
                  <a:lnTo>
                    <a:pt x="0" y="3681"/>
                  </a:lnTo>
                  <a:lnTo>
                    <a:pt x="17949" y="3681"/>
                  </a:lnTo>
                  <a:lnTo>
                    <a:pt x="17949" y="207"/>
                  </a:lnTo>
                  <a:lnTo>
                    <a:pt x="1472"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42;p62">
              <a:extLst>
                <a:ext uri="{FF2B5EF4-FFF2-40B4-BE49-F238E27FC236}">
                  <a16:creationId xmlns:a16="http://schemas.microsoft.com/office/drawing/2014/main" id="{C011446C-3111-BEA7-7759-8A9A2BA515D9}"/>
                </a:ext>
              </a:extLst>
            </p:cNvPr>
            <p:cNvSpPr/>
            <p:nvPr/>
          </p:nvSpPr>
          <p:spPr>
            <a:xfrm>
              <a:off x="4373585" y="2600075"/>
              <a:ext cx="77511" cy="115473"/>
            </a:xfrm>
            <a:custGeom>
              <a:avLst/>
              <a:gdLst/>
              <a:ahLst/>
              <a:cxnLst/>
              <a:rect l="l" t="t" r="r" b="b"/>
              <a:pathLst>
                <a:path w="2003" h="2984" extrusionOk="0">
                  <a:moveTo>
                    <a:pt x="0" y="0"/>
                  </a:moveTo>
                  <a:lnTo>
                    <a:pt x="0" y="2984"/>
                  </a:lnTo>
                  <a:lnTo>
                    <a:pt x="2002" y="2984"/>
                  </a:lnTo>
                  <a:lnTo>
                    <a:pt x="2002"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43;p62">
              <a:extLst>
                <a:ext uri="{FF2B5EF4-FFF2-40B4-BE49-F238E27FC236}">
                  <a16:creationId xmlns:a16="http://schemas.microsoft.com/office/drawing/2014/main" id="{4E212A2B-13A8-D5EC-EFEA-5D66B564D698}"/>
                </a:ext>
              </a:extLst>
            </p:cNvPr>
            <p:cNvSpPr/>
            <p:nvPr/>
          </p:nvSpPr>
          <p:spPr>
            <a:xfrm>
              <a:off x="4476478" y="2600075"/>
              <a:ext cx="23605" cy="115473"/>
            </a:xfrm>
            <a:custGeom>
              <a:avLst/>
              <a:gdLst/>
              <a:ahLst/>
              <a:cxnLst/>
              <a:rect l="l" t="t" r="r" b="b"/>
              <a:pathLst>
                <a:path w="610" h="2984" extrusionOk="0">
                  <a:moveTo>
                    <a:pt x="1" y="0"/>
                  </a:moveTo>
                  <a:lnTo>
                    <a:pt x="1" y="2984"/>
                  </a:lnTo>
                  <a:lnTo>
                    <a:pt x="609" y="2984"/>
                  </a:lnTo>
                  <a:lnTo>
                    <a:pt x="609"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44;p62">
              <a:extLst>
                <a:ext uri="{FF2B5EF4-FFF2-40B4-BE49-F238E27FC236}">
                  <a16:creationId xmlns:a16="http://schemas.microsoft.com/office/drawing/2014/main" id="{F3BB4BA1-6E38-3B72-FED8-A6173EFB456C}"/>
                </a:ext>
              </a:extLst>
            </p:cNvPr>
            <p:cNvSpPr/>
            <p:nvPr/>
          </p:nvSpPr>
          <p:spPr>
            <a:xfrm>
              <a:off x="4172674" y="2452719"/>
              <a:ext cx="740593" cy="105992"/>
            </a:xfrm>
            <a:custGeom>
              <a:avLst/>
              <a:gdLst/>
              <a:ahLst/>
              <a:cxnLst/>
              <a:rect l="l" t="t" r="r" b="b"/>
              <a:pathLst>
                <a:path w="19138" h="2739" extrusionOk="0">
                  <a:moveTo>
                    <a:pt x="1" y="1"/>
                  </a:moveTo>
                  <a:lnTo>
                    <a:pt x="1" y="2739"/>
                  </a:lnTo>
                  <a:lnTo>
                    <a:pt x="19137" y="2739"/>
                  </a:lnTo>
                  <a:lnTo>
                    <a:pt x="19137"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45;p62">
              <a:extLst>
                <a:ext uri="{FF2B5EF4-FFF2-40B4-BE49-F238E27FC236}">
                  <a16:creationId xmlns:a16="http://schemas.microsoft.com/office/drawing/2014/main" id="{1481CAD6-E836-33EA-9408-E34E320EFD7F}"/>
                </a:ext>
              </a:extLst>
            </p:cNvPr>
            <p:cNvSpPr/>
            <p:nvPr/>
          </p:nvSpPr>
          <p:spPr>
            <a:xfrm>
              <a:off x="4466998" y="2452719"/>
              <a:ext cx="107502" cy="105992"/>
            </a:xfrm>
            <a:custGeom>
              <a:avLst/>
              <a:gdLst/>
              <a:ahLst/>
              <a:cxnLst/>
              <a:rect l="l" t="t" r="r" b="b"/>
              <a:pathLst>
                <a:path w="2778" h="2739" extrusionOk="0">
                  <a:moveTo>
                    <a:pt x="1512" y="1"/>
                  </a:moveTo>
                  <a:lnTo>
                    <a:pt x="0" y="2739"/>
                  </a:lnTo>
                  <a:lnTo>
                    <a:pt x="1305" y="2739"/>
                  </a:lnTo>
                  <a:lnTo>
                    <a:pt x="2778"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46;p62">
              <a:extLst>
                <a:ext uri="{FF2B5EF4-FFF2-40B4-BE49-F238E27FC236}">
                  <a16:creationId xmlns:a16="http://schemas.microsoft.com/office/drawing/2014/main" id="{CD5527AD-1CD6-1F56-E58A-D8E5FB5204FF}"/>
                </a:ext>
              </a:extLst>
            </p:cNvPr>
            <p:cNvSpPr/>
            <p:nvPr/>
          </p:nvSpPr>
          <p:spPr>
            <a:xfrm>
              <a:off x="4410037" y="2452719"/>
              <a:ext cx="79020" cy="105992"/>
            </a:xfrm>
            <a:custGeom>
              <a:avLst/>
              <a:gdLst/>
              <a:ahLst/>
              <a:cxnLst/>
              <a:rect l="l" t="t" r="r" b="b"/>
              <a:pathLst>
                <a:path w="2042" h="2739" extrusionOk="0">
                  <a:moveTo>
                    <a:pt x="1512" y="1"/>
                  </a:moveTo>
                  <a:lnTo>
                    <a:pt x="0" y="2739"/>
                  </a:lnTo>
                  <a:lnTo>
                    <a:pt x="569" y="2739"/>
                  </a:lnTo>
                  <a:lnTo>
                    <a:pt x="2041"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47;p62">
              <a:extLst>
                <a:ext uri="{FF2B5EF4-FFF2-40B4-BE49-F238E27FC236}">
                  <a16:creationId xmlns:a16="http://schemas.microsoft.com/office/drawing/2014/main" id="{E3881E7C-0135-743F-0993-84B73DD3717B}"/>
                </a:ext>
              </a:extLst>
            </p:cNvPr>
            <p:cNvSpPr/>
            <p:nvPr/>
          </p:nvSpPr>
          <p:spPr>
            <a:xfrm>
              <a:off x="4315076" y="2452719"/>
              <a:ext cx="109050" cy="105992"/>
            </a:xfrm>
            <a:custGeom>
              <a:avLst/>
              <a:gdLst/>
              <a:ahLst/>
              <a:cxnLst/>
              <a:rect l="l" t="t" r="r" b="b"/>
              <a:pathLst>
                <a:path w="2818" h="2739" extrusionOk="0">
                  <a:moveTo>
                    <a:pt x="1512" y="1"/>
                  </a:moveTo>
                  <a:lnTo>
                    <a:pt x="1" y="2739"/>
                  </a:lnTo>
                  <a:lnTo>
                    <a:pt x="1306" y="2739"/>
                  </a:lnTo>
                  <a:lnTo>
                    <a:pt x="2817"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48;p62">
              <a:extLst>
                <a:ext uri="{FF2B5EF4-FFF2-40B4-BE49-F238E27FC236}">
                  <a16:creationId xmlns:a16="http://schemas.microsoft.com/office/drawing/2014/main" id="{14BDC29B-2D8D-CB82-10E9-328C3328AB70}"/>
                </a:ext>
              </a:extLst>
            </p:cNvPr>
            <p:cNvSpPr/>
            <p:nvPr/>
          </p:nvSpPr>
          <p:spPr>
            <a:xfrm>
              <a:off x="4711945" y="2452719"/>
              <a:ext cx="79407" cy="105992"/>
            </a:xfrm>
            <a:custGeom>
              <a:avLst/>
              <a:gdLst/>
              <a:ahLst/>
              <a:cxnLst/>
              <a:rect l="l" t="t" r="r" b="b"/>
              <a:pathLst>
                <a:path w="2052" h="2739" extrusionOk="0">
                  <a:moveTo>
                    <a:pt x="1521" y="1"/>
                  </a:moveTo>
                  <a:lnTo>
                    <a:pt x="0" y="2739"/>
                  </a:lnTo>
                  <a:lnTo>
                    <a:pt x="579" y="2739"/>
                  </a:lnTo>
                  <a:lnTo>
                    <a:pt x="2051"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49;p62">
              <a:extLst>
                <a:ext uri="{FF2B5EF4-FFF2-40B4-BE49-F238E27FC236}">
                  <a16:creationId xmlns:a16="http://schemas.microsoft.com/office/drawing/2014/main" id="{2BF9420D-C19E-7909-1B12-EA436500A6B7}"/>
                </a:ext>
              </a:extLst>
            </p:cNvPr>
            <p:cNvSpPr/>
            <p:nvPr/>
          </p:nvSpPr>
          <p:spPr>
            <a:xfrm>
              <a:off x="4618881" y="2452719"/>
              <a:ext cx="107502" cy="105992"/>
            </a:xfrm>
            <a:custGeom>
              <a:avLst/>
              <a:gdLst/>
              <a:ahLst/>
              <a:cxnLst/>
              <a:rect l="l" t="t" r="r" b="b"/>
              <a:pathLst>
                <a:path w="2778" h="2739" extrusionOk="0">
                  <a:moveTo>
                    <a:pt x="1473" y="1"/>
                  </a:moveTo>
                  <a:lnTo>
                    <a:pt x="1" y="2739"/>
                  </a:lnTo>
                  <a:lnTo>
                    <a:pt x="1267" y="2739"/>
                  </a:lnTo>
                  <a:lnTo>
                    <a:pt x="2778"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50;p62">
              <a:extLst>
                <a:ext uri="{FF2B5EF4-FFF2-40B4-BE49-F238E27FC236}">
                  <a16:creationId xmlns:a16="http://schemas.microsoft.com/office/drawing/2014/main" id="{EBCB6146-B045-9BAE-1444-ADDB94DABAB0}"/>
                </a:ext>
              </a:extLst>
            </p:cNvPr>
            <p:cNvSpPr/>
            <p:nvPr/>
          </p:nvSpPr>
          <p:spPr>
            <a:xfrm>
              <a:off x="4561920" y="2452719"/>
              <a:ext cx="79020" cy="105992"/>
            </a:xfrm>
            <a:custGeom>
              <a:avLst/>
              <a:gdLst/>
              <a:ahLst/>
              <a:cxnLst/>
              <a:rect l="l" t="t" r="r" b="b"/>
              <a:pathLst>
                <a:path w="2042" h="2739" extrusionOk="0">
                  <a:moveTo>
                    <a:pt x="1473" y="1"/>
                  </a:moveTo>
                  <a:lnTo>
                    <a:pt x="1" y="2739"/>
                  </a:lnTo>
                  <a:lnTo>
                    <a:pt x="531" y="2739"/>
                  </a:lnTo>
                  <a:lnTo>
                    <a:pt x="2042" y="1"/>
                  </a:ln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51;p62">
              <a:extLst>
                <a:ext uri="{FF2B5EF4-FFF2-40B4-BE49-F238E27FC236}">
                  <a16:creationId xmlns:a16="http://schemas.microsoft.com/office/drawing/2014/main" id="{FC3724F5-B387-8B77-A773-0FC1D0786F0C}"/>
                </a:ext>
              </a:extLst>
            </p:cNvPr>
            <p:cNvSpPr/>
            <p:nvPr/>
          </p:nvSpPr>
          <p:spPr>
            <a:xfrm>
              <a:off x="3870417" y="2385039"/>
              <a:ext cx="1088406" cy="313063"/>
            </a:xfrm>
            <a:custGeom>
              <a:avLst/>
              <a:gdLst/>
              <a:ahLst/>
              <a:cxnLst/>
              <a:rect l="l" t="t" r="r" b="b"/>
              <a:pathLst>
                <a:path w="28126" h="8090" extrusionOk="0">
                  <a:moveTo>
                    <a:pt x="9584" y="0"/>
                  </a:moveTo>
                  <a:cubicBezTo>
                    <a:pt x="5638" y="0"/>
                    <a:pt x="2660" y="121"/>
                    <a:pt x="2660" y="121"/>
                  </a:cubicBezTo>
                  <a:lnTo>
                    <a:pt x="491" y="1916"/>
                  </a:lnTo>
                  <a:lnTo>
                    <a:pt x="6703" y="1916"/>
                  </a:lnTo>
                  <a:cubicBezTo>
                    <a:pt x="3719" y="3506"/>
                    <a:pt x="0" y="8089"/>
                    <a:pt x="0" y="8089"/>
                  </a:cubicBezTo>
                  <a:lnTo>
                    <a:pt x="5643" y="8089"/>
                  </a:lnTo>
                  <a:cubicBezTo>
                    <a:pt x="7885" y="2311"/>
                    <a:pt x="14362" y="2161"/>
                    <a:pt x="15028" y="2161"/>
                  </a:cubicBezTo>
                  <a:cubicBezTo>
                    <a:pt x="15065" y="2161"/>
                    <a:pt x="15084" y="2162"/>
                    <a:pt x="15084" y="2162"/>
                  </a:cubicBezTo>
                  <a:lnTo>
                    <a:pt x="28126" y="2162"/>
                  </a:lnTo>
                  <a:cubicBezTo>
                    <a:pt x="25590" y="340"/>
                    <a:pt x="16220" y="0"/>
                    <a:pt x="9584"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52;p62">
              <a:extLst>
                <a:ext uri="{FF2B5EF4-FFF2-40B4-BE49-F238E27FC236}">
                  <a16:creationId xmlns:a16="http://schemas.microsoft.com/office/drawing/2014/main" id="{ED6D629C-557F-8D9B-2B55-79BC8600AC17}"/>
                </a:ext>
              </a:extLst>
            </p:cNvPr>
            <p:cNvSpPr/>
            <p:nvPr/>
          </p:nvSpPr>
          <p:spPr>
            <a:xfrm>
              <a:off x="3982791" y="2448153"/>
              <a:ext cx="12577" cy="134474"/>
            </a:xfrm>
            <a:custGeom>
              <a:avLst/>
              <a:gdLst/>
              <a:ahLst/>
              <a:cxnLst/>
              <a:rect l="l" t="t" r="r" b="b"/>
              <a:pathLst>
                <a:path w="325" h="3475" extrusionOk="0">
                  <a:moveTo>
                    <a:pt x="1" y="1"/>
                  </a:moveTo>
                  <a:lnTo>
                    <a:pt x="1" y="3475"/>
                  </a:lnTo>
                  <a:lnTo>
                    <a:pt x="325" y="3475"/>
                  </a:lnTo>
                  <a:lnTo>
                    <a:pt x="325"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53;p62">
              <a:extLst>
                <a:ext uri="{FF2B5EF4-FFF2-40B4-BE49-F238E27FC236}">
                  <a16:creationId xmlns:a16="http://schemas.microsoft.com/office/drawing/2014/main" id="{9864D03E-004C-5346-5696-A09DA812EA2A}"/>
                </a:ext>
              </a:extLst>
            </p:cNvPr>
            <p:cNvSpPr/>
            <p:nvPr/>
          </p:nvSpPr>
          <p:spPr>
            <a:xfrm>
              <a:off x="3473200" y="2549189"/>
              <a:ext cx="2231104" cy="316739"/>
            </a:xfrm>
            <a:custGeom>
              <a:avLst/>
              <a:gdLst/>
              <a:ahLst/>
              <a:cxnLst/>
              <a:rect l="l" t="t" r="r" b="b"/>
              <a:pathLst>
                <a:path w="57655" h="8185" extrusionOk="0">
                  <a:moveTo>
                    <a:pt x="5888" y="0"/>
                  </a:moveTo>
                  <a:lnTo>
                    <a:pt x="3847" y="1678"/>
                  </a:lnTo>
                  <a:lnTo>
                    <a:pt x="31649" y="1678"/>
                  </a:lnTo>
                  <a:cubicBezTo>
                    <a:pt x="30746" y="3769"/>
                    <a:pt x="27802" y="3847"/>
                    <a:pt x="27802" y="3847"/>
                  </a:cubicBezTo>
                  <a:lnTo>
                    <a:pt x="3680" y="3847"/>
                  </a:lnTo>
                  <a:cubicBezTo>
                    <a:pt x="2414" y="4171"/>
                    <a:pt x="0" y="8185"/>
                    <a:pt x="0" y="8185"/>
                  </a:cubicBezTo>
                  <a:lnTo>
                    <a:pt x="51149" y="8185"/>
                  </a:lnTo>
                  <a:cubicBezTo>
                    <a:pt x="53406" y="3847"/>
                    <a:pt x="57655" y="864"/>
                    <a:pt x="57655" y="864"/>
                  </a:cubicBezTo>
                  <a:lnTo>
                    <a:pt x="47272" y="864"/>
                  </a:lnTo>
                  <a:lnTo>
                    <a:pt x="46202"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54;p62">
              <a:extLst>
                <a:ext uri="{FF2B5EF4-FFF2-40B4-BE49-F238E27FC236}">
                  <a16:creationId xmlns:a16="http://schemas.microsoft.com/office/drawing/2014/main" id="{29ED8DFF-82A0-D02D-74A8-BBD5A9716F21}"/>
                </a:ext>
              </a:extLst>
            </p:cNvPr>
            <p:cNvSpPr/>
            <p:nvPr/>
          </p:nvSpPr>
          <p:spPr>
            <a:xfrm>
              <a:off x="3473200" y="2582584"/>
              <a:ext cx="2231104" cy="283343"/>
            </a:xfrm>
            <a:custGeom>
              <a:avLst/>
              <a:gdLst/>
              <a:ahLst/>
              <a:cxnLst/>
              <a:rect l="l" t="t" r="r" b="b"/>
              <a:pathLst>
                <a:path w="57655" h="7322" extrusionOk="0">
                  <a:moveTo>
                    <a:pt x="51934" y="1"/>
                  </a:moveTo>
                  <a:cubicBezTo>
                    <a:pt x="49068" y="5398"/>
                    <a:pt x="44122" y="5565"/>
                    <a:pt x="44122" y="5565"/>
                  </a:cubicBezTo>
                  <a:lnTo>
                    <a:pt x="1148" y="5565"/>
                  </a:lnTo>
                  <a:cubicBezTo>
                    <a:pt x="491" y="6497"/>
                    <a:pt x="0" y="7322"/>
                    <a:pt x="0" y="7322"/>
                  </a:cubicBezTo>
                  <a:lnTo>
                    <a:pt x="51149" y="7322"/>
                  </a:lnTo>
                  <a:cubicBezTo>
                    <a:pt x="53406" y="2984"/>
                    <a:pt x="57655" y="1"/>
                    <a:pt x="57655" y="1"/>
                  </a:cubicBez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55;p62">
              <a:extLst>
                <a:ext uri="{FF2B5EF4-FFF2-40B4-BE49-F238E27FC236}">
                  <a16:creationId xmlns:a16="http://schemas.microsoft.com/office/drawing/2014/main" id="{CF0684EB-1C5F-CDC5-A089-36AC9A55160C}"/>
                </a:ext>
              </a:extLst>
            </p:cNvPr>
            <p:cNvSpPr/>
            <p:nvPr/>
          </p:nvSpPr>
          <p:spPr>
            <a:xfrm>
              <a:off x="4107742" y="2286790"/>
              <a:ext cx="238918" cy="99530"/>
            </a:xfrm>
            <a:custGeom>
              <a:avLst/>
              <a:gdLst/>
              <a:ahLst/>
              <a:cxnLst/>
              <a:rect l="l" t="t" r="r" b="b"/>
              <a:pathLst>
                <a:path w="6174" h="2572" extrusionOk="0">
                  <a:moveTo>
                    <a:pt x="3887" y="0"/>
                  </a:moveTo>
                  <a:cubicBezTo>
                    <a:pt x="3887" y="0"/>
                    <a:pt x="1630" y="854"/>
                    <a:pt x="1" y="2571"/>
                  </a:cubicBezTo>
                  <a:lnTo>
                    <a:pt x="3396" y="2532"/>
                  </a:lnTo>
                  <a:cubicBezTo>
                    <a:pt x="3396" y="2532"/>
                    <a:pt x="5555" y="285"/>
                    <a:pt x="6173"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56;p62">
              <a:extLst>
                <a:ext uri="{FF2B5EF4-FFF2-40B4-BE49-F238E27FC236}">
                  <a16:creationId xmlns:a16="http://schemas.microsoft.com/office/drawing/2014/main" id="{0C6EB030-A260-1EA3-592F-2102F9A9DB83}"/>
                </a:ext>
              </a:extLst>
            </p:cNvPr>
            <p:cNvSpPr/>
            <p:nvPr/>
          </p:nvSpPr>
          <p:spPr>
            <a:xfrm>
              <a:off x="4172674" y="2272356"/>
              <a:ext cx="271966" cy="14473"/>
            </a:xfrm>
            <a:custGeom>
              <a:avLst/>
              <a:gdLst/>
              <a:ahLst/>
              <a:cxnLst/>
              <a:rect l="l" t="t" r="r" b="b"/>
              <a:pathLst>
                <a:path w="7028" h="374" extrusionOk="0">
                  <a:moveTo>
                    <a:pt x="1061" y="0"/>
                  </a:moveTo>
                  <a:cubicBezTo>
                    <a:pt x="1061" y="0"/>
                    <a:pt x="246" y="39"/>
                    <a:pt x="1" y="373"/>
                  </a:cubicBezTo>
                  <a:lnTo>
                    <a:pt x="7027" y="373"/>
                  </a:lnTo>
                  <a:lnTo>
                    <a:pt x="6252"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57;p62">
              <a:extLst>
                <a:ext uri="{FF2B5EF4-FFF2-40B4-BE49-F238E27FC236}">
                  <a16:creationId xmlns:a16="http://schemas.microsoft.com/office/drawing/2014/main" id="{D62C71C7-4C4E-F6B8-8D23-A2A0E8BC5A1E}"/>
                </a:ext>
              </a:extLst>
            </p:cNvPr>
            <p:cNvSpPr/>
            <p:nvPr/>
          </p:nvSpPr>
          <p:spPr>
            <a:xfrm>
              <a:off x="5365486" y="2712487"/>
              <a:ext cx="104445" cy="153436"/>
            </a:xfrm>
            <a:custGeom>
              <a:avLst/>
              <a:gdLst/>
              <a:ahLst/>
              <a:cxnLst/>
              <a:rect l="l" t="t" r="r" b="b"/>
              <a:pathLst>
                <a:path w="2699" h="3965" extrusionOk="0">
                  <a:moveTo>
                    <a:pt x="1021" y="0"/>
                  </a:moveTo>
                  <a:cubicBezTo>
                    <a:pt x="1021" y="0"/>
                    <a:pt x="334" y="1717"/>
                    <a:pt x="0" y="3965"/>
                  </a:cubicBezTo>
                  <a:lnTo>
                    <a:pt x="1718" y="3965"/>
                  </a:lnTo>
                  <a:cubicBezTo>
                    <a:pt x="2002" y="1717"/>
                    <a:pt x="2699" y="0"/>
                    <a:pt x="2699"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58;p62">
              <a:extLst>
                <a:ext uri="{FF2B5EF4-FFF2-40B4-BE49-F238E27FC236}">
                  <a16:creationId xmlns:a16="http://schemas.microsoft.com/office/drawing/2014/main" id="{DF22E658-20D9-F8D8-FC1F-02F25EA2B6DA}"/>
                </a:ext>
              </a:extLst>
            </p:cNvPr>
            <p:cNvSpPr/>
            <p:nvPr/>
          </p:nvSpPr>
          <p:spPr>
            <a:xfrm>
              <a:off x="4748397" y="2614121"/>
              <a:ext cx="30029" cy="31925"/>
            </a:xfrm>
            <a:custGeom>
              <a:avLst/>
              <a:gdLst/>
              <a:ahLst/>
              <a:cxnLst/>
              <a:rect l="l" t="t" r="r" b="b"/>
              <a:pathLst>
                <a:path w="776" h="825" extrusionOk="0">
                  <a:moveTo>
                    <a:pt x="0" y="0"/>
                  </a:moveTo>
                  <a:lnTo>
                    <a:pt x="0" y="825"/>
                  </a:lnTo>
                  <a:lnTo>
                    <a:pt x="775" y="825"/>
                  </a:lnTo>
                  <a:lnTo>
                    <a:pt x="77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59;p62">
              <a:extLst>
                <a:ext uri="{FF2B5EF4-FFF2-40B4-BE49-F238E27FC236}">
                  <a16:creationId xmlns:a16="http://schemas.microsoft.com/office/drawing/2014/main" id="{C24D66B2-881A-6F30-F1B2-1F364864A8A3}"/>
                </a:ext>
              </a:extLst>
            </p:cNvPr>
            <p:cNvSpPr/>
            <p:nvPr/>
          </p:nvSpPr>
          <p:spPr>
            <a:xfrm>
              <a:off x="5194604" y="2614121"/>
              <a:ext cx="30029" cy="31925"/>
            </a:xfrm>
            <a:custGeom>
              <a:avLst/>
              <a:gdLst/>
              <a:ahLst/>
              <a:cxnLst/>
              <a:rect l="l" t="t" r="r" b="b"/>
              <a:pathLst>
                <a:path w="776" h="825" extrusionOk="0">
                  <a:moveTo>
                    <a:pt x="0" y="0"/>
                  </a:moveTo>
                  <a:lnTo>
                    <a:pt x="0" y="825"/>
                  </a:lnTo>
                  <a:lnTo>
                    <a:pt x="775" y="825"/>
                  </a:lnTo>
                  <a:lnTo>
                    <a:pt x="77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60;p62">
              <a:extLst>
                <a:ext uri="{FF2B5EF4-FFF2-40B4-BE49-F238E27FC236}">
                  <a16:creationId xmlns:a16="http://schemas.microsoft.com/office/drawing/2014/main" id="{37E3A7A4-4B80-4765-8191-B2C0EAA47964}"/>
                </a:ext>
              </a:extLst>
            </p:cNvPr>
            <p:cNvSpPr/>
            <p:nvPr/>
          </p:nvSpPr>
          <p:spPr>
            <a:xfrm>
              <a:off x="4878262" y="2614121"/>
              <a:ext cx="30029" cy="31925"/>
            </a:xfrm>
            <a:custGeom>
              <a:avLst/>
              <a:gdLst/>
              <a:ahLst/>
              <a:cxnLst/>
              <a:rect l="l" t="t" r="r" b="b"/>
              <a:pathLst>
                <a:path w="776" h="825" extrusionOk="0">
                  <a:moveTo>
                    <a:pt x="0" y="0"/>
                  </a:moveTo>
                  <a:lnTo>
                    <a:pt x="0" y="825"/>
                  </a:lnTo>
                  <a:lnTo>
                    <a:pt x="776" y="825"/>
                  </a:lnTo>
                  <a:lnTo>
                    <a:pt x="77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61;p62">
              <a:extLst>
                <a:ext uri="{FF2B5EF4-FFF2-40B4-BE49-F238E27FC236}">
                  <a16:creationId xmlns:a16="http://schemas.microsoft.com/office/drawing/2014/main" id="{24C4907A-13BC-EB18-9EA2-809B04376322}"/>
                </a:ext>
              </a:extLst>
            </p:cNvPr>
            <p:cNvSpPr/>
            <p:nvPr/>
          </p:nvSpPr>
          <p:spPr>
            <a:xfrm>
              <a:off x="4922685" y="2614121"/>
              <a:ext cx="30029" cy="31925"/>
            </a:xfrm>
            <a:custGeom>
              <a:avLst/>
              <a:gdLst/>
              <a:ahLst/>
              <a:cxnLst/>
              <a:rect l="l" t="t" r="r" b="b"/>
              <a:pathLst>
                <a:path w="776" h="825" extrusionOk="0">
                  <a:moveTo>
                    <a:pt x="1" y="0"/>
                  </a:moveTo>
                  <a:lnTo>
                    <a:pt x="1" y="825"/>
                  </a:lnTo>
                  <a:lnTo>
                    <a:pt x="776" y="825"/>
                  </a:lnTo>
                  <a:lnTo>
                    <a:pt x="77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62;p62">
              <a:extLst>
                <a:ext uri="{FF2B5EF4-FFF2-40B4-BE49-F238E27FC236}">
                  <a16:creationId xmlns:a16="http://schemas.microsoft.com/office/drawing/2014/main" id="{DCA22347-099E-14F5-AD39-737CE3B03BF5}"/>
                </a:ext>
              </a:extLst>
            </p:cNvPr>
            <p:cNvSpPr/>
            <p:nvPr/>
          </p:nvSpPr>
          <p:spPr>
            <a:xfrm>
              <a:off x="4966721" y="2614121"/>
              <a:ext cx="31964" cy="31925"/>
            </a:xfrm>
            <a:custGeom>
              <a:avLst/>
              <a:gdLst/>
              <a:ahLst/>
              <a:cxnLst/>
              <a:rect l="l" t="t" r="r" b="b"/>
              <a:pathLst>
                <a:path w="826" h="825" extrusionOk="0">
                  <a:moveTo>
                    <a:pt x="1" y="0"/>
                  </a:moveTo>
                  <a:lnTo>
                    <a:pt x="1" y="825"/>
                  </a:lnTo>
                  <a:lnTo>
                    <a:pt x="825" y="825"/>
                  </a:lnTo>
                  <a:lnTo>
                    <a:pt x="82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63;p62">
              <a:extLst>
                <a:ext uri="{FF2B5EF4-FFF2-40B4-BE49-F238E27FC236}">
                  <a16:creationId xmlns:a16="http://schemas.microsoft.com/office/drawing/2014/main" id="{1F73B51B-55A2-15FA-1414-D0AB80C8124E}"/>
                </a:ext>
              </a:extLst>
            </p:cNvPr>
            <p:cNvSpPr/>
            <p:nvPr/>
          </p:nvSpPr>
          <p:spPr>
            <a:xfrm>
              <a:off x="4125232" y="2770957"/>
              <a:ext cx="26624" cy="17491"/>
            </a:xfrm>
            <a:custGeom>
              <a:avLst/>
              <a:gdLst/>
              <a:ahLst/>
              <a:cxnLst/>
              <a:rect l="l" t="t" r="r" b="b"/>
              <a:pathLst>
                <a:path w="688" h="452" extrusionOk="0">
                  <a:moveTo>
                    <a:pt x="0" y="0"/>
                  </a:moveTo>
                  <a:lnTo>
                    <a:pt x="0" y="452"/>
                  </a:lnTo>
                  <a:lnTo>
                    <a:pt x="687" y="452"/>
                  </a:lnTo>
                  <a:lnTo>
                    <a:pt x="68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64;p62">
              <a:extLst>
                <a:ext uri="{FF2B5EF4-FFF2-40B4-BE49-F238E27FC236}">
                  <a16:creationId xmlns:a16="http://schemas.microsoft.com/office/drawing/2014/main" id="{6FF80F48-7DA0-4B6F-5701-1D50896596B0}"/>
                </a:ext>
              </a:extLst>
            </p:cNvPr>
            <p:cNvSpPr/>
            <p:nvPr/>
          </p:nvSpPr>
          <p:spPr>
            <a:xfrm>
              <a:off x="4259663" y="2770957"/>
              <a:ext cx="26972" cy="17491"/>
            </a:xfrm>
            <a:custGeom>
              <a:avLst/>
              <a:gdLst/>
              <a:ahLst/>
              <a:cxnLst/>
              <a:rect l="l" t="t" r="r" b="b"/>
              <a:pathLst>
                <a:path w="697" h="452" extrusionOk="0">
                  <a:moveTo>
                    <a:pt x="0" y="0"/>
                  </a:moveTo>
                  <a:lnTo>
                    <a:pt x="0" y="452"/>
                  </a:lnTo>
                  <a:lnTo>
                    <a:pt x="697" y="452"/>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65;p62">
              <a:extLst>
                <a:ext uri="{FF2B5EF4-FFF2-40B4-BE49-F238E27FC236}">
                  <a16:creationId xmlns:a16="http://schemas.microsoft.com/office/drawing/2014/main" id="{CCEF1D7E-99A2-CAA5-3C52-6BFE2514B8FA}"/>
                </a:ext>
              </a:extLst>
            </p:cNvPr>
            <p:cNvSpPr/>
            <p:nvPr/>
          </p:nvSpPr>
          <p:spPr>
            <a:xfrm>
              <a:off x="4297624" y="2770957"/>
              <a:ext cx="27011" cy="17491"/>
            </a:xfrm>
            <a:custGeom>
              <a:avLst/>
              <a:gdLst/>
              <a:ahLst/>
              <a:cxnLst/>
              <a:rect l="l" t="t" r="r" b="b"/>
              <a:pathLst>
                <a:path w="698" h="452" extrusionOk="0">
                  <a:moveTo>
                    <a:pt x="0" y="0"/>
                  </a:moveTo>
                  <a:lnTo>
                    <a:pt x="0" y="452"/>
                  </a:lnTo>
                  <a:lnTo>
                    <a:pt x="697" y="452"/>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66;p62">
              <a:extLst>
                <a:ext uri="{FF2B5EF4-FFF2-40B4-BE49-F238E27FC236}">
                  <a16:creationId xmlns:a16="http://schemas.microsoft.com/office/drawing/2014/main" id="{50AD857F-0F1A-AADB-DC63-9EAF6A882CB4}"/>
                </a:ext>
              </a:extLst>
            </p:cNvPr>
            <p:cNvSpPr/>
            <p:nvPr/>
          </p:nvSpPr>
          <p:spPr>
            <a:xfrm>
              <a:off x="4335585" y="2770957"/>
              <a:ext cx="27011" cy="17491"/>
            </a:xfrm>
            <a:custGeom>
              <a:avLst/>
              <a:gdLst/>
              <a:ahLst/>
              <a:cxnLst/>
              <a:rect l="l" t="t" r="r" b="b"/>
              <a:pathLst>
                <a:path w="698" h="452" extrusionOk="0">
                  <a:moveTo>
                    <a:pt x="1" y="0"/>
                  </a:moveTo>
                  <a:lnTo>
                    <a:pt x="1" y="452"/>
                  </a:lnTo>
                  <a:lnTo>
                    <a:pt x="698" y="452"/>
                  </a:lnTo>
                  <a:lnTo>
                    <a:pt x="698"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67;p62">
              <a:extLst>
                <a:ext uri="{FF2B5EF4-FFF2-40B4-BE49-F238E27FC236}">
                  <a16:creationId xmlns:a16="http://schemas.microsoft.com/office/drawing/2014/main" id="{F56600A8-634B-48E2-6A41-A32A3869D0FE}"/>
                </a:ext>
              </a:extLst>
            </p:cNvPr>
            <p:cNvSpPr/>
            <p:nvPr/>
          </p:nvSpPr>
          <p:spPr>
            <a:xfrm>
              <a:off x="4436621" y="2770957"/>
              <a:ext cx="28520" cy="17491"/>
            </a:xfrm>
            <a:custGeom>
              <a:avLst/>
              <a:gdLst/>
              <a:ahLst/>
              <a:cxnLst/>
              <a:rect l="l" t="t" r="r" b="b"/>
              <a:pathLst>
                <a:path w="737" h="452" extrusionOk="0">
                  <a:moveTo>
                    <a:pt x="0" y="0"/>
                  </a:moveTo>
                  <a:lnTo>
                    <a:pt x="0" y="452"/>
                  </a:lnTo>
                  <a:lnTo>
                    <a:pt x="736" y="452"/>
                  </a:lnTo>
                  <a:lnTo>
                    <a:pt x="73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68;p62">
              <a:extLst>
                <a:ext uri="{FF2B5EF4-FFF2-40B4-BE49-F238E27FC236}">
                  <a16:creationId xmlns:a16="http://schemas.microsoft.com/office/drawing/2014/main" id="{589A3A48-C34B-FC53-FF23-F9DB6BE3ACD0}"/>
                </a:ext>
              </a:extLst>
            </p:cNvPr>
            <p:cNvSpPr/>
            <p:nvPr/>
          </p:nvSpPr>
          <p:spPr>
            <a:xfrm>
              <a:off x="4634475" y="2770957"/>
              <a:ext cx="26972" cy="17491"/>
            </a:xfrm>
            <a:custGeom>
              <a:avLst/>
              <a:gdLst/>
              <a:ahLst/>
              <a:cxnLst/>
              <a:rect l="l" t="t" r="r" b="b"/>
              <a:pathLst>
                <a:path w="697" h="452" extrusionOk="0">
                  <a:moveTo>
                    <a:pt x="0" y="0"/>
                  </a:moveTo>
                  <a:lnTo>
                    <a:pt x="0" y="452"/>
                  </a:lnTo>
                  <a:lnTo>
                    <a:pt x="697" y="452"/>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369;p62">
              <a:extLst>
                <a:ext uri="{FF2B5EF4-FFF2-40B4-BE49-F238E27FC236}">
                  <a16:creationId xmlns:a16="http://schemas.microsoft.com/office/drawing/2014/main" id="{9ED4F8DD-714C-0584-9393-B740DE695C49}"/>
                </a:ext>
              </a:extLst>
            </p:cNvPr>
            <p:cNvSpPr/>
            <p:nvPr/>
          </p:nvSpPr>
          <p:spPr>
            <a:xfrm>
              <a:off x="4673945" y="2770957"/>
              <a:ext cx="28520" cy="17491"/>
            </a:xfrm>
            <a:custGeom>
              <a:avLst/>
              <a:gdLst/>
              <a:ahLst/>
              <a:cxnLst/>
              <a:rect l="l" t="t" r="r" b="b"/>
              <a:pathLst>
                <a:path w="737" h="452" extrusionOk="0">
                  <a:moveTo>
                    <a:pt x="1" y="0"/>
                  </a:moveTo>
                  <a:lnTo>
                    <a:pt x="1" y="452"/>
                  </a:lnTo>
                  <a:lnTo>
                    <a:pt x="737" y="452"/>
                  </a:lnTo>
                  <a:lnTo>
                    <a:pt x="73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370;p62">
              <a:extLst>
                <a:ext uri="{FF2B5EF4-FFF2-40B4-BE49-F238E27FC236}">
                  <a16:creationId xmlns:a16="http://schemas.microsoft.com/office/drawing/2014/main" id="{977A1C19-BCA9-52F7-B83F-20547811B776}"/>
                </a:ext>
              </a:extLst>
            </p:cNvPr>
            <p:cNvSpPr/>
            <p:nvPr/>
          </p:nvSpPr>
          <p:spPr>
            <a:xfrm>
              <a:off x="4715350" y="2770957"/>
              <a:ext cx="27011" cy="17491"/>
            </a:xfrm>
            <a:custGeom>
              <a:avLst/>
              <a:gdLst/>
              <a:ahLst/>
              <a:cxnLst/>
              <a:rect l="l" t="t" r="r" b="b"/>
              <a:pathLst>
                <a:path w="698" h="452" extrusionOk="0">
                  <a:moveTo>
                    <a:pt x="0" y="0"/>
                  </a:moveTo>
                  <a:lnTo>
                    <a:pt x="0" y="452"/>
                  </a:lnTo>
                  <a:lnTo>
                    <a:pt x="697" y="452"/>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371;p62">
              <a:extLst>
                <a:ext uri="{FF2B5EF4-FFF2-40B4-BE49-F238E27FC236}">
                  <a16:creationId xmlns:a16="http://schemas.microsoft.com/office/drawing/2014/main" id="{03D0C350-D8B5-E859-9E10-A766BAB68643}"/>
                </a:ext>
              </a:extLst>
            </p:cNvPr>
            <p:cNvSpPr/>
            <p:nvPr/>
          </p:nvSpPr>
          <p:spPr>
            <a:xfrm>
              <a:off x="4895714" y="2767552"/>
              <a:ext cx="36492" cy="17491"/>
            </a:xfrm>
            <a:custGeom>
              <a:avLst/>
              <a:gdLst/>
              <a:ahLst/>
              <a:cxnLst/>
              <a:rect l="l" t="t" r="r" b="b"/>
              <a:pathLst>
                <a:path w="943" h="452" extrusionOk="0">
                  <a:moveTo>
                    <a:pt x="1" y="0"/>
                  </a:moveTo>
                  <a:lnTo>
                    <a:pt x="1" y="452"/>
                  </a:lnTo>
                  <a:lnTo>
                    <a:pt x="943" y="452"/>
                  </a:lnTo>
                  <a:lnTo>
                    <a:pt x="943"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372;p62">
              <a:extLst>
                <a:ext uri="{FF2B5EF4-FFF2-40B4-BE49-F238E27FC236}">
                  <a16:creationId xmlns:a16="http://schemas.microsoft.com/office/drawing/2014/main" id="{A55A6989-8A92-AF6B-67BE-BB2A0E63D906}"/>
                </a:ext>
              </a:extLst>
            </p:cNvPr>
            <p:cNvSpPr/>
            <p:nvPr/>
          </p:nvSpPr>
          <p:spPr>
            <a:xfrm>
              <a:off x="5023682" y="2767552"/>
              <a:ext cx="38040" cy="17491"/>
            </a:xfrm>
            <a:custGeom>
              <a:avLst/>
              <a:gdLst/>
              <a:ahLst/>
              <a:cxnLst/>
              <a:rect l="l" t="t" r="r" b="b"/>
              <a:pathLst>
                <a:path w="983" h="452" extrusionOk="0">
                  <a:moveTo>
                    <a:pt x="1" y="0"/>
                  </a:moveTo>
                  <a:lnTo>
                    <a:pt x="1" y="452"/>
                  </a:lnTo>
                  <a:lnTo>
                    <a:pt x="982" y="452"/>
                  </a:lnTo>
                  <a:lnTo>
                    <a:pt x="982"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373;p62">
              <a:extLst>
                <a:ext uri="{FF2B5EF4-FFF2-40B4-BE49-F238E27FC236}">
                  <a16:creationId xmlns:a16="http://schemas.microsoft.com/office/drawing/2014/main" id="{43C4C064-35C1-B3AC-B0D8-A1FAAC51CF1E}"/>
                </a:ext>
              </a:extLst>
            </p:cNvPr>
            <p:cNvSpPr/>
            <p:nvPr/>
          </p:nvSpPr>
          <p:spPr>
            <a:xfrm>
              <a:off x="3704062" y="2742477"/>
              <a:ext cx="990849" cy="12577"/>
            </a:xfrm>
            <a:custGeom>
              <a:avLst/>
              <a:gdLst/>
              <a:ahLst/>
              <a:cxnLst/>
              <a:rect l="l" t="t" r="r" b="b"/>
              <a:pathLst>
                <a:path w="25605" h="325" extrusionOk="0">
                  <a:moveTo>
                    <a:pt x="168" y="0"/>
                  </a:moveTo>
                  <a:cubicBezTo>
                    <a:pt x="89" y="0"/>
                    <a:pt x="1" y="79"/>
                    <a:pt x="1" y="157"/>
                  </a:cubicBezTo>
                  <a:cubicBezTo>
                    <a:pt x="1" y="246"/>
                    <a:pt x="89" y="324"/>
                    <a:pt x="168" y="324"/>
                  </a:cubicBezTo>
                  <a:lnTo>
                    <a:pt x="25438" y="324"/>
                  </a:lnTo>
                  <a:cubicBezTo>
                    <a:pt x="25516" y="324"/>
                    <a:pt x="25604" y="246"/>
                    <a:pt x="25604" y="157"/>
                  </a:cubicBezTo>
                  <a:cubicBezTo>
                    <a:pt x="25604" y="79"/>
                    <a:pt x="25516" y="0"/>
                    <a:pt x="25438"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374;p62">
              <a:extLst>
                <a:ext uri="{FF2B5EF4-FFF2-40B4-BE49-F238E27FC236}">
                  <a16:creationId xmlns:a16="http://schemas.microsoft.com/office/drawing/2014/main" id="{E28E49CE-F11B-DEC0-8EC6-DD31EFD879AA}"/>
                </a:ext>
              </a:extLst>
            </p:cNvPr>
            <p:cNvSpPr/>
            <p:nvPr/>
          </p:nvSpPr>
          <p:spPr>
            <a:xfrm>
              <a:off x="4500044" y="2520709"/>
              <a:ext cx="756497" cy="28520"/>
            </a:xfrm>
            <a:custGeom>
              <a:avLst/>
              <a:gdLst/>
              <a:ahLst/>
              <a:cxnLst/>
              <a:rect l="l" t="t" r="r" b="b"/>
              <a:pathLst>
                <a:path w="19549" h="737" extrusionOk="0">
                  <a:moveTo>
                    <a:pt x="0" y="0"/>
                  </a:moveTo>
                  <a:lnTo>
                    <a:pt x="0" y="206"/>
                  </a:lnTo>
                  <a:lnTo>
                    <a:pt x="324" y="206"/>
                  </a:lnTo>
                  <a:lnTo>
                    <a:pt x="324" y="736"/>
                  </a:lnTo>
                  <a:lnTo>
                    <a:pt x="530" y="736"/>
                  </a:lnTo>
                  <a:lnTo>
                    <a:pt x="530" y="206"/>
                  </a:lnTo>
                  <a:lnTo>
                    <a:pt x="1472" y="206"/>
                  </a:lnTo>
                  <a:lnTo>
                    <a:pt x="1472" y="736"/>
                  </a:lnTo>
                  <a:lnTo>
                    <a:pt x="1678" y="736"/>
                  </a:lnTo>
                  <a:lnTo>
                    <a:pt x="1678" y="206"/>
                  </a:lnTo>
                  <a:lnTo>
                    <a:pt x="2620" y="206"/>
                  </a:lnTo>
                  <a:lnTo>
                    <a:pt x="2620" y="736"/>
                  </a:lnTo>
                  <a:lnTo>
                    <a:pt x="2826" y="736"/>
                  </a:lnTo>
                  <a:lnTo>
                    <a:pt x="2826" y="206"/>
                  </a:lnTo>
                  <a:lnTo>
                    <a:pt x="3759" y="206"/>
                  </a:lnTo>
                  <a:lnTo>
                    <a:pt x="3759" y="736"/>
                  </a:lnTo>
                  <a:lnTo>
                    <a:pt x="3965" y="736"/>
                  </a:lnTo>
                  <a:lnTo>
                    <a:pt x="3965" y="206"/>
                  </a:lnTo>
                  <a:lnTo>
                    <a:pt x="4907" y="206"/>
                  </a:lnTo>
                  <a:lnTo>
                    <a:pt x="4907" y="736"/>
                  </a:lnTo>
                  <a:lnTo>
                    <a:pt x="5113" y="736"/>
                  </a:lnTo>
                  <a:lnTo>
                    <a:pt x="5113" y="206"/>
                  </a:lnTo>
                  <a:lnTo>
                    <a:pt x="6055" y="206"/>
                  </a:lnTo>
                  <a:lnTo>
                    <a:pt x="6055" y="736"/>
                  </a:lnTo>
                  <a:lnTo>
                    <a:pt x="6261" y="736"/>
                  </a:lnTo>
                  <a:lnTo>
                    <a:pt x="6261" y="206"/>
                  </a:lnTo>
                  <a:lnTo>
                    <a:pt x="7193" y="206"/>
                  </a:lnTo>
                  <a:lnTo>
                    <a:pt x="7193" y="736"/>
                  </a:lnTo>
                  <a:lnTo>
                    <a:pt x="7399" y="736"/>
                  </a:lnTo>
                  <a:lnTo>
                    <a:pt x="7399" y="206"/>
                  </a:lnTo>
                  <a:lnTo>
                    <a:pt x="8342" y="206"/>
                  </a:lnTo>
                  <a:lnTo>
                    <a:pt x="8342" y="736"/>
                  </a:lnTo>
                  <a:lnTo>
                    <a:pt x="8548" y="736"/>
                  </a:lnTo>
                  <a:lnTo>
                    <a:pt x="8548" y="206"/>
                  </a:lnTo>
                  <a:lnTo>
                    <a:pt x="9490" y="206"/>
                  </a:lnTo>
                  <a:lnTo>
                    <a:pt x="9490" y="736"/>
                  </a:lnTo>
                  <a:lnTo>
                    <a:pt x="9696" y="736"/>
                  </a:lnTo>
                  <a:lnTo>
                    <a:pt x="9696" y="206"/>
                  </a:lnTo>
                  <a:lnTo>
                    <a:pt x="10628" y="206"/>
                  </a:lnTo>
                  <a:lnTo>
                    <a:pt x="10628" y="736"/>
                  </a:lnTo>
                  <a:lnTo>
                    <a:pt x="10834" y="736"/>
                  </a:lnTo>
                  <a:lnTo>
                    <a:pt x="10834" y="206"/>
                  </a:lnTo>
                  <a:lnTo>
                    <a:pt x="11776" y="206"/>
                  </a:lnTo>
                  <a:lnTo>
                    <a:pt x="11776" y="736"/>
                  </a:lnTo>
                  <a:lnTo>
                    <a:pt x="11982" y="736"/>
                  </a:lnTo>
                  <a:lnTo>
                    <a:pt x="11982" y="206"/>
                  </a:lnTo>
                  <a:lnTo>
                    <a:pt x="12925" y="206"/>
                  </a:lnTo>
                  <a:lnTo>
                    <a:pt x="12925" y="736"/>
                  </a:lnTo>
                  <a:lnTo>
                    <a:pt x="13131" y="736"/>
                  </a:lnTo>
                  <a:lnTo>
                    <a:pt x="13131" y="206"/>
                  </a:lnTo>
                  <a:lnTo>
                    <a:pt x="14063" y="206"/>
                  </a:lnTo>
                  <a:lnTo>
                    <a:pt x="14063" y="736"/>
                  </a:lnTo>
                  <a:lnTo>
                    <a:pt x="14269" y="736"/>
                  </a:lnTo>
                  <a:lnTo>
                    <a:pt x="14269" y="206"/>
                  </a:lnTo>
                  <a:lnTo>
                    <a:pt x="15211" y="206"/>
                  </a:lnTo>
                  <a:lnTo>
                    <a:pt x="15211" y="736"/>
                  </a:lnTo>
                  <a:lnTo>
                    <a:pt x="15417" y="736"/>
                  </a:lnTo>
                  <a:lnTo>
                    <a:pt x="15417" y="206"/>
                  </a:lnTo>
                  <a:lnTo>
                    <a:pt x="16359" y="206"/>
                  </a:lnTo>
                  <a:lnTo>
                    <a:pt x="16359" y="736"/>
                  </a:lnTo>
                  <a:lnTo>
                    <a:pt x="16565" y="736"/>
                  </a:lnTo>
                  <a:lnTo>
                    <a:pt x="16565" y="206"/>
                  </a:lnTo>
                  <a:lnTo>
                    <a:pt x="17498" y="206"/>
                  </a:lnTo>
                  <a:lnTo>
                    <a:pt x="17498" y="736"/>
                  </a:lnTo>
                  <a:lnTo>
                    <a:pt x="17704" y="736"/>
                  </a:lnTo>
                  <a:lnTo>
                    <a:pt x="17704" y="206"/>
                  </a:lnTo>
                  <a:lnTo>
                    <a:pt x="18646" y="206"/>
                  </a:lnTo>
                  <a:lnTo>
                    <a:pt x="18646" y="736"/>
                  </a:lnTo>
                  <a:lnTo>
                    <a:pt x="18852" y="736"/>
                  </a:lnTo>
                  <a:lnTo>
                    <a:pt x="18852" y="206"/>
                  </a:lnTo>
                  <a:lnTo>
                    <a:pt x="19549" y="206"/>
                  </a:lnTo>
                  <a:lnTo>
                    <a:pt x="19549"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375;p62">
              <a:extLst>
                <a:ext uri="{FF2B5EF4-FFF2-40B4-BE49-F238E27FC236}">
                  <a16:creationId xmlns:a16="http://schemas.microsoft.com/office/drawing/2014/main" id="{46DC50CD-67B7-AE6B-F629-20478700B3FE}"/>
                </a:ext>
              </a:extLst>
            </p:cNvPr>
            <p:cNvSpPr/>
            <p:nvPr/>
          </p:nvSpPr>
          <p:spPr>
            <a:xfrm>
              <a:off x="3696091" y="2528680"/>
              <a:ext cx="359306" cy="4953"/>
            </a:xfrm>
            <a:custGeom>
              <a:avLst/>
              <a:gdLst/>
              <a:ahLst/>
              <a:cxnLst/>
              <a:rect l="l" t="t" r="r" b="b"/>
              <a:pathLst>
                <a:path w="9285" h="128" extrusionOk="0">
                  <a:moveTo>
                    <a:pt x="89" y="0"/>
                  </a:moveTo>
                  <a:cubicBezTo>
                    <a:pt x="50" y="0"/>
                    <a:pt x="1" y="0"/>
                    <a:pt x="1" y="40"/>
                  </a:cubicBezTo>
                  <a:cubicBezTo>
                    <a:pt x="1" y="128"/>
                    <a:pt x="50" y="128"/>
                    <a:pt x="89" y="128"/>
                  </a:cubicBezTo>
                  <a:lnTo>
                    <a:pt x="9206" y="128"/>
                  </a:lnTo>
                  <a:cubicBezTo>
                    <a:pt x="9245" y="128"/>
                    <a:pt x="9284" y="128"/>
                    <a:pt x="9284" y="40"/>
                  </a:cubicBezTo>
                  <a:cubicBezTo>
                    <a:pt x="9284" y="0"/>
                    <a:pt x="9245" y="0"/>
                    <a:pt x="9206"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FB871B68-E976-2187-F19D-C58982830790}"/>
              </a:ext>
            </a:extLst>
          </p:cNvPr>
          <p:cNvPicPr>
            <a:picLocks noChangeAspect="1"/>
          </p:cNvPicPr>
          <p:nvPr/>
        </p:nvPicPr>
        <p:blipFill>
          <a:blip r:embed="rId4"/>
          <a:stretch>
            <a:fillRect/>
          </a:stretch>
        </p:blipFill>
        <p:spPr>
          <a:xfrm>
            <a:off x="566092" y="1287997"/>
            <a:ext cx="4791744" cy="905001"/>
          </a:xfrm>
          <a:prstGeom prst="rect">
            <a:avLst/>
          </a:prstGeom>
        </p:spPr>
      </p:pic>
      <p:pic>
        <p:nvPicPr>
          <p:cNvPr id="14" name="Picture 13">
            <a:extLst>
              <a:ext uri="{FF2B5EF4-FFF2-40B4-BE49-F238E27FC236}">
                <a16:creationId xmlns:a16="http://schemas.microsoft.com/office/drawing/2014/main" id="{E01DE9B4-0C9A-EBE6-99F0-16CABF2DE1C8}"/>
              </a:ext>
            </a:extLst>
          </p:cNvPr>
          <p:cNvPicPr>
            <a:picLocks noChangeAspect="1"/>
          </p:cNvPicPr>
          <p:nvPr/>
        </p:nvPicPr>
        <p:blipFill>
          <a:blip r:embed="rId5"/>
          <a:stretch>
            <a:fillRect/>
          </a:stretch>
        </p:blipFill>
        <p:spPr>
          <a:xfrm>
            <a:off x="5583167" y="1188893"/>
            <a:ext cx="2703991" cy="1766608"/>
          </a:xfrm>
          <a:prstGeom prst="rect">
            <a:avLst/>
          </a:prstGeom>
        </p:spPr>
      </p:pic>
      <p:sp>
        <p:nvSpPr>
          <p:cNvPr id="15" name="Google Shape;428;p38">
            <a:extLst>
              <a:ext uri="{FF2B5EF4-FFF2-40B4-BE49-F238E27FC236}">
                <a16:creationId xmlns:a16="http://schemas.microsoft.com/office/drawing/2014/main" id="{E9F7BC1B-5A77-AFCB-7F77-6E63925A61D0}"/>
              </a:ext>
            </a:extLst>
          </p:cNvPr>
          <p:cNvSpPr txBox="1">
            <a:spLocks/>
          </p:cNvSpPr>
          <p:nvPr/>
        </p:nvSpPr>
        <p:spPr>
          <a:xfrm>
            <a:off x="4729436" y="3016865"/>
            <a:ext cx="475534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b="1" dirty="0">
                <a:solidFill>
                  <a:schemeClr val="tx1"/>
                </a:solidFill>
              </a:rPr>
              <a:t>Missing values </a:t>
            </a:r>
            <a:r>
              <a:rPr lang="en-US" sz="1100" dirty="0">
                <a:solidFill>
                  <a:schemeClr val="tx1"/>
                </a:solidFill>
              </a:rPr>
              <a:t>have been handled successfully.</a:t>
            </a:r>
            <a:endParaRPr lang="en-US" sz="1100" dirty="0">
              <a:solidFill>
                <a:srgbClr val="0070C0"/>
              </a:solidFill>
            </a:endParaRPr>
          </a:p>
        </p:txBody>
      </p:sp>
    </p:spTree>
    <p:extLst>
      <p:ext uri="{BB962C8B-B14F-4D97-AF65-F5344CB8AC3E}">
        <p14:creationId xmlns:p14="http://schemas.microsoft.com/office/powerpoint/2010/main" val="3805719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grpSp>
        <p:nvGrpSpPr>
          <p:cNvPr id="661" name="Google Shape;661;p43"/>
          <p:cNvGrpSpPr/>
          <p:nvPr/>
        </p:nvGrpSpPr>
        <p:grpSpPr>
          <a:xfrm>
            <a:off x="25" y="4603328"/>
            <a:ext cx="9144005" cy="540125"/>
            <a:chOff x="25" y="4603328"/>
            <a:chExt cx="9144005" cy="540125"/>
          </a:xfrm>
        </p:grpSpPr>
        <p:sp>
          <p:nvSpPr>
            <p:cNvPr id="662" name="Google Shape;662;p43"/>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96;p36">
            <a:extLst>
              <a:ext uri="{FF2B5EF4-FFF2-40B4-BE49-F238E27FC236}">
                <a16:creationId xmlns:a16="http://schemas.microsoft.com/office/drawing/2014/main" id="{C49DBCAA-FDF1-9AC7-E1C1-4ECFD3057E4B}"/>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3300" b="1" dirty="0">
                <a:solidFill>
                  <a:schemeClr val="tx1"/>
                </a:solidFill>
              </a:rPr>
              <a:t>Data Visualization</a:t>
            </a:r>
          </a:p>
        </p:txBody>
      </p:sp>
      <p:pic>
        <p:nvPicPr>
          <p:cNvPr id="7" name="Picture 6">
            <a:extLst>
              <a:ext uri="{FF2B5EF4-FFF2-40B4-BE49-F238E27FC236}">
                <a16:creationId xmlns:a16="http://schemas.microsoft.com/office/drawing/2014/main" id="{1D014695-4E18-B77D-E4E7-5EEFED7391FA}"/>
              </a:ext>
            </a:extLst>
          </p:cNvPr>
          <p:cNvPicPr>
            <a:picLocks noChangeAspect="1"/>
          </p:cNvPicPr>
          <p:nvPr/>
        </p:nvPicPr>
        <p:blipFill>
          <a:blip r:embed="rId3"/>
          <a:stretch>
            <a:fillRect/>
          </a:stretch>
        </p:blipFill>
        <p:spPr>
          <a:xfrm>
            <a:off x="7665164" y="292693"/>
            <a:ext cx="1095022" cy="331928"/>
          </a:xfrm>
          <a:prstGeom prst="rect">
            <a:avLst/>
          </a:prstGeom>
        </p:spPr>
      </p:pic>
      <p:sp>
        <p:nvSpPr>
          <p:cNvPr id="8" name="Google Shape;342;p35">
            <a:extLst>
              <a:ext uri="{FF2B5EF4-FFF2-40B4-BE49-F238E27FC236}">
                <a16:creationId xmlns:a16="http://schemas.microsoft.com/office/drawing/2014/main" id="{543601EF-8903-12F1-6566-4AD55D51E5E3}"/>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9" name="Google Shape;342;p35">
            <a:extLst>
              <a:ext uri="{FF2B5EF4-FFF2-40B4-BE49-F238E27FC236}">
                <a16:creationId xmlns:a16="http://schemas.microsoft.com/office/drawing/2014/main" id="{8CFC62FC-5927-7FE1-D9EB-A0D19E6616AD}"/>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10" name="Google Shape;342;p35">
            <a:extLst>
              <a:ext uri="{FF2B5EF4-FFF2-40B4-BE49-F238E27FC236}">
                <a16:creationId xmlns:a16="http://schemas.microsoft.com/office/drawing/2014/main" id="{5478B2D2-1526-7301-A211-493A5CB74949}"/>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17</a:t>
            </a:r>
          </a:p>
        </p:txBody>
      </p:sp>
      <p:pic>
        <p:nvPicPr>
          <p:cNvPr id="12" name="Picture 11">
            <a:extLst>
              <a:ext uri="{FF2B5EF4-FFF2-40B4-BE49-F238E27FC236}">
                <a16:creationId xmlns:a16="http://schemas.microsoft.com/office/drawing/2014/main" id="{42E3A77E-6B08-43D4-16BC-5FA15ABAC63C}"/>
              </a:ext>
            </a:extLst>
          </p:cNvPr>
          <p:cNvPicPr>
            <a:picLocks noChangeAspect="1"/>
          </p:cNvPicPr>
          <p:nvPr/>
        </p:nvPicPr>
        <p:blipFill>
          <a:blip r:embed="rId4"/>
          <a:stretch>
            <a:fillRect/>
          </a:stretch>
        </p:blipFill>
        <p:spPr>
          <a:xfrm>
            <a:off x="1078491" y="1230068"/>
            <a:ext cx="2864183" cy="2606271"/>
          </a:xfrm>
          <a:prstGeom prst="rect">
            <a:avLst/>
          </a:prstGeom>
        </p:spPr>
      </p:pic>
      <p:pic>
        <p:nvPicPr>
          <p:cNvPr id="14" name="Picture 13">
            <a:extLst>
              <a:ext uri="{FF2B5EF4-FFF2-40B4-BE49-F238E27FC236}">
                <a16:creationId xmlns:a16="http://schemas.microsoft.com/office/drawing/2014/main" id="{3B51E98E-4857-BF93-0A81-FFC37115BAC7}"/>
              </a:ext>
            </a:extLst>
          </p:cNvPr>
          <p:cNvPicPr>
            <a:picLocks noChangeAspect="1"/>
          </p:cNvPicPr>
          <p:nvPr/>
        </p:nvPicPr>
        <p:blipFill>
          <a:blip r:embed="rId5"/>
          <a:stretch>
            <a:fillRect/>
          </a:stretch>
        </p:blipFill>
        <p:spPr>
          <a:xfrm>
            <a:off x="4562473" y="2547934"/>
            <a:ext cx="19053" cy="47632"/>
          </a:xfrm>
          <a:prstGeom prst="rect">
            <a:avLst/>
          </a:prstGeom>
        </p:spPr>
      </p:pic>
      <p:pic>
        <p:nvPicPr>
          <p:cNvPr id="16" name="Picture 15">
            <a:extLst>
              <a:ext uri="{FF2B5EF4-FFF2-40B4-BE49-F238E27FC236}">
                <a16:creationId xmlns:a16="http://schemas.microsoft.com/office/drawing/2014/main" id="{81D5ABB7-F925-A692-4D92-37678BA602D7}"/>
              </a:ext>
            </a:extLst>
          </p:cNvPr>
          <p:cNvPicPr>
            <a:picLocks noChangeAspect="1"/>
          </p:cNvPicPr>
          <p:nvPr/>
        </p:nvPicPr>
        <p:blipFill>
          <a:blip r:embed="rId5"/>
          <a:stretch>
            <a:fillRect/>
          </a:stretch>
        </p:blipFill>
        <p:spPr>
          <a:xfrm>
            <a:off x="4562473" y="2547934"/>
            <a:ext cx="19053" cy="47632"/>
          </a:xfrm>
          <a:prstGeom prst="rect">
            <a:avLst/>
          </a:prstGeom>
        </p:spPr>
      </p:pic>
      <p:pic>
        <p:nvPicPr>
          <p:cNvPr id="18" name="Picture 17">
            <a:extLst>
              <a:ext uri="{FF2B5EF4-FFF2-40B4-BE49-F238E27FC236}">
                <a16:creationId xmlns:a16="http://schemas.microsoft.com/office/drawing/2014/main" id="{27C9CDCE-0E88-1AB6-5ADE-9A588B8D47E8}"/>
              </a:ext>
            </a:extLst>
          </p:cNvPr>
          <p:cNvPicPr>
            <a:picLocks noChangeAspect="1"/>
          </p:cNvPicPr>
          <p:nvPr/>
        </p:nvPicPr>
        <p:blipFill>
          <a:blip r:embed="rId6"/>
          <a:stretch>
            <a:fillRect/>
          </a:stretch>
        </p:blipFill>
        <p:spPr>
          <a:xfrm>
            <a:off x="4684536" y="1214033"/>
            <a:ext cx="3758517" cy="2606271"/>
          </a:xfrm>
          <a:prstGeom prst="rect">
            <a:avLst/>
          </a:prstGeom>
        </p:spPr>
      </p:pic>
      <p:sp>
        <p:nvSpPr>
          <p:cNvPr id="19" name="Google Shape;428;p38">
            <a:extLst>
              <a:ext uri="{FF2B5EF4-FFF2-40B4-BE49-F238E27FC236}">
                <a16:creationId xmlns:a16="http://schemas.microsoft.com/office/drawing/2014/main" id="{13E11C7C-3A28-7A32-D033-2A045221A2B3}"/>
              </a:ext>
            </a:extLst>
          </p:cNvPr>
          <p:cNvSpPr txBox="1">
            <a:spLocks/>
          </p:cNvSpPr>
          <p:nvPr/>
        </p:nvSpPr>
        <p:spPr>
          <a:xfrm>
            <a:off x="458692" y="4030860"/>
            <a:ext cx="4103782"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b="1" dirty="0">
                <a:solidFill>
                  <a:schemeClr val="tx1"/>
                </a:solidFill>
              </a:rPr>
              <a:t>Male</a:t>
            </a:r>
            <a:r>
              <a:rPr lang="en-US" sz="1100" dirty="0">
                <a:solidFill>
                  <a:schemeClr val="tx1"/>
                </a:solidFill>
              </a:rPr>
              <a:t> passengers, making up </a:t>
            </a:r>
            <a:r>
              <a:rPr lang="en-US" sz="1100" b="1" dirty="0">
                <a:solidFill>
                  <a:schemeClr val="tx1"/>
                </a:solidFill>
              </a:rPr>
              <a:t>57.7% </a:t>
            </a:r>
            <a:r>
              <a:rPr lang="en-US" sz="1100" dirty="0">
                <a:solidFill>
                  <a:schemeClr val="tx1"/>
                </a:solidFill>
              </a:rPr>
              <a:t>of the total, outnumbered </a:t>
            </a:r>
            <a:r>
              <a:rPr lang="en-US" sz="1100" b="1" dirty="0">
                <a:solidFill>
                  <a:schemeClr val="tx1"/>
                </a:solidFill>
              </a:rPr>
              <a:t>females 42.3%</a:t>
            </a:r>
            <a:r>
              <a:rPr lang="en-US" sz="1100" dirty="0">
                <a:solidFill>
                  <a:schemeClr val="tx1"/>
                </a:solidFill>
              </a:rPr>
              <a:t>, which may have influenced </a:t>
            </a:r>
            <a:r>
              <a:rPr lang="en-US" sz="1100" b="1" dirty="0">
                <a:solidFill>
                  <a:schemeClr val="tx1"/>
                </a:solidFill>
              </a:rPr>
              <a:t>survival </a:t>
            </a:r>
            <a:r>
              <a:rPr lang="en-US" sz="1100" dirty="0">
                <a:solidFill>
                  <a:schemeClr val="tx1"/>
                </a:solidFill>
              </a:rPr>
              <a:t>outcomes due to historical </a:t>
            </a:r>
            <a:r>
              <a:rPr lang="en-US" sz="1100" b="1" dirty="0">
                <a:solidFill>
                  <a:schemeClr val="tx1"/>
                </a:solidFill>
              </a:rPr>
              <a:t>prioritization</a:t>
            </a:r>
            <a:r>
              <a:rPr lang="en-US" sz="1100" dirty="0">
                <a:solidFill>
                  <a:schemeClr val="tx1"/>
                </a:solidFill>
              </a:rPr>
              <a:t> during the Titanic tragedy.</a:t>
            </a:r>
            <a:endParaRPr lang="en-US" sz="1100" dirty="0">
              <a:solidFill>
                <a:srgbClr val="0070C0"/>
              </a:solidFill>
            </a:endParaRPr>
          </a:p>
        </p:txBody>
      </p:sp>
      <p:sp>
        <p:nvSpPr>
          <p:cNvPr id="20" name="Google Shape;428;p38">
            <a:extLst>
              <a:ext uri="{FF2B5EF4-FFF2-40B4-BE49-F238E27FC236}">
                <a16:creationId xmlns:a16="http://schemas.microsoft.com/office/drawing/2014/main" id="{D59B7AE9-6B1F-6B87-581B-66AE870F6BCA}"/>
              </a:ext>
            </a:extLst>
          </p:cNvPr>
          <p:cNvSpPr txBox="1">
            <a:spLocks/>
          </p:cNvSpPr>
          <p:nvPr/>
        </p:nvSpPr>
        <p:spPr>
          <a:xfrm>
            <a:off x="4742035" y="4012766"/>
            <a:ext cx="3943273"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solidFill>
                  <a:schemeClr val="tx1"/>
                </a:solidFill>
              </a:rPr>
              <a:t>The bar plot analysis revealed that the number of </a:t>
            </a:r>
            <a:r>
              <a:rPr lang="en-US" sz="1100" b="1" dirty="0">
                <a:solidFill>
                  <a:schemeClr val="tx1"/>
                </a:solidFill>
              </a:rPr>
              <a:t>female passengers </a:t>
            </a:r>
            <a:r>
              <a:rPr lang="en-US" sz="1100" dirty="0">
                <a:solidFill>
                  <a:schemeClr val="tx1"/>
                </a:solidFill>
              </a:rPr>
              <a:t>who </a:t>
            </a:r>
            <a:r>
              <a:rPr lang="en-US" sz="1100" b="1" dirty="0">
                <a:solidFill>
                  <a:schemeClr val="tx1"/>
                </a:solidFill>
              </a:rPr>
              <a:t>survived</a:t>
            </a:r>
            <a:r>
              <a:rPr lang="en-US" sz="1100" dirty="0">
                <a:solidFill>
                  <a:schemeClr val="tx1"/>
                </a:solidFill>
              </a:rPr>
              <a:t> was </a:t>
            </a:r>
            <a:r>
              <a:rPr lang="en-US" sz="1100" b="1" dirty="0">
                <a:solidFill>
                  <a:schemeClr val="tx1"/>
                </a:solidFill>
              </a:rPr>
              <a:t>much</a:t>
            </a:r>
            <a:r>
              <a:rPr lang="en-US" sz="1100" dirty="0">
                <a:solidFill>
                  <a:schemeClr val="tx1"/>
                </a:solidFill>
              </a:rPr>
              <a:t> higher than that of </a:t>
            </a:r>
            <a:r>
              <a:rPr lang="en-US" sz="1100" b="1" dirty="0">
                <a:solidFill>
                  <a:schemeClr val="tx1"/>
                </a:solidFill>
              </a:rPr>
              <a:t>male passengers</a:t>
            </a:r>
            <a:r>
              <a:rPr lang="en-US" sz="1100" dirty="0">
                <a:solidFill>
                  <a:schemeClr val="tx1"/>
                </a:solidFill>
              </a:rPr>
              <a:t>.</a:t>
            </a:r>
            <a:endParaRPr lang="en-US" sz="1100" dirty="0">
              <a:solidFill>
                <a:srgbClr val="0070C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8">
          <a:extLst>
            <a:ext uri="{FF2B5EF4-FFF2-40B4-BE49-F238E27FC236}">
              <a16:creationId xmlns:a16="http://schemas.microsoft.com/office/drawing/2014/main" id="{68473CA6-29B2-5ACB-78CA-254940E1B781}"/>
            </a:ext>
          </a:extLst>
        </p:cNvPr>
        <p:cNvGrpSpPr/>
        <p:nvPr/>
      </p:nvGrpSpPr>
      <p:grpSpPr>
        <a:xfrm>
          <a:off x="0" y="0"/>
          <a:ext cx="0" cy="0"/>
          <a:chOff x="0" y="0"/>
          <a:chExt cx="0" cy="0"/>
        </a:xfrm>
      </p:grpSpPr>
      <p:grpSp>
        <p:nvGrpSpPr>
          <p:cNvPr id="661" name="Google Shape;661;p43">
            <a:extLst>
              <a:ext uri="{FF2B5EF4-FFF2-40B4-BE49-F238E27FC236}">
                <a16:creationId xmlns:a16="http://schemas.microsoft.com/office/drawing/2014/main" id="{D001C8CF-C752-E3A0-DB1B-5FE1D67DE6AE}"/>
              </a:ext>
            </a:extLst>
          </p:cNvPr>
          <p:cNvGrpSpPr/>
          <p:nvPr/>
        </p:nvGrpSpPr>
        <p:grpSpPr>
          <a:xfrm>
            <a:off x="25" y="4603328"/>
            <a:ext cx="9144005" cy="540125"/>
            <a:chOff x="25" y="4603328"/>
            <a:chExt cx="9144005" cy="540125"/>
          </a:xfrm>
        </p:grpSpPr>
        <p:sp>
          <p:nvSpPr>
            <p:cNvPr id="662" name="Google Shape;662;p43">
              <a:extLst>
                <a:ext uri="{FF2B5EF4-FFF2-40B4-BE49-F238E27FC236}">
                  <a16:creationId xmlns:a16="http://schemas.microsoft.com/office/drawing/2014/main" id="{4BD93143-75AB-F3BD-5A2D-D01D6C32ADE1}"/>
                </a:ext>
              </a:extLst>
            </p:cNvPr>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a:extLst>
                <a:ext uri="{FF2B5EF4-FFF2-40B4-BE49-F238E27FC236}">
                  <a16:creationId xmlns:a16="http://schemas.microsoft.com/office/drawing/2014/main" id="{32C3181B-6C28-D4E3-D8EE-8F15EF3C66A4}"/>
                </a:ext>
              </a:extLst>
            </p:cNvPr>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a:extLst>
                <a:ext uri="{FF2B5EF4-FFF2-40B4-BE49-F238E27FC236}">
                  <a16:creationId xmlns:a16="http://schemas.microsoft.com/office/drawing/2014/main" id="{6D6884B2-9AD0-D884-00A2-F51CB02F0F5B}"/>
                </a:ext>
              </a:extLst>
            </p:cNvPr>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96;p36">
            <a:extLst>
              <a:ext uri="{FF2B5EF4-FFF2-40B4-BE49-F238E27FC236}">
                <a16:creationId xmlns:a16="http://schemas.microsoft.com/office/drawing/2014/main" id="{6F2E593C-51DB-4273-A4D5-4ACDB9AA1A11}"/>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3400" b="1" dirty="0">
                <a:solidFill>
                  <a:schemeClr val="tx1"/>
                </a:solidFill>
              </a:rPr>
              <a:t>Data Visualization</a:t>
            </a:r>
          </a:p>
        </p:txBody>
      </p:sp>
      <p:pic>
        <p:nvPicPr>
          <p:cNvPr id="7" name="Picture 6">
            <a:extLst>
              <a:ext uri="{FF2B5EF4-FFF2-40B4-BE49-F238E27FC236}">
                <a16:creationId xmlns:a16="http://schemas.microsoft.com/office/drawing/2014/main" id="{56452F6B-F65E-45C4-BCF8-5D532BF21042}"/>
              </a:ext>
            </a:extLst>
          </p:cNvPr>
          <p:cNvPicPr>
            <a:picLocks noChangeAspect="1"/>
          </p:cNvPicPr>
          <p:nvPr/>
        </p:nvPicPr>
        <p:blipFill>
          <a:blip r:embed="rId3"/>
          <a:stretch>
            <a:fillRect/>
          </a:stretch>
        </p:blipFill>
        <p:spPr>
          <a:xfrm>
            <a:off x="7665164" y="292693"/>
            <a:ext cx="1095022" cy="331928"/>
          </a:xfrm>
          <a:prstGeom prst="rect">
            <a:avLst/>
          </a:prstGeom>
        </p:spPr>
      </p:pic>
      <p:sp>
        <p:nvSpPr>
          <p:cNvPr id="8" name="Google Shape;342;p35">
            <a:extLst>
              <a:ext uri="{FF2B5EF4-FFF2-40B4-BE49-F238E27FC236}">
                <a16:creationId xmlns:a16="http://schemas.microsoft.com/office/drawing/2014/main" id="{B31379FA-F9AD-E720-8167-5898583DCD89}"/>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9" name="Google Shape;342;p35">
            <a:extLst>
              <a:ext uri="{FF2B5EF4-FFF2-40B4-BE49-F238E27FC236}">
                <a16:creationId xmlns:a16="http://schemas.microsoft.com/office/drawing/2014/main" id="{3D31CD8F-DB79-25D3-3C89-2D2B14AA3EE1}"/>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10" name="Google Shape;342;p35">
            <a:extLst>
              <a:ext uri="{FF2B5EF4-FFF2-40B4-BE49-F238E27FC236}">
                <a16:creationId xmlns:a16="http://schemas.microsoft.com/office/drawing/2014/main" id="{EFC8FA82-CA01-372C-3BE4-7F193345CB73}"/>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18</a:t>
            </a:r>
          </a:p>
        </p:txBody>
      </p:sp>
      <p:pic>
        <p:nvPicPr>
          <p:cNvPr id="14" name="Picture 13">
            <a:extLst>
              <a:ext uri="{FF2B5EF4-FFF2-40B4-BE49-F238E27FC236}">
                <a16:creationId xmlns:a16="http://schemas.microsoft.com/office/drawing/2014/main" id="{1673D77F-7076-89EF-9F9A-FBE05C2EAC8E}"/>
              </a:ext>
            </a:extLst>
          </p:cNvPr>
          <p:cNvPicPr>
            <a:picLocks noChangeAspect="1"/>
          </p:cNvPicPr>
          <p:nvPr/>
        </p:nvPicPr>
        <p:blipFill>
          <a:blip r:embed="rId4"/>
          <a:stretch>
            <a:fillRect/>
          </a:stretch>
        </p:blipFill>
        <p:spPr>
          <a:xfrm>
            <a:off x="4562473" y="2547934"/>
            <a:ext cx="19053" cy="47632"/>
          </a:xfrm>
          <a:prstGeom prst="rect">
            <a:avLst/>
          </a:prstGeom>
        </p:spPr>
      </p:pic>
      <p:pic>
        <p:nvPicPr>
          <p:cNvPr id="16" name="Picture 15">
            <a:extLst>
              <a:ext uri="{FF2B5EF4-FFF2-40B4-BE49-F238E27FC236}">
                <a16:creationId xmlns:a16="http://schemas.microsoft.com/office/drawing/2014/main" id="{3768FA95-C4D8-50BD-3DE5-85401F038EB8}"/>
              </a:ext>
            </a:extLst>
          </p:cNvPr>
          <p:cNvPicPr>
            <a:picLocks noChangeAspect="1"/>
          </p:cNvPicPr>
          <p:nvPr/>
        </p:nvPicPr>
        <p:blipFill>
          <a:blip r:embed="rId4"/>
          <a:stretch>
            <a:fillRect/>
          </a:stretch>
        </p:blipFill>
        <p:spPr>
          <a:xfrm>
            <a:off x="4562473" y="2547934"/>
            <a:ext cx="19053" cy="47632"/>
          </a:xfrm>
          <a:prstGeom prst="rect">
            <a:avLst/>
          </a:prstGeom>
        </p:spPr>
      </p:pic>
      <p:pic>
        <p:nvPicPr>
          <p:cNvPr id="4" name="Picture 3">
            <a:extLst>
              <a:ext uri="{FF2B5EF4-FFF2-40B4-BE49-F238E27FC236}">
                <a16:creationId xmlns:a16="http://schemas.microsoft.com/office/drawing/2014/main" id="{4C92B70F-C274-E2CD-5B47-C02F5A14B053}"/>
              </a:ext>
            </a:extLst>
          </p:cNvPr>
          <p:cNvPicPr>
            <a:picLocks noChangeAspect="1"/>
          </p:cNvPicPr>
          <p:nvPr/>
        </p:nvPicPr>
        <p:blipFill>
          <a:blip r:embed="rId5"/>
          <a:stretch>
            <a:fillRect/>
          </a:stretch>
        </p:blipFill>
        <p:spPr>
          <a:xfrm>
            <a:off x="658637" y="1157792"/>
            <a:ext cx="4223620" cy="3343444"/>
          </a:xfrm>
          <a:prstGeom prst="rect">
            <a:avLst/>
          </a:prstGeom>
        </p:spPr>
      </p:pic>
      <p:sp>
        <p:nvSpPr>
          <p:cNvPr id="5" name="Google Shape;428;p38">
            <a:extLst>
              <a:ext uri="{FF2B5EF4-FFF2-40B4-BE49-F238E27FC236}">
                <a16:creationId xmlns:a16="http://schemas.microsoft.com/office/drawing/2014/main" id="{E02AD201-C280-8CB5-AD50-C5539C94481A}"/>
              </a:ext>
            </a:extLst>
          </p:cNvPr>
          <p:cNvSpPr txBox="1">
            <a:spLocks/>
          </p:cNvSpPr>
          <p:nvPr/>
        </p:nvSpPr>
        <p:spPr>
          <a:xfrm>
            <a:off x="5257396" y="2474520"/>
            <a:ext cx="3301015"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solidFill>
                  <a:schemeClr val="tx1"/>
                </a:solidFill>
              </a:rPr>
              <a:t>The </a:t>
            </a:r>
            <a:r>
              <a:rPr lang="en-US" sz="1100" b="1" dirty="0">
                <a:solidFill>
                  <a:schemeClr val="tx1"/>
                </a:solidFill>
              </a:rPr>
              <a:t>survival rate </a:t>
            </a:r>
            <a:r>
              <a:rPr lang="en-US" sz="1100" dirty="0">
                <a:solidFill>
                  <a:schemeClr val="tx1"/>
                </a:solidFill>
              </a:rPr>
              <a:t>shows a clear </a:t>
            </a:r>
            <a:r>
              <a:rPr lang="en-US" sz="1100" b="1" dirty="0">
                <a:solidFill>
                  <a:schemeClr val="tx1"/>
                </a:solidFill>
              </a:rPr>
              <a:t>gap</a:t>
            </a:r>
            <a:r>
              <a:rPr lang="en-US" sz="1100" dirty="0">
                <a:solidFill>
                  <a:schemeClr val="tx1"/>
                </a:solidFill>
              </a:rPr>
              <a:t> between genders, </a:t>
            </a:r>
            <a:r>
              <a:rPr lang="en-US" sz="1100" b="1" dirty="0">
                <a:solidFill>
                  <a:schemeClr val="tx1"/>
                </a:solidFill>
              </a:rPr>
              <a:t>92.89%</a:t>
            </a:r>
            <a:r>
              <a:rPr lang="en-US" sz="1100" dirty="0">
                <a:solidFill>
                  <a:schemeClr val="tx1"/>
                </a:solidFill>
              </a:rPr>
              <a:t> of </a:t>
            </a:r>
            <a:r>
              <a:rPr lang="en-US" sz="1100" b="1" dirty="0">
                <a:solidFill>
                  <a:schemeClr val="tx1"/>
                </a:solidFill>
              </a:rPr>
              <a:t>females survived</a:t>
            </a:r>
            <a:r>
              <a:rPr lang="en-US" sz="1100" dirty="0">
                <a:solidFill>
                  <a:schemeClr val="tx1"/>
                </a:solidFill>
              </a:rPr>
              <a:t>, while only </a:t>
            </a:r>
            <a:r>
              <a:rPr lang="en-US" sz="1100" b="1" dirty="0">
                <a:solidFill>
                  <a:schemeClr val="tx1"/>
                </a:solidFill>
              </a:rPr>
              <a:t>25.35%</a:t>
            </a:r>
            <a:r>
              <a:rPr lang="en-US" sz="1100" dirty="0">
                <a:solidFill>
                  <a:schemeClr val="tx1"/>
                </a:solidFill>
              </a:rPr>
              <a:t> of </a:t>
            </a:r>
            <a:r>
              <a:rPr lang="en-US" sz="1100" b="1" dirty="0">
                <a:solidFill>
                  <a:schemeClr val="tx1"/>
                </a:solidFill>
              </a:rPr>
              <a:t>males </a:t>
            </a:r>
            <a:r>
              <a:rPr lang="en-US" sz="1100" dirty="0">
                <a:solidFill>
                  <a:schemeClr val="tx1"/>
                </a:solidFill>
              </a:rPr>
              <a:t>did. This suggests that gender likely influenced survival, possibly due to evacuation rules that </a:t>
            </a:r>
            <a:r>
              <a:rPr lang="en-US" sz="1100" b="1" dirty="0">
                <a:solidFill>
                  <a:schemeClr val="tx1"/>
                </a:solidFill>
              </a:rPr>
              <a:t>prioritized women</a:t>
            </a:r>
            <a:r>
              <a:rPr lang="en-US" sz="1100" dirty="0">
                <a:solidFill>
                  <a:schemeClr val="tx1"/>
                </a:solidFill>
              </a:rPr>
              <a:t>.</a:t>
            </a:r>
            <a:endParaRPr lang="en-US" sz="1100" dirty="0">
              <a:solidFill>
                <a:srgbClr val="0070C0"/>
              </a:solidFill>
            </a:endParaRPr>
          </a:p>
        </p:txBody>
      </p:sp>
    </p:spTree>
    <p:extLst>
      <p:ext uri="{BB962C8B-B14F-4D97-AF65-F5344CB8AC3E}">
        <p14:creationId xmlns:p14="http://schemas.microsoft.com/office/powerpoint/2010/main" val="262709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0" y="4463275"/>
            <a:ext cx="9144000" cy="56776"/>
          </a:xfrm>
          <a:custGeom>
            <a:avLst/>
            <a:gdLst/>
            <a:ahLst/>
            <a:cxnLst/>
            <a:rect l="l" t="t" r="r" b="b"/>
            <a:pathLst>
              <a:path w="21794" h="670" extrusionOk="0">
                <a:moveTo>
                  <a:pt x="1" y="0"/>
                </a:moveTo>
                <a:lnTo>
                  <a:pt x="1" y="669"/>
                </a:lnTo>
                <a:lnTo>
                  <a:pt x="21794" y="669"/>
                </a:lnTo>
                <a:lnTo>
                  <a:pt x="217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p:nvPr>
        </p:nvSpPr>
        <p:spPr>
          <a:xfrm>
            <a:off x="1734675" y="540000"/>
            <a:ext cx="56748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Table of contents</a:t>
            </a:r>
            <a:endParaRPr dirty="0">
              <a:solidFill>
                <a:schemeClr val="tx1"/>
              </a:solidFill>
            </a:endParaRPr>
          </a:p>
        </p:txBody>
      </p:sp>
      <p:sp>
        <p:nvSpPr>
          <p:cNvPr id="404" name="Google Shape;404;p37"/>
          <p:cNvSpPr txBox="1">
            <a:spLocks noGrp="1"/>
          </p:cNvSpPr>
          <p:nvPr>
            <p:ph type="title" idx="3"/>
          </p:nvPr>
        </p:nvSpPr>
        <p:spPr>
          <a:xfrm>
            <a:off x="245891" y="1210994"/>
            <a:ext cx="1228500" cy="68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01</a:t>
            </a:r>
            <a:endParaRPr sz="4000" dirty="0"/>
          </a:p>
        </p:txBody>
      </p:sp>
      <p:sp>
        <p:nvSpPr>
          <p:cNvPr id="405" name="Google Shape;405;p37"/>
          <p:cNvSpPr txBox="1">
            <a:spLocks noGrp="1"/>
          </p:cNvSpPr>
          <p:nvPr>
            <p:ph type="title" idx="5"/>
          </p:nvPr>
        </p:nvSpPr>
        <p:spPr>
          <a:xfrm>
            <a:off x="1948438" y="1966426"/>
            <a:ext cx="4102500" cy="439500"/>
          </a:xfrm>
          <a:prstGeom prst="rect">
            <a:avLst/>
          </a:prstGeom>
        </p:spPr>
        <p:txBody>
          <a:bodyPr spcFirstLastPara="1" wrap="square" lIns="91425" tIns="91425" rIns="91425" bIns="91425" anchor="t" anchorCtr="0">
            <a:noAutofit/>
          </a:bodyPr>
          <a:lstStyle/>
          <a:p>
            <a:pPr algn="ctr">
              <a:lnSpc>
                <a:spcPts val="6999"/>
              </a:lnSpc>
            </a:pPr>
            <a:r>
              <a:rPr lang="en-US" sz="2400" dirty="0">
                <a:solidFill>
                  <a:srgbClr val="FFFFFF"/>
                </a:solidFill>
                <a:latin typeface="Helveticish"/>
                <a:ea typeface="Helveticish"/>
                <a:cs typeface="Helveticish"/>
                <a:sym typeface="Helveticish"/>
              </a:rPr>
              <a:t>Data Preprocessing</a:t>
            </a:r>
          </a:p>
        </p:txBody>
      </p:sp>
      <p:sp>
        <p:nvSpPr>
          <p:cNvPr id="407" name="Google Shape;407;p37"/>
          <p:cNvSpPr txBox="1">
            <a:spLocks noGrp="1"/>
          </p:cNvSpPr>
          <p:nvPr>
            <p:ph type="title" idx="8"/>
          </p:nvPr>
        </p:nvSpPr>
        <p:spPr>
          <a:xfrm>
            <a:off x="1438105" y="2030206"/>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tx1"/>
                </a:solidFill>
              </a:rPr>
              <a:t>Exploratory Data Analysis (EDA)</a:t>
            </a:r>
            <a:endParaRPr lang="en-US" sz="2000" dirty="0">
              <a:solidFill>
                <a:schemeClr val="tx1"/>
              </a:solidFill>
            </a:endParaRPr>
          </a:p>
        </p:txBody>
      </p:sp>
      <p:sp>
        <p:nvSpPr>
          <p:cNvPr id="408" name="Google Shape;408;p37"/>
          <p:cNvSpPr txBox="1">
            <a:spLocks noGrp="1"/>
          </p:cNvSpPr>
          <p:nvPr>
            <p:ph type="title" idx="9"/>
          </p:nvPr>
        </p:nvSpPr>
        <p:spPr>
          <a:xfrm>
            <a:off x="289258" y="2864920"/>
            <a:ext cx="1228500" cy="68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03</a:t>
            </a:r>
            <a:endParaRPr sz="4000" dirty="0"/>
          </a:p>
        </p:txBody>
      </p:sp>
      <p:sp>
        <p:nvSpPr>
          <p:cNvPr id="411" name="Google Shape;411;p37"/>
          <p:cNvSpPr txBox="1">
            <a:spLocks noGrp="1"/>
          </p:cNvSpPr>
          <p:nvPr>
            <p:ph type="title" idx="15"/>
          </p:nvPr>
        </p:nvSpPr>
        <p:spPr>
          <a:xfrm>
            <a:off x="4709190" y="1241054"/>
            <a:ext cx="1228500" cy="68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05</a:t>
            </a:r>
            <a:endParaRPr sz="4000" dirty="0"/>
          </a:p>
        </p:txBody>
      </p:sp>
      <p:sp>
        <p:nvSpPr>
          <p:cNvPr id="413" name="Google Shape;413;p37"/>
          <p:cNvSpPr txBox="1">
            <a:spLocks noGrp="1"/>
          </p:cNvSpPr>
          <p:nvPr>
            <p:ph type="title" idx="6"/>
          </p:nvPr>
        </p:nvSpPr>
        <p:spPr>
          <a:xfrm>
            <a:off x="266705" y="2103519"/>
            <a:ext cx="1228500" cy="68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02</a:t>
            </a:r>
            <a:endParaRPr sz="4000" dirty="0"/>
          </a:p>
        </p:txBody>
      </p:sp>
      <p:sp>
        <p:nvSpPr>
          <p:cNvPr id="415" name="Google Shape;415;p37"/>
          <p:cNvSpPr txBox="1">
            <a:spLocks noGrp="1"/>
          </p:cNvSpPr>
          <p:nvPr>
            <p:ph type="title" idx="2"/>
          </p:nvPr>
        </p:nvSpPr>
        <p:spPr>
          <a:xfrm>
            <a:off x="1438105" y="1268506"/>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chemeClr val="tx1"/>
                </a:solidFill>
              </a:rPr>
              <a:t>Introduction</a:t>
            </a:r>
          </a:p>
        </p:txBody>
      </p:sp>
      <p:grpSp>
        <p:nvGrpSpPr>
          <p:cNvPr id="2" name="Google Shape;441;p39">
            <a:extLst>
              <a:ext uri="{FF2B5EF4-FFF2-40B4-BE49-F238E27FC236}">
                <a16:creationId xmlns:a16="http://schemas.microsoft.com/office/drawing/2014/main" id="{8D141FF5-CDD3-8AF5-0BDA-9D48693BEAF1}"/>
              </a:ext>
            </a:extLst>
          </p:cNvPr>
          <p:cNvGrpSpPr/>
          <p:nvPr/>
        </p:nvGrpSpPr>
        <p:grpSpPr>
          <a:xfrm>
            <a:off x="6152288" y="3074942"/>
            <a:ext cx="3594562" cy="1051604"/>
            <a:chOff x="1106155" y="2981740"/>
            <a:chExt cx="6931696" cy="1629976"/>
          </a:xfrm>
        </p:grpSpPr>
        <p:sp>
          <p:nvSpPr>
            <p:cNvPr id="3" name="Google Shape;442;p39">
              <a:extLst>
                <a:ext uri="{FF2B5EF4-FFF2-40B4-BE49-F238E27FC236}">
                  <a16:creationId xmlns:a16="http://schemas.microsoft.com/office/drawing/2014/main" id="{04F6E21F-1DBD-CE27-E096-AB13AAC78DC8}"/>
                </a:ext>
              </a:extLst>
            </p:cNvPr>
            <p:cNvSpPr/>
            <p:nvPr/>
          </p:nvSpPr>
          <p:spPr>
            <a:xfrm flipH="1">
              <a:off x="5918747" y="3634324"/>
              <a:ext cx="837259" cy="496897"/>
            </a:xfrm>
            <a:custGeom>
              <a:avLst/>
              <a:gdLst/>
              <a:ahLst/>
              <a:cxnLst/>
              <a:rect l="l" t="t" r="r" b="b"/>
              <a:pathLst>
                <a:path w="5921" h="3514" extrusionOk="0">
                  <a:moveTo>
                    <a:pt x="3113" y="0"/>
                  </a:moveTo>
                  <a:lnTo>
                    <a:pt x="1" y="3174"/>
                  </a:lnTo>
                  <a:lnTo>
                    <a:pt x="3202" y="3514"/>
                  </a:lnTo>
                  <a:lnTo>
                    <a:pt x="5920"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43;p39">
              <a:extLst>
                <a:ext uri="{FF2B5EF4-FFF2-40B4-BE49-F238E27FC236}">
                  <a16:creationId xmlns:a16="http://schemas.microsoft.com/office/drawing/2014/main" id="{6B2E768C-8DA9-51F4-7699-7F3D88763BB1}"/>
                </a:ext>
              </a:extLst>
            </p:cNvPr>
            <p:cNvSpPr/>
            <p:nvPr/>
          </p:nvSpPr>
          <p:spPr>
            <a:xfrm flipH="1">
              <a:off x="3669124" y="3602508"/>
              <a:ext cx="1497338" cy="523906"/>
            </a:xfrm>
            <a:custGeom>
              <a:avLst/>
              <a:gdLst/>
              <a:ahLst/>
              <a:cxnLst/>
              <a:rect l="l" t="t" r="r" b="b"/>
              <a:pathLst>
                <a:path w="10589" h="3705" extrusionOk="0">
                  <a:moveTo>
                    <a:pt x="3174" y="1"/>
                  </a:moveTo>
                  <a:lnTo>
                    <a:pt x="0" y="708"/>
                  </a:lnTo>
                  <a:cubicBezTo>
                    <a:pt x="0" y="708"/>
                    <a:pt x="4159" y="3705"/>
                    <a:pt x="4248" y="3705"/>
                  </a:cubicBezTo>
                  <a:cubicBezTo>
                    <a:pt x="4329" y="3705"/>
                    <a:pt x="9739" y="3113"/>
                    <a:pt x="9739" y="2971"/>
                  </a:cubicBezTo>
                  <a:cubicBezTo>
                    <a:pt x="9739" y="2828"/>
                    <a:pt x="10588" y="1"/>
                    <a:pt x="10588" y="1"/>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44;p39">
              <a:extLst>
                <a:ext uri="{FF2B5EF4-FFF2-40B4-BE49-F238E27FC236}">
                  <a16:creationId xmlns:a16="http://schemas.microsoft.com/office/drawing/2014/main" id="{6B412749-B9B3-E518-E120-C5682BE072CD}"/>
                </a:ext>
              </a:extLst>
            </p:cNvPr>
            <p:cNvSpPr/>
            <p:nvPr/>
          </p:nvSpPr>
          <p:spPr>
            <a:xfrm flipH="1">
              <a:off x="3660498" y="3453608"/>
              <a:ext cx="1441624" cy="312505"/>
            </a:xfrm>
            <a:custGeom>
              <a:avLst/>
              <a:gdLst/>
              <a:ahLst/>
              <a:cxnLst/>
              <a:rect l="l" t="t" r="r" b="b"/>
              <a:pathLst>
                <a:path w="10195" h="2210" extrusionOk="0">
                  <a:moveTo>
                    <a:pt x="5573" y="1"/>
                  </a:moveTo>
                  <a:lnTo>
                    <a:pt x="4955" y="626"/>
                  </a:lnTo>
                  <a:lnTo>
                    <a:pt x="4527" y="626"/>
                  </a:lnTo>
                  <a:lnTo>
                    <a:pt x="4527" y="1054"/>
                  </a:lnTo>
                  <a:lnTo>
                    <a:pt x="4133" y="1475"/>
                  </a:lnTo>
                  <a:lnTo>
                    <a:pt x="1" y="1475"/>
                  </a:lnTo>
                  <a:lnTo>
                    <a:pt x="1" y="2209"/>
                  </a:lnTo>
                  <a:lnTo>
                    <a:pt x="4445" y="2209"/>
                  </a:lnTo>
                  <a:lnTo>
                    <a:pt x="5268" y="1394"/>
                  </a:lnTo>
                  <a:lnTo>
                    <a:pt x="10195" y="1394"/>
                  </a:lnTo>
                  <a:lnTo>
                    <a:pt x="10195" y="626"/>
                  </a:lnTo>
                  <a:lnTo>
                    <a:pt x="6002" y="626"/>
                  </a:lnTo>
                  <a:lnTo>
                    <a:pt x="6117" y="544"/>
                  </a:lnTo>
                  <a:lnTo>
                    <a:pt x="5573"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45;p39">
              <a:extLst>
                <a:ext uri="{FF2B5EF4-FFF2-40B4-BE49-F238E27FC236}">
                  <a16:creationId xmlns:a16="http://schemas.microsoft.com/office/drawing/2014/main" id="{A99D08DA-4D17-CBD7-76DC-8B42650C9CD6}"/>
                </a:ext>
              </a:extLst>
            </p:cNvPr>
            <p:cNvSpPr/>
            <p:nvPr/>
          </p:nvSpPr>
          <p:spPr>
            <a:xfrm flipH="1">
              <a:off x="5995668" y="3458416"/>
              <a:ext cx="227945" cy="107751"/>
            </a:xfrm>
            <a:custGeom>
              <a:avLst/>
              <a:gdLst/>
              <a:ahLst/>
              <a:cxnLst/>
              <a:rect l="l" t="t" r="r" b="b"/>
              <a:pathLst>
                <a:path w="1612" h="762" extrusionOk="0">
                  <a:moveTo>
                    <a:pt x="1" y="1"/>
                  </a:moveTo>
                  <a:lnTo>
                    <a:pt x="1" y="762"/>
                  </a:lnTo>
                  <a:lnTo>
                    <a:pt x="1611" y="762"/>
                  </a:lnTo>
                  <a:lnTo>
                    <a:pt x="1611"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6;p39">
              <a:extLst>
                <a:ext uri="{FF2B5EF4-FFF2-40B4-BE49-F238E27FC236}">
                  <a16:creationId xmlns:a16="http://schemas.microsoft.com/office/drawing/2014/main" id="{9A2971F0-F5B8-DB49-CED6-1BA7970B5CF0}"/>
                </a:ext>
              </a:extLst>
            </p:cNvPr>
            <p:cNvSpPr/>
            <p:nvPr/>
          </p:nvSpPr>
          <p:spPr>
            <a:xfrm flipH="1">
              <a:off x="6107095" y="3458416"/>
              <a:ext cx="116518" cy="107751"/>
            </a:xfrm>
            <a:custGeom>
              <a:avLst/>
              <a:gdLst/>
              <a:ahLst/>
              <a:cxnLst/>
              <a:rect l="l" t="t" r="r" b="b"/>
              <a:pathLst>
                <a:path w="824" h="762" extrusionOk="0">
                  <a:moveTo>
                    <a:pt x="1" y="1"/>
                  </a:moveTo>
                  <a:lnTo>
                    <a:pt x="1" y="762"/>
                  </a:lnTo>
                  <a:lnTo>
                    <a:pt x="823" y="762"/>
                  </a:lnTo>
                  <a:lnTo>
                    <a:pt x="82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47;p39">
              <a:extLst>
                <a:ext uri="{FF2B5EF4-FFF2-40B4-BE49-F238E27FC236}">
                  <a16:creationId xmlns:a16="http://schemas.microsoft.com/office/drawing/2014/main" id="{9E284AB2-E5D8-4464-2A5E-E784574C7219}"/>
                </a:ext>
              </a:extLst>
            </p:cNvPr>
            <p:cNvSpPr/>
            <p:nvPr/>
          </p:nvSpPr>
          <p:spPr>
            <a:xfrm flipH="1">
              <a:off x="2371725" y="3617921"/>
              <a:ext cx="1489702" cy="240389"/>
            </a:xfrm>
            <a:custGeom>
              <a:avLst/>
              <a:gdLst/>
              <a:ahLst/>
              <a:cxnLst/>
              <a:rect l="l" t="t" r="r" b="b"/>
              <a:pathLst>
                <a:path w="10535" h="1700" extrusionOk="0">
                  <a:moveTo>
                    <a:pt x="1421" y="1"/>
                  </a:moveTo>
                  <a:lnTo>
                    <a:pt x="0" y="1700"/>
                  </a:lnTo>
                  <a:lnTo>
                    <a:pt x="10534" y="1700"/>
                  </a:lnTo>
                  <a:lnTo>
                    <a:pt x="7306" y="1"/>
                  </a:lnTo>
                  <a:close/>
                </a:path>
              </a:pathLst>
            </a:custGeom>
            <a:solidFill>
              <a:srgbClr val="FFF0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48;p39">
              <a:extLst>
                <a:ext uri="{FF2B5EF4-FFF2-40B4-BE49-F238E27FC236}">
                  <a16:creationId xmlns:a16="http://schemas.microsoft.com/office/drawing/2014/main" id="{5EF3D746-8A56-2667-A2F6-CE602D9E43D9}"/>
                </a:ext>
              </a:extLst>
            </p:cNvPr>
            <p:cNvSpPr/>
            <p:nvPr/>
          </p:nvSpPr>
          <p:spPr>
            <a:xfrm flipH="1">
              <a:off x="2323789" y="3606467"/>
              <a:ext cx="1565495" cy="268245"/>
            </a:xfrm>
            <a:custGeom>
              <a:avLst/>
              <a:gdLst/>
              <a:ahLst/>
              <a:cxnLst/>
              <a:rect l="l" t="t" r="r" b="b"/>
              <a:pathLst>
                <a:path w="11071" h="1897" extrusionOk="0">
                  <a:moveTo>
                    <a:pt x="7476" y="170"/>
                  </a:moveTo>
                  <a:lnTo>
                    <a:pt x="10364" y="1699"/>
                  </a:lnTo>
                  <a:lnTo>
                    <a:pt x="367" y="1699"/>
                  </a:lnTo>
                  <a:lnTo>
                    <a:pt x="1645" y="170"/>
                  </a:lnTo>
                  <a:close/>
                  <a:moveTo>
                    <a:pt x="1556" y="0"/>
                  </a:moveTo>
                  <a:lnTo>
                    <a:pt x="0" y="1896"/>
                  </a:lnTo>
                  <a:lnTo>
                    <a:pt x="11071" y="1896"/>
                  </a:lnTo>
                  <a:lnTo>
                    <a:pt x="7530" y="0"/>
                  </a:lnTo>
                  <a:close/>
                </a:path>
              </a:pathLst>
            </a:custGeom>
            <a:solidFill>
              <a:srgbClr val="FFF0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49;p39">
              <a:extLst>
                <a:ext uri="{FF2B5EF4-FFF2-40B4-BE49-F238E27FC236}">
                  <a16:creationId xmlns:a16="http://schemas.microsoft.com/office/drawing/2014/main" id="{09279C32-7061-2BFD-ED47-44A782F25487}"/>
                </a:ext>
              </a:extLst>
            </p:cNvPr>
            <p:cNvSpPr/>
            <p:nvPr/>
          </p:nvSpPr>
          <p:spPr>
            <a:xfrm flipH="1">
              <a:off x="1106178" y="3874571"/>
              <a:ext cx="6931673" cy="737144"/>
            </a:xfrm>
            <a:custGeom>
              <a:avLst/>
              <a:gdLst/>
              <a:ahLst/>
              <a:cxnLst/>
              <a:rect l="l" t="t" r="r" b="b"/>
              <a:pathLst>
                <a:path w="49020" h="5213" extrusionOk="0">
                  <a:moveTo>
                    <a:pt x="25118" y="0"/>
                  </a:moveTo>
                  <a:lnTo>
                    <a:pt x="23106" y="1359"/>
                  </a:lnTo>
                  <a:lnTo>
                    <a:pt x="12464" y="1359"/>
                  </a:lnTo>
                  <a:lnTo>
                    <a:pt x="11839" y="734"/>
                  </a:lnTo>
                  <a:lnTo>
                    <a:pt x="4451" y="734"/>
                  </a:lnTo>
                  <a:cubicBezTo>
                    <a:pt x="4451" y="734"/>
                    <a:pt x="2351" y="2460"/>
                    <a:pt x="1645" y="4105"/>
                  </a:cubicBezTo>
                  <a:lnTo>
                    <a:pt x="0" y="4105"/>
                  </a:lnTo>
                  <a:lnTo>
                    <a:pt x="544" y="4839"/>
                  </a:lnTo>
                  <a:lnTo>
                    <a:pt x="44486" y="5213"/>
                  </a:lnTo>
                  <a:lnTo>
                    <a:pt x="49019"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0;p39">
              <a:extLst>
                <a:ext uri="{FF2B5EF4-FFF2-40B4-BE49-F238E27FC236}">
                  <a16:creationId xmlns:a16="http://schemas.microsoft.com/office/drawing/2014/main" id="{AB167CD4-FCF9-7ED2-3AD7-0CF9669AAC4A}"/>
                </a:ext>
              </a:extLst>
            </p:cNvPr>
            <p:cNvSpPr/>
            <p:nvPr/>
          </p:nvSpPr>
          <p:spPr>
            <a:xfrm flipH="1">
              <a:off x="2824387" y="3442155"/>
              <a:ext cx="4752198" cy="272063"/>
            </a:xfrm>
            <a:custGeom>
              <a:avLst/>
              <a:gdLst/>
              <a:ahLst/>
              <a:cxnLst/>
              <a:rect l="l" t="t" r="r" b="b"/>
              <a:pathLst>
                <a:path w="33607" h="1924" extrusionOk="0">
                  <a:moveTo>
                    <a:pt x="28203" y="0"/>
                  </a:moveTo>
                  <a:lnTo>
                    <a:pt x="11098" y="116"/>
                  </a:lnTo>
                  <a:lnTo>
                    <a:pt x="10303" y="822"/>
                  </a:lnTo>
                  <a:lnTo>
                    <a:pt x="1019" y="822"/>
                  </a:lnTo>
                  <a:lnTo>
                    <a:pt x="0" y="1923"/>
                  </a:lnTo>
                  <a:lnTo>
                    <a:pt x="21747" y="1923"/>
                  </a:lnTo>
                  <a:lnTo>
                    <a:pt x="22508" y="1162"/>
                  </a:lnTo>
                  <a:lnTo>
                    <a:pt x="33606" y="1162"/>
                  </a:lnTo>
                  <a:lnTo>
                    <a:pt x="28203"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p39">
              <a:extLst>
                <a:ext uri="{FF2B5EF4-FFF2-40B4-BE49-F238E27FC236}">
                  <a16:creationId xmlns:a16="http://schemas.microsoft.com/office/drawing/2014/main" id="{B0FC9194-E761-5CE4-2F44-6F2A332F9913}"/>
                </a:ext>
              </a:extLst>
            </p:cNvPr>
            <p:cNvSpPr/>
            <p:nvPr/>
          </p:nvSpPr>
          <p:spPr>
            <a:xfrm flipH="1">
              <a:off x="3772921" y="3061492"/>
              <a:ext cx="2190222" cy="408660"/>
            </a:xfrm>
            <a:custGeom>
              <a:avLst/>
              <a:gdLst/>
              <a:ahLst/>
              <a:cxnLst/>
              <a:rect l="l" t="t" r="r" b="b"/>
              <a:pathLst>
                <a:path w="15489" h="2890" extrusionOk="0">
                  <a:moveTo>
                    <a:pt x="4928" y="1"/>
                  </a:moveTo>
                  <a:lnTo>
                    <a:pt x="4669" y="259"/>
                  </a:lnTo>
                  <a:lnTo>
                    <a:pt x="1047" y="259"/>
                  </a:lnTo>
                  <a:lnTo>
                    <a:pt x="537" y="769"/>
                  </a:lnTo>
                  <a:lnTo>
                    <a:pt x="3140" y="769"/>
                  </a:lnTo>
                  <a:lnTo>
                    <a:pt x="0" y="2889"/>
                  </a:lnTo>
                  <a:lnTo>
                    <a:pt x="3507" y="2835"/>
                  </a:lnTo>
                  <a:lnTo>
                    <a:pt x="5607" y="708"/>
                  </a:lnTo>
                  <a:lnTo>
                    <a:pt x="12280" y="708"/>
                  </a:lnTo>
                  <a:lnTo>
                    <a:pt x="11241" y="1"/>
                  </a:lnTo>
                  <a:close/>
                  <a:moveTo>
                    <a:pt x="12280" y="708"/>
                  </a:moveTo>
                  <a:lnTo>
                    <a:pt x="15489" y="2889"/>
                  </a:lnTo>
                  <a:lnTo>
                    <a:pt x="12376" y="769"/>
                  </a:lnTo>
                  <a:lnTo>
                    <a:pt x="12288" y="708"/>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2;p39">
              <a:extLst>
                <a:ext uri="{FF2B5EF4-FFF2-40B4-BE49-F238E27FC236}">
                  <a16:creationId xmlns:a16="http://schemas.microsoft.com/office/drawing/2014/main" id="{FD29A1D9-8286-72C0-F392-CA313D38E9C8}"/>
                </a:ext>
              </a:extLst>
            </p:cNvPr>
            <p:cNvSpPr/>
            <p:nvPr/>
          </p:nvSpPr>
          <p:spPr>
            <a:xfrm flipH="1">
              <a:off x="4957748" y="2981740"/>
              <a:ext cx="108740" cy="79894"/>
            </a:xfrm>
            <a:custGeom>
              <a:avLst/>
              <a:gdLst/>
              <a:ahLst/>
              <a:cxnLst/>
              <a:rect l="l" t="t" r="r" b="b"/>
              <a:pathLst>
                <a:path w="769" h="565" extrusionOk="0">
                  <a:moveTo>
                    <a:pt x="0" y="1"/>
                  </a:moveTo>
                  <a:lnTo>
                    <a:pt x="0" y="565"/>
                  </a:lnTo>
                  <a:lnTo>
                    <a:pt x="768" y="565"/>
                  </a:lnTo>
                  <a:lnTo>
                    <a:pt x="768"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3;p39">
              <a:extLst>
                <a:ext uri="{FF2B5EF4-FFF2-40B4-BE49-F238E27FC236}">
                  <a16:creationId xmlns:a16="http://schemas.microsoft.com/office/drawing/2014/main" id="{D5B86C33-AB6A-243B-8733-C0796F3B7CD2}"/>
                </a:ext>
              </a:extLst>
            </p:cNvPr>
            <p:cNvSpPr/>
            <p:nvPr/>
          </p:nvSpPr>
          <p:spPr>
            <a:xfrm flipH="1">
              <a:off x="5014451" y="2981740"/>
              <a:ext cx="52037" cy="79894"/>
            </a:xfrm>
            <a:custGeom>
              <a:avLst/>
              <a:gdLst/>
              <a:ahLst/>
              <a:cxnLst/>
              <a:rect l="l" t="t" r="r" b="b"/>
              <a:pathLst>
                <a:path w="368" h="565" extrusionOk="0">
                  <a:moveTo>
                    <a:pt x="0" y="1"/>
                  </a:moveTo>
                  <a:lnTo>
                    <a:pt x="0" y="565"/>
                  </a:lnTo>
                  <a:lnTo>
                    <a:pt x="367" y="565"/>
                  </a:lnTo>
                  <a:lnTo>
                    <a:pt x="367"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4;p39">
              <a:extLst>
                <a:ext uri="{FF2B5EF4-FFF2-40B4-BE49-F238E27FC236}">
                  <a16:creationId xmlns:a16="http://schemas.microsoft.com/office/drawing/2014/main" id="{155265D2-A1F6-B8B4-9554-3C4BC242B3D6}"/>
                </a:ext>
              </a:extLst>
            </p:cNvPr>
            <p:cNvSpPr/>
            <p:nvPr/>
          </p:nvSpPr>
          <p:spPr>
            <a:xfrm flipH="1">
              <a:off x="6620258" y="3425752"/>
              <a:ext cx="251984" cy="76076"/>
            </a:xfrm>
            <a:custGeom>
              <a:avLst/>
              <a:gdLst/>
              <a:ahLst/>
              <a:cxnLst/>
              <a:rect l="l" t="t" r="r" b="b"/>
              <a:pathLst>
                <a:path w="1782" h="538" extrusionOk="0">
                  <a:moveTo>
                    <a:pt x="1" y="0"/>
                  </a:moveTo>
                  <a:lnTo>
                    <a:pt x="1" y="537"/>
                  </a:lnTo>
                  <a:lnTo>
                    <a:pt x="1781" y="537"/>
                  </a:lnTo>
                  <a:lnTo>
                    <a:pt x="1781"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p39">
              <a:extLst>
                <a:ext uri="{FF2B5EF4-FFF2-40B4-BE49-F238E27FC236}">
                  <a16:creationId xmlns:a16="http://schemas.microsoft.com/office/drawing/2014/main" id="{D333526B-9737-982C-008F-B584D0FE608E}"/>
                </a:ext>
              </a:extLst>
            </p:cNvPr>
            <p:cNvSpPr/>
            <p:nvPr/>
          </p:nvSpPr>
          <p:spPr>
            <a:xfrm flipH="1">
              <a:off x="6631853" y="3501686"/>
              <a:ext cx="152010" cy="56845"/>
            </a:xfrm>
            <a:custGeom>
              <a:avLst/>
              <a:gdLst/>
              <a:ahLst/>
              <a:cxnLst/>
              <a:rect l="l" t="t" r="r" b="b"/>
              <a:pathLst>
                <a:path w="1075" h="402" extrusionOk="0">
                  <a:moveTo>
                    <a:pt x="1" y="0"/>
                  </a:moveTo>
                  <a:lnTo>
                    <a:pt x="1" y="401"/>
                  </a:lnTo>
                  <a:lnTo>
                    <a:pt x="1075" y="401"/>
                  </a:lnTo>
                  <a:lnTo>
                    <a:pt x="1075"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6;p39">
              <a:extLst>
                <a:ext uri="{FF2B5EF4-FFF2-40B4-BE49-F238E27FC236}">
                  <a16:creationId xmlns:a16="http://schemas.microsoft.com/office/drawing/2014/main" id="{99943DCF-C1EF-26B0-C120-23FEE4012350}"/>
                </a:ext>
              </a:extLst>
            </p:cNvPr>
            <p:cNvSpPr/>
            <p:nvPr/>
          </p:nvSpPr>
          <p:spPr>
            <a:xfrm flipH="1">
              <a:off x="6707787" y="3501686"/>
              <a:ext cx="76076" cy="56845"/>
            </a:xfrm>
            <a:custGeom>
              <a:avLst/>
              <a:gdLst/>
              <a:ahLst/>
              <a:cxnLst/>
              <a:rect l="l" t="t" r="r" b="b"/>
              <a:pathLst>
                <a:path w="538" h="402" extrusionOk="0">
                  <a:moveTo>
                    <a:pt x="1" y="0"/>
                  </a:moveTo>
                  <a:lnTo>
                    <a:pt x="1" y="401"/>
                  </a:lnTo>
                  <a:lnTo>
                    <a:pt x="538" y="401"/>
                  </a:lnTo>
                  <a:lnTo>
                    <a:pt x="538"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7;p39">
              <a:extLst>
                <a:ext uri="{FF2B5EF4-FFF2-40B4-BE49-F238E27FC236}">
                  <a16:creationId xmlns:a16="http://schemas.microsoft.com/office/drawing/2014/main" id="{409B1571-1E13-BBEC-712C-5EBA738DA510}"/>
                </a:ext>
              </a:extLst>
            </p:cNvPr>
            <p:cNvSpPr/>
            <p:nvPr/>
          </p:nvSpPr>
          <p:spPr>
            <a:xfrm flipH="1">
              <a:off x="6872102" y="3425752"/>
              <a:ext cx="276871" cy="64481"/>
            </a:xfrm>
            <a:custGeom>
              <a:avLst/>
              <a:gdLst/>
              <a:ahLst/>
              <a:cxnLst/>
              <a:rect l="l" t="t" r="r" b="b"/>
              <a:pathLst>
                <a:path w="1958" h="456" extrusionOk="0">
                  <a:moveTo>
                    <a:pt x="0" y="0"/>
                  </a:moveTo>
                  <a:lnTo>
                    <a:pt x="0" y="456"/>
                  </a:lnTo>
                  <a:lnTo>
                    <a:pt x="1958" y="456"/>
                  </a:lnTo>
                  <a:lnTo>
                    <a:pt x="1958"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8;p39">
              <a:extLst>
                <a:ext uri="{FF2B5EF4-FFF2-40B4-BE49-F238E27FC236}">
                  <a16:creationId xmlns:a16="http://schemas.microsoft.com/office/drawing/2014/main" id="{4BDB8FAE-C49E-DE0C-56FE-3D17DC7241F1}"/>
                </a:ext>
              </a:extLst>
            </p:cNvPr>
            <p:cNvSpPr/>
            <p:nvPr/>
          </p:nvSpPr>
          <p:spPr>
            <a:xfrm flipH="1">
              <a:off x="7192102" y="3425752"/>
              <a:ext cx="68440" cy="64481"/>
            </a:xfrm>
            <a:custGeom>
              <a:avLst/>
              <a:gdLst/>
              <a:ahLst/>
              <a:cxnLst/>
              <a:rect l="l" t="t" r="r" b="b"/>
              <a:pathLst>
                <a:path w="484" h="456" extrusionOk="0">
                  <a:moveTo>
                    <a:pt x="1" y="0"/>
                  </a:moveTo>
                  <a:lnTo>
                    <a:pt x="1" y="456"/>
                  </a:lnTo>
                  <a:lnTo>
                    <a:pt x="483" y="456"/>
                  </a:lnTo>
                  <a:lnTo>
                    <a:pt x="483"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9;p39">
              <a:extLst>
                <a:ext uri="{FF2B5EF4-FFF2-40B4-BE49-F238E27FC236}">
                  <a16:creationId xmlns:a16="http://schemas.microsoft.com/office/drawing/2014/main" id="{C71189B1-57DB-8E60-F95C-C8BB4270AAF2}"/>
                </a:ext>
              </a:extLst>
            </p:cNvPr>
            <p:cNvSpPr/>
            <p:nvPr/>
          </p:nvSpPr>
          <p:spPr>
            <a:xfrm flipH="1">
              <a:off x="6872103" y="3458416"/>
              <a:ext cx="388440" cy="31816"/>
            </a:xfrm>
            <a:custGeom>
              <a:avLst/>
              <a:gdLst/>
              <a:ahLst/>
              <a:cxnLst/>
              <a:rect l="l" t="t" r="r" b="b"/>
              <a:pathLst>
                <a:path w="2747" h="225" extrusionOk="0">
                  <a:moveTo>
                    <a:pt x="1" y="1"/>
                  </a:moveTo>
                  <a:lnTo>
                    <a:pt x="1" y="225"/>
                  </a:lnTo>
                  <a:lnTo>
                    <a:pt x="2747" y="225"/>
                  </a:lnTo>
                  <a:lnTo>
                    <a:pt x="2747"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0;p39">
              <a:extLst>
                <a:ext uri="{FF2B5EF4-FFF2-40B4-BE49-F238E27FC236}">
                  <a16:creationId xmlns:a16="http://schemas.microsoft.com/office/drawing/2014/main" id="{7C95E870-8993-6955-7C6D-7D2B181283EA}"/>
                </a:ext>
              </a:extLst>
            </p:cNvPr>
            <p:cNvSpPr/>
            <p:nvPr/>
          </p:nvSpPr>
          <p:spPr>
            <a:xfrm flipH="1">
              <a:off x="3588384" y="3117206"/>
              <a:ext cx="1914482" cy="341352"/>
            </a:xfrm>
            <a:custGeom>
              <a:avLst/>
              <a:gdLst/>
              <a:ahLst/>
              <a:cxnLst/>
              <a:rect l="l" t="t" r="r" b="b"/>
              <a:pathLst>
                <a:path w="13539" h="2414" extrusionOk="0">
                  <a:moveTo>
                    <a:pt x="2631" y="1"/>
                  </a:moveTo>
                  <a:lnTo>
                    <a:pt x="1" y="2414"/>
                  </a:lnTo>
                  <a:lnTo>
                    <a:pt x="13538" y="2298"/>
                  </a:lnTo>
                  <a:lnTo>
                    <a:pt x="8496" y="1"/>
                  </a:lnTo>
                  <a:close/>
                </a:path>
              </a:pathLst>
            </a:custGeom>
            <a:solidFill>
              <a:srgbClr val="FFF0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1;p39">
              <a:extLst>
                <a:ext uri="{FF2B5EF4-FFF2-40B4-BE49-F238E27FC236}">
                  <a16:creationId xmlns:a16="http://schemas.microsoft.com/office/drawing/2014/main" id="{CB96F080-B95F-4059-D5CA-8E08D4FB948C}"/>
                </a:ext>
              </a:extLst>
            </p:cNvPr>
            <p:cNvSpPr/>
            <p:nvPr/>
          </p:nvSpPr>
          <p:spPr>
            <a:xfrm flipH="1">
              <a:off x="6404048" y="3425752"/>
              <a:ext cx="144375" cy="132779"/>
            </a:xfrm>
            <a:custGeom>
              <a:avLst/>
              <a:gdLst/>
              <a:ahLst/>
              <a:cxnLst/>
              <a:rect l="l" t="t" r="r" b="b"/>
              <a:pathLst>
                <a:path w="1021" h="939" extrusionOk="0">
                  <a:moveTo>
                    <a:pt x="1" y="0"/>
                  </a:moveTo>
                  <a:lnTo>
                    <a:pt x="1" y="938"/>
                  </a:lnTo>
                  <a:lnTo>
                    <a:pt x="1020" y="938"/>
                  </a:lnTo>
                  <a:lnTo>
                    <a:pt x="1020"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2;p39">
              <a:extLst>
                <a:ext uri="{FF2B5EF4-FFF2-40B4-BE49-F238E27FC236}">
                  <a16:creationId xmlns:a16="http://schemas.microsoft.com/office/drawing/2014/main" id="{1950EFEB-EB3E-0790-DD65-6E6A47358BFF}"/>
                </a:ext>
              </a:extLst>
            </p:cNvPr>
            <p:cNvSpPr/>
            <p:nvPr/>
          </p:nvSpPr>
          <p:spPr>
            <a:xfrm flipH="1">
              <a:off x="6476164" y="3425752"/>
              <a:ext cx="72258" cy="132779"/>
            </a:xfrm>
            <a:custGeom>
              <a:avLst/>
              <a:gdLst/>
              <a:ahLst/>
              <a:cxnLst/>
              <a:rect l="l" t="t" r="r" b="b"/>
              <a:pathLst>
                <a:path w="511" h="939" extrusionOk="0">
                  <a:moveTo>
                    <a:pt x="1" y="0"/>
                  </a:moveTo>
                  <a:lnTo>
                    <a:pt x="1" y="938"/>
                  </a:lnTo>
                  <a:lnTo>
                    <a:pt x="510" y="938"/>
                  </a:lnTo>
                  <a:lnTo>
                    <a:pt x="510"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3;p39">
              <a:extLst>
                <a:ext uri="{FF2B5EF4-FFF2-40B4-BE49-F238E27FC236}">
                  <a16:creationId xmlns:a16="http://schemas.microsoft.com/office/drawing/2014/main" id="{5F0A1448-0FBE-5B22-73A3-943E3B718315}"/>
                </a:ext>
              </a:extLst>
            </p:cNvPr>
            <p:cNvSpPr/>
            <p:nvPr/>
          </p:nvSpPr>
          <p:spPr>
            <a:xfrm flipH="1">
              <a:off x="1106155" y="3874571"/>
              <a:ext cx="3479836" cy="68299"/>
            </a:xfrm>
            <a:custGeom>
              <a:avLst/>
              <a:gdLst/>
              <a:ahLst/>
              <a:cxnLst/>
              <a:rect l="l" t="t" r="r" b="b"/>
              <a:pathLst>
                <a:path w="24609" h="483" extrusionOk="0">
                  <a:moveTo>
                    <a:pt x="707" y="0"/>
                  </a:moveTo>
                  <a:lnTo>
                    <a:pt x="0" y="483"/>
                  </a:lnTo>
                  <a:lnTo>
                    <a:pt x="24180" y="483"/>
                  </a:lnTo>
                  <a:lnTo>
                    <a:pt x="24608"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4;p39">
              <a:extLst>
                <a:ext uri="{FF2B5EF4-FFF2-40B4-BE49-F238E27FC236}">
                  <a16:creationId xmlns:a16="http://schemas.microsoft.com/office/drawing/2014/main" id="{1CE95DCC-30C3-C369-E64A-D5F29B3F1A17}"/>
                </a:ext>
              </a:extLst>
            </p:cNvPr>
            <p:cNvSpPr/>
            <p:nvPr/>
          </p:nvSpPr>
          <p:spPr>
            <a:xfrm flipH="1">
              <a:off x="6327271" y="3978363"/>
              <a:ext cx="1121624" cy="36624"/>
            </a:xfrm>
            <a:custGeom>
              <a:avLst/>
              <a:gdLst/>
              <a:ahLst/>
              <a:cxnLst/>
              <a:rect l="l" t="t" r="r" b="b"/>
              <a:pathLst>
                <a:path w="7932" h="259" extrusionOk="0">
                  <a:moveTo>
                    <a:pt x="286" y="0"/>
                  </a:moveTo>
                  <a:cubicBezTo>
                    <a:pt x="198" y="88"/>
                    <a:pt x="82" y="170"/>
                    <a:pt x="1" y="258"/>
                  </a:cubicBezTo>
                  <a:lnTo>
                    <a:pt x="7932" y="258"/>
                  </a:lnTo>
                  <a:lnTo>
                    <a:pt x="7674"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5;p39">
              <a:extLst>
                <a:ext uri="{FF2B5EF4-FFF2-40B4-BE49-F238E27FC236}">
                  <a16:creationId xmlns:a16="http://schemas.microsoft.com/office/drawing/2014/main" id="{20F93B78-0E1C-85B2-77B3-E06D21145B3E}"/>
                </a:ext>
              </a:extLst>
            </p:cNvPr>
            <p:cNvSpPr/>
            <p:nvPr/>
          </p:nvSpPr>
          <p:spPr>
            <a:xfrm flipH="1">
              <a:off x="7148832" y="3401713"/>
              <a:ext cx="43411" cy="108740"/>
            </a:xfrm>
            <a:custGeom>
              <a:avLst/>
              <a:gdLst/>
              <a:ahLst/>
              <a:cxnLst/>
              <a:rect l="l" t="t" r="r" b="b"/>
              <a:pathLst>
                <a:path w="307" h="769" extrusionOk="0">
                  <a:moveTo>
                    <a:pt x="0" y="1"/>
                  </a:moveTo>
                  <a:lnTo>
                    <a:pt x="0" y="769"/>
                  </a:lnTo>
                  <a:lnTo>
                    <a:pt x="306" y="769"/>
                  </a:lnTo>
                  <a:lnTo>
                    <a:pt x="306"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6;p39">
              <a:extLst>
                <a:ext uri="{FF2B5EF4-FFF2-40B4-BE49-F238E27FC236}">
                  <a16:creationId xmlns:a16="http://schemas.microsoft.com/office/drawing/2014/main" id="{3572B148-929A-1D3E-4280-E5D9820D24F0}"/>
                </a:ext>
              </a:extLst>
            </p:cNvPr>
            <p:cNvSpPr/>
            <p:nvPr/>
          </p:nvSpPr>
          <p:spPr>
            <a:xfrm flipH="1">
              <a:off x="7140206" y="3425752"/>
              <a:ext cx="8767" cy="64481"/>
            </a:xfrm>
            <a:custGeom>
              <a:avLst/>
              <a:gdLst/>
              <a:ahLst/>
              <a:cxnLst/>
              <a:rect l="l" t="t" r="r" b="b"/>
              <a:pathLst>
                <a:path w="62" h="456" extrusionOk="0">
                  <a:moveTo>
                    <a:pt x="0" y="0"/>
                  </a:moveTo>
                  <a:lnTo>
                    <a:pt x="0" y="456"/>
                  </a:lnTo>
                  <a:lnTo>
                    <a:pt x="61" y="456"/>
                  </a:lnTo>
                  <a:lnTo>
                    <a:pt x="61"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7;p39">
              <a:extLst>
                <a:ext uri="{FF2B5EF4-FFF2-40B4-BE49-F238E27FC236}">
                  <a16:creationId xmlns:a16="http://schemas.microsoft.com/office/drawing/2014/main" id="{91AE9BDC-A3C1-8F1E-E38E-93F441D82A2E}"/>
                </a:ext>
              </a:extLst>
            </p:cNvPr>
            <p:cNvSpPr/>
            <p:nvPr/>
          </p:nvSpPr>
          <p:spPr>
            <a:xfrm flipH="1">
              <a:off x="6631853" y="3501686"/>
              <a:ext cx="152010" cy="8767"/>
            </a:xfrm>
            <a:custGeom>
              <a:avLst/>
              <a:gdLst/>
              <a:ahLst/>
              <a:cxnLst/>
              <a:rect l="l" t="t" r="r" b="b"/>
              <a:pathLst>
                <a:path w="1075" h="62" extrusionOk="0">
                  <a:moveTo>
                    <a:pt x="1" y="0"/>
                  </a:moveTo>
                  <a:lnTo>
                    <a:pt x="1" y="62"/>
                  </a:lnTo>
                  <a:lnTo>
                    <a:pt x="1075" y="62"/>
                  </a:lnTo>
                  <a:lnTo>
                    <a:pt x="1075"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8;p39">
              <a:extLst>
                <a:ext uri="{FF2B5EF4-FFF2-40B4-BE49-F238E27FC236}">
                  <a16:creationId xmlns:a16="http://schemas.microsoft.com/office/drawing/2014/main" id="{27F46BAC-9D47-B246-E26C-2F1BBF0B17A1}"/>
                </a:ext>
              </a:extLst>
            </p:cNvPr>
            <p:cNvSpPr/>
            <p:nvPr/>
          </p:nvSpPr>
          <p:spPr>
            <a:xfrm flipH="1">
              <a:off x="6404048" y="3549764"/>
              <a:ext cx="144375" cy="8767"/>
            </a:xfrm>
            <a:custGeom>
              <a:avLst/>
              <a:gdLst/>
              <a:ahLst/>
              <a:cxnLst/>
              <a:rect l="l" t="t" r="r" b="b"/>
              <a:pathLst>
                <a:path w="1021" h="62" extrusionOk="0">
                  <a:moveTo>
                    <a:pt x="1" y="0"/>
                  </a:moveTo>
                  <a:lnTo>
                    <a:pt x="1" y="61"/>
                  </a:lnTo>
                  <a:lnTo>
                    <a:pt x="1020" y="61"/>
                  </a:lnTo>
                  <a:lnTo>
                    <a:pt x="1020"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9;p39">
              <a:extLst>
                <a:ext uri="{FF2B5EF4-FFF2-40B4-BE49-F238E27FC236}">
                  <a16:creationId xmlns:a16="http://schemas.microsoft.com/office/drawing/2014/main" id="{D4BE6BC8-DA3A-23AA-0AF4-CE62EA2930C9}"/>
                </a:ext>
              </a:extLst>
            </p:cNvPr>
            <p:cNvSpPr/>
            <p:nvPr/>
          </p:nvSpPr>
          <p:spPr>
            <a:xfrm flipH="1">
              <a:off x="6872100" y="3425752"/>
              <a:ext cx="3959" cy="64481"/>
            </a:xfrm>
            <a:custGeom>
              <a:avLst/>
              <a:gdLst/>
              <a:ahLst/>
              <a:cxnLst/>
              <a:rect l="l" t="t" r="r" b="b"/>
              <a:pathLst>
                <a:path w="28" h="456" extrusionOk="0">
                  <a:moveTo>
                    <a:pt x="0" y="0"/>
                  </a:moveTo>
                  <a:lnTo>
                    <a:pt x="0" y="456"/>
                  </a:lnTo>
                  <a:lnTo>
                    <a:pt x="28" y="456"/>
                  </a:lnTo>
                  <a:lnTo>
                    <a:pt x="28"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0;p39">
              <a:extLst>
                <a:ext uri="{FF2B5EF4-FFF2-40B4-BE49-F238E27FC236}">
                  <a16:creationId xmlns:a16="http://schemas.microsoft.com/office/drawing/2014/main" id="{F04198D8-EBD3-9425-A45D-8B80F8EF5B8E}"/>
                </a:ext>
              </a:extLst>
            </p:cNvPr>
            <p:cNvSpPr/>
            <p:nvPr/>
          </p:nvSpPr>
          <p:spPr>
            <a:xfrm flipH="1">
              <a:off x="4506108" y="3722702"/>
              <a:ext cx="1753988" cy="340362"/>
            </a:xfrm>
            <a:custGeom>
              <a:avLst/>
              <a:gdLst/>
              <a:ahLst/>
              <a:cxnLst/>
              <a:rect l="l" t="t" r="r" b="b"/>
              <a:pathLst>
                <a:path w="12404" h="2407" extrusionOk="0">
                  <a:moveTo>
                    <a:pt x="1448" y="0"/>
                  </a:moveTo>
                  <a:lnTo>
                    <a:pt x="1" y="2379"/>
                  </a:lnTo>
                  <a:lnTo>
                    <a:pt x="10595" y="2406"/>
                  </a:lnTo>
                  <a:lnTo>
                    <a:pt x="12403" y="1074"/>
                  </a:lnTo>
                  <a:lnTo>
                    <a:pt x="9094" y="0"/>
                  </a:lnTo>
                  <a:close/>
                </a:path>
              </a:pathLst>
            </a:custGeom>
            <a:solidFill>
              <a:srgbClr val="FFF0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1;p39">
              <a:extLst>
                <a:ext uri="{FF2B5EF4-FFF2-40B4-BE49-F238E27FC236}">
                  <a16:creationId xmlns:a16="http://schemas.microsoft.com/office/drawing/2014/main" id="{F2D39592-055D-EA3D-5266-82E2EB63EE11}"/>
                </a:ext>
              </a:extLst>
            </p:cNvPr>
            <p:cNvSpPr/>
            <p:nvPr/>
          </p:nvSpPr>
          <p:spPr>
            <a:xfrm flipH="1">
              <a:off x="4486028" y="3714077"/>
              <a:ext cx="1789480" cy="356623"/>
            </a:xfrm>
            <a:custGeom>
              <a:avLst/>
              <a:gdLst/>
              <a:ahLst/>
              <a:cxnLst/>
              <a:rect l="l" t="t" r="r" b="b"/>
              <a:pathLst>
                <a:path w="12655" h="2522" extrusionOk="0">
                  <a:moveTo>
                    <a:pt x="9203" y="116"/>
                  </a:moveTo>
                  <a:lnTo>
                    <a:pt x="12403" y="1162"/>
                  </a:lnTo>
                  <a:lnTo>
                    <a:pt x="10677" y="2406"/>
                  </a:lnTo>
                  <a:lnTo>
                    <a:pt x="225" y="2379"/>
                  </a:lnTo>
                  <a:lnTo>
                    <a:pt x="1584" y="116"/>
                  </a:lnTo>
                  <a:close/>
                  <a:moveTo>
                    <a:pt x="1503" y="0"/>
                  </a:moveTo>
                  <a:lnTo>
                    <a:pt x="1" y="2494"/>
                  </a:lnTo>
                  <a:lnTo>
                    <a:pt x="10704" y="2522"/>
                  </a:lnTo>
                  <a:lnTo>
                    <a:pt x="12655" y="1135"/>
                  </a:lnTo>
                  <a:lnTo>
                    <a:pt x="9230" y="0"/>
                  </a:lnTo>
                  <a:close/>
                </a:path>
              </a:pathLst>
            </a:custGeom>
            <a:solidFill>
              <a:srgbClr val="FFF0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72;p39">
              <a:extLst>
                <a:ext uri="{FF2B5EF4-FFF2-40B4-BE49-F238E27FC236}">
                  <a16:creationId xmlns:a16="http://schemas.microsoft.com/office/drawing/2014/main" id="{5BC9AB97-4085-F6CF-5268-4FE9C5331C54}"/>
                </a:ext>
              </a:extLst>
            </p:cNvPr>
            <p:cNvSpPr/>
            <p:nvPr/>
          </p:nvSpPr>
          <p:spPr>
            <a:xfrm flipH="1">
              <a:off x="3112685" y="4231053"/>
              <a:ext cx="408519" cy="111569"/>
            </a:xfrm>
            <a:custGeom>
              <a:avLst/>
              <a:gdLst/>
              <a:ahLst/>
              <a:cxnLst/>
              <a:rect l="l" t="t" r="r" b="b"/>
              <a:pathLst>
                <a:path w="2889" h="789" extrusionOk="0">
                  <a:moveTo>
                    <a:pt x="0" y="0"/>
                  </a:moveTo>
                  <a:lnTo>
                    <a:pt x="0" y="789"/>
                  </a:lnTo>
                  <a:lnTo>
                    <a:pt x="2888" y="789"/>
                  </a:lnTo>
                  <a:lnTo>
                    <a:pt x="2888"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73;p39">
              <a:extLst>
                <a:ext uri="{FF2B5EF4-FFF2-40B4-BE49-F238E27FC236}">
                  <a16:creationId xmlns:a16="http://schemas.microsoft.com/office/drawing/2014/main" id="{10B2EF6E-3E45-BA0F-9753-CB503484473E}"/>
                </a:ext>
              </a:extLst>
            </p:cNvPr>
            <p:cNvSpPr/>
            <p:nvPr/>
          </p:nvSpPr>
          <p:spPr>
            <a:xfrm flipH="1">
              <a:off x="3316450" y="4231053"/>
              <a:ext cx="204754" cy="111569"/>
            </a:xfrm>
            <a:custGeom>
              <a:avLst/>
              <a:gdLst/>
              <a:ahLst/>
              <a:cxnLst/>
              <a:rect l="l" t="t" r="r" b="b"/>
              <a:pathLst>
                <a:path w="1448" h="789" extrusionOk="0">
                  <a:moveTo>
                    <a:pt x="0" y="0"/>
                  </a:moveTo>
                  <a:lnTo>
                    <a:pt x="0" y="789"/>
                  </a:lnTo>
                  <a:lnTo>
                    <a:pt x="1448" y="789"/>
                  </a:lnTo>
                  <a:lnTo>
                    <a:pt x="1448"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74;p39">
              <a:extLst>
                <a:ext uri="{FF2B5EF4-FFF2-40B4-BE49-F238E27FC236}">
                  <a16:creationId xmlns:a16="http://schemas.microsoft.com/office/drawing/2014/main" id="{B08AD759-1799-7339-11DB-6FA70A92CFD4}"/>
                </a:ext>
              </a:extLst>
            </p:cNvPr>
            <p:cNvSpPr/>
            <p:nvPr/>
          </p:nvSpPr>
          <p:spPr>
            <a:xfrm flipH="1">
              <a:off x="3112685" y="4231053"/>
              <a:ext cx="408519" cy="24180"/>
            </a:xfrm>
            <a:custGeom>
              <a:avLst/>
              <a:gdLst/>
              <a:ahLst/>
              <a:cxnLst/>
              <a:rect l="l" t="t" r="r" b="b"/>
              <a:pathLst>
                <a:path w="2889" h="171" extrusionOk="0">
                  <a:moveTo>
                    <a:pt x="0" y="0"/>
                  </a:moveTo>
                  <a:lnTo>
                    <a:pt x="0" y="170"/>
                  </a:lnTo>
                  <a:lnTo>
                    <a:pt x="2888" y="170"/>
                  </a:lnTo>
                  <a:lnTo>
                    <a:pt x="2888" y="0"/>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75;p39">
              <a:extLst>
                <a:ext uri="{FF2B5EF4-FFF2-40B4-BE49-F238E27FC236}">
                  <a16:creationId xmlns:a16="http://schemas.microsoft.com/office/drawing/2014/main" id="{BA981060-8D25-2139-40D8-48298E25040D}"/>
                </a:ext>
              </a:extLst>
            </p:cNvPr>
            <p:cNvSpPr/>
            <p:nvPr/>
          </p:nvSpPr>
          <p:spPr>
            <a:xfrm flipH="1">
              <a:off x="4037197" y="4179158"/>
              <a:ext cx="400883" cy="216350"/>
            </a:xfrm>
            <a:custGeom>
              <a:avLst/>
              <a:gdLst/>
              <a:ahLst/>
              <a:cxnLst/>
              <a:rect l="l" t="t" r="r" b="b"/>
              <a:pathLst>
                <a:path w="2835" h="1530" extrusionOk="0">
                  <a:moveTo>
                    <a:pt x="1" y="0"/>
                  </a:moveTo>
                  <a:lnTo>
                    <a:pt x="1" y="1530"/>
                  </a:lnTo>
                  <a:lnTo>
                    <a:pt x="2835" y="1530"/>
                  </a:lnTo>
                  <a:lnTo>
                    <a:pt x="283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76;p39">
              <a:extLst>
                <a:ext uri="{FF2B5EF4-FFF2-40B4-BE49-F238E27FC236}">
                  <a16:creationId xmlns:a16="http://schemas.microsoft.com/office/drawing/2014/main" id="{988EA7EC-F9A4-3AF5-2029-9F181AFC4377}"/>
                </a:ext>
              </a:extLst>
            </p:cNvPr>
            <p:cNvSpPr/>
            <p:nvPr/>
          </p:nvSpPr>
          <p:spPr>
            <a:xfrm flipH="1">
              <a:off x="4237002" y="4179158"/>
              <a:ext cx="201078" cy="216350"/>
            </a:xfrm>
            <a:custGeom>
              <a:avLst/>
              <a:gdLst/>
              <a:ahLst/>
              <a:cxnLst/>
              <a:rect l="l" t="t" r="r" b="b"/>
              <a:pathLst>
                <a:path w="1422" h="1530" extrusionOk="0">
                  <a:moveTo>
                    <a:pt x="1" y="0"/>
                  </a:moveTo>
                  <a:lnTo>
                    <a:pt x="1" y="1530"/>
                  </a:lnTo>
                  <a:lnTo>
                    <a:pt x="1421" y="1530"/>
                  </a:lnTo>
                  <a:lnTo>
                    <a:pt x="1421"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77;p39">
              <a:extLst>
                <a:ext uri="{FF2B5EF4-FFF2-40B4-BE49-F238E27FC236}">
                  <a16:creationId xmlns:a16="http://schemas.microsoft.com/office/drawing/2014/main" id="{B84A379F-8D29-F5C6-79A4-7A71BF66B207}"/>
                </a:ext>
              </a:extLst>
            </p:cNvPr>
            <p:cNvSpPr/>
            <p:nvPr/>
          </p:nvSpPr>
          <p:spPr>
            <a:xfrm flipH="1">
              <a:off x="4037197" y="4179158"/>
              <a:ext cx="400883" cy="39593"/>
            </a:xfrm>
            <a:custGeom>
              <a:avLst/>
              <a:gdLst/>
              <a:ahLst/>
              <a:cxnLst/>
              <a:rect l="l" t="t" r="r" b="b"/>
              <a:pathLst>
                <a:path w="2835" h="280" extrusionOk="0">
                  <a:moveTo>
                    <a:pt x="1" y="0"/>
                  </a:moveTo>
                  <a:lnTo>
                    <a:pt x="1" y="279"/>
                  </a:lnTo>
                  <a:lnTo>
                    <a:pt x="2835" y="279"/>
                  </a:lnTo>
                  <a:lnTo>
                    <a:pt x="283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78;p39">
              <a:extLst>
                <a:ext uri="{FF2B5EF4-FFF2-40B4-BE49-F238E27FC236}">
                  <a16:creationId xmlns:a16="http://schemas.microsoft.com/office/drawing/2014/main" id="{E686E5AB-B9FF-3852-4BC3-035998FC66EB}"/>
                </a:ext>
              </a:extLst>
            </p:cNvPr>
            <p:cNvSpPr/>
            <p:nvPr/>
          </p:nvSpPr>
          <p:spPr>
            <a:xfrm flipH="1">
              <a:off x="4578214" y="4179158"/>
              <a:ext cx="139425" cy="216350"/>
            </a:xfrm>
            <a:custGeom>
              <a:avLst/>
              <a:gdLst/>
              <a:ahLst/>
              <a:cxnLst/>
              <a:rect l="l" t="t" r="r" b="b"/>
              <a:pathLst>
                <a:path w="986" h="1530" extrusionOk="0">
                  <a:moveTo>
                    <a:pt x="0" y="0"/>
                  </a:moveTo>
                  <a:lnTo>
                    <a:pt x="0" y="1530"/>
                  </a:lnTo>
                  <a:lnTo>
                    <a:pt x="985" y="1530"/>
                  </a:lnTo>
                  <a:lnTo>
                    <a:pt x="98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79;p39">
              <a:extLst>
                <a:ext uri="{FF2B5EF4-FFF2-40B4-BE49-F238E27FC236}">
                  <a16:creationId xmlns:a16="http://schemas.microsoft.com/office/drawing/2014/main" id="{AD34A9CE-8F50-FCD7-8FAF-6E8AF89ABF22}"/>
                </a:ext>
              </a:extLst>
            </p:cNvPr>
            <p:cNvSpPr/>
            <p:nvPr/>
          </p:nvSpPr>
          <p:spPr>
            <a:xfrm flipH="1">
              <a:off x="4650331" y="4179158"/>
              <a:ext cx="67309" cy="216350"/>
            </a:xfrm>
            <a:custGeom>
              <a:avLst/>
              <a:gdLst/>
              <a:ahLst/>
              <a:cxnLst/>
              <a:rect l="l" t="t" r="r" b="b"/>
              <a:pathLst>
                <a:path w="476" h="1530" extrusionOk="0">
                  <a:moveTo>
                    <a:pt x="0" y="0"/>
                  </a:moveTo>
                  <a:lnTo>
                    <a:pt x="0" y="1530"/>
                  </a:lnTo>
                  <a:lnTo>
                    <a:pt x="476" y="1530"/>
                  </a:lnTo>
                  <a:lnTo>
                    <a:pt x="47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80;p39">
              <a:extLst>
                <a:ext uri="{FF2B5EF4-FFF2-40B4-BE49-F238E27FC236}">
                  <a16:creationId xmlns:a16="http://schemas.microsoft.com/office/drawing/2014/main" id="{3260DE85-BF0C-5539-0A51-74C82B96EBB3}"/>
                </a:ext>
              </a:extLst>
            </p:cNvPr>
            <p:cNvSpPr/>
            <p:nvPr/>
          </p:nvSpPr>
          <p:spPr>
            <a:xfrm flipH="1">
              <a:off x="4578214" y="4179158"/>
              <a:ext cx="139425" cy="24180"/>
            </a:xfrm>
            <a:custGeom>
              <a:avLst/>
              <a:gdLst/>
              <a:ahLst/>
              <a:cxnLst/>
              <a:rect l="l" t="t" r="r" b="b"/>
              <a:pathLst>
                <a:path w="986" h="171" extrusionOk="0">
                  <a:moveTo>
                    <a:pt x="0" y="0"/>
                  </a:moveTo>
                  <a:lnTo>
                    <a:pt x="0" y="170"/>
                  </a:lnTo>
                  <a:lnTo>
                    <a:pt x="985" y="170"/>
                  </a:lnTo>
                  <a:lnTo>
                    <a:pt x="98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81;p39">
              <a:extLst>
                <a:ext uri="{FF2B5EF4-FFF2-40B4-BE49-F238E27FC236}">
                  <a16:creationId xmlns:a16="http://schemas.microsoft.com/office/drawing/2014/main" id="{D4556C20-0883-4F0A-DBBA-412784A4D36D}"/>
                </a:ext>
              </a:extLst>
            </p:cNvPr>
            <p:cNvSpPr/>
            <p:nvPr/>
          </p:nvSpPr>
          <p:spPr>
            <a:xfrm flipH="1">
              <a:off x="6199434" y="4251274"/>
              <a:ext cx="276871" cy="72117"/>
            </a:xfrm>
            <a:custGeom>
              <a:avLst/>
              <a:gdLst/>
              <a:ahLst/>
              <a:cxnLst/>
              <a:rect l="l" t="t" r="r" b="b"/>
              <a:pathLst>
                <a:path w="1958" h="510" extrusionOk="0">
                  <a:moveTo>
                    <a:pt x="0" y="0"/>
                  </a:moveTo>
                  <a:lnTo>
                    <a:pt x="0" y="510"/>
                  </a:lnTo>
                  <a:lnTo>
                    <a:pt x="1958" y="510"/>
                  </a:lnTo>
                  <a:lnTo>
                    <a:pt x="1958"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82;p39">
              <a:extLst>
                <a:ext uri="{FF2B5EF4-FFF2-40B4-BE49-F238E27FC236}">
                  <a16:creationId xmlns:a16="http://schemas.microsoft.com/office/drawing/2014/main" id="{2A181B21-31CA-A434-D54F-8EF2D4FE1268}"/>
                </a:ext>
              </a:extLst>
            </p:cNvPr>
            <p:cNvSpPr/>
            <p:nvPr/>
          </p:nvSpPr>
          <p:spPr>
            <a:xfrm flipH="1">
              <a:off x="6339708" y="4251274"/>
              <a:ext cx="136597" cy="72117"/>
            </a:xfrm>
            <a:custGeom>
              <a:avLst/>
              <a:gdLst/>
              <a:ahLst/>
              <a:cxnLst/>
              <a:rect l="l" t="t" r="r" b="b"/>
              <a:pathLst>
                <a:path w="966" h="510" extrusionOk="0">
                  <a:moveTo>
                    <a:pt x="0" y="0"/>
                  </a:moveTo>
                  <a:lnTo>
                    <a:pt x="0" y="510"/>
                  </a:lnTo>
                  <a:lnTo>
                    <a:pt x="965" y="510"/>
                  </a:lnTo>
                  <a:lnTo>
                    <a:pt x="96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83;p39">
              <a:extLst>
                <a:ext uri="{FF2B5EF4-FFF2-40B4-BE49-F238E27FC236}">
                  <a16:creationId xmlns:a16="http://schemas.microsoft.com/office/drawing/2014/main" id="{6B7604C1-D549-1819-C04F-5FC1689767E2}"/>
                </a:ext>
              </a:extLst>
            </p:cNvPr>
            <p:cNvSpPr/>
            <p:nvPr/>
          </p:nvSpPr>
          <p:spPr>
            <a:xfrm flipH="1">
              <a:off x="6199434" y="4251274"/>
              <a:ext cx="276871" cy="11595"/>
            </a:xfrm>
            <a:custGeom>
              <a:avLst/>
              <a:gdLst/>
              <a:ahLst/>
              <a:cxnLst/>
              <a:rect l="l" t="t" r="r" b="b"/>
              <a:pathLst>
                <a:path w="1958" h="82" extrusionOk="0">
                  <a:moveTo>
                    <a:pt x="0" y="0"/>
                  </a:moveTo>
                  <a:lnTo>
                    <a:pt x="0" y="82"/>
                  </a:lnTo>
                  <a:lnTo>
                    <a:pt x="1958" y="82"/>
                  </a:lnTo>
                  <a:lnTo>
                    <a:pt x="1958"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84;p39">
              <a:extLst>
                <a:ext uri="{FF2B5EF4-FFF2-40B4-BE49-F238E27FC236}">
                  <a16:creationId xmlns:a16="http://schemas.microsoft.com/office/drawing/2014/main" id="{F5B22D4A-B770-7CB9-DB05-675248595D40}"/>
                </a:ext>
              </a:extLst>
            </p:cNvPr>
            <p:cNvSpPr/>
            <p:nvPr/>
          </p:nvSpPr>
          <p:spPr>
            <a:xfrm flipH="1">
              <a:off x="6892324" y="4251274"/>
              <a:ext cx="312364" cy="72117"/>
            </a:xfrm>
            <a:custGeom>
              <a:avLst/>
              <a:gdLst/>
              <a:ahLst/>
              <a:cxnLst/>
              <a:rect l="l" t="t" r="r" b="b"/>
              <a:pathLst>
                <a:path w="2209" h="510" extrusionOk="0">
                  <a:moveTo>
                    <a:pt x="0" y="0"/>
                  </a:moveTo>
                  <a:lnTo>
                    <a:pt x="0" y="510"/>
                  </a:lnTo>
                  <a:lnTo>
                    <a:pt x="2209" y="510"/>
                  </a:lnTo>
                  <a:lnTo>
                    <a:pt x="2209"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85;p39">
              <a:extLst>
                <a:ext uri="{FF2B5EF4-FFF2-40B4-BE49-F238E27FC236}">
                  <a16:creationId xmlns:a16="http://schemas.microsoft.com/office/drawing/2014/main" id="{7C645E1F-2DBE-7D09-692C-CE1A1FF86E6D}"/>
                </a:ext>
              </a:extLst>
            </p:cNvPr>
            <p:cNvSpPr/>
            <p:nvPr/>
          </p:nvSpPr>
          <p:spPr>
            <a:xfrm flipH="1">
              <a:off x="7048010" y="4251274"/>
              <a:ext cx="156677" cy="72117"/>
            </a:xfrm>
            <a:custGeom>
              <a:avLst/>
              <a:gdLst/>
              <a:ahLst/>
              <a:cxnLst/>
              <a:rect l="l" t="t" r="r" b="b"/>
              <a:pathLst>
                <a:path w="1108" h="510" extrusionOk="0">
                  <a:moveTo>
                    <a:pt x="0" y="0"/>
                  </a:moveTo>
                  <a:lnTo>
                    <a:pt x="0" y="510"/>
                  </a:lnTo>
                  <a:lnTo>
                    <a:pt x="1108" y="510"/>
                  </a:lnTo>
                  <a:lnTo>
                    <a:pt x="1108"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6;p39">
              <a:extLst>
                <a:ext uri="{FF2B5EF4-FFF2-40B4-BE49-F238E27FC236}">
                  <a16:creationId xmlns:a16="http://schemas.microsoft.com/office/drawing/2014/main" id="{41CD68B8-2146-4EBE-7370-39FBFF85D4C4}"/>
                </a:ext>
              </a:extLst>
            </p:cNvPr>
            <p:cNvSpPr/>
            <p:nvPr/>
          </p:nvSpPr>
          <p:spPr>
            <a:xfrm flipH="1">
              <a:off x="6892324" y="4251274"/>
              <a:ext cx="312364" cy="15413"/>
            </a:xfrm>
            <a:custGeom>
              <a:avLst/>
              <a:gdLst/>
              <a:ahLst/>
              <a:cxnLst/>
              <a:rect l="l" t="t" r="r" b="b"/>
              <a:pathLst>
                <a:path w="2209" h="109" extrusionOk="0">
                  <a:moveTo>
                    <a:pt x="0" y="0"/>
                  </a:moveTo>
                  <a:lnTo>
                    <a:pt x="0" y="109"/>
                  </a:lnTo>
                  <a:lnTo>
                    <a:pt x="2209" y="109"/>
                  </a:lnTo>
                  <a:lnTo>
                    <a:pt x="2209"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7;p39">
              <a:extLst>
                <a:ext uri="{FF2B5EF4-FFF2-40B4-BE49-F238E27FC236}">
                  <a16:creationId xmlns:a16="http://schemas.microsoft.com/office/drawing/2014/main" id="{11F4AC10-9658-762B-69BC-6DEFC2B6D110}"/>
                </a:ext>
              </a:extLst>
            </p:cNvPr>
            <p:cNvSpPr/>
            <p:nvPr/>
          </p:nvSpPr>
          <p:spPr>
            <a:xfrm flipH="1">
              <a:off x="1834656" y="3982180"/>
              <a:ext cx="92337" cy="88520"/>
            </a:xfrm>
            <a:custGeom>
              <a:avLst/>
              <a:gdLst/>
              <a:ahLst/>
              <a:cxnLst/>
              <a:rect l="l" t="t" r="r" b="b"/>
              <a:pathLst>
                <a:path w="653" h="626" extrusionOk="0">
                  <a:moveTo>
                    <a:pt x="340" y="0"/>
                  </a:moveTo>
                  <a:cubicBezTo>
                    <a:pt x="143" y="0"/>
                    <a:pt x="1" y="143"/>
                    <a:pt x="1" y="313"/>
                  </a:cubicBezTo>
                  <a:cubicBezTo>
                    <a:pt x="1" y="483"/>
                    <a:pt x="143" y="626"/>
                    <a:pt x="340" y="626"/>
                  </a:cubicBezTo>
                  <a:cubicBezTo>
                    <a:pt x="510" y="626"/>
                    <a:pt x="653" y="483"/>
                    <a:pt x="653" y="313"/>
                  </a:cubicBezTo>
                  <a:cubicBezTo>
                    <a:pt x="653" y="143"/>
                    <a:pt x="510" y="0"/>
                    <a:pt x="340"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88;p39">
              <a:extLst>
                <a:ext uri="{FF2B5EF4-FFF2-40B4-BE49-F238E27FC236}">
                  <a16:creationId xmlns:a16="http://schemas.microsoft.com/office/drawing/2014/main" id="{A1CE8B69-5439-1303-6B5E-4041538CB001}"/>
                </a:ext>
              </a:extLst>
            </p:cNvPr>
            <p:cNvSpPr/>
            <p:nvPr/>
          </p:nvSpPr>
          <p:spPr>
            <a:xfrm flipH="1">
              <a:off x="1850917" y="3998442"/>
              <a:ext cx="55855" cy="55996"/>
            </a:xfrm>
            <a:custGeom>
              <a:avLst/>
              <a:gdLst/>
              <a:ahLst/>
              <a:cxnLst/>
              <a:rect l="l" t="t" r="r" b="b"/>
              <a:pathLst>
                <a:path w="395" h="396" extrusionOk="0">
                  <a:moveTo>
                    <a:pt x="197" y="1"/>
                  </a:moveTo>
                  <a:cubicBezTo>
                    <a:pt x="82" y="1"/>
                    <a:pt x="0" y="89"/>
                    <a:pt x="0" y="198"/>
                  </a:cubicBezTo>
                  <a:cubicBezTo>
                    <a:pt x="0" y="313"/>
                    <a:pt x="82" y="395"/>
                    <a:pt x="197" y="395"/>
                  </a:cubicBezTo>
                  <a:cubicBezTo>
                    <a:pt x="279" y="395"/>
                    <a:pt x="394" y="313"/>
                    <a:pt x="394" y="198"/>
                  </a:cubicBezTo>
                  <a:cubicBezTo>
                    <a:pt x="394" y="89"/>
                    <a:pt x="279" y="1"/>
                    <a:pt x="197"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89;p39">
              <a:extLst>
                <a:ext uri="{FF2B5EF4-FFF2-40B4-BE49-F238E27FC236}">
                  <a16:creationId xmlns:a16="http://schemas.microsoft.com/office/drawing/2014/main" id="{3BE2710B-11DD-49A1-ABCB-DC3FAFD66D62}"/>
                </a:ext>
              </a:extLst>
            </p:cNvPr>
            <p:cNvSpPr/>
            <p:nvPr/>
          </p:nvSpPr>
          <p:spPr>
            <a:xfrm flipH="1">
              <a:off x="5302781" y="3098116"/>
              <a:ext cx="556570" cy="39452"/>
            </a:xfrm>
            <a:custGeom>
              <a:avLst/>
              <a:gdLst/>
              <a:ahLst/>
              <a:cxnLst/>
              <a:rect l="l" t="t" r="r" b="b"/>
              <a:pathLst>
                <a:path w="3936" h="279" extrusionOk="0">
                  <a:moveTo>
                    <a:pt x="313" y="0"/>
                  </a:moveTo>
                  <a:lnTo>
                    <a:pt x="0" y="279"/>
                  </a:lnTo>
                  <a:lnTo>
                    <a:pt x="3596" y="279"/>
                  </a:lnTo>
                  <a:lnTo>
                    <a:pt x="3935"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90;p39">
              <a:extLst>
                <a:ext uri="{FF2B5EF4-FFF2-40B4-BE49-F238E27FC236}">
                  <a16:creationId xmlns:a16="http://schemas.microsoft.com/office/drawing/2014/main" id="{C7B4775C-B69C-0202-E579-139615D2C839}"/>
                </a:ext>
              </a:extLst>
            </p:cNvPr>
            <p:cNvSpPr/>
            <p:nvPr/>
          </p:nvSpPr>
          <p:spPr>
            <a:xfrm flipH="1">
              <a:off x="2824387" y="3562208"/>
              <a:ext cx="4752198" cy="152010"/>
            </a:xfrm>
            <a:custGeom>
              <a:avLst/>
              <a:gdLst/>
              <a:ahLst/>
              <a:cxnLst/>
              <a:rect l="l" t="t" r="r" b="b"/>
              <a:pathLst>
                <a:path w="33607" h="1075" extrusionOk="0">
                  <a:moveTo>
                    <a:pt x="22427" y="1"/>
                  </a:moveTo>
                  <a:lnTo>
                    <a:pt x="21604" y="796"/>
                  </a:lnTo>
                  <a:lnTo>
                    <a:pt x="252" y="796"/>
                  </a:lnTo>
                  <a:lnTo>
                    <a:pt x="0" y="1074"/>
                  </a:lnTo>
                  <a:lnTo>
                    <a:pt x="21747" y="1074"/>
                  </a:lnTo>
                  <a:lnTo>
                    <a:pt x="21774" y="1047"/>
                  </a:lnTo>
                  <a:lnTo>
                    <a:pt x="22508" y="313"/>
                  </a:lnTo>
                  <a:lnTo>
                    <a:pt x="33606" y="313"/>
                  </a:lnTo>
                  <a:lnTo>
                    <a:pt x="32247"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91;p39">
              <a:extLst>
                <a:ext uri="{FF2B5EF4-FFF2-40B4-BE49-F238E27FC236}">
                  <a16:creationId xmlns:a16="http://schemas.microsoft.com/office/drawing/2014/main" id="{BAACFF29-CF7D-AFDC-B7E5-7CDAF83CF67D}"/>
                </a:ext>
              </a:extLst>
            </p:cNvPr>
            <p:cNvSpPr/>
            <p:nvPr/>
          </p:nvSpPr>
          <p:spPr>
            <a:xfrm flipH="1">
              <a:off x="1610711" y="4454898"/>
              <a:ext cx="6427140" cy="156818"/>
            </a:xfrm>
            <a:custGeom>
              <a:avLst/>
              <a:gdLst/>
              <a:ahLst/>
              <a:cxnLst/>
              <a:rect l="l" t="t" r="r" b="b"/>
              <a:pathLst>
                <a:path w="45452" h="1109" extrusionOk="0">
                  <a:moveTo>
                    <a:pt x="0" y="1"/>
                  </a:moveTo>
                  <a:lnTo>
                    <a:pt x="795" y="1109"/>
                  </a:lnTo>
                  <a:lnTo>
                    <a:pt x="44486" y="1109"/>
                  </a:lnTo>
                  <a:lnTo>
                    <a:pt x="45451"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92;p39">
              <a:extLst>
                <a:ext uri="{FF2B5EF4-FFF2-40B4-BE49-F238E27FC236}">
                  <a16:creationId xmlns:a16="http://schemas.microsoft.com/office/drawing/2014/main" id="{5C11C6BE-5D90-8B7B-C483-01953382EBE7}"/>
                </a:ext>
              </a:extLst>
            </p:cNvPr>
            <p:cNvSpPr/>
            <p:nvPr/>
          </p:nvSpPr>
          <p:spPr>
            <a:xfrm flipH="1">
              <a:off x="1610711" y="4454898"/>
              <a:ext cx="6427140" cy="156818"/>
            </a:xfrm>
            <a:custGeom>
              <a:avLst/>
              <a:gdLst/>
              <a:ahLst/>
              <a:cxnLst/>
              <a:rect l="l" t="t" r="r" b="b"/>
              <a:pathLst>
                <a:path w="45452" h="1109" extrusionOk="0">
                  <a:moveTo>
                    <a:pt x="0" y="1"/>
                  </a:moveTo>
                  <a:lnTo>
                    <a:pt x="795" y="1109"/>
                  </a:lnTo>
                  <a:lnTo>
                    <a:pt x="44486" y="1109"/>
                  </a:lnTo>
                  <a:lnTo>
                    <a:pt x="45451"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4" name="Picture 53">
            <a:extLst>
              <a:ext uri="{FF2B5EF4-FFF2-40B4-BE49-F238E27FC236}">
                <a16:creationId xmlns:a16="http://schemas.microsoft.com/office/drawing/2014/main" id="{FC4830F9-B080-4C31-4010-4EEB19ECF6C5}"/>
              </a:ext>
            </a:extLst>
          </p:cNvPr>
          <p:cNvPicPr>
            <a:picLocks noChangeAspect="1"/>
          </p:cNvPicPr>
          <p:nvPr/>
        </p:nvPicPr>
        <p:blipFill>
          <a:blip r:embed="rId3"/>
          <a:stretch>
            <a:fillRect/>
          </a:stretch>
        </p:blipFill>
        <p:spPr>
          <a:xfrm>
            <a:off x="7665164" y="292693"/>
            <a:ext cx="1095022" cy="331928"/>
          </a:xfrm>
          <a:prstGeom prst="rect">
            <a:avLst/>
          </a:prstGeom>
        </p:spPr>
      </p:pic>
      <p:sp>
        <p:nvSpPr>
          <p:cNvPr id="59" name="Google Shape;415;p37">
            <a:extLst>
              <a:ext uri="{FF2B5EF4-FFF2-40B4-BE49-F238E27FC236}">
                <a16:creationId xmlns:a16="http://schemas.microsoft.com/office/drawing/2014/main" id="{6F3637E4-4436-EB52-1BF8-301986A972D2}"/>
              </a:ext>
            </a:extLst>
          </p:cNvPr>
          <p:cNvSpPr txBox="1">
            <a:spLocks/>
          </p:cNvSpPr>
          <p:nvPr/>
        </p:nvSpPr>
        <p:spPr>
          <a:xfrm>
            <a:off x="1438105" y="2908008"/>
            <a:ext cx="4102500"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solidFill>
                  <a:schemeClr val="tx1"/>
                </a:solidFill>
              </a:rPr>
              <a:t>Data Preprocessing</a:t>
            </a:r>
          </a:p>
        </p:txBody>
      </p:sp>
      <p:sp>
        <p:nvSpPr>
          <p:cNvPr id="388" name="Google Shape;415;p37">
            <a:extLst>
              <a:ext uri="{FF2B5EF4-FFF2-40B4-BE49-F238E27FC236}">
                <a16:creationId xmlns:a16="http://schemas.microsoft.com/office/drawing/2014/main" id="{033A79E8-E5F1-AEBA-3C93-E196AD2188C4}"/>
              </a:ext>
            </a:extLst>
          </p:cNvPr>
          <p:cNvSpPr txBox="1">
            <a:spLocks/>
          </p:cNvSpPr>
          <p:nvPr/>
        </p:nvSpPr>
        <p:spPr>
          <a:xfrm>
            <a:off x="5779366" y="1283721"/>
            <a:ext cx="4102500"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sz="2200" dirty="0">
                <a:solidFill>
                  <a:schemeClr val="tx1"/>
                </a:solidFill>
              </a:rPr>
              <a:t>Feature Engineering</a:t>
            </a:r>
          </a:p>
        </p:txBody>
      </p:sp>
      <p:sp>
        <p:nvSpPr>
          <p:cNvPr id="389" name="Google Shape;411;p37">
            <a:extLst>
              <a:ext uri="{FF2B5EF4-FFF2-40B4-BE49-F238E27FC236}">
                <a16:creationId xmlns:a16="http://schemas.microsoft.com/office/drawing/2014/main" id="{05E1697D-2C68-03D0-FA65-3C329B9E7F07}"/>
              </a:ext>
            </a:extLst>
          </p:cNvPr>
          <p:cNvSpPr txBox="1">
            <a:spLocks/>
          </p:cNvSpPr>
          <p:nvPr/>
        </p:nvSpPr>
        <p:spPr>
          <a:xfrm>
            <a:off x="4709190" y="2035303"/>
            <a:ext cx="1228500" cy="68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800"/>
              <a:buFont typeface="Prata"/>
              <a:buNone/>
              <a:defRPr sz="4800" b="0" i="0" u="none" strike="noStrike" cap="none">
                <a:solidFill>
                  <a:schemeClr val="dk2"/>
                </a:solidFill>
                <a:latin typeface="Prata"/>
                <a:ea typeface="Prata"/>
                <a:cs typeface="Prata"/>
                <a:sym typeface="Prata"/>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06</a:t>
            </a:r>
          </a:p>
        </p:txBody>
      </p:sp>
      <p:sp>
        <p:nvSpPr>
          <p:cNvPr id="390" name="Google Shape;415;p37">
            <a:extLst>
              <a:ext uri="{FF2B5EF4-FFF2-40B4-BE49-F238E27FC236}">
                <a16:creationId xmlns:a16="http://schemas.microsoft.com/office/drawing/2014/main" id="{B642AE66-9178-419B-0FBA-367932B9CD70}"/>
              </a:ext>
            </a:extLst>
          </p:cNvPr>
          <p:cNvSpPr txBox="1">
            <a:spLocks/>
          </p:cNvSpPr>
          <p:nvPr/>
        </p:nvSpPr>
        <p:spPr>
          <a:xfrm>
            <a:off x="5818350" y="2069880"/>
            <a:ext cx="4102500"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sz="2200" dirty="0">
                <a:solidFill>
                  <a:schemeClr val="tx1"/>
                </a:solidFill>
              </a:rPr>
              <a:t>Data Modeling</a:t>
            </a:r>
          </a:p>
        </p:txBody>
      </p:sp>
      <p:sp>
        <p:nvSpPr>
          <p:cNvPr id="391" name="Google Shape;411;p37">
            <a:extLst>
              <a:ext uri="{FF2B5EF4-FFF2-40B4-BE49-F238E27FC236}">
                <a16:creationId xmlns:a16="http://schemas.microsoft.com/office/drawing/2014/main" id="{DAF5F416-30A7-A592-0453-B6D4FA141361}"/>
              </a:ext>
            </a:extLst>
          </p:cNvPr>
          <p:cNvSpPr txBox="1">
            <a:spLocks/>
          </p:cNvSpPr>
          <p:nvPr/>
        </p:nvSpPr>
        <p:spPr>
          <a:xfrm>
            <a:off x="4749156" y="2857417"/>
            <a:ext cx="1228500" cy="68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800"/>
              <a:buFont typeface="Prata"/>
              <a:buNone/>
              <a:defRPr sz="4800" b="0" i="0" u="none" strike="noStrike" cap="none">
                <a:solidFill>
                  <a:schemeClr val="dk2"/>
                </a:solidFill>
                <a:latin typeface="Prata"/>
                <a:ea typeface="Prata"/>
                <a:cs typeface="Prata"/>
                <a:sym typeface="Prata"/>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07</a:t>
            </a:r>
          </a:p>
        </p:txBody>
      </p:sp>
      <p:sp>
        <p:nvSpPr>
          <p:cNvPr id="392" name="Google Shape;415;p37">
            <a:extLst>
              <a:ext uri="{FF2B5EF4-FFF2-40B4-BE49-F238E27FC236}">
                <a16:creationId xmlns:a16="http://schemas.microsoft.com/office/drawing/2014/main" id="{33735995-B125-64CD-06BE-5C154A8024D1}"/>
              </a:ext>
            </a:extLst>
          </p:cNvPr>
          <p:cNvSpPr txBox="1">
            <a:spLocks/>
          </p:cNvSpPr>
          <p:nvPr/>
        </p:nvSpPr>
        <p:spPr>
          <a:xfrm>
            <a:off x="5818350" y="2909110"/>
            <a:ext cx="4102500"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sz="2200" dirty="0">
                <a:solidFill>
                  <a:schemeClr val="tx1"/>
                </a:solidFill>
              </a:rPr>
              <a:t>Conclusion</a:t>
            </a:r>
          </a:p>
        </p:txBody>
      </p:sp>
      <p:sp>
        <p:nvSpPr>
          <p:cNvPr id="55" name="Google Shape;342;p35">
            <a:extLst>
              <a:ext uri="{FF2B5EF4-FFF2-40B4-BE49-F238E27FC236}">
                <a16:creationId xmlns:a16="http://schemas.microsoft.com/office/drawing/2014/main" id="{C2F32732-0001-27E4-CB43-E08C030C52A1}"/>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56" name="Google Shape;342;p35">
            <a:extLst>
              <a:ext uri="{FF2B5EF4-FFF2-40B4-BE49-F238E27FC236}">
                <a16:creationId xmlns:a16="http://schemas.microsoft.com/office/drawing/2014/main" id="{56ECB604-4E36-F38B-2D20-83BCAD8B71E1}"/>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57" name="Google Shape;342;p35">
            <a:extLst>
              <a:ext uri="{FF2B5EF4-FFF2-40B4-BE49-F238E27FC236}">
                <a16:creationId xmlns:a16="http://schemas.microsoft.com/office/drawing/2014/main" id="{15A2847B-6800-FA41-78F1-3DA09B96628F}"/>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01</a:t>
            </a:r>
          </a:p>
        </p:txBody>
      </p:sp>
      <p:sp>
        <p:nvSpPr>
          <p:cNvPr id="58" name="Google Shape;408;p37">
            <a:extLst>
              <a:ext uri="{FF2B5EF4-FFF2-40B4-BE49-F238E27FC236}">
                <a16:creationId xmlns:a16="http://schemas.microsoft.com/office/drawing/2014/main" id="{F57C2E83-8604-0B1D-1C0B-E64C61060B3F}"/>
              </a:ext>
            </a:extLst>
          </p:cNvPr>
          <p:cNvSpPr txBox="1">
            <a:spLocks/>
          </p:cNvSpPr>
          <p:nvPr/>
        </p:nvSpPr>
        <p:spPr>
          <a:xfrm>
            <a:off x="277588" y="3555305"/>
            <a:ext cx="1228500" cy="68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800"/>
              <a:buFont typeface="Prata"/>
              <a:buNone/>
              <a:defRPr sz="4800" b="0" i="0" u="none" strike="noStrike" cap="none">
                <a:solidFill>
                  <a:schemeClr val="dk2"/>
                </a:solidFill>
                <a:latin typeface="Prata"/>
                <a:ea typeface="Prata"/>
                <a:cs typeface="Prata"/>
                <a:sym typeface="Prata"/>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04</a:t>
            </a:r>
          </a:p>
        </p:txBody>
      </p:sp>
      <p:sp>
        <p:nvSpPr>
          <p:cNvPr id="60" name="Google Shape;415;p37">
            <a:extLst>
              <a:ext uri="{FF2B5EF4-FFF2-40B4-BE49-F238E27FC236}">
                <a16:creationId xmlns:a16="http://schemas.microsoft.com/office/drawing/2014/main" id="{D7AD6271-44E4-6A0A-6207-3F230D126C31}"/>
              </a:ext>
            </a:extLst>
          </p:cNvPr>
          <p:cNvSpPr txBox="1">
            <a:spLocks/>
          </p:cNvSpPr>
          <p:nvPr/>
        </p:nvSpPr>
        <p:spPr>
          <a:xfrm>
            <a:off x="1473527" y="3599728"/>
            <a:ext cx="4102500"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solidFill>
                  <a:schemeClr val="tx1"/>
                </a:solidFill>
              </a:rPr>
              <a:t>Data Visualization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23" name="Rectangle 22">
            <a:extLst>
              <a:ext uri="{FF2B5EF4-FFF2-40B4-BE49-F238E27FC236}">
                <a16:creationId xmlns:a16="http://schemas.microsoft.com/office/drawing/2014/main" id="{E484E114-0F7E-AAB0-26A9-DD2990615F0A}"/>
              </a:ext>
            </a:extLst>
          </p:cNvPr>
          <p:cNvSpPr/>
          <p:nvPr/>
        </p:nvSpPr>
        <p:spPr>
          <a:xfrm>
            <a:off x="4809066" y="2709334"/>
            <a:ext cx="471931" cy="16322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95E87545-F254-E694-F4E3-FED69A33D0FF}"/>
              </a:ext>
            </a:extLst>
          </p:cNvPr>
          <p:cNvPicPr>
            <a:picLocks noChangeAspect="1"/>
          </p:cNvPicPr>
          <p:nvPr/>
        </p:nvPicPr>
        <p:blipFill>
          <a:blip r:embed="rId3"/>
          <a:stretch>
            <a:fillRect/>
          </a:stretch>
        </p:blipFill>
        <p:spPr>
          <a:xfrm>
            <a:off x="7665164" y="292693"/>
            <a:ext cx="1095022" cy="331928"/>
          </a:xfrm>
          <a:prstGeom prst="rect">
            <a:avLst/>
          </a:prstGeom>
        </p:spPr>
      </p:pic>
      <p:sp>
        <p:nvSpPr>
          <p:cNvPr id="5" name="Google Shape;396;p36">
            <a:extLst>
              <a:ext uri="{FF2B5EF4-FFF2-40B4-BE49-F238E27FC236}">
                <a16:creationId xmlns:a16="http://schemas.microsoft.com/office/drawing/2014/main" id="{88F15C17-2643-1983-F2B6-D6026F6D2010}"/>
              </a:ext>
            </a:extLst>
          </p:cNvPr>
          <p:cNvSpPr txBox="1">
            <a:spLocks/>
          </p:cNvSpPr>
          <p:nvPr/>
        </p:nvSpPr>
        <p:spPr>
          <a:xfrm>
            <a:off x="852311" y="458657"/>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3300" b="1" dirty="0">
                <a:solidFill>
                  <a:schemeClr val="tx1"/>
                </a:solidFill>
              </a:rPr>
              <a:t>Feature Engineering </a:t>
            </a:r>
          </a:p>
        </p:txBody>
      </p:sp>
      <p:pic>
        <p:nvPicPr>
          <p:cNvPr id="7" name="Picture 6">
            <a:extLst>
              <a:ext uri="{FF2B5EF4-FFF2-40B4-BE49-F238E27FC236}">
                <a16:creationId xmlns:a16="http://schemas.microsoft.com/office/drawing/2014/main" id="{8FB54271-E4CF-E610-94EB-EDB127E26754}"/>
              </a:ext>
            </a:extLst>
          </p:cNvPr>
          <p:cNvPicPr>
            <a:picLocks noChangeAspect="1"/>
          </p:cNvPicPr>
          <p:nvPr/>
        </p:nvPicPr>
        <p:blipFill>
          <a:blip r:embed="rId4"/>
          <a:srcRect r="19778"/>
          <a:stretch/>
        </p:blipFill>
        <p:spPr>
          <a:xfrm>
            <a:off x="1411111" y="2760634"/>
            <a:ext cx="3358619" cy="1547060"/>
          </a:xfrm>
          <a:prstGeom prst="rect">
            <a:avLst/>
          </a:prstGeom>
        </p:spPr>
      </p:pic>
      <p:pic>
        <p:nvPicPr>
          <p:cNvPr id="9" name="Picture 8">
            <a:extLst>
              <a:ext uri="{FF2B5EF4-FFF2-40B4-BE49-F238E27FC236}">
                <a16:creationId xmlns:a16="http://schemas.microsoft.com/office/drawing/2014/main" id="{8525056C-D8F8-8752-A608-E825E6EB4530}"/>
              </a:ext>
            </a:extLst>
          </p:cNvPr>
          <p:cNvPicPr>
            <a:picLocks noChangeAspect="1"/>
          </p:cNvPicPr>
          <p:nvPr/>
        </p:nvPicPr>
        <p:blipFill>
          <a:blip r:embed="rId5"/>
          <a:stretch>
            <a:fillRect/>
          </a:stretch>
        </p:blipFill>
        <p:spPr>
          <a:xfrm>
            <a:off x="720000" y="1165121"/>
            <a:ext cx="3852000" cy="1406629"/>
          </a:xfrm>
          <a:prstGeom prst="rect">
            <a:avLst/>
          </a:prstGeom>
        </p:spPr>
      </p:pic>
      <p:pic>
        <p:nvPicPr>
          <p:cNvPr id="21" name="Picture 20">
            <a:extLst>
              <a:ext uri="{FF2B5EF4-FFF2-40B4-BE49-F238E27FC236}">
                <a16:creationId xmlns:a16="http://schemas.microsoft.com/office/drawing/2014/main" id="{F00A2874-616B-0EBF-54C9-F77710EA76C3}"/>
              </a:ext>
            </a:extLst>
          </p:cNvPr>
          <p:cNvPicPr>
            <a:picLocks noChangeAspect="1"/>
          </p:cNvPicPr>
          <p:nvPr/>
        </p:nvPicPr>
        <p:blipFill>
          <a:blip r:embed="rId4"/>
          <a:srcRect l="80088" r="11999"/>
          <a:stretch/>
        </p:blipFill>
        <p:spPr>
          <a:xfrm>
            <a:off x="4879380" y="2749345"/>
            <a:ext cx="331301" cy="1547060"/>
          </a:xfrm>
          <a:prstGeom prst="rect">
            <a:avLst/>
          </a:prstGeom>
        </p:spPr>
      </p:pic>
      <p:pic>
        <p:nvPicPr>
          <p:cNvPr id="22" name="Picture 21">
            <a:extLst>
              <a:ext uri="{FF2B5EF4-FFF2-40B4-BE49-F238E27FC236}">
                <a16:creationId xmlns:a16="http://schemas.microsoft.com/office/drawing/2014/main" id="{F1880702-BED4-1D21-C3DE-32CE21D9D6E9}"/>
              </a:ext>
            </a:extLst>
          </p:cNvPr>
          <p:cNvPicPr>
            <a:picLocks noChangeAspect="1"/>
          </p:cNvPicPr>
          <p:nvPr/>
        </p:nvPicPr>
        <p:blipFill>
          <a:blip r:embed="rId4"/>
          <a:srcRect l="87234"/>
          <a:stretch/>
        </p:blipFill>
        <p:spPr>
          <a:xfrm>
            <a:off x="5314864" y="2760634"/>
            <a:ext cx="534501" cy="1547060"/>
          </a:xfrm>
          <a:prstGeom prst="rect">
            <a:avLst/>
          </a:prstGeom>
        </p:spPr>
      </p:pic>
      <p:cxnSp>
        <p:nvCxnSpPr>
          <p:cNvPr id="25" name="Straight Connector 24">
            <a:extLst>
              <a:ext uri="{FF2B5EF4-FFF2-40B4-BE49-F238E27FC236}">
                <a16:creationId xmlns:a16="http://schemas.microsoft.com/office/drawing/2014/main" id="{5DE8C67E-64D6-7A55-BE92-644F57649CA7}"/>
              </a:ext>
            </a:extLst>
          </p:cNvPr>
          <p:cNvCxnSpPr>
            <a:endCxn id="9" idx="1"/>
          </p:cNvCxnSpPr>
          <p:nvPr/>
        </p:nvCxnSpPr>
        <p:spPr>
          <a:xfrm>
            <a:off x="293511" y="1868435"/>
            <a:ext cx="426489"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7A1BF92A-F154-A385-3A10-22E1D3A5A6D8}"/>
              </a:ext>
            </a:extLst>
          </p:cNvPr>
          <p:cNvCxnSpPr/>
          <p:nvPr/>
        </p:nvCxnSpPr>
        <p:spPr>
          <a:xfrm>
            <a:off x="293511" y="1896877"/>
            <a:ext cx="0" cy="1625998"/>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60B92A8E-B6FC-4446-D0E5-6429215CCB34}"/>
              </a:ext>
            </a:extLst>
          </p:cNvPr>
          <p:cNvCxnSpPr/>
          <p:nvPr/>
        </p:nvCxnSpPr>
        <p:spPr>
          <a:xfrm>
            <a:off x="293511" y="3525447"/>
            <a:ext cx="11176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Google Shape;428;p38">
            <a:extLst>
              <a:ext uri="{FF2B5EF4-FFF2-40B4-BE49-F238E27FC236}">
                <a16:creationId xmlns:a16="http://schemas.microsoft.com/office/drawing/2014/main" id="{DD5D29A5-D93F-EE2F-FA41-2DEC28F9D167}"/>
              </a:ext>
            </a:extLst>
          </p:cNvPr>
          <p:cNvSpPr txBox="1">
            <a:spLocks/>
          </p:cNvSpPr>
          <p:nvPr/>
        </p:nvSpPr>
        <p:spPr>
          <a:xfrm>
            <a:off x="5045030" y="1880155"/>
            <a:ext cx="3301015"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t>Label Encoding is used to </a:t>
            </a:r>
            <a:r>
              <a:rPr lang="en-US" sz="1100" b="1" dirty="0"/>
              <a:t>convert categorical </a:t>
            </a:r>
            <a:r>
              <a:rPr lang="en-US" sz="1100" dirty="0"/>
              <a:t>data into numeric types. For example, it transforms the 'Gender' variable into 0 for 'Female' and 1 for 'Male'.</a:t>
            </a:r>
            <a:endParaRPr lang="en-US" sz="1100" dirty="0">
              <a:solidFill>
                <a:srgbClr val="0070C0"/>
              </a:solidFill>
            </a:endParaRPr>
          </a:p>
        </p:txBody>
      </p:sp>
      <p:sp>
        <p:nvSpPr>
          <p:cNvPr id="31" name="Google Shape;428;p38">
            <a:extLst>
              <a:ext uri="{FF2B5EF4-FFF2-40B4-BE49-F238E27FC236}">
                <a16:creationId xmlns:a16="http://schemas.microsoft.com/office/drawing/2014/main" id="{CFF00358-E45F-A274-321B-85A965C69D64}"/>
              </a:ext>
            </a:extLst>
          </p:cNvPr>
          <p:cNvSpPr txBox="1">
            <a:spLocks noGrp="1"/>
          </p:cNvSpPr>
          <p:nvPr>
            <p:ph type="title"/>
          </p:nvPr>
        </p:nvSpPr>
        <p:spPr>
          <a:xfrm>
            <a:off x="2646000" y="847095"/>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chemeClr val="tx2">
                    <a:lumMod val="40000"/>
                    <a:lumOff val="60000"/>
                  </a:schemeClr>
                </a:solidFill>
              </a:rPr>
              <a:t>Label Encorder</a:t>
            </a:r>
            <a:endParaRPr sz="1400" b="1" dirty="0">
              <a:solidFill>
                <a:schemeClr val="tx2">
                  <a:lumMod val="40000"/>
                  <a:lumOff val="60000"/>
                </a:schemeClr>
              </a:solidFill>
            </a:endParaRPr>
          </a:p>
        </p:txBody>
      </p:sp>
      <p:sp>
        <p:nvSpPr>
          <p:cNvPr id="32" name="Google Shape;342;p35">
            <a:extLst>
              <a:ext uri="{FF2B5EF4-FFF2-40B4-BE49-F238E27FC236}">
                <a16:creationId xmlns:a16="http://schemas.microsoft.com/office/drawing/2014/main" id="{151A916A-C6DD-371F-508F-4334CB011C2E}"/>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33" name="Google Shape;342;p35">
            <a:extLst>
              <a:ext uri="{FF2B5EF4-FFF2-40B4-BE49-F238E27FC236}">
                <a16:creationId xmlns:a16="http://schemas.microsoft.com/office/drawing/2014/main" id="{8F107077-75C7-EBC7-136B-087EC159C4E6}"/>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34" name="Google Shape;342;p35">
            <a:extLst>
              <a:ext uri="{FF2B5EF4-FFF2-40B4-BE49-F238E27FC236}">
                <a16:creationId xmlns:a16="http://schemas.microsoft.com/office/drawing/2014/main" id="{5EA48B4F-DEC2-63C4-8F77-7D633B62AEC2}"/>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7">
          <a:extLst>
            <a:ext uri="{FF2B5EF4-FFF2-40B4-BE49-F238E27FC236}">
              <a16:creationId xmlns:a16="http://schemas.microsoft.com/office/drawing/2014/main" id="{C076CA0A-6C28-A74D-F518-BF44072EBF4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E373FFA-0DD1-DD2F-AC3C-D784B45C3A66}"/>
              </a:ext>
            </a:extLst>
          </p:cNvPr>
          <p:cNvPicPr>
            <a:picLocks noChangeAspect="1"/>
          </p:cNvPicPr>
          <p:nvPr/>
        </p:nvPicPr>
        <p:blipFill>
          <a:blip r:embed="rId3"/>
          <a:stretch>
            <a:fillRect/>
          </a:stretch>
        </p:blipFill>
        <p:spPr>
          <a:xfrm>
            <a:off x="7665164" y="292693"/>
            <a:ext cx="1095022" cy="331928"/>
          </a:xfrm>
          <a:prstGeom prst="rect">
            <a:avLst/>
          </a:prstGeom>
        </p:spPr>
      </p:pic>
      <p:sp>
        <p:nvSpPr>
          <p:cNvPr id="5" name="Google Shape;396;p36">
            <a:extLst>
              <a:ext uri="{FF2B5EF4-FFF2-40B4-BE49-F238E27FC236}">
                <a16:creationId xmlns:a16="http://schemas.microsoft.com/office/drawing/2014/main" id="{02E03556-CF78-8EA7-1BAE-ECB4B42CC03C}"/>
              </a:ext>
            </a:extLst>
          </p:cNvPr>
          <p:cNvSpPr txBox="1">
            <a:spLocks/>
          </p:cNvSpPr>
          <p:nvPr/>
        </p:nvSpPr>
        <p:spPr>
          <a:xfrm>
            <a:off x="852311" y="458657"/>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3300" b="1" dirty="0">
                <a:solidFill>
                  <a:schemeClr val="tx1"/>
                </a:solidFill>
              </a:rPr>
              <a:t>Feature Engineering </a:t>
            </a:r>
          </a:p>
        </p:txBody>
      </p:sp>
      <p:sp>
        <p:nvSpPr>
          <p:cNvPr id="30" name="Google Shape;428;p38">
            <a:extLst>
              <a:ext uri="{FF2B5EF4-FFF2-40B4-BE49-F238E27FC236}">
                <a16:creationId xmlns:a16="http://schemas.microsoft.com/office/drawing/2014/main" id="{750EF61A-A2CA-8FDE-AD98-4D8BE9B0D448}"/>
              </a:ext>
            </a:extLst>
          </p:cNvPr>
          <p:cNvSpPr txBox="1">
            <a:spLocks/>
          </p:cNvSpPr>
          <p:nvPr/>
        </p:nvSpPr>
        <p:spPr>
          <a:xfrm>
            <a:off x="5078896" y="2489755"/>
            <a:ext cx="3301015"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t>Feature selection is the process of identifying the most relevant features to enhance model performance.</a:t>
            </a:r>
          </a:p>
          <a:p>
            <a:r>
              <a:rPr lang="en-US" sz="1100" dirty="0"/>
              <a:t> </a:t>
            </a:r>
          </a:p>
          <a:p>
            <a:r>
              <a:rPr lang="en-US" sz="1100" dirty="0"/>
              <a:t>In this case, </a:t>
            </a:r>
            <a:r>
              <a:rPr lang="en-US" sz="1100" b="1" dirty="0"/>
              <a:t>gender and age </a:t>
            </a:r>
            <a:r>
              <a:rPr lang="en-US" sz="1100" dirty="0"/>
              <a:t>were chosen as the </a:t>
            </a:r>
            <a:r>
              <a:rPr lang="en-US" sz="1100" b="1" dirty="0"/>
              <a:t>features (X)</a:t>
            </a:r>
            <a:r>
              <a:rPr lang="en-US" sz="1100" dirty="0"/>
              <a:t>, while the column indicating passenger </a:t>
            </a:r>
            <a:r>
              <a:rPr lang="en-US" sz="1100" b="1" dirty="0"/>
              <a:t>survival </a:t>
            </a:r>
            <a:r>
              <a:rPr lang="en-US" sz="1100" dirty="0"/>
              <a:t>served as the target </a:t>
            </a:r>
            <a:r>
              <a:rPr lang="en-US" sz="1100" b="1" dirty="0"/>
              <a:t>variable (y)</a:t>
            </a:r>
            <a:r>
              <a:rPr lang="en-US" sz="1100" dirty="0"/>
              <a:t>.</a:t>
            </a:r>
            <a:endParaRPr lang="en-US" sz="1100" dirty="0">
              <a:solidFill>
                <a:srgbClr val="0070C0"/>
              </a:solidFill>
            </a:endParaRPr>
          </a:p>
        </p:txBody>
      </p:sp>
      <p:sp>
        <p:nvSpPr>
          <p:cNvPr id="31" name="Google Shape;428;p38">
            <a:extLst>
              <a:ext uri="{FF2B5EF4-FFF2-40B4-BE49-F238E27FC236}">
                <a16:creationId xmlns:a16="http://schemas.microsoft.com/office/drawing/2014/main" id="{B445760C-C7CE-1913-8463-5A11CBA7EEFE}"/>
              </a:ext>
            </a:extLst>
          </p:cNvPr>
          <p:cNvSpPr txBox="1">
            <a:spLocks noGrp="1"/>
          </p:cNvSpPr>
          <p:nvPr>
            <p:ph type="title"/>
          </p:nvPr>
        </p:nvSpPr>
        <p:spPr>
          <a:xfrm>
            <a:off x="2646000" y="847095"/>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chemeClr val="tx2">
                    <a:lumMod val="40000"/>
                    <a:lumOff val="60000"/>
                  </a:schemeClr>
                </a:solidFill>
              </a:rPr>
              <a:t>Feature Selection</a:t>
            </a:r>
            <a:endParaRPr sz="1400" b="1" dirty="0">
              <a:solidFill>
                <a:schemeClr val="tx2">
                  <a:lumMod val="40000"/>
                  <a:lumOff val="60000"/>
                </a:schemeClr>
              </a:solidFill>
            </a:endParaRPr>
          </a:p>
        </p:txBody>
      </p:sp>
      <p:pic>
        <p:nvPicPr>
          <p:cNvPr id="3" name="Picture 2">
            <a:extLst>
              <a:ext uri="{FF2B5EF4-FFF2-40B4-BE49-F238E27FC236}">
                <a16:creationId xmlns:a16="http://schemas.microsoft.com/office/drawing/2014/main" id="{F1F0A500-9E07-B1C1-DACE-BAF5BB63FFA2}"/>
              </a:ext>
            </a:extLst>
          </p:cNvPr>
          <p:cNvPicPr>
            <a:picLocks noChangeAspect="1"/>
          </p:cNvPicPr>
          <p:nvPr/>
        </p:nvPicPr>
        <p:blipFill>
          <a:blip r:embed="rId4"/>
          <a:stretch>
            <a:fillRect/>
          </a:stretch>
        </p:blipFill>
        <p:spPr>
          <a:xfrm>
            <a:off x="1090621" y="1747970"/>
            <a:ext cx="1687748" cy="2262301"/>
          </a:xfrm>
          <a:prstGeom prst="rect">
            <a:avLst/>
          </a:prstGeom>
        </p:spPr>
      </p:pic>
      <p:pic>
        <p:nvPicPr>
          <p:cNvPr id="11" name="Picture 10">
            <a:extLst>
              <a:ext uri="{FF2B5EF4-FFF2-40B4-BE49-F238E27FC236}">
                <a16:creationId xmlns:a16="http://schemas.microsoft.com/office/drawing/2014/main" id="{ADFE2E95-EDFA-3785-3AC2-367A3F23A3A2}"/>
              </a:ext>
            </a:extLst>
          </p:cNvPr>
          <p:cNvPicPr>
            <a:picLocks noChangeAspect="1"/>
          </p:cNvPicPr>
          <p:nvPr/>
        </p:nvPicPr>
        <p:blipFill>
          <a:blip r:embed="rId5"/>
          <a:stretch>
            <a:fillRect/>
          </a:stretch>
        </p:blipFill>
        <p:spPr>
          <a:xfrm>
            <a:off x="2905644" y="1633633"/>
            <a:ext cx="1457835" cy="2376638"/>
          </a:xfrm>
          <a:prstGeom prst="rect">
            <a:avLst/>
          </a:prstGeom>
        </p:spPr>
      </p:pic>
      <p:sp>
        <p:nvSpPr>
          <p:cNvPr id="12" name="Google Shape;342;p35">
            <a:extLst>
              <a:ext uri="{FF2B5EF4-FFF2-40B4-BE49-F238E27FC236}">
                <a16:creationId xmlns:a16="http://schemas.microsoft.com/office/drawing/2014/main" id="{78267211-BB50-4544-6DD5-57CC2399DDA3}"/>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13" name="Google Shape;342;p35">
            <a:extLst>
              <a:ext uri="{FF2B5EF4-FFF2-40B4-BE49-F238E27FC236}">
                <a16:creationId xmlns:a16="http://schemas.microsoft.com/office/drawing/2014/main" id="{0033240E-1F5B-D980-C970-8738973BEC9E}"/>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14" name="Google Shape;342;p35">
            <a:extLst>
              <a:ext uri="{FF2B5EF4-FFF2-40B4-BE49-F238E27FC236}">
                <a16:creationId xmlns:a16="http://schemas.microsoft.com/office/drawing/2014/main" id="{AF4FEDFD-9937-FB7F-8362-E32C3DD13524}"/>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1561664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7">
          <a:extLst>
            <a:ext uri="{FF2B5EF4-FFF2-40B4-BE49-F238E27FC236}">
              <a16:creationId xmlns:a16="http://schemas.microsoft.com/office/drawing/2014/main" id="{21CFDF39-545D-4415-9BD6-A676BB099D2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28B0376-0165-03FD-4368-E5DBB5D96EA4}"/>
              </a:ext>
            </a:extLst>
          </p:cNvPr>
          <p:cNvPicPr>
            <a:picLocks noChangeAspect="1"/>
          </p:cNvPicPr>
          <p:nvPr/>
        </p:nvPicPr>
        <p:blipFill>
          <a:blip r:embed="rId3"/>
          <a:stretch>
            <a:fillRect/>
          </a:stretch>
        </p:blipFill>
        <p:spPr>
          <a:xfrm>
            <a:off x="7665164" y="292693"/>
            <a:ext cx="1095022" cy="331928"/>
          </a:xfrm>
          <a:prstGeom prst="rect">
            <a:avLst/>
          </a:prstGeom>
        </p:spPr>
      </p:pic>
      <p:sp>
        <p:nvSpPr>
          <p:cNvPr id="5" name="Google Shape;396;p36">
            <a:extLst>
              <a:ext uri="{FF2B5EF4-FFF2-40B4-BE49-F238E27FC236}">
                <a16:creationId xmlns:a16="http://schemas.microsoft.com/office/drawing/2014/main" id="{77660121-654C-849A-FC22-A4EA76716B0A}"/>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3300" b="1" dirty="0">
                <a:solidFill>
                  <a:schemeClr val="tx1"/>
                </a:solidFill>
              </a:rPr>
              <a:t>Feature Engineering </a:t>
            </a:r>
          </a:p>
        </p:txBody>
      </p:sp>
      <p:sp>
        <p:nvSpPr>
          <p:cNvPr id="2" name="Google Shape;428;p38">
            <a:extLst>
              <a:ext uri="{FF2B5EF4-FFF2-40B4-BE49-F238E27FC236}">
                <a16:creationId xmlns:a16="http://schemas.microsoft.com/office/drawing/2014/main" id="{AC196A14-EE6A-4642-BB61-2A504F366BFA}"/>
              </a:ext>
            </a:extLst>
          </p:cNvPr>
          <p:cNvSpPr txBox="1">
            <a:spLocks noGrp="1"/>
          </p:cNvSpPr>
          <p:nvPr>
            <p:ph type="title"/>
          </p:nvPr>
        </p:nvSpPr>
        <p:spPr>
          <a:xfrm>
            <a:off x="2613783" y="943007"/>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chemeClr val="tx2">
                    <a:lumMod val="40000"/>
                    <a:lumOff val="60000"/>
                  </a:schemeClr>
                </a:solidFill>
              </a:rPr>
              <a:t>Feature Scaling</a:t>
            </a:r>
            <a:endParaRPr sz="1400" b="1" dirty="0">
              <a:solidFill>
                <a:schemeClr val="tx2">
                  <a:lumMod val="40000"/>
                  <a:lumOff val="60000"/>
                </a:schemeClr>
              </a:solidFill>
            </a:endParaRPr>
          </a:p>
        </p:txBody>
      </p:sp>
      <p:sp>
        <p:nvSpPr>
          <p:cNvPr id="3" name="Google Shape;428;p38">
            <a:extLst>
              <a:ext uri="{FF2B5EF4-FFF2-40B4-BE49-F238E27FC236}">
                <a16:creationId xmlns:a16="http://schemas.microsoft.com/office/drawing/2014/main" id="{541B561B-90F5-71F3-C968-82077C16364E}"/>
              </a:ext>
            </a:extLst>
          </p:cNvPr>
          <p:cNvSpPr txBox="1">
            <a:spLocks/>
          </p:cNvSpPr>
          <p:nvPr/>
        </p:nvSpPr>
        <p:spPr>
          <a:xfrm>
            <a:off x="4737503" y="2571750"/>
            <a:ext cx="3301015"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b="1" dirty="0"/>
              <a:t>Feature scaling </a:t>
            </a:r>
            <a:r>
              <a:rPr lang="en-US" sz="1100" dirty="0"/>
              <a:t>aims to ensure that numerical features contribute </a:t>
            </a:r>
            <a:r>
              <a:rPr lang="en-US" sz="1100" b="1" dirty="0"/>
              <a:t>equally</a:t>
            </a:r>
            <a:r>
              <a:rPr lang="en-US" sz="1100" dirty="0"/>
              <a:t> to the model. </a:t>
            </a:r>
          </a:p>
          <a:p>
            <a:endParaRPr lang="en-US" sz="1100" dirty="0"/>
          </a:p>
          <a:p>
            <a:r>
              <a:rPr lang="en-US" sz="1100" dirty="0"/>
              <a:t>Only the </a:t>
            </a:r>
            <a:r>
              <a:rPr lang="en-US" sz="1100" b="1" dirty="0"/>
              <a:t>Age feature </a:t>
            </a:r>
            <a:r>
              <a:rPr lang="en-US" sz="1100" dirty="0"/>
              <a:t>is </a:t>
            </a:r>
            <a:r>
              <a:rPr lang="en-US" sz="1100" b="1" dirty="0"/>
              <a:t>scaled</a:t>
            </a:r>
            <a:r>
              <a:rPr lang="en-US" sz="1100" dirty="0"/>
              <a:t> due to its wide range (0–80 years), which could otherwise disproportionately affect the model, while the 'sex' feature, with only values 0 and 1, is less variable.</a:t>
            </a:r>
            <a:endParaRPr lang="en-US" sz="1100" dirty="0">
              <a:solidFill>
                <a:srgbClr val="0070C0"/>
              </a:solidFill>
            </a:endParaRPr>
          </a:p>
        </p:txBody>
      </p:sp>
      <p:pic>
        <p:nvPicPr>
          <p:cNvPr id="8" name="Picture 7">
            <a:extLst>
              <a:ext uri="{FF2B5EF4-FFF2-40B4-BE49-F238E27FC236}">
                <a16:creationId xmlns:a16="http://schemas.microsoft.com/office/drawing/2014/main" id="{F51B1145-B51A-6B78-F20B-AAD0A178953F}"/>
              </a:ext>
            </a:extLst>
          </p:cNvPr>
          <p:cNvPicPr>
            <a:picLocks noChangeAspect="1"/>
          </p:cNvPicPr>
          <p:nvPr/>
        </p:nvPicPr>
        <p:blipFill>
          <a:blip r:embed="rId4"/>
          <a:stretch>
            <a:fillRect/>
          </a:stretch>
        </p:blipFill>
        <p:spPr>
          <a:xfrm>
            <a:off x="2444175" y="1512686"/>
            <a:ext cx="1719445" cy="2267675"/>
          </a:xfrm>
          <a:prstGeom prst="rect">
            <a:avLst/>
          </a:prstGeom>
        </p:spPr>
      </p:pic>
      <p:grpSp>
        <p:nvGrpSpPr>
          <p:cNvPr id="10" name="Google Shape;1276;p62">
            <a:extLst>
              <a:ext uri="{FF2B5EF4-FFF2-40B4-BE49-F238E27FC236}">
                <a16:creationId xmlns:a16="http://schemas.microsoft.com/office/drawing/2014/main" id="{A23FED02-62ED-3656-3651-FF590FAB17D8}"/>
              </a:ext>
            </a:extLst>
          </p:cNvPr>
          <p:cNvGrpSpPr/>
          <p:nvPr/>
        </p:nvGrpSpPr>
        <p:grpSpPr>
          <a:xfrm>
            <a:off x="-508058" y="3229534"/>
            <a:ext cx="3335362" cy="1560025"/>
            <a:chOff x="720000" y="2186644"/>
            <a:chExt cx="2023802" cy="802726"/>
          </a:xfrm>
        </p:grpSpPr>
        <p:sp>
          <p:nvSpPr>
            <p:cNvPr id="11" name="Google Shape;1277;p62">
              <a:extLst>
                <a:ext uri="{FF2B5EF4-FFF2-40B4-BE49-F238E27FC236}">
                  <a16:creationId xmlns:a16="http://schemas.microsoft.com/office/drawing/2014/main" id="{BA69A7AA-51E0-93FB-BDB5-5C8E290D8113}"/>
                </a:ext>
              </a:extLst>
            </p:cNvPr>
            <p:cNvSpPr/>
            <p:nvPr/>
          </p:nvSpPr>
          <p:spPr>
            <a:xfrm>
              <a:off x="810008" y="2475124"/>
              <a:ext cx="215352" cy="279938"/>
            </a:xfrm>
            <a:custGeom>
              <a:avLst/>
              <a:gdLst/>
              <a:ahLst/>
              <a:cxnLst/>
              <a:rect l="l" t="t" r="r" b="b"/>
              <a:pathLst>
                <a:path w="5565" h="7234" extrusionOk="0">
                  <a:moveTo>
                    <a:pt x="5447" y="1"/>
                  </a:moveTo>
                  <a:lnTo>
                    <a:pt x="1" y="7115"/>
                  </a:lnTo>
                  <a:lnTo>
                    <a:pt x="167" y="7233"/>
                  </a:lnTo>
                  <a:lnTo>
                    <a:pt x="4956" y="933"/>
                  </a:lnTo>
                  <a:lnTo>
                    <a:pt x="4956" y="933"/>
                  </a:lnTo>
                  <a:lnTo>
                    <a:pt x="1718" y="7155"/>
                  </a:lnTo>
                  <a:lnTo>
                    <a:pt x="1885" y="7233"/>
                  </a:lnTo>
                  <a:lnTo>
                    <a:pt x="5565" y="118"/>
                  </a:lnTo>
                  <a:lnTo>
                    <a:pt x="5447"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78;p62">
              <a:extLst>
                <a:ext uri="{FF2B5EF4-FFF2-40B4-BE49-F238E27FC236}">
                  <a16:creationId xmlns:a16="http://schemas.microsoft.com/office/drawing/2014/main" id="{DDED6C6B-4AB7-2095-A98B-7705AF1C1ABB}"/>
                </a:ext>
              </a:extLst>
            </p:cNvPr>
            <p:cNvSpPr/>
            <p:nvPr/>
          </p:nvSpPr>
          <p:spPr>
            <a:xfrm>
              <a:off x="746971" y="2338797"/>
              <a:ext cx="1096416" cy="166361"/>
            </a:xfrm>
            <a:custGeom>
              <a:avLst/>
              <a:gdLst/>
              <a:ahLst/>
              <a:cxnLst/>
              <a:rect l="l" t="t" r="r" b="b"/>
              <a:pathLst>
                <a:path w="28333" h="4299" extrusionOk="0">
                  <a:moveTo>
                    <a:pt x="19382" y="1"/>
                  </a:moveTo>
                  <a:lnTo>
                    <a:pt x="15045" y="3190"/>
                  </a:lnTo>
                  <a:lnTo>
                    <a:pt x="1" y="3190"/>
                  </a:lnTo>
                  <a:lnTo>
                    <a:pt x="1" y="4299"/>
                  </a:lnTo>
                  <a:lnTo>
                    <a:pt x="26497" y="4299"/>
                  </a:lnTo>
                  <a:lnTo>
                    <a:pt x="28332" y="1845"/>
                  </a:lnTo>
                  <a:lnTo>
                    <a:pt x="21011" y="1845"/>
                  </a:lnTo>
                  <a:lnTo>
                    <a:pt x="19382"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79;p62">
              <a:extLst>
                <a:ext uri="{FF2B5EF4-FFF2-40B4-BE49-F238E27FC236}">
                  <a16:creationId xmlns:a16="http://schemas.microsoft.com/office/drawing/2014/main" id="{CB7AC489-4177-7CDE-BD4D-E744E0377F29}"/>
                </a:ext>
              </a:extLst>
            </p:cNvPr>
            <p:cNvSpPr/>
            <p:nvPr/>
          </p:nvSpPr>
          <p:spPr>
            <a:xfrm>
              <a:off x="1096708" y="2191829"/>
              <a:ext cx="368400" cy="257919"/>
            </a:xfrm>
            <a:custGeom>
              <a:avLst/>
              <a:gdLst/>
              <a:ahLst/>
              <a:cxnLst/>
              <a:rect l="l" t="t" r="r" b="b"/>
              <a:pathLst>
                <a:path w="9520" h="6665" extrusionOk="0">
                  <a:moveTo>
                    <a:pt x="1" y="1"/>
                  </a:moveTo>
                  <a:lnTo>
                    <a:pt x="1" y="982"/>
                  </a:lnTo>
                  <a:cubicBezTo>
                    <a:pt x="1" y="982"/>
                    <a:pt x="4947" y="1306"/>
                    <a:pt x="6988" y="6664"/>
                  </a:cubicBezTo>
                  <a:lnTo>
                    <a:pt x="9520" y="4741"/>
                  </a:lnTo>
                  <a:cubicBezTo>
                    <a:pt x="9520" y="4741"/>
                    <a:pt x="5192" y="158"/>
                    <a:pt x="1"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80;p62">
              <a:extLst>
                <a:ext uri="{FF2B5EF4-FFF2-40B4-BE49-F238E27FC236}">
                  <a16:creationId xmlns:a16="http://schemas.microsoft.com/office/drawing/2014/main" id="{DC08F462-A3E7-4CC9-8BAC-447A7D86E471}"/>
                </a:ext>
              </a:extLst>
            </p:cNvPr>
            <p:cNvSpPr/>
            <p:nvPr/>
          </p:nvSpPr>
          <p:spPr>
            <a:xfrm>
              <a:off x="1716854" y="2416267"/>
              <a:ext cx="446260" cy="170927"/>
            </a:xfrm>
            <a:custGeom>
              <a:avLst/>
              <a:gdLst/>
              <a:ahLst/>
              <a:cxnLst/>
              <a:rect l="l" t="t" r="r" b="b"/>
              <a:pathLst>
                <a:path w="11532" h="4417" extrusionOk="0">
                  <a:moveTo>
                    <a:pt x="2130" y="0"/>
                  </a:moveTo>
                  <a:lnTo>
                    <a:pt x="2130" y="864"/>
                  </a:lnTo>
                  <a:lnTo>
                    <a:pt x="0" y="864"/>
                  </a:lnTo>
                  <a:lnTo>
                    <a:pt x="0" y="4417"/>
                  </a:lnTo>
                  <a:lnTo>
                    <a:pt x="11531" y="4417"/>
                  </a:lnTo>
                  <a:lnTo>
                    <a:pt x="11531" y="3033"/>
                  </a:lnTo>
                  <a:lnTo>
                    <a:pt x="8303" y="579"/>
                  </a:lnTo>
                  <a:lnTo>
                    <a:pt x="756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81;p62">
              <a:extLst>
                <a:ext uri="{FF2B5EF4-FFF2-40B4-BE49-F238E27FC236}">
                  <a16:creationId xmlns:a16="http://schemas.microsoft.com/office/drawing/2014/main" id="{5371A7F0-37D8-A388-963A-17F4366B59DF}"/>
                </a:ext>
              </a:extLst>
            </p:cNvPr>
            <p:cNvSpPr/>
            <p:nvPr/>
          </p:nvSpPr>
          <p:spPr>
            <a:xfrm>
              <a:off x="1047370" y="2533594"/>
              <a:ext cx="1231200" cy="219918"/>
            </a:xfrm>
            <a:custGeom>
              <a:avLst/>
              <a:gdLst/>
              <a:ahLst/>
              <a:cxnLst/>
              <a:rect l="l" t="t" r="r" b="b"/>
              <a:pathLst>
                <a:path w="31816" h="5683" extrusionOk="0">
                  <a:moveTo>
                    <a:pt x="1521" y="1"/>
                  </a:moveTo>
                  <a:lnTo>
                    <a:pt x="0" y="4378"/>
                  </a:lnTo>
                  <a:lnTo>
                    <a:pt x="0" y="5683"/>
                  </a:lnTo>
                  <a:lnTo>
                    <a:pt x="31816" y="5683"/>
                  </a:lnTo>
                  <a:lnTo>
                    <a:pt x="31816" y="1385"/>
                  </a:lnTo>
                  <a:lnTo>
                    <a:pt x="29362"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82;p62">
              <a:extLst>
                <a:ext uri="{FF2B5EF4-FFF2-40B4-BE49-F238E27FC236}">
                  <a16:creationId xmlns:a16="http://schemas.microsoft.com/office/drawing/2014/main" id="{8856C8B9-CA7B-D89A-5DD0-02C3BE7C7D57}"/>
                </a:ext>
              </a:extLst>
            </p:cNvPr>
            <p:cNvSpPr/>
            <p:nvPr/>
          </p:nvSpPr>
          <p:spPr>
            <a:xfrm>
              <a:off x="1212178" y="2573993"/>
              <a:ext cx="587118" cy="204981"/>
            </a:xfrm>
            <a:custGeom>
              <a:avLst/>
              <a:gdLst/>
              <a:ahLst/>
              <a:cxnLst/>
              <a:rect l="l" t="t" r="r" b="b"/>
              <a:pathLst>
                <a:path w="15172" h="5297" extrusionOk="0">
                  <a:moveTo>
                    <a:pt x="7887" y="0"/>
                  </a:moveTo>
                  <a:cubicBezTo>
                    <a:pt x="5194" y="0"/>
                    <a:pt x="2252" y="844"/>
                    <a:pt x="0" y="3697"/>
                  </a:cubicBezTo>
                  <a:lnTo>
                    <a:pt x="0" y="5296"/>
                  </a:lnTo>
                  <a:lnTo>
                    <a:pt x="15172" y="5296"/>
                  </a:lnTo>
                  <a:lnTo>
                    <a:pt x="15172" y="1773"/>
                  </a:lnTo>
                  <a:cubicBezTo>
                    <a:pt x="15172" y="1773"/>
                    <a:pt x="11791" y="0"/>
                    <a:pt x="7887"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83;p62">
              <a:extLst>
                <a:ext uri="{FF2B5EF4-FFF2-40B4-BE49-F238E27FC236}">
                  <a16:creationId xmlns:a16="http://schemas.microsoft.com/office/drawing/2014/main" id="{CD09E425-8CB4-F0E8-8985-216D95A52C10}"/>
                </a:ext>
              </a:extLst>
            </p:cNvPr>
            <p:cNvSpPr/>
            <p:nvPr/>
          </p:nvSpPr>
          <p:spPr>
            <a:xfrm>
              <a:off x="938363" y="2587150"/>
              <a:ext cx="1667940" cy="259815"/>
            </a:xfrm>
            <a:custGeom>
              <a:avLst/>
              <a:gdLst/>
              <a:ahLst/>
              <a:cxnLst/>
              <a:rect l="l" t="t" r="r" b="b"/>
              <a:pathLst>
                <a:path w="43102" h="6714" extrusionOk="0">
                  <a:moveTo>
                    <a:pt x="22690" y="1"/>
                  </a:moveTo>
                  <a:lnTo>
                    <a:pt x="19382" y="2994"/>
                  </a:lnTo>
                  <a:lnTo>
                    <a:pt x="943" y="2994"/>
                  </a:lnTo>
                  <a:lnTo>
                    <a:pt x="1" y="3887"/>
                  </a:lnTo>
                  <a:lnTo>
                    <a:pt x="1" y="6713"/>
                  </a:lnTo>
                  <a:lnTo>
                    <a:pt x="39216" y="6713"/>
                  </a:lnTo>
                  <a:lnTo>
                    <a:pt x="43102" y="1806"/>
                  </a:lnTo>
                  <a:lnTo>
                    <a:pt x="37253"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84;p62">
              <a:extLst>
                <a:ext uri="{FF2B5EF4-FFF2-40B4-BE49-F238E27FC236}">
                  <a16:creationId xmlns:a16="http://schemas.microsoft.com/office/drawing/2014/main" id="{0F851C71-2F3B-C742-52E3-5E3B16ED9BD9}"/>
                </a:ext>
              </a:extLst>
            </p:cNvPr>
            <p:cNvSpPr/>
            <p:nvPr/>
          </p:nvSpPr>
          <p:spPr>
            <a:xfrm>
              <a:off x="1973178" y="2612612"/>
              <a:ext cx="34983" cy="83935"/>
            </a:xfrm>
            <a:custGeom>
              <a:avLst/>
              <a:gdLst/>
              <a:ahLst/>
              <a:cxnLst/>
              <a:rect l="l" t="t" r="r" b="b"/>
              <a:pathLst>
                <a:path w="904" h="2169" extrusionOk="0">
                  <a:moveTo>
                    <a:pt x="737" y="0"/>
                  </a:moveTo>
                  <a:lnTo>
                    <a:pt x="1" y="2090"/>
                  </a:lnTo>
                  <a:lnTo>
                    <a:pt x="167" y="2169"/>
                  </a:lnTo>
                  <a:lnTo>
                    <a:pt x="903" y="39"/>
                  </a:lnTo>
                  <a:lnTo>
                    <a:pt x="73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85;p62">
              <a:extLst>
                <a:ext uri="{FF2B5EF4-FFF2-40B4-BE49-F238E27FC236}">
                  <a16:creationId xmlns:a16="http://schemas.microsoft.com/office/drawing/2014/main" id="{83FB41A4-DF0B-D373-E555-3C6FADAF95CE}"/>
                </a:ext>
              </a:extLst>
            </p:cNvPr>
            <p:cNvSpPr/>
            <p:nvPr/>
          </p:nvSpPr>
          <p:spPr>
            <a:xfrm>
              <a:off x="2025225" y="2612612"/>
              <a:ext cx="33435" cy="83935"/>
            </a:xfrm>
            <a:custGeom>
              <a:avLst/>
              <a:gdLst/>
              <a:ahLst/>
              <a:cxnLst/>
              <a:rect l="l" t="t" r="r" b="b"/>
              <a:pathLst>
                <a:path w="864" h="2169" extrusionOk="0">
                  <a:moveTo>
                    <a:pt x="697" y="0"/>
                  </a:moveTo>
                  <a:lnTo>
                    <a:pt x="0" y="2090"/>
                  </a:lnTo>
                  <a:lnTo>
                    <a:pt x="167" y="2169"/>
                  </a:lnTo>
                  <a:lnTo>
                    <a:pt x="864" y="39"/>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86;p62">
              <a:extLst>
                <a:ext uri="{FF2B5EF4-FFF2-40B4-BE49-F238E27FC236}">
                  <a16:creationId xmlns:a16="http://schemas.microsoft.com/office/drawing/2014/main" id="{E9E95120-C41F-AEAD-4A1F-7ABFFB336180}"/>
                </a:ext>
              </a:extLst>
            </p:cNvPr>
            <p:cNvSpPr/>
            <p:nvPr/>
          </p:nvSpPr>
          <p:spPr>
            <a:xfrm>
              <a:off x="2077620" y="2612612"/>
              <a:ext cx="33086" cy="83935"/>
            </a:xfrm>
            <a:custGeom>
              <a:avLst/>
              <a:gdLst/>
              <a:ahLst/>
              <a:cxnLst/>
              <a:rect l="l" t="t" r="r" b="b"/>
              <a:pathLst>
                <a:path w="855" h="2169" extrusionOk="0">
                  <a:moveTo>
                    <a:pt x="697" y="0"/>
                  </a:moveTo>
                  <a:lnTo>
                    <a:pt x="0" y="2090"/>
                  </a:lnTo>
                  <a:lnTo>
                    <a:pt x="167" y="2169"/>
                  </a:lnTo>
                  <a:lnTo>
                    <a:pt x="854" y="39"/>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87;p62">
              <a:extLst>
                <a:ext uri="{FF2B5EF4-FFF2-40B4-BE49-F238E27FC236}">
                  <a16:creationId xmlns:a16="http://schemas.microsoft.com/office/drawing/2014/main" id="{8CC87807-E1D6-2EDE-A48B-49A75EE6FB73}"/>
                </a:ext>
              </a:extLst>
            </p:cNvPr>
            <p:cNvSpPr/>
            <p:nvPr/>
          </p:nvSpPr>
          <p:spPr>
            <a:xfrm>
              <a:off x="2128118" y="2612612"/>
              <a:ext cx="34983" cy="83935"/>
            </a:xfrm>
            <a:custGeom>
              <a:avLst/>
              <a:gdLst/>
              <a:ahLst/>
              <a:cxnLst/>
              <a:rect l="l" t="t" r="r" b="b"/>
              <a:pathLst>
                <a:path w="904" h="2169" extrusionOk="0">
                  <a:moveTo>
                    <a:pt x="736" y="0"/>
                  </a:moveTo>
                  <a:lnTo>
                    <a:pt x="0" y="2090"/>
                  </a:lnTo>
                  <a:lnTo>
                    <a:pt x="167" y="2169"/>
                  </a:lnTo>
                  <a:lnTo>
                    <a:pt x="903" y="39"/>
                  </a:lnTo>
                  <a:lnTo>
                    <a:pt x="73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88;p62">
              <a:extLst>
                <a:ext uri="{FF2B5EF4-FFF2-40B4-BE49-F238E27FC236}">
                  <a16:creationId xmlns:a16="http://schemas.microsoft.com/office/drawing/2014/main" id="{A075A341-B5F8-4A4C-5113-A84322900900}"/>
                </a:ext>
              </a:extLst>
            </p:cNvPr>
            <p:cNvSpPr/>
            <p:nvPr/>
          </p:nvSpPr>
          <p:spPr>
            <a:xfrm>
              <a:off x="2180513" y="2612612"/>
              <a:ext cx="33086" cy="83935"/>
            </a:xfrm>
            <a:custGeom>
              <a:avLst/>
              <a:gdLst/>
              <a:ahLst/>
              <a:cxnLst/>
              <a:rect l="l" t="t" r="r" b="b"/>
              <a:pathLst>
                <a:path w="855" h="2169" extrusionOk="0">
                  <a:moveTo>
                    <a:pt x="698" y="0"/>
                  </a:moveTo>
                  <a:lnTo>
                    <a:pt x="1" y="2090"/>
                  </a:lnTo>
                  <a:lnTo>
                    <a:pt x="158" y="2169"/>
                  </a:lnTo>
                  <a:lnTo>
                    <a:pt x="855" y="39"/>
                  </a:lnTo>
                  <a:lnTo>
                    <a:pt x="698"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89;p62">
              <a:extLst>
                <a:ext uri="{FF2B5EF4-FFF2-40B4-BE49-F238E27FC236}">
                  <a16:creationId xmlns:a16="http://schemas.microsoft.com/office/drawing/2014/main" id="{1BAB9B6A-97D8-6633-2289-84D0C63C21B4}"/>
                </a:ext>
              </a:extLst>
            </p:cNvPr>
            <p:cNvSpPr/>
            <p:nvPr/>
          </p:nvSpPr>
          <p:spPr>
            <a:xfrm>
              <a:off x="2232559" y="2612612"/>
              <a:ext cx="33435" cy="83935"/>
            </a:xfrm>
            <a:custGeom>
              <a:avLst/>
              <a:gdLst/>
              <a:ahLst/>
              <a:cxnLst/>
              <a:rect l="l" t="t" r="r" b="b"/>
              <a:pathLst>
                <a:path w="864" h="2169" extrusionOk="0">
                  <a:moveTo>
                    <a:pt x="697" y="0"/>
                  </a:moveTo>
                  <a:lnTo>
                    <a:pt x="0" y="2090"/>
                  </a:lnTo>
                  <a:lnTo>
                    <a:pt x="167" y="2169"/>
                  </a:lnTo>
                  <a:lnTo>
                    <a:pt x="864" y="39"/>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90;p62">
              <a:extLst>
                <a:ext uri="{FF2B5EF4-FFF2-40B4-BE49-F238E27FC236}">
                  <a16:creationId xmlns:a16="http://schemas.microsoft.com/office/drawing/2014/main" id="{C78558E0-1C46-1BD4-599F-4C88DE4398A4}"/>
                </a:ext>
              </a:extLst>
            </p:cNvPr>
            <p:cNvSpPr/>
            <p:nvPr/>
          </p:nvSpPr>
          <p:spPr>
            <a:xfrm>
              <a:off x="2283445" y="2612612"/>
              <a:ext cx="34596" cy="83935"/>
            </a:xfrm>
            <a:custGeom>
              <a:avLst/>
              <a:gdLst/>
              <a:ahLst/>
              <a:cxnLst/>
              <a:rect l="l" t="t" r="r" b="b"/>
              <a:pathLst>
                <a:path w="894" h="2169" extrusionOk="0">
                  <a:moveTo>
                    <a:pt x="736" y="0"/>
                  </a:moveTo>
                  <a:lnTo>
                    <a:pt x="0" y="2090"/>
                  </a:lnTo>
                  <a:lnTo>
                    <a:pt x="157" y="2169"/>
                  </a:lnTo>
                  <a:lnTo>
                    <a:pt x="893" y="39"/>
                  </a:lnTo>
                  <a:lnTo>
                    <a:pt x="73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91;p62">
              <a:extLst>
                <a:ext uri="{FF2B5EF4-FFF2-40B4-BE49-F238E27FC236}">
                  <a16:creationId xmlns:a16="http://schemas.microsoft.com/office/drawing/2014/main" id="{F2EF3849-6C80-157F-75D2-2FF54DD3D07D}"/>
                </a:ext>
              </a:extLst>
            </p:cNvPr>
            <p:cNvSpPr/>
            <p:nvPr/>
          </p:nvSpPr>
          <p:spPr>
            <a:xfrm>
              <a:off x="2335453" y="2612612"/>
              <a:ext cx="33473" cy="83935"/>
            </a:xfrm>
            <a:custGeom>
              <a:avLst/>
              <a:gdLst/>
              <a:ahLst/>
              <a:cxnLst/>
              <a:rect l="l" t="t" r="r" b="b"/>
              <a:pathLst>
                <a:path w="865" h="2169" extrusionOk="0">
                  <a:moveTo>
                    <a:pt x="697" y="0"/>
                  </a:moveTo>
                  <a:lnTo>
                    <a:pt x="1" y="2090"/>
                  </a:lnTo>
                  <a:lnTo>
                    <a:pt x="168" y="2169"/>
                  </a:lnTo>
                  <a:lnTo>
                    <a:pt x="864" y="39"/>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92;p62">
              <a:extLst>
                <a:ext uri="{FF2B5EF4-FFF2-40B4-BE49-F238E27FC236}">
                  <a16:creationId xmlns:a16="http://schemas.microsoft.com/office/drawing/2014/main" id="{3C709E68-2BDE-5922-1BA0-36E00051FCEE}"/>
                </a:ext>
              </a:extLst>
            </p:cNvPr>
            <p:cNvSpPr/>
            <p:nvPr/>
          </p:nvSpPr>
          <p:spPr>
            <a:xfrm>
              <a:off x="2385951" y="2612612"/>
              <a:ext cx="34983" cy="83935"/>
            </a:xfrm>
            <a:custGeom>
              <a:avLst/>
              <a:gdLst/>
              <a:ahLst/>
              <a:cxnLst/>
              <a:rect l="l" t="t" r="r" b="b"/>
              <a:pathLst>
                <a:path w="904" h="2169" extrusionOk="0">
                  <a:moveTo>
                    <a:pt x="737" y="0"/>
                  </a:moveTo>
                  <a:lnTo>
                    <a:pt x="1" y="2090"/>
                  </a:lnTo>
                  <a:lnTo>
                    <a:pt x="207" y="2169"/>
                  </a:lnTo>
                  <a:lnTo>
                    <a:pt x="904" y="39"/>
                  </a:lnTo>
                  <a:lnTo>
                    <a:pt x="73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93;p62">
              <a:extLst>
                <a:ext uri="{FF2B5EF4-FFF2-40B4-BE49-F238E27FC236}">
                  <a16:creationId xmlns:a16="http://schemas.microsoft.com/office/drawing/2014/main" id="{71B63D20-9941-EBD8-5E3C-5E5D671DA270}"/>
                </a:ext>
              </a:extLst>
            </p:cNvPr>
            <p:cNvSpPr/>
            <p:nvPr/>
          </p:nvSpPr>
          <p:spPr>
            <a:xfrm>
              <a:off x="2438385" y="2612612"/>
              <a:ext cx="34983" cy="83935"/>
            </a:xfrm>
            <a:custGeom>
              <a:avLst/>
              <a:gdLst/>
              <a:ahLst/>
              <a:cxnLst/>
              <a:rect l="l" t="t" r="r" b="b"/>
              <a:pathLst>
                <a:path w="904" h="2169" extrusionOk="0">
                  <a:moveTo>
                    <a:pt x="736" y="0"/>
                  </a:moveTo>
                  <a:lnTo>
                    <a:pt x="0" y="2090"/>
                  </a:lnTo>
                  <a:lnTo>
                    <a:pt x="167" y="2169"/>
                  </a:lnTo>
                  <a:lnTo>
                    <a:pt x="903" y="39"/>
                  </a:lnTo>
                  <a:lnTo>
                    <a:pt x="73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94;p62">
              <a:extLst>
                <a:ext uri="{FF2B5EF4-FFF2-40B4-BE49-F238E27FC236}">
                  <a16:creationId xmlns:a16="http://schemas.microsoft.com/office/drawing/2014/main" id="{A0A871CD-4102-AA39-D918-9907C854DB52}"/>
                </a:ext>
              </a:extLst>
            </p:cNvPr>
            <p:cNvSpPr/>
            <p:nvPr/>
          </p:nvSpPr>
          <p:spPr>
            <a:xfrm>
              <a:off x="2490393" y="2612612"/>
              <a:ext cx="33473" cy="83935"/>
            </a:xfrm>
            <a:custGeom>
              <a:avLst/>
              <a:gdLst/>
              <a:ahLst/>
              <a:cxnLst/>
              <a:rect l="l" t="t" r="r" b="b"/>
              <a:pathLst>
                <a:path w="865" h="2169" extrusionOk="0">
                  <a:moveTo>
                    <a:pt x="697" y="0"/>
                  </a:moveTo>
                  <a:lnTo>
                    <a:pt x="1" y="2090"/>
                  </a:lnTo>
                  <a:lnTo>
                    <a:pt x="167" y="2169"/>
                  </a:lnTo>
                  <a:lnTo>
                    <a:pt x="864" y="39"/>
                  </a:lnTo>
                  <a:lnTo>
                    <a:pt x="69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95;p62">
              <a:extLst>
                <a:ext uri="{FF2B5EF4-FFF2-40B4-BE49-F238E27FC236}">
                  <a16:creationId xmlns:a16="http://schemas.microsoft.com/office/drawing/2014/main" id="{E7CFAD23-B0CE-A6F1-2D15-7CFD6FEA9486}"/>
                </a:ext>
              </a:extLst>
            </p:cNvPr>
            <p:cNvSpPr/>
            <p:nvPr/>
          </p:nvSpPr>
          <p:spPr>
            <a:xfrm>
              <a:off x="2541278" y="2612612"/>
              <a:ext cx="34596" cy="83935"/>
            </a:xfrm>
            <a:custGeom>
              <a:avLst/>
              <a:gdLst/>
              <a:ahLst/>
              <a:cxnLst/>
              <a:rect l="l" t="t" r="r" b="b"/>
              <a:pathLst>
                <a:path w="894" h="2169" extrusionOk="0">
                  <a:moveTo>
                    <a:pt x="737" y="0"/>
                  </a:moveTo>
                  <a:lnTo>
                    <a:pt x="1" y="2090"/>
                  </a:lnTo>
                  <a:lnTo>
                    <a:pt x="207" y="2169"/>
                  </a:lnTo>
                  <a:lnTo>
                    <a:pt x="894" y="39"/>
                  </a:lnTo>
                  <a:lnTo>
                    <a:pt x="737"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96;p62">
              <a:extLst>
                <a:ext uri="{FF2B5EF4-FFF2-40B4-BE49-F238E27FC236}">
                  <a16:creationId xmlns:a16="http://schemas.microsoft.com/office/drawing/2014/main" id="{3DC47DB5-9F03-7A0E-9DA7-9076D28012E2}"/>
                </a:ext>
              </a:extLst>
            </p:cNvPr>
            <p:cNvSpPr/>
            <p:nvPr/>
          </p:nvSpPr>
          <p:spPr>
            <a:xfrm>
              <a:off x="2593325" y="2612612"/>
              <a:ext cx="34944" cy="83935"/>
            </a:xfrm>
            <a:custGeom>
              <a:avLst/>
              <a:gdLst/>
              <a:ahLst/>
              <a:cxnLst/>
              <a:rect l="l" t="t" r="r" b="b"/>
              <a:pathLst>
                <a:path w="903" h="2169" extrusionOk="0">
                  <a:moveTo>
                    <a:pt x="736" y="0"/>
                  </a:moveTo>
                  <a:lnTo>
                    <a:pt x="0" y="2090"/>
                  </a:lnTo>
                  <a:lnTo>
                    <a:pt x="167" y="2169"/>
                  </a:lnTo>
                  <a:lnTo>
                    <a:pt x="903" y="39"/>
                  </a:lnTo>
                  <a:lnTo>
                    <a:pt x="73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97;p62">
              <a:extLst>
                <a:ext uri="{FF2B5EF4-FFF2-40B4-BE49-F238E27FC236}">
                  <a16:creationId xmlns:a16="http://schemas.microsoft.com/office/drawing/2014/main" id="{7106EEC8-CE0A-2A91-B1F7-C1631C0DA6B0}"/>
                </a:ext>
              </a:extLst>
            </p:cNvPr>
            <p:cNvSpPr/>
            <p:nvPr/>
          </p:nvSpPr>
          <p:spPr>
            <a:xfrm>
              <a:off x="1922680" y="2611064"/>
              <a:ext cx="757658" cy="85483"/>
            </a:xfrm>
            <a:custGeom>
              <a:avLst/>
              <a:gdLst/>
              <a:ahLst/>
              <a:cxnLst/>
              <a:rect l="l" t="t" r="r" b="b"/>
              <a:pathLst>
                <a:path w="19579" h="2209" extrusionOk="0">
                  <a:moveTo>
                    <a:pt x="736" y="1"/>
                  </a:moveTo>
                  <a:lnTo>
                    <a:pt x="0" y="2130"/>
                  </a:lnTo>
                  <a:lnTo>
                    <a:pt x="157" y="2209"/>
                  </a:lnTo>
                  <a:lnTo>
                    <a:pt x="854" y="168"/>
                  </a:lnTo>
                  <a:lnTo>
                    <a:pt x="19333" y="168"/>
                  </a:lnTo>
                  <a:lnTo>
                    <a:pt x="18685" y="2130"/>
                  </a:lnTo>
                  <a:lnTo>
                    <a:pt x="18842" y="2209"/>
                  </a:lnTo>
                  <a:lnTo>
                    <a:pt x="19578"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98;p62">
              <a:extLst>
                <a:ext uri="{FF2B5EF4-FFF2-40B4-BE49-F238E27FC236}">
                  <a16:creationId xmlns:a16="http://schemas.microsoft.com/office/drawing/2014/main" id="{A6F6D93E-64AE-2309-8609-B154CA54D6E4}"/>
                </a:ext>
              </a:extLst>
            </p:cNvPr>
            <p:cNvSpPr/>
            <p:nvPr/>
          </p:nvSpPr>
          <p:spPr>
            <a:xfrm>
              <a:off x="720000" y="2652082"/>
              <a:ext cx="2023802" cy="337287"/>
            </a:xfrm>
            <a:custGeom>
              <a:avLst/>
              <a:gdLst/>
              <a:ahLst/>
              <a:cxnLst/>
              <a:rect l="l" t="t" r="r" b="b"/>
              <a:pathLst>
                <a:path w="52298" h="8716" extrusionOk="0">
                  <a:moveTo>
                    <a:pt x="52297" y="1"/>
                  </a:moveTo>
                  <a:lnTo>
                    <a:pt x="28333" y="864"/>
                  </a:lnTo>
                  <a:lnTo>
                    <a:pt x="26615" y="2209"/>
                  </a:lnTo>
                  <a:lnTo>
                    <a:pt x="1591" y="2209"/>
                  </a:lnTo>
                  <a:lnTo>
                    <a:pt x="1" y="8715"/>
                  </a:lnTo>
                  <a:lnTo>
                    <a:pt x="45104" y="8715"/>
                  </a:lnTo>
                  <a:cubicBezTo>
                    <a:pt x="45840" y="5732"/>
                    <a:pt x="52297" y="1"/>
                    <a:pt x="52297" y="1"/>
                  </a:cubicBez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99;p62">
              <a:extLst>
                <a:ext uri="{FF2B5EF4-FFF2-40B4-BE49-F238E27FC236}">
                  <a16:creationId xmlns:a16="http://schemas.microsoft.com/office/drawing/2014/main" id="{90421FD2-A082-0CE0-DCB8-9A8A60415C9B}"/>
                </a:ext>
              </a:extLst>
            </p:cNvPr>
            <p:cNvSpPr/>
            <p:nvPr/>
          </p:nvSpPr>
          <p:spPr>
            <a:xfrm>
              <a:off x="746971" y="2367278"/>
              <a:ext cx="1356154" cy="166361"/>
            </a:xfrm>
            <a:custGeom>
              <a:avLst/>
              <a:gdLst/>
              <a:ahLst/>
              <a:cxnLst/>
              <a:rect l="l" t="t" r="r" b="b"/>
              <a:pathLst>
                <a:path w="35045" h="4299" extrusionOk="0">
                  <a:moveTo>
                    <a:pt x="19382" y="1"/>
                  </a:moveTo>
                  <a:lnTo>
                    <a:pt x="15045" y="3190"/>
                  </a:lnTo>
                  <a:lnTo>
                    <a:pt x="1" y="3190"/>
                  </a:lnTo>
                  <a:lnTo>
                    <a:pt x="1" y="4299"/>
                  </a:lnTo>
                  <a:lnTo>
                    <a:pt x="26497" y="4299"/>
                  </a:lnTo>
                  <a:lnTo>
                    <a:pt x="28332" y="1845"/>
                  </a:lnTo>
                  <a:lnTo>
                    <a:pt x="35045" y="1845"/>
                  </a:lnTo>
                  <a:cubicBezTo>
                    <a:pt x="33200" y="207"/>
                    <a:pt x="28784" y="1"/>
                    <a:pt x="28784" y="1"/>
                  </a:cubicBez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00;p62">
              <a:extLst>
                <a:ext uri="{FF2B5EF4-FFF2-40B4-BE49-F238E27FC236}">
                  <a16:creationId xmlns:a16="http://schemas.microsoft.com/office/drawing/2014/main" id="{1E170535-57F7-F2C9-BBE1-D283030EBC7D}"/>
                </a:ext>
              </a:extLst>
            </p:cNvPr>
            <p:cNvSpPr/>
            <p:nvPr/>
          </p:nvSpPr>
          <p:spPr>
            <a:xfrm>
              <a:off x="1174178" y="2186915"/>
              <a:ext cx="813112" cy="41406"/>
            </a:xfrm>
            <a:custGeom>
              <a:avLst/>
              <a:gdLst/>
              <a:ahLst/>
              <a:cxnLst/>
              <a:rect l="l" t="t" r="r" b="b"/>
              <a:pathLst>
                <a:path w="21012" h="1070" extrusionOk="0">
                  <a:moveTo>
                    <a:pt x="1" y="0"/>
                  </a:moveTo>
                  <a:lnTo>
                    <a:pt x="3887" y="1070"/>
                  </a:lnTo>
                  <a:lnTo>
                    <a:pt x="21012" y="1070"/>
                  </a:lnTo>
                  <a:lnTo>
                    <a:pt x="19422"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01;p62">
              <a:extLst>
                <a:ext uri="{FF2B5EF4-FFF2-40B4-BE49-F238E27FC236}">
                  <a16:creationId xmlns:a16="http://schemas.microsoft.com/office/drawing/2014/main" id="{50C292B3-8766-F481-D7EC-D4DF4DBF1BAB}"/>
                </a:ext>
              </a:extLst>
            </p:cNvPr>
            <p:cNvSpPr/>
            <p:nvPr/>
          </p:nvSpPr>
          <p:spPr>
            <a:xfrm>
              <a:off x="720000" y="2852993"/>
              <a:ext cx="1827451" cy="136370"/>
            </a:xfrm>
            <a:custGeom>
              <a:avLst/>
              <a:gdLst/>
              <a:ahLst/>
              <a:cxnLst/>
              <a:rect l="l" t="t" r="r" b="b"/>
              <a:pathLst>
                <a:path w="47224" h="3524" extrusionOk="0">
                  <a:moveTo>
                    <a:pt x="47224" y="0"/>
                  </a:moveTo>
                  <a:lnTo>
                    <a:pt x="47224" y="0"/>
                  </a:lnTo>
                  <a:cubicBezTo>
                    <a:pt x="41288" y="1601"/>
                    <a:pt x="34785" y="1721"/>
                    <a:pt x="32963" y="1721"/>
                  </a:cubicBezTo>
                  <a:cubicBezTo>
                    <a:pt x="32640" y="1721"/>
                    <a:pt x="32464" y="1718"/>
                    <a:pt x="32464" y="1718"/>
                  </a:cubicBezTo>
                  <a:lnTo>
                    <a:pt x="452" y="1718"/>
                  </a:lnTo>
                  <a:lnTo>
                    <a:pt x="1" y="3523"/>
                  </a:lnTo>
                  <a:lnTo>
                    <a:pt x="45104" y="3523"/>
                  </a:lnTo>
                  <a:cubicBezTo>
                    <a:pt x="45349" y="2542"/>
                    <a:pt x="46203" y="1276"/>
                    <a:pt x="47224"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02;p62">
              <a:extLst>
                <a:ext uri="{FF2B5EF4-FFF2-40B4-BE49-F238E27FC236}">
                  <a16:creationId xmlns:a16="http://schemas.microsoft.com/office/drawing/2014/main" id="{BE37ECF7-7554-2A75-E4D5-F31FD2F6D52C}"/>
                </a:ext>
              </a:extLst>
            </p:cNvPr>
            <p:cNvSpPr/>
            <p:nvPr/>
          </p:nvSpPr>
          <p:spPr>
            <a:xfrm>
              <a:off x="1501548" y="2202857"/>
              <a:ext cx="109398" cy="98021"/>
            </a:xfrm>
            <a:custGeom>
              <a:avLst/>
              <a:gdLst/>
              <a:ahLst/>
              <a:cxnLst/>
              <a:rect l="l" t="t" r="r" b="b"/>
              <a:pathLst>
                <a:path w="2827" h="2533" extrusionOk="0">
                  <a:moveTo>
                    <a:pt x="2581" y="0"/>
                  </a:moveTo>
                  <a:lnTo>
                    <a:pt x="0" y="2248"/>
                  </a:lnTo>
                  <a:lnTo>
                    <a:pt x="245" y="2532"/>
                  </a:lnTo>
                  <a:lnTo>
                    <a:pt x="2826" y="285"/>
                  </a:lnTo>
                  <a:lnTo>
                    <a:pt x="2581"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03;p62">
              <a:extLst>
                <a:ext uri="{FF2B5EF4-FFF2-40B4-BE49-F238E27FC236}">
                  <a16:creationId xmlns:a16="http://schemas.microsoft.com/office/drawing/2014/main" id="{88CEC50F-153C-E89F-FEB0-43E7CFE9805C}"/>
                </a:ext>
              </a:extLst>
            </p:cNvPr>
            <p:cNvSpPr/>
            <p:nvPr/>
          </p:nvSpPr>
          <p:spPr>
            <a:xfrm>
              <a:off x="1506463" y="2205876"/>
              <a:ext cx="151965" cy="132965"/>
            </a:xfrm>
            <a:custGeom>
              <a:avLst/>
              <a:gdLst/>
              <a:ahLst/>
              <a:cxnLst/>
              <a:rect l="l" t="t" r="r" b="b"/>
              <a:pathLst>
                <a:path w="3927" h="3436" extrusionOk="0">
                  <a:moveTo>
                    <a:pt x="3799" y="1"/>
                  </a:moveTo>
                  <a:lnTo>
                    <a:pt x="1" y="3318"/>
                  </a:lnTo>
                  <a:lnTo>
                    <a:pt x="118" y="3436"/>
                  </a:lnTo>
                  <a:lnTo>
                    <a:pt x="3926" y="128"/>
                  </a:lnTo>
                  <a:lnTo>
                    <a:pt x="3799"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04;p62">
              <a:extLst>
                <a:ext uri="{FF2B5EF4-FFF2-40B4-BE49-F238E27FC236}">
                  <a16:creationId xmlns:a16="http://schemas.microsoft.com/office/drawing/2014/main" id="{22FB9324-A810-10E6-64B3-89C59146FDAE}"/>
                </a:ext>
              </a:extLst>
            </p:cNvPr>
            <p:cNvSpPr/>
            <p:nvPr/>
          </p:nvSpPr>
          <p:spPr>
            <a:xfrm>
              <a:off x="1096708" y="2197904"/>
              <a:ext cx="39" cy="39"/>
            </a:xfrm>
            <a:custGeom>
              <a:avLst/>
              <a:gdLst/>
              <a:ahLst/>
              <a:cxnLst/>
              <a:rect l="l" t="t" r="r" b="b"/>
              <a:pathLst>
                <a:path w="1" h="1" fill="none" extrusionOk="0">
                  <a:moveTo>
                    <a:pt x="1" y="1"/>
                  </a:moveTo>
                  <a:lnTo>
                    <a:pt x="1" y="1"/>
                  </a:lnTo>
                  <a:close/>
                </a:path>
              </a:pathLst>
            </a:custGeom>
            <a:noFill/>
            <a:ln w="8100" cap="flat" cmpd="sng">
              <a:solidFill>
                <a:srgbClr val="F1F1F1"/>
              </a:solidFill>
              <a:prstDash val="solid"/>
              <a:miter lim="9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05;p62">
              <a:extLst>
                <a:ext uri="{FF2B5EF4-FFF2-40B4-BE49-F238E27FC236}">
                  <a16:creationId xmlns:a16="http://schemas.microsoft.com/office/drawing/2014/main" id="{145C8EE6-4599-95A7-45C4-B06BF27CC7DC}"/>
                </a:ext>
              </a:extLst>
            </p:cNvPr>
            <p:cNvSpPr/>
            <p:nvPr/>
          </p:nvSpPr>
          <p:spPr>
            <a:xfrm>
              <a:off x="1096708" y="2186644"/>
              <a:ext cx="522223" cy="180679"/>
            </a:xfrm>
            <a:custGeom>
              <a:avLst/>
              <a:gdLst/>
              <a:ahLst/>
              <a:cxnLst/>
              <a:rect l="l" t="t" r="r" b="b"/>
              <a:pathLst>
                <a:path w="13495" h="4669" extrusionOk="0">
                  <a:moveTo>
                    <a:pt x="2048" y="0"/>
                  </a:moveTo>
                  <a:cubicBezTo>
                    <a:pt x="792" y="0"/>
                    <a:pt x="1" y="135"/>
                    <a:pt x="1" y="135"/>
                  </a:cubicBezTo>
                  <a:lnTo>
                    <a:pt x="1" y="1116"/>
                  </a:lnTo>
                  <a:cubicBezTo>
                    <a:pt x="595" y="1045"/>
                    <a:pt x="1164" y="1013"/>
                    <a:pt x="1707" y="1013"/>
                  </a:cubicBezTo>
                  <a:cubicBezTo>
                    <a:pt x="7475" y="1013"/>
                    <a:pt x="10344" y="4669"/>
                    <a:pt x="10344" y="4669"/>
                  </a:cubicBezTo>
                  <a:lnTo>
                    <a:pt x="13494" y="4669"/>
                  </a:lnTo>
                  <a:cubicBezTo>
                    <a:pt x="9710" y="636"/>
                    <a:pt x="4780" y="0"/>
                    <a:pt x="2048"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06;p62">
              <a:extLst>
                <a:ext uri="{FF2B5EF4-FFF2-40B4-BE49-F238E27FC236}">
                  <a16:creationId xmlns:a16="http://schemas.microsoft.com/office/drawing/2014/main" id="{A6AAA7E3-4F47-C580-5647-837D4EFEB26C}"/>
                </a:ext>
              </a:extLst>
            </p:cNvPr>
            <p:cNvSpPr/>
            <p:nvPr/>
          </p:nvSpPr>
          <p:spPr>
            <a:xfrm>
              <a:off x="2427356" y="2804004"/>
              <a:ext cx="83974" cy="38001"/>
            </a:xfrm>
            <a:custGeom>
              <a:avLst/>
              <a:gdLst/>
              <a:ahLst/>
              <a:cxnLst/>
              <a:rect l="l" t="t" r="r" b="b"/>
              <a:pathLst>
                <a:path w="2170" h="982" extrusionOk="0">
                  <a:moveTo>
                    <a:pt x="491" y="0"/>
                  </a:moveTo>
                  <a:cubicBezTo>
                    <a:pt x="207" y="0"/>
                    <a:pt x="1" y="206"/>
                    <a:pt x="1" y="491"/>
                  </a:cubicBezTo>
                  <a:cubicBezTo>
                    <a:pt x="1" y="736"/>
                    <a:pt x="207" y="982"/>
                    <a:pt x="491" y="982"/>
                  </a:cubicBezTo>
                  <a:lnTo>
                    <a:pt x="1679" y="982"/>
                  </a:lnTo>
                  <a:cubicBezTo>
                    <a:pt x="1963" y="982"/>
                    <a:pt x="2169" y="736"/>
                    <a:pt x="2169" y="491"/>
                  </a:cubicBezTo>
                  <a:cubicBezTo>
                    <a:pt x="2169" y="206"/>
                    <a:pt x="1963" y="0"/>
                    <a:pt x="1679"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07;p62">
              <a:extLst>
                <a:ext uri="{FF2B5EF4-FFF2-40B4-BE49-F238E27FC236}">
                  <a16:creationId xmlns:a16="http://schemas.microsoft.com/office/drawing/2014/main" id="{FF1801EA-DD79-5375-EA16-AF0A5AF1EDC6}"/>
                </a:ext>
              </a:extLst>
            </p:cNvPr>
            <p:cNvSpPr/>
            <p:nvPr/>
          </p:nvSpPr>
          <p:spPr>
            <a:xfrm>
              <a:off x="2311926" y="2804004"/>
              <a:ext cx="83587" cy="38001"/>
            </a:xfrm>
            <a:custGeom>
              <a:avLst/>
              <a:gdLst/>
              <a:ahLst/>
              <a:cxnLst/>
              <a:rect l="l" t="t" r="r" b="b"/>
              <a:pathLst>
                <a:path w="2160" h="982" extrusionOk="0">
                  <a:moveTo>
                    <a:pt x="491" y="0"/>
                  </a:moveTo>
                  <a:cubicBezTo>
                    <a:pt x="246" y="0"/>
                    <a:pt x="0" y="206"/>
                    <a:pt x="0" y="491"/>
                  </a:cubicBezTo>
                  <a:cubicBezTo>
                    <a:pt x="0" y="736"/>
                    <a:pt x="246" y="982"/>
                    <a:pt x="491" y="982"/>
                  </a:cubicBezTo>
                  <a:lnTo>
                    <a:pt x="1718" y="982"/>
                  </a:lnTo>
                  <a:cubicBezTo>
                    <a:pt x="1963" y="982"/>
                    <a:pt x="2159" y="736"/>
                    <a:pt x="2159" y="491"/>
                  </a:cubicBezTo>
                  <a:cubicBezTo>
                    <a:pt x="2159" y="206"/>
                    <a:pt x="1963" y="0"/>
                    <a:pt x="1718"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08;p62">
              <a:extLst>
                <a:ext uri="{FF2B5EF4-FFF2-40B4-BE49-F238E27FC236}">
                  <a16:creationId xmlns:a16="http://schemas.microsoft.com/office/drawing/2014/main" id="{3CD1EB45-A4ED-F2FC-448A-ED76B9057366}"/>
                </a:ext>
              </a:extLst>
            </p:cNvPr>
            <p:cNvSpPr/>
            <p:nvPr/>
          </p:nvSpPr>
          <p:spPr>
            <a:xfrm>
              <a:off x="1096708" y="2552594"/>
              <a:ext cx="1131360" cy="6114"/>
            </a:xfrm>
            <a:custGeom>
              <a:avLst/>
              <a:gdLst/>
              <a:ahLst/>
              <a:cxnLst/>
              <a:rect l="l" t="t" r="r" b="b"/>
              <a:pathLst>
                <a:path w="29236" h="158" extrusionOk="0">
                  <a:moveTo>
                    <a:pt x="79" y="1"/>
                  </a:moveTo>
                  <a:lnTo>
                    <a:pt x="1" y="158"/>
                  </a:lnTo>
                  <a:lnTo>
                    <a:pt x="29235" y="158"/>
                  </a:lnTo>
                  <a:lnTo>
                    <a:pt x="28951"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09;p62">
              <a:extLst>
                <a:ext uri="{FF2B5EF4-FFF2-40B4-BE49-F238E27FC236}">
                  <a16:creationId xmlns:a16="http://schemas.microsoft.com/office/drawing/2014/main" id="{CA3B1794-E087-36F4-53CF-E2DBBBA47F70}"/>
                </a:ext>
              </a:extLst>
            </p:cNvPr>
            <p:cNvSpPr/>
            <p:nvPr/>
          </p:nvSpPr>
          <p:spPr>
            <a:xfrm>
              <a:off x="759509" y="2736015"/>
              <a:ext cx="1895791" cy="91945"/>
            </a:xfrm>
            <a:custGeom>
              <a:avLst/>
              <a:gdLst/>
              <a:ahLst/>
              <a:cxnLst/>
              <a:rect l="l" t="t" r="r" b="b"/>
              <a:pathLst>
                <a:path w="48990" h="2376" extrusionOk="0">
                  <a:moveTo>
                    <a:pt x="28293" y="1"/>
                  </a:moveTo>
                  <a:lnTo>
                    <a:pt x="26458" y="2003"/>
                  </a:lnTo>
                  <a:lnTo>
                    <a:pt x="79" y="2003"/>
                  </a:lnTo>
                  <a:lnTo>
                    <a:pt x="0" y="2375"/>
                  </a:lnTo>
                  <a:lnTo>
                    <a:pt x="26625" y="2375"/>
                  </a:lnTo>
                  <a:lnTo>
                    <a:pt x="28460" y="373"/>
                  </a:lnTo>
                  <a:lnTo>
                    <a:pt x="29402" y="373"/>
                  </a:lnTo>
                  <a:lnTo>
                    <a:pt x="27606" y="2375"/>
                  </a:lnTo>
                  <a:lnTo>
                    <a:pt x="29765" y="2375"/>
                  </a:lnTo>
                  <a:lnTo>
                    <a:pt x="31571" y="373"/>
                  </a:lnTo>
                  <a:lnTo>
                    <a:pt x="32267" y="373"/>
                  </a:lnTo>
                  <a:lnTo>
                    <a:pt x="30462" y="2375"/>
                  </a:lnTo>
                  <a:lnTo>
                    <a:pt x="39137" y="2375"/>
                  </a:lnTo>
                  <a:lnTo>
                    <a:pt x="40972" y="373"/>
                  </a:lnTo>
                  <a:lnTo>
                    <a:pt x="48617" y="373"/>
                  </a:lnTo>
                  <a:lnTo>
                    <a:pt x="48990"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 name="Google Shape;342;p35">
            <a:extLst>
              <a:ext uri="{FF2B5EF4-FFF2-40B4-BE49-F238E27FC236}">
                <a16:creationId xmlns:a16="http://schemas.microsoft.com/office/drawing/2014/main" id="{B8FCA9E2-F820-EB16-238C-2796E765E6DF}"/>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52" name="Google Shape;342;p35">
            <a:extLst>
              <a:ext uri="{FF2B5EF4-FFF2-40B4-BE49-F238E27FC236}">
                <a16:creationId xmlns:a16="http://schemas.microsoft.com/office/drawing/2014/main" id="{85EAA5D0-15BA-F512-C67B-5F9A3C8BFA30}"/>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53" name="Google Shape;342;p35">
            <a:extLst>
              <a:ext uri="{FF2B5EF4-FFF2-40B4-BE49-F238E27FC236}">
                <a16:creationId xmlns:a16="http://schemas.microsoft.com/office/drawing/2014/main" id="{0862B482-D0E7-5BFF-0E37-465D0DE2901B}"/>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21</a:t>
            </a:r>
          </a:p>
        </p:txBody>
      </p:sp>
    </p:spTree>
    <p:extLst>
      <p:ext uri="{BB962C8B-B14F-4D97-AF65-F5344CB8AC3E}">
        <p14:creationId xmlns:p14="http://schemas.microsoft.com/office/powerpoint/2010/main" val="116777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7">
          <a:extLst>
            <a:ext uri="{FF2B5EF4-FFF2-40B4-BE49-F238E27FC236}">
              <a16:creationId xmlns:a16="http://schemas.microsoft.com/office/drawing/2014/main" id="{5D15EADC-F9F7-67E8-7902-EB0E714DF66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CD88BFB-D247-E278-DB6B-D916E17A3617}"/>
              </a:ext>
            </a:extLst>
          </p:cNvPr>
          <p:cNvPicPr>
            <a:picLocks noChangeAspect="1"/>
          </p:cNvPicPr>
          <p:nvPr/>
        </p:nvPicPr>
        <p:blipFill>
          <a:blip r:embed="rId3"/>
          <a:stretch>
            <a:fillRect/>
          </a:stretch>
        </p:blipFill>
        <p:spPr>
          <a:xfrm>
            <a:off x="7665164" y="292693"/>
            <a:ext cx="1095022" cy="331928"/>
          </a:xfrm>
          <a:prstGeom prst="rect">
            <a:avLst/>
          </a:prstGeom>
        </p:spPr>
      </p:pic>
      <p:sp>
        <p:nvSpPr>
          <p:cNvPr id="5" name="Google Shape;396;p36">
            <a:extLst>
              <a:ext uri="{FF2B5EF4-FFF2-40B4-BE49-F238E27FC236}">
                <a16:creationId xmlns:a16="http://schemas.microsoft.com/office/drawing/2014/main" id="{6CD6553D-8ED6-FF00-3602-93042C005B74}"/>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b="1" dirty="0">
                <a:solidFill>
                  <a:schemeClr val="tx1"/>
                </a:solidFill>
              </a:rPr>
              <a:t>Feature Engineering </a:t>
            </a:r>
          </a:p>
        </p:txBody>
      </p:sp>
      <p:sp>
        <p:nvSpPr>
          <p:cNvPr id="2" name="Google Shape;428;p38">
            <a:extLst>
              <a:ext uri="{FF2B5EF4-FFF2-40B4-BE49-F238E27FC236}">
                <a16:creationId xmlns:a16="http://schemas.microsoft.com/office/drawing/2014/main" id="{C5E12C5F-7CAB-AF2A-4F98-C5D65008AE68}"/>
              </a:ext>
            </a:extLst>
          </p:cNvPr>
          <p:cNvSpPr txBox="1">
            <a:spLocks noGrp="1"/>
          </p:cNvSpPr>
          <p:nvPr>
            <p:ph type="title"/>
          </p:nvPr>
        </p:nvSpPr>
        <p:spPr>
          <a:xfrm>
            <a:off x="2613783" y="943007"/>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chemeClr val="tx2">
                    <a:lumMod val="40000"/>
                    <a:lumOff val="60000"/>
                  </a:schemeClr>
                </a:solidFill>
              </a:rPr>
              <a:t>Splitting Data</a:t>
            </a:r>
            <a:endParaRPr sz="1400" b="1" dirty="0">
              <a:solidFill>
                <a:schemeClr val="tx2">
                  <a:lumMod val="40000"/>
                  <a:lumOff val="60000"/>
                </a:schemeClr>
              </a:solidFill>
            </a:endParaRPr>
          </a:p>
        </p:txBody>
      </p:sp>
      <p:sp>
        <p:nvSpPr>
          <p:cNvPr id="3" name="Google Shape;428;p38">
            <a:extLst>
              <a:ext uri="{FF2B5EF4-FFF2-40B4-BE49-F238E27FC236}">
                <a16:creationId xmlns:a16="http://schemas.microsoft.com/office/drawing/2014/main" id="{27B39B5F-1859-C5EF-0825-F662156FFEA5}"/>
              </a:ext>
            </a:extLst>
          </p:cNvPr>
          <p:cNvSpPr txBox="1">
            <a:spLocks/>
          </p:cNvSpPr>
          <p:nvPr/>
        </p:nvSpPr>
        <p:spPr>
          <a:xfrm>
            <a:off x="4737503" y="2571750"/>
            <a:ext cx="3301015"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endParaRPr lang="en-US" sz="1100" dirty="0"/>
          </a:p>
          <a:p>
            <a:r>
              <a:rPr lang="en-US" sz="1100" dirty="0"/>
              <a:t>The dataset is </a:t>
            </a:r>
            <a:r>
              <a:rPr lang="en-US" sz="1100" b="1" dirty="0"/>
              <a:t>divided</a:t>
            </a:r>
            <a:r>
              <a:rPr lang="en-US" sz="1100" dirty="0"/>
              <a:t> into </a:t>
            </a:r>
            <a:r>
              <a:rPr lang="en-US" sz="1100" b="1" dirty="0"/>
              <a:t>two</a:t>
            </a:r>
            <a:r>
              <a:rPr lang="en-US" sz="1100" dirty="0"/>
              <a:t> parts: </a:t>
            </a:r>
            <a:r>
              <a:rPr lang="en-US" sz="1100" b="1" dirty="0"/>
              <a:t>80%</a:t>
            </a:r>
            <a:r>
              <a:rPr lang="en-US" sz="1100" dirty="0"/>
              <a:t> for training the model (training data) and </a:t>
            </a:r>
            <a:r>
              <a:rPr lang="en-US" sz="1100" b="1" dirty="0"/>
              <a:t>20%</a:t>
            </a:r>
            <a:r>
              <a:rPr lang="en-US" sz="1100" dirty="0"/>
              <a:t> for testing its performance (testing data). </a:t>
            </a:r>
          </a:p>
          <a:p>
            <a:endParaRPr lang="en-US" sz="1100" dirty="0"/>
          </a:p>
          <a:p>
            <a:r>
              <a:rPr lang="en-US" sz="1100" dirty="0"/>
              <a:t>This split </a:t>
            </a:r>
            <a:r>
              <a:rPr lang="en-US" sz="1100" b="1" dirty="0"/>
              <a:t>helps</a:t>
            </a:r>
            <a:r>
              <a:rPr lang="en-US" sz="1100" dirty="0"/>
              <a:t> ensure that the model does </a:t>
            </a:r>
            <a:r>
              <a:rPr lang="en-US" sz="1100" b="1" dirty="0"/>
              <a:t>not overfit </a:t>
            </a:r>
            <a:r>
              <a:rPr lang="en-US" sz="1100" dirty="0"/>
              <a:t>and can generalize well to new data.</a:t>
            </a:r>
            <a:endParaRPr lang="en-US" sz="1100" dirty="0">
              <a:solidFill>
                <a:srgbClr val="0070C0"/>
              </a:solidFill>
            </a:endParaRPr>
          </a:p>
        </p:txBody>
      </p:sp>
      <p:sp>
        <p:nvSpPr>
          <p:cNvPr id="51" name="Google Shape;342;p35">
            <a:extLst>
              <a:ext uri="{FF2B5EF4-FFF2-40B4-BE49-F238E27FC236}">
                <a16:creationId xmlns:a16="http://schemas.microsoft.com/office/drawing/2014/main" id="{888F87A4-8F8E-905E-3CEB-CDEEFF582507}"/>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52" name="Google Shape;342;p35">
            <a:extLst>
              <a:ext uri="{FF2B5EF4-FFF2-40B4-BE49-F238E27FC236}">
                <a16:creationId xmlns:a16="http://schemas.microsoft.com/office/drawing/2014/main" id="{C36458CF-C4C2-6331-DABE-D90D62E5047E}"/>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53" name="Google Shape;342;p35">
            <a:extLst>
              <a:ext uri="{FF2B5EF4-FFF2-40B4-BE49-F238E27FC236}">
                <a16:creationId xmlns:a16="http://schemas.microsoft.com/office/drawing/2014/main" id="{68AB5FA8-BDC9-550C-979F-F9CB1F8F19AF}"/>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22</a:t>
            </a:r>
          </a:p>
        </p:txBody>
      </p:sp>
      <p:pic>
        <p:nvPicPr>
          <p:cNvPr id="7" name="Picture 6">
            <a:extLst>
              <a:ext uri="{FF2B5EF4-FFF2-40B4-BE49-F238E27FC236}">
                <a16:creationId xmlns:a16="http://schemas.microsoft.com/office/drawing/2014/main" id="{352D28DD-6A1C-94E8-5AA4-71DA69A53450}"/>
              </a:ext>
            </a:extLst>
          </p:cNvPr>
          <p:cNvPicPr>
            <a:picLocks noChangeAspect="1"/>
          </p:cNvPicPr>
          <p:nvPr/>
        </p:nvPicPr>
        <p:blipFill>
          <a:blip r:embed="rId4"/>
          <a:stretch>
            <a:fillRect/>
          </a:stretch>
        </p:blipFill>
        <p:spPr>
          <a:xfrm>
            <a:off x="797635" y="1364200"/>
            <a:ext cx="1816148" cy="2875569"/>
          </a:xfrm>
          <a:prstGeom prst="rect">
            <a:avLst/>
          </a:prstGeom>
        </p:spPr>
      </p:pic>
      <p:pic>
        <p:nvPicPr>
          <p:cNvPr id="21" name="Picture 20">
            <a:extLst>
              <a:ext uri="{FF2B5EF4-FFF2-40B4-BE49-F238E27FC236}">
                <a16:creationId xmlns:a16="http://schemas.microsoft.com/office/drawing/2014/main" id="{33AE2EB9-F3A1-2307-822D-8A40990D0AAF}"/>
              </a:ext>
            </a:extLst>
          </p:cNvPr>
          <p:cNvPicPr>
            <a:picLocks noChangeAspect="1"/>
          </p:cNvPicPr>
          <p:nvPr/>
        </p:nvPicPr>
        <p:blipFill>
          <a:blip r:embed="rId5"/>
          <a:srcRect b="8500"/>
          <a:stretch/>
        </p:blipFill>
        <p:spPr>
          <a:xfrm>
            <a:off x="2636525" y="1408874"/>
            <a:ext cx="1204626" cy="2783117"/>
          </a:xfrm>
          <a:prstGeom prst="rect">
            <a:avLst/>
          </a:prstGeom>
        </p:spPr>
      </p:pic>
      <p:sp>
        <p:nvSpPr>
          <p:cNvPr id="22" name="Google Shape;428;p38">
            <a:extLst>
              <a:ext uri="{FF2B5EF4-FFF2-40B4-BE49-F238E27FC236}">
                <a16:creationId xmlns:a16="http://schemas.microsoft.com/office/drawing/2014/main" id="{339EADA3-397B-E33E-91DF-6E36B7F37AE2}"/>
              </a:ext>
            </a:extLst>
          </p:cNvPr>
          <p:cNvSpPr txBox="1">
            <a:spLocks/>
          </p:cNvSpPr>
          <p:nvPr/>
        </p:nvSpPr>
        <p:spPr>
          <a:xfrm>
            <a:off x="-639560" y="4249193"/>
            <a:ext cx="4437837"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b="1" dirty="0">
                <a:solidFill>
                  <a:srgbClr val="0070C0"/>
                </a:solidFill>
              </a:rPr>
              <a:t>Train Data</a:t>
            </a:r>
          </a:p>
        </p:txBody>
      </p:sp>
      <p:sp>
        <p:nvSpPr>
          <p:cNvPr id="23" name="Google Shape;428;p38">
            <a:extLst>
              <a:ext uri="{FF2B5EF4-FFF2-40B4-BE49-F238E27FC236}">
                <a16:creationId xmlns:a16="http://schemas.microsoft.com/office/drawing/2014/main" id="{8F88EB41-32D3-2CEE-E0A4-21C38D8ED170}"/>
              </a:ext>
            </a:extLst>
          </p:cNvPr>
          <p:cNvSpPr txBox="1">
            <a:spLocks/>
          </p:cNvSpPr>
          <p:nvPr/>
        </p:nvSpPr>
        <p:spPr>
          <a:xfrm>
            <a:off x="907888" y="4230346"/>
            <a:ext cx="4437837"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b="1" dirty="0">
                <a:solidFill>
                  <a:srgbClr val="0070C0"/>
                </a:solidFill>
              </a:rPr>
              <a:t>Test Data</a:t>
            </a:r>
          </a:p>
        </p:txBody>
      </p:sp>
    </p:spTree>
    <p:extLst>
      <p:ext uri="{BB962C8B-B14F-4D97-AF65-F5344CB8AC3E}">
        <p14:creationId xmlns:p14="http://schemas.microsoft.com/office/powerpoint/2010/main" val="483649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8">
          <a:extLst>
            <a:ext uri="{FF2B5EF4-FFF2-40B4-BE49-F238E27FC236}">
              <a16:creationId xmlns:a16="http://schemas.microsoft.com/office/drawing/2014/main" id="{CF008BB5-E8B5-60F3-F0ED-AA566DF7856C}"/>
            </a:ext>
          </a:extLst>
        </p:cNvPr>
        <p:cNvGrpSpPr/>
        <p:nvPr/>
      </p:nvGrpSpPr>
      <p:grpSpPr>
        <a:xfrm>
          <a:off x="0" y="0"/>
          <a:ext cx="0" cy="0"/>
          <a:chOff x="0" y="0"/>
          <a:chExt cx="0" cy="0"/>
        </a:xfrm>
      </p:grpSpPr>
      <p:grpSp>
        <p:nvGrpSpPr>
          <p:cNvPr id="661" name="Google Shape;661;p43">
            <a:extLst>
              <a:ext uri="{FF2B5EF4-FFF2-40B4-BE49-F238E27FC236}">
                <a16:creationId xmlns:a16="http://schemas.microsoft.com/office/drawing/2014/main" id="{A33CDE92-0A1D-3AF7-CA02-71A0FD089FA5}"/>
              </a:ext>
            </a:extLst>
          </p:cNvPr>
          <p:cNvGrpSpPr/>
          <p:nvPr/>
        </p:nvGrpSpPr>
        <p:grpSpPr>
          <a:xfrm>
            <a:off x="25" y="4603328"/>
            <a:ext cx="9144005" cy="540125"/>
            <a:chOff x="25" y="4603328"/>
            <a:chExt cx="9144005" cy="540125"/>
          </a:xfrm>
        </p:grpSpPr>
        <p:sp>
          <p:nvSpPr>
            <p:cNvPr id="662" name="Google Shape;662;p43">
              <a:extLst>
                <a:ext uri="{FF2B5EF4-FFF2-40B4-BE49-F238E27FC236}">
                  <a16:creationId xmlns:a16="http://schemas.microsoft.com/office/drawing/2014/main" id="{0C7F059E-557D-1317-3BF8-B1A66A2B1C87}"/>
                </a:ext>
              </a:extLst>
            </p:cNvPr>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a:extLst>
                <a:ext uri="{FF2B5EF4-FFF2-40B4-BE49-F238E27FC236}">
                  <a16:creationId xmlns:a16="http://schemas.microsoft.com/office/drawing/2014/main" id="{6C5ED562-53CF-75E2-7BD0-88376D69CA3C}"/>
                </a:ext>
              </a:extLst>
            </p:cNvPr>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a:extLst>
                <a:ext uri="{FF2B5EF4-FFF2-40B4-BE49-F238E27FC236}">
                  <a16:creationId xmlns:a16="http://schemas.microsoft.com/office/drawing/2014/main" id="{238D622B-CBF9-4BC1-E660-60EB8B2D346C}"/>
                </a:ext>
              </a:extLst>
            </p:cNvPr>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96;p36">
            <a:extLst>
              <a:ext uri="{FF2B5EF4-FFF2-40B4-BE49-F238E27FC236}">
                <a16:creationId xmlns:a16="http://schemas.microsoft.com/office/drawing/2014/main" id="{E6C1A86D-A1B4-C1F9-0D35-BF2071A7E7BF}"/>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3300" b="1" dirty="0">
                <a:solidFill>
                  <a:schemeClr val="tx1"/>
                </a:solidFill>
              </a:rPr>
              <a:t>Data Modeling</a:t>
            </a:r>
          </a:p>
        </p:txBody>
      </p:sp>
      <p:pic>
        <p:nvPicPr>
          <p:cNvPr id="7" name="Picture 6">
            <a:extLst>
              <a:ext uri="{FF2B5EF4-FFF2-40B4-BE49-F238E27FC236}">
                <a16:creationId xmlns:a16="http://schemas.microsoft.com/office/drawing/2014/main" id="{1D1742E1-FBFF-A1AF-C968-D789F0B98611}"/>
              </a:ext>
            </a:extLst>
          </p:cNvPr>
          <p:cNvPicPr>
            <a:picLocks noChangeAspect="1"/>
          </p:cNvPicPr>
          <p:nvPr/>
        </p:nvPicPr>
        <p:blipFill>
          <a:blip r:embed="rId3"/>
          <a:stretch>
            <a:fillRect/>
          </a:stretch>
        </p:blipFill>
        <p:spPr>
          <a:xfrm>
            <a:off x="7665164" y="292693"/>
            <a:ext cx="1095022" cy="331928"/>
          </a:xfrm>
          <a:prstGeom prst="rect">
            <a:avLst/>
          </a:prstGeom>
        </p:spPr>
      </p:pic>
      <p:sp>
        <p:nvSpPr>
          <p:cNvPr id="8" name="Google Shape;342;p35">
            <a:extLst>
              <a:ext uri="{FF2B5EF4-FFF2-40B4-BE49-F238E27FC236}">
                <a16:creationId xmlns:a16="http://schemas.microsoft.com/office/drawing/2014/main" id="{B304BD54-CCCB-9422-2F35-A28F186E500F}"/>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9" name="Google Shape;342;p35">
            <a:extLst>
              <a:ext uri="{FF2B5EF4-FFF2-40B4-BE49-F238E27FC236}">
                <a16:creationId xmlns:a16="http://schemas.microsoft.com/office/drawing/2014/main" id="{FC0B29CD-0F89-EC78-E4AE-557834B0DE84}"/>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10" name="Google Shape;342;p35">
            <a:extLst>
              <a:ext uri="{FF2B5EF4-FFF2-40B4-BE49-F238E27FC236}">
                <a16:creationId xmlns:a16="http://schemas.microsoft.com/office/drawing/2014/main" id="{4F080140-4422-F91E-E738-FBF22555B4BA}"/>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23</a:t>
            </a:r>
          </a:p>
        </p:txBody>
      </p:sp>
      <p:pic>
        <p:nvPicPr>
          <p:cNvPr id="14" name="Picture 13">
            <a:extLst>
              <a:ext uri="{FF2B5EF4-FFF2-40B4-BE49-F238E27FC236}">
                <a16:creationId xmlns:a16="http://schemas.microsoft.com/office/drawing/2014/main" id="{36C46356-B5A5-FFA7-0BFB-8B7B18276810}"/>
              </a:ext>
            </a:extLst>
          </p:cNvPr>
          <p:cNvPicPr>
            <a:picLocks noChangeAspect="1"/>
          </p:cNvPicPr>
          <p:nvPr/>
        </p:nvPicPr>
        <p:blipFill>
          <a:blip r:embed="rId4"/>
          <a:stretch>
            <a:fillRect/>
          </a:stretch>
        </p:blipFill>
        <p:spPr>
          <a:xfrm>
            <a:off x="4562473" y="2547934"/>
            <a:ext cx="19053" cy="47632"/>
          </a:xfrm>
          <a:prstGeom prst="rect">
            <a:avLst/>
          </a:prstGeom>
        </p:spPr>
      </p:pic>
      <p:pic>
        <p:nvPicPr>
          <p:cNvPr id="16" name="Picture 15">
            <a:extLst>
              <a:ext uri="{FF2B5EF4-FFF2-40B4-BE49-F238E27FC236}">
                <a16:creationId xmlns:a16="http://schemas.microsoft.com/office/drawing/2014/main" id="{56C98125-F680-AC1A-42B4-C98FBC0F29E6}"/>
              </a:ext>
            </a:extLst>
          </p:cNvPr>
          <p:cNvPicPr>
            <a:picLocks noChangeAspect="1"/>
          </p:cNvPicPr>
          <p:nvPr/>
        </p:nvPicPr>
        <p:blipFill>
          <a:blip r:embed="rId4"/>
          <a:stretch>
            <a:fillRect/>
          </a:stretch>
        </p:blipFill>
        <p:spPr>
          <a:xfrm>
            <a:off x="4562473" y="2547934"/>
            <a:ext cx="19053" cy="47632"/>
          </a:xfrm>
          <a:prstGeom prst="rect">
            <a:avLst/>
          </a:prstGeom>
        </p:spPr>
      </p:pic>
      <p:cxnSp>
        <p:nvCxnSpPr>
          <p:cNvPr id="11" name="Straight Connector 10">
            <a:extLst>
              <a:ext uri="{FF2B5EF4-FFF2-40B4-BE49-F238E27FC236}">
                <a16:creationId xmlns:a16="http://schemas.microsoft.com/office/drawing/2014/main" id="{F53D34AE-3749-B1BD-5B2E-6483D1AADF2A}"/>
              </a:ext>
            </a:extLst>
          </p:cNvPr>
          <p:cNvCxnSpPr>
            <a:cxnSpLocks/>
          </p:cNvCxnSpPr>
          <p:nvPr/>
        </p:nvCxnSpPr>
        <p:spPr>
          <a:xfrm>
            <a:off x="2872152" y="1371600"/>
            <a:ext cx="0" cy="2766646"/>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79461418-8425-E9C1-AA3A-EF054C653537}"/>
              </a:ext>
            </a:extLst>
          </p:cNvPr>
          <p:cNvCxnSpPr>
            <a:cxnSpLocks/>
          </p:cNvCxnSpPr>
          <p:nvPr/>
        </p:nvCxnSpPr>
        <p:spPr>
          <a:xfrm>
            <a:off x="5990490" y="1371600"/>
            <a:ext cx="0" cy="2766646"/>
          </a:xfrm>
          <a:prstGeom prst="line">
            <a:avLst/>
          </a:prstGeom>
        </p:spPr>
        <p:style>
          <a:lnRef idx="2">
            <a:schemeClr val="dk1"/>
          </a:lnRef>
          <a:fillRef idx="0">
            <a:schemeClr val="dk1"/>
          </a:fillRef>
          <a:effectRef idx="1">
            <a:schemeClr val="dk1"/>
          </a:effectRef>
          <a:fontRef idx="minor">
            <a:schemeClr val="tx1"/>
          </a:fontRef>
        </p:style>
      </p:cxnSp>
      <p:sp>
        <p:nvSpPr>
          <p:cNvPr id="22" name="Google Shape;428;p38">
            <a:extLst>
              <a:ext uri="{FF2B5EF4-FFF2-40B4-BE49-F238E27FC236}">
                <a16:creationId xmlns:a16="http://schemas.microsoft.com/office/drawing/2014/main" id="{0747F608-033F-E7B0-5C92-D785D8FB475F}"/>
              </a:ext>
            </a:extLst>
          </p:cNvPr>
          <p:cNvSpPr txBox="1">
            <a:spLocks noGrp="1"/>
          </p:cNvSpPr>
          <p:nvPr>
            <p:ph type="title"/>
          </p:nvPr>
        </p:nvSpPr>
        <p:spPr>
          <a:xfrm>
            <a:off x="-317057" y="1177944"/>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b="1" dirty="0">
                <a:solidFill>
                  <a:schemeClr val="tx2">
                    <a:lumMod val="40000"/>
                    <a:lumOff val="60000"/>
                  </a:schemeClr>
                </a:solidFill>
              </a:rPr>
              <a:t>K-Nearest </a:t>
            </a:r>
            <a:r>
              <a:rPr lang="en-US" sz="1400" b="1" dirty="0" err="1">
                <a:solidFill>
                  <a:schemeClr val="tx2">
                    <a:lumMod val="40000"/>
                    <a:lumOff val="60000"/>
                  </a:schemeClr>
                </a:solidFill>
              </a:rPr>
              <a:t>Neighboars</a:t>
            </a:r>
            <a:r>
              <a:rPr lang="en-US" sz="1400" b="1" dirty="0">
                <a:solidFill>
                  <a:schemeClr val="tx2">
                    <a:lumMod val="40000"/>
                    <a:lumOff val="60000"/>
                  </a:schemeClr>
                </a:solidFill>
              </a:rPr>
              <a:t> </a:t>
            </a:r>
            <a:br>
              <a:rPr lang="en-US" sz="1400" b="1" dirty="0">
                <a:solidFill>
                  <a:schemeClr val="tx2">
                    <a:lumMod val="40000"/>
                    <a:lumOff val="60000"/>
                  </a:schemeClr>
                </a:solidFill>
              </a:rPr>
            </a:br>
            <a:r>
              <a:rPr lang="en-US" sz="1400" b="1" dirty="0">
                <a:solidFill>
                  <a:schemeClr val="tx2">
                    <a:lumMod val="40000"/>
                    <a:lumOff val="60000"/>
                  </a:schemeClr>
                </a:solidFill>
              </a:rPr>
              <a:t>(KNN)</a:t>
            </a:r>
            <a:endParaRPr sz="1400" b="1" dirty="0">
              <a:solidFill>
                <a:schemeClr val="tx2">
                  <a:lumMod val="40000"/>
                  <a:lumOff val="60000"/>
                </a:schemeClr>
              </a:solidFill>
            </a:endParaRPr>
          </a:p>
        </p:txBody>
      </p:sp>
      <p:sp>
        <p:nvSpPr>
          <p:cNvPr id="23" name="Google Shape;428;p38">
            <a:extLst>
              <a:ext uri="{FF2B5EF4-FFF2-40B4-BE49-F238E27FC236}">
                <a16:creationId xmlns:a16="http://schemas.microsoft.com/office/drawing/2014/main" id="{50CEF952-4351-DF40-44F8-F9A89F49D546}"/>
              </a:ext>
            </a:extLst>
          </p:cNvPr>
          <p:cNvSpPr txBox="1">
            <a:spLocks/>
          </p:cNvSpPr>
          <p:nvPr/>
        </p:nvSpPr>
        <p:spPr>
          <a:xfrm>
            <a:off x="5420461" y="1122682"/>
            <a:ext cx="38487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2pPr>
            <a:lvl3pPr marR="0" lvl="2"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3pPr>
            <a:lvl4pPr marR="0" lvl="3"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4pPr>
            <a:lvl5pPr marR="0" lvl="4"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5pPr>
            <a:lvl6pPr marR="0" lvl="5"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6pPr>
            <a:lvl7pPr marR="0" lvl="6"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7pPr>
            <a:lvl8pPr marR="0" lvl="7"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8pPr>
            <a:lvl9pPr marR="0" lvl="8"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9pPr>
          </a:lstStyle>
          <a:p>
            <a:pPr algn="ctr"/>
            <a:r>
              <a:rPr lang="en-US" sz="1400" b="1" dirty="0">
                <a:solidFill>
                  <a:schemeClr val="tx2">
                    <a:lumMod val="40000"/>
                    <a:lumOff val="60000"/>
                  </a:schemeClr>
                </a:solidFill>
              </a:rPr>
              <a:t>Decision Tree</a:t>
            </a:r>
          </a:p>
        </p:txBody>
      </p:sp>
      <p:sp>
        <p:nvSpPr>
          <p:cNvPr id="24" name="Google Shape;428;p38">
            <a:extLst>
              <a:ext uri="{FF2B5EF4-FFF2-40B4-BE49-F238E27FC236}">
                <a16:creationId xmlns:a16="http://schemas.microsoft.com/office/drawing/2014/main" id="{4B2D9AC2-93CF-C29D-437C-2AFA3096AE14}"/>
              </a:ext>
            </a:extLst>
          </p:cNvPr>
          <p:cNvSpPr txBox="1">
            <a:spLocks/>
          </p:cNvSpPr>
          <p:nvPr/>
        </p:nvSpPr>
        <p:spPr>
          <a:xfrm>
            <a:off x="2551702" y="1182204"/>
            <a:ext cx="38487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2pPr>
            <a:lvl3pPr marR="0" lvl="2"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3pPr>
            <a:lvl4pPr marR="0" lvl="3"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4pPr>
            <a:lvl5pPr marR="0" lvl="4"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5pPr>
            <a:lvl6pPr marR="0" lvl="5"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6pPr>
            <a:lvl7pPr marR="0" lvl="6"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7pPr>
            <a:lvl8pPr marR="0" lvl="7"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8pPr>
            <a:lvl9pPr marR="0" lvl="8"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9pPr>
          </a:lstStyle>
          <a:p>
            <a:pPr algn="ctr"/>
            <a:r>
              <a:rPr lang="en-US" sz="1400" b="1" dirty="0">
                <a:solidFill>
                  <a:schemeClr val="tx2">
                    <a:lumMod val="40000"/>
                    <a:lumOff val="60000"/>
                  </a:schemeClr>
                </a:solidFill>
              </a:rPr>
              <a:t>Support Vector Machine</a:t>
            </a:r>
          </a:p>
          <a:p>
            <a:pPr algn="ctr"/>
            <a:r>
              <a:rPr lang="en-US" sz="1400" b="1" dirty="0">
                <a:solidFill>
                  <a:schemeClr val="tx2">
                    <a:lumMod val="40000"/>
                    <a:lumOff val="60000"/>
                  </a:schemeClr>
                </a:solidFill>
              </a:rPr>
              <a:t> (SVM)</a:t>
            </a:r>
          </a:p>
        </p:txBody>
      </p:sp>
      <p:sp>
        <p:nvSpPr>
          <p:cNvPr id="27" name="Google Shape;428;p38">
            <a:extLst>
              <a:ext uri="{FF2B5EF4-FFF2-40B4-BE49-F238E27FC236}">
                <a16:creationId xmlns:a16="http://schemas.microsoft.com/office/drawing/2014/main" id="{1486CA50-6B89-8552-10DA-33F753FD4F5C}"/>
              </a:ext>
            </a:extLst>
          </p:cNvPr>
          <p:cNvSpPr txBox="1">
            <a:spLocks/>
          </p:cNvSpPr>
          <p:nvPr/>
        </p:nvSpPr>
        <p:spPr>
          <a:xfrm>
            <a:off x="421000" y="2663955"/>
            <a:ext cx="2372585"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just"/>
            <a:endParaRPr lang="en-US" sz="1100" dirty="0"/>
          </a:p>
          <a:p>
            <a:pPr algn="just">
              <a:lnSpc>
                <a:spcPct val="150000"/>
              </a:lnSpc>
            </a:pPr>
            <a:r>
              <a:rPr lang="en-US" sz="1100" dirty="0"/>
              <a:t>KNN is a classification algorithm that determines the category of a data point based on the classes of its nearest </a:t>
            </a:r>
            <a:r>
              <a:rPr lang="en-US" sz="1100" dirty="0" err="1"/>
              <a:t>neighboars</a:t>
            </a:r>
            <a:r>
              <a:rPr lang="en-US" sz="1100" dirty="0"/>
              <a:t> in the feature space. It considers a number of nearest </a:t>
            </a:r>
            <a:r>
              <a:rPr lang="en-US" sz="1100" dirty="0" err="1"/>
              <a:t>neighboars</a:t>
            </a:r>
            <a:r>
              <a:rPr lang="en-US" sz="1100" dirty="0"/>
              <a:t> (k) and assigns the majority class among them to the new data point.</a:t>
            </a:r>
          </a:p>
        </p:txBody>
      </p:sp>
      <p:sp>
        <p:nvSpPr>
          <p:cNvPr id="28" name="Google Shape;428;p38">
            <a:extLst>
              <a:ext uri="{FF2B5EF4-FFF2-40B4-BE49-F238E27FC236}">
                <a16:creationId xmlns:a16="http://schemas.microsoft.com/office/drawing/2014/main" id="{B020CDC7-EDDA-A5E6-6E5D-628F4BE07872}"/>
              </a:ext>
            </a:extLst>
          </p:cNvPr>
          <p:cNvSpPr txBox="1">
            <a:spLocks/>
          </p:cNvSpPr>
          <p:nvPr/>
        </p:nvSpPr>
        <p:spPr>
          <a:xfrm>
            <a:off x="3114035" y="2636968"/>
            <a:ext cx="2679096"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nSpc>
                <a:spcPct val="150000"/>
              </a:lnSpc>
            </a:pPr>
            <a:endParaRPr lang="en-US" sz="1100" dirty="0"/>
          </a:p>
          <a:p>
            <a:pPr algn="just">
              <a:lnSpc>
                <a:spcPct val="150000"/>
              </a:lnSpc>
            </a:pPr>
            <a:r>
              <a:rPr lang="en-US" sz="1100" dirty="0"/>
              <a:t>SVM work by finding the optimal separating line (hyperplane) that divides data from two or more classes in the feature space. The goal is to maximize the margin (distance) between the closest data points of each class called support vectors so the model can distinguish between classes as effectively as possible.</a:t>
            </a:r>
          </a:p>
        </p:txBody>
      </p:sp>
      <p:sp>
        <p:nvSpPr>
          <p:cNvPr id="29" name="Google Shape;428;p38">
            <a:extLst>
              <a:ext uri="{FF2B5EF4-FFF2-40B4-BE49-F238E27FC236}">
                <a16:creationId xmlns:a16="http://schemas.microsoft.com/office/drawing/2014/main" id="{5531BFF4-748C-4AE0-AB70-E15B32DD6713}"/>
              </a:ext>
            </a:extLst>
          </p:cNvPr>
          <p:cNvSpPr txBox="1">
            <a:spLocks/>
          </p:cNvSpPr>
          <p:nvPr/>
        </p:nvSpPr>
        <p:spPr>
          <a:xfrm>
            <a:off x="6200960" y="2390117"/>
            <a:ext cx="239699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just">
              <a:lnSpc>
                <a:spcPct val="150000"/>
              </a:lnSpc>
            </a:pPr>
            <a:endParaRPr lang="en-US" sz="1100" dirty="0"/>
          </a:p>
          <a:p>
            <a:pPr algn="just">
              <a:lnSpc>
                <a:spcPct val="150000"/>
              </a:lnSpc>
            </a:pPr>
            <a:r>
              <a:rPr lang="en-US" sz="1100" dirty="0"/>
              <a:t>A Decision Tree is a model that predicts outcomes by asking sequential questions about data features. It splits the data into branches according to the responses, ending in a final prediction at each leaf node.</a:t>
            </a:r>
          </a:p>
        </p:txBody>
      </p:sp>
    </p:spTree>
    <p:extLst>
      <p:ext uri="{BB962C8B-B14F-4D97-AF65-F5344CB8AC3E}">
        <p14:creationId xmlns:p14="http://schemas.microsoft.com/office/powerpoint/2010/main" val="205859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8">
          <a:extLst>
            <a:ext uri="{FF2B5EF4-FFF2-40B4-BE49-F238E27FC236}">
              <a16:creationId xmlns:a16="http://schemas.microsoft.com/office/drawing/2014/main" id="{84BA6122-E338-39E2-4EBD-F703A0C55865}"/>
            </a:ext>
          </a:extLst>
        </p:cNvPr>
        <p:cNvGrpSpPr/>
        <p:nvPr/>
      </p:nvGrpSpPr>
      <p:grpSpPr>
        <a:xfrm>
          <a:off x="0" y="0"/>
          <a:ext cx="0" cy="0"/>
          <a:chOff x="0" y="0"/>
          <a:chExt cx="0" cy="0"/>
        </a:xfrm>
      </p:grpSpPr>
      <p:grpSp>
        <p:nvGrpSpPr>
          <p:cNvPr id="661" name="Google Shape;661;p43">
            <a:extLst>
              <a:ext uri="{FF2B5EF4-FFF2-40B4-BE49-F238E27FC236}">
                <a16:creationId xmlns:a16="http://schemas.microsoft.com/office/drawing/2014/main" id="{8E309924-F1E2-2F47-BB15-3AF53E427BCE}"/>
              </a:ext>
            </a:extLst>
          </p:cNvPr>
          <p:cNvGrpSpPr/>
          <p:nvPr/>
        </p:nvGrpSpPr>
        <p:grpSpPr>
          <a:xfrm>
            <a:off x="25" y="4603328"/>
            <a:ext cx="9144005" cy="540125"/>
            <a:chOff x="25" y="4603328"/>
            <a:chExt cx="9144005" cy="540125"/>
          </a:xfrm>
        </p:grpSpPr>
        <p:sp>
          <p:nvSpPr>
            <p:cNvPr id="662" name="Google Shape;662;p43">
              <a:extLst>
                <a:ext uri="{FF2B5EF4-FFF2-40B4-BE49-F238E27FC236}">
                  <a16:creationId xmlns:a16="http://schemas.microsoft.com/office/drawing/2014/main" id="{2B7CC1CB-0057-9C8F-329F-0935D533DE12}"/>
                </a:ext>
              </a:extLst>
            </p:cNvPr>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a:extLst>
                <a:ext uri="{FF2B5EF4-FFF2-40B4-BE49-F238E27FC236}">
                  <a16:creationId xmlns:a16="http://schemas.microsoft.com/office/drawing/2014/main" id="{F065D0B5-7221-5020-16BB-40298CC56612}"/>
                </a:ext>
              </a:extLst>
            </p:cNvPr>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a:extLst>
                <a:ext uri="{FF2B5EF4-FFF2-40B4-BE49-F238E27FC236}">
                  <a16:creationId xmlns:a16="http://schemas.microsoft.com/office/drawing/2014/main" id="{A3DECCC8-4268-D6BB-0AE2-7E81CFEC35CA}"/>
                </a:ext>
              </a:extLst>
            </p:cNvPr>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96;p36">
            <a:extLst>
              <a:ext uri="{FF2B5EF4-FFF2-40B4-BE49-F238E27FC236}">
                <a16:creationId xmlns:a16="http://schemas.microsoft.com/office/drawing/2014/main" id="{B70D7774-F7EA-61D6-F062-AF7D36271F69}"/>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3300" b="1" dirty="0">
                <a:solidFill>
                  <a:schemeClr val="tx1"/>
                </a:solidFill>
              </a:rPr>
              <a:t>Data Modeling</a:t>
            </a:r>
          </a:p>
        </p:txBody>
      </p:sp>
      <p:pic>
        <p:nvPicPr>
          <p:cNvPr id="7" name="Picture 6">
            <a:extLst>
              <a:ext uri="{FF2B5EF4-FFF2-40B4-BE49-F238E27FC236}">
                <a16:creationId xmlns:a16="http://schemas.microsoft.com/office/drawing/2014/main" id="{0533ADC3-323D-50EC-41C6-1856D63122D9}"/>
              </a:ext>
            </a:extLst>
          </p:cNvPr>
          <p:cNvPicPr>
            <a:picLocks noChangeAspect="1"/>
          </p:cNvPicPr>
          <p:nvPr/>
        </p:nvPicPr>
        <p:blipFill>
          <a:blip r:embed="rId3"/>
          <a:stretch>
            <a:fillRect/>
          </a:stretch>
        </p:blipFill>
        <p:spPr>
          <a:xfrm>
            <a:off x="7665164" y="292693"/>
            <a:ext cx="1095022" cy="331928"/>
          </a:xfrm>
          <a:prstGeom prst="rect">
            <a:avLst/>
          </a:prstGeom>
        </p:spPr>
      </p:pic>
      <p:sp>
        <p:nvSpPr>
          <p:cNvPr id="8" name="Google Shape;342;p35">
            <a:extLst>
              <a:ext uri="{FF2B5EF4-FFF2-40B4-BE49-F238E27FC236}">
                <a16:creationId xmlns:a16="http://schemas.microsoft.com/office/drawing/2014/main" id="{31E2ECAF-53CC-C3A1-79AE-00B3EA04A0A2}"/>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9" name="Google Shape;342;p35">
            <a:extLst>
              <a:ext uri="{FF2B5EF4-FFF2-40B4-BE49-F238E27FC236}">
                <a16:creationId xmlns:a16="http://schemas.microsoft.com/office/drawing/2014/main" id="{C3ADFC03-1339-C931-40CA-D4D5F8E1D802}"/>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10" name="Google Shape;342;p35">
            <a:extLst>
              <a:ext uri="{FF2B5EF4-FFF2-40B4-BE49-F238E27FC236}">
                <a16:creationId xmlns:a16="http://schemas.microsoft.com/office/drawing/2014/main" id="{0C0244B5-EAD3-4613-98F1-B0B2A321542B}"/>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24</a:t>
            </a:r>
          </a:p>
        </p:txBody>
      </p:sp>
      <p:pic>
        <p:nvPicPr>
          <p:cNvPr id="14" name="Picture 13">
            <a:extLst>
              <a:ext uri="{FF2B5EF4-FFF2-40B4-BE49-F238E27FC236}">
                <a16:creationId xmlns:a16="http://schemas.microsoft.com/office/drawing/2014/main" id="{8EC823D9-56C0-04F6-DB00-86E551FDB765}"/>
              </a:ext>
            </a:extLst>
          </p:cNvPr>
          <p:cNvPicPr>
            <a:picLocks noChangeAspect="1"/>
          </p:cNvPicPr>
          <p:nvPr/>
        </p:nvPicPr>
        <p:blipFill>
          <a:blip r:embed="rId4"/>
          <a:stretch>
            <a:fillRect/>
          </a:stretch>
        </p:blipFill>
        <p:spPr>
          <a:xfrm>
            <a:off x="4562473" y="2547934"/>
            <a:ext cx="19053" cy="47632"/>
          </a:xfrm>
          <a:prstGeom prst="rect">
            <a:avLst/>
          </a:prstGeom>
        </p:spPr>
      </p:pic>
      <p:pic>
        <p:nvPicPr>
          <p:cNvPr id="16" name="Picture 15">
            <a:extLst>
              <a:ext uri="{FF2B5EF4-FFF2-40B4-BE49-F238E27FC236}">
                <a16:creationId xmlns:a16="http://schemas.microsoft.com/office/drawing/2014/main" id="{E9DD3457-EF87-7D86-9EF4-7E37378451A3}"/>
              </a:ext>
            </a:extLst>
          </p:cNvPr>
          <p:cNvPicPr>
            <a:picLocks noChangeAspect="1"/>
          </p:cNvPicPr>
          <p:nvPr/>
        </p:nvPicPr>
        <p:blipFill>
          <a:blip r:embed="rId4"/>
          <a:stretch>
            <a:fillRect/>
          </a:stretch>
        </p:blipFill>
        <p:spPr>
          <a:xfrm>
            <a:off x="4562473" y="2547934"/>
            <a:ext cx="19053" cy="47632"/>
          </a:xfrm>
          <a:prstGeom prst="rect">
            <a:avLst/>
          </a:prstGeom>
        </p:spPr>
      </p:pic>
      <p:sp>
        <p:nvSpPr>
          <p:cNvPr id="22" name="Google Shape;428;p38">
            <a:extLst>
              <a:ext uri="{FF2B5EF4-FFF2-40B4-BE49-F238E27FC236}">
                <a16:creationId xmlns:a16="http://schemas.microsoft.com/office/drawing/2014/main" id="{7D1868FA-49B9-2544-E36B-100BC0DC78A8}"/>
              </a:ext>
            </a:extLst>
          </p:cNvPr>
          <p:cNvSpPr txBox="1">
            <a:spLocks noGrp="1"/>
          </p:cNvSpPr>
          <p:nvPr>
            <p:ph type="title"/>
          </p:nvPr>
        </p:nvSpPr>
        <p:spPr>
          <a:xfrm>
            <a:off x="2657176" y="1108639"/>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b="1" dirty="0">
                <a:solidFill>
                  <a:schemeClr val="tx2">
                    <a:lumMod val="40000"/>
                    <a:lumOff val="60000"/>
                  </a:schemeClr>
                </a:solidFill>
              </a:rPr>
              <a:t>K-Nearest </a:t>
            </a:r>
            <a:r>
              <a:rPr lang="en-US" sz="1400" b="1" dirty="0" err="1">
                <a:solidFill>
                  <a:schemeClr val="tx2">
                    <a:lumMod val="40000"/>
                    <a:lumOff val="60000"/>
                  </a:schemeClr>
                </a:solidFill>
              </a:rPr>
              <a:t>Neighboars</a:t>
            </a:r>
            <a:r>
              <a:rPr lang="en-US" sz="1400" b="1" dirty="0">
                <a:solidFill>
                  <a:schemeClr val="tx2">
                    <a:lumMod val="40000"/>
                    <a:lumOff val="60000"/>
                  </a:schemeClr>
                </a:solidFill>
              </a:rPr>
              <a:t> </a:t>
            </a:r>
            <a:br>
              <a:rPr lang="en-US" sz="1400" b="1" dirty="0">
                <a:solidFill>
                  <a:schemeClr val="tx2">
                    <a:lumMod val="40000"/>
                    <a:lumOff val="60000"/>
                  </a:schemeClr>
                </a:solidFill>
              </a:rPr>
            </a:br>
            <a:r>
              <a:rPr lang="en-US" sz="1400" b="1" dirty="0">
                <a:solidFill>
                  <a:schemeClr val="tx2">
                    <a:lumMod val="40000"/>
                    <a:lumOff val="60000"/>
                  </a:schemeClr>
                </a:solidFill>
              </a:rPr>
              <a:t>(KNN)</a:t>
            </a:r>
            <a:endParaRPr sz="1400" b="1" dirty="0">
              <a:solidFill>
                <a:schemeClr val="tx2">
                  <a:lumMod val="40000"/>
                  <a:lumOff val="60000"/>
                </a:schemeClr>
              </a:solidFill>
            </a:endParaRPr>
          </a:p>
        </p:txBody>
      </p:sp>
      <p:sp>
        <p:nvSpPr>
          <p:cNvPr id="23" name="Google Shape;428;p38">
            <a:extLst>
              <a:ext uri="{FF2B5EF4-FFF2-40B4-BE49-F238E27FC236}">
                <a16:creationId xmlns:a16="http://schemas.microsoft.com/office/drawing/2014/main" id="{0CD01B0F-FD4B-00B6-347C-DBAF26238AFF}"/>
              </a:ext>
            </a:extLst>
          </p:cNvPr>
          <p:cNvSpPr txBox="1">
            <a:spLocks/>
          </p:cNvSpPr>
          <p:nvPr/>
        </p:nvSpPr>
        <p:spPr>
          <a:xfrm>
            <a:off x="5420461" y="1122682"/>
            <a:ext cx="38487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2pPr>
            <a:lvl3pPr marR="0" lvl="2"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3pPr>
            <a:lvl4pPr marR="0" lvl="3"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4pPr>
            <a:lvl5pPr marR="0" lvl="4"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5pPr>
            <a:lvl6pPr marR="0" lvl="5"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6pPr>
            <a:lvl7pPr marR="0" lvl="6"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7pPr>
            <a:lvl8pPr marR="0" lvl="7"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8pPr>
            <a:lvl9pPr marR="0" lvl="8"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9pPr>
          </a:lstStyle>
          <a:p>
            <a:pPr algn="ctr"/>
            <a:endParaRPr lang="en-US" sz="1400" b="1" dirty="0">
              <a:solidFill>
                <a:schemeClr val="tx2">
                  <a:lumMod val="40000"/>
                  <a:lumOff val="60000"/>
                </a:schemeClr>
              </a:solidFill>
            </a:endParaRPr>
          </a:p>
        </p:txBody>
      </p:sp>
      <p:sp>
        <p:nvSpPr>
          <p:cNvPr id="24" name="Google Shape;428;p38">
            <a:extLst>
              <a:ext uri="{FF2B5EF4-FFF2-40B4-BE49-F238E27FC236}">
                <a16:creationId xmlns:a16="http://schemas.microsoft.com/office/drawing/2014/main" id="{E3966777-AEA4-3A1B-6DBA-7FF3C86CC925}"/>
              </a:ext>
            </a:extLst>
          </p:cNvPr>
          <p:cNvSpPr txBox="1">
            <a:spLocks/>
          </p:cNvSpPr>
          <p:nvPr/>
        </p:nvSpPr>
        <p:spPr>
          <a:xfrm>
            <a:off x="2551702" y="1182204"/>
            <a:ext cx="38487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2pPr>
            <a:lvl3pPr marR="0" lvl="2"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3pPr>
            <a:lvl4pPr marR="0" lvl="3"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4pPr>
            <a:lvl5pPr marR="0" lvl="4"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5pPr>
            <a:lvl6pPr marR="0" lvl="5"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6pPr>
            <a:lvl7pPr marR="0" lvl="6"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7pPr>
            <a:lvl8pPr marR="0" lvl="7"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8pPr>
            <a:lvl9pPr marR="0" lvl="8"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9pPr>
          </a:lstStyle>
          <a:p>
            <a:pPr algn="ctr"/>
            <a:endParaRPr lang="en-US" sz="1400" b="1" dirty="0">
              <a:solidFill>
                <a:schemeClr val="tx2">
                  <a:lumMod val="40000"/>
                  <a:lumOff val="60000"/>
                </a:schemeClr>
              </a:solidFill>
            </a:endParaRPr>
          </a:p>
        </p:txBody>
      </p:sp>
      <p:pic>
        <p:nvPicPr>
          <p:cNvPr id="5" name="Picture 4">
            <a:extLst>
              <a:ext uri="{FF2B5EF4-FFF2-40B4-BE49-F238E27FC236}">
                <a16:creationId xmlns:a16="http://schemas.microsoft.com/office/drawing/2014/main" id="{AE2322F7-1C6D-0844-42A1-03175E0C3695}"/>
              </a:ext>
            </a:extLst>
          </p:cNvPr>
          <p:cNvPicPr>
            <a:picLocks noChangeAspect="1"/>
          </p:cNvPicPr>
          <p:nvPr/>
        </p:nvPicPr>
        <p:blipFill>
          <a:blip r:embed="rId5"/>
          <a:stretch>
            <a:fillRect/>
          </a:stretch>
        </p:blipFill>
        <p:spPr>
          <a:xfrm>
            <a:off x="4886336" y="1554847"/>
            <a:ext cx="3461458" cy="2885615"/>
          </a:xfrm>
          <a:prstGeom prst="rect">
            <a:avLst/>
          </a:prstGeom>
        </p:spPr>
      </p:pic>
      <p:pic>
        <p:nvPicPr>
          <p:cNvPr id="13" name="Picture 12">
            <a:extLst>
              <a:ext uri="{FF2B5EF4-FFF2-40B4-BE49-F238E27FC236}">
                <a16:creationId xmlns:a16="http://schemas.microsoft.com/office/drawing/2014/main" id="{709F1487-997D-1483-529B-8D55042FC378}"/>
              </a:ext>
            </a:extLst>
          </p:cNvPr>
          <p:cNvPicPr>
            <a:picLocks noChangeAspect="1"/>
          </p:cNvPicPr>
          <p:nvPr/>
        </p:nvPicPr>
        <p:blipFill>
          <a:blip r:embed="rId6"/>
          <a:stretch>
            <a:fillRect/>
          </a:stretch>
        </p:blipFill>
        <p:spPr>
          <a:xfrm>
            <a:off x="647136" y="1633244"/>
            <a:ext cx="3995695" cy="1555434"/>
          </a:xfrm>
          <a:prstGeom prst="rect">
            <a:avLst/>
          </a:prstGeom>
        </p:spPr>
      </p:pic>
      <p:sp>
        <p:nvSpPr>
          <p:cNvPr id="15" name="Google Shape;428;p38">
            <a:extLst>
              <a:ext uri="{FF2B5EF4-FFF2-40B4-BE49-F238E27FC236}">
                <a16:creationId xmlns:a16="http://schemas.microsoft.com/office/drawing/2014/main" id="{7E35A553-8E64-E648-428D-7926ECD76E10}"/>
              </a:ext>
            </a:extLst>
          </p:cNvPr>
          <p:cNvSpPr txBox="1">
            <a:spLocks/>
          </p:cNvSpPr>
          <p:nvPr/>
        </p:nvSpPr>
        <p:spPr>
          <a:xfrm>
            <a:off x="1688246" y="3559313"/>
            <a:ext cx="2145168"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just"/>
            <a:endParaRPr lang="en-US" sz="1100" dirty="0"/>
          </a:p>
          <a:p>
            <a:pPr algn="just"/>
            <a:r>
              <a:rPr lang="en-US" sz="1100" b="1" dirty="0"/>
              <a:t>Accuracy model SVM : 82 % </a:t>
            </a:r>
          </a:p>
        </p:txBody>
      </p:sp>
    </p:spTree>
    <p:extLst>
      <p:ext uri="{BB962C8B-B14F-4D97-AF65-F5344CB8AC3E}">
        <p14:creationId xmlns:p14="http://schemas.microsoft.com/office/powerpoint/2010/main" val="3195022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8">
          <a:extLst>
            <a:ext uri="{FF2B5EF4-FFF2-40B4-BE49-F238E27FC236}">
              <a16:creationId xmlns:a16="http://schemas.microsoft.com/office/drawing/2014/main" id="{412E573C-C4DB-D78B-FE27-3FF54A46359E}"/>
            </a:ext>
          </a:extLst>
        </p:cNvPr>
        <p:cNvGrpSpPr/>
        <p:nvPr/>
      </p:nvGrpSpPr>
      <p:grpSpPr>
        <a:xfrm>
          <a:off x="0" y="0"/>
          <a:ext cx="0" cy="0"/>
          <a:chOff x="0" y="0"/>
          <a:chExt cx="0" cy="0"/>
        </a:xfrm>
      </p:grpSpPr>
      <p:grpSp>
        <p:nvGrpSpPr>
          <p:cNvPr id="661" name="Google Shape;661;p43">
            <a:extLst>
              <a:ext uri="{FF2B5EF4-FFF2-40B4-BE49-F238E27FC236}">
                <a16:creationId xmlns:a16="http://schemas.microsoft.com/office/drawing/2014/main" id="{BEC43D6A-AE14-C74B-25D5-76B9B068F766}"/>
              </a:ext>
            </a:extLst>
          </p:cNvPr>
          <p:cNvGrpSpPr/>
          <p:nvPr/>
        </p:nvGrpSpPr>
        <p:grpSpPr>
          <a:xfrm>
            <a:off x="25" y="4603328"/>
            <a:ext cx="9144005" cy="540125"/>
            <a:chOff x="25" y="4603328"/>
            <a:chExt cx="9144005" cy="540125"/>
          </a:xfrm>
        </p:grpSpPr>
        <p:sp>
          <p:nvSpPr>
            <p:cNvPr id="662" name="Google Shape;662;p43">
              <a:extLst>
                <a:ext uri="{FF2B5EF4-FFF2-40B4-BE49-F238E27FC236}">
                  <a16:creationId xmlns:a16="http://schemas.microsoft.com/office/drawing/2014/main" id="{6A98C676-03CD-FBB8-84A8-A4BE33785672}"/>
                </a:ext>
              </a:extLst>
            </p:cNvPr>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a:extLst>
                <a:ext uri="{FF2B5EF4-FFF2-40B4-BE49-F238E27FC236}">
                  <a16:creationId xmlns:a16="http://schemas.microsoft.com/office/drawing/2014/main" id="{CD6A8823-49AA-B204-D14B-F1DE1F023CB1}"/>
                </a:ext>
              </a:extLst>
            </p:cNvPr>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a:extLst>
                <a:ext uri="{FF2B5EF4-FFF2-40B4-BE49-F238E27FC236}">
                  <a16:creationId xmlns:a16="http://schemas.microsoft.com/office/drawing/2014/main" id="{39F30CBA-174C-A7CE-1C5B-7DC2562A989C}"/>
                </a:ext>
              </a:extLst>
            </p:cNvPr>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96;p36">
            <a:extLst>
              <a:ext uri="{FF2B5EF4-FFF2-40B4-BE49-F238E27FC236}">
                <a16:creationId xmlns:a16="http://schemas.microsoft.com/office/drawing/2014/main" id="{64619404-4F5A-688C-6991-EEBD383B38BE}"/>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3300" b="1" dirty="0">
                <a:solidFill>
                  <a:schemeClr val="tx1"/>
                </a:solidFill>
              </a:rPr>
              <a:t>Data Modeling</a:t>
            </a:r>
          </a:p>
        </p:txBody>
      </p:sp>
      <p:pic>
        <p:nvPicPr>
          <p:cNvPr id="7" name="Picture 6">
            <a:extLst>
              <a:ext uri="{FF2B5EF4-FFF2-40B4-BE49-F238E27FC236}">
                <a16:creationId xmlns:a16="http://schemas.microsoft.com/office/drawing/2014/main" id="{AAE595B9-D297-5456-97C5-2064F9191BA9}"/>
              </a:ext>
            </a:extLst>
          </p:cNvPr>
          <p:cNvPicPr>
            <a:picLocks noChangeAspect="1"/>
          </p:cNvPicPr>
          <p:nvPr/>
        </p:nvPicPr>
        <p:blipFill>
          <a:blip r:embed="rId3"/>
          <a:stretch>
            <a:fillRect/>
          </a:stretch>
        </p:blipFill>
        <p:spPr>
          <a:xfrm>
            <a:off x="7665164" y="292693"/>
            <a:ext cx="1095022" cy="331928"/>
          </a:xfrm>
          <a:prstGeom prst="rect">
            <a:avLst/>
          </a:prstGeom>
        </p:spPr>
      </p:pic>
      <p:sp>
        <p:nvSpPr>
          <p:cNvPr id="8" name="Google Shape;342;p35">
            <a:extLst>
              <a:ext uri="{FF2B5EF4-FFF2-40B4-BE49-F238E27FC236}">
                <a16:creationId xmlns:a16="http://schemas.microsoft.com/office/drawing/2014/main" id="{2AF17B78-FDAF-D3EA-AAB0-5C925874DFF9}"/>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9" name="Google Shape;342;p35">
            <a:extLst>
              <a:ext uri="{FF2B5EF4-FFF2-40B4-BE49-F238E27FC236}">
                <a16:creationId xmlns:a16="http://schemas.microsoft.com/office/drawing/2014/main" id="{B16442B9-AD15-1F0A-4525-88D86AA6A0D5}"/>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10" name="Google Shape;342;p35">
            <a:extLst>
              <a:ext uri="{FF2B5EF4-FFF2-40B4-BE49-F238E27FC236}">
                <a16:creationId xmlns:a16="http://schemas.microsoft.com/office/drawing/2014/main" id="{A934F463-C71B-55B7-FB07-ECF11AF1B2C2}"/>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25</a:t>
            </a:r>
          </a:p>
        </p:txBody>
      </p:sp>
      <p:pic>
        <p:nvPicPr>
          <p:cNvPr id="14" name="Picture 13">
            <a:extLst>
              <a:ext uri="{FF2B5EF4-FFF2-40B4-BE49-F238E27FC236}">
                <a16:creationId xmlns:a16="http://schemas.microsoft.com/office/drawing/2014/main" id="{1B0B71DE-766B-C9E8-994F-FCD1F2692613}"/>
              </a:ext>
            </a:extLst>
          </p:cNvPr>
          <p:cNvPicPr>
            <a:picLocks noChangeAspect="1"/>
          </p:cNvPicPr>
          <p:nvPr/>
        </p:nvPicPr>
        <p:blipFill>
          <a:blip r:embed="rId4"/>
          <a:stretch>
            <a:fillRect/>
          </a:stretch>
        </p:blipFill>
        <p:spPr>
          <a:xfrm>
            <a:off x="4562473" y="2547934"/>
            <a:ext cx="19053" cy="47632"/>
          </a:xfrm>
          <a:prstGeom prst="rect">
            <a:avLst/>
          </a:prstGeom>
        </p:spPr>
      </p:pic>
      <p:pic>
        <p:nvPicPr>
          <p:cNvPr id="16" name="Picture 15">
            <a:extLst>
              <a:ext uri="{FF2B5EF4-FFF2-40B4-BE49-F238E27FC236}">
                <a16:creationId xmlns:a16="http://schemas.microsoft.com/office/drawing/2014/main" id="{70ACB725-F6A7-4B91-AD6F-0101031C3449}"/>
              </a:ext>
            </a:extLst>
          </p:cNvPr>
          <p:cNvPicPr>
            <a:picLocks noChangeAspect="1"/>
          </p:cNvPicPr>
          <p:nvPr/>
        </p:nvPicPr>
        <p:blipFill>
          <a:blip r:embed="rId4"/>
          <a:stretch>
            <a:fillRect/>
          </a:stretch>
        </p:blipFill>
        <p:spPr>
          <a:xfrm>
            <a:off x="4562473" y="2547934"/>
            <a:ext cx="19053" cy="47632"/>
          </a:xfrm>
          <a:prstGeom prst="rect">
            <a:avLst/>
          </a:prstGeom>
        </p:spPr>
      </p:pic>
      <p:sp>
        <p:nvSpPr>
          <p:cNvPr id="23" name="Google Shape;428;p38">
            <a:extLst>
              <a:ext uri="{FF2B5EF4-FFF2-40B4-BE49-F238E27FC236}">
                <a16:creationId xmlns:a16="http://schemas.microsoft.com/office/drawing/2014/main" id="{0367782B-41B4-623B-90BC-688E60EBDE0E}"/>
              </a:ext>
            </a:extLst>
          </p:cNvPr>
          <p:cNvSpPr txBox="1">
            <a:spLocks/>
          </p:cNvSpPr>
          <p:nvPr/>
        </p:nvSpPr>
        <p:spPr>
          <a:xfrm>
            <a:off x="5420461" y="1122682"/>
            <a:ext cx="38487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2pPr>
            <a:lvl3pPr marR="0" lvl="2"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3pPr>
            <a:lvl4pPr marR="0" lvl="3"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4pPr>
            <a:lvl5pPr marR="0" lvl="4"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5pPr>
            <a:lvl6pPr marR="0" lvl="5"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6pPr>
            <a:lvl7pPr marR="0" lvl="6"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7pPr>
            <a:lvl8pPr marR="0" lvl="7"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8pPr>
            <a:lvl9pPr marR="0" lvl="8"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9pPr>
          </a:lstStyle>
          <a:p>
            <a:pPr algn="ctr"/>
            <a:endParaRPr lang="en-US" sz="1400" b="1" dirty="0">
              <a:solidFill>
                <a:schemeClr val="tx2">
                  <a:lumMod val="40000"/>
                  <a:lumOff val="60000"/>
                </a:schemeClr>
              </a:solidFill>
            </a:endParaRPr>
          </a:p>
        </p:txBody>
      </p:sp>
      <p:sp>
        <p:nvSpPr>
          <p:cNvPr id="24" name="Google Shape;428;p38">
            <a:extLst>
              <a:ext uri="{FF2B5EF4-FFF2-40B4-BE49-F238E27FC236}">
                <a16:creationId xmlns:a16="http://schemas.microsoft.com/office/drawing/2014/main" id="{84A3AB7F-56FE-F162-8398-2BCBBE99B75D}"/>
              </a:ext>
            </a:extLst>
          </p:cNvPr>
          <p:cNvSpPr txBox="1">
            <a:spLocks/>
          </p:cNvSpPr>
          <p:nvPr/>
        </p:nvSpPr>
        <p:spPr>
          <a:xfrm>
            <a:off x="2647649" y="1050387"/>
            <a:ext cx="38487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2pPr>
            <a:lvl3pPr marR="0" lvl="2"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3pPr>
            <a:lvl4pPr marR="0" lvl="3"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4pPr>
            <a:lvl5pPr marR="0" lvl="4"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5pPr>
            <a:lvl6pPr marR="0" lvl="5"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6pPr>
            <a:lvl7pPr marR="0" lvl="6"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7pPr>
            <a:lvl8pPr marR="0" lvl="7"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8pPr>
            <a:lvl9pPr marR="0" lvl="8"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9pPr>
          </a:lstStyle>
          <a:p>
            <a:pPr algn="ctr"/>
            <a:r>
              <a:rPr lang="en-US" sz="1400" b="1" dirty="0">
                <a:solidFill>
                  <a:schemeClr val="tx2">
                    <a:lumMod val="40000"/>
                    <a:lumOff val="60000"/>
                  </a:schemeClr>
                </a:solidFill>
              </a:rPr>
              <a:t>Support Vector Machine</a:t>
            </a:r>
          </a:p>
          <a:p>
            <a:pPr algn="ctr"/>
            <a:r>
              <a:rPr lang="en-US" sz="1400" b="1" dirty="0">
                <a:solidFill>
                  <a:schemeClr val="tx2">
                    <a:lumMod val="40000"/>
                    <a:lumOff val="60000"/>
                  </a:schemeClr>
                </a:solidFill>
              </a:rPr>
              <a:t> (SVM)</a:t>
            </a:r>
          </a:p>
        </p:txBody>
      </p:sp>
      <p:pic>
        <p:nvPicPr>
          <p:cNvPr id="12" name="Picture 11">
            <a:extLst>
              <a:ext uri="{FF2B5EF4-FFF2-40B4-BE49-F238E27FC236}">
                <a16:creationId xmlns:a16="http://schemas.microsoft.com/office/drawing/2014/main" id="{43237112-6369-C556-FD46-B07A1B78ED53}"/>
              </a:ext>
            </a:extLst>
          </p:cNvPr>
          <p:cNvPicPr>
            <a:picLocks noChangeAspect="1"/>
          </p:cNvPicPr>
          <p:nvPr/>
        </p:nvPicPr>
        <p:blipFill>
          <a:blip r:embed="rId5"/>
          <a:stretch>
            <a:fillRect/>
          </a:stretch>
        </p:blipFill>
        <p:spPr>
          <a:xfrm>
            <a:off x="722196" y="1606820"/>
            <a:ext cx="4077269" cy="1600423"/>
          </a:xfrm>
          <a:prstGeom prst="rect">
            <a:avLst/>
          </a:prstGeom>
        </p:spPr>
      </p:pic>
      <p:pic>
        <p:nvPicPr>
          <p:cNvPr id="15" name="Picture 14">
            <a:extLst>
              <a:ext uri="{FF2B5EF4-FFF2-40B4-BE49-F238E27FC236}">
                <a16:creationId xmlns:a16="http://schemas.microsoft.com/office/drawing/2014/main" id="{C7DC66D7-2856-1C7F-6F03-A514D06933D6}"/>
              </a:ext>
            </a:extLst>
          </p:cNvPr>
          <p:cNvPicPr>
            <a:picLocks noChangeAspect="1"/>
          </p:cNvPicPr>
          <p:nvPr/>
        </p:nvPicPr>
        <p:blipFill>
          <a:blip r:embed="rId6"/>
          <a:stretch>
            <a:fillRect/>
          </a:stretch>
        </p:blipFill>
        <p:spPr>
          <a:xfrm>
            <a:off x="4929384" y="1448487"/>
            <a:ext cx="3595460" cy="3052749"/>
          </a:xfrm>
          <a:prstGeom prst="rect">
            <a:avLst/>
          </a:prstGeom>
        </p:spPr>
      </p:pic>
      <p:sp>
        <p:nvSpPr>
          <p:cNvPr id="17" name="Google Shape;428;p38">
            <a:extLst>
              <a:ext uri="{FF2B5EF4-FFF2-40B4-BE49-F238E27FC236}">
                <a16:creationId xmlns:a16="http://schemas.microsoft.com/office/drawing/2014/main" id="{AE8B3993-DFD1-C37C-3ACD-1C7C024959AB}"/>
              </a:ext>
            </a:extLst>
          </p:cNvPr>
          <p:cNvSpPr txBox="1">
            <a:spLocks/>
          </p:cNvSpPr>
          <p:nvPr/>
        </p:nvSpPr>
        <p:spPr>
          <a:xfrm>
            <a:off x="1688246" y="3559313"/>
            <a:ext cx="2145168"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just"/>
            <a:endParaRPr lang="en-US" sz="1100" dirty="0"/>
          </a:p>
          <a:p>
            <a:pPr algn="just"/>
            <a:r>
              <a:rPr lang="en-US" sz="1100" b="1" dirty="0"/>
              <a:t>Accuracy model SVM : 84 % </a:t>
            </a:r>
          </a:p>
        </p:txBody>
      </p:sp>
    </p:spTree>
    <p:extLst>
      <p:ext uri="{BB962C8B-B14F-4D97-AF65-F5344CB8AC3E}">
        <p14:creationId xmlns:p14="http://schemas.microsoft.com/office/powerpoint/2010/main" val="4091737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8">
          <a:extLst>
            <a:ext uri="{FF2B5EF4-FFF2-40B4-BE49-F238E27FC236}">
              <a16:creationId xmlns:a16="http://schemas.microsoft.com/office/drawing/2014/main" id="{FFC4745B-1A02-7FC8-A7E9-80D4EF413376}"/>
            </a:ext>
          </a:extLst>
        </p:cNvPr>
        <p:cNvGrpSpPr/>
        <p:nvPr/>
      </p:nvGrpSpPr>
      <p:grpSpPr>
        <a:xfrm>
          <a:off x="0" y="0"/>
          <a:ext cx="0" cy="0"/>
          <a:chOff x="0" y="0"/>
          <a:chExt cx="0" cy="0"/>
        </a:xfrm>
      </p:grpSpPr>
      <p:grpSp>
        <p:nvGrpSpPr>
          <p:cNvPr id="661" name="Google Shape;661;p43">
            <a:extLst>
              <a:ext uri="{FF2B5EF4-FFF2-40B4-BE49-F238E27FC236}">
                <a16:creationId xmlns:a16="http://schemas.microsoft.com/office/drawing/2014/main" id="{88990090-6ECD-3236-1DBC-2315093336AD}"/>
              </a:ext>
            </a:extLst>
          </p:cNvPr>
          <p:cNvGrpSpPr/>
          <p:nvPr/>
        </p:nvGrpSpPr>
        <p:grpSpPr>
          <a:xfrm>
            <a:off x="25" y="4603328"/>
            <a:ext cx="9144005" cy="540125"/>
            <a:chOff x="25" y="4603328"/>
            <a:chExt cx="9144005" cy="540125"/>
          </a:xfrm>
        </p:grpSpPr>
        <p:sp>
          <p:nvSpPr>
            <p:cNvPr id="662" name="Google Shape;662;p43">
              <a:extLst>
                <a:ext uri="{FF2B5EF4-FFF2-40B4-BE49-F238E27FC236}">
                  <a16:creationId xmlns:a16="http://schemas.microsoft.com/office/drawing/2014/main" id="{4EA4CA4D-2076-B307-AC8B-C0E881176A15}"/>
                </a:ext>
              </a:extLst>
            </p:cNvPr>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a:extLst>
                <a:ext uri="{FF2B5EF4-FFF2-40B4-BE49-F238E27FC236}">
                  <a16:creationId xmlns:a16="http://schemas.microsoft.com/office/drawing/2014/main" id="{87060995-6139-7B40-58AA-B502299ECACD}"/>
                </a:ext>
              </a:extLst>
            </p:cNvPr>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a:extLst>
                <a:ext uri="{FF2B5EF4-FFF2-40B4-BE49-F238E27FC236}">
                  <a16:creationId xmlns:a16="http://schemas.microsoft.com/office/drawing/2014/main" id="{7441E84E-0CEB-70F1-EA16-68C3CF9D4CEE}"/>
                </a:ext>
              </a:extLst>
            </p:cNvPr>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96;p36">
            <a:extLst>
              <a:ext uri="{FF2B5EF4-FFF2-40B4-BE49-F238E27FC236}">
                <a16:creationId xmlns:a16="http://schemas.microsoft.com/office/drawing/2014/main" id="{9F279850-5DEB-3C22-4176-B7E44195A1BB}"/>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3300" b="1" dirty="0">
                <a:solidFill>
                  <a:schemeClr val="tx1"/>
                </a:solidFill>
              </a:rPr>
              <a:t>Data Modeling</a:t>
            </a:r>
          </a:p>
        </p:txBody>
      </p:sp>
      <p:pic>
        <p:nvPicPr>
          <p:cNvPr id="7" name="Picture 6">
            <a:extLst>
              <a:ext uri="{FF2B5EF4-FFF2-40B4-BE49-F238E27FC236}">
                <a16:creationId xmlns:a16="http://schemas.microsoft.com/office/drawing/2014/main" id="{B768FB18-9B73-9FDD-3896-9CD3DBE4AFFE}"/>
              </a:ext>
            </a:extLst>
          </p:cNvPr>
          <p:cNvPicPr>
            <a:picLocks noChangeAspect="1"/>
          </p:cNvPicPr>
          <p:nvPr/>
        </p:nvPicPr>
        <p:blipFill>
          <a:blip r:embed="rId3"/>
          <a:stretch>
            <a:fillRect/>
          </a:stretch>
        </p:blipFill>
        <p:spPr>
          <a:xfrm>
            <a:off x="7665164" y="292693"/>
            <a:ext cx="1095022" cy="331928"/>
          </a:xfrm>
          <a:prstGeom prst="rect">
            <a:avLst/>
          </a:prstGeom>
        </p:spPr>
      </p:pic>
      <p:sp>
        <p:nvSpPr>
          <p:cNvPr id="8" name="Google Shape;342;p35">
            <a:extLst>
              <a:ext uri="{FF2B5EF4-FFF2-40B4-BE49-F238E27FC236}">
                <a16:creationId xmlns:a16="http://schemas.microsoft.com/office/drawing/2014/main" id="{D1045C2D-07EB-52F4-1AA0-8051456F508B}"/>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9" name="Google Shape;342;p35">
            <a:extLst>
              <a:ext uri="{FF2B5EF4-FFF2-40B4-BE49-F238E27FC236}">
                <a16:creationId xmlns:a16="http://schemas.microsoft.com/office/drawing/2014/main" id="{D33C25DA-3FCF-0030-25EE-12B31CB76411}"/>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10" name="Google Shape;342;p35">
            <a:extLst>
              <a:ext uri="{FF2B5EF4-FFF2-40B4-BE49-F238E27FC236}">
                <a16:creationId xmlns:a16="http://schemas.microsoft.com/office/drawing/2014/main" id="{E4BA00F9-6E20-F049-987B-3FAB0A3F8B08}"/>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26</a:t>
            </a:r>
          </a:p>
        </p:txBody>
      </p:sp>
      <p:pic>
        <p:nvPicPr>
          <p:cNvPr id="14" name="Picture 13">
            <a:extLst>
              <a:ext uri="{FF2B5EF4-FFF2-40B4-BE49-F238E27FC236}">
                <a16:creationId xmlns:a16="http://schemas.microsoft.com/office/drawing/2014/main" id="{20E38854-DA3B-7F62-B7DA-363337386310}"/>
              </a:ext>
            </a:extLst>
          </p:cNvPr>
          <p:cNvPicPr>
            <a:picLocks noChangeAspect="1"/>
          </p:cNvPicPr>
          <p:nvPr/>
        </p:nvPicPr>
        <p:blipFill>
          <a:blip r:embed="rId4"/>
          <a:stretch>
            <a:fillRect/>
          </a:stretch>
        </p:blipFill>
        <p:spPr>
          <a:xfrm>
            <a:off x="4562473" y="2547934"/>
            <a:ext cx="19053" cy="47632"/>
          </a:xfrm>
          <a:prstGeom prst="rect">
            <a:avLst/>
          </a:prstGeom>
        </p:spPr>
      </p:pic>
      <p:pic>
        <p:nvPicPr>
          <p:cNvPr id="16" name="Picture 15">
            <a:extLst>
              <a:ext uri="{FF2B5EF4-FFF2-40B4-BE49-F238E27FC236}">
                <a16:creationId xmlns:a16="http://schemas.microsoft.com/office/drawing/2014/main" id="{6F5D86B3-5937-9AF4-EB9D-DC8D8592D41C}"/>
              </a:ext>
            </a:extLst>
          </p:cNvPr>
          <p:cNvPicPr>
            <a:picLocks noChangeAspect="1"/>
          </p:cNvPicPr>
          <p:nvPr/>
        </p:nvPicPr>
        <p:blipFill>
          <a:blip r:embed="rId4"/>
          <a:stretch>
            <a:fillRect/>
          </a:stretch>
        </p:blipFill>
        <p:spPr>
          <a:xfrm>
            <a:off x="4562473" y="2547934"/>
            <a:ext cx="19053" cy="47632"/>
          </a:xfrm>
          <a:prstGeom prst="rect">
            <a:avLst/>
          </a:prstGeom>
        </p:spPr>
      </p:pic>
      <p:sp>
        <p:nvSpPr>
          <p:cNvPr id="22" name="Google Shape;428;p38">
            <a:extLst>
              <a:ext uri="{FF2B5EF4-FFF2-40B4-BE49-F238E27FC236}">
                <a16:creationId xmlns:a16="http://schemas.microsoft.com/office/drawing/2014/main" id="{B9234F9A-304C-E1CC-2F7C-6378D3CA5FAF}"/>
              </a:ext>
            </a:extLst>
          </p:cNvPr>
          <p:cNvSpPr txBox="1">
            <a:spLocks noGrp="1"/>
          </p:cNvSpPr>
          <p:nvPr>
            <p:ph type="title"/>
          </p:nvPr>
        </p:nvSpPr>
        <p:spPr>
          <a:xfrm>
            <a:off x="2657176" y="991451"/>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b="1" dirty="0">
                <a:solidFill>
                  <a:schemeClr val="tx2">
                    <a:lumMod val="40000"/>
                    <a:lumOff val="60000"/>
                  </a:schemeClr>
                </a:solidFill>
              </a:rPr>
              <a:t>Decision Tree</a:t>
            </a:r>
            <a:endParaRPr sz="1400" b="1" dirty="0">
              <a:solidFill>
                <a:schemeClr val="tx2">
                  <a:lumMod val="40000"/>
                  <a:lumOff val="60000"/>
                </a:schemeClr>
              </a:solidFill>
            </a:endParaRPr>
          </a:p>
        </p:txBody>
      </p:sp>
      <p:sp>
        <p:nvSpPr>
          <p:cNvPr id="23" name="Google Shape;428;p38">
            <a:extLst>
              <a:ext uri="{FF2B5EF4-FFF2-40B4-BE49-F238E27FC236}">
                <a16:creationId xmlns:a16="http://schemas.microsoft.com/office/drawing/2014/main" id="{42AB33E1-D650-37E6-4F37-97EB90A74749}"/>
              </a:ext>
            </a:extLst>
          </p:cNvPr>
          <p:cNvSpPr txBox="1">
            <a:spLocks/>
          </p:cNvSpPr>
          <p:nvPr/>
        </p:nvSpPr>
        <p:spPr>
          <a:xfrm>
            <a:off x="5420461" y="1122682"/>
            <a:ext cx="38487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2pPr>
            <a:lvl3pPr marR="0" lvl="2"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3pPr>
            <a:lvl4pPr marR="0" lvl="3"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4pPr>
            <a:lvl5pPr marR="0" lvl="4"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5pPr>
            <a:lvl6pPr marR="0" lvl="5"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6pPr>
            <a:lvl7pPr marR="0" lvl="6"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7pPr>
            <a:lvl8pPr marR="0" lvl="7"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8pPr>
            <a:lvl9pPr marR="0" lvl="8" algn="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Roboto"/>
                <a:ea typeface="Roboto"/>
                <a:cs typeface="Roboto"/>
                <a:sym typeface="Roboto"/>
              </a:defRPr>
            </a:lvl9pPr>
          </a:lstStyle>
          <a:p>
            <a:pPr algn="ctr"/>
            <a:endParaRPr lang="en-US" sz="1400" b="1" dirty="0">
              <a:solidFill>
                <a:schemeClr val="tx2">
                  <a:lumMod val="40000"/>
                  <a:lumOff val="60000"/>
                </a:schemeClr>
              </a:solidFill>
            </a:endParaRPr>
          </a:p>
        </p:txBody>
      </p:sp>
      <p:pic>
        <p:nvPicPr>
          <p:cNvPr id="12" name="Picture 11">
            <a:extLst>
              <a:ext uri="{FF2B5EF4-FFF2-40B4-BE49-F238E27FC236}">
                <a16:creationId xmlns:a16="http://schemas.microsoft.com/office/drawing/2014/main" id="{75ABBCB4-7DFF-1322-2388-8AA44421FBBA}"/>
              </a:ext>
            </a:extLst>
          </p:cNvPr>
          <p:cNvPicPr>
            <a:picLocks noChangeAspect="1"/>
          </p:cNvPicPr>
          <p:nvPr/>
        </p:nvPicPr>
        <p:blipFill>
          <a:blip r:embed="rId5"/>
          <a:stretch>
            <a:fillRect/>
          </a:stretch>
        </p:blipFill>
        <p:spPr>
          <a:xfrm>
            <a:off x="578375" y="1520782"/>
            <a:ext cx="4157601" cy="1594563"/>
          </a:xfrm>
          <a:prstGeom prst="rect">
            <a:avLst/>
          </a:prstGeom>
        </p:spPr>
      </p:pic>
      <p:pic>
        <p:nvPicPr>
          <p:cNvPr id="15" name="Picture 14">
            <a:extLst>
              <a:ext uri="{FF2B5EF4-FFF2-40B4-BE49-F238E27FC236}">
                <a16:creationId xmlns:a16="http://schemas.microsoft.com/office/drawing/2014/main" id="{7A144E4B-7699-0711-CB9B-FB925803425C}"/>
              </a:ext>
            </a:extLst>
          </p:cNvPr>
          <p:cNvPicPr>
            <a:picLocks noChangeAspect="1"/>
          </p:cNvPicPr>
          <p:nvPr/>
        </p:nvPicPr>
        <p:blipFill>
          <a:blip r:embed="rId6"/>
          <a:stretch>
            <a:fillRect/>
          </a:stretch>
        </p:blipFill>
        <p:spPr>
          <a:xfrm>
            <a:off x="4835868" y="1308158"/>
            <a:ext cx="3674567" cy="3054096"/>
          </a:xfrm>
          <a:prstGeom prst="rect">
            <a:avLst/>
          </a:prstGeom>
        </p:spPr>
      </p:pic>
      <p:sp>
        <p:nvSpPr>
          <p:cNvPr id="17" name="Google Shape;428;p38">
            <a:extLst>
              <a:ext uri="{FF2B5EF4-FFF2-40B4-BE49-F238E27FC236}">
                <a16:creationId xmlns:a16="http://schemas.microsoft.com/office/drawing/2014/main" id="{1770D3F8-BF56-A9F0-CDBE-10808A4AED63}"/>
              </a:ext>
            </a:extLst>
          </p:cNvPr>
          <p:cNvSpPr txBox="1">
            <a:spLocks/>
          </p:cNvSpPr>
          <p:nvPr/>
        </p:nvSpPr>
        <p:spPr>
          <a:xfrm>
            <a:off x="1453786" y="3559313"/>
            <a:ext cx="2778246"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just"/>
            <a:endParaRPr lang="en-US" sz="1100" dirty="0"/>
          </a:p>
          <a:p>
            <a:pPr algn="just"/>
            <a:r>
              <a:rPr lang="en-US" sz="1100" b="1" dirty="0"/>
              <a:t>Accuracy model Decision Tree : 81 % </a:t>
            </a:r>
          </a:p>
        </p:txBody>
      </p:sp>
    </p:spTree>
    <p:extLst>
      <p:ext uri="{BB962C8B-B14F-4D97-AF65-F5344CB8AC3E}">
        <p14:creationId xmlns:p14="http://schemas.microsoft.com/office/powerpoint/2010/main" val="3602927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7094C819-9327-E8A4-D02E-871BF1415850}"/>
            </a:ext>
          </a:extLst>
        </p:cNvPr>
        <p:cNvGrpSpPr/>
        <p:nvPr/>
      </p:nvGrpSpPr>
      <p:grpSpPr>
        <a:xfrm>
          <a:off x="0" y="0"/>
          <a:ext cx="0" cy="0"/>
          <a:chOff x="0" y="0"/>
          <a:chExt cx="0" cy="0"/>
        </a:xfrm>
      </p:grpSpPr>
      <p:sp>
        <p:nvSpPr>
          <p:cNvPr id="2" name="Google Shape;396;p36">
            <a:extLst>
              <a:ext uri="{FF2B5EF4-FFF2-40B4-BE49-F238E27FC236}">
                <a16:creationId xmlns:a16="http://schemas.microsoft.com/office/drawing/2014/main" id="{235E9FD8-21AC-EEEA-13CB-ACB170622A18}"/>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3600" b="1" dirty="0">
                <a:solidFill>
                  <a:schemeClr val="tx1"/>
                </a:solidFill>
              </a:rPr>
              <a:t>Conclusion</a:t>
            </a:r>
          </a:p>
        </p:txBody>
      </p:sp>
      <p:pic>
        <p:nvPicPr>
          <p:cNvPr id="3" name="Picture 2">
            <a:extLst>
              <a:ext uri="{FF2B5EF4-FFF2-40B4-BE49-F238E27FC236}">
                <a16:creationId xmlns:a16="http://schemas.microsoft.com/office/drawing/2014/main" id="{A62D336A-5E93-F2B0-C1A5-D288463A09BA}"/>
              </a:ext>
            </a:extLst>
          </p:cNvPr>
          <p:cNvPicPr>
            <a:picLocks noChangeAspect="1"/>
          </p:cNvPicPr>
          <p:nvPr/>
        </p:nvPicPr>
        <p:blipFill>
          <a:blip r:embed="rId3"/>
          <a:stretch>
            <a:fillRect/>
          </a:stretch>
        </p:blipFill>
        <p:spPr>
          <a:xfrm>
            <a:off x="7665164" y="292693"/>
            <a:ext cx="1095022" cy="331928"/>
          </a:xfrm>
          <a:prstGeom prst="rect">
            <a:avLst/>
          </a:prstGeom>
        </p:spPr>
      </p:pic>
      <p:sp>
        <p:nvSpPr>
          <p:cNvPr id="6" name="Google Shape;342;p35">
            <a:extLst>
              <a:ext uri="{FF2B5EF4-FFF2-40B4-BE49-F238E27FC236}">
                <a16:creationId xmlns:a16="http://schemas.microsoft.com/office/drawing/2014/main" id="{06BCF60F-8843-12BA-6999-FD4A5779DC0F}"/>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7" name="Google Shape;342;p35">
            <a:extLst>
              <a:ext uri="{FF2B5EF4-FFF2-40B4-BE49-F238E27FC236}">
                <a16:creationId xmlns:a16="http://schemas.microsoft.com/office/drawing/2014/main" id="{9A5DA0E4-AFEF-3B8E-A132-9D7766895A9F}"/>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8" name="Google Shape;342;p35">
            <a:extLst>
              <a:ext uri="{FF2B5EF4-FFF2-40B4-BE49-F238E27FC236}">
                <a16:creationId xmlns:a16="http://schemas.microsoft.com/office/drawing/2014/main" id="{0F0849B0-5563-DA21-90C5-27ECE2AB6ED4}"/>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27</a:t>
            </a:r>
          </a:p>
        </p:txBody>
      </p:sp>
      <p:sp>
        <p:nvSpPr>
          <p:cNvPr id="4" name="Google Shape;429;p38">
            <a:extLst>
              <a:ext uri="{FF2B5EF4-FFF2-40B4-BE49-F238E27FC236}">
                <a16:creationId xmlns:a16="http://schemas.microsoft.com/office/drawing/2014/main" id="{61A785EC-45D8-3A58-5BE5-0CBD78B826FD}"/>
              </a:ext>
            </a:extLst>
          </p:cNvPr>
          <p:cNvSpPr txBox="1">
            <a:spLocks/>
          </p:cNvSpPr>
          <p:nvPr/>
        </p:nvSpPr>
        <p:spPr>
          <a:xfrm>
            <a:off x="1594805" y="1600816"/>
            <a:ext cx="6459189" cy="169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Bellota Text"/>
              <a:buChar char="●"/>
              <a:defRPr sz="1200" b="0" i="0" u="none" strike="noStrike" cap="none">
                <a:solidFill>
                  <a:schemeClr val="dk2"/>
                </a:solidFill>
                <a:latin typeface="Bellota Text"/>
                <a:ea typeface="Bellota Text"/>
                <a:cs typeface="Bellota Text"/>
                <a:sym typeface="Bellota Text"/>
              </a:defRPr>
            </a:lvl1pPr>
            <a:lvl2pPr marL="914400" marR="0" lvl="1"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2pPr>
            <a:lvl3pPr marL="1371600" marR="0" lvl="2"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3pPr>
            <a:lvl4pPr marL="1828800" marR="0" lvl="3"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4pPr>
            <a:lvl5pPr marL="2286000" marR="0" lvl="4"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5pPr>
            <a:lvl6pPr marL="2743200" marR="0" lvl="5"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6pPr>
            <a:lvl7pPr marL="3200400" marR="0" lvl="6"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7pPr>
            <a:lvl8pPr marL="3657600" marR="0" lvl="7"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8pPr>
            <a:lvl9pPr marL="4114800" marR="0" lvl="8"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9pPr>
          </a:lstStyle>
          <a:p>
            <a:pPr marL="342900" indent="-342900" algn="jus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Duplicate data and missing values have been successfully handled. </a:t>
            </a:r>
          </a:p>
          <a:p>
            <a:pPr marL="342900" indent="-342900" algn="jus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Based on the visualization results after the data cleaning process, female passengers were significantly more likely to survive.</a:t>
            </a:r>
          </a:p>
          <a:p>
            <a:pPr marL="342900" indent="-342900" algn="jus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SVM achieved the highest accuracy at 84%, KNN followed with an accuracy of 82%, Decision Tree showed moderate results with a lower accuracy of 81%.</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9" name="Google Shape;428;p38">
            <a:extLst>
              <a:ext uri="{FF2B5EF4-FFF2-40B4-BE49-F238E27FC236}">
                <a16:creationId xmlns:a16="http://schemas.microsoft.com/office/drawing/2014/main" id="{0DB65B6F-4627-F5C6-7707-04118D0E942F}"/>
              </a:ext>
            </a:extLst>
          </p:cNvPr>
          <p:cNvSpPr txBox="1">
            <a:spLocks/>
          </p:cNvSpPr>
          <p:nvPr/>
        </p:nvSpPr>
        <p:spPr>
          <a:xfrm>
            <a:off x="3556976" y="1347563"/>
            <a:ext cx="38487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endParaRPr lang="en-US" sz="1400" b="1" dirty="0">
              <a:solidFill>
                <a:schemeClr val="tx1"/>
              </a:solidFill>
            </a:endParaRPr>
          </a:p>
        </p:txBody>
      </p:sp>
      <p:grpSp>
        <p:nvGrpSpPr>
          <p:cNvPr id="35" name="Google Shape;1162;p61">
            <a:extLst>
              <a:ext uri="{FF2B5EF4-FFF2-40B4-BE49-F238E27FC236}">
                <a16:creationId xmlns:a16="http://schemas.microsoft.com/office/drawing/2014/main" id="{E1371A55-A973-5AC4-BBBF-C1E089F08361}"/>
              </a:ext>
            </a:extLst>
          </p:cNvPr>
          <p:cNvGrpSpPr/>
          <p:nvPr/>
        </p:nvGrpSpPr>
        <p:grpSpPr>
          <a:xfrm>
            <a:off x="0" y="2792670"/>
            <a:ext cx="3130062" cy="1992472"/>
            <a:chOff x="0" y="945375"/>
            <a:chExt cx="5204275" cy="3657955"/>
          </a:xfrm>
        </p:grpSpPr>
        <p:sp>
          <p:nvSpPr>
            <p:cNvPr id="36" name="Google Shape;1163;p61">
              <a:extLst>
                <a:ext uri="{FF2B5EF4-FFF2-40B4-BE49-F238E27FC236}">
                  <a16:creationId xmlns:a16="http://schemas.microsoft.com/office/drawing/2014/main" id="{108FBC0D-573A-9D63-38E3-C03A52F1610F}"/>
                </a:ext>
              </a:extLst>
            </p:cNvPr>
            <p:cNvSpPr/>
            <p:nvPr/>
          </p:nvSpPr>
          <p:spPr>
            <a:xfrm>
              <a:off x="0" y="1813691"/>
              <a:ext cx="3180727" cy="842174"/>
            </a:xfrm>
            <a:custGeom>
              <a:avLst/>
              <a:gdLst/>
              <a:ahLst/>
              <a:cxnLst/>
              <a:rect l="l" t="t" r="r" b="b"/>
              <a:pathLst>
                <a:path w="24697" h="6539" extrusionOk="0">
                  <a:moveTo>
                    <a:pt x="0" y="1"/>
                  </a:moveTo>
                  <a:lnTo>
                    <a:pt x="0" y="6538"/>
                  </a:lnTo>
                  <a:lnTo>
                    <a:pt x="24697" y="6538"/>
                  </a:lnTo>
                  <a:lnTo>
                    <a:pt x="17643"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64;p61">
              <a:extLst>
                <a:ext uri="{FF2B5EF4-FFF2-40B4-BE49-F238E27FC236}">
                  <a16:creationId xmlns:a16="http://schemas.microsoft.com/office/drawing/2014/main" id="{C8CAD9E3-7176-4D63-D10F-8CF66F522419}"/>
                </a:ext>
              </a:extLst>
            </p:cNvPr>
            <p:cNvSpPr/>
            <p:nvPr/>
          </p:nvSpPr>
          <p:spPr>
            <a:xfrm>
              <a:off x="1342661" y="1955491"/>
              <a:ext cx="936561" cy="105996"/>
            </a:xfrm>
            <a:custGeom>
              <a:avLst/>
              <a:gdLst/>
              <a:ahLst/>
              <a:cxnLst/>
              <a:rect l="l" t="t" r="r" b="b"/>
              <a:pathLst>
                <a:path w="7272" h="823" extrusionOk="0">
                  <a:moveTo>
                    <a:pt x="340" y="0"/>
                  </a:moveTo>
                  <a:cubicBezTo>
                    <a:pt x="136" y="0"/>
                    <a:pt x="0" y="170"/>
                    <a:pt x="0" y="374"/>
                  </a:cubicBezTo>
                  <a:lnTo>
                    <a:pt x="0" y="456"/>
                  </a:lnTo>
                  <a:cubicBezTo>
                    <a:pt x="0" y="680"/>
                    <a:pt x="136" y="823"/>
                    <a:pt x="340" y="823"/>
                  </a:cubicBezTo>
                  <a:lnTo>
                    <a:pt x="6932" y="823"/>
                  </a:lnTo>
                  <a:cubicBezTo>
                    <a:pt x="7136" y="823"/>
                    <a:pt x="7272" y="680"/>
                    <a:pt x="7272" y="456"/>
                  </a:cubicBezTo>
                  <a:lnTo>
                    <a:pt x="7272" y="374"/>
                  </a:lnTo>
                  <a:cubicBezTo>
                    <a:pt x="7272" y="170"/>
                    <a:pt x="7136" y="0"/>
                    <a:pt x="6932"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65;p61">
              <a:extLst>
                <a:ext uri="{FF2B5EF4-FFF2-40B4-BE49-F238E27FC236}">
                  <a16:creationId xmlns:a16="http://schemas.microsoft.com/office/drawing/2014/main" id="{2CA7A633-D085-57CC-F4C5-DF9ACCDF07FE}"/>
                </a:ext>
              </a:extLst>
            </p:cNvPr>
            <p:cNvSpPr/>
            <p:nvPr/>
          </p:nvSpPr>
          <p:spPr>
            <a:xfrm>
              <a:off x="1342661" y="2163748"/>
              <a:ext cx="936561" cy="109602"/>
            </a:xfrm>
            <a:custGeom>
              <a:avLst/>
              <a:gdLst/>
              <a:ahLst/>
              <a:cxnLst/>
              <a:rect l="l" t="t" r="r" b="b"/>
              <a:pathLst>
                <a:path w="7272" h="851" extrusionOk="0">
                  <a:moveTo>
                    <a:pt x="340" y="1"/>
                  </a:moveTo>
                  <a:cubicBezTo>
                    <a:pt x="136" y="1"/>
                    <a:pt x="0" y="171"/>
                    <a:pt x="0" y="368"/>
                  </a:cubicBezTo>
                  <a:lnTo>
                    <a:pt x="0" y="456"/>
                  </a:lnTo>
                  <a:cubicBezTo>
                    <a:pt x="0" y="680"/>
                    <a:pt x="136" y="850"/>
                    <a:pt x="340" y="850"/>
                  </a:cubicBezTo>
                  <a:lnTo>
                    <a:pt x="6932" y="850"/>
                  </a:lnTo>
                  <a:cubicBezTo>
                    <a:pt x="7136" y="850"/>
                    <a:pt x="7272" y="680"/>
                    <a:pt x="7272" y="456"/>
                  </a:cubicBezTo>
                  <a:lnTo>
                    <a:pt x="7272" y="368"/>
                  </a:lnTo>
                  <a:cubicBezTo>
                    <a:pt x="7272" y="171"/>
                    <a:pt x="7136" y="1"/>
                    <a:pt x="6932"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6;p61">
              <a:extLst>
                <a:ext uri="{FF2B5EF4-FFF2-40B4-BE49-F238E27FC236}">
                  <a16:creationId xmlns:a16="http://schemas.microsoft.com/office/drawing/2014/main" id="{AAFA5151-7526-71F5-2B30-E468A78266BD}"/>
                </a:ext>
              </a:extLst>
            </p:cNvPr>
            <p:cNvSpPr/>
            <p:nvPr/>
          </p:nvSpPr>
          <p:spPr>
            <a:xfrm>
              <a:off x="1342661" y="2371232"/>
              <a:ext cx="936561" cy="109602"/>
            </a:xfrm>
            <a:custGeom>
              <a:avLst/>
              <a:gdLst/>
              <a:ahLst/>
              <a:cxnLst/>
              <a:rect l="l" t="t" r="r" b="b"/>
              <a:pathLst>
                <a:path w="7272" h="851" extrusionOk="0">
                  <a:moveTo>
                    <a:pt x="340" y="1"/>
                  </a:moveTo>
                  <a:cubicBezTo>
                    <a:pt x="136" y="1"/>
                    <a:pt x="0" y="170"/>
                    <a:pt x="0" y="374"/>
                  </a:cubicBezTo>
                  <a:lnTo>
                    <a:pt x="0" y="483"/>
                  </a:lnTo>
                  <a:cubicBezTo>
                    <a:pt x="0" y="680"/>
                    <a:pt x="136" y="850"/>
                    <a:pt x="340" y="850"/>
                  </a:cubicBezTo>
                  <a:lnTo>
                    <a:pt x="6932" y="850"/>
                  </a:lnTo>
                  <a:cubicBezTo>
                    <a:pt x="7136" y="850"/>
                    <a:pt x="7272" y="680"/>
                    <a:pt x="7272" y="483"/>
                  </a:cubicBezTo>
                  <a:lnTo>
                    <a:pt x="7272" y="374"/>
                  </a:lnTo>
                  <a:cubicBezTo>
                    <a:pt x="7272" y="170"/>
                    <a:pt x="7136" y="1"/>
                    <a:pt x="6932"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67;p61">
              <a:extLst>
                <a:ext uri="{FF2B5EF4-FFF2-40B4-BE49-F238E27FC236}">
                  <a16:creationId xmlns:a16="http://schemas.microsoft.com/office/drawing/2014/main" id="{6542623B-489B-C92C-54DD-846836A6A9CF}"/>
                </a:ext>
              </a:extLst>
            </p:cNvPr>
            <p:cNvSpPr/>
            <p:nvPr/>
          </p:nvSpPr>
          <p:spPr>
            <a:xfrm>
              <a:off x="90927" y="1955491"/>
              <a:ext cx="937591" cy="105996"/>
            </a:xfrm>
            <a:custGeom>
              <a:avLst/>
              <a:gdLst/>
              <a:ahLst/>
              <a:cxnLst/>
              <a:rect l="l" t="t" r="r" b="b"/>
              <a:pathLst>
                <a:path w="7280" h="823" extrusionOk="0">
                  <a:moveTo>
                    <a:pt x="314" y="0"/>
                  </a:moveTo>
                  <a:cubicBezTo>
                    <a:pt x="144" y="0"/>
                    <a:pt x="1" y="170"/>
                    <a:pt x="1" y="374"/>
                  </a:cubicBezTo>
                  <a:lnTo>
                    <a:pt x="1" y="456"/>
                  </a:lnTo>
                  <a:cubicBezTo>
                    <a:pt x="1" y="680"/>
                    <a:pt x="144" y="823"/>
                    <a:pt x="314" y="823"/>
                  </a:cubicBezTo>
                  <a:lnTo>
                    <a:pt x="6940" y="823"/>
                  </a:lnTo>
                  <a:cubicBezTo>
                    <a:pt x="7110" y="823"/>
                    <a:pt x="7279" y="680"/>
                    <a:pt x="7279" y="456"/>
                  </a:cubicBezTo>
                  <a:lnTo>
                    <a:pt x="7279" y="374"/>
                  </a:lnTo>
                  <a:cubicBezTo>
                    <a:pt x="7279" y="170"/>
                    <a:pt x="7110" y="0"/>
                    <a:pt x="6940"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68;p61">
              <a:extLst>
                <a:ext uri="{FF2B5EF4-FFF2-40B4-BE49-F238E27FC236}">
                  <a16:creationId xmlns:a16="http://schemas.microsoft.com/office/drawing/2014/main" id="{8882EFC7-7920-9D1C-2ABC-6CB26062F69A}"/>
                </a:ext>
              </a:extLst>
            </p:cNvPr>
            <p:cNvSpPr/>
            <p:nvPr/>
          </p:nvSpPr>
          <p:spPr>
            <a:xfrm>
              <a:off x="90927" y="2163748"/>
              <a:ext cx="937591" cy="109602"/>
            </a:xfrm>
            <a:custGeom>
              <a:avLst/>
              <a:gdLst/>
              <a:ahLst/>
              <a:cxnLst/>
              <a:rect l="l" t="t" r="r" b="b"/>
              <a:pathLst>
                <a:path w="7280" h="851" extrusionOk="0">
                  <a:moveTo>
                    <a:pt x="314" y="1"/>
                  </a:moveTo>
                  <a:cubicBezTo>
                    <a:pt x="144" y="1"/>
                    <a:pt x="1" y="171"/>
                    <a:pt x="1" y="368"/>
                  </a:cubicBezTo>
                  <a:lnTo>
                    <a:pt x="1" y="456"/>
                  </a:lnTo>
                  <a:cubicBezTo>
                    <a:pt x="1" y="680"/>
                    <a:pt x="144" y="850"/>
                    <a:pt x="314" y="850"/>
                  </a:cubicBezTo>
                  <a:lnTo>
                    <a:pt x="6940" y="850"/>
                  </a:lnTo>
                  <a:cubicBezTo>
                    <a:pt x="7110" y="850"/>
                    <a:pt x="7279" y="680"/>
                    <a:pt x="7279" y="456"/>
                  </a:cubicBezTo>
                  <a:lnTo>
                    <a:pt x="7279" y="368"/>
                  </a:lnTo>
                  <a:cubicBezTo>
                    <a:pt x="7279" y="171"/>
                    <a:pt x="7110" y="1"/>
                    <a:pt x="6940"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69;p61">
              <a:extLst>
                <a:ext uri="{FF2B5EF4-FFF2-40B4-BE49-F238E27FC236}">
                  <a16:creationId xmlns:a16="http://schemas.microsoft.com/office/drawing/2014/main" id="{BEC72D5E-346E-3AC5-812F-6BC86667FFEE}"/>
                </a:ext>
              </a:extLst>
            </p:cNvPr>
            <p:cNvSpPr/>
            <p:nvPr/>
          </p:nvSpPr>
          <p:spPr>
            <a:xfrm>
              <a:off x="90927" y="2371232"/>
              <a:ext cx="937591" cy="109602"/>
            </a:xfrm>
            <a:custGeom>
              <a:avLst/>
              <a:gdLst/>
              <a:ahLst/>
              <a:cxnLst/>
              <a:rect l="l" t="t" r="r" b="b"/>
              <a:pathLst>
                <a:path w="7280" h="851" extrusionOk="0">
                  <a:moveTo>
                    <a:pt x="314" y="1"/>
                  </a:moveTo>
                  <a:cubicBezTo>
                    <a:pt x="144" y="1"/>
                    <a:pt x="1" y="170"/>
                    <a:pt x="1" y="374"/>
                  </a:cubicBezTo>
                  <a:lnTo>
                    <a:pt x="1" y="483"/>
                  </a:lnTo>
                  <a:cubicBezTo>
                    <a:pt x="1" y="680"/>
                    <a:pt x="144" y="850"/>
                    <a:pt x="314" y="850"/>
                  </a:cubicBezTo>
                  <a:lnTo>
                    <a:pt x="6940" y="850"/>
                  </a:lnTo>
                  <a:cubicBezTo>
                    <a:pt x="7110" y="850"/>
                    <a:pt x="7279" y="680"/>
                    <a:pt x="7279" y="483"/>
                  </a:cubicBezTo>
                  <a:lnTo>
                    <a:pt x="7279" y="374"/>
                  </a:lnTo>
                  <a:cubicBezTo>
                    <a:pt x="7279" y="170"/>
                    <a:pt x="7110" y="1"/>
                    <a:pt x="6940"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70;p61">
              <a:extLst>
                <a:ext uri="{FF2B5EF4-FFF2-40B4-BE49-F238E27FC236}">
                  <a16:creationId xmlns:a16="http://schemas.microsoft.com/office/drawing/2014/main" id="{D0EC6F12-2D6E-A0CE-E437-7ABB14758BF7}"/>
                </a:ext>
              </a:extLst>
            </p:cNvPr>
            <p:cNvSpPr/>
            <p:nvPr/>
          </p:nvSpPr>
          <p:spPr>
            <a:xfrm>
              <a:off x="0" y="2626756"/>
              <a:ext cx="4660781" cy="449228"/>
            </a:xfrm>
            <a:custGeom>
              <a:avLst/>
              <a:gdLst/>
              <a:ahLst/>
              <a:cxnLst/>
              <a:rect l="l" t="t" r="r" b="b"/>
              <a:pathLst>
                <a:path w="36189" h="3488" extrusionOk="0">
                  <a:moveTo>
                    <a:pt x="0" y="1"/>
                  </a:moveTo>
                  <a:lnTo>
                    <a:pt x="0" y="3487"/>
                  </a:lnTo>
                  <a:lnTo>
                    <a:pt x="36189" y="3487"/>
                  </a:lnTo>
                  <a:lnTo>
                    <a:pt x="2585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71;p61">
              <a:extLst>
                <a:ext uri="{FF2B5EF4-FFF2-40B4-BE49-F238E27FC236}">
                  <a16:creationId xmlns:a16="http://schemas.microsoft.com/office/drawing/2014/main" id="{0D3B8B80-63FD-496D-794E-CDAEA878CE1C}"/>
                </a:ext>
              </a:extLst>
            </p:cNvPr>
            <p:cNvSpPr/>
            <p:nvPr/>
          </p:nvSpPr>
          <p:spPr>
            <a:xfrm>
              <a:off x="0" y="2626756"/>
              <a:ext cx="4660781" cy="449228"/>
            </a:xfrm>
            <a:custGeom>
              <a:avLst/>
              <a:gdLst/>
              <a:ahLst/>
              <a:cxnLst/>
              <a:rect l="l" t="t" r="r" b="b"/>
              <a:pathLst>
                <a:path w="36189" h="3488" extrusionOk="0">
                  <a:moveTo>
                    <a:pt x="0" y="1"/>
                  </a:moveTo>
                  <a:lnTo>
                    <a:pt x="0" y="3487"/>
                  </a:lnTo>
                  <a:lnTo>
                    <a:pt x="36189" y="3487"/>
                  </a:lnTo>
                  <a:lnTo>
                    <a:pt x="25852"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72;p61">
              <a:extLst>
                <a:ext uri="{FF2B5EF4-FFF2-40B4-BE49-F238E27FC236}">
                  <a16:creationId xmlns:a16="http://schemas.microsoft.com/office/drawing/2014/main" id="{0F3EF244-3001-761D-1AA1-C6B00BF9A7D3}"/>
                </a:ext>
              </a:extLst>
            </p:cNvPr>
            <p:cNvSpPr/>
            <p:nvPr/>
          </p:nvSpPr>
          <p:spPr>
            <a:xfrm>
              <a:off x="0" y="1729719"/>
              <a:ext cx="2316031" cy="120807"/>
            </a:xfrm>
            <a:custGeom>
              <a:avLst/>
              <a:gdLst/>
              <a:ahLst/>
              <a:cxnLst/>
              <a:rect l="l" t="t" r="r" b="b"/>
              <a:pathLst>
                <a:path w="17983" h="938" extrusionOk="0">
                  <a:moveTo>
                    <a:pt x="0" y="0"/>
                  </a:moveTo>
                  <a:lnTo>
                    <a:pt x="0" y="938"/>
                  </a:lnTo>
                  <a:lnTo>
                    <a:pt x="17982" y="938"/>
                  </a:lnTo>
                  <a:lnTo>
                    <a:pt x="17017"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73;p61">
              <a:extLst>
                <a:ext uri="{FF2B5EF4-FFF2-40B4-BE49-F238E27FC236}">
                  <a16:creationId xmlns:a16="http://schemas.microsoft.com/office/drawing/2014/main" id="{E53CC987-6ED9-E1B7-302C-321A8F3D20BC}"/>
                </a:ext>
              </a:extLst>
            </p:cNvPr>
            <p:cNvSpPr/>
            <p:nvPr/>
          </p:nvSpPr>
          <p:spPr>
            <a:xfrm>
              <a:off x="280896" y="945375"/>
              <a:ext cx="474591" cy="784475"/>
            </a:xfrm>
            <a:custGeom>
              <a:avLst/>
              <a:gdLst/>
              <a:ahLst/>
              <a:cxnLst/>
              <a:rect l="l" t="t" r="r" b="b"/>
              <a:pathLst>
                <a:path w="3685" h="6091" extrusionOk="0">
                  <a:moveTo>
                    <a:pt x="1" y="1"/>
                  </a:moveTo>
                  <a:lnTo>
                    <a:pt x="225" y="6090"/>
                  </a:lnTo>
                  <a:lnTo>
                    <a:pt x="3684" y="6090"/>
                  </a:lnTo>
                  <a:lnTo>
                    <a:pt x="2604"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74;p61">
              <a:extLst>
                <a:ext uri="{FF2B5EF4-FFF2-40B4-BE49-F238E27FC236}">
                  <a16:creationId xmlns:a16="http://schemas.microsoft.com/office/drawing/2014/main" id="{39A1ABBD-B1D7-C180-3ED8-B086901AAB27}"/>
                </a:ext>
              </a:extLst>
            </p:cNvPr>
            <p:cNvSpPr/>
            <p:nvPr/>
          </p:nvSpPr>
          <p:spPr>
            <a:xfrm>
              <a:off x="922540" y="945375"/>
              <a:ext cx="474462" cy="784475"/>
            </a:xfrm>
            <a:custGeom>
              <a:avLst/>
              <a:gdLst/>
              <a:ahLst/>
              <a:cxnLst/>
              <a:rect l="l" t="t" r="r" b="b"/>
              <a:pathLst>
                <a:path w="3684" h="6091" extrusionOk="0">
                  <a:moveTo>
                    <a:pt x="0" y="1"/>
                  </a:moveTo>
                  <a:lnTo>
                    <a:pt x="231" y="6090"/>
                  </a:lnTo>
                  <a:lnTo>
                    <a:pt x="3684" y="6090"/>
                  </a:lnTo>
                  <a:lnTo>
                    <a:pt x="2610"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75;p61">
              <a:extLst>
                <a:ext uri="{FF2B5EF4-FFF2-40B4-BE49-F238E27FC236}">
                  <a16:creationId xmlns:a16="http://schemas.microsoft.com/office/drawing/2014/main" id="{A356831B-4504-0D07-B238-003513E98657}"/>
                </a:ext>
              </a:extLst>
            </p:cNvPr>
            <p:cNvSpPr/>
            <p:nvPr/>
          </p:nvSpPr>
          <p:spPr>
            <a:xfrm>
              <a:off x="1564957" y="945375"/>
              <a:ext cx="473561" cy="784475"/>
            </a:xfrm>
            <a:custGeom>
              <a:avLst/>
              <a:gdLst/>
              <a:ahLst/>
              <a:cxnLst/>
              <a:rect l="l" t="t" r="r" b="b"/>
              <a:pathLst>
                <a:path w="3677" h="6091" extrusionOk="0">
                  <a:moveTo>
                    <a:pt x="0" y="1"/>
                  </a:moveTo>
                  <a:lnTo>
                    <a:pt x="225" y="6090"/>
                  </a:lnTo>
                  <a:lnTo>
                    <a:pt x="3677" y="6090"/>
                  </a:lnTo>
                  <a:lnTo>
                    <a:pt x="2603"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76;p61">
              <a:extLst>
                <a:ext uri="{FF2B5EF4-FFF2-40B4-BE49-F238E27FC236}">
                  <a16:creationId xmlns:a16="http://schemas.microsoft.com/office/drawing/2014/main" id="{4185FFA3-5682-9BC9-7000-7D841EA38811}"/>
                </a:ext>
              </a:extLst>
            </p:cNvPr>
            <p:cNvSpPr/>
            <p:nvPr/>
          </p:nvSpPr>
          <p:spPr>
            <a:xfrm>
              <a:off x="280896" y="945375"/>
              <a:ext cx="474591" cy="784475"/>
            </a:xfrm>
            <a:custGeom>
              <a:avLst/>
              <a:gdLst/>
              <a:ahLst/>
              <a:cxnLst/>
              <a:rect l="l" t="t" r="r" b="b"/>
              <a:pathLst>
                <a:path w="3685" h="6091" extrusionOk="0">
                  <a:moveTo>
                    <a:pt x="1" y="1"/>
                  </a:moveTo>
                  <a:lnTo>
                    <a:pt x="225" y="6090"/>
                  </a:lnTo>
                  <a:lnTo>
                    <a:pt x="3684" y="6090"/>
                  </a:lnTo>
                  <a:lnTo>
                    <a:pt x="2604"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77;p61">
              <a:extLst>
                <a:ext uri="{FF2B5EF4-FFF2-40B4-BE49-F238E27FC236}">
                  <a16:creationId xmlns:a16="http://schemas.microsoft.com/office/drawing/2014/main" id="{3EA6EEE3-C171-D70B-2C99-27843537E0C0}"/>
                </a:ext>
              </a:extLst>
            </p:cNvPr>
            <p:cNvSpPr/>
            <p:nvPr/>
          </p:nvSpPr>
          <p:spPr>
            <a:xfrm>
              <a:off x="922540" y="945375"/>
              <a:ext cx="474462" cy="784475"/>
            </a:xfrm>
            <a:custGeom>
              <a:avLst/>
              <a:gdLst/>
              <a:ahLst/>
              <a:cxnLst/>
              <a:rect l="l" t="t" r="r" b="b"/>
              <a:pathLst>
                <a:path w="3684" h="6091" extrusionOk="0">
                  <a:moveTo>
                    <a:pt x="0" y="1"/>
                  </a:moveTo>
                  <a:lnTo>
                    <a:pt x="231" y="6090"/>
                  </a:lnTo>
                  <a:lnTo>
                    <a:pt x="3684" y="6090"/>
                  </a:lnTo>
                  <a:lnTo>
                    <a:pt x="2610"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78;p61">
              <a:extLst>
                <a:ext uri="{FF2B5EF4-FFF2-40B4-BE49-F238E27FC236}">
                  <a16:creationId xmlns:a16="http://schemas.microsoft.com/office/drawing/2014/main" id="{2067C931-749B-CD62-3C20-94CFBD1F27C7}"/>
                </a:ext>
              </a:extLst>
            </p:cNvPr>
            <p:cNvSpPr/>
            <p:nvPr/>
          </p:nvSpPr>
          <p:spPr>
            <a:xfrm>
              <a:off x="1564957" y="945375"/>
              <a:ext cx="473561" cy="784475"/>
            </a:xfrm>
            <a:custGeom>
              <a:avLst/>
              <a:gdLst/>
              <a:ahLst/>
              <a:cxnLst/>
              <a:rect l="l" t="t" r="r" b="b"/>
              <a:pathLst>
                <a:path w="3677" h="6091" extrusionOk="0">
                  <a:moveTo>
                    <a:pt x="0" y="1"/>
                  </a:moveTo>
                  <a:lnTo>
                    <a:pt x="225" y="6090"/>
                  </a:lnTo>
                  <a:lnTo>
                    <a:pt x="3677" y="6090"/>
                  </a:lnTo>
                  <a:lnTo>
                    <a:pt x="2603"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79;p61">
              <a:extLst>
                <a:ext uri="{FF2B5EF4-FFF2-40B4-BE49-F238E27FC236}">
                  <a16:creationId xmlns:a16="http://schemas.microsoft.com/office/drawing/2014/main" id="{44F1CC0D-FBA8-3D23-8DA5-A1681C3FF697}"/>
                </a:ext>
              </a:extLst>
            </p:cNvPr>
            <p:cNvSpPr/>
            <p:nvPr/>
          </p:nvSpPr>
          <p:spPr>
            <a:xfrm>
              <a:off x="0" y="3064391"/>
              <a:ext cx="5204275" cy="1276334"/>
            </a:xfrm>
            <a:custGeom>
              <a:avLst/>
              <a:gdLst/>
              <a:ahLst/>
              <a:cxnLst/>
              <a:rect l="l" t="t" r="r" b="b"/>
              <a:pathLst>
                <a:path w="40409" h="9910" extrusionOk="0">
                  <a:moveTo>
                    <a:pt x="0" y="1"/>
                  </a:moveTo>
                  <a:lnTo>
                    <a:pt x="0" y="9909"/>
                  </a:lnTo>
                  <a:lnTo>
                    <a:pt x="28856" y="9909"/>
                  </a:lnTo>
                  <a:lnTo>
                    <a:pt x="40409"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80;p61">
              <a:extLst>
                <a:ext uri="{FF2B5EF4-FFF2-40B4-BE49-F238E27FC236}">
                  <a16:creationId xmlns:a16="http://schemas.microsoft.com/office/drawing/2014/main" id="{B502FEB7-F565-CDEA-35F1-64916E665034}"/>
                </a:ext>
              </a:extLst>
            </p:cNvPr>
            <p:cNvSpPr/>
            <p:nvPr/>
          </p:nvSpPr>
          <p:spPr>
            <a:xfrm>
              <a:off x="90927" y="2849180"/>
              <a:ext cx="102646" cy="102519"/>
            </a:xfrm>
            <a:custGeom>
              <a:avLst/>
              <a:gdLst/>
              <a:ahLst/>
              <a:cxnLst/>
              <a:rect l="l" t="t" r="r" b="b"/>
              <a:pathLst>
                <a:path w="797" h="796" extrusionOk="0">
                  <a:moveTo>
                    <a:pt x="402" y="0"/>
                  </a:moveTo>
                  <a:cubicBezTo>
                    <a:pt x="171" y="0"/>
                    <a:pt x="1" y="170"/>
                    <a:pt x="1" y="401"/>
                  </a:cubicBezTo>
                  <a:cubicBezTo>
                    <a:pt x="1" y="625"/>
                    <a:pt x="171" y="795"/>
                    <a:pt x="402" y="795"/>
                  </a:cubicBezTo>
                  <a:cubicBezTo>
                    <a:pt x="626" y="795"/>
                    <a:pt x="796" y="625"/>
                    <a:pt x="796" y="401"/>
                  </a:cubicBezTo>
                  <a:cubicBezTo>
                    <a:pt x="796" y="170"/>
                    <a:pt x="626" y="0"/>
                    <a:pt x="402"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81;p61">
              <a:extLst>
                <a:ext uri="{FF2B5EF4-FFF2-40B4-BE49-F238E27FC236}">
                  <a16:creationId xmlns:a16="http://schemas.microsoft.com/office/drawing/2014/main" id="{DB2ED46C-2CE7-5853-2DD9-82535891F1BC}"/>
                </a:ext>
              </a:extLst>
            </p:cNvPr>
            <p:cNvSpPr/>
            <p:nvPr/>
          </p:nvSpPr>
          <p:spPr>
            <a:xfrm>
              <a:off x="299314" y="2849180"/>
              <a:ext cx="105994" cy="102519"/>
            </a:xfrm>
            <a:custGeom>
              <a:avLst/>
              <a:gdLst/>
              <a:ahLst/>
              <a:cxnLst/>
              <a:rect l="l" t="t" r="r" b="b"/>
              <a:pathLst>
                <a:path w="823" h="796" extrusionOk="0">
                  <a:moveTo>
                    <a:pt x="395" y="0"/>
                  </a:moveTo>
                  <a:cubicBezTo>
                    <a:pt x="170" y="0"/>
                    <a:pt x="0" y="170"/>
                    <a:pt x="0" y="401"/>
                  </a:cubicBezTo>
                  <a:cubicBezTo>
                    <a:pt x="0" y="625"/>
                    <a:pt x="170" y="795"/>
                    <a:pt x="395" y="795"/>
                  </a:cubicBezTo>
                  <a:cubicBezTo>
                    <a:pt x="626" y="795"/>
                    <a:pt x="823" y="625"/>
                    <a:pt x="823" y="401"/>
                  </a:cubicBezTo>
                  <a:cubicBezTo>
                    <a:pt x="823" y="170"/>
                    <a:pt x="626" y="0"/>
                    <a:pt x="395"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82;p61">
              <a:extLst>
                <a:ext uri="{FF2B5EF4-FFF2-40B4-BE49-F238E27FC236}">
                  <a16:creationId xmlns:a16="http://schemas.microsoft.com/office/drawing/2014/main" id="{6B49126C-2FD3-D64E-3314-3F3BE8076550}"/>
                </a:ext>
              </a:extLst>
            </p:cNvPr>
            <p:cNvSpPr/>
            <p:nvPr/>
          </p:nvSpPr>
          <p:spPr>
            <a:xfrm>
              <a:off x="506798" y="2849180"/>
              <a:ext cx="105994" cy="102519"/>
            </a:xfrm>
            <a:custGeom>
              <a:avLst/>
              <a:gdLst/>
              <a:ahLst/>
              <a:cxnLst/>
              <a:rect l="l" t="t" r="r" b="b"/>
              <a:pathLst>
                <a:path w="823" h="796" extrusionOk="0">
                  <a:moveTo>
                    <a:pt x="401" y="0"/>
                  </a:moveTo>
                  <a:cubicBezTo>
                    <a:pt x="204" y="0"/>
                    <a:pt x="0" y="170"/>
                    <a:pt x="0" y="401"/>
                  </a:cubicBezTo>
                  <a:cubicBezTo>
                    <a:pt x="0" y="625"/>
                    <a:pt x="204" y="795"/>
                    <a:pt x="401" y="795"/>
                  </a:cubicBezTo>
                  <a:cubicBezTo>
                    <a:pt x="625" y="795"/>
                    <a:pt x="822" y="625"/>
                    <a:pt x="822" y="401"/>
                  </a:cubicBezTo>
                  <a:cubicBezTo>
                    <a:pt x="822" y="170"/>
                    <a:pt x="625" y="0"/>
                    <a:pt x="401"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83;p61">
              <a:extLst>
                <a:ext uri="{FF2B5EF4-FFF2-40B4-BE49-F238E27FC236}">
                  <a16:creationId xmlns:a16="http://schemas.microsoft.com/office/drawing/2014/main" id="{967341AF-E827-0E22-F818-9DF446493E4B}"/>
                </a:ext>
              </a:extLst>
            </p:cNvPr>
            <p:cNvSpPr/>
            <p:nvPr/>
          </p:nvSpPr>
          <p:spPr>
            <a:xfrm>
              <a:off x="715056" y="2849180"/>
              <a:ext cx="105994" cy="102519"/>
            </a:xfrm>
            <a:custGeom>
              <a:avLst/>
              <a:gdLst/>
              <a:ahLst/>
              <a:cxnLst/>
              <a:rect l="l" t="t" r="r" b="b"/>
              <a:pathLst>
                <a:path w="823" h="796" extrusionOk="0">
                  <a:moveTo>
                    <a:pt x="422" y="0"/>
                  </a:moveTo>
                  <a:cubicBezTo>
                    <a:pt x="198" y="0"/>
                    <a:pt x="0" y="170"/>
                    <a:pt x="0" y="401"/>
                  </a:cubicBezTo>
                  <a:cubicBezTo>
                    <a:pt x="0" y="625"/>
                    <a:pt x="198" y="795"/>
                    <a:pt x="422" y="795"/>
                  </a:cubicBezTo>
                  <a:cubicBezTo>
                    <a:pt x="626" y="795"/>
                    <a:pt x="823" y="625"/>
                    <a:pt x="823" y="401"/>
                  </a:cubicBezTo>
                  <a:cubicBezTo>
                    <a:pt x="823" y="170"/>
                    <a:pt x="626" y="0"/>
                    <a:pt x="422"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84;p61">
              <a:extLst>
                <a:ext uri="{FF2B5EF4-FFF2-40B4-BE49-F238E27FC236}">
                  <a16:creationId xmlns:a16="http://schemas.microsoft.com/office/drawing/2014/main" id="{7C1F795C-3817-CC63-C71B-DA986D3CC96F}"/>
                </a:ext>
              </a:extLst>
            </p:cNvPr>
            <p:cNvSpPr/>
            <p:nvPr/>
          </p:nvSpPr>
          <p:spPr>
            <a:xfrm>
              <a:off x="922540" y="2849180"/>
              <a:ext cx="105994" cy="102519"/>
            </a:xfrm>
            <a:custGeom>
              <a:avLst/>
              <a:gdLst/>
              <a:ahLst/>
              <a:cxnLst/>
              <a:rect l="l" t="t" r="r" b="b"/>
              <a:pathLst>
                <a:path w="823" h="796" extrusionOk="0">
                  <a:moveTo>
                    <a:pt x="428" y="0"/>
                  </a:moveTo>
                  <a:cubicBezTo>
                    <a:pt x="204" y="0"/>
                    <a:pt x="0" y="170"/>
                    <a:pt x="0" y="401"/>
                  </a:cubicBezTo>
                  <a:cubicBezTo>
                    <a:pt x="0" y="625"/>
                    <a:pt x="204" y="795"/>
                    <a:pt x="428" y="795"/>
                  </a:cubicBezTo>
                  <a:cubicBezTo>
                    <a:pt x="653" y="795"/>
                    <a:pt x="822" y="625"/>
                    <a:pt x="822" y="401"/>
                  </a:cubicBezTo>
                  <a:cubicBezTo>
                    <a:pt x="822" y="170"/>
                    <a:pt x="653" y="0"/>
                    <a:pt x="428"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85;p61">
              <a:extLst>
                <a:ext uri="{FF2B5EF4-FFF2-40B4-BE49-F238E27FC236}">
                  <a16:creationId xmlns:a16="http://schemas.microsoft.com/office/drawing/2014/main" id="{F75932B1-E012-188D-0FCF-578E595D08EC}"/>
                </a:ext>
              </a:extLst>
            </p:cNvPr>
            <p:cNvSpPr/>
            <p:nvPr/>
          </p:nvSpPr>
          <p:spPr>
            <a:xfrm>
              <a:off x="1134275" y="2849180"/>
              <a:ext cx="102517" cy="102519"/>
            </a:xfrm>
            <a:custGeom>
              <a:avLst/>
              <a:gdLst/>
              <a:ahLst/>
              <a:cxnLst/>
              <a:rect l="l" t="t" r="r" b="b"/>
              <a:pathLst>
                <a:path w="796" h="796" extrusionOk="0">
                  <a:moveTo>
                    <a:pt x="395" y="0"/>
                  </a:moveTo>
                  <a:cubicBezTo>
                    <a:pt x="171" y="0"/>
                    <a:pt x="1" y="170"/>
                    <a:pt x="1" y="401"/>
                  </a:cubicBezTo>
                  <a:cubicBezTo>
                    <a:pt x="1" y="625"/>
                    <a:pt x="171" y="795"/>
                    <a:pt x="395" y="795"/>
                  </a:cubicBezTo>
                  <a:cubicBezTo>
                    <a:pt x="626" y="795"/>
                    <a:pt x="796" y="625"/>
                    <a:pt x="796" y="401"/>
                  </a:cubicBezTo>
                  <a:cubicBezTo>
                    <a:pt x="796" y="170"/>
                    <a:pt x="626" y="0"/>
                    <a:pt x="395"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86;p61">
              <a:extLst>
                <a:ext uri="{FF2B5EF4-FFF2-40B4-BE49-F238E27FC236}">
                  <a16:creationId xmlns:a16="http://schemas.microsoft.com/office/drawing/2014/main" id="{2A608309-E2B7-F646-01ED-6914C942CE45}"/>
                </a:ext>
              </a:extLst>
            </p:cNvPr>
            <p:cNvSpPr/>
            <p:nvPr/>
          </p:nvSpPr>
          <p:spPr>
            <a:xfrm>
              <a:off x="1342661" y="2849180"/>
              <a:ext cx="101615" cy="102519"/>
            </a:xfrm>
            <a:custGeom>
              <a:avLst/>
              <a:gdLst/>
              <a:ahLst/>
              <a:cxnLst/>
              <a:rect l="l" t="t" r="r" b="b"/>
              <a:pathLst>
                <a:path w="789" h="796" extrusionOk="0">
                  <a:moveTo>
                    <a:pt x="394" y="0"/>
                  </a:moveTo>
                  <a:cubicBezTo>
                    <a:pt x="170" y="0"/>
                    <a:pt x="0" y="170"/>
                    <a:pt x="0" y="401"/>
                  </a:cubicBezTo>
                  <a:cubicBezTo>
                    <a:pt x="0" y="625"/>
                    <a:pt x="170" y="795"/>
                    <a:pt x="394" y="795"/>
                  </a:cubicBezTo>
                  <a:cubicBezTo>
                    <a:pt x="619" y="795"/>
                    <a:pt x="789" y="625"/>
                    <a:pt x="789" y="401"/>
                  </a:cubicBezTo>
                  <a:cubicBezTo>
                    <a:pt x="789" y="170"/>
                    <a:pt x="619" y="0"/>
                    <a:pt x="394"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87;p61">
              <a:extLst>
                <a:ext uri="{FF2B5EF4-FFF2-40B4-BE49-F238E27FC236}">
                  <a16:creationId xmlns:a16="http://schemas.microsoft.com/office/drawing/2014/main" id="{A10FD159-989D-D9A7-5EE5-87C849E4B907}"/>
                </a:ext>
              </a:extLst>
            </p:cNvPr>
            <p:cNvSpPr/>
            <p:nvPr/>
          </p:nvSpPr>
          <p:spPr>
            <a:xfrm>
              <a:off x="1550017" y="2849180"/>
              <a:ext cx="102517" cy="102519"/>
            </a:xfrm>
            <a:custGeom>
              <a:avLst/>
              <a:gdLst/>
              <a:ahLst/>
              <a:cxnLst/>
              <a:rect l="l" t="t" r="r" b="b"/>
              <a:pathLst>
                <a:path w="796" h="796" extrusionOk="0">
                  <a:moveTo>
                    <a:pt x="395" y="0"/>
                  </a:moveTo>
                  <a:cubicBezTo>
                    <a:pt x="171" y="0"/>
                    <a:pt x="1" y="170"/>
                    <a:pt x="1" y="401"/>
                  </a:cubicBezTo>
                  <a:cubicBezTo>
                    <a:pt x="1" y="625"/>
                    <a:pt x="171" y="795"/>
                    <a:pt x="395" y="795"/>
                  </a:cubicBezTo>
                  <a:cubicBezTo>
                    <a:pt x="626" y="795"/>
                    <a:pt x="796" y="625"/>
                    <a:pt x="796" y="401"/>
                  </a:cubicBezTo>
                  <a:cubicBezTo>
                    <a:pt x="796" y="170"/>
                    <a:pt x="626" y="0"/>
                    <a:pt x="395"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88;p61">
              <a:extLst>
                <a:ext uri="{FF2B5EF4-FFF2-40B4-BE49-F238E27FC236}">
                  <a16:creationId xmlns:a16="http://schemas.microsoft.com/office/drawing/2014/main" id="{D1E2EE97-95D8-7EF7-13B4-B634448AD20A}"/>
                </a:ext>
              </a:extLst>
            </p:cNvPr>
            <p:cNvSpPr/>
            <p:nvPr/>
          </p:nvSpPr>
          <p:spPr>
            <a:xfrm>
              <a:off x="1758404" y="2849180"/>
              <a:ext cx="105093" cy="102519"/>
            </a:xfrm>
            <a:custGeom>
              <a:avLst/>
              <a:gdLst/>
              <a:ahLst/>
              <a:cxnLst/>
              <a:rect l="l" t="t" r="r" b="b"/>
              <a:pathLst>
                <a:path w="816" h="796" extrusionOk="0">
                  <a:moveTo>
                    <a:pt x="394" y="0"/>
                  </a:moveTo>
                  <a:cubicBezTo>
                    <a:pt x="170" y="0"/>
                    <a:pt x="0" y="170"/>
                    <a:pt x="0" y="401"/>
                  </a:cubicBezTo>
                  <a:cubicBezTo>
                    <a:pt x="0" y="625"/>
                    <a:pt x="170" y="795"/>
                    <a:pt x="394" y="795"/>
                  </a:cubicBezTo>
                  <a:cubicBezTo>
                    <a:pt x="619" y="795"/>
                    <a:pt x="816" y="625"/>
                    <a:pt x="816" y="401"/>
                  </a:cubicBezTo>
                  <a:cubicBezTo>
                    <a:pt x="816" y="170"/>
                    <a:pt x="619" y="0"/>
                    <a:pt x="394"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89;p61">
              <a:extLst>
                <a:ext uri="{FF2B5EF4-FFF2-40B4-BE49-F238E27FC236}">
                  <a16:creationId xmlns:a16="http://schemas.microsoft.com/office/drawing/2014/main" id="{E4029E7E-C4BB-36EA-E76A-B41CD6AB5469}"/>
                </a:ext>
              </a:extLst>
            </p:cNvPr>
            <p:cNvSpPr/>
            <p:nvPr/>
          </p:nvSpPr>
          <p:spPr>
            <a:xfrm>
              <a:off x="1965759" y="2849180"/>
              <a:ext cx="106123" cy="102519"/>
            </a:xfrm>
            <a:custGeom>
              <a:avLst/>
              <a:gdLst/>
              <a:ahLst/>
              <a:cxnLst/>
              <a:rect l="l" t="t" r="r" b="b"/>
              <a:pathLst>
                <a:path w="824" h="796" extrusionOk="0">
                  <a:moveTo>
                    <a:pt x="395" y="0"/>
                  </a:moveTo>
                  <a:cubicBezTo>
                    <a:pt x="198" y="0"/>
                    <a:pt x="1" y="170"/>
                    <a:pt x="1" y="401"/>
                  </a:cubicBezTo>
                  <a:cubicBezTo>
                    <a:pt x="1" y="625"/>
                    <a:pt x="198" y="795"/>
                    <a:pt x="395" y="795"/>
                  </a:cubicBezTo>
                  <a:cubicBezTo>
                    <a:pt x="626" y="795"/>
                    <a:pt x="823" y="625"/>
                    <a:pt x="823" y="401"/>
                  </a:cubicBezTo>
                  <a:cubicBezTo>
                    <a:pt x="823" y="170"/>
                    <a:pt x="626" y="0"/>
                    <a:pt x="395"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90;p61">
              <a:extLst>
                <a:ext uri="{FF2B5EF4-FFF2-40B4-BE49-F238E27FC236}">
                  <a16:creationId xmlns:a16="http://schemas.microsoft.com/office/drawing/2014/main" id="{F49CD1A4-9216-2136-24DB-9724FB8A854C}"/>
                </a:ext>
              </a:extLst>
            </p:cNvPr>
            <p:cNvSpPr/>
            <p:nvPr/>
          </p:nvSpPr>
          <p:spPr>
            <a:xfrm>
              <a:off x="2174146" y="2849180"/>
              <a:ext cx="105093" cy="102519"/>
            </a:xfrm>
            <a:custGeom>
              <a:avLst/>
              <a:gdLst/>
              <a:ahLst/>
              <a:cxnLst/>
              <a:rect l="l" t="t" r="r" b="b"/>
              <a:pathLst>
                <a:path w="816" h="796" extrusionOk="0">
                  <a:moveTo>
                    <a:pt x="422" y="0"/>
                  </a:moveTo>
                  <a:cubicBezTo>
                    <a:pt x="197" y="0"/>
                    <a:pt x="0" y="170"/>
                    <a:pt x="0" y="401"/>
                  </a:cubicBezTo>
                  <a:cubicBezTo>
                    <a:pt x="0" y="625"/>
                    <a:pt x="197" y="795"/>
                    <a:pt x="422" y="795"/>
                  </a:cubicBezTo>
                  <a:cubicBezTo>
                    <a:pt x="619" y="795"/>
                    <a:pt x="816" y="625"/>
                    <a:pt x="816" y="401"/>
                  </a:cubicBezTo>
                  <a:cubicBezTo>
                    <a:pt x="816" y="170"/>
                    <a:pt x="619" y="0"/>
                    <a:pt x="422"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91;p61">
              <a:extLst>
                <a:ext uri="{FF2B5EF4-FFF2-40B4-BE49-F238E27FC236}">
                  <a16:creationId xmlns:a16="http://schemas.microsoft.com/office/drawing/2014/main" id="{A6F38261-8275-F412-69CF-192CD9BF45CF}"/>
                </a:ext>
              </a:extLst>
            </p:cNvPr>
            <p:cNvSpPr/>
            <p:nvPr/>
          </p:nvSpPr>
          <p:spPr>
            <a:xfrm>
              <a:off x="2381630" y="2849180"/>
              <a:ext cx="105994" cy="102519"/>
            </a:xfrm>
            <a:custGeom>
              <a:avLst/>
              <a:gdLst/>
              <a:ahLst/>
              <a:cxnLst/>
              <a:rect l="l" t="t" r="r" b="b"/>
              <a:pathLst>
                <a:path w="823" h="796" extrusionOk="0">
                  <a:moveTo>
                    <a:pt x="428" y="0"/>
                  </a:moveTo>
                  <a:cubicBezTo>
                    <a:pt x="197" y="0"/>
                    <a:pt x="0" y="170"/>
                    <a:pt x="0" y="401"/>
                  </a:cubicBezTo>
                  <a:cubicBezTo>
                    <a:pt x="0" y="625"/>
                    <a:pt x="197" y="795"/>
                    <a:pt x="428" y="795"/>
                  </a:cubicBezTo>
                  <a:cubicBezTo>
                    <a:pt x="652" y="795"/>
                    <a:pt x="822" y="625"/>
                    <a:pt x="822" y="401"/>
                  </a:cubicBezTo>
                  <a:cubicBezTo>
                    <a:pt x="822" y="170"/>
                    <a:pt x="652" y="0"/>
                    <a:pt x="428"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92;p61">
              <a:extLst>
                <a:ext uri="{FF2B5EF4-FFF2-40B4-BE49-F238E27FC236}">
                  <a16:creationId xmlns:a16="http://schemas.microsoft.com/office/drawing/2014/main" id="{D683C28F-C785-089F-9714-A827BDFCA2AA}"/>
                </a:ext>
              </a:extLst>
            </p:cNvPr>
            <p:cNvSpPr/>
            <p:nvPr/>
          </p:nvSpPr>
          <p:spPr>
            <a:xfrm>
              <a:off x="2593365" y="2849180"/>
              <a:ext cx="101615" cy="102519"/>
            </a:xfrm>
            <a:custGeom>
              <a:avLst/>
              <a:gdLst/>
              <a:ahLst/>
              <a:cxnLst/>
              <a:rect l="l" t="t" r="r" b="b"/>
              <a:pathLst>
                <a:path w="789" h="796" extrusionOk="0">
                  <a:moveTo>
                    <a:pt x="395" y="0"/>
                  </a:moveTo>
                  <a:cubicBezTo>
                    <a:pt x="171" y="0"/>
                    <a:pt x="1" y="170"/>
                    <a:pt x="1" y="401"/>
                  </a:cubicBezTo>
                  <a:cubicBezTo>
                    <a:pt x="1" y="625"/>
                    <a:pt x="171" y="795"/>
                    <a:pt x="395" y="795"/>
                  </a:cubicBezTo>
                  <a:cubicBezTo>
                    <a:pt x="619" y="795"/>
                    <a:pt x="789" y="625"/>
                    <a:pt x="789" y="401"/>
                  </a:cubicBezTo>
                  <a:cubicBezTo>
                    <a:pt x="789" y="170"/>
                    <a:pt x="619" y="0"/>
                    <a:pt x="395"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93;p61">
              <a:extLst>
                <a:ext uri="{FF2B5EF4-FFF2-40B4-BE49-F238E27FC236}">
                  <a16:creationId xmlns:a16="http://schemas.microsoft.com/office/drawing/2014/main" id="{3E6168A0-91E6-6109-E567-7D23D1AAF309}"/>
                </a:ext>
              </a:extLst>
            </p:cNvPr>
            <p:cNvSpPr/>
            <p:nvPr/>
          </p:nvSpPr>
          <p:spPr>
            <a:xfrm>
              <a:off x="2800850" y="2849180"/>
              <a:ext cx="102517" cy="102519"/>
            </a:xfrm>
            <a:custGeom>
              <a:avLst/>
              <a:gdLst/>
              <a:ahLst/>
              <a:cxnLst/>
              <a:rect l="l" t="t" r="r" b="b"/>
              <a:pathLst>
                <a:path w="796" h="796" extrusionOk="0">
                  <a:moveTo>
                    <a:pt x="401" y="0"/>
                  </a:moveTo>
                  <a:cubicBezTo>
                    <a:pt x="170" y="0"/>
                    <a:pt x="0" y="170"/>
                    <a:pt x="0" y="401"/>
                  </a:cubicBezTo>
                  <a:cubicBezTo>
                    <a:pt x="0" y="625"/>
                    <a:pt x="170" y="795"/>
                    <a:pt x="401" y="795"/>
                  </a:cubicBezTo>
                  <a:cubicBezTo>
                    <a:pt x="626" y="795"/>
                    <a:pt x="795" y="625"/>
                    <a:pt x="795" y="401"/>
                  </a:cubicBezTo>
                  <a:cubicBezTo>
                    <a:pt x="795" y="170"/>
                    <a:pt x="626" y="0"/>
                    <a:pt x="401"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94;p61">
              <a:extLst>
                <a:ext uri="{FF2B5EF4-FFF2-40B4-BE49-F238E27FC236}">
                  <a16:creationId xmlns:a16="http://schemas.microsoft.com/office/drawing/2014/main" id="{C3707977-5C11-FFAC-C62D-79D12E999AD2}"/>
                </a:ext>
              </a:extLst>
            </p:cNvPr>
            <p:cNvSpPr/>
            <p:nvPr/>
          </p:nvSpPr>
          <p:spPr>
            <a:xfrm>
              <a:off x="3009107" y="2849180"/>
              <a:ext cx="101744" cy="102519"/>
            </a:xfrm>
            <a:custGeom>
              <a:avLst/>
              <a:gdLst/>
              <a:ahLst/>
              <a:cxnLst/>
              <a:rect l="l" t="t" r="r" b="b"/>
              <a:pathLst>
                <a:path w="790" h="796" extrusionOk="0">
                  <a:moveTo>
                    <a:pt x="395" y="0"/>
                  </a:moveTo>
                  <a:cubicBezTo>
                    <a:pt x="171" y="0"/>
                    <a:pt x="1" y="170"/>
                    <a:pt x="1" y="401"/>
                  </a:cubicBezTo>
                  <a:cubicBezTo>
                    <a:pt x="1" y="625"/>
                    <a:pt x="171" y="795"/>
                    <a:pt x="395" y="795"/>
                  </a:cubicBezTo>
                  <a:cubicBezTo>
                    <a:pt x="619" y="795"/>
                    <a:pt x="789" y="625"/>
                    <a:pt x="789" y="401"/>
                  </a:cubicBezTo>
                  <a:cubicBezTo>
                    <a:pt x="789" y="170"/>
                    <a:pt x="619" y="0"/>
                    <a:pt x="395"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95;p61">
              <a:extLst>
                <a:ext uri="{FF2B5EF4-FFF2-40B4-BE49-F238E27FC236}">
                  <a16:creationId xmlns:a16="http://schemas.microsoft.com/office/drawing/2014/main" id="{AE09CE99-9ABC-5581-0541-2AF1CE50BE24}"/>
                </a:ext>
              </a:extLst>
            </p:cNvPr>
            <p:cNvSpPr/>
            <p:nvPr/>
          </p:nvSpPr>
          <p:spPr>
            <a:xfrm>
              <a:off x="3235009" y="2849180"/>
              <a:ext cx="102517" cy="102519"/>
            </a:xfrm>
            <a:custGeom>
              <a:avLst/>
              <a:gdLst/>
              <a:ahLst/>
              <a:cxnLst/>
              <a:rect l="l" t="t" r="r" b="b"/>
              <a:pathLst>
                <a:path w="796" h="796" extrusionOk="0">
                  <a:moveTo>
                    <a:pt x="394" y="0"/>
                  </a:moveTo>
                  <a:cubicBezTo>
                    <a:pt x="170" y="0"/>
                    <a:pt x="0" y="170"/>
                    <a:pt x="0" y="401"/>
                  </a:cubicBezTo>
                  <a:cubicBezTo>
                    <a:pt x="0" y="625"/>
                    <a:pt x="170" y="795"/>
                    <a:pt x="394" y="795"/>
                  </a:cubicBezTo>
                  <a:cubicBezTo>
                    <a:pt x="625" y="795"/>
                    <a:pt x="795" y="625"/>
                    <a:pt x="795" y="401"/>
                  </a:cubicBezTo>
                  <a:cubicBezTo>
                    <a:pt x="795" y="170"/>
                    <a:pt x="625" y="0"/>
                    <a:pt x="394"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96;p61">
              <a:extLst>
                <a:ext uri="{FF2B5EF4-FFF2-40B4-BE49-F238E27FC236}">
                  <a16:creationId xmlns:a16="http://schemas.microsoft.com/office/drawing/2014/main" id="{DE2B1EC4-DAD2-8AA3-E6B9-A61807024572}"/>
                </a:ext>
              </a:extLst>
            </p:cNvPr>
            <p:cNvSpPr/>
            <p:nvPr/>
          </p:nvSpPr>
          <p:spPr>
            <a:xfrm>
              <a:off x="3460782" y="2849180"/>
              <a:ext cx="105994" cy="102519"/>
            </a:xfrm>
            <a:custGeom>
              <a:avLst/>
              <a:gdLst/>
              <a:ahLst/>
              <a:cxnLst/>
              <a:rect l="l" t="t" r="r" b="b"/>
              <a:pathLst>
                <a:path w="823" h="796" extrusionOk="0">
                  <a:moveTo>
                    <a:pt x="401" y="0"/>
                  </a:moveTo>
                  <a:cubicBezTo>
                    <a:pt x="170" y="0"/>
                    <a:pt x="0" y="170"/>
                    <a:pt x="0" y="401"/>
                  </a:cubicBezTo>
                  <a:cubicBezTo>
                    <a:pt x="0" y="625"/>
                    <a:pt x="170" y="795"/>
                    <a:pt x="401" y="795"/>
                  </a:cubicBezTo>
                  <a:cubicBezTo>
                    <a:pt x="626" y="795"/>
                    <a:pt x="823" y="625"/>
                    <a:pt x="823" y="401"/>
                  </a:cubicBezTo>
                  <a:cubicBezTo>
                    <a:pt x="823" y="170"/>
                    <a:pt x="626" y="0"/>
                    <a:pt x="401"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97;p61">
              <a:extLst>
                <a:ext uri="{FF2B5EF4-FFF2-40B4-BE49-F238E27FC236}">
                  <a16:creationId xmlns:a16="http://schemas.microsoft.com/office/drawing/2014/main" id="{A7203B2F-3640-272F-562C-2C3FA0CA6AB5}"/>
                </a:ext>
              </a:extLst>
            </p:cNvPr>
            <p:cNvSpPr/>
            <p:nvPr/>
          </p:nvSpPr>
          <p:spPr>
            <a:xfrm>
              <a:off x="890085" y="3323521"/>
              <a:ext cx="105994" cy="105996"/>
            </a:xfrm>
            <a:custGeom>
              <a:avLst/>
              <a:gdLst/>
              <a:ahLst/>
              <a:cxnLst/>
              <a:rect l="l" t="t" r="r" b="b"/>
              <a:pathLst>
                <a:path w="823" h="823" extrusionOk="0">
                  <a:moveTo>
                    <a:pt x="422" y="1"/>
                  </a:moveTo>
                  <a:cubicBezTo>
                    <a:pt x="198" y="1"/>
                    <a:pt x="1" y="170"/>
                    <a:pt x="1" y="395"/>
                  </a:cubicBezTo>
                  <a:cubicBezTo>
                    <a:pt x="1" y="626"/>
                    <a:pt x="198" y="823"/>
                    <a:pt x="422" y="823"/>
                  </a:cubicBezTo>
                  <a:cubicBezTo>
                    <a:pt x="653" y="823"/>
                    <a:pt x="823" y="626"/>
                    <a:pt x="823" y="395"/>
                  </a:cubicBezTo>
                  <a:cubicBezTo>
                    <a:pt x="823" y="170"/>
                    <a:pt x="653" y="1"/>
                    <a:pt x="422"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98;p61">
              <a:extLst>
                <a:ext uri="{FF2B5EF4-FFF2-40B4-BE49-F238E27FC236}">
                  <a16:creationId xmlns:a16="http://schemas.microsoft.com/office/drawing/2014/main" id="{08B018DF-F723-5D25-1BD8-C06F1EC73200}"/>
                </a:ext>
              </a:extLst>
            </p:cNvPr>
            <p:cNvSpPr/>
            <p:nvPr/>
          </p:nvSpPr>
          <p:spPr>
            <a:xfrm>
              <a:off x="686206" y="3323521"/>
              <a:ext cx="101615" cy="105996"/>
            </a:xfrm>
            <a:custGeom>
              <a:avLst/>
              <a:gdLst/>
              <a:ahLst/>
              <a:cxnLst/>
              <a:rect l="l" t="t" r="r" b="b"/>
              <a:pathLst>
                <a:path w="789" h="823" extrusionOk="0">
                  <a:moveTo>
                    <a:pt x="394" y="1"/>
                  </a:moveTo>
                  <a:cubicBezTo>
                    <a:pt x="170" y="1"/>
                    <a:pt x="0" y="170"/>
                    <a:pt x="0" y="395"/>
                  </a:cubicBezTo>
                  <a:cubicBezTo>
                    <a:pt x="0" y="626"/>
                    <a:pt x="170" y="823"/>
                    <a:pt x="394" y="823"/>
                  </a:cubicBezTo>
                  <a:cubicBezTo>
                    <a:pt x="619" y="823"/>
                    <a:pt x="789" y="626"/>
                    <a:pt x="789" y="395"/>
                  </a:cubicBezTo>
                  <a:cubicBezTo>
                    <a:pt x="789" y="170"/>
                    <a:pt x="619" y="1"/>
                    <a:pt x="394"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99;p61">
              <a:extLst>
                <a:ext uri="{FF2B5EF4-FFF2-40B4-BE49-F238E27FC236}">
                  <a16:creationId xmlns:a16="http://schemas.microsoft.com/office/drawing/2014/main" id="{002F94CE-9F41-A40D-DDDA-BC64C80E8860}"/>
                </a:ext>
              </a:extLst>
            </p:cNvPr>
            <p:cNvSpPr/>
            <p:nvPr/>
          </p:nvSpPr>
          <p:spPr>
            <a:xfrm>
              <a:off x="1101948" y="3323521"/>
              <a:ext cx="101615" cy="105996"/>
            </a:xfrm>
            <a:custGeom>
              <a:avLst/>
              <a:gdLst/>
              <a:ahLst/>
              <a:cxnLst/>
              <a:rect l="l" t="t" r="r" b="b"/>
              <a:pathLst>
                <a:path w="789" h="823" extrusionOk="0">
                  <a:moveTo>
                    <a:pt x="394" y="1"/>
                  </a:moveTo>
                  <a:cubicBezTo>
                    <a:pt x="170" y="1"/>
                    <a:pt x="0" y="170"/>
                    <a:pt x="0" y="395"/>
                  </a:cubicBezTo>
                  <a:cubicBezTo>
                    <a:pt x="0" y="626"/>
                    <a:pt x="170" y="823"/>
                    <a:pt x="394" y="823"/>
                  </a:cubicBezTo>
                  <a:cubicBezTo>
                    <a:pt x="619" y="823"/>
                    <a:pt x="789" y="626"/>
                    <a:pt x="789" y="395"/>
                  </a:cubicBezTo>
                  <a:cubicBezTo>
                    <a:pt x="789" y="170"/>
                    <a:pt x="619" y="1"/>
                    <a:pt x="394"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00;p61">
              <a:extLst>
                <a:ext uri="{FF2B5EF4-FFF2-40B4-BE49-F238E27FC236}">
                  <a16:creationId xmlns:a16="http://schemas.microsoft.com/office/drawing/2014/main" id="{ADDD5824-959C-DFE4-8856-097DD7153B0B}"/>
                </a:ext>
              </a:extLst>
            </p:cNvPr>
            <p:cNvSpPr/>
            <p:nvPr/>
          </p:nvSpPr>
          <p:spPr>
            <a:xfrm>
              <a:off x="1309304" y="3323521"/>
              <a:ext cx="102646" cy="105996"/>
            </a:xfrm>
            <a:custGeom>
              <a:avLst/>
              <a:gdLst/>
              <a:ahLst/>
              <a:cxnLst/>
              <a:rect l="l" t="t" r="r" b="b"/>
              <a:pathLst>
                <a:path w="797" h="823" extrusionOk="0">
                  <a:moveTo>
                    <a:pt x="395" y="1"/>
                  </a:moveTo>
                  <a:cubicBezTo>
                    <a:pt x="171" y="1"/>
                    <a:pt x="1" y="170"/>
                    <a:pt x="1" y="395"/>
                  </a:cubicBezTo>
                  <a:cubicBezTo>
                    <a:pt x="1" y="626"/>
                    <a:pt x="171" y="823"/>
                    <a:pt x="395" y="823"/>
                  </a:cubicBezTo>
                  <a:cubicBezTo>
                    <a:pt x="626" y="823"/>
                    <a:pt x="796" y="626"/>
                    <a:pt x="796" y="395"/>
                  </a:cubicBezTo>
                  <a:cubicBezTo>
                    <a:pt x="796" y="170"/>
                    <a:pt x="626" y="1"/>
                    <a:pt x="395"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01;p61">
              <a:extLst>
                <a:ext uri="{FF2B5EF4-FFF2-40B4-BE49-F238E27FC236}">
                  <a16:creationId xmlns:a16="http://schemas.microsoft.com/office/drawing/2014/main" id="{F201C4A5-3E89-BDFA-8323-FCCD897CF9C2}"/>
                </a:ext>
              </a:extLst>
            </p:cNvPr>
            <p:cNvSpPr/>
            <p:nvPr/>
          </p:nvSpPr>
          <p:spPr>
            <a:xfrm>
              <a:off x="1517690" y="3323521"/>
              <a:ext cx="101615" cy="105996"/>
            </a:xfrm>
            <a:custGeom>
              <a:avLst/>
              <a:gdLst/>
              <a:ahLst/>
              <a:cxnLst/>
              <a:rect l="l" t="t" r="r" b="b"/>
              <a:pathLst>
                <a:path w="789" h="823" extrusionOk="0">
                  <a:moveTo>
                    <a:pt x="395" y="1"/>
                  </a:moveTo>
                  <a:cubicBezTo>
                    <a:pt x="170" y="1"/>
                    <a:pt x="0" y="170"/>
                    <a:pt x="0" y="395"/>
                  </a:cubicBezTo>
                  <a:cubicBezTo>
                    <a:pt x="0" y="626"/>
                    <a:pt x="170" y="823"/>
                    <a:pt x="395" y="823"/>
                  </a:cubicBezTo>
                  <a:cubicBezTo>
                    <a:pt x="619" y="823"/>
                    <a:pt x="789" y="626"/>
                    <a:pt x="789" y="395"/>
                  </a:cubicBezTo>
                  <a:cubicBezTo>
                    <a:pt x="789" y="170"/>
                    <a:pt x="619" y="1"/>
                    <a:pt x="395"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02;p61">
              <a:extLst>
                <a:ext uri="{FF2B5EF4-FFF2-40B4-BE49-F238E27FC236}">
                  <a16:creationId xmlns:a16="http://schemas.microsoft.com/office/drawing/2014/main" id="{FD32F04E-241E-D242-4D3D-AA88D90331C9}"/>
                </a:ext>
              </a:extLst>
            </p:cNvPr>
            <p:cNvSpPr/>
            <p:nvPr/>
          </p:nvSpPr>
          <p:spPr>
            <a:xfrm>
              <a:off x="1725175" y="3323521"/>
              <a:ext cx="105994" cy="105996"/>
            </a:xfrm>
            <a:custGeom>
              <a:avLst/>
              <a:gdLst/>
              <a:ahLst/>
              <a:cxnLst/>
              <a:rect l="l" t="t" r="r" b="b"/>
              <a:pathLst>
                <a:path w="823" h="823" extrusionOk="0">
                  <a:moveTo>
                    <a:pt x="394" y="1"/>
                  </a:moveTo>
                  <a:cubicBezTo>
                    <a:pt x="170" y="1"/>
                    <a:pt x="0" y="170"/>
                    <a:pt x="0" y="395"/>
                  </a:cubicBezTo>
                  <a:cubicBezTo>
                    <a:pt x="0" y="626"/>
                    <a:pt x="170" y="823"/>
                    <a:pt x="394" y="823"/>
                  </a:cubicBezTo>
                  <a:cubicBezTo>
                    <a:pt x="625" y="823"/>
                    <a:pt x="822" y="626"/>
                    <a:pt x="822" y="395"/>
                  </a:cubicBezTo>
                  <a:cubicBezTo>
                    <a:pt x="822" y="170"/>
                    <a:pt x="625" y="1"/>
                    <a:pt x="394"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03;p61">
              <a:extLst>
                <a:ext uri="{FF2B5EF4-FFF2-40B4-BE49-F238E27FC236}">
                  <a16:creationId xmlns:a16="http://schemas.microsoft.com/office/drawing/2014/main" id="{EDB9E0BF-20E9-6418-F11C-EE2E1C7E3FF5}"/>
                </a:ext>
              </a:extLst>
            </p:cNvPr>
            <p:cNvSpPr/>
            <p:nvPr/>
          </p:nvSpPr>
          <p:spPr>
            <a:xfrm>
              <a:off x="1933433" y="3323521"/>
              <a:ext cx="105093" cy="105996"/>
            </a:xfrm>
            <a:custGeom>
              <a:avLst/>
              <a:gdLst/>
              <a:ahLst/>
              <a:cxnLst/>
              <a:rect l="l" t="t" r="r" b="b"/>
              <a:pathLst>
                <a:path w="816" h="823" extrusionOk="0">
                  <a:moveTo>
                    <a:pt x="395" y="1"/>
                  </a:moveTo>
                  <a:cubicBezTo>
                    <a:pt x="198" y="1"/>
                    <a:pt x="0" y="170"/>
                    <a:pt x="0" y="395"/>
                  </a:cubicBezTo>
                  <a:cubicBezTo>
                    <a:pt x="0" y="626"/>
                    <a:pt x="198" y="823"/>
                    <a:pt x="395" y="823"/>
                  </a:cubicBezTo>
                  <a:cubicBezTo>
                    <a:pt x="619" y="823"/>
                    <a:pt x="816" y="626"/>
                    <a:pt x="816" y="395"/>
                  </a:cubicBezTo>
                  <a:cubicBezTo>
                    <a:pt x="816" y="170"/>
                    <a:pt x="619" y="1"/>
                    <a:pt x="395"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04;p61">
              <a:extLst>
                <a:ext uri="{FF2B5EF4-FFF2-40B4-BE49-F238E27FC236}">
                  <a16:creationId xmlns:a16="http://schemas.microsoft.com/office/drawing/2014/main" id="{ED258FD9-E41A-DDCA-BE21-1365E23C7061}"/>
                </a:ext>
              </a:extLst>
            </p:cNvPr>
            <p:cNvSpPr/>
            <p:nvPr/>
          </p:nvSpPr>
          <p:spPr>
            <a:xfrm>
              <a:off x="2140917" y="3323521"/>
              <a:ext cx="105994" cy="105996"/>
            </a:xfrm>
            <a:custGeom>
              <a:avLst/>
              <a:gdLst/>
              <a:ahLst/>
              <a:cxnLst/>
              <a:rect l="l" t="t" r="r" b="b"/>
              <a:pathLst>
                <a:path w="823" h="823" extrusionOk="0">
                  <a:moveTo>
                    <a:pt x="428" y="1"/>
                  </a:moveTo>
                  <a:cubicBezTo>
                    <a:pt x="197" y="1"/>
                    <a:pt x="0" y="170"/>
                    <a:pt x="0" y="395"/>
                  </a:cubicBezTo>
                  <a:cubicBezTo>
                    <a:pt x="0" y="626"/>
                    <a:pt x="197" y="823"/>
                    <a:pt x="428" y="823"/>
                  </a:cubicBezTo>
                  <a:cubicBezTo>
                    <a:pt x="625" y="823"/>
                    <a:pt x="822" y="626"/>
                    <a:pt x="822" y="395"/>
                  </a:cubicBezTo>
                  <a:cubicBezTo>
                    <a:pt x="822" y="170"/>
                    <a:pt x="625" y="1"/>
                    <a:pt x="428"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05;p61">
              <a:extLst>
                <a:ext uri="{FF2B5EF4-FFF2-40B4-BE49-F238E27FC236}">
                  <a16:creationId xmlns:a16="http://schemas.microsoft.com/office/drawing/2014/main" id="{A9A46F86-3299-0B61-9970-E4B1B46EA304}"/>
                </a:ext>
              </a:extLst>
            </p:cNvPr>
            <p:cNvSpPr/>
            <p:nvPr/>
          </p:nvSpPr>
          <p:spPr>
            <a:xfrm>
              <a:off x="2349175" y="3323521"/>
              <a:ext cx="105221" cy="105996"/>
            </a:xfrm>
            <a:custGeom>
              <a:avLst/>
              <a:gdLst/>
              <a:ahLst/>
              <a:cxnLst/>
              <a:rect l="l" t="t" r="r" b="b"/>
              <a:pathLst>
                <a:path w="817" h="823" extrusionOk="0">
                  <a:moveTo>
                    <a:pt x="422" y="1"/>
                  </a:moveTo>
                  <a:cubicBezTo>
                    <a:pt x="198" y="1"/>
                    <a:pt x="1" y="170"/>
                    <a:pt x="1" y="395"/>
                  </a:cubicBezTo>
                  <a:cubicBezTo>
                    <a:pt x="1" y="626"/>
                    <a:pt x="198" y="823"/>
                    <a:pt x="422" y="823"/>
                  </a:cubicBezTo>
                  <a:cubicBezTo>
                    <a:pt x="646" y="823"/>
                    <a:pt x="816" y="626"/>
                    <a:pt x="816" y="395"/>
                  </a:cubicBezTo>
                  <a:cubicBezTo>
                    <a:pt x="816" y="170"/>
                    <a:pt x="646" y="1"/>
                    <a:pt x="422"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06;p61">
              <a:extLst>
                <a:ext uri="{FF2B5EF4-FFF2-40B4-BE49-F238E27FC236}">
                  <a16:creationId xmlns:a16="http://schemas.microsoft.com/office/drawing/2014/main" id="{30694CD9-CD62-48D5-7BB5-46CBD5EA55CF}"/>
                </a:ext>
              </a:extLst>
            </p:cNvPr>
            <p:cNvSpPr/>
            <p:nvPr/>
          </p:nvSpPr>
          <p:spPr>
            <a:xfrm>
              <a:off x="2560137" y="3323521"/>
              <a:ext cx="102517" cy="105996"/>
            </a:xfrm>
            <a:custGeom>
              <a:avLst/>
              <a:gdLst/>
              <a:ahLst/>
              <a:cxnLst/>
              <a:rect l="l" t="t" r="r" b="b"/>
              <a:pathLst>
                <a:path w="796" h="823" extrusionOk="0">
                  <a:moveTo>
                    <a:pt x="401" y="1"/>
                  </a:moveTo>
                  <a:cubicBezTo>
                    <a:pt x="170" y="1"/>
                    <a:pt x="0" y="170"/>
                    <a:pt x="0" y="395"/>
                  </a:cubicBezTo>
                  <a:cubicBezTo>
                    <a:pt x="0" y="626"/>
                    <a:pt x="170" y="823"/>
                    <a:pt x="401" y="823"/>
                  </a:cubicBezTo>
                  <a:cubicBezTo>
                    <a:pt x="626" y="823"/>
                    <a:pt x="796" y="626"/>
                    <a:pt x="796" y="395"/>
                  </a:cubicBezTo>
                  <a:cubicBezTo>
                    <a:pt x="796" y="170"/>
                    <a:pt x="626" y="1"/>
                    <a:pt x="401"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7;p61">
              <a:extLst>
                <a:ext uri="{FF2B5EF4-FFF2-40B4-BE49-F238E27FC236}">
                  <a16:creationId xmlns:a16="http://schemas.microsoft.com/office/drawing/2014/main" id="{CCA526DA-7198-47B1-C9E9-8E8ED1D116F8}"/>
                </a:ext>
              </a:extLst>
            </p:cNvPr>
            <p:cNvSpPr/>
            <p:nvPr/>
          </p:nvSpPr>
          <p:spPr>
            <a:xfrm>
              <a:off x="2768394" y="3323521"/>
              <a:ext cx="101744" cy="105996"/>
            </a:xfrm>
            <a:custGeom>
              <a:avLst/>
              <a:gdLst/>
              <a:ahLst/>
              <a:cxnLst/>
              <a:rect l="l" t="t" r="r" b="b"/>
              <a:pathLst>
                <a:path w="790" h="823" extrusionOk="0">
                  <a:moveTo>
                    <a:pt x="395" y="1"/>
                  </a:moveTo>
                  <a:cubicBezTo>
                    <a:pt x="171" y="1"/>
                    <a:pt x="1" y="170"/>
                    <a:pt x="1" y="395"/>
                  </a:cubicBezTo>
                  <a:cubicBezTo>
                    <a:pt x="1" y="626"/>
                    <a:pt x="171" y="823"/>
                    <a:pt x="395" y="823"/>
                  </a:cubicBezTo>
                  <a:cubicBezTo>
                    <a:pt x="619" y="823"/>
                    <a:pt x="789" y="626"/>
                    <a:pt x="789" y="395"/>
                  </a:cubicBezTo>
                  <a:cubicBezTo>
                    <a:pt x="789" y="170"/>
                    <a:pt x="619" y="1"/>
                    <a:pt x="395"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08;p61">
              <a:extLst>
                <a:ext uri="{FF2B5EF4-FFF2-40B4-BE49-F238E27FC236}">
                  <a16:creationId xmlns:a16="http://schemas.microsoft.com/office/drawing/2014/main" id="{13E441B6-4F4F-C271-79D5-EEC8FA8B8D5C}"/>
                </a:ext>
              </a:extLst>
            </p:cNvPr>
            <p:cNvSpPr/>
            <p:nvPr/>
          </p:nvSpPr>
          <p:spPr>
            <a:xfrm>
              <a:off x="2975879" y="3323521"/>
              <a:ext cx="102517" cy="105996"/>
            </a:xfrm>
            <a:custGeom>
              <a:avLst/>
              <a:gdLst/>
              <a:ahLst/>
              <a:cxnLst/>
              <a:rect l="l" t="t" r="r" b="b"/>
              <a:pathLst>
                <a:path w="796" h="823" extrusionOk="0">
                  <a:moveTo>
                    <a:pt x="401" y="1"/>
                  </a:moveTo>
                  <a:cubicBezTo>
                    <a:pt x="170" y="1"/>
                    <a:pt x="0" y="170"/>
                    <a:pt x="0" y="395"/>
                  </a:cubicBezTo>
                  <a:cubicBezTo>
                    <a:pt x="0" y="626"/>
                    <a:pt x="170" y="823"/>
                    <a:pt x="401" y="823"/>
                  </a:cubicBezTo>
                  <a:cubicBezTo>
                    <a:pt x="626" y="823"/>
                    <a:pt x="796" y="626"/>
                    <a:pt x="796" y="395"/>
                  </a:cubicBezTo>
                  <a:cubicBezTo>
                    <a:pt x="796" y="170"/>
                    <a:pt x="626" y="1"/>
                    <a:pt x="401"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09;p61">
              <a:extLst>
                <a:ext uri="{FF2B5EF4-FFF2-40B4-BE49-F238E27FC236}">
                  <a16:creationId xmlns:a16="http://schemas.microsoft.com/office/drawing/2014/main" id="{19F70A8A-4BFF-60C7-40E9-A0914CC1E6A2}"/>
                </a:ext>
              </a:extLst>
            </p:cNvPr>
            <p:cNvSpPr/>
            <p:nvPr/>
          </p:nvSpPr>
          <p:spPr>
            <a:xfrm>
              <a:off x="3184136" y="3323521"/>
              <a:ext cx="106123" cy="105996"/>
            </a:xfrm>
            <a:custGeom>
              <a:avLst/>
              <a:gdLst/>
              <a:ahLst/>
              <a:cxnLst/>
              <a:rect l="l" t="t" r="r" b="b"/>
              <a:pathLst>
                <a:path w="824" h="823" extrusionOk="0">
                  <a:moveTo>
                    <a:pt x="395" y="1"/>
                  </a:moveTo>
                  <a:cubicBezTo>
                    <a:pt x="171" y="1"/>
                    <a:pt x="1" y="170"/>
                    <a:pt x="1" y="395"/>
                  </a:cubicBezTo>
                  <a:cubicBezTo>
                    <a:pt x="1" y="626"/>
                    <a:pt x="171" y="823"/>
                    <a:pt x="395" y="823"/>
                  </a:cubicBezTo>
                  <a:cubicBezTo>
                    <a:pt x="619" y="823"/>
                    <a:pt x="823" y="626"/>
                    <a:pt x="823" y="395"/>
                  </a:cubicBezTo>
                  <a:cubicBezTo>
                    <a:pt x="823" y="170"/>
                    <a:pt x="619" y="1"/>
                    <a:pt x="395"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10;p61">
              <a:extLst>
                <a:ext uri="{FF2B5EF4-FFF2-40B4-BE49-F238E27FC236}">
                  <a16:creationId xmlns:a16="http://schemas.microsoft.com/office/drawing/2014/main" id="{74BA4D85-3D94-A0DF-F41A-C4C52E9D0E38}"/>
                </a:ext>
              </a:extLst>
            </p:cNvPr>
            <p:cNvSpPr/>
            <p:nvPr/>
          </p:nvSpPr>
          <p:spPr>
            <a:xfrm>
              <a:off x="3391621" y="3323521"/>
              <a:ext cx="105994" cy="105996"/>
            </a:xfrm>
            <a:custGeom>
              <a:avLst/>
              <a:gdLst/>
              <a:ahLst/>
              <a:cxnLst/>
              <a:rect l="l" t="t" r="r" b="b"/>
              <a:pathLst>
                <a:path w="823" h="823" extrusionOk="0">
                  <a:moveTo>
                    <a:pt x="402" y="1"/>
                  </a:moveTo>
                  <a:cubicBezTo>
                    <a:pt x="198" y="1"/>
                    <a:pt x="1" y="170"/>
                    <a:pt x="1" y="395"/>
                  </a:cubicBezTo>
                  <a:cubicBezTo>
                    <a:pt x="1" y="626"/>
                    <a:pt x="198" y="823"/>
                    <a:pt x="402" y="823"/>
                  </a:cubicBezTo>
                  <a:cubicBezTo>
                    <a:pt x="626" y="823"/>
                    <a:pt x="823" y="626"/>
                    <a:pt x="823" y="395"/>
                  </a:cubicBezTo>
                  <a:cubicBezTo>
                    <a:pt x="823" y="170"/>
                    <a:pt x="626" y="1"/>
                    <a:pt x="402"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11;p61">
              <a:extLst>
                <a:ext uri="{FF2B5EF4-FFF2-40B4-BE49-F238E27FC236}">
                  <a16:creationId xmlns:a16="http://schemas.microsoft.com/office/drawing/2014/main" id="{88A0DE03-1DE8-75D8-6A97-DA0B2122CCB3}"/>
                </a:ext>
              </a:extLst>
            </p:cNvPr>
            <p:cNvSpPr/>
            <p:nvPr/>
          </p:nvSpPr>
          <p:spPr>
            <a:xfrm>
              <a:off x="3599878" y="3323521"/>
              <a:ext cx="106123" cy="105996"/>
            </a:xfrm>
            <a:custGeom>
              <a:avLst/>
              <a:gdLst/>
              <a:ahLst/>
              <a:cxnLst/>
              <a:rect l="l" t="t" r="r" b="b"/>
              <a:pathLst>
                <a:path w="824" h="823" extrusionOk="0">
                  <a:moveTo>
                    <a:pt x="422" y="1"/>
                  </a:moveTo>
                  <a:cubicBezTo>
                    <a:pt x="198" y="1"/>
                    <a:pt x="1" y="170"/>
                    <a:pt x="1" y="395"/>
                  </a:cubicBezTo>
                  <a:cubicBezTo>
                    <a:pt x="1" y="626"/>
                    <a:pt x="198" y="823"/>
                    <a:pt x="422" y="823"/>
                  </a:cubicBezTo>
                  <a:cubicBezTo>
                    <a:pt x="619" y="823"/>
                    <a:pt x="823" y="626"/>
                    <a:pt x="823" y="395"/>
                  </a:cubicBezTo>
                  <a:cubicBezTo>
                    <a:pt x="823" y="170"/>
                    <a:pt x="619" y="1"/>
                    <a:pt x="422"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12;p61">
              <a:extLst>
                <a:ext uri="{FF2B5EF4-FFF2-40B4-BE49-F238E27FC236}">
                  <a16:creationId xmlns:a16="http://schemas.microsoft.com/office/drawing/2014/main" id="{AD445836-8480-2EC4-0FC4-32D4419A091A}"/>
                </a:ext>
              </a:extLst>
            </p:cNvPr>
            <p:cNvSpPr/>
            <p:nvPr/>
          </p:nvSpPr>
          <p:spPr>
            <a:xfrm>
              <a:off x="3807363" y="3323521"/>
              <a:ext cx="105994" cy="105996"/>
            </a:xfrm>
            <a:custGeom>
              <a:avLst/>
              <a:gdLst/>
              <a:ahLst/>
              <a:cxnLst/>
              <a:rect l="l" t="t" r="r" b="b"/>
              <a:pathLst>
                <a:path w="823" h="823" extrusionOk="0">
                  <a:moveTo>
                    <a:pt x="429" y="1"/>
                  </a:moveTo>
                  <a:cubicBezTo>
                    <a:pt x="198" y="1"/>
                    <a:pt x="1" y="170"/>
                    <a:pt x="1" y="395"/>
                  </a:cubicBezTo>
                  <a:cubicBezTo>
                    <a:pt x="1" y="626"/>
                    <a:pt x="198" y="823"/>
                    <a:pt x="429" y="823"/>
                  </a:cubicBezTo>
                  <a:cubicBezTo>
                    <a:pt x="653" y="823"/>
                    <a:pt x="823" y="626"/>
                    <a:pt x="823" y="395"/>
                  </a:cubicBezTo>
                  <a:cubicBezTo>
                    <a:pt x="823" y="170"/>
                    <a:pt x="653" y="1"/>
                    <a:pt x="429"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13;p61">
              <a:extLst>
                <a:ext uri="{FF2B5EF4-FFF2-40B4-BE49-F238E27FC236}">
                  <a16:creationId xmlns:a16="http://schemas.microsoft.com/office/drawing/2014/main" id="{0DE58B71-1F7A-A89F-DAB4-58404CE5A269}"/>
                </a:ext>
              </a:extLst>
            </p:cNvPr>
            <p:cNvSpPr/>
            <p:nvPr/>
          </p:nvSpPr>
          <p:spPr>
            <a:xfrm>
              <a:off x="4019227" y="3323521"/>
              <a:ext cx="102517" cy="105996"/>
            </a:xfrm>
            <a:custGeom>
              <a:avLst/>
              <a:gdLst/>
              <a:ahLst/>
              <a:cxnLst/>
              <a:rect l="l" t="t" r="r" b="b"/>
              <a:pathLst>
                <a:path w="796" h="823" extrusionOk="0">
                  <a:moveTo>
                    <a:pt x="394" y="1"/>
                  </a:moveTo>
                  <a:cubicBezTo>
                    <a:pt x="170" y="1"/>
                    <a:pt x="0" y="170"/>
                    <a:pt x="0" y="395"/>
                  </a:cubicBezTo>
                  <a:cubicBezTo>
                    <a:pt x="0" y="626"/>
                    <a:pt x="170" y="823"/>
                    <a:pt x="394" y="823"/>
                  </a:cubicBezTo>
                  <a:cubicBezTo>
                    <a:pt x="625" y="823"/>
                    <a:pt x="795" y="626"/>
                    <a:pt x="795" y="395"/>
                  </a:cubicBezTo>
                  <a:cubicBezTo>
                    <a:pt x="795" y="170"/>
                    <a:pt x="625" y="1"/>
                    <a:pt x="394"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14;p61">
              <a:extLst>
                <a:ext uri="{FF2B5EF4-FFF2-40B4-BE49-F238E27FC236}">
                  <a16:creationId xmlns:a16="http://schemas.microsoft.com/office/drawing/2014/main" id="{C11051AA-BBF0-953F-F7E2-86552EF860BD}"/>
                </a:ext>
              </a:extLst>
            </p:cNvPr>
            <p:cNvSpPr/>
            <p:nvPr/>
          </p:nvSpPr>
          <p:spPr>
            <a:xfrm>
              <a:off x="4245000" y="3323521"/>
              <a:ext cx="102517" cy="105996"/>
            </a:xfrm>
            <a:custGeom>
              <a:avLst/>
              <a:gdLst/>
              <a:ahLst/>
              <a:cxnLst/>
              <a:rect l="l" t="t" r="r" b="b"/>
              <a:pathLst>
                <a:path w="796" h="823" extrusionOk="0">
                  <a:moveTo>
                    <a:pt x="402" y="1"/>
                  </a:moveTo>
                  <a:cubicBezTo>
                    <a:pt x="171" y="1"/>
                    <a:pt x="1" y="170"/>
                    <a:pt x="1" y="395"/>
                  </a:cubicBezTo>
                  <a:cubicBezTo>
                    <a:pt x="1" y="626"/>
                    <a:pt x="171" y="823"/>
                    <a:pt x="402" y="823"/>
                  </a:cubicBezTo>
                  <a:cubicBezTo>
                    <a:pt x="626" y="823"/>
                    <a:pt x="796" y="626"/>
                    <a:pt x="796" y="395"/>
                  </a:cubicBezTo>
                  <a:cubicBezTo>
                    <a:pt x="796" y="170"/>
                    <a:pt x="626" y="1"/>
                    <a:pt x="402"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15;p61">
              <a:extLst>
                <a:ext uri="{FF2B5EF4-FFF2-40B4-BE49-F238E27FC236}">
                  <a16:creationId xmlns:a16="http://schemas.microsoft.com/office/drawing/2014/main" id="{89F24A7C-7A8A-23EA-D5A5-0355BA568CEB}"/>
                </a:ext>
              </a:extLst>
            </p:cNvPr>
            <p:cNvSpPr/>
            <p:nvPr/>
          </p:nvSpPr>
          <p:spPr>
            <a:xfrm>
              <a:off x="4471675" y="3323521"/>
              <a:ext cx="101744" cy="105996"/>
            </a:xfrm>
            <a:custGeom>
              <a:avLst/>
              <a:gdLst/>
              <a:ahLst/>
              <a:cxnLst/>
              <a:rect l="l" t="t" r="r" b="b"/>
              <a:pathLst>
                <a:path w="790" h="823" extrusionOk="0">
                  <a:moveTo>
                    <a:pt x="395" y="1"/>
                  </a:moveTo>
                  <a:cubicBezTo>
                    <a:pt x="171" y="1"/>
                    <a:pt x="1" y="170"/>
                    <a:pt x="1" y="395"/>
                  </a:cubicBezTo>
                  <a:cubicBezTo>
                    <a:pt x="1" y="626"/>
                    <a:pt x="171" y="823"/>
                    <a:pt x="395" y="823"/>
                  </a:cubicBezTo>
                  <a:cubicBezTo>
                    <a:pt x="619" y="823"/>
                    <a:pt x="789" y="626"/>
                    <a:pt x="789" y="395"/>
                  </a:cubicBezTo>
                  <a:cubicBezTo>
                    <a:pt x="789" y="170"/>
                    <a:pt x="619" y="1"/>
                    <a:pt x="395"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16;p61">
              <a:extLst>
                <a:ext uri="{FF2B5EF4-FFF2-40B4-BE49-F238E27FC236}">
                  <a16:creationId xmlns:a16="http://schemas.microsoft.com/office/drawing/2014/main" id="{58BF4BF7-D2A6-1A94-6335-3EDB9CFFFDE0}"/>
                </a:ext>
              </a:extLst>
            </p:cNvPr>
            <p:cNvSpPr/>
            <p:nvPr/>
          </p:nvSpPr>
          <p:spPr>
            <a:xfrm>
              <a:off x="0" y="4085841"/>
              <a:ext cx="4012195" cy="517488"/>
            </a:xfrm>
            <a:custGeom>
              <a:avLst/>
              <a:gdLst/>
              <a:ahLst/>
              <a:cxnLst/>
              <a:rect l="l" t="t" r="r" b="b"/>
              <a:pathLst>
                <a:path w="31153" h="4018" extrusionOk="0">
                  <a:moveTo>
                    <a:pt x="0" y="1"/>
                  </a:moveTo>
                  <a:lnTo>
                    <a:pt x="0" y="4017"/>
                  </a:lnTo>
                  <a:lnTo>
                    <a:pt x="26620" y="4017"/>
                  </a:lnTo>
                  <a:lnTo>
                    <a:pt x="31153"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18704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47"/>
          <p:cNvSpPr txBox="1">
            <a:spLocks noGrp="1"/>
          </p:cNvSpPr>
          <p:nvPr>
            <p:ph type="title"/>
          </p:nvPr>
        </p:nvSpPr>
        <p:spPr>
          <a:xfrm>
            <a:off x="720000" y="1140650"/>
            <a:ext cx="7704000" cy="93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 you!</a:t>
            </a:r>
            <a:endParaRPr dirty="0"/>
          </a:p>
        </p:txBody>
      </p:sp>
      <p:sp>
        <p:nvSpPr>
          <p:cNvPr id="849" name="Google Shape;849;p47"/>
          <p:cNvSpPr txBox="1">
            <a:spLocks noGrp="1"/>
          </p:cNvSpPr>
          <p:nvPr>
            <p:ph type="subTitle" idx="1"/>
          </p:nvPr>
        </p:nvSpPr>
        <p:spPr>
          <a:xfrm>
            <a:off x="-1831189" y="3409740"/>
            <a:ext cx="7704000" cy="35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Contact Person :</a:t>
            </a:r>
          </a:p>
          <a:p>
            <a:pPr marL="0" lvl="0" indent="0" algn="ctr" rtl="0">
              <a:spcBef>
                <a:spcPts val="0"/>
              </a:spcBef>
              <a:spcAft>
                <a:spcPts val="0"/>
              </a:spcAft>
              <a:buNone/>
            </a:pPr>
            <a:r>
              <a:rPr lang="en" dirty="0">
                <a:solidFill>
                  <a:schemeClr val="tx1"/>
                </a:solidFill>
              </a:rPr>
              <a:t>Gmail : </a:t>
            </a:r>
            <a:r>
              <a:rPr lang="en" dirty="0">
                <a:solidFill>
                  <a:schemeClr val="tx1"/>
                </a:solidFill>
                <a:hlinkClick r:id="rId3">
                  <a:extLst>
                    <a:ext uri="{A12FA001-AC4F-418D-AE19-62706E023703}">
                      <ahyp:hlinkClr xmlns:ahyp="http://schemas.microsoft.com/office/drawing/2018/hyperlinkcolor" val="tx"/>
                    </a:ext>
                  </a:extLst>
                </a:hlinkClick>
              </a:rPr>
              <a:t>afitriani1122@gmail.com</a:t>
            </a:r>
            <a:endParaRPr lang="en" dirty="0">
              <a:solidFill>
                <a:schemeClr val="tx1"/>
              </a:solidFill>
            </a:endParaRPr>
          </a:p>
          <a:p>
            <a:pPr marL="0" lvl="0" indent="0" algn="ctr" rtl="0">
              <a:spcBef>
                <a:spcPts val="0"/>
              </a:spcBef>
              <a:spcAft>
                <a:spcPts val="0"/>
              </a:spcAft>
              <a:buNone/>
            </a:pPr>
            <a:r>
              <a:rPr lang="en" dirty="0">
                <a:solidFill>
                  <a:schemeClr val="tx1"/>
                </a:solidFill>
              </a:rPr>
              <a:t>                                                 LinkedIn : </a:t>
            </a:r>
            <a:r>
              <a:rPr lang="en-US" dirty="0">
                <a:solidFill>
                  <a:schemeClr val="tx1"/>
                </a:solidFill>
              </a:rPr>
              <a:t>https://www.linkedin.com/in/anisa-fitriani-12932428a</a:t>
            </a:r>
            <a:endParaRP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6"/>
          <p:cNvSpPr txBox="1">
            <a:spLocks noGrp="1"/>
          </p:cNvSpPr>
          <p:nvPr>
            <p:ph type="title"/>
          </p:nvPr>
        </p:nvSpPr>
        <p:spPr>
          <a:xfrm>
            <a:off x="720100" y="540000"/>
            <a:ext cx="77040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solidFill>
              </a:rPr>
              <a:t>Introduction</a:t>
            </a:r>
            <a:endParaRPr b="1" dirty="0">
              <a:solidFill>
                <a:schemeClr val="tx1"/>
              </a:solidFill>
            </a:endParaRPr>
          </a:p>
        </p:txBody>
      </p:sp>
      <p:sp>
        <p:nvSpPr>
          <p:cNvPr id="397" name="Google Shape;397;p36"/>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 </a:t>
            </a:r>
            <a:endParaRPr dirty="0"/>
          </a:p>
        </p:txBody>
      </p:sp>
      <p:pic>
        <p:nvPicPr>
          <p:cNvPr id="2" name="Picture 1">
            <a:extLst>
              <a:ext uri="{FF2B5EF4-FFF2-40B4-BE49-F238E27FC236}">
                <a16:creationId xmlns:a16="http://schemas.microsoft.com/office/drawing/2014/main" id="{7EA40EDC-53D2-867A-A619-E3A188F97E23}"/>
              </a:ext>
            </a:extLst>
          </p:cNvPr>
          <p:cNvPicPr>
            <a:picLocks noChangeAspect="1"/>
          </p:cNvPicPr>
          <p:nvPr/>
        </p:nvPicPr>
        <p:blipFill>
          <a:blip r:embed="rId3"/>
          <a:stretch>
            <a:fillRect/>
          </a:stretch>
        </p:blipFill>
        <p:spPr>
          <a:xfrm>
            <a:off x="7665164" y="292693"/>
            <a:ext cx="1095022" cy="331928"/>
          </a:xfrm>
          <a:prstGeom prst="rect">
            <a:avLst/>
          </a:prstGeom>
        </p:spPr>
      </p:pic>
      <p:sp>
        <p:nvSpPr>
          <p:cNvPr id="3" name="Google Shape;342;p35">
            <a:extLst>
              <a:ext uri="{FF2B5EF4-FFF2-40B4-BE49-F238E27FC236}">
                <a16:creationId xmlns:a16="http://schemas.microsoft.com/office/drawing/2014/main" id="{DDAA19BE-2E54-F229-E34B-4DF1DF2F7B59}"/>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4" name="Google Shape;342;p35">
            <a:extLst>
              <a:ext uri="{FF2B5EF4-FFF2-40B4-BE49-F238E27FC236}">
                <a16:creationId xmlns:a16="http://schemas.microsoft.com/office/drawing/2014/main" id="{032448B4-6E24-488D-5A3F-A812EC230372}"/>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5" name="Google Shape;342;p35">
            <a:extLst>
              <a:ext uri="{FF2B5EF4-FFF2-40B4-BE49-F238E27FC236}">
                <a16:creationId xmlns:a16="http://schemas.microsoft.com/office/drawing/2014/main" id="{31A45A33-A5A3-9974-8618-E5918C2DB895}"/>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02</a:t>
            </a:r>
          </a:p>
        </p:txBody>
      </p:sp>
      <p:sp>
        <p:nvSpPr>
          <p:cNvPr id="6" name="Rectangle: Rounded Corners 5">
            <a:extLst>
              <a:ext uri="{FF2B5EF4-FFF2-40B4-BE49-F238E27FC236}">
                <a16:creationId xmlns:a16="http://schemas.microsoft.com/office/drawing/2014/main" id="{BDD66135-DE35-54FB-6BD2-5AB7F7191BD2}"/>
              </a:ext>
            </a:extLst>
          </p:cNvPr>
          <p:cNvSpPr/>
          <p:nvPr/>
        </p:nvSpPr>
        <p:spPr>
          <a:xfrm>
            <a:off x="463465" y="1494633"/>
            <a:ext cx="2614245" cy="28604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C6443C68-78BF-FEE9-A554-B71BCBD71ADD}"/>
              </a:ext>
            </a:extLst>
          </p:cNvPr>
          <p:cNvSpPr/>
          <p:nvPr/>
        </p:nvSpPr>
        <p:spPr>
          <a:xfrm>
            <a:off x="3304702" y="1494633"/>
            <a:ext cx="2614246" cy="28604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AFEB36C-EFD2-3945-D906-3653C71B2D6A}"/>
              </a:ext>
            </a:extLst>
          </p:cNvPr>
          <p:cNvSpPr/>
          <p:nvPr/>
        </p:nvSpPr>
        <p:spPr>
          <a:xfrm>
            <a:off x="6145940" y="1508287"/>
            <a:ext cx="2614246" cy="28604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0D5147D-DE04-2E97-00CA-1F8C52657CB7}"/>
              </a:ext>
            </a:extLst>
          </p:cNvPr>
          <p:cNvSpPr/>
          <p:nvPr/>
        </p:nvSpPr>
        <p:spPr>
          <a:xfrm>
            <a:off x="978357" y="1336312"/>
            <a:ext cx="1614284" cy="3399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EB5A423-D2D8-1D5A-D4D1-858938EE824E}"/>
              </a:ext>
            </a:extLst>
          </p:cNvPr>
          <p:cNvSpPr/>
          <p:nvPr/>
        </p:nvSpPr>
        <p:spPr>
          <a:xfrm>
            <a:off x="3959302" y="1336312"/>
            <a:ext cx="1418493" cy="3399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B5F10F-8CFB-A9F9-2B37-779232415E5D}"/>
              </a:ext>
            </a:extLst>
          </p:cNvPr>
          <p:cNvSpPr/>
          <p:nvPr/>
        </p:nvSpPr>
        <p:spPr>
          <a:xfrm>
            <a:off x="6552845" y="1336312"/>
            <a:ext cx="1755032" cy="3399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94B1193-C7FA-3F98-67D8-D2C14F4968E9}"/>
              </a:ext>
            </a:extLst>
          </p:cNvPr>
          <p:cNvSpPr txBox="1"/>
          <p:nvPr/>
        </p:nvSpPr>
        <p:spPr>
          <a:xfrm>
            <a:off x="1222984" y="1325356"/>
            <a:ext cx="8053754" cy="338554"/>
          </a:xfrm>
          <a:prstGeom prst="rect">
            <a:avLst/>
          </a:prstGeom>
          <a:noFill/>
        </p:spPr>
        <p:txBody>
          <a:bodyPr wrap="square">
            <a:spAutoFit/>
          </a:bodyPr>
          <a:lstStyle/>
          <a:p>
            <a:r>
              <a:rPr lang="pt-BR" sz="1600" b="1" dirty="0">
                <a:latin typeface="Times New Roman" panose="02020603050405020304" pitchFamily="18" charset="0"/>
                <a:cs typeface="Times New Roman" panose="02020603050405020304" pitchFamily="18" charset="0"/>
              </a:rPr>
              <a:t>Background</a:t>
            </a:r>
            <a:endParaRPr lang="en-US" sz="16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A11308D-9B83-EFE7-91E3-9E1AAF1E4ABA}"/>
              </a:ext>
            </a:extLst>
          </p:cNvPr>
          <p:cNvSpPr txBox="1"/>
          <p:nvPr/>
        </p:nvSpPr>
        <p:spPr>
          <a:xfrm>
            <a:off x="4195134" y="1278053"/>
            <a:ext cx="8746757" cy="338554"/>
          </a:xfrm>
          <a:prstGeom prst="rect">
            <a:avLst/>
          </a:prstGeom>
          <a:noFill/>
        </p:spPr>
        <p:txBody>
          <a:bodyPr wrap="square">
            <a:spAutoFit/>
          </a:bodyPr>
          <a:lstStyle/>
          <a:p>
            <a:r>
              <a:rPr lang="pt-BR" sz="1600" b="1" dirty="0">
                <a:latin typeface="Times New Roman" panose="02020603050405020304" pitchFamily="18" charset="0"/>
                <a:cs typeface="Times New Roman" panose="02020603050405020304" pitchFamily="18" charset="0"/>
              </a:rPr>
              <a:t>Urgency</a:t>
            </a:r>
            <a:endParaRPr lang="en-US" sz="1600" b="1" dirty="0">
              <a:latin typeface="Times New Roman" panose="02020603050405020304" pitchFamily="18" charset="0"/>
              <a:cs typeface="Times New Roman" panose="02020603050405020304" pitchFamily="18" charset="0"/>
            </a:endParaRPr>
          </a:p>
        </p:txBody>
      </p:sp>
      <p:sp>
        <p:nvSpPr>
          <p:cNvPr id="16" name="Google Shape;429;p38">
            <a:extLst>
              <a:ext uri="{FF2B5EF4-FFF2-40B4-BE49-F238E27FC236}">
                <a16:creationId xmlns:a16="http://schemas.microsoft.com/office/drawing/2014/main" id="{C2D9B3B5-326F-023F-E7E4-32840E425228}"/>
              </a:ext>
            </a:extLst>
          </p:cNvPr>
          <p:cNvSpPr txBox="1">
            <a:spLocks/>
          </p:cNvSpPr>
          <p:nvPr/>
        </p:nvSpPr>
        <p:spPr>
          <a:xfrm>
            <a:off x="478376" y="2082914"/>
            <a:ext cx="2614245" cy="169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Bellota Text"/>
              <a:buChar char="●"/>
              <a:defRPr sz="1200" b="0" i="0" u="none" strike="noStrike" cap="none">
                <a:solidFill>
                  <a:schemeClr val="dk2"/>
                </a:solidFill>
                <a:latin typeface="Bellota Text"/>
                <a:ea typeface="Bellota Text"/>
                <a:cs typeface="Bellota Text"/>
                <a:sym typeface="Bellota Text"/>
              </a:defRPr>
            </a:lvl1pPr>
            <a:lvl2pPr marL="914400" marR="0" lvl="1"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2pPr>
            <a:lvl3pPr marL="1371600" marR="0" lvl="2"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3pPr>
            <a:lvl4pPr marL="1828800" marR="0" lvl="3"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4pPr>
            <a:lvl5pPr marL="2286000" marR="0" lvl="4"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5pPr>
            <a:lvl6pPr marL="2743200" marR="0" lvl="5"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6pPr>
            <a:lvl7pPr marL="3200400" marR="0" lvl="6"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7pPr>
            <a:lvl8pPr marL="3657600" marR="0" lvl="7"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8pPr>
            <a:lvl9pPr marL="4114800" marR="0" lvl="8"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9pPr>
          </a:lstStyle>
          <a:p>
            <a:pPr marL="0" indent="0" algn="just">
              <a:buFont typeface="Bellota Text"/>
              <a:buNone/>
            </a:pPr>
            <a:r>
              <a:rPr lang="en-US" sz="1800" dirty="0">
                <a:latin typeface="Times New Roman" panose="02020603050405020304" pitchFamily="18" charset="0"/>
                <a:cs typeface="Times New Roman" panose="02020603050405020304" pitchFamily="18" charset="0"/>
              </a:rPr>
              <a:t>The sinking of the Titanic in 1912 is one of the most </a:t>
            </a:r>
            <a:r>
              <a:rPr lang="en-US" sz="1800" dirty="0" err="1">
                <a:latin typeface="Times New Roman" panose="02020603050405020304" pitchFamily="18" charset="0"/>
                <a:cs typeface="Times New Roman" panose="02020603050405020304" pitchFamily="18" charset="0"/>
              </a:rPr>
              <a:t>recognisable</a:t>
            </a:r>
            <a:r>
              <a:rPr lang="en-US" sz="1800" dirty="0">
                <a:latin typeface="Times New Roman" panose="02020603050405020304" pitchFamily="18" charset="0"/>
                <a:cs typeface="Times New Roman" panose="02020603050405020304" pitchFamily="18" charset="0"/>
              </a:rPr>
              <a:t> maritime disasters, killing more than 1,500 people. Factors such as gender, age affect the chances of survival, so the data of the passengers is interesting to </a:t>
            </a:r>
            <a:r>
              <a:rPr lang="en-US" sz="1800" dirty="0" err="1">
                <a:latin typeface="Times New Roman" panose="02020603050405020304" pitchFamily="18" charset="0"/>
                <a:cs typeface="Times New Roman" panose="02020603050405020304" pitchFamily="18" charset="0"/>
              </a:rPr>
              <a:t>analyse</a:t>
            </a:r>
            <a:r>
              <a:rPr lang="en-US" sz="1800" dirty="0">
                <a:latin typeface="Times New Roman" panose="02020603050405020304" pitchFamily="18" charset="0"/>
                <a:cs typeface="Times New Roman" panose="02020603050405020304" pitchFamily="18" charset="0"/>
              </a:rPr>
              <a:t>.</a:t>
            </a:r>
          </a:p>
        </p:txBody>
      </p:sp>
      <p:sp>
        <p:nvSpPr>
          <p:cNvPr id="17" name="Google Shape;429;p38">
            <a:extLst>
              <a:ext uri="{FF2B5EF4-FFF2-40B4-BE49-F238E27FC236}">
                <a16:creationId xmlns:a16="http://schemas.microsoft.com/office/drawing/2014/main" id="{26793B33-9D36-1126-F46D-A96280941698}"/>
              </a:ext>
            </a:extLst>
          </p:cNvPr>
          <p:cNvSpPr txBox="1">
            <a:spLocks/>
          </p:cNvSpPr>
          <p:nvPr/>
        </p:nvSpPr>
        <p:spPr>
          <a:xfrm>
            <a:off x="3368537" y="2178654"/>
            <a:ext cx="2542086" cy="16684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Bellota Text"/>
              <a:buChar char="●"/>
              <a:defRPr sz="1200" b="0" i="0" u="none" strike="noStrike" cap="none">
                <a:solidFill>
                  <a:schemeClr val="dk2"/>
                </a:solidFill>
                <a:latin typeface="Bellota Text"/>
                <a:ea typeface="Bellota Text"/>
                <a:cs typeface="Bellota Text"/>
                <a:sym typeface="Bellota Text"/>
              </a:defRPr>
            </a:lvl1pPr>
            <a:lvl2pPr marL="914400" marR="0" lvl="1"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2pPr>
            <a:lvl3pPr marL="1371600" marR="0" lvl="2"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3pPr>
            <a:lvl4pPr marL="1828800" marR="0" lvl="3"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4pPr>
            <a:lvl5pPr marL="2286000" marR="0" lvl="4"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5pPr>
            <a:lvl6pPr marL="2743200" marR="0" lvl="5"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6pPr>
            <a:lvl7pPr marL="3200400" marR="0" lvl="6"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7pPr>
            <a:lvl8pPr marL="3657600" marR="0" lvl="7"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8pPr>
            <a:lvl9pPr marL="4114800" marR="0" lvl="8"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9pPr>
          </a:lstStyle>
          <a:p>
            <a:pPr marL="0" indent="0" algn="just">
              <a:buFont typeface="Bellota Text"/>
              <a:buNone/>
            </a:pPr>
            <a:r>
              <a:rPr lang="en-US" sz="1800" dirty="0">
                <a:latin typeface="Times New Roman" panose="02020603050405020304" pitchFamily="18" charset="0"/>
                <a:cs typeface="Times New Roman" panose="02020603050405020304" pitchFamily="18" charset="0"/>
              </a:rPr>
              <a:t>The ability to </a:t>
            </a:r>
            <a:r>
              <a:rPr lang="en-US" sz="1800" dirty="0" err="1">
                <a:latin typeface="Times New Roman" panose="02020603050405020304" pitchFamily="18" charset="0"/>
                <a:cs typeface="Times New Roman" panose="02020603050405020304" pitchFamily="18" charset="0"/>
              </a:rPr>
              <a:t>analyse</a:t>
            </a:r>
            <a:r>
              <a:rPr lang="en-US" sz="1800" dirty="0">
                <a:latin typeface="Times New Roman" panose="02020603050405020304" pitchFamily="18" charset="0"/>
                <a:cs typeface="Times New Roman" panose="02020603050405020304" pitchFamily="18" charset="0"/>
              </a:rPr>
              <a:t> complex data is important in decision making. This project exercises pre processing, visualization and machine learning skills to solve real problems.</a:t>
            </a:r>
          </a:p>
        </p:txBody>
      </p:sp>
      <p:sp>
        <p:nvSpPr>
          <p:cNvPr id="19" name="TextBox 18">
            <a:extLst>
              <a:ext uri="{FF2B5EF4-FFF2-40B4-BE49-F238E27FC236}">
                <a16:creationId xmlns:a16="http://schemas.microsoft.com/office/drawing/2014/main" id="{A5C4A2CF-EEFE-8F6B-8D06-E61509111CFE}"/>
              </a:ext>
            </a:extLst>
          </p:cNvPr>
          <p:cNvSpPr txBox="1"/>
          <p:nvPr/>
        </p:nvSpPr>
        <p:spPr>
          <a:xfrm>
            <a:off x="6493678" y="1312866"/>
            <a:ext cx="8053754" cy="338554"/>
          </a:xfrm>
          <a:prstGeom prst="rect">
            <a:avLst/>
          </a:prstGeom>
          <a:noFill/>
        </p:spPr>
        <p:txBody>
          <a:bodyPr wrap="square">
            <a:spAutoFit/>
          </a:bodyPr>
          <a:lstStyle/>
          <a:p>
            <a:r>
              <a:rPr lang="pt-BR" sz="1600" b="1" dirty="0">
                <a:latin typeface="Times New Roman" panose="02020603050405020304" pitchFamily="18" charset="0"/>
                <a:cs typeface="Times New Roman" panose="02020603050405020304" pitchFamily="18" charset="0"/>
              </a:rPr>
              <a:t>Problem Statement</a:t>
            </a:r>
            <a:endParaRPr lang="en-US" sz="1600" b="1" dirty="0">
              <a:latin typeface="Times New Roman" panose="02020603050405020304" pitchFamily="18" charset="0"/>
              <a:cs typeface="Times New Roman" panose="02020603050405020304" pitchFamily="18" charset="0"/>
            </a:endParaRPr>
          </a:p>
        </p:txBody>
      </p:sp>
      <p:sp>
        <p:nvSpPr>
          <p:cNvPr id="20" name="Google Shape;429;p38">
            <a:extLst>
              <a:ext uri="{FF2B5EF4-FFF2-40B4-BE49-F238E27FC236}">
                <a16:creationId xmlns:a16="http://schemas.microsoft.com/office/drawing/2014/main" id="{D8645EE5-376F-F261-0158-F053D36828DF}"/>
              </a:ext>
            </a:extLst>
          </p:cNvPr>
          <p:cNvSpPr txBox="1">
            <a:spLocks/>
          </p:cNvSpPr>
          <p:nvPr/>
        </p:nvSpPr>
        <p:spPr>
          <a:xfrm>
            <a:off x="6233327" y="2140486"/>
            <a:ext cx="2526859" cy="169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Bellota Text"/>
              <a:buChar char="●"/>
              <a:defRPr sz="1200" b="0" i="0" u="none" strike="noStrike" cap="none">
                <a:solidFill>
                  <a:schemeClr val="dk2"/>
                </a:solidFill>
                <a:latin typeface="Bellota Text"/>
                <a:ea typeface="Bellota Text"/>
                <a:cs typeface="Bellota Text"/>
                <a:sym typeface="Bellota Text"/>
              </a:defRPr>
            </a:lvl1pPr>
            <a:lvl2pPr marL="914400" marR="0" lvl="1"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2pPr>
            <a:lvl3pPr marL="1371600" marR="0" lvl="2"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3pPr>
            <a:lvl4pPr marL="1828800" marR="0" lvl="3"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4pPr>
            <a:lvl5pPr marL="2286000" marR="0" lvl="4"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5pPr>
            <a:lvl6pPr marL="2743200" marR="0" lvl="5"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6pPr>
            <a:lvl7pPr marL="3200400" marR="0" lvl="6"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7pPr>
            <a:lvl8pPr marL="3657600" marR="0" lvl="7"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8pPr>
            <a:lvl9pPr marL="4114800" marR="0" lvl="8"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9pPr>
          </a:lstStyle>
          <a:p>
            <a:pPr marL="0" indent="0" algn="just">
              <a:buFont typeface="Bellota Text"/>
              <a:buNone/>
            </a:pPr>
            <a:r>
              <a:rPr lang="en-US" sz="1800" dirty="0">
                <a:latin typeface="Times New Roman" panose="02020603050405020304" pitchFamily="18" charset="0"/>
                <a:cs typeface="Times New Roman" panose="02020603050405020304" pitchFamily="18" charset="0"/>
              </a:rPr>
              <a:t>The problem in this project is how to handle duplicate data and missing values in the Titanic dataset, and apply machine learning models to identify passengers.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grpSp>
        <p:nvGrpSpPr>
          <p:cNvPr id="434" name="Google Shape;434;p39"/>
          <p:cNvGrpSpPr/>
          <p:nvPr/>
        </p:nvGrpSpPr>
        <p:grpSpPr>
          <a:xfrm>
            <a:off x="25" y="4603328"/>
            <a:ext cx="9144005" cy="540125"/>
            <a:chOff x="25" y="4603328"/>
            <a:chExt cx="9144005" cy="540125"/>
          </a:xfrm>
        </p:grpSpPr>
        <p:sp>
          <p:nvSpPr>
            <p:cNvPr id="435" name="Google Shape;435;p39"/>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39"/>
          <p:cNvGrpSpPr/>
          <p:nvPr/>
        </p:nvGrpSpPr>
        <p:grpSpPr>
          <a:xfrm>
            <a:off x="5214687" y="2571750"/>
            <a:ext cx="6931696" cy="2003273"/>
            <a:chOff x="1106155" y="2981740"/>
            <a:chExt cx="6931696" cy="1629976"/>
          </a:xfrm>
        </p:grpSpPr>
        <p:sp>
          <p:nvSpPr>
            <p:cNvPr id="442" name="Google Shape;442;p39"/>
            <p:cNvSpPr/>
            <p:nvPr/>
          </p:nvSpPr>
          <p:spPr>
            <a:xfrm flipH="1">
              <a:off x="5918747" y="3634324"/>
              <a:ext cx="837259" cy="496897"/>
            </a:xfrm>
            <a:custGeom>
              <a:avLst/>
              <a:gdLst/>
              <a:ahLst/>
              <a:cxnLst/>
              <a:rect l="l" t="t" r="r" b="b"/>
              <a:pathLst>
                <a:path w="5921" h="3514" extrusionOk="0">
                  <a:moveTo>
                    <a:pt x="3113" y="0"/>
                  </a:moveTo>
                  <a:lnTo>
                    <a:pt x="1" y="3174"/>
                  </a:lnTo>
                  <a:lnTo>
                    <a:pt x="3202" y="3514"/>
                  </a:lnTo>
                  <a:lnTo>
                    <a:pt x="5920"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flipH="1">
              <a:off x="3669124" y="3602508"/>
              <a:ext cx="1497338" cy="523906"/>
            </a:xfrm>
            <a:custGeom>
              <a:avLst/>
              <a:gdLst/>
              <a:ahLst/>
              <a:cxnLst/>
              <a:rect l="l" t="t" r="r" b="b"/>
              <a:pathLst>
                <a:path w="10589" h="3705" extrusionOk="0">
                  <a:moveTo>
                    <a:pt x="3174" y="1"/>
                  </a:moveTo>
                  <a:lnTo>
                    <a:pt x="0" y="708"/>
                  </a:lnTo>
                  <a:cubicBezTo>
                    <a:pt x="0" y="708"/>
                    <a:pt x="4159" y="3705"/>
                    <a:pt x="4248" y="3705"/>
                  </a:cubicBezTo>
                  <a:cubicBezTo>
                    <a:pt x="4329" y="3705"/>
                    <a:pt x="9739" y="3113"/>
                    <a:pt x="9739" y="2971"/>
                  </a:cubicBezTo>
                  <a:cubicBezTo>
                    <a:pt x="9739" y="2828"/>
                    <a:pt x="10588" y="1"/>
                    <a:pt x="10588" y="1"/>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flipH="1">
              <a:off x="3660498" y="3453608"/>
              <a:ext cx="1441624" cy="312505"/>
            </a:xfrm>
            <a:custGeom>
              <a:avLst/>
              <a:gdLst/>
              <a:ahLst/>
              <a:cxnLst/>
              <a:rect l="l" t="t" r="r" b="b"/>
              <a:pathLst>
                <a:path w="10195" h="2210" extrusionOk="0">
                  <a:moveTo>
                    <a:pt x="5573" y="1"/>
                  </a:moveTo>
                  <a:lnTo>
                    <a:pt x="4955" y="626"/>
                  </a:lnTo>
                  <a:lnTo>
                    <a:pt x="4527" y="626"/>
                  </a:lnTo>
                  <a:lnTo>
                    <a:pt x="4527" y="1054"/>
                  </a:lnTo>
                  <a:lnTo>
                    <a:pt x="4133" y="1475"/>
                  </a:lnTo>
                  <a:lnTo>
                    <a:pt x="1" y="1475"/>
                  </a:lnTo>
                  <a:lnTo>
                    <a:pt x="1" y="2209"/>
                  </a:lnTo>
                  <a:lnTo>
                    <a:pt x="4445" y="2209"/>
                  </a:lnTo>
                  <a:lnTo>
                    <a:pt x="5268" y="1394"/>
                  </a:lnTo>
                  <a:lnTo>
                    <a:pt x="10195" y="1394"/>
                  </a:lnTo>
                  <a:lnTo>
                    <a:pt x="10195" y="626"/>
                  </a:lnTo>
                  <a:lnTo>
                    <a:pt x="6002" y="626"/>
                  </a:lnTo>
                  <a:lnTo>
                    <a:pt x="6117" y="544"/>
                  </a:lnTo>
                  <a:lnTo>
                    <a:pt x="5573"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flipH="1">
              <a:off x="5995668" y="3458416"/>
              <a:ext cx="227945" cy="107751"/>
            </a:xfrm>
            <a:custGeom>
              <a:avLst/>
              <a:gdLst/>
              <a:ahLst/>
              <a:cxnLst/>
              <a:rect l="l" t="t" r="r" b="b"/>
              <a:pathLst>
                <a:path w="1612" h="762" extrusionOk="0">
                  <a:moveTo>
                    <a:pt x="1" y="1"/>
                  </a:moveTo>
                  <a:lnTo>
                    <a:pt x="1" y="762"/>
                  </a:lnTo>
                  <a:lnTo>
                    <a:pt x="1611" y="762"/>
                  </a:lnTo>
                  <a:lnTo>
                    <a:pt x="1611"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flipH="1">
              <a:off x="6107095" y="3458416"/>
              <a:ext cx="116518" cy="107751"/>
            </a:xfrm>
            <a:custGeom>
              <a:avLst/>
              <a:gdLst/>
              <a:ahLst/>
              <a:cxnLst/>
              <a:rect l="l" t="t" r="r" b="b"/>
              <a:pathLst>
                <a:path w="824" h="762" extrusionOk="0">
                  <a:moveTo>
                    <a:pt x="1" y="1"/>
                  </a:moveTo>
                  <a:lnTo>
                    <a:pt x="1" y="762"/>
                  </a:lnTo>
                  <a:lnTo>
                    <a:pt x="823" y="762"/>
                  </a:lnTo>
                  <a:lnTo>
                    <a:pt x="82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flipH="1">
              <a:off x="2371725" y="3617921"/>
              <a:ext cx="1489702" cy="240389"/>
            </a:xfrm>
            <a:custGeom>
              <a:avLst/>
              <a:gdLst/>
              <a:ahLst/>
              <a:cxnLst/>
              <a:rect l="l" t="t" r="r" b="b"/>
              <a:pathLst>
                <a:path w="10535" h="1700" extrusionOk="0">
                  <a:moveTo>
                    <a:pt x="1421" y="1"/>
                  </a:moveTo>
                  <a:lnTo>
                    <a:pt x="0" y="1700"/>
                  </a:lnTo>
                  <a:lnTo>
                    <a:pt x="10534" y="1700"/>
                  </a:lnTo>
                  <a:lnTo>
                    <a:pt x="7306" y="1"/>
                  </a:lnTo>
                  <a:close/>
                </a:path>
              </a:pathLst>
            </a:custGeom>
            <a:solidFill>
              <a:srgbClr val="FFF0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flipH="1">
              <a:off x="2323789" y="3606467"/>
              <a:ext cx="1565495" cy="268245"/>
            </a:xfrm>
            <a:custGeom>
              <a:avLst/>
              <a:gdLst/>
              <a:ahLst/>
              <a:cxnLst/>
              <a:rect l="l" t="t" r="r" b="b"/>
              <a:pathLst>
                <a:path w="11071" h="1897" extrusionOk="0">
                  <a:moveTo>
                    <a:pt x="7476" y="170"/>
                  </a:moveTo>
                  <a:lnTo>
                    <a:pt x="10364" y="1699"/>
                  </a:lnTo>
                  <a:lnTo>
                    <a:pt x="367" y="1699"/>
                  </a:lnTo>
                  <a:lnTo>
                    <a:pt x="1645" y="170"/>
                  </a:lnTo>
                  <a:close/>
                  <a:moveTo>
                    <a:pt x="1556" y="0"/>
                  </a:moveTo>
                  <a:lnTo>
                    <a:pt x="0" y="1896"/>
                  </a:lnTo>
                  <a:lnTo>
                    <a:pt x="11071" y="1896"/>
                  </a:lnTo>
                  <a:lnTo>
                    <a:pt x="7530" y="0"/>
                  </a:lnTo>
                  <a:close/>
                </a:path>
              </a:pathLst>
            </a:custGeom>
            <a:solidFill>
              <a:srgbClr val="FFF0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flipH="1">
              <a:off x="1106178" y="3874571"/>
              <a:ext cx="6931673" cy="737144"/>
            </a:xfrm>
            <a:custGeom>
              <a:avLst/>
              <a:gdLst/>
              <a:ahLst/>
              <a:cxnLst/>
              <a:rect l="l" t="t" r="r" b="b"/>
              <a:pathLst>
                <a:path w="49020" h="5213" extrusionOk="0">
                  <a:moveTo>
                    <a:pt x="25118" y="0"/>
                  </a:moveTo>
                  <a:lnTo>
                    <a:pt x="23106" y="1359"/>
                  </a:lnTo>
                  <a:lnTo>
                    <a:pt x="12464" y="1359"/>
                  </a:lnTo>
                  <a:lnTo>
                    <a:pt x="11839" y="734"/>
                  </a:lnTo>
                  <a:lnTo>
                    <a:pt x="4451" y="734"/>
                  </a:lnTo>
                  <a:cubicBezTo>
                    <a:pt x="4451" y="734"/>
                    <a:pt x="2351" y="2460"/>
                    <a:pt x="1645" y="4105"/>
                  </a:cubicBezTo>
                  <a:lnTo>
                    <a:pt x="0" y="4105"/>
                  </a:lnTo>
                  <a:lnTo>
                    <a:pt x="544" y="4839"/>
                  </a:lnTo>
                  <a:lnTo>
                    <a:pt x="44486" y="5213"/>
                  </a:lnTo>
                  <a:lnTo>
                    <a:pt x="49019" y="0"/>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flipH="1">
              <a:off x="2824387" y="3442155"/>
              <a:ext cx="4752198" cy="272063"/>
            </a:xfrm>
            <a:custGeom>
              <a:avLst/>
              <a:gdLst/>
              <a:ahLst/>
              <a:cxnLst/>
              <a:rect l="l" t="t" r="r" b="b"/>
              <a:pathLst>
                <a:path w="33607" h="1924" extrusionOk="0">
                  <a:moveTo>
                    <a:pt x="28203" y="0"/>
                  </a:moveTo>
                  <a:lnTo>
                    <a:pt x="11098" y="116"/>
                  </a:lnTo>
                  <a:lnTo>
                    <a:pt x="10303" y="822"/>
                  </a:lnTo>
                  <a:lnTo>
                    <a:pt x="1019" y="822"/>
                  </a:lnTo>
                  <a:lnTo>
                    <a:pt x="0" y="1923"/>
                  </a:lnTo>
                  <a:lnTo>
                    <a:pt x="21747" y="1923"/>
                  </a:lnTo>
                  <a:lnTo>
                    <a:pt x="22508" y="1162"/>
                  </a:lnTo>
                  <a:lnTo>
                    <a:pt x="33606" y="1162"/>
                  </a:lnTo>
                  <a:lnTo>
                    <a:pt x="28203"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flipH="1">
              <a:off x="3772921" y="3061492"/>
              <a:ext cx="2190222" cy="408660"/>
            </a:xfrm>
            <a:custGeom>
              <a:avLst/>
              <a:gdLst/>
              <a:ahLst/>
              <a:cxnLst/>
              <a:rect l="l" t="t" r="r" b="b"/>
              <a:pathLst>
                <a:path w="15489" h="2890" extrusionOk="0">
                  <a:moveTo>
                    <a:pt x="4928" y="1"/>
                  </a:moveTo>
                  <a:lnTo>
                    <a:pt x="4669" y="259"/>
                  </a:lnTo>
                  <a:lnTo>
                    <a:pt x="1047" y="259"/>
                  </a:lnTo>
                  <a:lnTo>
                    <a:pt x="537" y="769"/>
                  </a:lnTo>
                  <a:lnTo>
                    <a:pt x="3140" y="769"/>
                  </a:lnTo>
                  <a:lnTo>
                    <a:pt x="0" y="2889"/>
                  </a:lnTo>
                  <a:lnTo>
                    <a:pt x="3507" y="2835"/>
                  </a:lnTo>
                  <a:lnTo>
                    <a:pt x="5607" y="708"/>
                  </a:lnTo>
                  <a:lnTo>
                    <a:pt x="12280" y="708"/>
                  </a:lnTo>
                  <a:lnTo>
                    <a:pt x="11241" y="1"/>
                  </a:lnTo>
                  <a:close/>
                  <a:moveTo>
                    <a:pt x="12280" y="708"/>
                  </a:moveTo>
                  <a:lnTo>
                    <a:pt x="15489" y="2889"/>
                  </a:lnTo>
                  <a:lnTo>
                    <a:pt x="12376" y="769"/>
                  </a:lnTo>
                  <a:lnTo>
                    <a:pt x="12288" y="708"/>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flipH="1">
              <a:off x="4957748" y="2981740"/>
              <a:ext cx="108740" cy="79894"/>
            </a:xfrm>
            <a:custGeom>
              <a:avLst/>
              <a:gdLst/>
              <a:ahLst/>
              <a:cxnLst/>
              <a:rect l="l" t="t" r="r" b="b"/>
              <a:pathLst>
                <a:path w="769" h="565" extrusionOk="0">
                  <a:moveTo>
                    <a:pt x="0" y="1"/>
                  </a:moveTo>
                  <a:lnTo>
                    <a:pt x="0" y="565"/>
                  </a:lnTo>
                  <a:lnTo>
                    <a:pt x="768" y="565"/>
                  </a:lnTo>
                  <a:lnTo>
                    <a:pt x="768"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flipH="1">
              <a:off x="5014451" y="2981740"/>
              <a:ext cx="52037" cy="79894"/>
            </a:xfrm>
            <a:custGeom>
              <a:avLst/>
              <a:gdLst/>
              <a:ahLst/>
              <a:cxnLst/>
              <a:rect l="l" t="t" r="r" b="b"/>
              <a:pathLst>
                <a:path w="368" h="565" extrusionOk="0">
                  <a:moveTo>
                    <a:pt x="0" y="1"/>
                  </a:moveTo>
                  <a:lnTo>
                    <a:pt x="0" y="565"/>
                  </a:lnTo>
                  <a:lnTo>
                    <a:pt x="367" y="565"/>
                  </a:lnTo>
                  <a:lnTo>
                    <a:pt x="367"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flipH="1">
              <a:off x="6620258" y="3425752"/>
              <a:ext cx="251984" cy="76076"/>
            </a:xfrm>
            <a:custGeom>
              <a:avLst/>
              <a:gdLst/>
              <a:ahLst/>
              <a:cxnLst/>
              <a:rect l="l" t="t" r="r" b="b"/>
              <a:pathLst>
                <a:path w="1782" h="538" extrusionOk="0">
                  <a:moveTo>
                    <a:pt x="1" y="0"/>
                  </a:moveTo>
                  <a:lnTo>
                    <a:pt x="1" y="537"/>
                  </a:lnTo>
                  <a:lnTo>
                    <a:pt x="1781" y="537"/>
                  </a:lnTo>
                  <a:lnTo>
                    <a:pt x="1781"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flipH="1">
              <a:off x="6631853" y="3501686"/>
              <a:ext cx="152010" cy="56845"/>
            </a:xfrm>
            <a:custGeom>
              <a:avLst/>
              <a:gdLst/>
              <a:ahLst/>
              <a:cxnLst/>
              <a:rect l="l" t="t" r="r" b="b"/>
              <a:pathLst>
                <a:path w="1075" h="402" extrusionOk="0">
                  <a:moveTo>
                    <a:pt x="1" y="0"/>
                  </a:moveTo>
                  <a:lnTo>
                    <a:pt x="1" y="401"/>
                  </a:lnTo>
                  <a:lnTo>
                    <a:pt x="1075" y="401"/>
                  </a:lnTo>
                  <a:lnTo>
                    <a:pt x="1075"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flipH="1">
              <a:off x="6707787" y="3501686"/>
              <a:ext cx="76076" cy="56845"/>
            </a:xfrm>
            <a:custGeom>
              <a:avLst/>
              <a:gdLst/>
              <a:ahLst/>
              <a:cxnLst/>
              <a:rect l="l" t="t" r="r" b="b"/>
              <a:pathLst>
                <a:path w="538" h="402" extrusionOk="0">
                  <a:moveTo>
                    <a:pt x="1" y="0"/>
                  </a:moveTo>
                  <a:lnTo>
                    <a:pt x="1" y="401"/>
                  </a:lnTo>
                  <a:lnTo>
                    <a:pt x="538" y="401"/>
                  </a:lnTo>
                  <a:lnTo>
                    <a:pt x="538"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flipH="1">
              <a:off x="6872102" y="3425752"/>
              <a:ext cx="276871" cy="64481"/>
            </a:xfrm>
            <a:custGeom>
              <a:avLst/>
              <a:gdLst/>
              <a:ahLst/>
              <a:cxnLst/>
              <a:rect l="l" t="t" r="r" b="b"/>
              <a:pathLst>
                <a:path w="1958" h="456" extrusionOk="0">
                  <a:moveTo>
                    <a:pt x="0" y="0"/>
                  </a:moveTo>
                  <a:lnTo>
                    <a:pt x="0" y="456"/>
                  </a:lnTo>
                  <a:lnTo>
                    <a:pt x="1958" y="456"/>
                  </a:lnTo>
                  <a:lnTo>
                    <a:pt x="1958"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flipH="1">
              <a:off x="7192102" y="3425752"/>
              <a:ext cx="68440" cy="64481"/>
            </a:xfrm>
            <a:custGeom>
              <a:avLst/>
              <a:gdLst/>
              <a:ahLst/>
              <a:cxnLst/>
              <a:rect l="l" t="t" r="r" b="b"/>
              <a:pathLst>
                <a:path w="484" h="456" extrusionOk="0">
                  <a:moveTo>
                    <a:pt x="1" y="0"/>
                  </a:moveTo>
                  <a:lnTo>
                    <a:pt x="1" y="456"/>
                  </a:lnTo>
                  <a:lnTo>
                    <a:pt x="483" y="456"/>
                  </a:lnTo>
                  <a:lnTo>
                    <a:pt x="483"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flipH="1">
              <a:off x="6872103" y="3458416"/>
              <a:ext cx="388440" cy="31816"/>
            </a:xfrm>
            <a:custGeom>
              <a:avLst/>
              <a:gdLst/>
              <a:ahLst/>
              <a:cxnLst/>
              <a:rect l="l" t="t" r="r" b="b"/>
              <a:pathLst>
                <a:path w="2747" h="225" extrusionOk="0">
                  <a:moveTo>
                    <a:pt x="1" y="1"/>
                  </a:moveTo>
                  <a:lnTo>
                    <a:pt x="1" y="225"/>
                  </a:lnTo>
                  <a:lnTo>
                    <a:pt x="2747" y="225"/>
                  </a:lnTo>
                  <a:lnTo>
                    <a:pt x="2747"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flipH="1">
              <a:off x="3588384" y="3117206"/>
              <a:ext cx="1914482" cy="341352"/>
            </a:xfrm>
            <a:custGeom>
              <a:avLst/>
              <a:gdLst/>
              <a:ahLst/>
              <a:cxnLst/>
              <a:rect l="l" t="t" r="r" b="b"/>
              <a:pathLst>
                <a:path w="13539" h="2414" extrusionOk="0">
                  <a:moveTo>
                    <a:pt x="2631" y="1"/>
                  </a:moveTo>
                  <a:lnTo>
                    <a:pt x="1" y="2414"/>
                  </a:lnTo>
                  <a:lnTo>
                    <a:pt x="13538" y="2298"/>
                  </a:lnTo>
                  <a:lnTo>
                    <a:pt x="8496" y="1"/>
                  </a:lnTo>
                  <a:close/>
                </a:path>
              </a:pathLst>
            </a:custGeom>
            <a:solidFill>
              <a:srgbClr val="FFF0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flipH="1">
              <a:off x="6404048" y="3425752"/>
              <a:ext cx="144375" cy="132779"/>
            </a:xfrm>
            <a:custGeom>
              <a:avLst/>
              <a:gdLst/>
              <a:ahLst/>
              <a:cxnLst/>
              <a:rect l="l" t="t" r="r" b="b"/>
              <a:pathLst>
                <a:path w="1021" h="939" extrusionOk="0">
                  <a:moveTo>
                    <a:pt x="1" y="0"/>
                  </a:moveTo>
                  <a:lnTo>
                    <a:pt x="1" y="938"/>
                  </a:lnTo>
                  <a:lnTo>
                    <a:pt x="1020" y="938"/>
                  </a:lnTo>
                  <a:lnTo>
                    <a:pt x="1020"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flipH="1">
              <a:off x="6476164" y="3425752"/>
              <a:ext cx="72258" cy="132779"/>
            </a:xfrm>
            <a:custGeom>
              <a:avLst/>
              <a:gdLst/>
              <a:ahLst/>
              <a:cxnLst/>
              <a:rect l="l" t="t" r="r" b="b"/>
              <a:pathLst>
                <a:path w="511" h="939" extrusionOk="0">
                  <a:moveTo>
                    <a:pt x="1" y="0"/>
                  </a:moveTo>
                  <a:lnTo>
                    <a:pt x="1" y="938"/>
                  </a:lnTo>
                  <a:lnTo>
                    <a:pt x="510" y="938"/>
                  </a:lnTo>
                  <a:lnTo>
                    <a:pt x="510"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flipH="1">
              <a:off x="1106155" y="3874571"/>
              <a:ext cx="3479836" cy="68299"/>
            </a:xfrm>
            <a:custGeom>
              <a:avLst/>
              <a:gdLst/>
              <a:ahLst/>
              <a:cxnLst/>
              <a:rect l="l" t="t" r="r" b="b"/>
              <a:pathLst>
                <a:path w="24609" h="483" extrusionOk="0">
                  <a:moveTo>
                    <a:pt x="707" y="0"/>
                  </a:moveTo>
                  <a:lnTo>
                    <a:pt x="0" y="483"/>
                  </a:lnTo>
                  <a:lnTo>
                    <a:pt x="24180" y="483"/>
                  </a:lnTo>
                  <a:lnTo>
                    <a:pt x="24608"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flipH="1">
              <a:off x="6327271" y="3978363"/>
              <a:ext cx="1121624" cy="36624"/>
            </a:xfrm>
            <a:custGeom>
              <a:avLst/>
              <a:gdLst/>
              <a:ahLst/>
              <a:cxnLst/>
              <a:rect l="l" t="t" r="r" b="b"/>
              <a:pathLst>
                <a:path w="7932" h="259" extrusionOk="0">
                  <a:moveTo>
                    <a:pt x="286" y="0"/>
                  </a:moveTo>
                  <a:cubicBezTo>
                    <a:pt x="198" y="88"/>
                    <a:pt x="82" y="170"/>
                    <a:pt x="1" y="258"/>
                  </a:cubicBezTo>
                  <a:lnTo>
                    <a:pt x="7932" y="258"/>
                  </a:lnTo>
                  <a:lnTo>
                    <a:pt x="7674"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flipH="1">
              <a:off x="7148832" y="3401713"/>
              <a:ext cx="43411" cy="108740"/>
            </a:xfrm>
            <a:custGeom>
              <a:avLst/>
              <a:gdLst/>
              <a:ahLst/>
              <a:cxnLst/>
              <a:rect l="l" t="t" r="r" b="b"/>
              <a:pathLst>
                <a:path w="307" h="769" extrusionOk="0">
                  <a:moveTo>
                    <a:pt x="0" y="1"/>
                  </a:moveTo>
                  <a:lnTo>
                    <a:pt x="0" y="769"/>
                  </a:lnTo>
                  <a:lnTo>
                    <a:pt x="306" y="769"/>
                  </a:lnTo>
                  <a:lnTo>
                    <a:pt x="306"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flipH="1">
              <a:off x="7140206" y="3425752"/>
              <a:ext cx="8767" cy="64481"/>
            </a:xfrm>
            <a:custGeom>
              <a:avLst/>
              <a:gdLst/>
              <a:ahLst/>
              <a:cxnLst/>
              <a:rect l="l" t="t" r="r" b="b"/>
              <a:pathLst>
                <a:path w="62" h="456" extrusionOk="0">
                  <a:moveTo>
                    <a:pt x="0" y="0"/>
                  </a:moveTo>
                  <a:lnTo>
                    <a:pt x="0" y="456"/>
                  </a:lnTo>
                  <a:lnTo>
                    <a:pt x="61" y="456"/>
                  </a:lnTo>
                  <a:lnTo>
                    <a:pt x="61"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flipH="1">
              <a:off x="6631853" y="3501686"/>
              <a:ext cx="152010" cy="8767"/>
            </a:xfrm>
            <a:custGeom>
              <a:avLst/>
              <a:gdLst/>
              <a:ahLst/>
              <a:cxnLst/>
              <a:rect l="l" t="t" r="r" b="b"/>
              <a:pathLst>
                <a:path w="1075" h="62" extrusionOk="0">
                  <a:moveTo>
                    <a:pt x="1" y="0"/>
                  </a:moveTo>
                  <a:lnTo>
                    <a:pt x="1" y="62"/>
                  </a:lnTo>
                  <a:lnTo>
                    <a:pt x="1075" y="62"/>
                  </a:lnTo>
                  <a:lnTo>
                    <a:pt x="1075"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flipH="1">
              <a:off x="6404048" y="3549764"/>
              <a:ext cx="144375" cy="8767"/>
            </a:xfrm>
            <a:custGeom>
              <a:avLst/>
              <a:gdLst/>
              <a:ahLst/>
              <a:cxnLst/>
              <a:rect l="l" t="t" r="r" b="b"/>
              <a:pathLst>
                <a:path w="1021" h="62" extrusionOk="0">
                  <a:moveTo>
                    <a:pt x="1" y="0"/>
                  </a:moveTo>
                  <a:lnTo>
                    <a:pt x="1" y="61"/>
                  </a:lnTo>
                  <a:lnTo>
                    <a:pt x="1020" y="61"/>
                  </a:lnTo>
                  <a:lnTo>
                    <a:pt x="1020"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flipH="1">
              <a:off x="6872100" y="3425752"/>
              <a:ext cx="3959" cy="64481"/>
            </a:xfrm>
            <a:custGeom>
              <a:avLst/>
              <a:gdLst/>
              <a:ahLst/>
              <a:cxnLst/>
              <a:rect l="l" t="t" r="r" b="b"/>
              <a:pathLst>
                <a:path w="28" h="456" extrusionOk="0">
                  <a:moveTo>
                    <a:pt x="0" y="0"/>
                  </a:moveTo>
                  <a:lnTo>
                    <a:pt x="0" y="456"/>
                  </a:lnTo>
                  <a:lnTo>
                    <a:pt x="28" y="456"/>
                  </a:lnTo>
                  <a:lnTo>
                    <a:pt x="28"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flipH="1">
              <a:off x="4506108" y="3722702"/>
              <a:ext cx="1753988" cy="340362"/>
            </a:xfrm>
            <a:custGeom>
              <a:avLst/>
              <a:gdLst/>
              <a:ahLst/>
              <a:cxnLst/>
              <a:rect l="l" t="t" r="r" b="b"/>
              <a:pathLst>
                <a:path w="12404" h="2407" extrusionOk="0">
                  <a:moveTo>
                    <a:pt x="1448" y="0"/>
                  </a:moveTo>
                  <a:lnTo>
                    <a:pt x="1" y="2379"/>
                  </a:lnTo>
                  <a:lnTo>
                    <a:pt x="10595" y="2406"/>
                  </a:lnTo>
                  <a:lnTo>
                    <a:pt x="12403" y="1074"/>
                  </a:lnTo>
                  <a:lnTo>
                    <a:pt x="9094" y="0"/>
                  </a:lnTo>
                  <a:close/>
                </a:path>
              </a:pathLst>
            </a:custGeom>
            <a:solidFill>
              <a:srgbClr val="FFF0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flipH="1">
              <a:off x="4486028" y="3714077"/>
              <a:ext cx="1789480" cy="356623"/>
            </a:xfrm>
            <a:custGeom>
              <a:avLst/>
              <a:gdLst/>
              <a:ahLst/>
              <a:cxnLst/>
              <a:rect l="l" t="t" r="r" b="b"/>
              <a:pathLst>
                <a:path w="12655" h="2522" extrusionOk="0">
                  <a:moveTo>
                    <a:pt x="9203" y="116"/>
                  </a:moveTo>
                  <a:lnTo>
                    <a:pt x="12403" y="1162"/>
                  </a:lnTo>
                  <a:lnTo>
                    <a:pt x="10677" y="2406"/>
                  </a:lnTo>
                  <a:lnTo>
                    <a:pt x="225" y="2379"/>
                  </a:lnTo>
                  <a:lnTo>
                    <a:pt x="1584" y="116"/>
                  </a:lnTo>
                  <a:close/>
                  <a:moveTo>
                    <a:pt x="1503" y="0"/>
                  </a:moveTo>
                  <a:lnTo>
                    <a:pt x="1" y="2494"/>
                  </a:lnTo>
                  <a:lnTo>
                    <a:pt x="10704" y="2522"/>
                  </a:lnTo>
                  <a:lnTo>
                    <a:pt x="12655" y="1135"/>
                  </a:lnTo>
                  <a:lnTo>
                    <a:pt x="9230" y="0"/>
                  </a:lnTo>
                  <a:close/>
                </a:path>
              </a:pathLst>
            </a:custGeom>
            <a:solidFill>
              <a:srgbClr val="FFF0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flipH="1">
              <a:off x="3112685" y="4231053"/>
              <a:ext cx="408519" cy="111569"/>
            </a:xfrm>
            <a:custGeom>
              <a:avLst/>
              <a:gdLst/>
              <a:ahLst/>
              <a:cxnLst/>
              <a:rect l="l" t="t" r="r" b="b"/>
              <a:pathLst>
                <a:path w="2889" h="789" extrusionOk="0">
                  <a:moveTo>
                    <a:pt x="0" y="0"/>
                  </a:moveTo>
                  <a:lnTo>
                    <a:pt x="0" y="789"/>
                  </a:lnTo>
                  <a:lnTo>
                    <a:pt x="2888" y="789"/>
                  </a:lnTo>
                  <a:lnTo>
                    <a:pt x="2888"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flipH="1">
              <a:off x="3316450" y="4231053"/>
              <a:ext cx="204754" cy="111569"/>
            </a:xfrm>
            <a:custGeom>
              <a:avLst/>
              <a:gdLst/>
              <a:ahLst/>
              <a:cxnLst/>
              <a:rect l="l" t="t" r="r" b="b"/>
              <a:pathLst>
                <a:path w="1448" h="789" extrusionOk="0">
                  <a:moveTo>
                    <a:pt x="0" y="0"/>
                  </a:moveTo>
                  <a:lnTo>
                    <a:pt x="0" y="789"/>
                  </a:lnTo>
                  <a:lnTo>
                    <a:pt x="1448" y="789"/>
                  </a:lnTo>
                  <a:lnTo>
                    <a:pt x="1448"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flipH="1">
              <a:off x="3112685" y="4231053"/>
              <a:ext cx="408519" cy="24180"/>
            </a:xfrm>
            <a:custGeom>
              <a:avLst/>
              <a:gdLst/>
              <a:ahLst/>
              <a:cxnLst/>
              <a:rect l="l" t="t" r="r" b="b"/>
              <a:pathLst>
                <a:path w="2889" h="171" extrusionOk="0">
                  <a:moveTo>
                    <a:pt x="0" y="0"/>
                  </a:moveTo>
                  <a:lnTo>
                    <a:pt x="0" y="170"/>
                  </a:lnTo>
                  <a:lnTo>
                    <a:pt x="2888" y="170"/>
                  </a:lnTo>
                  <a:lnTo>
                    <a:pt x="2888" y="0"/>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flipH="1">
              <a:off x="4037197" y="4179158"/>
              <a:ext cx="400883" cy="216350"/>
            </a:xfrm>
            <a:custGeom>
              <a:avLst/>
              <a:gdLst/>
              <a:ahLst/>
              <a:cxnLst/>
              <a:rect l="l" t="t" r="r" b="b"/>
              <a:pathLst>
                <a:path w="2835" h="1530" extrusionOk="0">
                  <a:moveTo>
                    <a:pt x="1" y="0"/>
                  </a:moveTo>
                  <a:lnTo>
                    <a:pt x="1" y="1530"/>
                  </a:lnTo>
                  <a:lnTo>
                    <a:pt x="2835" y="1530"/>
                  </a:lnTo>
                  <a:lnTo>
                    <a:pt x="283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flipH="1">
              <a:off x="4237002" y="4179158"/>
              <a:ext cx="201078" cy="216350"/>
            </a:xfrm>
            <a:custGeom>
              <a:avLst/>
              <a:gdLst/>
              <a:ahLst/>
              <a:cxnLst/>
              <a:rect l="l" t="t" r="r" b="b"/>
              <a:pathLst>
                <a:path w="1422" h="1530" extrusionOk="0">
                  <a:moveTo>
                    <a:pt x="1" y="0"/>
                  </a:moveTo>
                  <a:lnTo>
                    <a:pt x="1" y="1530"/>
                  </a:lnTo>
                  <a:lnTo>
                    <a:pt x="1421" y="1530"/>
                  </a:lnTo>
                  <a:lnTo>
                    <a:pt x="1421"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flipH="1">
              <a:off x="4037197" y="4179158"/>
              <a:ext cx="400883" cy="39593"/>
            </a:xfrm>
            <a:custGeom>
              <a:avLst/>
              <a:gdLst/>
              <a:ahLst/>
              <a:cxnLst/>
              <a:rect l="l" t="t" r="r" b="b"/>
              <a:pathLst>
                <a:path w="2835" h="280" extrusionOk="0">
                  <a:moveTo>
                    <a:pt x="1" y="0"/>
                  </a:moveTo>
                  <a:lnTo>
                    <a:pt x="1" y="279"/>
                  </a:lnTo>
                  <a:lnTo>
                    <a:pt x="2835" y="279"/>
                  </a:lnTo>
                  <a:lnTo>
                    <a:pt x="283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flipH="1">
              <a:off x="4578214" y="4179158"/>
              <a:ext cx="139425" cy="216350"/>
            </a:xfrm>
            <a:custGeom>
              <a:avLst/>
              <a:gdLst/>
              <a:ahLst/>
              <a:cxnLst/>
              <a:rect l="l" t="t" r="r" b="b"/>
              <a:pathLst>
                <a:path w="986" h="1530" extrusionOk="0">
                  <a:moveTo>
                    <a:pt x="0" y="0"/>
                  </a:moveTo>
                  <a:lnTo>
                    <a:pt x="0" y="1530"/>
                  </a:lnTo>
                  <a:lnTo>
                    <a:pt x="985" y="1530"/>
                  </a:lnTo>
                  <a:lnTo>
                    <a:pt x="98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flipH="1">
              <a:off x="4650331" y="4179158"/>
              <a:ext cx="67309" cy="216350"/>
            </a:xfrm>
            <a:custGeom>
              <a:avLst/>
              <a:gdLst/>
              <a:ahLst/>
              <a:cxnLst/>
              <a:rect l="l" t="t" r="r" b="b"/>
              <a:pathLst>
                <a:path w="476" h="1530" extrusionOk="0">
                  <a:moveTo>
                    <a:pt x="0" y="0"/>
                  </a:moveTo>
                  <a:lnTo>
                    <a:pt x="0" y="1530"/>
                  </a:lnTo>
                  <a:lnTo>
                    <a:pt x="476" y="1530"/>
                  </a:lnTo>
                  <a:lnTo>
                    <a:pt x="476"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flipH="1">
              <a:off x="4578214" y="4179158"/>
              <a:ext cx="139425" cy="24180"/>
            </a:xfrm>
            <a:custGeom>
              <a:avLst/>
              <a:gdLst/>
              <a:ahLst/>
              <a:cxnLst/>
              <a:rect l="l" t="t" r="r" b="b"/>
              <a:pathLst>
                <a:path w="986" h="171" extrusionOk="0">
                  <a:moveTo>
                    <a:pt x="0" y="0"/>
                  </a:moveTo>
                  <a:lnTo>
                    <a:pt x="0" y="170"/>
                  </a:lnTo>
                  <a:lnTo>
                    <a:pt x="985" y="170"/>
                  </a:lnTo>
                  <a:lnTo>
                    <a:pt x="98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flipH="1">
              <a:off x="6199434" y="4251274"/>
              <a:ext cx="276871" cy="72117"/>
            </a:xfrm>
            <a:custGeom>
              <a:avLst/>
              <a:gdLst/>
              <a:ahLst/>
              <a:cxnLst/>
              <a:rect l="l" t="t" r="r" b="b"/>
              <a:pathLst>
                <a:path w="1958" h="510" extrusionOk="0">
                  <a:moveTo>
                    <a:pt x="0" y="0"/>
                  </a:moveTo>
                  <a:lnTo>
                    <a:pt x="0" y="510"/>
                  </a:lnTo>
                  <a:lnTo>
                    <a:pt x="1958" y="510"/>
                  </a:lnTo>
                  <a:lnTo>
                    <a:pt x="1958"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flipH="1">
              <a:off x="6339708" y="4251274"/>
              <a:ext cx="136597" cy="72117"/>
            </a:xfrm>
            <a:custGeom>
              <a:avLst/>
              <a:gdLst/>
              <a:ahLst/>
              <a:cxnLst/>
              <a:rect l="l" t="t" r="r" b="b"/>
              <a:pathLst>
                <a:path w="966" h="510" extrusionOk="0">
                  <a:moveTo>
                    <a:pt x="0" y="0"/>
                  </a:moveTo>
                  <a:lnTo>
                    <a:pt x="0" y="510"/>
                  </a:lnTo>
                  <a:lnTo>
                    <a:pt x="965" y="510"/>
                  </a:lnTo>
                  <a:lnTo>
                    <a:pt x="965"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flipH="1">
              <a:off x="6199434" y="4251274"/>
              <a:ext cx="276871" cy="11595"/>
            </a:xfrm>
            <a:custGeom>
              <a:avLst/>
              <a:gdLst/>
              <a:ahLst/>
              <a:cxnLst/>
              <a:rect l="l" t="t" r="r" b="b"/>
              <a:pathLst>
                <a:path w="1958" h="82" extrusionOk="0">
                  <a:moveTo>
                    <a:pt x="0" y="0"/>
                  </a:moveTo>
                  <a:lnTo>
                    <a:pt x="0" y="82"/>
                  </a:lnTo>
                  <a:lnTo>
                    <a:pt x="1958" y="82"/>
                  </a:lnTo>
                  <a:lnTo>
                    <a:pt x="1958"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flipH="1">
              <a:off x="6892324" y="4251274"/>
              <a:ext cx="312364" cy="72117"/>
            </a:xfrm>
            <a:custGeom>
              <a:avLst/>
              <a:gdLst/>
              <a:ahLst/>
              <a:cxnLst/>
              <a:rect l="l" t="t" r="r" b="b"/>
              <a:pathLst>
                <a:path w="2209" h="510" extrusionOk="0">
                  <a:moveTo>
                    <a:pt x="0" y="0"/>
                  </a:moveTo>
                  <a:lnTo>
                    <a:pt x="0" y="510"/>
                  </a:lnTo>
                  <a:lnTo>
                    <a:pt x="2209" y="510"/>
                  </a:lnTo>
                  <a:lnTo>
                    <a:pt x="2209"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flipH="1">
              <a:off x="7048010" y="4251274"/>
              <a:ext cx="156677" cy="72117"/>
            </a:xfrm>
            <a:custGeom>
              <a:avLst/>
              <a:gdLst/>
              <a:ahLst/>
              <a:cxnLst/>
              <a:rect l="l" t="t" r="r" b="b"/>
              <a:pathLst>
                <a:path w="1108" h="510" extrusionOk="0">
                  <a:moveTo>
                    <a:pt x="0" y="0"/>
                  </a:moveTo>
                  <a:lnTo>
                    <a:pt x="0" y="510"/>
                  </a:lnTo>
                  <a:lnTo>
                    <a:pt x="1108" y="510"/>
                  </a:lnTo>
                  <a:lnTo>
                    <a:pt x="1108"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flipH="1">
              <a:off x="6892324" y="4251274"/>
              <a:ext cx="312364" cy="15413"/>
            </a:xfrm>
            <a:custGeom>
              <a:avLst/>
              <a:gdLst/>
              <a:ahLst/>
              <a:cxnLst/>
              <a:rect l="l" t="t" r="r" b="b"/>
              <a:pathLst>
                <a:path w="2209" h="109" extrusionOk="0">
                  <a:moveTo>
                    <a:pt x="0" y="0"/>
                  </a:moveTo>
                  <a:lnTo>
                    <a:pt x="0" y="109"/>
                  </a:lnTo>
                  <a:lnTo>
                    <a:pt x="2209" y="109"/>
                  </a:lnTo>
                  <a:lnTo>
                    <a:pt x="2209" y="0"/>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flipH="1">
              <a:off x="1834656" y="3982180"/>
              <a:ext cx="92337" cy="88520"/>
            </a:xfrm>
            <a:custGeom>
              <a:avLst/>
              <a:gdLst/>
              <a:ahLst/>
              <a:cxnLst/>
              <a:rect l="l" t="t" r="r" b="b"/>
              <a:pathLst>
                <a:path w="653" h="626" extrusionOk="0">
                  <a:moveTo>
                    <a:pt x="340" y="0"/>
                  </a:moveTo>
                  <a:cubicBezTo>
                    <a:pt x="143" y="0"/>
                    <a:pt x="1" y="143"/>
                    <a:pt x="1" y="313"/>
                  </a:cubicBezTo>
                  <a:cubicBezTo>
                    <a:pt x="1" y="483"/>
                    <a:pt x="143" y="626"/>
                    <a:pt x="340" y="626"/>
                  </a:cubicBezTo>
                  <a:cubicBezTo>
                    <a:pt x="510" y="626"/>
                    <a:pt x="653" y="483"/>
                    <a:pt x="653" y="313"/>
                  </a:cubicBezTo>
                  <a:cubicBezTo>
                    <a:pt x="653" y="143"/>
                    <a:pt x="510" y="0"/>
                    <a:pt x="340"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flipH="1">
              <a:off x="1850917" y="3998442"/>
              <a:ext cx="55855" cy="55996"/>
            </a:xfrm>
            <a:custGeom>
              <a:avLst/>
              <a:gdLst/>
              <a:ahLst/>
              <a:cxnLst/>
              <a:rect l="l" t="t" r="r" b="b"/>
              <a:pathLst>
                <a:path w="395" h="396" extrusionOk="0">
                  <a:moveTo>
                    <a:pt x="197" y="1"/>
                  </a:moveTo>
                  <a:cubicBezTo>
                    <a:pt x="82" y="1"/>
                    <a:pt x="0" y="89"/>
                    <a:pt x="0" y="198"/>
                  </a:cubicBezTo>
                  <a:cubicBezTo>
                    <a:pt x="0" y="313"/>
                    <a:pt x="82" y="395"/>
                    <a:pt x="197" y="395"/>
                  </a:cubicBezTo>
                  <a:cubicBezTo>
                    <a:pt x="279" y="395"/>
                    <a:pt x="394" y="313"/>
                    <a:pt x="394" y="198"/>
                  </a:cubicBezTo>
                  <a:cubicBezTo>
                    <a:pt x="394" y="89"/>
                    <a:pt x="279" y="1"/>
                    <a:pt x="197"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flipH="1">
              <a:off x="5302781" y="3098116"/>
              <a:ext cx="556570" cy="39452"/>
            </a:xfrm>
            <a:custGeom>
              <a:avLst/>
              <a:gdLst/>
              <a:ahLst/>
              <a:cxnLst/>
              <a:rect l="l" t="t" r="r" b="b"/>
              <a:pathLst>
                <a:path w="3936" h="279" extrusionOk="0">
                  <a:moveTo>
                    <a:pt x="313" y="0"/>
                  </a:moveTo>
                  <a:lnTo>
                    <a:pt x="0" y="279"/>
                  </a:lnTo>
                  <a:lnTo>
                    <a:pt x="3596" y="279"/>
                  </a:lnTo>
                  <a:lnTo>
                    <a:pt x="3935" y="0"/>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flipH="1">
              <a:off x="2824387" y="3562208"/>
              <a:ext cx="4752198" cy="152010"/>
            </a:xfrm>
            <a:custGeom>
              <a:avLst/>
              <a:gdLst/>
              <a:ahLst/>
              <a:cxnLst/>
              <a:rect l="l" t="t" r="r" b="b"/>
              <a:pathLst>
                <a:path w="33607" h="1075" extrusionOk="0">
                  <a:moveTo>
                    <a:pt x="22427" y="1"/>
                  </a:moveTo>
                  <a:lnTo>
                    <a:pt x="21604" y="796"/>
                  </a:lnTo>
                  <a:lnTo>
                    <a:pt x="252" y="796"/>
                  </a:lnTo>
                  <a:lnTo>
                    <a:pt x="0" y="1074"/>
                  </a:lnTo>
                  <a:lnTo>
                    <a:pt x="21747" y="1074"/>
                  </a:lnTo>
                  <a:lnTo>
                    <a:pt x="21774" y="1047"/>
                  </a:lnTo>
                  <a:lnTo>
                    <a:pt x="22508" y="313"/>
                  </a:lnTo>
                  <a:lnTo>
                    <a:pt x="33606" y="313"/>
                  </a:lnTo>
                  <a:lnTo>
                    <a:pt x="32247"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flipH="1">
              <a:off x="1610711" y="4454898"/>
              <a:ext cx="6427140" cy="156818"/>
            </a:xfrm>
            <a:custGeom>
              <a:avLst/>
              <a:gdLst/>
              <a:ahLst/>
              <a:cxnLst/>
              <a:rect l="l" t="t" r="r" b="b"/>
              <a:pathLst>
                <a:path w="45452" h="1109" extrusionOk="0">
                  <a:moveTo>
                    <a:pt x="0" y="1"/>
                  </a:moveTo>
                  <a:lnTo>
                    <a:pt x="795" y="1109"/>
                  </a:lnTo>
                  <a:lnTo>
                    <a:pt x="44486" y="1109"/>
                  </a:lnTo>
                  <a:lnTo>
                    <a:pt x="45451"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flipH="1">
              <a:off x="1610711" y="4454898"/>
              <a:ext cx="6427140" cy="156818"/>
            </a:xfrm>
            <a:custGeom>
              <a:avLst/>
              <a:gdLst/>
              <a:ahLst/>
              <a:cxnLst/>
              <a:rect l="l" t="t" r="r" b="b"/>
              <a:pathLst>
                <a:path w="45452" h="1109" extrusionOk="0">
                  <a:moveTo>
                    <a:pt x="0" y="1"/>
                  </a:moveTo>
                  <a:lnTo>
                    <a:pt x="795" y="1109"/>
                  </a:lnTo>
                  <a:lnTo>
                    <a:pt x="44486" y="1109"/>
                  </a:lnTo>
                  <a:lnTo>
                    <a:pt x="45451"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696FF085-D40F-5D4A-0978-9D07961EAA84}"/>
              </a:ext>
            </a:extLst>
          </p:cNvPr>
          <p:cNvPicPr>
            <a:picLocks noChangeAspect="1"/>
          </p:cNvPicPr>
          <p:nvPr/>
        </p:nvPicPr>
        <p:blipFill>
          <a:blip r:embed="rId3"/>
          <a:stretch>
            <a:fillRect/>
          </a:stretch>
        </p:blipFill>
        <p:spPr>
          <a:xfrm>
            <a:off x="7665164" y="292693"/>
            <a:ext cx="1095022" cy="331928"/>
          </a:xfrm>
          <a:prstGeom prst="rect">
            <a:avLst/>
          </a:prstGeom>
        </p:spPr>
      </p:pic>
      <p:sp>
        <p:nvSpPr>
          <p:cNvPr id="2" name="Google Shape;342;p35">
            <a:extLst>
              <a:ext uri="{FF2B5EF4-FFF2-40B4-BE49-F238E27FC236}">
                <a16:creationId xmlns:a16="http://schemas.microsoft.com/office/drawing/2014/main" id="{B89DABD0-BAEC-B812-8E1B-9B4C9864A550}"/>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3" name="Google Shape;342;p35">
            <a:extLst>
              <a:ext uri="{FF2B5EF4-FFF2-40B4-BE49-F238E27FC236}">
                <a16:creationId xmlns:a16="http://schemas.microsoft.com/office/drawing/2014/main" id="{E5D74CFD-889A-69B3-1437-9D9F020B9120}"/>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5" name="Google Shape;342;p35">
            <a:extLst>
              <a:ext uri="{FF2B5EF4-FFF2-40B4-BE49-F238E27FC236}">
                <a16:creationId xmlns:a16="http://schemas.microsoft.com/office/drawing/2014/main" id="{C5948E73-6D4C-99AC-1E9A-D81D5B96D0C3}"/>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03</a:t>
            </a:r>
          </a:p>
        </p:txBody>
      </p:sp>
      <p:sp>
        <p:nvSpPr>
          <p:cNvPr id="11" name="Google Shape;396;p36">
            <a:extLst>
              <a:ext uri="{FF2B5EF4-FFF2-40B4-BE49-F238E27FC236}">
                <a16:creationId xmlns:a16="http://schemas.microsoft.com/office/drawing/2014/main" id="{96E33896-654C-0603-CC09-AE98F2082C0D}"/>
              </a:ext>
            </a:extLst>
          </p:cNvPr>
          <p:cNvSpPr txBox="1">
            <a:spLocks noGrp="1"/>
          </p:cNvSpPr>
          <p:nvPr>
            <p:ph type="title"/>
          </p:nvPr>
        </p:nvSpPr>
        <p:spPr>
          <a:xfrm>
            <a:off x="720100" y="540000"/>
            <a:ext cx="77040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solidFill>
              </a:rPr>
              <a:t>Introduction</a:t>
            </a:r>
            <a:endParaRPr b="1" dirty="0">
              <a:solidFill>
                <a:schemeClr val="tx1"/>
              </a:solidFill>
            </a:endParaRPr>
          </a:p>
        </p:txBody>
      </p:sp>
      <p:sp>
        <p:nvSpPr>
          <p:cNvPr id="12" name="Rectangle: Rounded Corners 11">
            <a:extLst>
              <a:ext uri="{FF2B5EF4-FFF2-40B4-BE49-F238E27FC236}">
                <a16:creationId xmlns:a16="http://schemas.microsoft.com/office/drawing/2014/main" id="{9EB9E64D-6CDB-03E3-FE2D-C9BD16703180}"/>
              </a:ext>
            </a:extLst>
          </p:cNvPr>
          <p:cNvSpPr/>
          <p:nvPr/>
        </p:nvSpPr>
        <p:spPr>
          <a:xfrm>
            <a:off x="463465" y="1494632"/>
            <a:ext cx="4411357" cy="29008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56B0E3C-D7FA-094E-E228-F1758616A5DB}"/>
              </a:ext>
            </a:extLst>
          </p:cNvPr>
          <p:cNvSpPr/>
          <p:nvPr/>
        </p:nvSpPr>
        <p:spPr>
          <a:xfrm>
            <a:off x="1795604" y="1368047"/>
            <a:ext cx="1861996" cy="338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EA4FFFF-B7CD-45FE-1FE6-0F6F36EDF0DE}"/>
              </a:ext>
            </a:extLst>
          </p:cNvPr>
          <p:cNvSpPr txBox="1"/>
          <p:nvPr/>
        </p:nvSpPr>
        <p:spPr>
          <a:xfrm>
            <a:off x="2034035" y="1322904"/>
            <a:ext cx="8053754" cy="338554"/>
          </a:xfrm>
          <a:prstGeom prst="rect">
            <a:avLst/>
          </a:prstGeom>
          <a:noFill/>
        </p:spPr>
        <p:txBody>
          <a:bodyPr wrap="square">
            <a:spAutoFit/>
          </a:bodyPr>
          <a:lstStyle/>
          <a:p>
            <a:r>
              <a:rPr lang="pt-BR" sz="1600" b="1" dirty="0">
                <a:latin typeface="Times New Roman" panose="02020603050405020304" pitchFamily="18" charset="0"/>
                <a:cs typeface="Times New Roman" panose="02020603050405020304" pitchFamily="18" charset="0"/>
              </a:rPr>
              <a:t>Project Goals</a:t>
            </a:r>
            <a:endParaRPr lang="en-US" sz="1600" b="1" dirty="0">
              <a:latin typeface="Times New Roman" panose="02020603050405020304" pitchFamily="18" charset="0"/>
              <a:cs typeface="Times New Roman" panose="02020603050405020304" pitchFamily="18" charset="0"/>
            </a:endParaRPr>
          </a:p>
        </p:txBody>
      </p:sp>
      <p:sp>
        <p:nvSpPr>
          <p:cNvPr id="15" name="Google Shape;429;p38">
            <a:extLst>
              <a:ext uri="{FF2B5EF4-FFF2-40B4-BE49-F238E27FC236}">
                <a16:creationId xmlns:a16="http://schemas.microsoft.com/office/drawing/2014/main" id="{3F7D7134-2F49-44F7-950E-25A2DEE7BB2C}"/>
              </a:ext>
            </a:extLst>
          </p:cNvPr>
          <p:cNvSpPr txBox="1">
            <a:spLocks/>
          </p:cNvSpPr>
          <p:nvPr/>
        </p:nvSpPr>
        <p:spPr>
          <a:xfrm>
            <a:off x="501278" y="2115538"/>
            <a:ext cx="4263652" cy="169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Bellota Text"/>
              <a:buChar char="●"/>
              <a:defRPr sz="1200" b="0" i="0" u="none" strike="noStrike" cap="none">
                <a:solidFill>
                  <a:schemeClr val="dk2"/>
                </a:solidFill>
                <a:latin typeface="Bellota Text"/>
                <a:ea typeface="Bellota Text"/>
                <a:cs typeface="Bellota Text"/>
                <a:sym typeface="Bellota Text"/>
              </a:defRPr>
            </a:lvl1pPr>
            <a:lvl2pPr marL="914400" marR="0" lvl="1"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2pPr>
            <a:lvl3pPr marL="1371600" marR="0" lvl="2"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3pPr>
            <a:lvl4pPr marL="1828800" marR="0" lvl="3"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4pPr>
            <a:lvl5pPr marL="2286000" marR="0" lvl="4"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5pPr>
            <a:lvl6pPr marL="2743200" marR="0" lvl="5"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6pPr>
            <a:lvl7pPr marL="3200400" marR="0" lvl="6"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7pPr>
            <a:lvl8pPr marL="3657600" marR="0" lvl="7"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8pPr>
            <a:lvl9pPr marL="4114800" marR="0" lvl="8"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9pPr>
          </a:lstStyle>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Initial exploration of the Titanic dataset to understand the data.</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Cleaned the data from duplicates and missing values for analysis accuracy.</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Presenting key information through basic visualizations that are easy to understand.</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Built machine learning models to predict passenger survival.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3">
          <a:extLst>
            <a:ext uri="{FF2B5EF4-FFF2-40B4-BE49-F238E27FC236}">
              <a16:creationId xmlns:a16="http://schemas.microsoft.com/office/drawing/2014/main" id="{C8527E48-28FB-1572-5650-AEBA24C36E00}"/>
            </a:ext>
          </a:extLst>
        </p:cNvPr>
        <p:cNvGrpSpPr/>
        <p:nvPr/>
      </p:nvGrpSpPr>
      <p:grpSpPr>
        <a:xfrm>
          <a:off x="0" y="0"/>
          <a:ext cx="0" cy="0"/>
          <a:chOff x="0" y="0"/>
          <a:chExt cx="0" cy="0"/>
        </a:xfrm>
      </p:grpSpPr>
      <p:sp>
        <p:nvSpPr>
          <p:cNvPr id="55" name="Rectangle: Rounded Corners 54">
            <a:extLst>
              <a:ext uri="{FF2B5EF4-FFF2-40B4-BE49-F238E27FC236}">
                <a16:creationId xmlns:a16="http://schemas.microsoft.com/office/drawing/2014/main" id="{23DB1850-9019-85E9-886D-E0AE8F1D50E1}"/>
              </a:ext>
            </a:extLst>
          </p:cNvPr>
          <p:cNvSpPr/>
          <p:nvPr/>
        </p:nvSpPr>
        <p:spPr>
          <a:xfrm>
            <a:off x="5665514" y="2874449"/>
            <a:ext cx="1298439" cy="3402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7C0D1C5-0454-CB8C-9EB6-20460F780A58}"/>
              </a:ext>
            </a:extLst>
          </p:cNvPr>
          <p:cNvSpPr/>
          <p:nvPr/>
        </p:nvSpPr>
        <p:spPr>
          <a:xfrm rot="5400000">
            <a:off x="4042047" y="1990458"/>
            <a:ext cx="1289494" cy="3057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434" name="Google Shape;434;p39">
            <a:extLst>
              <a:ext uri="{FF2B5EF4-FFF2-40B4-BE49-F238E27FC236}">
                <a16:creationId xmlns:a16="http://schemas.microsoft.com/office/drawing/2014/main" id="{F369104E-8A31-FFAC-4473-886503538150}"/>
              </a:ext>
            </a:extLst>
          </p:cNvPr>
          <p:cNvGrpSpPr/>
          <p:nvPr/>
        </p:nvGrpSpPr>
        <p:grpSpPr>
          <a:xfrm>
            <a:off x="25" y="4603328"/>
            <a:ext cx="9144005" cy="540125"/>
            <a:chOff x="25" y="4603328"/>
            <a:chExt cx="9144005" cy="540125"/>
          </a:xfrm>
        </p:grpSpPr>
        <p:sp>
          <p:nvSpPr>
            <p:cNvPr id="435" name="Google Shape;435;p39">
              <a:extLst>
                <a:ext uri="{FF2B5EF4-FFF2-40B4-BE49-F238E27FC236}">
                  <a16:creationId xmlns:a16="http://schemas.microsoft.com/office/drawing/2014/main" id="{4DDD23AC-B204-80A7-F931-5D268A7EDB40}"/>
                </a:ext>
              </a:extLst>
            </p:cNvPr>
            <p:cNvSpPr/>
            <p:nvPr/>
          </p:nvSpPr>
          <p:spPr>
            <a:xfrm>
              <a:off x="25" y="4603328"/>
              <a:ext cx="9144005" cy="540125"/>
            </a:xfrm>
            <a:custGeom>
              <a:avLst/>
              <a:gdLst/>
              <a:ahLst/>
              <a:cxnLst/>
              <a:rect l="l" t="t" r="r" b="b"/>
              <a:pathLst>
                <a:path w="27383" h="395" extrusionOk="0">
                  <a:moveTo>
                    <a:pt x="1" y="0"/>
                  </a:moveTo>
                  <a:lnTo>
                    <a:pt x="1" y="395"/>
                  </a:lnTo>
                  <a:lnTo>
                    <a:pt x="27383" y="395"/>
                  </a:lnTo>
                  <a:lnTo>
                    <a:pt x="27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a:extLst>
                <a:ext uri="{FF2B5EF4-FFF2-40B4-BE49-F238E27FC236}">
                  <a16:creationId xmlns:a16="http://schemas.microsoft.com/office/drawing/2014/main" id="{DB1BA79D-0E2F-0CDF-5656-BBE7607663D4}"/>
                </a:ext>
              </a:extLst>
            </p:cNvPr>
            <p:cNvSpPr/>
            <p:nvPr/>
          </p:nvSpPr>
          <p:spPr>
            <a:xfrm>
              <a:off x="25" y="4603363"/>
              <a:ext cx="9144005" cy="188780"/>
            </a:xfrm>
            <a:custGeom>
              <a:avLst/>
              <a:gdLst/>
              <a:ahLst/>
              <a:cxnLst/>
              <a:rect l="l" t="t" r="r" b="b"/>
              <a:pathLst>
                <a:path w="27383" h="815" extrusionOk="0">
                  <a:moveTo>
                    <a:pt x="1" y="1"/>
                  </a:moveTo>
                  <a:lnTo>
                    <a:pt x="1" y="814"/>
                  </a:lnTo>
                  <a:lnTo>
                    <a:pt x="27383" y="814"/>
                  </a:lnTo>
                  <a:lnTo>
                    <a:pt x="27383"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a:extLst>
                <a:ext uri="{FF2B5EF4-FFF2-40B4-BE49-F238E27FC236}">
                  <a16:creationId xmlns:a16="http://schemas.microsoft.com/office/drawing/2014/main" id="{E0AFA7F1-D5DB-CDF7-D7A6-1F2BF0366708}"/>
                </a:ext>
              </a:extLst>
            </p:cNvPr>
            <p:cNvSpPr/>
            <p:nvPr/>
          </p:nvSpPr>
          <p:spPr>
            <a:xfrm>
              <a:off x="25" y="4894235"/>
              <a:ext cx="9144005" cy="154036"/>
            </a:xfrm>
            <a:custGeom>
              <a:avLst/>
              <a:gdLst/>
              <a:ahLst/>
              <a:cxnLst/>
              <a:rect l="l" t="t" r="r" b="b"/>
              <a:pathLst>
                <a:path w="27383" h="665" extrusionOk="0">
                  <a:moveTo>
                    <a:pt x="1" y="1"/>
                  </a:moveTo>
                  <a:lnTo>
                    <a:pt x="1" y="664"/>
                  </a:lnTo>
                  <a:lnTo>
                    <a:pt x="27383" y="664"/>
                  </a:lnTo>
                  <a:lnTo>
                    <a:pt x="27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5439A5F2-AC4F-17E8-98A5-74C771996934}"/>
              </a:ext>
            </a:extLst>
          </p:cNvPr>
          <p:cNvPicPr>
            <a:picLocks noChangeAspect="1"/>
          </p:cNvPicPr>
          <p:nvPr/>
        </p:nvPicPr>
        <p:blipFill>
          <a:blip r:embed="rId3"/>
          <a:stretch>
            <a:fillRect/>
          </a:stretch>
        </p:blipFill>
        <p:spPr>
          <a:xfrm>
            <a:off x="7665164" y="292693"/>
            <a:ext cx="1095022" cy="331928"/>
          </a:xfrm>
          <a:prstGeom prst="rect">
            <a:avLst/>
          </a:prstGeom>
        </p:spPr>
      </p:pic>
      <p:sp>
        <p:nvSpPr>
          <p:cNvPr id="2" name="Google Shape;342;p35">
            <a:extLst>
              <a:ext uri="{FF2B5EF4-FFF2-40B4-BE49-F238E27FC236}">
                <a16:creationId xmlns:a16="http://schemas.microsoft.com/office/drawing/2014/main" id="{1211140C-0A39-12D2-40D6-73E83912AFC3}"/>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3" name="Google Shape;342;p35">
            <a:extLst>
              <a:ext uri="{FF2B5EF4-FFF2-40B4-BE49-F238E27FC236}">
                <a16:creationId xmlns:a16="http://schemas.microsoft.com/office/drawing/2014/main" id="{9C731A57-ACB5-20BC-F786-312F5B9E7030}"/>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5" name="Google Shape;342;p35">
            <a:extLst>
              <a:ext uri="{FF2B5EF4-FFF2-40B4-BE49-F238E27FC236}">
                <a16:creationId xmlns:a16="http://schemas.microsoft.com/office/drawing/2014/main" id="{32092970-4666-89F8-5B99-530BBE13A24C}"/>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04</a:t>
            </a:r>
          </a:p>
        </p:txBody>
      </p:sp>
      <p:sp>
        <p:nvSpPr>
          <p:cNvPr id="11" name="Google Shape;396;p36">
            <a:extLst>
              <a:ext uri="{FF2B5EF4-FFF2-40B4-BE49-F238E27FC236}">
                <a16:creationId xmlns:a16="http://schemas.microsoft.com/office/drawing/2014/main" id="{947538BD-6837-559F-F19B-C2C31A1B99E8}"/>
              </a:ext>
            </a:extLst>
          </p:cNvPr>
          <p:cNvSpPr txBox="1">
            <a:spLocks noGrp="1"/>
          </p:cNvSpPr>
          <p:nvPr>
            <p:ph type="title"/>
          </p:nvPr>
        </p:nvSpPr>
        <p:spPr>
          <a:xfrm>
            <a:off x="720100" y="540000"/>
            <a:ext cx="77040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Data Overview</a:t>
            </a:r>
            <a:endParaRPr dirty="0">
              <a:solidFill>
                <a:schemeClr val="tx1"/>
              </a:solidFill>
            </a:endParaRPr>
          </a:p>
        </p:txBody>
      </p:sp>
      <p:pic>
        <p:nvPicPr>
          <p:cNvPr id="10" name="Picture 9">
            <a:extLst>
              <a:ext uri="{FF2B5EF4-FFF2-40B4-BE49-F238E27FC236}">
                <a16:creationId xmlns:a16="http://schemas.microsoft.com/office/drawing/2014/main" id="{A7187BF2-ECCB-5EB6-2F0F-8583A8212CA1}"/>
              </a:ext>
            </a:extLst>
          </p:cNvPr>
          <p:cNvPicPr>
            <a:picLocks noChangeAspect="1"/>
          </p:cNvPicPr>
          <p:nvPr/>
        </p:nvPicPr>
        <p:blipFill>
          <a:blip r:embed="rId4"/>
          <a:srcRect l="936" r="93427"/>
          <a:stretch/>
        </p:blipFill>
        <p:spPr>
          <a:xfrm>
            <a:off x="4572000" y="1584850"/>
            <a:ext cx="229585" cy="1129234"/>
          </a:xfrm>
          <a:prstGeom prst="rect">
            <a:avLst/>
          </a:prstGeom>
        </p:spPr>
      </p:pic>
      <p:pic>
        <p:nvPicPr>
          <p:cNvPr id="13" name="Picture 12">
            <a:extLst>
              <a:ext uri="{FF2B5EF4-FFF2-40B4-BE49-F238E27FC236}">
                <a16:creationId xmlns:a16="http://schemas.microsoft.com/office/drawing/2014/main" id="{CB03D979-A5DB-0290-2B8E-1CDC052B38CD}"/>
              </a:ext>
            </a:extLst>
          </p:cNvPr>
          <p:cNvPicPr>
            <a:picLocks noChangeAspect="1"/>
          </p:cNvPicPr>
          <p:nvPr/>
        </p:nvPicPr>
        <p:blipFill>
          <a:blip r:embed="rId5"/>
          <a:srcRect b="81435"/>
          <a:stretch/>
        </p:blipFill>
        <p:spPr>
          <a:xfrm>
            <a:off x="4657071" y="1199092"/>
            <a:ext cx="3725936" cy="284171"/>
          </a:xfrm>
          <a:prstGeom prst="rect">
            <a:avLst/>
          </a:prstGeom>
        </p:spPr>
      </p:pic>
      <p:cxnSp>
        <p:nvCxnSpPr>
          <p:cNvPr id="31" name="Straight Connector 30">
            <a:extLst>
              <a:ext uri="{FF2B5EF4-FFF2-40B4-BE49-F238E27FC236}">
                <a16:creationId xmlns:a16="http://schemas.microsoft.com/office/drawing/2014/main" id="{D1045219-45C8-5F52-CD0E-8476DD4C3C01}"/>
              </a:ext>
            </a:extLst>
          </p:cNvPr>
          <p:cNvCxnSpPr/>
          <p:nvPr/>
        </p:nvCxnSpPr>
        <p:spPr>
          <a:xfrm>
            <a:off x="374161" y="1460500"/>
            <a:ext cx="33323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689CF6D9-C212-650F-E5A8-D2D246094481}"/>
              </a:ext>
            </a:extLst>
          </p:cNvPr>
          <p:cNvCxnSpPr>
            <a:cxnSpLocks/>
          </p:cNvCxnSpPr>
          <p:nvPr/>
        </p:nvCxnSpPr>
        <p:spPr>
          <a:xfrm flipH="1" flipV="1">
            <a:off x="377200" y="1498600"/>
            <a:ext cx="9661" cy="15113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A4C0CD55-1F71-65CC-B144-E8826386D833}"/>
              </a:ext>
            </a:extLst>
          </p:cNvPr>
          <p:cNvCxnSpPr/>
          <p:nvPr/>
        </p:nvCxnSpPr>
        <p:spPr>
          <a:xfrm>
            <a:off x="393700" y="3009900"/>
            <a:ext cx="8382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Rectangle: Rounded Corners 37">
            <a:extLst>
              <a:ext uri="{FF2B5EF4-FFF2-40B4-BE49-F238E27FC236}">
                <a16:creationId xmlns:a16="http://schemas.microsoft.com/office/drawing/2014/main" id="{35F47D27-5016-ED24-83FF-BA9875904CFC}"/>
              </a:ext>
            </a:extLst>
          </p:cNvPr>
          <p:cNvSpPr/>
          <p:nvPr/>
        </p:nvSpPr>
        <p:spPr>
          <a:xfrm>
            <a:off x="1422400" y="2896778"/>
            <a:ext cx="1298439" cy="3402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Google Shape;428;p38">
            <a:extLst>
              <a:ext uri="{FF2B5EF4-FFF2-40B4-BE49-F238E27FC236}">
                <a16:creationId xmlns:a16="http://schemas.microsoft.com/office/drawing/2014/main" id="{B8DD1576-E9D2-EFCF-F232-D21805954FF3}"/>
              </a:ext>
            </a:extLst>
          </p:cNvPr>
          <p:cNvSpPr txBox="1">
            <a:spLocks/>
          </p:cNvSpPr>
          <p:nvPr/>
        </p:nvSpPr>
        <p:spPr>
          <a:xfrm>
            <a:off x="28756" y="2886634"/>
            <a:ext cx="4085726"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solidFill>
                  <a:schemeClr val="tx1"/>
                </a:solidFill>
              </a:rPr>
              <a:t>Total Columns : 4</a:t>
            </a:r>
          </a:p>
        </p:txBody>
      </p:sp>
      <p:cxnSp>
        <p:nvCxnSpPr>
          <p:cNvPr id="39" name="Straight Connector 38">
            <a:extLst>
              <a:ext uri="{FF2B5EF4-FFF2-40B4-BE49-F238E27FC236}">
                <a16:creationId xmlns:a16="http://schemas.microsoft.com/office/drawing/2014/main" id="{F324A0B0-D61A-576C-7CF2-180A75DA3A55}"/>
              </a:ext>
            </a:extLst>
          </p:cNvPr>
          <p:cNvCxnSpPr>
            <a:cxnSpLocks/>
          </p:cNvCxnSpPr>
          <p:nvPr/>
        </p:nvCxnSpPr>
        <p:spPr>
          <a:xfrm flipV="1">
            <a:off x="4681260" y="2779303"/>
            <a:ext cx="0" cy="255997"/>
          </a:xfrm>
          <a:prstGeom prst="line">
            <a:avLst/>
          </a:prstGeom>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73CFE2EB-8EF1-88F3-EBE8-6E8E4B6E4B40}"/>
              </a:ext>
            </a:extLst>
          </p:cNvPr>
          <p:cNvCxnSpPr/>
          <p:nvPr/>
        </p:nvCxnSpPr>
        <p:spPr>
          <a:xfrm>
            <a:off x="4699000" y="3023778"/>
            <a:ext cx="8382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6" name="Rectangle 45">
            <a:extLst>
              <a:ext uri="{FF2B5EF4-FFF2-40B4-BE49-F238E27FC236}">
                <a16:creationId xmlns:a16="http://schemas.microsoft.com/office/drawing/2014/main" id="{13AD1E4D-312B-C4F4-DCFB-8C8269A8B374}"/>
              </a:ext>
            </a:extLst>
          </p:cNvPr>
          <p:cNvSpPr/>
          <p:nvPr/>
        </p:nvSpPr>
        <p:spPr>
          <a:xfrm>
            <a:off x="632973" y="1264834"/>
            <a:ext cx="3735827" cy="3073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C9CF1C78-2421-F7FE-9D3C-9C3FFF6A65D4}"/>
              </a:ext>
            </a:extLst>
          </p:cNvPr>
          <p:cNvPicPr>
            <a:picLocks noChangeAspect="1"/>
          </p:cNvPicPr>
          <p:nvPr/>
        </p:nvPicPr>
        <p:blipFill>
          <a:blip r:embed="rId5"/>
          <a:srcRect l="7471" t="-6259" b="83266"/>
          <a:stretch/>
        </p:blipFill>
        <p:spPr>
          <a:xfrm>
            <a:off x="847432" y="1200666"/>
            <a:ext cx="3447556" cy="302779"/>
          </a:xfrm>
          <a:prstGeom prst="rect">
            <a:avLst/>
          </a:prstGeom>
        </p:spPr>
      </p:pic>
      <p:pic>
        <p:nvPicPr>
          <p:cNvPr id="48" name="Picture 47">
            <a:extLst>
              <a:ext uri="{FF2B5EF4-FFF2-40B4-BE49-F238E27FC236}">
                <a16:creationId xmlns:a16="http://schemas.microsoft.com/office/drawing/2014/main" id="{A8F33AE5-A07F-A157-857A-06A13FA49B81}"/>
              </a:ext>
            </a:extLst>
          </p:cNvPr>
          <p:cNvPicPr>
            <a:picLocks noChangeAspect="1"/>
          </p:cNvPicPr>
          <p:nvPr/>
        </p:nvPicPr>
        <p:blipFill>
          <a:blip r:embed="rId6"/>
          <a:srcRect l="2375"/>
          <a:stretch/>
        </p:blipFill>
        <p:spPr>
          <a:xfrm>
            <a:off x="442336" y="1598627"/>
            <a:ext cx="3984926" cy="1101679"/>
          </a:xfrm>
          <a:prstGeom prst="rect">
            <a:avLst/>
          </a:prstGeom>
        </p:spPr>
      </p:pic>
      <p:pic>
        <p:nvPicPr>
          <p:cNvPr id="51" name="Picture 50">
            <a:extLst>
              <a:ext uri="{FF2B5EF4-FFF2-40B4-BE49-F238E27FC236}">
                <a16:creationId xmlns:a16="http://schemas.microsoft.com/office/drawing/2014/main" id="{D390FE3A-E8F3-CA4E-5981-2F9CADA44966}"/>
              </a:ext>
            </a:extLst>
          </p:cNvPr>
          <p:cNvPicPr>
            <a:picLocks noChangeAspect="1"/>
          </p:cNvPicPr>
          <p:nvPr/>
        </p:nvPicPr>
        <p:blipFill>
          <a:blip r:embed="rId4"/>
          <a:srcRect l="11514"/>
          <a:stretch/>
        </p:blipFill>
        <p:spPr>
          <a:xfrm>
            <a:off x="4933628" y="1572438"/>
            <a:ext cx="3615275" cy="1129234"/>
          </a:xfrm>
          <a:prstGeom prst="rect">
            <a:avLst/>
          </a:prstGeom>
        </p:spPr>
      </p:pic>
      <p:sp>
        <p:nvSpPr>
          <p:cNvPr id="52" name="Google Shape;428;p38">
            <a:extLst>
              <a:ext uri="{FF2B5EF4-FFF2-40B4-BE49-F238E27FC236}">
                <a16:creationId xmlns:a16="http://schemas.microsoft.com/office/drawing/2014/main" id="{71448833-D86F-107F-C922-EA7F45780F55}"/>
              </a:ext>
            </a:extLst>
          </p:cNvPr>
          <p:cNvSpPr txBox="1">
            <a:spLocks/>
          </p:cNvSpPr>
          <p:nvPr/>
        </p:nvSpPr>
        <p:spPr>
          <a:xfrm>
            <a:off x="4304982" y="2838927"/>
            <a:ext cx="4085726"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solidFill>
                  <a:schemeClr val="tx1"/>
                </a:solidFill>
              </a:rPr>
              <a:t>Total Row : 500</a:t>
            </a:r>
          </a:p>
        </p:txBody>
      </p:sp>
      <p:sp>
        <p:nvSpPr>
          <p:cNvPr id="57" name="Rectangle 56">
            <a:extLst>
              <a:ext uri="{FF2B5EF4-FFF2-40B4-BE49-F238E27FC236}">
                <a16:creationId xmlns:a16="http://schemas.microsoft.com/office/drawing/2014/main" id="{0F6C3702-2976-111E-D6A7-CA01E0B46BB5}"/>
              </a:ext>
            </a:extLst>
          </p:cNvPr>
          <p:cNvSpPr/>
          <p:nvPr/>
        </p:nvSpPr>
        <p:spPr>
          <a:xfrm>
            <a:off x="959663" y="3616563"/>
            <a:ext cx="7009255" cy="477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8" name="Google Shape;428;p38">
            <a:extLst>
              <a:ext uri="{FF2B5EF4-FFF2-40B4-BE49-F238E27FC236}">
                <a16:creationId xmlns:a16="http://schemas.microsoft.com/office/drawing/2014/main" id="{6A677901-26C3-968B-DC6A-F87CA073CA40}"/>
              </a:ext>
            </a:extLst>
          </p:cNvPr>
          <p:cNvSpPr txBox="1">
            <a:spLocks/>
          </p:cNvSpPr>
          <p:nvPr/>
        </p:nvSpPr>
        <p:spPr>
          <a:xfrm>
            <a:off x="959663" y="3668840"/>
            <a:ext cx="6935197"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solidFill>
                  <a:schemeClr val="tx1"/>
                </a:solidFill>
              </a:rPr>
              <a:t>This dataset contains information about the Titanic passengers, including their personal data and survival status. Some of the key features </a:t>
            </a:r>
            <a:r>
              <a:rPr lang="en-US" sz="1100" dirty="0" err="1">
                <a:solidFill>
                  <a:schemeClr val="tx1"/>
                </a:solidFill>
              </a:rPr>
              <a:t>analysed</a:t>
            </a:r>
            <a:r>
              <a:rPr lang="en-US" sz="1100" dirty="0">
                <a:solidFill>
                  <a:schemeClr val="tx1"/>
                </a:solidFill>
              </a:rPr>
              <a:t> include age, gender, and survival outcome.</a:t>
            </a:r>
          </a:p>
        </p:txBody>
      </p:sp>
    </p:spTree>
    <p:extLst>
      <p:ext uri="{BB962C8B-B14F-4D97-AF65-F5344CB8AC3E}">
        <p14:creationId xmlns:p14="http://schemas.microsoft.com/office/powerpoint/2010/main" val="209620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8"/>
          <p:cNvSpPr txBox="1">
            <a:spLocks noGrp="1"/>
          </p:cNvSpPr>
          <p:nvPr>
            <p:ph type="title"/>
          </p:nvPr>
        </p:nvSpPr>
        <p:spPr>
          <a:xfrm>
            <a:off x="2647650" y="1346811"/>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rgbClr val="0070C0"/>
                </a:solidFill>
              </a:rPr>
              <a:t>Head &amp; Tail</a:t>
            </a:r>
            <a:endParaRPr sz="1400" b="1" dirty="0">
              <a:solidFill>
                <a:srgbClr val="0070C0"/>
              </a:solidFill>
            </a:endParaRPr>
          </a:p>
        </p:txBody>
      </p:sp>
      <p:sp>
        <p:nvSpPr>
          <p:cNvPr id="2" name="Google Shape;396;p36">
            <a:extLst>
              <a:ext uri="{FF2B5EF4-FFF2-40B4-BE49-F238E27FC236}">
                <a16:creationId xmlns:a16="http://schemas.microsoft.com/office/drawing/2014/main" id="{D80D4DBD-E374-0194-6A69-D53BC9D64C3E}"/>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3000" b="1" dirty="0">
                <a:solidFill>
                  <a:schemeClr val="tx1"/>
                </a:solidFill>
              </a:rPr>
              <a:t>Exploratory Data Analysis</a:t>
            </a:r>
          </a:p>
          <a:p>
            <a:r>
              <a:rPr lang="en-US" sz="3000" b="1" dirty="0">
                <a:solidFill>
                  <a:schemeClr val="tx1"/>
                </a:solidFill>
              </a:rPr>
              <a:t> (EDA)</a:t>
            </a:r>
          </a:p>
        </p:txBody>
      </p:sp>
      <p:pic>
        <p:nvPicPr>
          <p:cNvPr id="3" name="Picture 2">
            <a:extLst>
              <a:ext uri="{FF2B5EF4-FFF2-40B4-BE49-F238E27FC236}">
                <a16:creationId xmlns:a16="http://schemas.microsoft.com/office/drawing/2014/main" id="{096E3007-2233-E469-E27C-16422142A2DB}"/>
              </a:ext>
            </a:extLst>
          </p:cNvPr>
          <p:cNvPicPr>
            <a:picLocks noChangeAspect="1"/>
          </p:cNvPicPr>
          <p:nvPr/>
        </p:nvPicPr>
        <p:blipFill>
          <a:blip r:embed="rId3"/>
          <a:stretch>
            <a:fillRect/>
          </a:stretch>
        </p:blipFill>
        <p:spPr>
          <a:xfrm>
            <a:off x="7665164" y="292693"/>
            <a:ext cx="1095022" cy="331928"/>
          </a:xfrm>
          <a:prstGeom prst="rect">
            <a:avLst/>
          </a:prstGeom>
        </p:spPr>
      </p:pic>
      <p:sp>
        <p:nvSpPr>
          <p:cNvPr id="6" name="Google Shape;342;p35">
            <a:extLst>
              <a:ext uri="{FF2B5EF4-FFF2-40B4-BE49-F238E27FC236}">
                <a16:creationId xmlns:a16="http://schemas.microsoft.com/office/drawing/2014/main" id="{06404299-9532-280A-A380-201FCB2EE551}"/>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7" name="Google Shape;342;p35">
            <a:extLst>
              <a:ext uri="{FF2B5EF4-FFF2-40B4-BE49-F238E27FC236}">
                <a16:creationId xmlns:a16="http://schemas.microsoft.com/office/drawing/2014/main" id="{69B7F2BE-EB57-A3AA-3E54-056B743EDB5F}"/>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8" name="Google Shape;342;p35">
            <a:extLst>
              <a:ext uri="{FF2B5EF4-FFF2-40B4-BE49-F238E27FC236}">
                <a16:creationId xmlns:a16="http://schemas.microsoft.com/office/drawing/2014/main" id="{C56328AD-63AC-2C22-4A71-8AC7FAE35AC9}"/>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05</a:t>
            </a:r>
          </a:p>
        </p:txBody>
      </p:sp>
      <p:pic>
        <p:nvPicPr>
          <p:cNvPr id="10" name="Picture 9">
            <a:extLst>
              <a:ext uri="{FF2B5EF4-FFF2-40B4-BE49-F238E27FC236}">
                <a16:creationId xmlns:a16="http://schemas.microsoft.com/office/drawing/2014/main" id="{5B700ADF-1A56-2008-9B21-0FA02C92395E}"/>
              </a:ext>
            </a:extLst>
          </p:cNvPr>
          <p:cNvPicPr>
            <a:picLocks noChangeAspect="1"/>
          </p:cNvPicPr>
          <p:nvPr/>
        </p:nvPicPr>
        <p:blipFill>
          <a:blip r:embed="rId4"/>
          <a:stretch>
            <a:fillRect/>
          </a:stretch>
        </p:blipFill>
        <p:spPr>
          <a:xfrm>
            <a:off x="1780754" y="1702572"/>
            <a:ext cx="866896" cy="200053"/>
          </a:xfrm>
          <a:prstGeom prst="rect">
            <a:avLst/>
          </a:prstGeom>
        </p:spPr>
      </p:pic>
      <p:pic>
        <p:nvPicPr>
          <p:cNvPr id="12" name="Picture 11">
            <a:extLst>
              <a:ext uri="{FF2B5EF4-FFF2-40B4-BE49-F238E27FC236}">
                <a16:creationId xmlns:a16="http://schemas.microsoft.com/office/drawing/2014/main" id="{4ED6ECB3-C8E3-2BDA-FAA7-F2E0EA1981F0}"/>
              </a:ext>
            </a:extLst>
          </p:cNvPr>
          <p:cNvPicPr>
            <a:picLocks noChangeAspect="1"/>
          </p:cNvPicPr>
          <p:nvPr/>
        </p:nvPicPr>
        <p:blipFill>
          <a:blip r:embed="rId5"/>
          <a:stretch>
            <a:fillRect/>
          </a:stretch>
        </p:blipFill>
        <p:spPr>
          <a:xfrm>
            <a:off x="522334" y="2024613"/>
            <a:ext cx="3807035" cy="1547160"/>
          </a:xfrm>
          <a:prstGeom prst="rect">
            <a:avLst/>
          </a:prstGeom>
        </p:spPr>
      </p:pic>
      <p:sp>
        <p:nvSpPr>
          <p:cNvPr id="14" name="Google Shape;428;p38">
            <a:extLst>
              <a:ext uri="{FF2B5EF4-FFF2-40B4-BE49-F238E27FC236}">
                <a16:creationId xmlns:a16="http://schemas.microsoft.com/office/drawing/2014/main" id="{D3BAD87B-5FD7-660E-C0AC-68C09B42DAFD}"/>
              </a:ext>
            </a:extLst>
          </p:cNvPr>
          <p:cNvSpPr txBox="1">
            <a:spLocks/>
          </p:cNvSpPr>
          <p:nvPr/>
        </p:nvSpPr>
        <p:spPr>
          <a:xfrm>
            <a:off x="318430" y="3601004"/>
            <a:ext cx="4437837"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solidFill>
                  <a:srgbClr val="0070C0"/>
                </a:solidFill>
              </a:rPr>
              <a:t>Show top 5 rows of the data</a:t>
            </a:r>
          </a:p>
        </p:txBody>
      </p:sp>
      <p:pic>
        <p:nvPicPr>
          <p:cNvPr id="16" name="Picture 15">
            <a:extLst>
              <a:ext uri="{FF2B5EF4-FFF2-40B4-BE49-F238E27FC236}">
                <a16:creationId xmlns:a16="http://schemas.microsoft.com/office/drawing/2014/main" id="{2639AF25-86AF-AD96-57A9-C14F55A06ACB}"/>
              </a:ext>
            </a:extLst>
          </p:cNvPr>
          <p:cNvPicPr>
            <a:picLocks noChangeAspect="1"/>
          </p:cNvPicPr>
          <p:nvPr/>
        </p:nvPicPr>
        <p:blipFill>
          <a:blip r:embed="rId6"/>
          <a:stretch>
            <a:fillRect/>
          </a:stretch>
        </p:blipFill>
        <p:spPr>
          <a:xfrm>
            <a:off x="4954410" y="2024612"/>
            <a:ext cx="3304489" cy="1547159"/>
          </a:xfrm>
          <a:prstGeom prst="rect">
            <a:avLst/>
          </a:prstGeom>
        </p:spPr>
      </p:pic>
      <p:sp>
        <p:nvSpPr>
          <p:cNvPr id="17" name="Google Shape;428;p38">
            <a:extLst>
              <a:ext uri="{FF2B5EF4-FFF2-40B4-BE49-F238E27FC236}">
                <a16:creationId xmlns:a16="http://schemas.microsoft.com/office/drawing/2014/main" id="{02CD761D-E252-BB87-E46E-DB344B5FF972}"/>
              </a:ext>
            </a:extLst>
          </p:cNvPr>
          <p:cNvSpPr txBox="1">
            <a:spLocks/>
          </p:cNvSpPr>
          <p:nvPr/>
        </p:nvSpPr>
        <p:spPr>
          <a:xfrm>
            <a:off x="4387733" y="3610340"/>
            <a:ext cx="4437837"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solidFill>
                  <a:srgbClr val="0070C0"/>
                </a:solidFill>
              </a:rPr>
              <a:t>Show last 5 row of the data</a:t>
            </a:r>
          </a:p>
        </p:txBody>
      </p:sp>
      <p:pic>
        <p:nvPicPr>
          <p:cNvPr id="19" name="Picture 18">
            <a:extLst>
              <a:ext uri="{FF2B5EF4-FFF2-40B4-BE49-F238E27FC236}">
                <a16:creationId xmlns:a16="http://schemas.microsoft.com/office/drawing/2014/main" id="{AEFB1111-1AD1-61D3-4CEC-F4474287B7E5}"/>
              </a:ext>
            </a:extLst>
          </p:cNvPr>
          <p:cNvPicPr>
            <a:picLocks noChangeAspect="1"/>
          </p:cNvPicPr>
          <p:nvPr/>
        </p:nvPicPr>
        <p:blipFill>
          <a:blip r:embed="rId7"/>
          <a:stretch>
            <a:fillRect/>
          </a:stretch>
        </p:blipFill>
        <p:spPr>
          <a:xfrm>
            <a:off x="6187494" y="1682098"/>
            <a:ext cx="838317" cy="2476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5331CC3B-2ABF-6A7B-C37E-32E0416EF50B}"/>
            </a:ext>
          </a:extLst>
        </p:cNvPr>
        <p:cNvGrpSpPr/>
        <p:nvPr/>
      </p:nvGrpSpPr>
      <p:grpSpPr>
        <a:xfrm>
          <a:off x="0" y="0"/>
          <a:ext cx="0" cy="0"/>
          <a:chOff x="0" y="0"/>
          <a:chExt cx="0" cy="0"/>
        </a:xfrm>
      </p:grpSpPr>
      <p:sp>
        <p:nvSpPr>
          <p:cNvPr id="428" name="Google Shape;428;p38">
            <a:extLst>
              <a:ext uri="{FF2B5EF4-FFF2-40B4-BE49-F238E27FC236}">
                <a16:creationId xmlns:a16="http://schemas.microsoft.com/office/drawing/2014/main" id="{B9D2165B-4419-F8B4-B9BC-7B94B95F737F}"/>
              </a:ext>
            </a:extLst>
          </p:cNvPr>
          <p:cNvSpPr txBox="1">
            <a:spLocks noGrp="1"/>
          </p:cNvSpPr>
          <p:nvPr>
            <p:ph type="title"/>
          </p:nvPr>
        </p:nvSpPr>
        <p:spPr>
          <a:xfrm>
            <a:off x="386861" y="1355205"/>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rgbClr val="0070C0"/>
                </a:solidFill>
              </a:rPr>
              <a:t>Random Sample</a:t>
            </a:r>
            <a:endParaRPr sz="1400" b="1" dirty="0">
              <a:solidFill>
                <a:srgbClr val="0070C0"/>
              </a:solidFill>
            </a:endParaRPr>
          </a:p>
        </p:txBody>
      </p:sp>
      <p:sp>
        <p:nvSpPr>
          <p:cNvPr id="2" name="Google Shape;396;p36">
            <a:extLst>
              <a:ext uri="{FF2B5EF4-FFF2-40B4-BE49-F238E27FC236}">
                <a16:creationId xmlns:a16="http://schemas.microsoft.com/office/drawing/2014/main" id="{C8EB7C05-E36B-468A-E59B-1B22729AA307}"/>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3000" b="1" dirty="0">
                <a:solidFill>
                  <a:schemeClr val="tx1"/>
                </a:solidFill>
              </a:rPr>
              <a:t>Exploratory</a:t>
            </a:r>
            <a:r>
              <a:rPr lang="en-US" b="1" dirty="0">
                <a:solidFill>
                  <a:schemeClr val="tx1"/>
                </a:solidFill>
              </a:rPr>
              <a:t> Data Analysis</a:t>
            </a:r>
          </a:p>
          <a:p>
            <a:r>
              <a:rPr lang="en-US" b="1" dirty="0">
                <a:solidFill>
                  <a:schemeClr val="tx1"/>
                </a:solidFill>
              </a:rPr>
              <a:t> (EDA)</a:t>
            </a:r>
          </a:p>
        </p:txBody>
      </p:sp>
      <p:pic>
        <p:nvPicPr>
          <p:cNvPr id="3" name="Picture 2">
            <a:extLst>
              <a:ext uri="{FF2B5EF4-FFF2-40B4-BE49-F238E27FC236}">
                <a16:creationId xmlns:a16="http://schemas.microsoft.com/office/drawing/2014/main" id="{B3E8D7B8-B4D1-696B-13F7-8CC16D4D965D}"/>
              </a:ext>
            </a:extLst>
          </p:cNvPr>
          <p:cNvPicPr>
            <a:picLocks noChangeAspect="1"/>
          </p:cNvPicPr>
          <p:nvPr/>
        </p:nvPicPr>
        <p:blipFill>
          <a:blip r:embed="rId3"/>
          <a:stretch>
            <a:fillRect/>
          </a:stretch>
        </p:blipFill>
        <p:spPr>
          <a:xfrm>
            <a:off x="7665164" y="292693"/>
            <a:ext cx="1095022" cy="331928"/>
          </a:xfrm>
          <a:prstGeom prst="rect">
            <a:avLst/>
          </a:prstGeom>
        </p:spPr>
      </p:pic>
      <p:sp>
        <p:nvSpPr>
          <p:cNvPr id="6" name="Google Shape;342;p35">
            <a:extLst>
              <a:ext uri="{FF2B5EF4-FFF2-40B4-BE49-F238E27FC236}">
                <a16:creationId xmlns:a16="http://schemas.microsoft.com/office/drawing/2014/main" id="{EF57B780-886D-3D79-78AF-CC7337154795}"/>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7" name="Google Shape;342;p35">
            <a:extLst>
              <a:ext uri="{FF2B5EF4-FFF2-40B4-BE49-F238E27FC236}">
                <a16:creationId xmlns:a16="http://schemas.microsoft.com/office/drawing/2014/main" id="{1413F86E-3C52-C3DB-2BA6-FB9E4B518FD0}"/>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8" name="Google Shape;342;p35">
            <a:extLst>
              <a:ext uri="{FF2B5EF4-FFF2-40B4-BE49-F238E27FC236}">
                <a16:creationId xmlns:a16="http://schemas.microsoft.com/office/drawing/2014/main" id="{D7E32365-225D-604B-74D4-F959F87EA03B}"/>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06</a:t>
            </a:r>
          </a:p>
        </p:txBody>
      </p:sp>
      <p:pic>
        <p:nvPicPr>
          <p:cNvPr id="5" name="Picture 4">
            <a:extLst>
              <a:ext uri="{FF2B5EF4-FFF2-40B4-BE49-F238E27FC236}">
                <a16:creationId xmlns:a16="http://schemas.microsoft.com/office/drawing/2014/main" id="{265DD3E8-2C34-1958-93DA-72BF9D536F84}"/>
              </a:ext>
            </a:extLst>
          </p:cNvPr>
          <p:cNvPicPr>
            <a:picLocks noChangeAspect="1"/>
          </p:cNvPicPr>
          <p:nvPr/>
        </p:nvPicPr>
        <p:blipFill>
          <a:blip r:embed="rId4"/>
          <a:stretch>
            <a:fillRect/>
          </a:stretch>
        </p:blipFill>
        <p:spPr>
          <a:xfrm>
            <a:off x="1777736" y="1731613"/>
            <a:ext cx="1066949" cy="257211"/>
          </a:xfrm>
          <a:prstGeom prst="rect">
            <a:avLst/>
          </a:prstGeom>
        </p:spPr>
      </p:pic>
      <p:pic>
        <p:nvPicPr>
          <p:cNvPr id="11" name="Picture 10">
            <a:extLst>
              <a:ext uri="{FF2B5EF4-FFF2-40B4-BE49-F238E27FC236}">
                <a16:creationId xmlns:a16="http://schemas.microsoft.com/office/drawing/2014/main" id="{F079DD32-BC9A-3CD4-AD0B-46FA1A72FA1D}"/>
              </a:ext>
            </a:extLst>
          </p:cNvPr>
          <p:cNvPicPr>
            <a:picLocks noChangeAspect="1"/>
          </p:cNvPicPr>
          <p:nvPr/>
        </p:nvPicPr>
        <p:blipFill>
          <a:blip r:embed="rId5"/>
          <a:stretch>
            <a:fillRect/>
          </a:stretch>
        </p:blipFill>
        <p:spPr>
          <a:xfrm>
            <a:off x="694601" y="2024613"/>
            <a:ext cx="3832694" cy="1759987"/>
          </a:xfrm>
          <a:prstGeom prst="rect">
            <a:avLst/>
          </a:prstGeom>
        </p:spPr>
      </p:pic>
      <p:sp>
        <p:nvSpPr>
          <p:cNvPr id="13" name="Google Shape;428;p38">
            <a:extLst>
              <a:ext uri="{FF2B5EF4-FFF2-40B4-BE49-F238E27FC236}">
                <a16:creationId xmlns:a16="http://schemas.microsoft.com/office/drawing/2014/main" id="{E693EA46-DDD9-AA5B-C227-1FD9E8563A5B}"/>
              </a:ext>
            </a:extLst>
          </p:cNvPr>
          <p:cNvSpPr txBox="1">
            <a:spLocks/>
          </p:cNvSpPr>
          <p:nvPr/>
        </p:nvSpPr>
        <p:spPr>
          <a:xfrm>
            <a:off x="267655" y="3856858"/>
            <a:ext cx="4437837"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solidFill>
                  <a:srgbClr val="0070C0"/>
                </a:solidFill>
              </a:rPr>
              <a:t>Showing random sample of 5</a:t>
            </a:r>
          </a:p>
        </p:txBody>
      </p:sp>
      <p:sp>
        <p:nvSpPr>
          <p:cNvPr id="18" name="Google Shape;428;p38">
            <a:extLst>
              <a:ext uri="{FF2B5EF4-FFF2-40B4-BE49-F238E27FC236}">
                <a16:creationId xmlns:a16="http://schemas.microsoft.com/office/drawing/2014/main" id="{7576A421-B4DC-5D43-4151-6A5E8B5AE90C}"/>
              </a:ext>
            </a:extLst>
          </p:cNvPr>
          <p:cNvSpPr txBox="1">
            <a:spLocks/>
          </p:cNvSpPr>
          <p:nvPr/>
        </p:nvSpPr>
        <p:spPr>
          <a:xfrm>
            <a:off x="3633176" y="1339775"/>
            <a:ext cx="38487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1400" b="1" dirty="0">
                <a:solidFill>
                  <a:schemeClr val="tx1"/>
                </a:solidFill>
              </a:rPr>
              <a:t>Observations:</a:t>
            </a:r>
          </a:p>
        </p:txBody>
      </p:sp>
      <p:sp>
        <p:nvSpPr>
          <p:cNvPr id="23" name="Google Shape;429;p38">
            <a:extLst>
              <a:ext uri="{FF2B5EF4-FFF2-40B4-BE49-F238E27FC236}">
                <a16:creationId xmlns:a16="http://schemas.microsoft.com/office/drawing/2014/main" id="{0F1C6771-F184-41D2-5A3C-23F7856FD2E7}"/>
              </a:ext>
            </a:extLst>
          </p:cNvPr>
          <p:cNvSpPr txBox="1">
            <a:spLocks/>
          </p:cNvSpPr>
          <p:nvPr/>
        </p:nvSpPr>
        <p:spPr>
          <a:xfrm>
            <a:off x="4869576" y="1845808"/>
            <a:ext cx="3848700" cy="169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Bellota Text"/>
              <a:buChar char="●"/>
              <a:defRPr sz="1200" b="0" i="0" u="none" strike="noStrike" cap="none">
                <a:solidFill>
                  <a:schemeClr val="dk2"/>
                </a:solidFill>
                <a:latin typeface="Bellota Text"/>
                <a:ea typeface="Bellota Text"/>
                <a:cs typeface="Bellota Text"/>
                <a:sym typeface="Bellota Text"/>
              </a:defRPr>
            </a:lvl1pPr>
            <a:lvl2pPr marL="914400" marR="0" lvl="1"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2pPr>
            <a:lvl3pPr marL="1371600" marR="0" lvl="2"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3pPr>
            <a:lvl4pPr marL="1828800" marR="0" lvl="3"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4pPr>
            <a:lvl5pPr marL="2286000" marR="0" lvl="4"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5pPr>
            <a:lvl6pPr marL="2743200" marR="0" lvl="5"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6pPr>
            <a:lvl7pPr marL="3200400" marR="0" lvl="6"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7pPr>
            <a:lvl8pPr marL="3657600" marR="0" lvl="7"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8pPr>
            <a:lvl9pPr marL="4114800" marR="0" lvl="8"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9pPr>
          </a:lstStyle>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name</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sex</a:t>
            </a:r>
            <a:r>
              <a:rPr lang="en-US" sz="1600" dirty="0">
                <a:latin typeface="Times New Roman" panose="02020603050405020304" pitchFamily="18" charset="0"/>
                <a:cs typeface="Times New Roman" panose="02020603050405020304" pitchFamily="18" charset="0"/>
              </a:rPr>
              <a:t> columns are non-numeric with </a:t>
            </a:r>
            <a:r>
              <a:rPr lang="en-US" sz="1600" b="1" dirty="0">
                <a:latin typeface="Times New Roman" panose="02020603050405020304" pitchFamily="18" charset="0"/>
                <a:cs typeface="Times New Roman" panose="02020603050405020304" pitchFamily="18" charset="0"/>
              </a:rPr>
              <a:t>object</a:t>
            </a:r>
            <a:r>
              <a:rPr lang="en-US" sz="1600" dirty="0">
                <a:latin typeface="Times New Roman" panose="02020603050405020304" pitchFamily="18" charset="0"/>
                <a:cs typeface="Times New Roman" panose="02020603050405020304" pitchFamily="18" charset="0"/>
              </a:rPr>
              <a:t> data types.</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survived</a:t>
            </a:r>
            <a:r>
              <a:rPr lang="en-US" sz="1600" dirty="0">
                <a:latin typeface="Times New Roman" panose="02020603050405020304" pitchFamily="18" charset="0"/>
                <a:cs typeface="Times New Roman" panose="02020603050405020304" pitchFamily="18" charset="0"/>
              </a:rPr>
              <a:t> column is </a:t>
            </a:r>
            <a:r>
              <a:rPr lang="en-US" sz="1600" b="1" dirty="0">
                <a:latin typeface="Times New Roman" panose="02020603050405020304" pitchFamily="18" charset="0"/>
                <a:cs typeface="Times New Roman" panose="02020603050405020304" pitchFamily="18" charset="0"/>
              </a:rPr>
              <a:t>binary</a:t>
            </a:r>
            <a:r>
              <a:rPr lang="en-US" sz="1600" dirty="0">
                <a:latin typeface="Times New Roman" panose="02020603050405020304" pitchFamily="18" charset="0"/>
                <a:cs typeface="Times New Roman" panose="02020603050405020304" pitchFamily="18" charset="0"/>
              </a:rPr>
              <a:t>, consisting of values 0 and 1.</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name</a:t>
            </a:r>
            <a:r>
              <a:rPr lang="en-US" sz="1600" dirty="0">
                <a:latin typeface="Times New Roman" panose="02020603050405020304" pitchFamily="18" charset="0"/>
                <a:cs typeface="Times New Roman" panose="02020603050405020304" pitchFamily="18" charset="0"/>
              </a:rPr>
              <a:t> column includes personal titles and is </a:t>
            </a:r>
            <a:r>
              <a:rPr lang="en-US" sz="1600" b="1" dirty="0">
                <a:latin typeface="Times New Roman" panose="02020603050405020304" pitchFamily="18" charset="0"/>
                <a:cs typeface="Times New Roman" panose="02020603050405020304" pitchFamily="18" charset="0"/>
              </a:rPr>
              <a:t>consistently </a:t>
            </a:r>
            <a:r>
              <a:rPr lang="en-US" sz="1600" dirty="0">
                <a:latin typeface="Times New Roman" panose="02020603050405020304" pitchFamily="18" charset="0"/>
                <a:cs typeface="Times New Roman" panose="02020603050405020304" pitchFamily="18" charset="0"/>
              </a:rPr>
              <a:t>formatted.</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Some columns  </a:t>
            </a:r>
            <a:r>
              <a:rPr lang="en-US" sz="1600" dirty="0">
                <a:latin typeface="Times New Roman" panose="02020603050405020304" pitchFamily="18" charset="0"/>
                <a:cs typeface="Times New Roman" panose="02020603050405020304" pitchFamily="18" charset="0"/>
              </a:rPr>
              <a:t>contain </a:t>
            </a:r>
            <a:r>
              <a:rPr lang="en-US" sz="1600" b="1" dirty="0">
                <a:latin typeface="Times New Roman" panose="02020603050405020304" pitchFamily="18" charset="0"/>
                <a:cs typeface="Times New Roman" panose="02020603050405020304" pitchFamily="18" charset="0"/>
              </a:rPr>
              <a:t>missing values</a:t>
            </a:r>
            <a:r>
              <a:rPr lang="en-US" sz="1600" dirty="0">
                <a:latin typeface="Times New Roman" panose="02020603050405020304" pitchFamily="18" charset="0"/>
                <a:cs typeface="Times New Roman" panose="02020603050405020304" pitchFamily="18" charset="0"/>
              </a:rPr>
              <a:t>, indicating the need for </a:t>
            </a:r>
            <a:r>
              <a:rPr lang="en-US" sz="1600" b="1" dirty="0">
                <a:latin typeface="Times New Roman" panose="02020603050405020304" pitchFamily="18" charset="0"/>
                <a:cs typeface="Times New Roman" panose="02020603050405020304" pitchFamily="18" charset="0"/>
              </a:rPr>
              <a:t>data cleaning</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59689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8335130A-E188-B3B8-048F-F42A54B89B28}"/>
            </a:ext>
          </a:extLst>
        </p:cNvPr>
        <p:cNvGrpSpPr/>
        <p:nvPr/>
      </p:nvGrpSpPr>
      <p:grpSpPr>
        <a:xfrm>
          <a:off x="0" y="0"/>
          <a:ext cx="0" cy="0"/>
          <a:chOff x="0" y="0"/>
          <a:chExt cx="0" cy="0"/>
        </a:xfrm>
      </p:grpSpPr>
      <p:sp>
        <p:nvSpPr>
          <p:cNvPr id="428" name="Google Shape;428;p38">
            <a:extLst>
              <a:ext uri="{FF2B5EF4-FFF2-40B4-BE49-F238E27FC236}">
                <a16:creationId xmlns:a16="http://schemas.microsoft.com/office/drawing/2014/main" id="{E24D8157-8D53-FDF3-D79F-958776F6035D}"/>
              </a:ext>
            </a:extLst>
          </p:cNvPr>
          <p:cNvSpPr txBox="1">
            <a:spLocks noGrp="1"/>
          </p:cNvSpPr>
          <p:nvPr>
            <p:ph type="title"/>
          </p:nvPr>
        </p:nvSpPr>
        <p:spPr>
          <a:xfrm>
            <a:off x="386861" y="1355205"/>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rgbClr val="0070C0"/>
                </a:solidFill>
              </a:rPr>
              <a:t>Info Data</a:t>
            </a:r>
            <a:endParaRPr sz="1400" b="1" dirty="0">
              <a:solidFill>
                <a:srgbClr val="0070C0"/>
              </a:solidFill>
            </a:endParaRPr>
          </a:p>
        </p:txBody>
      </p:sp>
      <p:sp>
        <p:nvSpPr>
          <p:cNvPr id="2" name="Google Shape;396;p36">
            <a:extLst>
              <a:ext uri="{FF2B5EF4-FFF2-40B4-BE49-F238E27FC236}">
                <a16:creationId xmlns:a16="http://schemas.microsoft.com/office/drawing/2014/main" id="{B52D0265-B361-0DC9-31CF-3A51B7346A0D}"/>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b="1" dirty="0">
                <a:solidFill>
                  <a:schemeClr val="tx1"/>
                </a:solidFill>
              </a:rPr>
              <a:t>Exploratory </a:t>
            </a:r>
            <a:r>
              <a:rPr lang="en-US" sz="3000" b="1" dirty="0">
                <a:solidFill>
                  <a:schemeClr val="tx1"/>
                </a:solidFill>
              </a:rPr>
              <a:t>Data</a:t>
            </a:r>
            <a:r>
              <a:rPr lang="en-US" b="1" dirty="0">
                <a:solidFill>
                  <a:schemeClr val="tx1"/>
                </a:solidFill>
              </a:rPr>
              <a:t> Analysis</a:t>
            </a:r>
          </a:p>
          <a:p>
            <a:r>
              <a:rPr lang="en-US" b="1" dirty="0">
                <a:solidFill>
                  <a:schemeClr val="tx1"/>
                </a:solidFill>
              </a:rPr>
              <a:t> (EDA)</a:t>
            </a:r>
          </a:p>
        </p:txBody>
      </p:sp>
      <p:pic>
        <p:nvPicPr>
          <p:cNvPr id="3" name="Picture 2">
            <a:extLst>
              <a:ext uri="{FF2B5EF4-FFF2-40B4-BE49-F238E27FC236}">
                <a16:creationId xmlns:a16="http://schemas.microsoft.com/office/drawing/2014/main" id="{C810F13B-BF0B-5819-5962-8D56CC01B7F0}"/>
              </a:ext>
            </a:extLst>
          </p:cNvPr>
          <p:cNvPicPr>
            <a:picLocks noChangeAspect="1"/>
          </p:cNvPicPr>
          <p:nvPr/>
        </p:nvPicPr>
        <p:blipFill>
          <a:blip r:embed="rId3"/>
          <a:stretch>
            <a:fillRect/>
          </a:stretch>
        </p:blipFill>
        <p:spPr>
          <a:xfrm>
            <a:off x="7665164" y="292693"/>
            <a:ext cx="1095022" cy="331928"/>
          </a:xfrm>
          <a:prstGeom prst="rect">
            <a:avLst/>
          </a:prstGeom>
        </p:spPr>
      </p:pic>
      <p:sp>
        <p:nvSpPr>
          <p:cNvPr id="6" name="Google Shape;342;p35">
            <a:extLst>
              <a:ext uri="{FF2B5EF4-FFF2-40B4-BE49-F238E27FC236}">
                <a16:creationId xmlns:a16="http://schemas.microsoft.com/office/drawing/2014/main" id="{E4D3EEBB-20B8-09A5-4FD9-AD42A2A2A35B}"/>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7" name="Google Shape;342;p35">
            <a:extLst>
              <a:ext uri="{FF2B5EF4-FFF2-40B4-BE49-F238E27FC236}">
                <a16:creationId xmlns:a16="http://schemas.microsoft.com/office/drawing/2014/main" id="{08979049-472A-5CC5-6B64-27174BEA5ADB}"/>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8" name="Google Shape;342;p35">
            <a:extLst>
              <a:ext uri="{FF2B5EF4-FFF2-40B4-BE49-F238E27FC236}">
                <a16:creationId xmlns:a16="http://schemas.microsoft.com/office/drawing/2014/main" id="{B289A893-7798-E0F4-DF4A-27B17499E22C}"/>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07</a:t>
            </a:r>
          </a:p>
        </p:txBody>
      </p:sp>
      <p:sp>
        <p:nvSpPr>
          <p:cNvPr id="13" name="Google Shape;428;p38">
            <a:extLst>
              <a:ext uri="{FF2B5EF4-FFF2-40B4-BE49-F238E27FC236}">
                <a16:creationId xmlns:a16="http://schemas.microsoft.com/office/drawing/2014/main" id="{0686DB90-8E4C-4BEC-4CC0-9B5E758A9B25}"/>
              </a:ext>
            </a:extLst>
          </p:cNvPr>
          <p:cNvSpPr txBox="1">
            <a:spLocks/>
          </p:cNvSpPr>
          <p:nvPr/>
        </p:nvSpPr>
        <p:spPr>
          <a:xfrm>
            <a:off x="241653" y="4151102"/>
            <a:ext cx="4437837"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solidFill>
                  <a:srgbClr val="0070C0"/>
                </a:solidFill>
              </a:rPr>
              <a:t>Showing data information</a:t>
            </a:r>
          </a:p>
        </p:txBody>
      </p:sp>
      <p:sp>
        <p:nvSpPr>
          <p:cNvPr id="18" name="Google Shape;428;p38">
            <a:extLst>
              <a:ext uri="{FF2B5EF4-FFF2-40B4-BE49-F238E27FC236}">
                <a16:creationId xmlns:a16="http://schemas.microsoft.com/office/drawing/2014/main" id="{EF859725-F1DF-00EB-1364-EE2E97E48B40}"/>
              </a:ext>
            </a:extLst>
          </p:cNvPr>
          <p:cNvSpPr txBox="1">
            <a:spLocks/>
          </p:cNvSpPr>
          <p:nvPr/>
        </p:nvSpPr>
        <p:spPr>
          <a:xfrm>
            <a:off x="3633176" y="1339775"/>
            <a:ext cx="3848700"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sz="1400" b="1" dirty="0">
                <a:solidFill>
                  <a:schemeClr val="tx1"/>
                </a:solidFill>
              </a:rPr>
              <a:t>Observations:</a:t>
            </a:r>
          </a:p>
        </p:txBody>
      </p:sp>
      <p:sp>
        <p:nvSpPr>
          <p:cNvPr id="23" name="Google Shape;429;p38">
            <a:extLst>
              <a:ext uri="{FF2B5EF4-FFF2-40B4-BE49-F238E27FC236}">
                <a16:creationId xmlns:a16="http://schemas.microsoft.com/office/drawing/2014/main" id="{D306ACA8-4741-2717-D2A7-0E0CB44F96BD}"/>
              </a:ext>
            </a:extLst>
          </p:cNvPr>
          <p:cNvSpPr txBox="1">
            <a:spLocks/>
          </p:cNvSpPr>
          <p:nvPr/>
        </p:nvSpPr>
        <p:spPr>
          <a:xfrm>
            <a:off x="4843827" y="1383463"/>
            <a:ext cx="3848700" cy="169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Bellota Text"/>
              <a:buChar char="●"/>
              <a:defRPr sz="1200" b="0" i="0" u="none" strike="noStrike" cap="none">
                <a:solidFill>
                  <a:schemeClr val="dk2"/>
                </a:solidFill>
                <a:latin typeface="Bellota Text"/>
                <a:ea typeface="Bellota Text"/>
                <a:cs typeface="Bellota Text"/>
                <a:sym typeface="Bellota Text"/>
              </a:defRPr>
            </a:lvl1pPr>
            <a:lvl2pPr marL="914400" marR="0" lvl="1"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2pPr>
            <a:lvl3pPr marL="1371600" marR="0" lvl="2"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3pPr>
            <a:lvl4pPr marL="1828800" marR="0" lvl="3"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4pPr>
            <a:lvl5pPr marL="2286000" marR="0" lvl="4"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5pPr>
            <a:lvl6pPr marL="2743200" marR="0" lvl="5"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6pPr>
            <a:lvl7pPr marL="3200400" marR="0" lvl="6"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7pPr>
            <a:lvl8pPr marL="3657600" marR="0" lvl="7"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8pPr>
            <a:lvl9pPr marL="4114800" marR="0" lvl="8" indent="-304800" algn="l" rtl="0">
              <a:lnSpc>
                <a:spcPct val="100000"/>
              </a:lnSpc>
              <a:spcBef>
                <a:spcPts val="0"/>
              </a:spcBef>
              <a:spcAft>
                <a:spcPts val="0"/>
              </a:spcAft>
              <a:buClr>
                <a:srgbClr val="434343"/>
              </a:buClr>
              <a:buSzPts val="1200"/>
              <a:buFont typeface="Roboto Condensed Light"/>
              <a:buChar char="■"/>
              <a:defRPr sz="1400" b="0" i="0" u="none" strike="noStrike" cap="none">
                <a:solidFill>
                  <a:schemeClr val="dk2"/>
                </a:solidFill>
                <a:latin typeface="Bellota Text"/>
                <a:ea typeface="Bellota Text"/>
                <a:cs typeface="Bellota Text"/>
                <a:sym typeface="Bellota Text"/>
              </a:defRPr>
            </a:lvl9pPr>
          </a:lstStyle>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age</a:t>
            </a:r>
            <a:r>
              <a:rPr lang="en-US" sz="1600" dirty="0">
                <a:latin typeface="Times New Roman" panose="02020603050405020304" pitchFamily="18" charset="0"/>
                <a:cs typeface="Times New Roman" panose="02020603050405020304" pitchFamily="18" charset="0"/>
              </a:rPr>
              <a:t> column has </a:t>
            </a:r>
            <a:r>
              <a:rPr lang="en-US" sz="1600" b="1" dirty="0">
                <a:latin typeface="Times New Roman" panose="02020603050405020304" pitchFamily="18" charset="0"/>
                <a:cs typeface="Times New Roman" panose="02020603050405020304" pitchFamily="18" charset="0"/>
              </a:rPr>
              <a:t>49 </a:t>
            </a:r>
            <a:r>
              <a:rPr lang="en-US" sz="1600" dirty="0">
                <a:latin typeface="Times New Roman" panose="02020603050405020304" pitchFamily="18" charset="0"/>
                <a:cs typeface="Times New Roman" panose="02020603050405020304" pitchFamily="18" charset="0"/>
              </a:rPr>
              <a:t>missing values, which will be handled later.</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All data </a:t>
            </a:r>
            <a:r>
              <a:rPr lang="en-US" sz="1600" dirty="0">
                <a:latin typeface="Times New Roman" panose="02020603050405020304" pitchFamily="18" charset="0"/>
                <a:cs typeface="Times New Roman" panose="02020603050405020304" pitchFamily="18" charset="0"/>
              </a:rPr>
              <a:t>types appear to </a:t>
            </a:r>
            <a:r>
              <a:rPr lang="en-US" sz="1600" b="1" dirty="0">
                <a:latin typeface="Times New Roman" panose="02020603050405020304" pitchFamily="18" charset="0"/>
                <a:cs typeface="Times New Roman" panose="02020603050405020304" pitchFamily="18" charset="0"/>
              </a:rPr>
              <a:t>match</a:t>
            </a:r>
            <a:r>
              <a:rPr lang="en-US" sz="1600" dirty="0">
                <a:latin typeface="Times New Roman" panose="02020603050405020304" pitchFamily="18" charset="0"/>
                <a:cs typeface="Times New Roman" panose="02020603050405020304" pitchFamily="18" charset="0"/>
              </a:rPr>
              <a:t> their respective columns.</a:t>
            </a:r>
          </a:p>
        </p:txBody>
      </p:sp>
      <p:pic>
        <p:nvPicPr>
          <p:cNvPr id="9" name="Picture 8">
            <a:extLst>
              <a:ext uri="{FF2B5EF4-FFF2-40B4-BE49-F238E27FC236}">
                <a16:creationId xmlns:a16="http://schemas.microsoft.com/office/drawing/2014/main" id="{23F8FEBC-AA8F-7571-4BB9-02DBC45FB70B}"/>
              </a:ext>
            </a:extLst>
          </p:cNvPr>
          <p:cNvPicPr>
            <a:picLocks noChangeAspect="1"/>
          </p:cNvPicPr>
          <p:nvPr/>
        </p:nvPicPr>
        <p:blipFill>
          <a:blip r:embed="rId4"/>
          <a:stretch>
            <a:fillRect/>
          </a:stretch>
        </p:blipFill>
        <p:spPr>
          <a:xfrm>
            <a:off x="1904752" y="1687075"/>
            <a:ext cx="838317" cy="209579"/>
          </a:xfrm>
          <a:prstGeom prst="rect">
            <a:avLst/>
          </a:prstGeom>
        </p:spPr>
      </p:pic>
      <p:pic>
        <p:nvPicPr>
          <p:cNvPr id="12" name="Picture 11">
            <a:extLst>
              <a:ext uri="{FF2B5EF4-FFF2-40B4-BE49-F238E27FC236}">
                <a16:creationId xmlns:a16="http://schemas.microsoft.com/office/drawing/2014/main" id="{E289EF9C-5037-6266-B655-E8316B162959}"/>
              </a:ext>
            </a:extLst>
          </p:cNvPr>
          <p:cNvPicPr>
            <a:picLocks noChangeAspect="1"/>
          </p:cNvPicPr>
          <p:nvPr/>
        </p:nvPicPr>
        <p:blipFill>
          <a:blip r:embed="rId5"/>
          <a:stretch>
            <a:fillRect/>
          </a:stretch>
        </p:blipFill>
        <p:spPr>
          <a:xfrm>
            <a:off x="849919" y="2005225"/>
            <a:ext cx="3424506" cy="2145877"/>
          </a:xfrm>
          <a:prstGeom prst="rect">
            <a:avLst/>
          </a:prstGeom>
        </p:spPr>
      </p:pic>
    </p:spTree>
    <p:extLst>
      <p:ext uri="{BB962C8B-B14F-4D97-AF65-F5344CB8AC3E}">
        <p14:creationId xmlns:p14="http://schemas.microsoft.com/office/powerpoint/2010/main" val="139524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A026A428-04D6-D77A-9E10-7245B9F03735}"/>
            </a:ext>
          </a:extLst>
        </p:cNvPr>
        <p:cNvGrpSpPr/>
        <p:nvPr/>
      </p:nvGrpSpPr>
      <p:grpSpPr>
        <a:xfrm>
          <a:off x="0" y="0"/>
          <a:ext cx="0" cy="0"/>
          <a:chOff x="0" y="0"/>
          <a:chExt cx="0" cy="0"/>
        </a:xfrm>
      </p:grpSpPr>
      <p:sp>
        <p:nvSpPr>
          <p:cNvPr id="44" name="Rectangle 43">
            <a:extLst>
              <a:ext uri="{FF2B5EF4-FFF2-40B4-BE49-F238E27FC236}">
                <a16:creationId xmlns:a16="http://schemas.microsoft.com/office/drawing/2014/main" id="{46CC640D-7E90-5828-0E05-EA8BA72AEB30}"/>
              </a:ext>
            </a:extLst>
          </p:cNvPr>
          <p:cNvSpPr/>
          <p:nvPr/>
        </p:nvSpPr>
        <p:spPr>
          <a:xfrm>
            <a:off x="570732" y="3499856"/>
            <a:ext cx="4317350" cy="5807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8" name="Google Shape;428;p38">
            <a:extLst>
              <a:ext uri="{FF2B5EF4-FFF2-40B4-BE49-F238E27FC236}">
                <a16:creationId xmlns:a16="http://schemas.microsoft.com/office/drawing/2014/main" id="{3D36326E-AE5F-E34C-2158-B43FC0A3353F}"/>
              </a:ext>
            </a:extLst>
          </p:cNvPr>
          <p:cNvSpPr txBox="1">
            <a:spLocks noGrp="1"/>
          </p:cNvSpPr>
          <p:nvPr>
            <p:ph type="title"/>
          </p:nvPr>
        </p:nvSpPr>
        <p:spPr>
          <a:xfrm>
            <a:off x="386861" y="1317855"/>
            <a:ext cx="38487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rgbClr val="0070C0"/>
                </a:solidFill>
              </a:rPr>
              <a:t>Classify Data Columns</a:t>
            </a:r>
            <a:endParaRPr sz="1400" b="1" dirty="0">
              <a:solidFill>
                <a:srgbClr val="0070C0"/>
              </a:solidFill>
            </a:endParaRPr>
          </a:p>
        </p:txBody>
      </p:sp>
      <p:sp>
        <p:nvSpPr>
          <p:cNvPr id="2" name="Google Shape;396;p36">
            <a:extLst>
              <a:ext uri="{FF2B5EF4-FFF2-40B4-BE49-F238E27FC236}">
                <a16:creationId xmlns:a16="http://schemas.microsoft.com/office/drawing/2014/main" id="{52C661BC-DD80-80A7-5337-AEC01A5C36BF}"/>
              </a:ext>
            </a:extLst>
          </p:cNvPr>
          <p:cNvSpPr txBox="1">
            <a:spLocks/>
          </p:cNvSpPr>
          <p:nvPr/>
        </p:nvSpPr>
        <p:spPr>
          <a:xfrm>
            <a:off x="720000" y="578100"/>
            <a:ext cx="77040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Prata"/>
              <a:buNone/>
              <a:defRPr sz="24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Lato"/>
                <a:ea typeface="Lato"/>
                <a:cs typeface="Lato"/>
                <a:sym typeface="Lato"/>
              </a:defRPr>
            </a:lvl9pPr>
          </a:lstStyle>
          <a:p>
            <a:r>
              <a:rPr lang="en-US" b="1" dirty="0">
                <a:solidFill>
                  <a:schemeClr val="tx1"/>
                </a:solidFill>
              </a:rPr>
              <a:t>Exploratory Data Analysis</a:t>
            </a:r>
          </a:p>
          <a:p>
            <a:r>
              <a:rPr lang="en-US" b="1" dirty="0">
                <a:solidFill>
                  <a:schemeClr val="tx1"/>
                </a:solidFill>
              </a:rPr>
              <a:t> (EDA)</a:t>
            </a:r>
          </a:p>
        </p:txBody>
      </p:sp>
      <p:pic>
        <p:nvPicPr>
          <p:cNvPr id="3" name="Picture 2">
            <a:extLst>
              <a:ext uri="{FF2B5EF4-FFF2-40B4-BE49-F238E27FC236}">
                <a16:creationId xmlns:a16="http://schemas.microsoft.com/office/drawing/2014/main" id="{A2628CC4-8D66-A846-743D-05112C6018E3}"/>
              </a:ext>
            </a:extLst>
          </p:cNvPr>
          <p:cNvPicPr>
            <a:picLocks noChangeAspect="1"/>
          </p:cNvPicPr>
          <p:nvPr/>
        </p:nvPicPr>
        <p:blipFill>
          <a:blip r:embed="rId3"/>
          <a:stretch>
            <a:fillRect/>
          </a:stretch>
        </p:blipFill>
        <p:spPr>
          <a:xfrm>
            <a:off x="7665164" y="292693"/>
            <a:ext cx="1095022" cy="331928"/>
          </a:xfrm>
          <a:prstGeom prst="rect">
            <a:avLst/>
          </a:prstGeom>
        </p:spPr>
      </p:pic>
      <p:sp>
        <p:nvSpPr>
          <p:cNvPr id="6" name="Google Shape;342;p35">
            <a:extLst>
              <a:ext uri="{FF2B5EF4-FFF2-40B4-BE49-F238E27FC236}">
                <a16:creationId xmlns:a16="http://schemas.microsoft.com/office/drawing/2014/main" id="{0A2EFB8C-A559-780B-F101-015CE27BFA90}"/>
              </a:ext>
            </a:extLst>
          </p:cNvPr>
          <p:cNvSpPr txBox="1">
            <a:spLocks/>
          </p:cNvSpPr>
          <p:nvPr/>
        </p:nvSpPr>
        <p:spPr>
          <a:xfrm>
            <a:off x="386861"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Digital Skill Fair 3.80</a:t>
            </a:r>
          </a:p>
        </p:txBody>
      </p:sp>
      <p:sp>
        <p:nvSpPr>
          <p:cNvPr id="7" name="Google Shape;342;p35">
            <a:extLst>
              <a:ext uri="{FF2B5EF4-FFF2-40B4-BE49-F238E27FC236}">
                <a16:creationId xmlns:a16="http://schemas.microsoft.com/office/drawing/2014/main" id="{64A07CA1-8952-4D9D-5C0D-36D1DF74EC4B}"/>
              </a:ext>
            </a:extLst>
          </p:cNvPr>
          <p:cNvSpPr txBox="1">
            <a:spLocks/>
          </p:cNvSpPr>
          <p:nvPr/>
        </p:nvSpPr>
        <p:spPr>
          <a:xfrm>
            <a:off x="4103076"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Data Science</a:t>
            </a:r>
          </a:p>
        </p:txBody>
      </p:sp>
      <p:sp>
        <p:nvSpPr>
          <p:cNvPr id="8" name="Google Shape;342;p35">
            <a:extLst>
              <a:ext uri="{FF2B5EF4-FFF2-40B4-BE49-F238E27FC236}">
                <a16:creationId xmlns:a16="http://schemas.microsoft.com/office/drawing/2014/main" id="{CC07F62A-AEE3-6DD6-C949-F6B1905917BC}"/>
              </a:ext>
            </a:extLst>
          </p:cNvPr>
          <p:cNvSpPr txBox="1">
            <a:spLocks/>
          </p:cNvSpPr>
          <p:nvPr/>
        </p:nvSpPr>
        <p:spPr>
          <a:xfrm>
            <a:off x="8042030" y="4761696"/>
            <a:ext cx="5381700" cy="455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300" b="1" dirty="0">
                <a:solidFill>
                  <a:schemeClr val="tx1"/>
                </a:solidFill>
                <a:latin typeface="Times New Roman" panose="02020603050405020304" pitchFamily="18" charset="0"/>
                <a:cs typeface="Times New Roman" panose="02020603050405020304" pitchFamily="18" charset="0"/>
              </a:rPr>
              <a:t>08</a:t>
            </a:r>
          </a:p>
        </p:txBody>
      </p:sp>
      <p:sp>
        <p:nvSpPr>
          <p:cNvPr id="13" name="Google Shape;428;p38">
            <a:extLst>
              <a:ext uri="{FF2B5EF4-FFF2-40B4-BE49-F238E27FC236}">
                <a16:creationId xmlns:a16="http://schemas.microsoft.com/office/drawing/2014/main" id="{FD883FA5-D8D1-3469-B37B-CE7580EDD076}"/>
              </a:ext>
            </a:extLst>
          </p:cNvPr>
          <p:cNvSpPr txBox="1">
            <a:spLocks/>
          </p:cNvSpPr>
          <p:nvPr/>
        </p:nvSpPr>
        <p:spPr>
          <a:xfrm>
            <a:off x="497425" y="3558801"/>
            <a:ext cx="4415081"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Prata"/>
              <a:buNone/>
              <a:defRPr sz="3600" b="0" i="0" u="none" strike="noStrike" cap="none">
                <a:solidFill>
                  <a:schemeClr val="dk2"/>
                </a:solidFill>
                <a:latin typeface="Prata"/>
                <a:ea typeface="Prata"/>
                <a:cs typeface="Prata"/>
                <a:sym typeface="Prata"/>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US" sz="1100" dirty="0">
                <a:solidFill>
                  <a:srgbClr val="0070C0"/>
                </a:solidFill>
              </a:rPr>
              <a:t>Split columns into categorical and numeric types to apply into</a:t>
            </a:r>
          </a:p>
          <a:p>
            <a:r>
              <a:rPr lang="en-US" sz="1100" dirty="0">
                <a:solidFill>
                  <a:srgbClr val="0070C0"/>
                </a:solidFill>
              </a:rPr>
              <a:t>appropriate summary statistics</a:t>
            </a:r>
          </a:p>
        </p:txBody>
      </p:sp>
      <p:pic>
        <p:nvPicPr>
          <p:cNvPr id="5" name="Picture 4">
            <a:extLst>
              <a:ext uri="{FF2B5EF4-FFF2-40B4-BE49-F238E27FC236}">
                <a16:creationId xmlns:a16="http://schemas.microsoft.com/office/drawing/2014/main" id="{80137D44-B3B3-1B8E-8A13-982D3A63F4BE}"/>
              </a:ext>
            </a:extLst>
          </p:cNvPr>
          <p:cNvPicPr>
            <a:picLocks noChangeAspect="1"/>
          </p:cNvPicPr>
          <p:nvPr/>
        </p:nvPicPr>
        <p:blipFill>
          <a:blip r:embed="rId4"/>
          <a:stretch>
            <a:fillRect/>
          </a:stretch>
        </p:blipFill>
        <p:spPr>
          <a:xfrm>
            <a:off x="1853946" y="1785055"/>
            <a:ext cx="1041653" cy="206160"/>
          </a:xfrm>
          <a:prstGeom prst="rect">
            <a:avLst/>
          </a:prstGeom>
        </p:spPr>
      </p:pic>
      <p:pic>
        <p:nvPicPr>
          <p:cNvPr id="11" name="Picture 10">
            <a:extLst>
              <a:ext uri="{FF2B5EF4-FFF2-40B4-BE49-F238E27FC236}">
                <a16:creationId xmlns:a16="http://schemas.microsoft.com/office/drawing/2014/main" id="{45B83BD2-33CE-C824-0980-D8CB0EFEB83C}"/>
              </a:ext>
            </a:extLst>
          </p:cNvPr>
          <p:cNvPicPr>
            <a:picLocks noChangeAspect="1"/>
          </p:cNvPicPr>
          <p:nvPr/>
        </p:nvPicPr>
        <p:blipFill>
          <a:blip r:embed="rId5"/>
          <a:stretch>
            <a:fillRect/>
          </a:stretch>
        </p:blipFill>
        <p:spPr>
          <a:xfrm>
            <a:off x="497425" y="2128295"/>
            <a:ext cx="5179475" cy="245528"/>
          </a:xfrm>
          <a:prstGeom prst="rect">
            <a:avLst/>
          </a:prstGeom>
        </p:spPr>
      </p:pic>
      <p:pic>
        <p:nvPicPr>
          <p:cNvPr id="15" name="Picture 14">
            <a:extLst>
              <a:ext uri="{FF2B5EF4-FFF2-40B4-BE49-F238E27FC236}">
                <a16:creationId xmlns:a16="http://schemas.microsoft.com/office/drawing/2014/main" id="{0AB7DBA3-19EC-D42C-904D-53E21DD27520}"/>
              </a:ext>
            </a:extLst>
          </p:cNvPr>
          <p:cNvPicPr>
            <a:picLocks noChangeAspect="1"/>
          </p:cNvPicPr>
          <p:nvPr/>
        </p:nvPicPr>
        <p:blipFill>
          <a:blip r:embed="rId6"/>
          <a:stretch>
            <a:fillRect/>
          </a:stretch>
        </p:blipFill>
        <p:spPr>
          <a:xfrm>
            <a:off x="1223489" y="2590220"/>
            <a:ext cx="2947875" cy="685553"/>
          </a:xfrm>
          <a:prstGeom prst="rect">
            <a:avLst/>
          </a:prstGeom>
        </p:spPr>
      </p:pic>
      <p:grpSp>
        <p:nvGrpSpPr>
          <p:cNvPr id="16" name="Google Shape;1100;p57">
            <a:extLst>
              <a:ext uri="{FF2B5EF4-FFF2-40B4-BE49-F238E27FC236}">
                <a16:creationId xmlns:a16="http://schemas.microsoft.com/office/drawing/2014/main" id="{1A54B382-F45A-71BB-4C67-70B7C6306338}"/>
              </a:ext>
            </a:extLst>
          </p:cNvPr>
          <p:cNvGrpSpPr/>
          <p:nvPr/>
        </p:nvGrpSpPr>
        <p:grpSpPr>
          <a:xfrm flipH="1">
            <a:off x="4888082" y="2177520"/>
            <a:ext cx="7593184" cy="2080346"/>
            <a:chOff x="4036830" y="3099664"/>
            <a:chExt cx="2050937" cy="561906"/>
          </a:xfrm>
        </p:grpSpPr>
        <p:sp>
          <p:nvSpPr>
            <p:cNvPr id="17" name="Google Shape;1101;p57">
              <a:extLst>
                <a:ext uri="{FF2B5EF4-FFF2-40B4-BE49-F238E27FC236}">
                  <a16:creationId xmlns:a16="http://schemas.microsoft.com/office/drawing/2014/main" id="{4F6FB701-CCD3-DEB1-7BFF-638DA994322D}"/>
                </a:ext>
              </a:extLst>
            </p:cNvPr>
            <p:cNvSpPr/>
            <p:nvPr/>
          </p:nvSpPr>
          <p:spPr>
            <a:xfrm>
              <a:off x="4349040" y="3224014"/>
              <a:ext cx="407772" cy="85768"/>
            </a:xfrm>
            <a:custGeom>
              <a:avLst/>
              <a:gdLst/>
              <a:ahLst/>
              <a:cxnLst/>
              <a:rect l="l" t="t" r="r" b="b"/>
              <a:pathLst>
                <a:path w="25355" h="5333" extrusionOk="0">
                  <a:moveTo>
                    <a:pt x="25273" y="1"/>
                  </a:moveTo>
                  <a:lnTo>
                    <a:pt x="1526" y="510"/>
                  </a:lnTo>
                  <a:cubicBezTo>
                    <a:pt x="692" y="510"/>
                    <a:pt x="0" y="1181"/>
                    <a:pt x="0" y="2036"/>
                  </a:cubicBezTo>
                  <a:lnTo>
                    <a:pt x="0" y="5088"/>
                  </a:lnTo>
                  <a:lnTo>
                    <a:pt x="346" y="5088"/>
                  </a:lnTo>
                  <a:lnTo>
                    <a:pt x="346" y="2036"/>
                  </a:lnTo>
                  <a:cubicBezTo>
                    <a:pt x="346" y="1425"/>
                    <a:pt x="855" y="835"/>
                    <a:pt x="1526" y="835"/>
                  </a:cubicBezTo>
                  <a:lnTo>
                    <a:pt x="3907" y="754"/>
                  </a:lnTo>
                  <a:lnTo>
                    <a:pt x="3989" y="5332"/>
                  </a:lnTo>
                  <a:lnTo>
                    <a:pt x="4334" y="5332"/>
                  </a:lnTo>
                  <a:lnTo>
                    <a:pt x="4253" y="754"/>
                  </a:lnTo>
                  <a:lnTo>
                    <a:pt x="8486" y="672"/>
                  </a:lnTo>
                  <a:lnTo>
                    <a:pt x="8567" y="5251"/>
                  </a:lnTo>
                  <a:lnTo>
                    <a:pt x="8913" y="5251"/>
                  </a:lnTo>
                  <a:lnTo>
                    <a:pt x="8832" y="672"/>
                  </a:lnTo>
                  <a:lnTo>
                    <a:pt x="13145" y="591"/>
                  </a:lnTo>
                  <a:lnTo>
                    <a:pt x="13227" y="5169"/>
                  </a:lnTo>
                  <a:lnTo>
                    <a:pt x="13491" y="5169"/>
                  </a:lnTo>
                  <a:lnTo>
                    <a:pt x="13410" y="591"/>
                  </a:lnTo>
                  <a:lnTo>
                    <a:pt x="17724" y="510"/>
                  </a:lnTo>
                  <a:lnTo>
                    <a:pt x="17805" y="4986"/>
                  </a:lnTo>
                  <a:lnTo>
                    <a:pt x="18151" y="4986"/>
                  </a:lnTo>
                  <a:lnTo>
                    <a:pt x="18070" y="510"/>
                  </a:lnTo>
                  <a:lnTo>
                    <a:pt x="22302" y="408"/>
                  </a:lnTo>
                  <a:lnTo>
                    <a:pt x="22384" y="4905"/>
                  </a:lnTo>
                  <a:lnTo>
                    <a:pt x="22730" y="4905"/>
                  </a:lnTo>
                  <a:lnTo>
                    <a:pt x="22648" y="326"/>
                  </a:lnTo>
                  <a:lnTo>
                    <a:pt x="25355" y="326"/>
                  </a:lnTo>
                  <a:lnTo>
                    <a:pt x="25273"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02;p57">
              <a:extLst>
                <a:ext uri="{FF2B5EF4-FFF2-40B4-BE49-F238E27FC236}">
                  <a16:creationId xmlns:a16="http://schemas.microsoft.com/office/drawing/2014/main" id="{3D0A696F-7A73-8616-3D5E-45E2E5F89B16}"/>
                </a:ext>
              </a:extLst>
            </p:cNvPr>
            <p:cNvSpPr/>
            <p:nvPr/>
          </p:nvSpPr>
          <p:spPr>
            <a:xfrm>
              <a:off x="4174609" y="3281284"/>
              <a:ext cx="1862756" cy="217982"/>
            </a:xfrm>
            <a:custGeom>
              <a:avLst/>
              <a:gdLst/>
              <a:ahLst/>
              <a:cxnLst/>
              <a:rect l="l" t="t" r="r" b="b"/>
              <a:pathLst>
                <a:path w="115825" h="13554" extrusionOk="0">
                  <a:moveTo>
                    <a:pt x="76145" y="1"/>
                  </a:moveTo>
                  <a:lnTo>
                    <a:pt x="10419" y="1425"/>
                  </a:lnTo>
                  <a:cubicBezTo>
                    <a:pt x="10419" y="2280"/>
                    <a:pt x="11111" y="3135"/>
                    <a:pt x="11945" y="3216"/>
                  </a:cubicBezTo>
                  <a:cubicBezTo>
                    <a:pt x="13736" y="3460"/>
                    <a:pt x="16361" y="4315"/>
                    <a:pt x="15771" y="6940"/>
                  </a:cubicBezTo>
                  <a:cubicBezTo>
                    <a:pt x="14407" y="12800"/>
                    <a:pt x="0" y="13227"/>
                    <a:pt x="0" y="13227"/>
                  </a:cubicBezTo>
                  <a:lnTo>
                    <a:pt x="31378" y="13553"/>
                  </a:lnTo>
                  <a:lnTo>
                    <a:pt x="115824" y="8222"/>
                  </a:lnTo>
                  <a:lnTo>
                    <a:pt x="112508" y="5841"/>
                  </a:lnTo>
                  <a:lnTo>
                    <a:pt x="76145" y="1"/>
                  </a:ln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03;p57">
              <a:extLst>
                <a:ext uri="{FF2B5EF4-FFF2-40B4-BE49-F238E27FC236}">
                  <a16:creationId xmlns:a16="http://schemas.microsoft.com/office/drawing/2014/main" id="{3FFBFB0A-D8D6-6624-8608-00E41A9802A4}"/>
                </a:ext>
              </a:extLst>
            </p:cNvPr>
            <p:cNvSpPr/>
            <p:nvPr/>
          </p:nvSpPr>
          <p:spPr>
            <a:xfrm>
              <a:off x="4613790" y="3099664"/>
              <a:ext cx="796228" cy="192443"/>
            </a:xfrm>
            <a:custGeom>
              <a:avLst/>
              <a:gdLst/>
              <a:ahLst/>
              <a:cxnLst/>
              <a:rect l="l" t="t" r="r" b="b"/>
              <a:pathLst>
                <a:path w="49509" h="11966" extrusionOk="0">
                  <a:moveTo>
                    <a:pt x="1526" y="0"/>
                  </a:moveTo>
                  <a:cubicBezTo>
                    <a:pt x="672" y="0"/>
                    <a:pt x="0" y="692"/>
                    <a:pt x="0" y="1527"/>
                  </a:cubicBezTo>
                  <a:lnTo>
                    <a:pt x="0" y="2809"/>
                  </a:lnTo>
                  <a:lnTo>
                    <a:pt x="5169" y="3480"/>
                  </a:lnTo>
                  <a:cubicBezTo>
                    <a:pt x="6430" y="3663"/>
                    <a:pt x="7529" y="4579"/>
                    <a:pt x="7875" y="5861"/>
                  </a:cubicBezTo>
                  <a:lnTo>
                    <a:pt x="9401" y="11965"/>
                  </a:lnTo>
                  <a:lnTo>
                    <a:pt x="49508" y="11375"/>
                  </a:lnTo>
                  <a:lnTo>
                    <a:pt x="36200" y="1282"/>
                  </a:lnTo>
                  <a:cubicBezTo>
                    <a:pt x="35101" y="428"/>
                    <a:pt x="33819" y="0"/>
                    <a:pt x="32456" y="0"/>
                  </a:cubicBez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04;p57">
              <a:extLst>
                <a:ext uri="{FF2B5EF4-FFF2-40B4-BE49-F238E27FC236}">
                  <a16:creationId xmlns:a16="http://schemas.microsoft.com/office/drawing/2014/main" id="{3D23961A-74D4-7AB4-5150-A61F3481D46D}"/>
                </a:ext>
              </a:extLst>
            </p:cNvPr>
            <p:cNvSpPr/>
            <p:nvPr/>
          </p:nvSpPr>
          <p:spPr>
            <a:xfrm>
              <a:off x="4141881" y="3436738"/>
              <a:ext cx="341013" cy="65472"/>
            </a:xfrm>
            <a:custGeom>
              <a:avLst/>
              <a:gdLst/>
              <a:ahLst/>
              <a:cxnLst/>
              <a:rect l="l" t="t" r="r" b="b"/>
              <a:pathLst>
                <a:path w="21204" h="4071" extrusionOk="0">
                  <a:moveTo>
                    <a:pt x="1690" y="0"/>
                  </a:moveTo>
                  <a:cubicBezTo>
                    <a:pt x="753" y="0"/>
                    <a:pt x="1" y="753"/>
                    <a:pt x="1" y="1689"/>
                  </a:cubicBezTo>
                  <a:lnTo>
                    <a:pt x="1" y="4070"/>
                  </a:lnTo>
                  <a:lnTo>
                    <a:pt x="347" y="4070"/>
                  </a:lnTo>
                  <a:lnTo>
                    <a:pt x="347" y="1689"/>
                  </a:lnTo>
                  <a:cubicBezTo>
                    <a:pt x="347" y="916"/>
                    <a:pt x="937" y="326"/>
                    <a:pt x="1690" y="326"/>
                  </a:cubicBezTo>
                  <a:lnTo>
                    <a:pt x="3724" y="326"/>
                  </a:lnTo>
                  <a:lnTo>
                    <a:pt x="3724" y="3561"/>
                  </a:lnTo>
                  <a:lnTo>
                    <a:pt x="4070" y="3561"/>
                  </a:lnTo>
                  <a:lnTo>
                    <a:pt x="4070" y="326"/>
                  </a:lnTo>
                  <a:lnTo>
                    <a:pt x="8995" y="326"/>
                  </a:lnTo>
                  <a:lnTo>
                    <a:pt x="8995" y="3561"/>
                  </a:lnTo>
                  <a:lnTo>
                    <a:pt x="9320" y="3561"/>
                  </a:lnTo>
                  <a:lnTo>
                    <a:pt x="9320" y="326"/>
                  </a:lnTo>
                  <a:lnTo>
                    <a:pt x="14916" y="326"/>
                  </a:lnTo>
                  <a:lnTo>
                    <a:pt x="14916" y="3561"/>
                  </a:lnTo>
                  <a:lnTo>
                    <a:pt x="15181" y="3561"/>
                  </a:lnTo>
                  <a:lnTo>
                    <a:pt x="15181" y="326"/>
                  </a:lnTo>
                  <a:lnTo>
                    <a:pt x="16870" y="326"/>
                  </a:lnTo>
                  <a:cubicBezTo>
                    <a:pt x="17378" y="326"/>
                    <a:pt x="17968" y="509"/>
                    <a:pt x="18396" y="835"/>
                  </a:cubicBezTo>
                  <a:lnTo>
                    <a:pt x="20939" y="3053"/>
                  </a:lnTo>
                  <a:lnTo>
                    <a:pt x="21204" y="2788"/>
                  </a:lnTo>
                  <a:lnTo>
                    <a:pt x="18660" y="672"/>
                  </a:lnTo>
                  <a:cubicBezTo>
                    <a:pt x="18152" y="245"/>
                    <a:pt x="17460" y="0"/>
                    <a:pt x="16870" y="0"/>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05;p57">
              <a:extLst>
                <a:ext uri="{FF2B5EF4-FFF2-40B4-BE49-F238E27FC236}">
                  <a16:creationId xmlns:a16="http://schemas.microsoft.com/office/drawing/2014/main" id="{0077C6DE-374A-51A8-C6F1-A0D841C2A245}"/>
                </a:ext>
              </a:extLst>
            </p:cNvPr>
            <p:cNvSpPr/>
            <p:nvPr/>
          </p:nvSpPr>
          <p:spPr>
            <a:xfrm>
              <a:off x="4478633" y="3330384"/>
              <a:ext cx="129609" cy="117161"/>
            </a:xfrm>
            <a:custGeom>
              <a:avLst/>
              <a:gdLst/>
              <a:ahLst/>
              <a:cxnLst/>
              <a:rect l="l" t="t" r="r" b="b"/>
              <a:pathLst>
                <a:path w="8059" h="7285" extrusionOk="0">
                  <a:moveTo>
                    <a:pt x="6695" y="163"/>
                  </a:moveTo>
                  <a:cubicBezTo>
                    <a:pt x="7041" y="163"/>
                    <a:pt x="7387" y="326"/>
                    <a:pt x="7550" y="672"/>
                  </a:cubicBezTo>
                  <a:cubicBezTo>
                    <a:pt x="7794" y="916"/>
                    <a:pt x="7895" y="1262"/>
                    <a:pt x="7712" y="1608"/>
                  </a:cubicBezTo>
                  <a:lnTo>
                    <a:pt x="6268" y="6186"/>
                  </a:lnTo>
                  <a:cubicBezTo>
                    <a:pt x="6105" y="6613"/>
                    <a:pt x="5759" y="6858"/>
                    <a:pt x="5250" y="6939"/>
                  </a:cubicBezTo>
                  <a:lnTo>
                    <a:pt x="1364" y="7122"/>
                  </a:lnTo>
                  <a:lnTo>
                    <a:pt x="1282" y="7122"/>
                  </a:lnTo>
                  <a:cubicBezTo>
                    <a:pt x="936" y="7122"/>
                    <a:pt x="672" y="6939"/>
                    <a:pt x="428" y="6613"/>
                  </a:cubicBezTo>
                  <a:cubicBezTo>
                    <a:pt x="265" y="6349"/>
                    <a:pt x="163" y="6003"/>
                    <a:pt x="265" y="5677"/>
                  </a:cubicBezTo>
                  <a:lnTo>
                    <a:pt x="1791" y="1099"/>
                  </a:lnTo>
                  <a:cubicBezTo>
                    <a:pt x="1872" y="672"/>
                    <a:pt x="2300" y="407"/>
                    <a:pt x="2707" y="326"/>
                  </a:cubicBezTo>
                  <a:lnTo>
                    <a:pt x="6695" y="163"/>
                  </a:lnTo>
                  <a:close/>
                  <a:moveTo>
                    <a:pt x="6695" y="0"/>
                  </a:moveTo>
                  <a:lnTo>
                    <a:pt x="2707" y="163"/>
                  </a:lnTo>
                  <a:cubicBezTo>
                    <a:pt x="2198" y="244"/>
                    <a:pt x="1791" y="590"/>
                    <a:pt x="1608" y="1099"/>
                  </a:cubicBezTo>
                  <a:lnTo>
                    <a:pt x="163" y="5596"/>
                  </a:lnTo>
                  <a:cubicBezTo>
                    <a:pt x="0" y="6003"/>
                    <a:pt x="82" y="6430"/>
                    <a:pt x="346" y="6695"/>
                  </a:cubicBezTo>
                  <a:cubicBezTo>
                    <a:pt x="509" y="7020"/>
                    <a:pt x="936" y="7285"/>
                    <a:pt x="1282" y="7285"/>
                  </a:cubicBezTo>
                  <a:lnTo>
                    <a:pt x="1364" y="7285"/>
                  </a:lnTo>
                  <a:lnTo>
                    <a:pt x="5250" y="7122"/>
                  </a:lnTo>
                  <a:cubicBezTo>
                    <a:pt x="5861" y="7020"/>
                    <a:pt x="6268" y="6695"/>
                    <a:pt x="6451" y="6186"/>
                  </a:cubicBezTo>
                  <a:lnTo>
                    <a:pt x="7895" y="1689"/>
                  </a:lnTo>
                  <a:cubicBezTo>
                    <a:pt x="8058" y="1262"/>
                    <a:pt x="7977" y="834"/>
                    <a:pt x="7712" y="509"/>
                  </a:cubicBezTo>
                  <a:cubicBezTo>
                    <a:pt x="7468" y="244"/>
                    <a:pt x="7041" y="0"/>
                    <a:pt x="6695"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06;p57">
              <a:extLst>
                <a:ext uri="{FF2B5EF4-FFF2-40B4-BE49-F238E27FC236}">
                  <a16:creationId xmlns:a16="http://schemas.microsoft.com/office/drawing/2014/main" id="{3C73D5B0-03D9-49D8-A1A6-AA22B5853FBD}"/>
                </a:ext>
              </a:extLst>
            </p:cNvPr>
            <p:cNvSpPr/>
            <p:nvPr/>
          </p:nvSpPr>
          <p:spPr>
            <a:xfrm>
              <a:off x="4486803" y="3339873"/>
              <a:ext cx="113253" cy="98184"/>
            </a:xfrm>
            <a:custGeom>
              <a:avLst/>
              <a:gdLst/>
              <a:ahLst/>
              <a:cxnLst/>
              <a:rect l="l" t="t" r="r" b="b"/>
              <a:pathLst>
                <a:path w="7042" h="6105" extrusionOk="0">
                  <a:moveTo>
                    <a:pt x="6187" y="0"/>
                  </a:moveTo>
                  <a:lnTo>
                    <a:pt x="2199" y="163"/>
                  </a:lnTo>
                  <a:cubicBezTo>
                    <a:pt x="1954" y="163"/>
                    <a:pt x="1690" y="326"/>
                    <a:pt x="1609" y="672"/>
                  </a:cubicBezTo>
                  <a:lnTo>
                    <a:pt x="164" y="5169"/>
                  </a:lnTo>
                  <a:cubicBezTo>
                    <a:pt x="1" y="5678"/>
                    <a:pt x="347" y="6105"/>
                    <a:pt x="856" y="6105"/>
                  </a:cubicBezTo>
                  <a:lnTo>
                    <a:pt x="4742" y="5922"/>
                  </a:lnTo>
                  <a:cubicBezTo>
                    <a:pt x="5088" y="5922"/>
                    <a:pt x="5353" y="5759"/>
                    <a:pt x="5434" y="5413"/>
                  </a:cubicBezTo>
                  <a:lnTo>
                    <a:pt x="6879" y="936"/>
                  </a:lnTo>
                  <a:cubicBezTo>
                    <a:pt x="7042" y="428"/>
                    <a:pt x="6696" y="0"/>
                    <a:pt x="6187"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07;p57">
              <a:extLst>
                <a:ext uri="{FF2B5EF4-FFF2-40B4-BE49-F238E27FC236}">
                  <a16:creationId xmlns:a16="http://schemas.microsoft.com/office/drawing/2014/main" id="{40F4FFF1-3096-B6F7-7E34-0AC87CA48BB0}"/>
                </a:ext>
              </a:extLst>
            </p:cNvPr>
            <p:cNvSpPr/>
            <p:nvPr/>
          </p:nvSpPr>
          <p:spPr>
            <a:xfrm>
              <a:off x="4603964" y="3325865"/>
              <a:ext cx="129609" cy="116132"/>
            </a:xfrm>
            <a:custGeom>
              <a:avLst/>
              <a:gdLst/>
              <a:ahLst/>
              <a:cxnLst/>
              <a:rect l="l" t="t" r="r" b="b"/>
              <a:pathLst>
                <a:path w="8059" h="7221" extrusionOk="0">
                  <a:moveTo>
                    <a:pt x="6797" y="98"/>
                  </a:moveTo>
                  <a:cubicBezTo>
                    <a:pt x="7123" y="98"/>
                    <a:pt x="7469" y="281"/>
                    <a:pt x="7631" y="607"/>
                  </a:cubicBezTo>
                  <a:cubicBezTo>
                    <a:pt x="7815" y="871"/>
                    <a:pt x="7896" y="1197"/>
                    <a:pt x="7815" y="1543"/>
                  </a:cubicBezTo>
                  <a:lnTo>
                    <a:pt x="6288" y="6121"/>
                  </a:lnTo>
                  <a:cubicBezTo>
                    <a:pt x="6207" y="6549"/>
                    <a:pt x="5780" y="6793"/>
                    <a:pt x="5352" y="6894"/>
                  </a:cubicBezTo>
                  <a:lnTo>
                    <a:pt x="1364" y="7057"/>
                  </a:lnTo>
                  <a:cubicBezTo>
                    <a:pt x="1018" y="7057"/>
                    <a:pt x="693" y="6894"/>
                    <a:pt x="509" y="6549"/>
                  </a:cubicBezTo>
                  <a:cubicBezTo>
                    <a:pt x="265" y="6284"/>
                    <a:pt x="265" y="5958"/>
                    <a:pt x="347" y="5613"/>
                  </a:cubicBezTo>
                  <a:lnTo>
                    <a:pt x="1791" y="1034"/>
                  </a:lnTo>
                  <a:cubicBezTo>
                    <a:pt x="1954" y="607"/>
                    <a:pt x="2300" y="363"/>
                    <a:pt x="2809" y="281"/>
                  </a:cubicBezTo>
                  <a:lnTo>
                    <a:pt x="6716" y="98"/>
                  </a:lnTo>
                  <a:close/>
                  <a:moveTo>
                    <a:pt x="6876" y="1"/>
                  </a:moveTo>
                  <a:cubicBezTo>
                    <a:pt x="6823" y="1"/>
                    <a:pt x="6769" y="6"/>
                    <a:pt x="6716" y="17"/>
                  </a:cubicBezTo>
                  <a:lnTo>
                    <a:pt x="2809" y="179"/>
                  </a:lnTo>
                  <a:cubicBezTo>
                    <a:pt x="2300" y="179"/>
                    <a:pt x="1791" y="525"/>
                    <a:pt x="1629" y="1034"/>
                  </a:cubicBezTo>
                  <a:lnTo>
                    <a:pt x="184" y="5531"/>
                  </a:lnTo>
                  <a:cubicBezTo>
                    <a:pt x="1" y="5958"/>
                    <a:pt x="102" y="6386"/>
                    <a:pt x="347" y="6711"/>
                  </a:cubicBezTo>
                  <a:cubicBezTo>
                    <a:pt x="611" y="6976"/>
                    <a:pt x="937" y="7220"/>
                    <a:pt x="1364" y="7220"/>
                  </a:cubicBezTo>
                  <a:lnTo>
                    <a:pt x="5352" y="7057"/>
                  </a:lnTo>
                  <a:cubicBezTo>
                    <a:pt x="5861" y="6976"/>
                    <a:pt x="6288" y="6630"/>
                    <a:pt x="6451" y="6121"/>
                  </a:cubicBezTo>
                  <a:lnTo>
                    <a:pt x="7977" y="1624"/>
                  </a:lnTo>
                  <a:cubicBezTo>
                    <a:pt x="8059" y="1197"/>
                    <a:pt x="7977" y="790"/>
                    <a:pt x="7733" y="525"/>
                  </a:cubicBezTo>
                  <a:cubicBezTo>
                    <a:pt x="7574" y="225"/>
                    <a:pt x="7230" y="1"/>
                    <a:pt x="6876" y="1"/>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08;p57">
              <a:extLst>
                <a:ext uri="{FF2B5EF4-FFF2-40B4-BE49-F238E27FC236}">
                  <a16:creationId xmlns:a16="http://schemas.microsoft.com/office/drawing/2014/main" id="{CE7FC6A1-8AE0-1AA7-36BF-6A45577DF475}"/>
                </a:ext>
              </a:extLst>
            </p:cNvPr>
            <p:cNvSpPr/>
            <p:nvPr/>
          </p:nvSpPr>
          <p:spPr>
            <a:xfrm>
              <a:off x="4612150" y="3334308"/>
              <a:ext cx="113253" cy="98184"/>
            </a:xfrm>
            <a:custGeom>
              <a:avLst/>
              <a:gdLst/>
              <a:ahLst/>
              <a:cxnLst/>
              <a:rect l="l" t="t" r="r" b="b"/>
              <a:pathLst>
                <a:path w="7042" h="6105" extrusionOk="0">
                  <a:moveTo>
                    <a:pt x="6207" y="0"/>
                  </a:moveTo>
                  <a:lnTo>
                    <a:pt x="2300" y="163"/>
                  </a:lnTo>
                  <a:cubicBezTo>
                    <a:pt x="1954" y="163"/>
                    <a:pt x="1791" y="346"/>
                    <a:pt x="1628" y="672"/>
                  </a:cubicBezTo>
                  <a:lnTo>
                    <a:pt x="184" y="5169"/>
                  </a:lnTo>
                  <a:cubicBezTo>
                    <a:pt x="0" y="5678"/>
                    <a:pt x="346" y="6105"/>
                    <a:pt x="855" y="6105"/>
                  </a:cubicBezTo>
                  <a:lnTo>
                    <a:pt x="4843" y="5942"/>
                  </a:lnTo>
                  <a:cubicBezTo>
                    <a:pt x="5088" y="5942"/>
                    <a:pt x="5352" y="5759"/>
                    <a:pt x="5434" y="5515"/>
                  </a:cubicBezTo>
                  <a:lnTo>
                    <a:pt x="6878" y="936"/>
                  </a:lnTo>
                  <a:cubicBezTo>
                    <a:pt x="7041" y="428"/>
                    <a:pt x="6715" y="0"/>
                    <a:pt x="6207"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09;p57">
              <a:extLst>
                <a:ext uri="{FF2B5EF4-FFF2-40B4-BE49-F238E27FC236}">
                  <a16:creationId xmlns:a16="http://schemas.microsoft.com/office/drawing/2014/main" id="{95E2D3B5-0F5F-D478-9600-A78460785103}"/>
                </a:ext>
              </a:extLst>
            </p:cNvPr>
            <p:cNvSpPr/>
            <p:nvPr/>
          </p:nvSpPr>
          <p:spPr>
            <a:xfrm>
              <a:off x="4730935" y="3320316"/>
              <a:ext cx="128306" cy="116437"/>
            </a:xfrm>
            <a:custGeom>
              <a:avLst/>
              <a:gdLst/>
              <a:ahLst/>
              <a:cxnLst/>
              <a:rect l="l" t="t" r="r" b="b"/>
              <a:pathLst>
                <a:path w="7978" h="7240" extrusionOk="0">
                  <a:moveTo>
                    <a:pt x="6696" y="199"/>
                  </a:moveTo>
                  <a:cubicBezTo>
                    <a:pt x="7042" y="199"/>
                    <a:pt x="7367" y="362"/>
                    <a:pt x="7550" y="626"/>
                  </a:cubicBezTo>
                  <a:cubicBezTo>
                    <a:pt x="7794" y="870"/>
                    <a:pt x="7794" y="1216"/>
                    <a:pt x="7713" y="1542"/>
                  </a:cubicBezTo>
                  <a:lnTo>
                    <a:pt x="6268" y="6120"/>
                  </a:lnTo>
                  <a:cubicBezTo>
                    <a:pt x="6106" y="6548"/>
                    <a:pt x="5678" y="6894"/>
                    <a:pt x="5251" y="6894"/>
                  </a:cubicBezTo>
                  <a:lnTo>
                    <a:pt x="1364" y="7056"/>
                  </a:lnTo>
                  <a:lnTo>
                    <a:pt x="1263" y="7056"/>
                  </a:lnTo>
                  <a:cubicBezTo>
                    <a:pt x="937" y="7056"/>
                    <a:pt x="591" y="6894"/>
                    <a:pt x="428" y="6629"/>
                  </a:cubicBezTo>
                  <a:cubicBezTo>
                    <a:pt x="245" y="6303"/>
                    <a:pt x="164" y="5958"/>
                    <a:pt x="245" y="5612"/>
                  </a:cubicBezTo>
                  <a:lnTo>
                    <a:pt x="1771" y="1033"/>
                  </a:lnTo>
                  <a:cubicBezTo>
                    <a:pt x="1873" y="626"/>
                    <a:pt x="2280" y="362"/>
                    <a:pt x="2707" y="362"/>
                  </a:cubicBezTo>
                  <a:lnTo>
                    <a:pt x="6696" y="199"/>
                  </a:lnTo>
                  <a:close/>
                  <a:moveTo>
                    <a:pt x="6773" y="1"/>
                  </a:moveTo>
                  <a:cubicBezTo>
                    <a:pt x="6720" y="1"/>
                    <a:pt x="6667" y="6"/>
                    <a:pt x="6614" y="16"/>
                  </a:cubicBezTo>
                  <a:lnTo>
                    <a:pt x="2707" y="199"/>
                  </a:lnTo>
                  <a:cubicBezTo>
                    <a:pt x="2199" y="199"/>
                    <a:pt x="1771" y="524"/>
                    <a:pt x="1609" y="1033"/>
                  </a:cubicBezTo>
                  <a:lnTo>
                    <a:pt x="82" y="5612"/>
                  </a:lnTo>
                  <a:cubicBezTo>
                    <a:pt x="1" y="5958"/>
                    <a:pt x="82" y="6385"/>
                    <a:pt x="245" y="6731"/>
                  </a:cubicBezTo>
                  <a:cubicBezTo>
                    <a:pt x="510" y="6975"/>
                    <a:pt x="937" y="7239"/>
                    <a:pt x="1263" y="7239"/>
                  </a:cubicBezTo>
                  <a:lnTo>
                    <a:pt x="1364" y="7239"/>
                  </a:lnTo>
                  <a:lnTo>
                    <a:pt x="5251" y="7056"/>
                  </a:lnTo>
                  <a:cubicBezTo>
                    <a:pt x="5760" y="6975"/>
                    <a:pt x="6268" y="6629"/>
                    <a:pt x="6451" y="6222"/>
                  </a:cubicBezTo>
                  <a:lnTo>
                    <a:pt x="7876" y="1644"/>
                  </a:lnTo>
                  <a:cubicBezTo>
                    <a:pt x="7978" y="1216"/>
                    <a:pt x="7978" y="789"/>
                    <a:pt x="7713" y="524"/>
                  </a:cubicBezTo>
                  <a:cubicBezTo>
                    <a:pt x="7499" y="239"/>
                    <a:pt x="7145" y="1"/>
                    <a:pt x="6773" y="1"/>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10;p57">
              <a:extLst>
                <a:ext uri="{FF2B5EF4-FFF2-40B4-BE49-F238E27FC236}">
                  <a16:creationId xmlns:a16="http://schemas.microsoft.com/office/drawing/2014/main" id="{518C3625-A7A0-EF14-5B0F-AE2C7E197215}"/>
                </a:ext>
              </a:extLst>
            </p:cNvPr>
            <p:cNvSpPr/>
            <p:nvPr/>
          </p:nvSpPr>
          <p:spPr>
            <a:xfrm>
              <a:off x="4739234" y="3328744"/>
              <a:ext cx="113140" cy="98409"/>
            </a:xfrm>
            <a:custGeom>
              <a:avLst/>
              <a:gdLst/>
              <a:ahLst/>
              <a:cxnLst/>
              <a:rect l="l" t="t" r="r" b="b"/>
              <a:pathLst>
                <a:path w="7035" h="6119" extrusionOk="0">
                  <a:moveTo>
                    <a:pt x="6180" y="0"/>
                  </a:moveTo>
                  <a:lnTo>
                    <a:pt x="2191" y="184"/>
                  </a:lnTo>
                  <a:cubicBezTo>
                    <a:pt x="1947" y="184"/>
                    <a:pt x="1683" y="346"/>
                    <a:pt x="1601" y="692"/>
                  </a:cubicBezTo>
                  <a:lnTo>
                    <a:pt x="75" y="5271"/>
                  </a:lnTo>
                  <a:cubicBezTo>
                    <a:pt x="1" y="5661"/>
                    <a:pt x="282" y="6118"/>
                    <a:pt x="718" y="6118"/>
                  </a:cubicBezTo>
                  <a:cubicBezTo>
                    <a:pt x="760" y="6118"/>
                    <a:pt x="804" y="6114"/>
                    <a:pt x="848" y="6105"/>
                  </a:cubicBezTo>
                  <a:lnTo>
                    <a:pt x="4735" y="5942"/>
                  </a:lnTo>
                  <a:cubicBezTo>
                    <a:pt x="4999" y="5942"/>
                    <a:pt x="5244" y="5779"/>
                    <a:pt x="5325" y="5515"/>
                  </a:cubicBezTo>
                  <a:lnTo>
                    <a:pt x="6851" y="936"/>
                  </a:lnTo>
                  <a:cubicBezTo>
                    <a:pt x="7034" y="428"/>
                    <a:pt x="6607" y="0"/>
                    <a:pt x="6180"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11;p57">
              <a:extLst>
                <a:ext uri="{FF2B5EF4-FFF2-40B4-BE49-F238E27FC236}">
                  <a16:creationId xmlns:a16="http://schemas.microsoft.com/office/drawing/2014/main" id="{ACD64A0E-5AD3-99ED-D3F2-AE41BF4F3727}"/>
                </a:ext>
              </a:extLst>
            </p:cNvPr>
            <p:cNvSpPr/>
            <p:nvPr/>
          </p:nvSpPr>
          <p:spPr>
            <a:xfrm>
              <a:off x="4848096" y="3134033"/>
              <a:ext cx="132230" cy="111596"/>
            </a:xfrm>
            <a:custGeom>
              <a:avLst/>
              <a:gdLst/>
              <a:ahLst/>
              <a:cxnLst/>
              <a:rect l="l" t="t" r="r" b="b"/>
              <a:pathLst>
                <a:path w="8222" h="6939" extrusionOk="0">
                  <a:moveTo>
                    <a:pt x="6879" y="163"/>
                  </a:moveTo>
                  <a:cubicBezTo>
                    <a:pt x="7204" y="163"/>
                    <a:pt x="7550" y="326"/>
                    <a:pt x="7815" y="590"/>
                  </a:cubicBezTo>
                  <a:cubicBezTo>
                    <a:pt x="7977" y="834"/>
                    <a:pt x="8059" y="1262"/>
                    <a:pt x="7896" y="1608"/>
                  </a:cubicBezTo>
                  <a:lnTo>
                    <a:pt x="6288" y="6105"/>
                  </a:lnTo>
                  <a:cubicBezTo>
                    <a:pt x="6105" y="6512"/>
                    <a:pt x="5678" y="6776"/>
                    <a:pt x="5271" y="6776"/>
                  </a:cubicBezTo>
                  <a:lnTo>
                    <a:pt x="1283" y="6776"/>
                  </a:lnTo>
                  <a:cubicBezTo>
                    <a:pt x="937" y="6776"/>
                    <a:pt x="591" y="6613"/>
                    <a:pt x="428" y="6349"/>
                  </a:cubicBezTo>
                  <a:cubicBezTo>
                    <a:pt x="265" y="6105"/>
                    <a:pt x="184" y="5677"/>
                    <a:pt x="347" y="5331"/>
                  </a:cubicBezTo>
                  <a:lnTo>
                    <a:pt x="1954" y="834"/>
                  </a:lnTo>
                  <a:cubicBezTo>
                    <a:pt x="2117" y="407"/>
                    <a:pt x="2463" y="163"/>
                    <a:pt x="2972" y="163"/>
                  </a:cubicBezTo>
                  <a:close/>
                  <a:moveTo>
                    <a:pt x="2972" y="0"/>
                  </a:moveTo>
                  <a:cubicBezTo>
                    <a:pt x="2463" y="0"/>
                    <a:pt x="1954" y="326"/>
                    <a:pt x="1791" y="834"/>
                  </a:cubicBezTo>
                  <a:lnTo>
                    <a:pt x="184" y="5331"/>
                  </a:lnTo>
                  <a:cubicBezTo>
                    <a:pt x="1" y="5677"/>
                    <a:pt x="82" y="6105"/>
                    <a:pt x="347" y="6430"/>
                  </a:cubicBezTo>
                  <a:cubicBezTo>
                    <a:pt x="509" y="6776"/>
                    <a:pt x="937" y="6939"/>
                    <a:pt x="1283" y="6939"/>
                  </a:cubicBezTo>
                  <a:lnTo>
                    <a:pt x="5271" y="6939"/>
                  </a:lnTo>
                  <a:cubicBezTo>
                    <a:pt x="5780" y="6939"/>
                    <a:pt x="6288" y="6613"/>
                    <a:pt x="6451" y="6105"/>
                  </a:cubicBezTo>
                  <a:lnTo>
                    <a:pt x="8059" y="1608"/>
                  </a:lnTo>
                  <a:cubicBezTo>
                    <a:pt x="8222" y="1262"/>
                    <a:pt x="8140" y="834"/>
                    <a:pt x="7896" y="509"/>
                  </a:cubicBezTo>
                  <a:cubicBezTo>
                    <a:pt x="7631" y="163"/>
                    <a:pt x="7306" y="0"/>
                    <a:pt x="6879"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12;p57">
              <a:extLst>
                <a:ext uri="{FF2B5EF4-FFF2-40B4-BE49-F238E27FC236}">
                  <a16:creationId xmlns:a16="http://schemas.microsoft.com/office/drawing/2014/main" id="{6424C2AB-A712-DF78-17D9-B05777CD1E3A}"/>
                </a:ext>
              </a:extLst>
            </p:cNvPr>
            <p:cNvSpPr/>
            <p:nvPr/>
          </p:nvSpPr>
          <p:spPr>
            <a:xfrm>
              <a:off x="4856282" y="3142203"/>
              <a:ext cx="115858" cy="95257"/>
            </a:xfrm>
            <a:custGeom>
              <a:avLst/>
              <a:gdLst/>
              <a:ahLst/>
              <a:cxnLst/>
              <a:rect l="l" t="t" r="r" b="b"/>
              <a:pathLst>
                <a:path w="7204" h="5923" extrusionOk="0">
                  <a:moveTo>
                    <a:pt x="2463" y="1"/>
                  </a:moveTo>
                  <a:cubicBezTo>
                    <a:pt x="2117" y="1"/>
                    <a:pt x="1873" y="245"/>
                    <a:pt x="1791" y="509"/>
                  </a:cubicBezTo>
                  <a:lnTo>
                    <a:pt x="184" y="4986"/>
                  </a:lnTo>
                  <a:cubicBezTo>
                    <a:pt x="0" y="5413"/>
                    <a:pt x="346" y="5922"/>
                    <a:pt x="855" y="5922"/>
                  </a:cubicBezTo>
                  <a:lnTo>
                    <a:pt x="4762" y="5922"/>
                  </a:lnTo>
                  <a:cubicBezTo>
                    <a:pt x="5006" y="5922"/>
                    <a:pt x="5271" y="5678"/>
                    <a:pt x="5434" y="5413"/>
                  </a:cubicBezTo>
                  <a:lnTo>
                    <a:pt x="7041" y="916"/>
                  </a:lnTo>
                  <a:cubicBezTo>
                    <a:pt x="7204" y="509"/>
                    <a:pt x="6878" y="1"/>
                    <a:pt x="6370"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13;p57">
              <a:extLst>
                <a:ext uri="{FF2B5EF4-FFF2-40B4-BE49-F238E27FC236}">
                  <a16:creationId xmlns:a16="http://schemas.microsoft.com/office/drawing/2014/main" id="{CAD483F3-6875-7D5B-E46C-3EB75D3CC34D}"/>
                </a:ext>
              </a:extLst>
            </p:cNvPr>
            <p:cNvSpPr/>
            <p:nvPr/>
          </p:nvSpPr>
          <p:spPr>
            <a:xfrm>
              <a:off x="4976386" y="3131074"/>
              <a:ext cx="286365" cy="117515"/>
            </a:xfrm>
            <a:custGeom>
              <a:avLst/>
              <a:gdLst/>
              <a:ahLst/>
              <a:cxnLst/>
              <a:rect l="l" t="t" r="r" b="b"/>
              <a:pathLst>
                <a:path w="17806" h="7307" extrusionOk="0">
                  <a:moveTo>
                    <a:pt x="11436" y="184"/>
                  </a:moveTo>
                  <a:cubicBezTo>
                    <a:pt x="11782" y="184"/>
                    <a:pt x="12128" y="265"/>
                    <a:pt x="12291" y="510"/>
                  </a:cubicBezTo>
                  <a:lnTo>
                    <a:pt x="17134" y="4844"/>
                  </a:lnTo>
                  <a:cubicBezTo>
                    <a:pt x="17541" y="5169"/>
                    <a:pt x="17643" y="5780"/>
                    <a:pt x="17459" y="6187"/>
                  </a:cubicBezTo>
                  <a:cubicBezTo>
                    <a:pt x="17297" y="6696"/>
                    <a:pt x="16869" y="7041"/>
                    <a:pt x="16361" y="7041"/>
                  </a:cubicBezTo>
                  <a:lnTo>
                    <a:pt x="1445" y="7123"/>
                  </a:lnTo>
                  <a:cubicBezTo>
                    <a:pt x="1099" y="7123"/>
                    <a:pt x="672" y="6960"/>
                    <a:pt x="509" y="6614"/>
                  </a:cubicBezTo>
                  <a:cubicBezTo>
                    <a:pt x="245" y="6289"/>
                    <a:pt x="163" y="5943"/>
                    <a:pt x="245" y="5515"/>
                  </a:cubicBezTo>
                  <a:lnTo>
                    <a:pt x="1689" y="1283"/>
                  </a:lnTo>
                  <a:cubicBezTo>
                    <a:pt x="1872" y="774"/>
                    <a:pt x="2279" y="428"/>
                    <a:pt x="2788" y="428"/>
                  </a:cubicBezTo>
                  <a:lnTo>
                    <a:pt x="11436" y="184"/>
                  </a:lnTo>
                  <a:close/>
                  <a:moveTo>
                    <a:pt x="11436" y="1"/>
                  </a:moveTo>
                  <a:lnTo>
                    <a:pt x="2788" y="265"/>
                  </a:lnTo>
                  <a:cubicBezTo>
                    <a:pt x="2198" y="265"/>
                    <a:pt x="1689" y="591"/>
                    <a:pt x="1527" y="1201"/>
                  </a:cubicBezTo>
                  <a:lnTo>
                    <a:pt x="163" y="5434"/>
                  </a:lnTo>
                  <a:cubicBezTo>
                    <a:pt x="0" y="5943"/>
                    <a:pt x="82" y="6370"/>
                    <a:pt x="346" y="6696"/>
                  </a:cubicBezTo>
                  <a:cubicBezTo>
                    <a:pt x="591" y="7041"/>
                    <a:pt x="1018" y="7306"/>
                    <a:pt x="1445" y="7306"/>
                  </a:cubicBezTo>
                  <a:lnTo>
                    <a:pt x="16361" y="7204"/>
                  </a:lnTo>
                  <a:cubicBezTo>
                    <a:pt x="16869" y="7204"/>
                    <a:pt x="17378" y="6797"/>
                    <a:pt x="17643" y="6289"/>
                  </a:cubicBezTo>
                  <a:cubicBezTo>
                    <a:pt x="17805" y="5780"/>
                    <a:pt x="17724" y="5169"/>
                    <a:pt x="17297" y="4762"/>
                  </a:cubicBezTo>
                  <a:lnTo>
                    <a:pt x="12454" y="347"/>
                  </a:lnTo>
                  <a:cubicBezTo>
                    <a:pt x="12128" y="184"/>
                    <a:pt x="11864" y="1"/>
                    <a:pt x="11436" y="1"/>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14;p57">
              <a:extLst>
                <a:ext uri="{FF2B5EF4-FFF2-40B4-BE49-F238E27FC236}">
                  <a16:creationId xmlns:a16="http://schemas.microsoft.com/office/drawing/2014/main" id="{2729187E-AFFC-EA95-F5CC-9D02A9B9D157}"/>
                </a:ext>
              </a:extLst>
            </p:cNvPr>
            <p:cNvSpPr/>
            <p:nvPr/>
          </p:nvSpPr>
          <p:spPr>
            <a:xfrm>
              <a:off x="4984572" y="3140064"/>
              <a:ext cx="272614" cy="100339"/>
            </a:xfrm>
            <a:custGeom>
              <a:avLst/>
              <a:gdLst/>
              <a:ahLst/>
              <a:cxnLst/>
              <a:rect l="l" t="t" r="r" b="b"/>
              <a:pathLst>
                <a:path w="16951" h="6239" extrusionOk="0">
                  <a:moveTo>
                    <a:pt x="11117" y="0"/>
                  </a:moveTo>
                  <a:cubicBezTo>
                    <a:pt x="11059" y="0"/>
                    <a:pt x="10997" y="11"/>
                    <a:pt x="10927" y="32"/>
                  </a:cubicBezTo>
                  <a:lnTo>
                    <a:pt x="2279" y="215"/>
                  </a:lnTo>
                  <a:cubicBezTo>
                    <a:pt x="1954" y="215"/>
                    <a:pt x="1608" y="459"/>
                    <a:pt x="1526" y="805"/>
                  </a:cubicBezTo>
                  <a:lnTo>
                    <a:pt x="163" y="5038"/>
                  </a:lnTo>
                  <a:cubicBezTo>
                    <a:pt x="0" y="5628"/>
                    <a:pt x="427" y="6238"/>
                    <a:pt x="936" y="6238"/>
                  </a:cubicBezTo>
                  <a:lnTo>
                    <a:pt x="15852" y="6055"/>
                  </a:lnTo>
                  <a:cubicBezTo>
                    <a:pt x="16625" y="6055"/>
                    <a:pt x="16950" y="5119"/>
                    <a:pt x="16360" y="4610"/>
                  </a:cubicBezTo>
                  <a:lnTo>
                    <a:pt x="11538" y="215"/>
                  </a:lnTo>
                  <a:cubicBezTo>
                    <a:pt x="11403" y="80"/>
                    <a:pt x="11279" y="0"/>
                    <a:pt x="11117"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15;p57">
              <a:extLst>
                <a:ext uri="{FF2B5EF4-FFF2-40B4-BE49-F238E27FC236}">
                  <a16:creationId xmlns:a16="http://schemas.microsoft.com/office/drawing/2014/main" id="{F6D2FA64-7060-76EC-D528-89F8E3F47A21}"/>
                </a:ext>
              </a:extLst>
            </p:cNvPr>
            <p:cNvSpPr/>
            <p:nvPr/>
          </p:nvSpPr>
          <p:spPr>
            <a:xfrm>
              <a:off x="5224443" y="3298959"/>
              <a:ext cx="286365" cy="117177"/>
            </a:xfrm>
            <a:custGeom>
              <a:avLst/>
              <a:gdLst/>
              <a:ahLst/>
              <a:cxnLst/>
              <a:rect l="l" t="t" r="r" b="b"/>
              <a:pathLst>
                <a:path w="17806" h="7286" extrusionOk="0">
                  <a:moveTo>
                    <a:pt x="11457" y="163"/>
                  </a:moveTo>
                  <a:cubicBezTo>
                    <a:pt x="11782" y="163"/>
                    <a:pt x="12047" y="245"/>
                    <a:pt x="12291" y="509"/>
                  </a:cubicBezTo>
                  <a:lnTo>
                    <a:pt x="17134" y="4823"/>
                  </a:lnTo>
                  <a:cubicBezTo>
                    <a:pt x="17561" y="5169"/>
                    <a:pt x="17643" y="5678"/>
                    <a:pt x="17480" y="6187"/>
                  </a:cubicBezTo>
                  <a:cubicBezTo>
                    <a:pt x="17297" y="6695"/>
                    <a:pt x="16788" y="6940"/>
                    <a:pt x="16279" y="6940"/>
                  </a:cubicBezTo>
                  <a:lnTo>
                    <a:pt x="1445" y="7123"/>
                  </a:lnTo>
                  <a:cubicBezTo>
                    <a:pt x="1018" y="7123"/>
                    <a:pt x="692" y="6940"/>
                    <a:pt x="428" y="6614"/>
                  </a:cubicBezTo>
                  <a:cubicBezTo>
                    <a:pt x="265" y="6268"/>
                    <a:pt x="184" y="5841"/>
                    <a:pt x="265" y="5515"/>
                  </a:cubicBezTo>
                  <a:lnTo>
                    <a:pt x="1710" y="1181"/>
                  </a:lnTo>
                  <a:cubicBezTo>
                    <a:pt x="1873" y="672"/>
                    <a:pt x="2300" y="326"/>
                    <a:pt x="2809" y="326"/>
                  </a:cubicBezTo>
                  <a:lnTo>
                    <a:pt x="11457" y="163"/>
                  </a:lnTo>
                  <a:close/>
                  <a:moveTo>
                    <a:pt x="11457" y="1"/>
                  </a:moveTo>
                  <a:lnTo>
                    <a:pt x="2809" y="163"/>
                  </a:lnTo>
                  <a:cubicBezTo>
                    <a:pt x="2219" y="163"/>
                    <a:pt x="1710" y="591"/>
                    <a:pt x="1527" y="1181"/>
                  </a:cubicBezTo>
                  <a:lnTo>
                    <a:pt x="82" y="5413"/>
                  </a:lnTo>
                  <a:cubicBezTo>
                    <a:pt x="1" y="5841"/>
                    <a:pt x="82" y="6349"/>
                    <a:pt x="347" y="6695"/>
                  </a:cubicBezTo>
                  <a:cubicBezTo>
                    <a:pt x="591" y="7041"/>
                    <a:pt x="1018" y="7286"/>
                    <a:pt x="1445" y="7286"/>
                  </a:cubicBezTo>
                  <a:lnTo>
                    <a:pt x="16279" y="7123"/>
                  </a:lnTo>
                  <a:cubicBezTo>
                    <a:pt x="16870" y="7123"/>
                    <a:pt x="17378" y="6777"/>
                    <a:pt x="17643" y="6268"/>
                  </a:cubicBezTo>
                  <a:cubicBezTo>
                    <a:pt x="17806" y="5678"/>
                    <a:pt x="17643" y="5088"/>
                    <a:pt x="17215" y="4742"/>
                  </a:cubicBezTo>
                  <a:lnTo>
                    <a:pt x="12393" y="326"/>
                  </a:lnTo>
                  <a:cubicBezTo>
                    <a:pt x="12128" y="82"/>
                    <a:pt x="11782" y="1"/>
                    <a:pt x="11457" y="1"/>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16;p57">
              <a:extLst>
                <a:ext uri="{FF2B5EF4-FFF2-40B4-BE49-F238E27FC236}">
                  <a16:creationId xmlns:a16="http://schemas.microsoft.com/office/drawing/2014/main" id="{18AA4A24-F953-1819-DEF5-5AE0EE1D30FE}"/>
                </a:ext>
              </a:extLst>
            </p:cNvPr>
            <p:cNvSpPr/>
            <p:nvPr/>
          </p:nvSpPr>
          <p:spPr>
            <a:xfrm>
              <a:off x="5231310" y="3307145"/>
              <a:ext cx="274255" cy="99502"/>
            </a:xfrm>
            <a:custGeom>
              <a:avLst/>
              <a:gdLst/>
              <a:ahLst/>
              <a:cxnLst/>
              <a:rect l="l" t="t" r="r" b="b"/>
              <a:pathLst>
                <a:path w="17053" h="6187" extrusionOk="0">
                  <a:moveTo>
                    <a:pt x="11030" y="0"/>
                  </a:moveTo>
                  <a:lnTo>
                    <a:pt x="2382" y="245"/>
                  </a:lnTo>
                  <a:cubicBezTo>
                    <a:pt x="2036" y="245"/>
                    <a:pt x="1690" y="509"/>
                    <a:pt x="1608" y="835"/>
                  </a:cubicBezTo>
                  <a:lnTo>
                    <a:pt x="265" y="5088"/>
                  </a:lnTo>
                  <a:cubicBezTo>
                    <a:pt x="1" y="5678"/>
                    <a:pt x="428" y="6186"/>
                    <a:pt x="1018" y="6186"/>
                  </a:cubicBezTo>
                  <a:lnTo>
                    <a:pt x="15852" y="6105"/>
                  </a:lnTo>
                  <a:cubicBezTo>
                    <a:pt x="16707" y="6105"/>
                    <a:pt x="17053" y="5169"/>
                    <a:pt x="16443" y="4579"/>
                  </a:cubicBezTo>
                  <a:lnTo>
                    <a:pt x="11620" y="245"/>
                  </a:lnTo>
                  <a:cubicBezTo>
                    <a:pt x="11457" y="82"/>
                    <a:pt x="11274" y="0"/>
                    <a:pt x="11030" y="0"/>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17;p57">
              <a:extLst>
                <a:ext uri="{FF2B5EF4-FFF2-40B4-BE49-F238E27FC236}">
                  <a16:creationId xmlns:a16="http://schemas.microsoft.com/office/drawing/2014/main" id="{D1FCF50D-4FB3-BFA1-612E-E03A711C307A}"/>
                </a:ext>
              </a:extLst>
            </p:cNvPr>
            <p:cNvSpPr/>
            <p:nvPr/>
          </p:nvSpPr>
          <p:spPr>
            <a:xfrm>
              <a:off x="4856282" y="3315074"/>
              <a:ext cx="129609" cy="116116"/>
            </a:xfrm>
            <a:custGeom>
              <a:avLst/>
              <a:gdLst/>
              <a:ahLst/>
              <a:cxnLst/>
              <a:rect l="l" t="t" r="r" b="b"/>
              <a:pathLst>
                <a:path w="8059" h="7220" extrusionOk="0">
                  <a:moveTo>
                    <a:pt x="6797" y="179"/>
                  </a:moveTo>
                  <a:cubicBezTo>
                    <a:pt x="7122" y="179"/>
                    <a:pt x="7387" y="342"/>
                    <a:pt x="7631" y="606"/>
                  </a:cubicBezTo>
                  <a:cubicBezTo>
                    <a:pt x="7814" y="850"/>
                    <a:pt x="7896" y="1196"/>
                    <a:pt x="7814" y="1542"/>
                  </a:cubicBezTo>
                  <a:lnTo>
                    <a:pt x="6288" y="6121"/>
                  </a:lnTo>
                  <a:cubicBezTo>
                    <a:pt x="6186" y="6548"/>
                    <a:pt x="5779" y="6874"/>
                    <a:pt x="5352" y="6874"/>
                  </a:cubicBezTo>
                  <a:lnTo>
                    <a:pt x="1364" y="7057"/>
                  </a:lnTo>
                  <a:cubicBezTo>
                    <a:pt x="1018" y="7057"/>
                    <a:pt x="692" y="6874"/>
                    <a:pt x="428" y="6629"/>
                  </a:cubicBezTo>
                  <a:cubicBezTo>
                    <a:pt x="265" y="6284"/>
                    <a:pt x="184" y="5938"/>
                    <a:pt x="346" y="5612"/>
                  </a:cubicBezTo>
                  <a:lnTo>
                    <a:pt x="1791" y="1034"/>
                  </a:lnTo>
                  <a:cubicBezTo>
                    <a:pt x="1954" y="606"/>
                    <a:pt x="2300" y="342"/>
                    <a:pt x="2809" y="342"/>
                  </a:cubicBezTo>
                  <a:lnTo>
                    <a:pt x="6695" y="179"/>
                  </a:lnTo>
                  <a:close/>
                  <a:moveTo>
                    <a:pt x="6859" y="0"/>
                  </a:moveTo>
                  <a:cubicBezTo>
                    <a:pt x="6806" y="0"/>
                    <a:pt x="6751" y="5"/>
                    <a:pt x="6695" y="16"/>
                  </a:cubicBezTo>
                  <a:lnTo>
                    <a:pt x="2809" y="179"/>
                  </a:lnTo>
                  <a:cubicBezTo>
                    <a:pt x="2218" y="179"/>
                    <a:pt x="1791" y="525"/>
                    <a:pt x="1608" y="1034"/>
                  </a:cubicBezTo>
                  <a:lnTo>
                    <a:pt x="184" y="5612"/>
                  </a:lnTo>
                  <a:cubicBezTo>
                    <a:pt x="0" y="5938"/>
                    <a:pt x="82" y="6365"/>
                    <a:pt x="346" y="6711"/>
                  </a:cubicBezTo>
                  <a:cubicBezTo>
                    <a:pt x="591" y="7057"/>
                    <a:pt x="937" y="7220"/>
                    <a:pt x="1364" y="7220"/>
                  </a:cubicBezTo>
                  <a:lnTo>
                    <a:pt x="5352" y="7057"/>
                  </a:lnTo>
                  <a:cubicBezTo>
                    <a:pt x="5861" y="7057"/>
                    <a:pt x="6288" y="6629"/>
                    <a:pt x="6451" y="6202"/>
                  </a:cubicBezTo>
                  <a:lnTo>
                    <a:pt x="7896" y="1624"/>
                  </a:lnTo>
                  <a:cubicBezTo>
                    <a:pt x="8059" y="1196"/>
                    <a:pt x="7977" y="850"/>
                    <a:pt x="7713" y="525"/>
                  </a:cubicBezTo>
                  <a:cubicBezTo>
                    <a:pt x="7500" y="224"/>
                    <a:pt x="7211" y="0"/>
                    <a:pt x="6859"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18;p57">
              <a:extLst>
                <a:ext uri="{FF2B5EF4-FFF2-40B4-BE49-F238E27FC236}">
                  <a16:creationId xmlns:a16="http://schemas.microsoft.com/office/drawing/2014/main" id="{A890382D-F48D-B39D-E121-2ECF31512B84}"/>
                </a:ext>
              </a:extLst>
            </p:cNvPr>
            <p:cNvSpPr/>
            <p:nvPr/>
          </p:nvSpPr>
          <p:spPr>
            <a:xfrm>
              <a:off x="4864677" y="3323501"/>
              <a:ext cx="113028" cy="98344"/>
            </a:xfrm>
            <a:custGeom>
              <a:avLst/>
              <a:gdLst/>
              <a:ahLst/>
              <a:cxnLst/>
              <a:rect l="l" t="t" r="r" b="b"/>
              <a:pathLst>
                <a:path w="7028" h="6115" extrusionOk="0">
                  <a:moveTo>
                    <a:pt x="6173" y="1"/>
                  </a:moveTo>
                  <a:lnTo>
                    <a:pt x="2287" y="164"/>
                  </a:lnTo>
                  <a:cubicBezTo>
                    <a:pt x="1941" y="164"/>
                    <a:pt x="1696" y="428"/>
                    <a:pt x="1595" y="672"/>
                  </a:cubicBezTo>
                  <a:lnTo>
                    <a:pt x="170" y="5251"/>
                  </a:lnTo>
                  <a:cubicBezTo>
                    <a:pt x="0" y="5647"/>
                    <a:pt x="286" y="6114"/>
                    <a:pt x="735" y="6114"/>
                  </a:cubicBezTo>
                  <a:cubicBezTo>
                    <a:pt x="770" y="6114"/>
                    <a:pt x="805" y="6111"/>
                    <a:pt x="842" y="6105"/>
                  </a:cubicBezTo>
                  <a:lnTo>
                    <a:pt x="4749" y="5922"/>
                  </a:lnTo>
                  <a:cubicBezTo>
                    <a:pt x="5074" y="5922"/>
                    <a:pt x="5339" y="5760"/>
                    <a:pt x="5420" y="5515"/>
                  </a:cubicBezTo>
                  <a:lnTo>
                    <a:pt x="6865" y="937"/>
                  </a:lnTo>
                  <a:cubicBezTo>
                    <a:pt x="7028" y="428"/>
                    <a:pt x="6682" y="1"/>
                    <a:pt x="6173"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19;p57">
              <a:extLst>
                <a:ext uri="{FF2B5EF4-FFF2-40B4-BE49-F238E27FC236}">
                  <a16:creationId xmlns:a16="http://schemas.microsoft.com/office/drawing/2014/main" id="{D753271E-C74A-C4F8-DC9C-A05886433D25}"/>
                </a:ext>
              </a:extLst>
            </p:cNvPr>
            <p:cNvSpPr/>
            <p:nvPr/>
          </p:nvSpPr>
          <p:spPr>
            <a:xfrm>
              <a:off x="4983253" y="3309766"/>
              <a:ext cx="127968" cy="115858"/>
            </a:xfrm>
            <a:custGeom>
              <a:avLst/>
              <a:gdLst/>
              <a:ahLst/>
              <a:cxnLst/>
              <a:rect l="l" t="t" r="r" b="b"/>
              <a:pathLst>
                <a:path w="7957" h="7204" extrusionOk="0">
                  <a:moveTo>
                    <a:pt x="6695" y="163"/>
                  </a:moveTo>
                  <a:cubicBezTo>
                    <a:pt x="7041" y="163"/>
                    <a:pt x="7367" y="346"/>
                    <a:pt x="7550" y="590"/>
                  </a:cubicBezTo>
                  <a:cubicBezTo>
                    <a:pt x="7794" y="855"/>
                    <a:pt x="7794" y="1180"/>
                    <a:pt x="7713" y="1526"/>
                  </a:cubicBezTo>
                  <a:lnTo>
                    <a:pt x="6268" y="6105"/>
                  </a:lnTo>
                  <a:cubicBezTo>
                    <a:pt x="6105" y="6532"/>
                    <a:pt x="5678" y="6878"/>
                    <a:pt x="5251" y="6878"/>
                  </a:cubicBezTo>
                  <a:lnTo>
                    <a:pt x="1344" y="7041"/>
                  </a:lnTo>
                  <a:lnTo>
                    <a:pt x="1262" y="7041"/>
                  </a:lnTo>
                  <a:cubicBezTo>
                    <a:pt x="937" y="7041"/>
                    <a:pt x="591" y="6878"/>
                    <a:pt x="428" y="6614"/>
                  </a:cubicBezTo>
                  <a:cubicBezTo>
                    <a:pt x="164" y="6268"/>
                    <a:pt x="164" y="5942"/>
                    <a:pt x="245" y="5596"/>
                  </a:cubicBezTo>
                  <a:lnTo>
                    <a:pt x="1690" y="1099"/>
                  </a:lnTo>
                  <a:cubicBezTo>
                    <a:pt x="1852" y="590"/>
                    <a:pt x="2280" y="346"/>
                    <a:pt x="2707" y="346"/>
                  </a:cubicBezTo>
                  <a:lnTo>
                    <a:pt x="6614" y="163"/>
                  </a:lnTo>
                  <a:close/>
                  <a:moveTo>
                    <a:pt x="6614" y="0"/>
                  </a:moveTo>
                  <a:lnTo>
                    <a:pt x="2707" y="163"/>
                  </a:lnTo>
                  <a:cubicBezTo>
                    <a:pt x="2198" y="163"/>
                    <a:pt x="1771" y="509"/>
                    <a:pt x="1608" y="1018"/>
                  </a:cubicBezTo>
                  <a:lnTo>
                    <a:pt x="82" y="5596"/>
                  </a:lnTo>
                  <a:cubicBezTo>
                    <a:pt x="1" y="5942"/>
                    <a:pt x="82" y="6369"/>
                    <a:pt x="245" y="6695"/>
                  </a:cubicBezTo>
                  <a:cubicBezTo>
                    <a:pt x="509" y="7041"/>
                    <a:pt x="937" y="7204"/>
                    <a:pt x="1262" y="7204"/>
                  </a:cubicBezTo>
                  <a:lnTo>
                    <a:pt x="1344" y="7204"/>
                  </a:lnTo>
                  <a:lnTo>
                    <a:pt x="5251" y="7041"/>
                  </a:lnTo>
                  <a:cubicBezTo>
                    <a:pt x="5759" y="7041"/>
                    <a:pt x="6268" y="6695"/>
                    <a:pt x="6349" y="6186"/>
                  </a:cubicBezTo>
                  <a:lnTo>
                    <a:pt x="7876" y="1608"/>
                  </a:lnTo>
                  <a:cubicBezTo>
                    <a:pt x="7957" y="1180"/>
                    <a:pt x="7957" y="855"/>
                    <a:pt x="7713" y="509"/>
                  </a:cubicBezTo>
                  <a:cubicBezTo>
                    <a:pt x="7448" y="163"/>
                    <a:pt x="7041" y="0"/>
                    <a:pt x="6614"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0;p57">
              <a:extLst>
                <a:ext uri="{FF2B5EF4-FFF2-40B4-BE49-F238E27FC236}">
                  <a16:creationId xmlns:a16="http://schemas.microsoft.com/office/drawing/2014/main" id="{1DFD5CA4-46C9-C22A-5794-ADFC74264BF6}"/>
                </a:ext>
              </a:extLst>
            </p:cNvPr>
            <p:cNvSpPr/>
            <p:nvPr/>
          </p:nvSpPr>
          <p:spPr>
            <a:xfrm>
              <a:off x="4991536" y="3317936"/>
              <a:ext cx="113156" cy="98344"/>
            </a:xfrm>
            <a:custGeom>
              <a:avLst/>
              <a:gdLst/>
              <a:ahLst/>
              <a:cxnLst/>
              <a:rect l="l" t="t" r="r" b="b"/>
              <a:pathLst>
                <a:path w="7036" h="6115" extrusionOk="0">
                  <a:moveTo>
                    <a:pt x="6180" y="1"/>
                  </a:moveTo>
                  <a:lnTo>
                    <a:pt x="2192" y="164"/>
                  </a:lnTo>
                  <a:cubicBezTo>
                    <a:pt x="1948" y="164"/>
                    <a:pt x="1683" y="428"/>
                    <a:pt x="1602" y="672"/>
                  </a:cubicBezTo>
                  <a:lnTo>
                    <a:pt x="76" y="5251"/>
                  </a:lnTo>
                  <a:cubicBezTo>
                    <a:pt x="0" y="5647"/>
                    <a:pt x="275" y="6114"/>
                    <a:pt x="722" y="6114"/>
                  </a:cubicBezTo>
                  <a:cubicBezTo>
                    <a:pt x="757" y="6114"/>
                    <a:pt x="792" y="6111"/>
                    <a:pt x="829" y="6106"/>
                  </a:cubicBezTo>
                  <a:lnTo>
                    <a:pt x="4736" y="5943"/>
                  </a:lnTo>
                  <a:cubicBezTo>
                    <a:pt x="5000" y="5943"/>
                    <a:pt x="5244" y="5760"/>
                    <a:pt x="5326" y="5515"/>
                  </a:cubicBezTo>
                  <a:lnTo>
                    <a:pt x="6852" y="937"/>
                  </a:lnTo>
                  <a:cubicBezTo>
                    <a:pt x="7035" y="510"/>
                    <a:pt x="6608" y="1"/>
                    <a:pt x="6180"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1;p57">
              <a:extLst>
                <a:ext uri="{FF2B5EF4-FFF2-40B4-BE49-F238E27FC236}">
                  <a16:creationId xmlns:a16="http://schemas.microsoft.com/office/drawing/2014/main" id="{8F2E25B0-6D01-6416-0CFB-EF50F754AE64}"/>
                </a:ext>
              </a:extLst>
            </p:cNvPr>
            <p:cNvSpPr/>
            <p:nvPr/>
          </p:nvSpPr>
          <p:spPr>
            <a:xfrm>
              <a:off x="5108600" y="3304202"/>
              <a:ext cx="129609" cy="116196"/>
            </a:xfrm>
            <a:custGeom>
              <a:avLst/>
              <a:gdLst/>
              <a:ahLst/>
              <a:cxnLst/>
              <a:rect l="l" t="t" r="r" b="b"/>
              <a:pathLst>
                <a:path w="8059" h="7225" extrusionOk="0">
                  <a:moveTo>
                    <a:pt x="6695" y="183"/>
                  </a:moveTo>
                  <a:cubicBezTo>
                    <a:pt x="7041" y="183"/>
                    <a:pt x="7387" y="346"/>
                    <a:pt x="7631" y="611"/>
                  </a:cubicBezTo>
                  <a:cubicBezTo>
                    <a:pt x="7794" y="855"/>
                    <a:pt x="7895" y="1282"/>
                    <a:pt x="7712" y="1526"/>
                  </a:cubicBezTo>
                  <a:lnTo>
                    <a:pt x="6268" y="6105"/>
                  </a:lnTo>
                  <a:cubicBezTo>
                    <a:pt x="6105" y="6532"/>
                    <a:pt x="5759" y="6878"/>
                    <a:pt x="5352" y="6878"/>
                  </a:cubicBezTo>
                  <a:lnTo>
                    <a:pt x="1364" y="7041"/>
                  </a:lnTo>
                  <a:cubicBezTo>
                    <a:pt x="1018" y="7041"/>
                    <a:pt x="672" y="6878"/>
                    <a:pt x="428" y="6614"/>
                  </a:cubicBezTo>
                  <a:cubicBezTo>
                    <a:pt x="265" y="6288"/>
                    <a:pt x="163" y="5942"/>
                    <a:pt x="346" y="5596"/>
                  </a:cubicBezTo>
                  <a:lnTo>
                    <a:pt x="1791" y="1119"/>
                  </a:lnTo>
                  <a:cubicBezTo>
                    <a:pt x="1954" y="692"/>
                    <a:pt x="2300" y="346"/>
                    <a:pt x="2707" y="346"/>
                  </a:cubicBezTo>
                  <a:lnTo>
                    <a:pt x="6695" y="183"/>
                  </a:lnTo>
                  <a:close/>
                  <a:moveTo>
                    <a:pt x="6695" y="0"/>
                  </a:moveTo>
                  <a:lnTo>
                    <a:pt x="2707" y="183"/>
                  </a:lnTo>
                  <a:cubicBezTo>
                    <a:pt x="2198" y="183"/>
                    <a:pt x="1791" y="509"/>
                    <a:pt x="1608" y="1018"/>
                  </a:cubicBezTo>
                  <a:lnTo>
                    <a:pt x="163" y="5596"/>
                  </a:lnTo>
                  <a:cubicBezTo>
                    <a:pt x="0" y="5942"/>
                    <a:pt x="82" y="6369"/>
                    <a:pt x="346" y="6715"/>
                  </a:cubicBezTo>
                  <a:cubicBezTo>
                    <a:pt x="590" y="7041"/>
                    <a:pt x="936" y="7224"/>
                    <a:pt x="1364" y="7224"/>
                  </a:cubicBezTo>
                  <a:lnTo>
                    <a:pt x="5352" y="7041"/>
                  </a:lnTo>
                  <a:cubicBezTo>
                    <a:pt x="5861" y="7041"/>
                    <a:pt x="6268" y="6715"/>
                    <a:pt x="6451" y="6207"/>
                  </a:cubicBezTo>
                  <a:lnTo>
                    <a:pt x="7895" y="1628"/>
                  </a:lnTo>
                  <a:cubicBezTo>
                    <a:pt x="8058" y="1282"/>
                    <a:pt x="7977" y="855"/>
                    <a:pt x="7712" y="509"/>
                  </a:cubicBezTo>
                  <a:cubicBezTo>
                    <a:pt x="7468" y="183"/>
                    <a:pt x="7122" y="0"/>
                    <a:pt x="6695" y="0"/>
                  </a:cubicBezTo>
                  <a:close/>
                </a:path>
              </a:pathLst>
            </a:custGeom>
            <a:solidFill>
              <a:srgbClr val="F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2;p57">
              <a:extLst>
                <a:ext uri="{FF2B5EF4-FFF2-40B4-BE49-F238E27FC236}">
                  <a16:creationId xmlns:a16="http://schemas.microsoft.com/office/drawing/2014/main" id="{ABDCADD1-6A0E-FE0F-428E-2B889B2E6070}"/>
                </a:ext>
              </a:extLst>
            </p:cNvPr>
            <p:cNvSpPr/>
            <p:nvPr/>
          </p:nvSpPr>
          <p:spPr>
            <a:xfrm>
              <a:off x="5116770" y="3312372"/>
              <a:ext cx="113253" cy="99840"/>
            </a:xfrm>
            <a:custGeom>
              <a:avLst/>
              <a:gdLst/>
              <a:ahLst/>
              <a:cxnLst/>
              <a:rect l="l" t="t" r="r" b="b"/>
              <a:pathLst>
                <a:path w="7042" h="6208" extrusionOk="0">
                  <a:moveTo>
                    <a:pt x="6187" y="1"/>
                  </a:moveTo>
                  <a:lnTo>
                    <a:pt x="2300" y="184"/>
                  </a:lnTo>
                  <a:cubicBezTo>
                    <a:pt x="1954" y="184"/>
                    <a:pt x="1690" y="428"/>
                    <a:pt x="1608" y="693"/>
                  </a:cubicBezTo>
                  <a:lnTo>
                    <a:pt x="164" y="5271"/>
                  </a:lnTo>
                  <a:cubicBezTo>
                    <a:pt x="1" y="5699"/>
                    <a:pt x="347" y="6207"/>
                    <a:pt x="856" y="6207"/>
                  </a:cubicBezTo>
                  <a:lnTo>
                    <a:pt x="4742" y="6024"/>
                  </a:lnTo>
                  <a:cubicBezTo>
                    <a:pt x="5088" y="5943"/>
                    <a:pt x="5353" y="5780"/>
                    <a:pt x="5434" y="5515"/>
                  </a:cubicBezTo>
                  <a:lnTo>
                    <a:pt x="6879" y="937"/>
                  </a:lnTo>
                  <a:cubicBezTo>
                    <a:pt x="7042" y="510"/>
                    <a:pt x="6696" y="1"/>
                    <a:pt x="6187" y="1"/>
                  </a:cubicBez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3;p57">
              <a:extLst>
                <a:ext uri="{FF2B5EF4-FFF2-40B4-BE49-F238E27FC236}">
                  <a16:creationId xmlns:a16="http://schemas.microsoft.com/office/drawing/2014/main" id="{F885ACE8-6714-11F8-5169-7A00186988D6}"/>
                </a:ext>
              </a:extLst>
            </p:cNvPr>
            <p:cNvSpPr/>
            <p:nvPr/>
          </p:nvSpPr>
          <p:spPr>
            <a:xfrm>
              <a:off x="4036830" y="3410555"/>
              <a:ext cx="2050937" cy="251016"/>
            </a:xfrm>
            <a:custGeom>
              <a:avLst/>
              <a:gdLst/>
              <a:ahLst/>
              <a:cxnLst/>
              <a:rect l="l" t="t" r="r" b="b"/>
              <a:pathLst>
                <a:path w="127526" h="15608" extrusionOk="0">
                  <a:moveTo>
                    <a:pt x="127525" y="1"/>
                  </a:moveTo>
                  <a:cubicBezTo>
                    <a:pt x="127525" y="1"/>
                    <a:pt x="116333" y="611"/>
                    <a:pt x="87662" y="1791"/>
                  </a:cubicBezTo>
                  <a:cubicBezTo>
                    <a:pt x="63753" y="2809"/>
                    <a:pt x="20939" y="4579"/>
                    <a:pt x="7387" y="5189"/>
                  </a:cubicBezTo>
                  <a:cubicBezTo>
                    <a:pt x="4742" y="5271"/>
                    <a:pt x="2381" y="6716"/>
                    <a:pt x="1018" y="8913"/>
                  </a:cubicBezTo>
                  <a:lnTo>
                    <a:pt x="1" y="10602"/>
                  </a:lnTo>
                  <a:lnTo>
                    <a:pt x="2036" y="12637"/>
                  </a:lnTo>
                  <a:lnTo>
                    <a:pt x="2809" y="15608"/>
                  </a:lnTo>
                  <a:lnTo>
                    <a:pt x="109639" y="15608"/>
                  </a:lnTo>
                  <a:lnTo>
                    <a:pt x="127525" y="1"/>
                  </a:lnTo>
                  <a:close/>
                </a:path>
              </a:pathLst>
            </a:custGeom>
            <a:solidFill>
              <a:srgbClr val="293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24;p57">
              <a:extLst>
                <a:ext uri="{FF2B5EF4-FFF2-40B4-BE49-F238E27FC236}">
                  <a16:creationId xmlns:a16="http://schemas.microsoft.com/office/drawing/2014/main" id="{ABF2D303-83E7-02EF-1F11-66C32D7130F9}"/>
                </a:ext>
              </a:extLst>
            </p:cNvPr>
            <p:cNvSpPr/>
            <p:nvPr/>
          </p:nvSpPr>
          <p:spPr>
            <a:xfrm>
              <a:off x="4036830" y="3410555"/>
              <a:ext cx="2050937" cy="174769"/>
            </a:xfrm>
            <a:custGeom>
              <a:avLst/>
              <a:gdLst/>
              <a:ahLst/>
              <a:cxnLst/>
              <a:rect l="l" t="t" r="r" b="b"/>
              <a:pathLst>
                <a:path w="127526" h="10867" extrusionOk="0">
                  <a:moveTo>
                    <a:pt x="127525" y="1"/>
                  </a:moveTo>
                  <a:lnTo>
                    <a:pt x="127525" y="1"/>
                  </a:lnTo>
                  <a:cubicBezTo>
                    <a:pt x="127525" y="1"/>
                    <a:pt x="116333" y="611"/>
                    <a:pt x="87662" y="1791"/>
                  </a:cubicBezTo>
                  <a:cubicBezTo>
                    <a:pt x="63753" y="2809"/>
                    <a:pt x="20939" y="4579"/>
                    <a:pt x="7387" y="5189"/>
                  </a:cubicBezTo>
                  <a:cubicBezTo>
                    <a:pt x="4742" y="5271"/>
                    <a:pt x="2381" y="6716"/>
                    <a:pt x="1018" y="8913"/>
                  </a:cubicBezTo>
                  <a:lnTo>
                    <a:pt x="1" y="10602"/>
                  </a:lnTo>
                  <a:lnTo>
                    <a:pt x="265" y="10867"/>
                  </a:lnTo>
                  <a:lnTo>
                    <a:pt x="1018" y="9768"/>
                  </a:lnTo>
                  <a:cubicBezTo>
                    <a:pt x="2381" y="7469"/>
                    <a:pt x="4742" y="6105"/>
                    <a:pt x="7387" y="5942"/>
                  </a:cubicBezTo>
                  <a:cubicBezTo>
                    <a:pt x="20939" y="5352"/>
                    <a:pt x="63753" y="3562"/>
                    <a:pt x="87662" y="2646"/>
                  </a:cubicBezTo>
                  <a:cubicBezTo>
                    <a:pt x="111490" y="1628"/>
                    <a:pt x="123191" y="1018"/>
                    <a:pt x="126508" y="855"/>
                  </a:cubicBezTo>
                  <a:lnTo>
                    <a:pt x="127525" y="1"/>
                  </a:lnTo>
                  <a:close/>
                </a:path>
              </a:pathLst>
            </a:custGeom>
            <a:solidFill>
              <a:srgbClr val="107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25;p57">
              <a:extLst>
                <a:ext uri="{FF2B5EF4-FFF2-40B4-BE49-F238E27FC236}">
                  <a16:creationId xmlns:a16="http://schemas.microsoft.com/office/drawing/2014/main" id="{2C32B80B-41D4-3F36-934C-9D66147081E7}"/>
                </a:ext>
              </a:extLst>
            </p:cNvPr>
            <p:cNvSpPr/>
            <p:nvPr/>
          </p:nvSpPr>
          <p:spPr>
            <a:xfrm>
              <a:off x="4323179" y="3451469"/>
              <a:ext cx="1478239" cy="77904"/>
            </a:xfrm>
            <a:custGeom>
              <a:avLst/>
              <a:gdLst/>
              <a:ahLst/>
              <a:cxnLst/>
              <a:rect l="l" t="t" r="r" b="b"/>
              <a:pathLst>
                <a:path w="91916" h="4844" extrusionOk="0">
                  <a:moveTo>
                    <a:pt x="91915" y="0"/>
                  </a:moveTo>
                  <a:lnTo>
                    <a:pt x="1" y="4843"/>
                  </a:lnTo>
                  <a:lnTo>
                    <a:pt x="1" y="4843"/>
                  </a:lnTo>
                  <a:cubicBezTo>
                    <a:pt x="1" y="4843"/>
                    <a:pt x="55105" y="4172"/>
                    <a:pt x="60965" y="3826"/>
                  </a:cubicBezTo>
                  <a:cubicBezTo>
                    <a:pt x="66805" y="3480"/>
                    <a:pt x="91915" y="0"/>
                    <a:pt x="91915" y="0"/>
                  </a:cubicBezTo>
                  <a:close/>
                </a:path>
              </a:pathLst>
            </a:custGeom>
            <a:solidFill>
              <a:srgbClr val="B0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04595136"/>
      </p:ext>
    </p:extLst>
  </p:cSld>
  <p:clrMapOvr>
    <a:masterClrMapping/>
  </p:clrMapOvr>
</p:sld>
</file>

<file path=ppt/theme/theme1.xml><?xml version="1.0" encoding="utf-8"?>
<a:theme xmlns:a="http://schemas.openxmlformats.org/drawingml/2006/main" name="Cruise Ship Line Company Profile by Slidesgo">
  <a:themeElements>
    <a:clrScheme name="Simple Light">
      <a:dk1>
        <a:srgbClr val="000000"/>
      </a:dk1>
      <a:lt1>
        <a:srgbClr val="FFFFFF"/>
      </a:lt1>
      <a:dk2>
        <a:srgbClr val="293A41"/>
      </a:dk2>
      <a:lt2>
        <a:srgbClr val="107991"/>
      </a:lt2>
      <a:accent1>
        <a:srgbClr val="B0E2CC"/>
      </a:accent1>
      <a:accent2>
        <a:srgbClr val="FFFFFF"/>
      </a:accent2>
      <a:accent3>
        <a:srgbClr val="FFFFFF"/>
      </a:accent3>
      <a:accent4>
        <a:srgbClr val="E9808F"/>
      </a:accent4>
      <a:accent5>
        <a:srgbClr val="F8FBF9"/>
      </a:accent5>
      <a:accent6>
        <a:srgbClr val="FFF0C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1541</Words>
  <Application>Microsoft Office PowerPoint</Application>
  <PresentationFormat>On-screen Show (16:9)</PresentationFormat>
  <Paragraphs>244</Paragraphs>
  <Slides>29</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Prata</vt:lpstr>
      <vt:lpstr>Bellota Text</vt:lpstr>
      <vt:lpstr>Arial</vt:lpstr>
      <vt:lpstr>Patrick Hand</vt:lpstr>
      <vt:lpstr>Roboto</vt:lpstr>
      <vt:lpstr>Cambria Math</vt:lpstr>
      <vt:lpstr>Times New Roman</vt:lpstr>
      <vt:lpstr>Lato</vt:lpstr>
      <vt:lpstr>Roboto Condensed Light</vt:lpstr>
      <vt:lpstr>Helveticish</vt:lpstr>
      <vt:lpstr>Cruise Ship Line Company Profile by Slidesgo</vt:lpstr>
      <vt:lpstr>Titanic: Can Machine Learning Decode Who Survived?</vt:lpstr>
      <vt:lpstr>Table of contents</vt:lpstr>
      <vt:lpstr>Introduction</vt:lpstr>
      <vt:lpstr>Introduction</vt:lpstr>
      <vt:lpstr>Data Overview</vt:lpstr>
      <vt:lpstr>Head &amp; Tail</vt:lpstr>
      <vt:lpstr>Random Sample</vt:lpstr>
      <vt:lpstr>Info Data</vt:lpstr>
      <vt:lpstr>Classify Data Columns</vt:lpstr>
      <vt:lpstr>Describe Numerical Columns</vt:lpstr>
      <vt:lpstr>Describe Categorical Columns</vt:lpstr>
      <vt:lpstr>Numerical Details</vt:lpstr>
      <vt:lpstr>Categorical Details</vt:lpstr>
      <vt:lpstr>Detecting Duplicate</vt:lpstr>
      <vt:lpstr>Handling Duplicate</vt:lpstr>
      <vt:lpstr>Detecting Null Values</vt:lpstr>
      <vt:lpstr>Handling Null Values</vt:lpstr>
      <vt:lpstr>PowerPoint Presentation</vt:lpstr>
      <vt:lpstr>PowerPoint Presentation</vt:lpstr>
      <vt:lpstr>Label Encorder</vt:lpstr>
      <vt:lpstr>Feature Selection</vt:lpstr>
      <vt:lpstr>Feature Scaling</vt:lpstr>
      <vt:lpstr>Splitting Data</vt:lpstr>
      <vt:lpstr>K-Nearest Neighboars  (KNN)</vt:lpstr>
      <vt:lpstr>K-Nearest Neighboars  (KNN)</vt:lpstr>
      <vt:lpstr>PowerPoint Presentation</vt:lpstr>
      <vt:lpstr>Decision Tree</vt:lpstr>
      <vt:lpstr>PowerPoint Presentation</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Jova E. Saputra</dc:creator>
  <cp:lastModifiedBy>Jova Edri Saputra</cp:lastModifiedBy>
  <cp:revision>5</cp:revision>
  <dcterms:modified xsi:type="dcterms:W3CDTF">2025-04-23T15:43:11Z</dcterms:modified>
</cp:coreProperties>
</file>