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A17-EC9C-2C51-7414-0BAF1590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CE17-3519-8F51-C2B2-4127E84A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4631-8D4F-9182-0B23-4401B553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FC74-765A-6B81-9DAC-F815896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0890C-893D-F8D7-392F-5D846CBB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6EA5-2587-4E3C-93AA-A304483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6CB98-34DB-9730-B928-4DB5BF20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F419C-E0AD-5D7B-06C7-ED5060C6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75AC-F6CB-F302-1AFD-9A2359C3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AC1F-BF56-737B-C792-5AE56248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E06BB-FDFD-29EF-239F-55DCB577E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0FF8F-1230-74B7-C38B-D78E566D7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E906-6FAB-4F2B-2347-C2CBCA7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1D9F-2297-CECD-A264-2EF88C4D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DDE0-A79A-C103-9BE4-B870BBF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798E-6864-AB7E-D844-0F938AC6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0D47-BB38-17B0-5C08-BD7FAB85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E5F65-3479-6298-218B-E3325D88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B18B-586B-5BEE-DD17-6665A0D8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DB29-063D-A8EE-25F8-1276756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73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B6D9-1004-39E0-9A5D-00B71F24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A8CB-BF5D-46BA-A61F-AB9BCAD6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D403-7BFC-8C5E-71BC-784ECF2F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9E31-D5E3-AD4C-C324-B525DC88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BE57D-5B34-E4F5-A977-9D324EC5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512D-FF89-5602-B5D2-B98A0DB9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98C3-2BA3-0B13-9EE7-C14844189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1260-0A90-2415-95BE-D3529FB8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49629-F3B4-47B5-F840-C0527FE6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98083-0472-BFEF-EA26-D358B8D0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B1E8-F886-429F-5E86-7C2822C2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8279-6FC1-E0E3-F394-BFF91FD9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5851-B1E3-FD58-9EFB-D8019B93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B66A7-DAB4-E8EE-2B7C-72A5519A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8224-063F-5036-050B-CAB02CCA8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83A90-710B-7B35-4E75-59226D555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C77C2-3F98-ADF9-1266-78EFC600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C4537-60B6-34EE-0435-B696215B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19675-20E7-49FB-9D45-0089B4B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0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44DD-4F66-5058-FF1B-F94E511B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9177E-1906-0743-F398-355044A5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16B5F-5727-1E67-40D0-5F174232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E646-5476-73F1-AD39-C44804EE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8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256DB-1CB3-8AF3-EDE4-8F410615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A5B30-D4E1-6E2F-9E04-16C5DF5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13D22-B18F-6A9A-4535-92BA472F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0F80-D5EA-92A6-73BF-797D772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E6D-2359-716B-B379-8730EF5C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2E4FF-B1C8-7F9D-4BE4-E6109275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3768-5AE0-7CAA-3406-9523046F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F336A-2195-FFE3-5E51-E857C4E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F611-104A-EDBE-C837-0F9943A6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756C-4485-6D88-F031-A9E77BAE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04441-83A4-C3F8-A491-A7317E2F9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8C7E-F579-4641-2202-864AB017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EA57-A89F-92B1-04E0-0F6E5A01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D063-8761-DC5D-ABF2-E68A7B7E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5F9D-74F1-2639-449C-0F3FA9D8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2AED2-8798-3F1D-CCBE-3C0C1982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BC0FF-7820-B74E-87FF-B8CE355C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52A3-C54E-9636-51A1-3119F5327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92A8-DD29-4DFD-B4AC-472F0F08F10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80FC-B3FF-A3F5-36AD-D8282D846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9244-BB5F-B8B5-A203-8AF6309AE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3A8-87AB-4108-9A83-77057E127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8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1095F5-261E-788F-0CF6-0D4727DEA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440" y="0"/>
            <a:ext cx="12882880" cy="873760"/>
          </a:xfrm>
        </p:spPr>
        <p:txBody>
          <a:bodyPr>
            <a:normAutofit/>
          </a:bodyPr>
          <a:lstStyle/>
          <a:p>
            <a:r>
              <a:rPr lang="en-GB" sz="4800" b="1" u="sng"/>
              <a:t>PREDICTING CUSTOMER BUYING BEHAVIOUR</a:t>
            </a:r>
            <a:endParaRPr lang="en-GB" sz="4800" b="1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06685AE-CEA7-1596-9B1B-8B465E68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0200" y="6213158"/>
            <a:ext cx="1701800" cy="644842"/>
          </a:xfrm>
        </p:spPr>
        <p:txBody>
          <a:bodyPr>
            <a:normAutofit lnSpcReduction="10000"/>
          </a:bodyPr>
          <a:lstStyle/>
          <a:p>
            <a:r>
              <a:rPr lang="en-GB" sz="1600"/>
              <a:t>Anisah Bacchus</a:t>
            </a:r>
          </a:p>
          <a:p>
            <a:r>
              <a:rPr lang="en-GB" sz="1600"/>
              <a:t>January 2023</a:t>
            </a:r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23104-CF8E-D1D1-ADC6-EA296737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" y="1567122"/>
            <a:ext cx="7404608" cy="4993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2F2D8-FD8A-FFDE-6033-9E17E98A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2782892"/>
            <a:ext cx="4417407" cy="2083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2DAF72-F2F1-BBA9-70DA-BE3A1736B0CA}"/>
              </a:ext>
            </a:extLst>
          </p:cNvPr>
          <p:cNvSpPr txBox="1"/>
          <p:nvPr/>
        </p:nvSpPr>
        <p:spPr>
          <a:xfrm>
            <a:off x="4331208" y="773017"/>
            <a:ext cx="352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Results from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78223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PREDICTING CUSTOMER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BUYING BEHAVIOUR</dc:title>
  <dc:creator>Anisah Bacchus</dc:creator>
  <cp:lastModifiedBy>Anisah Bacchus</cp:lastModifiedBy>
  <cp:revision>1</cp:revision>
  <dcterms:created xsi:type="dcterms:W3CDTF">2023-02-03T18:01:17Z</dcterms:created>
  <dcterms:modified xsi:type="dcterms:W3CDTF">2023-02-03T18:07:34Z</dcterms:modified>
</cp:coreProperties>
</file>