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ED76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E0B-9F4F-4718-B64B-5074EBA1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C825C-E7E3-45D5-BFDD-881C38E3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7D54-2CD6-489B-8FF9-D05A467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12E0-0CCA-4987-B801-CDC04F3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8A72-0EBB-4A4A-8D02-7C8DB0A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3D60-D3E8-40D2-BF99-EB82A32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D085-3B56-4014-B4D8-98D6E091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8BFE-8003-4F44-AAC0-6E92FE7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26AA4-3F6B-4E26-B6E2-E6EF3143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9FBA-4974-4B9C-8239-50538CBE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6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C52AA-459E-4D9A-B80A-9C6C81B2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44178-C673-4419-8909-D145E584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5626-68FD-480F-A2F2-B16D2060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7B0B-2807-4410-9393-EBED6EB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7875-2E8B-488D-BBFC-5539D1C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7BA-4BF6-4DEB-85D8-161AC13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391D-AE85-4BAB-B01E-49BE0EE6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EC29-1F57-49A9-8556-D668A05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9E3D8-E058-4943-A85A-E529C90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0969-C6CF-478C-A896-E3DBD51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3896-969F-43E0-A1C5-00214AF8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1196-11E5-4A2E-9CB6-E4FCADAC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4103-4CC2-4BEE-973E-89F248B3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B71C-2062-4F8C-B350-30BE28A2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6ABE2-63AC-4AB5-B16A-4B7781F5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BFD0-9D08-4E2C-B960-FF578516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0FF8-E313-4564-905A-53306A13F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83736-9C27-49DF-B8CD-81C70EA9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4B69-C02E-472B-A3C2-EC12B44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27F6D-FE83-4CBD-BDD1-6B5DAAB0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878E-16CC-4B21-9717-609988B5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2A35-2DC3-445C-BE00-738D94F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21784-C5D6-45F5-AE52-0CC021A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658F-6BE0-4D45-9BBD-2E9F29E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AC34-6CB0-4B76-B346-D589B280B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F636-653F-4428-B260-511D4332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61E42-CCDD-4923-AA2A-1C86656A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088AD-7274-4184-B18D-16E7AC7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08783-E65B-4917-82A6-B4E12754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19DF-0EC5-43C8-A6B6-6CA2769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CF6B5-F32E-4EDF-8E95-54618245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7B5AB-3FD6-4659-B43F-CDDB3F13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5D2E-EB8D-4D95-8A6C-9F89679D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9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C9096-911B-4614-9144-8DA43960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0EEB-391B-47D1-AB7E-C14AB315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160C1-F2CC-4F69-9DC9-D14808EA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2CEE-1805-41A5-B6E1-C3FA4FB9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A84-5FA6-4914-806B-DE690C49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1C0D-C4E2-4748-931E-DA89FC52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D03E-5DD3-4050-B34F-52AE8CD8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9040C-C955-478A-A6A7-220C6186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803F8-6464-4C4C-9134-164F9E7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2A5-9B4A-4905-A93F-701E960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6E979-AFE7-4132-A001-EFA2085E5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243D-733F-4DC8-A5B8-CFC3BE2A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6149-8AF0-4013-917C-C3468B9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AF0F3-1482-4C95-9AC3-C589F22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5DBA2-A3EA-4870-9290-98057A1A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CE6AD-E72D-41FE-BC6A-B996116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E5C9-4E12-49A9-897B-15AACD65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86AD-3F95-4B71-8E2D-49EFED84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9012-87EE-4DD3-8E3A-8A578A32B048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B329-113F-4DB0-9630-0726CCAAC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48C3-BF95-4E3C-9302-7363C59E9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632-F4C4-4949-B59E-61768469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40404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B243-CCAD-4194-B124-B31B9BBC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221767"/>
            <a:ext cx="10901471" cy="12364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Analyzing the Top Hits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FEC2-918E-4572-8739-A3F949A06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458207"/>
            <a:ext cx="10901471" cy="1432312"/>
          </a:xfrm>
          <a:noFill/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Featured Artist: The Janitors | Cam Foster, Anis Ali, Michael Alread, &amp; Ida Astaneh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Release Date: 2020 – 10 – 27</a:t>
            </a:r>
          </a:p>
          <a:p>
            <a:r>
              <a:rPr lang="en-US" dirty="0">
                <a:solidFill>
                  <a:schemeClr val="bg1"/>
                </a:solidFill>
                <a:latin typeface="Ink Free" panose="03080402000500000000" pitchFamily="66" charset="0"/>
              </a:rPr>
              <a:t>Popularity: 100% </a:t>
            </a:r>
          </a:p>
          <a:p>
            <a:endParaRPr lang="en-US" sz="7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pic>
        <p:nvPicPr>
          <p:cNvPr id="1026" name="Picture 2" descr="Cover image for How to Play Spotify Songs and Show the Album Art using Spotipy Library and Python">
            <a:extLst>
              <a:ext uri="{FF2B5EF4-FFF2-40B4-BE49-F238E27FC236}">
                <a16:creationId xmlns:a16="http://schemas.microsoft.com/office/drawing/2014/main" id="{E117D35F-5051-46AF-B0B1-130461137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1" b="8147"/>
          <a:stretch/>
        </p:blipFill>
        <p:spPr bwMode="auto">
          <a:xfrm>
            <a:off x="20" y="1"/>
            <a:ext cx="12191979" cy="4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D589CC-3251-4EFA-ADF1-A4F98B3FEB65}"/>
              </a:ext>
            </a:extLst>
          </p:cNvPr>
          <p:cNvCxnSpPr>
            <a:cxnSpLocks/>
          </p:cNvCxnSpPr>
          <p:nvPr/>
        </p:nvCxnSpPr>
        <p:spPr>
          <a:xfrm flipV="1">
            <a:off x="4829175" y="1495425"/>
            <a:ext cx="5686425" cy="1600201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08EBB9-F193-4811-A1C3-50A10277B3C3}"/>
              </a:ext>
            </a:extLst>
          </p:cNvPr>
          <p:cNvSpPr txBox="1"/>
          <p:nvPr/>
        </p:nvSpPr>
        <p:spPr>
          <a:xfrm>
            <a:off x="6762750" y="293823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Ink Free" panose="03080402000500000000" pitchFamily="66" charset="0"/>
                <a:cs typeface="David" panose="020B0604020202020204" pitchFamily="34" charset="-79"/>
              </a:rPr>
              <a:t>Spotipy</a:t>
            </a:r>
          </a:p>
        </p:txBody>
      </p:sp>
    </p:spTree>
    <p:extLst>
      <p:ext uri="{BB962C8B-B14F-4D97-AF65-F5344CB8AC3E}">
        <p14:creationId xmlns:p14="http://schemas.microsoft.com/office/powerpoint/2010/main" val="137826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6D0DB71E-185C-4131-91A6-714502AB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B1EBA21-EE74-401B-B8ED-909E462E2D5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e x t r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7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05BA02-CA33-42ED-ACC3-DA76FC780B50}"/>
              </a:ext>
            </a:extLst>
          </p:cNvPr>
          <p:cNvSpPr txBox="1">
            <a:spLocks/>
          </p:cNvSpPr>
          <p:nvPr/>
        </p:nvSpPr>
        <p:spPr>
          <a:xfrm>
            <a:off x="618062" y="4185749"/>
            <a:ext cx="9265771" cy="62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>
                <a:latin typeface="Ink Free" panose="03080402000500000000" pitchFamily="66" charset="0"/>
              </a:rPr>
              <a:t>f i n i s h e d .   r e p e a t ?</a:t>
            </a:r>
            <a:endParaRPr lang="en-US" sz="3600" b="1" i="1" dirty="0">
              <a:latin typeface="Ink Free" panose="03080402000500000000" pitchFamily="66" charset="0"/>
            </a:endParaRPr>
          </a:p>
        </p:txBody>
      </p:sp>
      <p:pic>
        <p:nvPicPr>
          <p:cNvPr id="12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74E2F63F-E468-4911-A88D-9B727E51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EE9A1D33-E99C-4079-8458-B95631A1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6EDEE77-4FA2-48B9-B9AD-45946FE46E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h y p o t h e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D876D14-B92E-44C2-A552-8A0E54C91F10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dsdjskfhdkfh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63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F00F393B-D4CA-4E70-83D9-85EC7689A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F499326-29D7-4058-A50A-A4C5517F1996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kdnfkjfh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925DB5-8387-4462-92E0-9B4C8CB4217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q u e s t i o n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CB322AD-0C14-4B6E-87B1-21D722FE2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FD1F7-1CAA-4059-8E9F-3A5144453F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d a t a   s o u r c e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A4D2F9E-DBCA-430E-B455-69F5DE302AF7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skjdfksdhf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D92599-E100-4725-AD6A-0D4038DE4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8A45B-E1A7-47EC-8A3D-B78F9CD35F1D}"/>
              </a:ext>
            </a:extLst>
          </p:cNvPr>
          <p:cNvSpPr txBox="1">
            <a:spLocks/>
          </p:cNvSpPr>
          <p:nvPr/>
        </p:nvSpPr>
        <p:spPr>
          <a:xfrm>
            <a:off x="183089" y="0"/>
            <a:ext cx="10901471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63A0821-FD19-4856-BEB2-4652D7C46FA1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9AA69A-92C5-4D28-A84A-D4CC39C563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d a t a   e x p l o r a t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75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843EDE0C-EB57-4DD9-98B2-9FF5C24A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6BB233-A55B-4835-80DC-FA6CA4516D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a n a l y s i s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009F92-071A-49E2-81A1-83C7D84ED0E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47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3CD7143D-AE3A-491F-AE69-11DDCDEBA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0C57F-B1D0-4A30-B11E-B121C5C3512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c o n c l u s i o n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78A7EE8-FCEB-49BB-B998-31AD00A27F49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96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50B1EFE3-741F-453E-8793-C05FA488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F2369B4-D283-4008-B8BA-ABA6D72CA155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BD453-C865-4503-A6A5-50F87DE56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e x t r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7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rraform &amp; Spotify Data Engineering | Python In Plain English">
            <a:extLst>
              <a:ext uri="{FF2B5EF4-FFF2-40B4-BE49-F238E27FC236}">
                <a16:creationId xmlns:a16="http://schemas.microsoft.com/office/drawing/2014/main" id="{1D82E38B-A57A-4A72-BC02-A48E1494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 r="9804"/>
          <a:stretch/>
        </p:blipFill>
        <p:spPr bwMode="auto">
          <a:xfrm>
            <a:off x="11084560" y="5770880"/>
            <a:ext cx="110744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EE7210D4-1A10-48EA-B614-F3FD1ED309CC}"/>
              </a:ext>
            </a:extLst>
          </p:cNvPr>
          <p:cNvSpPr txBox="1">
            <a:spLocks/>
          </p:cNvSpPr>
          <p:nvPr/>
        </p:nvSpPr>
        <p:spPr>
          <a:xfrm>
            <a:off x="376024" y="1520825"/>
            <a:ext cx="66153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ldsjfkdsfks</a:t>
            </a: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800" b="1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8C10810-AC5E-494D-9CD2-414CEC04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504086" cy="1236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1ED760"/>
                </a:solidFill>
                <a:latin typeface="Ink Free" panose="03080402000500000000" pitchFamily="66" charset="0"/>
              </a:rPr>
              <a:t>e x t r a</a:t>
            </a:r>
            <a:endParaRPr lang="en-US" sz="2800" b="1" i="1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0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Ink Free</vt:lpstr>
      <vt:lpstr>Office Theme</vt:lpstr>
      <vt:lpstr>Analyzing the Top Hits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Top Hits</dc:title>
  <dc:creator>Astaneh, Ida</dc:creator>
  <cp:lastModifiedBy>Astaneh, Ida</cp:lastModifiedBy>
  <cp:revision>2</cp:revision>
  <dcterms:created xsi:type="dcterms:W3CDTF">2020-10-23T23:42:25Z</dcterms:created>
  <dcterms:modified xsi:type="dcterms:W3CDTF">2020-10-23T23:47:36Z</dcterms:modified>
</cp:coreProperties>
</file>