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86" r:id="rId6"/>
    <p:sldId id="287" r:id="rId7"/>
    <p:sldId id="288" r:id="rId8"/>
    <p:sldId id="28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489"/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655" autoAdjust="0"/>
  </p:normalViewPr>
  <p:slideViewPr>
    <p:cSldViewPr snapToGrid="0">
      <p:cViewPr varScale="1">
        <p:scale>
          <a:sx n="100" d="100"/>
          <a:sy n="100" d="100"/>
        </p:scale>
        <p:origin x="990" y="90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6/28/2025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6/28/2025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8940D8-83A0-0294-5A62-DE911F1965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FD3E29-C727-AF41-75E4-18D49E11A5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323092-670C-0957-221B-F5A79BD3E4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E057FE-FDB0-500E-5292-4D04C80A64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810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19AEFA-B1EC-AA3F-CC20-9EB772E67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64B51E-B694-0F0F-2D69-2150BCB102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6DC3F8-890F-FB28-1C4C-26D506A0BD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DCB780-B9CA-C3C4-1DC2-CE2C98C714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8066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4F3F7A-6283-DCCA-23FE-BB9F42EC5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401875-117B-023C-4EE0-E294F39006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347442-6C50-007E-30A6-8E29F07620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1C011B-1AC6-4972-DC1E-5B195FA30B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400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E8850B-98FE-D39E-A6BD-12A25B846E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7127B8-89C0-746D-34CD-B85C9B1B7A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F0F8AB-2D42-0083-14FC-6305103A11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980CA9-60C1-C1D2-15C4-7E8031679B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004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g"/><Relationship Id="rId5" Type="http://schemas.openxmlformats.org/officeDocument/2006/relationships/image" Target="../media/image14.jpg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6392030-AB5A-5831-AB25-DC3D8322B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65" y="285668"/>
            <a:ext cx="2286319" cy="12003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37080F1-EA20-6AFD-0935-2B596C636526}"/>
              </a:ext>
            </a:extLst>
          </p:cNvPr>
          <p:cNvSpPr/>
          <p:nvPr/>
        </p:nvSpPr>
        <p:spPr>
          <a:xfrm>
            <a:off x="0" y="4572001"/>
            <a:ext cx="12192000" cy="2286000"/>
          </a:xfrm>
          <a:prstGeom prst="rect">
            <a:avLst/>
          </a:prstGeom>
          <a:solidFill>
            <a:srgbClr val="00748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 txBox="1">
            <a:spLocks/>
          </p:cNvSpPr>
          <p:nvPr/>
        </p:nvSpPr>
        <p:spPr>
          <a:xfrm>
            <a:off x="1114106" y="4705349"/>
            <a:ext cx="10201594" cy="18003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Dashboard de Vigilância </a:t>
            </a:r>
            <a:r>
              <a:rPr lang="en-US" sz="5400" b="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SARS-CoV-2 &amp; Influenza</a:t>
            </a:r>
            <a:r>
              <a:rPr lang="en-US" sz="54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</a:p>
        </p:txBody>
      </p:sp>
      <p:pic>
        <p:nvPicPr>
          <p:cNvPr id="10" name="Picture 9" descr="A close-up of a virus&#10;&#10;AI-generated content may be incorrect.">
            <a:extLst>
              <a:ext uri="{FF2B5EF4-FFF2-40B4-BE49-F238E27FC236}">
                <a16:creationId xmlns:a16="http://schemas.microsoft.com/office/drawing/2014/main" id="{B1ECD1A3-9F6E-C398-7941-ACCDC1E9B4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6063" y="609599"/>
            <a:ext cx="2491087" cy="24910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13BBED-C9F0-549F-B070-A02C252874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3898" y="2950498"/>
            <a:ext cx="1095974" cy="1095974"/>
          </a:xfrm>
          <a:prstGeom prst="rect">
            <a:avLst/>
          </a:prstGeom>
        </p:spPr>
      </p:pic>
      <p:pic>
        <p:nvPicPr>
          <p:cNvPr id="2" name="Picture 1" descr="A close-up of a virus&#10;&#10;AI-generated content may be incorrect.">
            <a:extLst>
              <a:ext uri="{FF2B5EF4-FFF2-40B4-BE49-F238E27FC236}">
                <a16:creationId xmlns:a16="http://schemas.microsoft.com/office/drawing/2014/main" id="{A66B108F-E971-D137-D549-B675078E42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4675" y="1275637"/>
            <a:ext cx="2335434" cy="13122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E2FBE44-84D3-A8CF-F268-F6AAD3239D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8742" y="217576"/>
            <a:ext cx="1395413" cy="7840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2D1CD5-02D3-8467-6D83-DDC198DE9C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0093" y="672091"/>
            <a:ext cx="2035970" cy="114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073D9D-0402-66F6-48B7-7ECF670201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4D079C-AA57-71BC-BEB6-6FB2E2D70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65" y="285668"/>
            <a:ext cx="2286319" cy="12003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096E891-C590-A887-20D8-18E692F369F1}"/>
              </a:ext>
            </a:extLst>
          </p:cNvPr>
          <p:cNvSpPr/>
          <p:nvPr/>
        </p:nvSpPr>
        <p:spPr>
          <a:xfrm>
            <a:off x="0" y="4572001"/>
            <a:ext cx="12192000" cy="2286000"/>
          </a:xfrm>
          <a:prstGeom prst="rect">
            <a:avLst/>
          </a:prstGeom>
          <a:solidFill>
            <a:srgbClr val="00748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1E87C12-24A9-FB1A-C113-6F2D9904AFC1}"/>
              </a:ext>
            </a:extLst>
          </p:cNvPr>
          <p:cNvSpPr txBox="1">
            <a:spLocks/>
          </p:cNvSpPr>
          <p:nvPr/>
        </p:nvSpPr>
        <p:spPr>
          <a:xfrm>
            <a:off x="1114106" y="4705349"/>
            <a:ext cx="10201594" cy="18003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Dashboard </a:t>
            </a:r>
            <a:r>
              <a:rPr lang="en-US" sz="5400" b="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Influenza</a:t>
            </a:r>
            <a:r>
              <a:rPr lang="en-US" sz="54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</a:p>
        </p:txBody>
      </p:sp>
      <p:pic>
        <p:nvPicPr>
          <p:cNvPr id="3" name="Picture 2" descr="A close-up of a virus&#10;&#10;AI-generated content may be incorrect.">
            <a:extLst>
              <a:ext uri="{FF2B5EF4-FFF2-40B4-BE49-F238E27FC236}">
                <a16:creationId xmlns:a16="http://schemas.microsoft.com/office/drawing/2014/main" id="{071C103A-CA3A-1570-CB1A-480FFB9952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8162" y="514267"/>
            <a:ext cx="2847975" cy="1600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71FF15-01FF-C45A-156C-6DEB1944B3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8162" y="3216413"/>
            <a:ext cx="1395413" cy="7840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B1787F-0908-1C8C-3D4C-4C360738C0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8152" y="2411342"/>
            <a:ext cx="2035970" cy="114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922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A2A4FE-8E66-32AD-9BB0-1D7375E4A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7860DA-32E9-9DA2-95C7-184EF15B1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65" y="285668"/>
            <a:ext cx="2286319" cy="12003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9945973-FE5C-6C16-7178-018125C56D28}"/>
              </a:ext>
            </a:extLst>
          </p:cNvPr>
          <p:cNvSpPr/>
          <p:nvPr/>
        </p:nvSpPr>
        <p:spPr>
          <a:xfrm>
            <a:off x="0" y="4572001"/>
            <a:ext cx="12192000" cy="2286000"/>
          </a:xfrm>
          <a:prstGeom prst="rect">
            <a:avLst/>
          </a:prstGeom>
          <a:solidFill>
            <a:srgbClr val="00748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A913A8B-768F-CEE9-E8F0-54CFD620EF9D}"/>
              </a:ext>
            </a:extLst>
          </p:cNvPr>
          <p:cNvSpPr txBox="1">
            <a:spLocks/>
          </p:cNvSpPr>
          <p:nvPr/>
        </p:nvSpPr>
        <p:spPr>
          <a:xfrm>
            <a:off x="1114106" y="4705349"/>
            <a:ext cx="10201594" cy="18003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Dashboard de Vigilância</a:t>
            </a:r>
          </a:p>
          <a:p>
            <a:r>
              <a:rPr lang="en-US" sz="54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US" sz="5400" b="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Tifóide</a:t>
            </a:r>
            <a:r>
              <a:rPr lang="en-US" sz="54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</a:p>
        </p:txBody>
      </p:sp>
      <p:pic>
        <p:nvPicPr>
          <p:cNvPr id="3" name="Picture 2" descr="A green and yellow bacteria&#10;&#10;AI-generated content may be incorrect.">
            <a:extLst>
              <a:ext uri="{FF2B5EF4-FFF2-40B4-BE49-F238E27FC236}">
                <a16:creationId xmlns:a16="http://schemas.microsoft.com/office/drawing/2014/main" id="{74777444-3C02-626F-7516-EAC8A3D4B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6338" y="493194"/>
            <a:ext cx="1900238" cy="119520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 descr="A green and yellow bacteria&#10;&#10;AI-generated content may be incorrect.">
            <a:extLst>
              <a:ext uri="{FF2B5EF4-FFF2-40B4-BE49-F238E27FC236}">
                <a16:creationId xmlns:a16="http://schemas.microsoft.com/office/drawing/2014/main" id="{6EEA8A5F-061A-7DBB-65D7-AABF7B9DC8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4538" y="2233797"/>
            <a:ext cx="1900238" cy="119520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28344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AB97CF-B36F-131D-2BCA-160654CC1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4A71E9-0591-42E9-55E1-B8C031FA1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65" y="285668"/>
            <a:ext cx="2286319" cy="12003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38DB958-E127-FC4F-3170-F6EEA4417793}"/>
              </a:ext>
            </a:extLst>
          </p:cNvPr>
          <p:cNvSpPr/>
          <p:nvPr/>
        </p:nvSpPr>
        <p:spPr>
          <a:xfrm>
            <a:off x="0" y="4572001"/>
            <a:ext cx="12192000" cy="2286000"/>
          </a:xfrm>
          <a:prstGeom prst="rect">
            <a:avLst/>
          </a:prstGeom>
          <a:solidFill>
            <a:srgbClr val="00748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70C8EF0-752F-892C-6478-4720F41F8292}"/>
              </a:ext>
            </a:extLst>
          </p:cNvPr>
          <p:cNvSpPr txBox="1">
            <a:spLocks/>
          </p:cNvSpPr>
          <p:nvPr/>
        </p:nvSpPr>
        <p:spPr>
          <a:xfrm>
            <a:off x="1114106" y="4705349"/>
            <a:ext cx="10201594" cy="18003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Dashboard de Vigilância</a:t>
            </a:r>
          </a:p>
          <a:p>
            <a:r>
              <a:rPr lang="en-US" sz="5400" b="0" dirty="0" err="1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Cólera</a:t>
            </a:r>
            <a:r>
              <a:rPr lang="en-US" sz="54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</a:p>
        </p:txBody>
      </p:sp>
      <p:pic>
        <p:nvPicPr>
          <p:cNvPr id="3" name="Picture 2" descr="A close up of a red object&#10;&#10;AI-generated content may be incorrect.">
            <a:extLst>
              <a:ext uri="{FF2B5EF4-FFF2-40B4-BE49-F238E27FC236}">
                <a16:creationId xmlns:a16="http://schemas.microsoft.com/office/drawing/2014/main" id="{4197E8EB-FFC4-93EE-443A-B2DE429882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8725" y="285668"/>
            <a:ext cx="2466975" cy="1847850"/>
          </a:xfrm>
          <a:prstGeom prst="rect">
            <a:avLst/>
          </a:prstGeom>
        </p:spPr>
      </p:pic>
      <p:pic>
        <p:nvPicPr>
          <p:cNvPr id="6" name="Picture 5" descr="A close up of a red object&#10;&#10;AI-generated content may be incorrect.">
            <a:extLst>
              <a:ext uri="{FF2B5EF4-FFF2-40B4-BE49-F238E27FC236}">
                <a16:creationId xmlns:a16="http://schemas.microsoft.com/office/drawing/2014/main" id="{79976174-71CE-CD35-5754-DDB0261EE9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6700" y="2957471"/>
            <a:ext cx="1259031" cy="943058"/>
          </a:xfrm>
          <a:prstGeom prst="rect">
            <a:avLst/>
          </a:prstGeom>
        </p:spPr>
      </p:pic>
      <p:pic>
        <p:nvPicPr>
          <p:cNvPr id="7" name="Picture 6" descr="A close up of a red object&#10;&#10;AI-generated content may be incorrect.">
            <a:extLst>
              <a:ext uri="{FF2B5EF4-FFF2-40B4-BE49-F238E27FC236}">
                <a16:creationId xmlns:a16="http://schemas.microsoft.com/office/drawing/2014/main" id="{F20F4901-C8B1-E563-CFB4-952AD30C27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2675" y="2402036"/>
            <a:ext cx="1819275" cy="13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595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5CBA04-911E-0BB3-3A0D-1DFB2F944B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10D540-A152-8827-C661-575AB7A44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65" y="285668"/>
            <a:ext cx="2286319" cy="12003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50F553A-ED58-FA62-B1B9-FF9CF60A66B4}"/>
              </a:ext>
            </a:extLst>
          </p:cNvPr>
          <p:cNvSpPr/>
          <p:nvPr/>
        </p:nvSpPr>
        <p:spPr>
          <a:xfrm>
            <a:off x="0" y="4572001"/>
            <a:ext cx="12192000" cy="2286000"/>
          </a:xfrm>
          <a:prstGeom prst="rect">
            <a:avLst/>
          </a:prstGeom>
          <a:solidFill>
            <a:srgbClr val="00748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3CEFEB-A32A-6E9D-BFDC-3CF628D37AF1}"/>
              </a:ext>
            </a:extLst>
          </p:cNvPr>
          <p:cNvSpPr txBox="1">
            <a:spLocks/>
          </p:cNvSpPr>
          <p:nvPr/>
        </p:nvSpPr>
        <p:spPr>
          <a:xfrm>
            <a:off x="1114106" y="4705349"/>
            <a:ext cx="10201594" cy="18003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Dashboard V. </a:t>
            </a:r>
            <a:r>
              <a:rPr lang="en-US" sz="5400" b="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AMBIENTAL</a:t>
            </a:r>
            <a:r>
              <a:rPr lang="en-US" sz="54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</a:p>
        </p:txBody>
      </p:sp>
      <p:pic>
        <p:nvPicPr>
          <p:cNvPr id="3" name="Picture 2" descr="A close-up of a virus&#10;&#10;AI-generated content may be incorrect.">
            <a:extLst>
              <a:ext uri="{FF2B5EF4-FFF2-40B4-BE49-F238E27FC236}">
                <a16:creationId xmlns:a16="http://schemas.microsoft.com/office/drawing/2014/main" id="{7C76E445-B79F-017B-C2C4-CF4E2B7A07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8162" y="514267"/>
            <a:ext cx="2847975" cy="1600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80F371-5F9A-06C2-0307-9AD877D5F6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9187" y="3588158"/>
            <a:ext cx="1395413" cy="7840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48E740-99C9-9693-00C1-8694B09F15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8152" y="2411342"/>
            <a:ext cx="2035970" cy="1143957"/>
          </a:xfrm>
          <a:prstGeom prst="rect">
            <a:avLst/>
          </a:prstGeom>
        </p:spPr>
      </p:pic>
      <p:pic>
        <p:nvPicPr>
          <p:cNvPr id="10" name="Picture 9" descr="A close-up of a virus&#10;&#10;AI-generated content may be incorrect.">
            <a:extLst>
              <a:ext uri="{FF2B5EF4-FFF2-40B4-BE49-F238E27FC236}">
                <a16:creationId xmlns:a16="http://schemas.microsoft.com/office/drawing/2014/main" id="{DF941E20-3143-2595-B531-0DCD85D3CC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4200" y="240442"/>
            <a:ext cx="2491087" cy="2491087"/>
          </a:xfrm>
          <a:prstGeom prst="rect">
            <a:avLst/>
          </a:prstGeom>
        </p:spPr>
      </p:pic>
      <p:pic>
        <p:nvPicPr>
          <p:cNvPr id="11" name="Picture 10" descr="A close up of a red object&#10;&#10;AI-generated content may be incorrect.">
            <a:extLst>
              <a:ext uri="{FF2B5EF4-FFF2-40B4-BE49-F238E27FC236}">
                <a16:creationId xmlns:a16="http://schemas.microsoft.com/office/drawing/2014/main" id="{BB9223C4-BDB6-4F6D-19A8-14EF916225B3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-20592" t="9576" r="727" b="8122"/>
          <a:stretch>
            <a:fillRect/>
          </a:stretch>
        </p:blipFill>
        <p:spPr>
          <a:xfrm>
            <a:off x="7305675" y="2464665"/>
            <a:ext cx="1857375" cy="1088488"/>
          </a:xfrm>
          <a:prstGeom prst="teardrop">
            <a:avLst/>
          </a:prstGeom>
        </p:spPr>
      </p:pic>
    </p:spTree>
    <p:extLst>
      <p:ext uri="{BB962C8B-B14F-4D97-AF65-F5344CB8AC3E}">
        <p14:creationId xmlns:p14="http://schemas.microsoft.com/office/powerpoint/2010/main" val="119218614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{D77689C0-6FD1-460C-BEC5-189FE183C725}tf67328976_win32</Template>
  <TotalTime>4955</TotalTime>
  <Words>26</Words>
  <Application>Microsoft Office PowerPoint</Application>
  <PresentationFormat>Widescreen</PresentationFormat>
  <Paragraphs>12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ADLaM Display</vt:lpstr>
      <vt:lpstr>Arial</vt:lpstr>
      <vt:lpstr>Calibri</vt:lpstr>
      <vt:lpstr>Tenorite</vt:lpstr>
      <vt:lpstr>Custom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Anisio Bule</dc:creator>
  <cp:lastModifiedBy>Anisio Bule</cp:lastModifiedBy>
  <cp:revision>5</cp:revision>
  <dcterms:created xsi:type="dcterms:W3CDTF">2025-04-26T12:58:52Z</dcterms:created>
  <dcterms:modified xsi:type="dcterms:W3CDTF">2025-06-29T14:05:17Z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