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DB1D-0713-45F8-B1CE-AAA829D05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DA8-C0B3-40A3-888E-88B38EAB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18F4-A182-4C61-9792-A3C4743B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744D-8B5C-4B00-B192-A3B183B6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0994-038D-4B91-BA25-FF8A78A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6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DF7-5CA3-4E37-8629-293F74CF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FD6B-1466-41ED-95AC-B1E895F5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6171-BA37-4F10-AD6E-E40E583F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5E33-AF92-462A-891C-12D03425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3432-6639-4B5E-AA47-D1568B1B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24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4AFCB-E833-43D1-B065-8273C1A72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4BBA-A983-45AD-8678-5BD0408A5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1FD-516B-4EFF-9CCA-86387430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929C-0483-4A5C-AD50-105F1CAA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8F2D-5FD4-457C-A855-9796BCA0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0E7-38DC-4F7A-816D-9E8912F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B88B-331B-456C-8F5D-46566B88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AC02-01D3-4E14-BC92-4843DEE0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9040-1389-4A5C-B891-2C5A8D2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7B66-1974-415E-9B1B-8F56B18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75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A1D8-4F83-43D9-90EA-ECAF3827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AB55-6BCC-4773-8113-62BA537B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A0AF-E954-4CB0-B570-FB0AC1F2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1DAC-9042-472A-A3AC-BAD474DD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5CF2-0A1D-4B64-944F-49130B7A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5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862-00BC-458F-BFC9-988DECD0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DCD6-A870-47D0-BC74-B8239663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69EB-B0B1-4E2F-A3D4-96E6BB20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0EBA-5D26-468B-8A42-F32EAAE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6C39-3FD0-47DB-9B87-87BA206B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8A6B-34B1-4355-9687-BECED28C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82B-651B-4DB8-A0DC-9B39B6C8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D021-E405-4B0E-9C91-2701021B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8C31-EEFD-41F6-BB0C-D0FEAD04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9BEC4-35A0-4515-9B44-8F5443C2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4A79-2E4D-42F4-A23D-8B7D1A396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FC85-453B-4312-97DE-034CCB4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A36CB-9B32-4712-AE02-1E4DE0C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C2291-B83C-47AA-88A5-B085D3DD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71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C8C1-0594-4C3D-A51C-98BB5E0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5F1F-CD43-4252-B1D3-126F1EC8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8F70-9717-40E3-82B9-77AB5EC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A921-07A3-46F4-9DA0-8823CD6D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2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7477A-9FAA-416D-AE68-EB5B5692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4352-7BA5-4D4A-8AC6-EF5B51E8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50BB-C235-4594-A778-592967B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6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4202-D062-43BC-80B3-DD8E8EC9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F3B-1EAB-43A3-8624-0FE5EBAE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0D26-E7D5-4A29-A895-AFE68F60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644C-D3A6-4811-9B98-13F34C95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1D39-1522-46E4-885E-660C13EE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81BC3-1102-4824-8D15-4E9F61BE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4D9-8C4B-4A83-9CFB-7B31A0F6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F61F-603B-4389-B953-34538235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E80A-B786-485E-83C8-DDB2B5F2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6BFFB-9E7A-4291-9AF1-6D4B162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CEE3-541C-4B6F-805D-F46984A6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BF8A-7D19-4748-865C-9CD78A8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0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10E02-E235-46FE-9121-7B4E6224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995D3-7871-4296-99B7-C65B73BB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DF3-7F7B-452A-9E45-01C905FF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5044-8E5D-4035-977D-ED91753E7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2036-2D47-4B94-8300-A8ED69AA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8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AF0-3155-494D-91B3-F4105909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7785"/>
          </a:xfrm>
        </p:spPr>
        <p:txBody>
          <a:bodyPr/>
          <a:lstStyle/>
          <a:p>
            <a:r>
              <a:rPr lang="en-ID" dirty="0"/>
              <a:t>Intro to Git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ADC62-F05C-43F9-A09D-A86C14974188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u="sng"/>
              <a:t>Otniel Yosi Viktorisa</a:t>
            </a:r>
          </a:p>
          <a:p>
            <a:r>
              <a:rPr lang="en-ID" sz="1600"/>
              <a:t>Product Developer Team Lead at PT. Altrovis Tekno Global</a:t>
            </a:r>
          </a:p>
          <a:p>
            <a:r>
              <a:rPr lang="en-ID" sz="1600"/>
              <a:t>otniel.y.viktorisa@gmail.com</a:t>
            </a:r>
            <a:endParaRPr lang="en-ID" sz="1600" dirty="0"/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B1E91C5B-EC07-4503-BB57-103C1D71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C198-F634-4F2C-8296-1AE40D95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58FD-C09B-4DC0-8267-C37D6497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distributed version control system</a:t>
            </a:r>
            <a:endParaRPr lang="en-ID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10F33F0-A8F0-42A7-8BD9-2CFD06C9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8" y="2679396"/>
            <a:ext cx="6028904" cy="329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90456-3BEE-4299-9903-28B4EEF6DDD1}"/>
              </a:ext>
            </a:extLst>
          </p:cNvPr>
          <p:cNvSpPr txBox="1"/>
          <p:nvPr/>
        </p:nvSpPr>
        <p:spPr>
          <a:xfrm>
            <a:off x="2982147" y="6015017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</a:t>
            </a:r>
            <a:r>
              <a:rPr lang="en-ID" sz="1100" dirty="0" err="1"/>
              <a:t>neurathsboat.blog</a:t>
            </a:r>
            <a:r>
              <a:rPr lang="en-ID" sz="1100" dirty="0"/>
              <a:t>/post/git-intro/</a:t>
            </a:r>
          </a:p>
        </p:txBody>
      </p:sp>
    </p:spTree>
    <p:extLst>
      <p:ext uri="{BB962C8B-B14F-4D97-AF65-F5344CB8AC3E}">
        <p14:creationId xmlns:p14="http://schemas.microsoft.com/office/powerpoint/2010/main" val="12423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4FD-F18C-4096-A034-40B2761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Starting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236B-9C66-478B-B7BA-F1751576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git config --global user.name “&lt;username&gt;”</a:t>
            </a:r>
          </a:p>
          <a:p>
            <a:r>
              <a:rPr lang="en-ID" dirty="0"/>
              <a:t>git config --global </a:t>
            </a:r>
            <a:r>
              <a:rPr lang="en-ID" dirty="0" err="1"/>
              <a:t>user.email</a:t>
            </a:r>
            <a:r>
              <a:rPr lang="en-ID" dirty="0"/>
              <a:t> “&lt;email&gt;”</a:t>
            </a:r>
          </a:p>
          <a:p>
            <a:endParaRPr lang="en-ID" dirty="0"/>
          </a:p>
          <a:p>
            <a:r>
              <a:rPr lang="en-ID" dirty="0"/>
              <a:t>git </a:t>
            </a:r>
            <a:r>
              <a:rPr lang="en-ID" dirty="0" err="1"/>
              <a:t>init</a:t>
            </a:r>
            <a:endParaRPr lang="en-ID" dirty="0"/>
          </a:p>
          <a:p>
            <a:r>
              <a:rPr lang="en-ID" dirty="0"/>
              <a:t>git branch -M &lt;</a:t>
            </a:r>
            <a:r>
              <a:rPr lang="en-ID" dirty="0" err="1"/>
              <a:t>branch_name</a:t>
            </a:r>
            <a:r>
              <a:rPr lang="en-ID"/>
              <a:t>&gt;</a:t>
            </a:r>
            <a:endParaRPr lang="en-ID" dirty="0"/>
          </a:p>
          <a:p>
            <a:r>
              <a:rPr lang="en-ID" dirty="0"/>
              <a:t>git remote add origin &lt;server&gt;  </a:t>
            </a:r>
          </a:p>
          <a:p>
            <a:r>
              <a:rPr lang="en-ID" dirty="0"/>
              <a:t>git clone &lt;server&gt;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45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F831-02A4-4C4F-866F-36FD822C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Working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3A87-9C6A-4F6D-86E3-B81A87DC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git checkout –b &lt;</a:t>
            </a:r>
            <a:r>
              <a:rPr lang="en-ID" dirty="0" err="1"/>
              <a:t>new_branch</a:t>
            </a:r>
            <a:r>
              <a:rPr lang="en-ID" dirty="0"/>
              <a:t>&gt; &lt;</a:t>
            </a:r>
            <a:r>
              <a:rPr lang="en-ID" dirty="0" err="1"/>
              <a:t>branch_name</a:t>
            </a:r>
            <a:r>
              <a:rPr lang="en-ID" dirty="0"/>
              <a:t> | tag&gt;</a:t>
            </a:r>
          </a:p>
          <a:p>
            <a:r>
              <a:rPr lang="en-ID" dirty="0"/>
              <a:t>git checkout &lt;</a:t>
            </a:r>
            <a:r>
              <a:rPr lang="en-ID" dirty="0" err="1"/>
              <a:t>branch_name</a:t>
            </a:r>
            <a:r>
              <a:rPr lang="en-ID" dirty="0"/>
              <a:t>&gt;</a:t>
            </a:r>
          </a:p>
          <a:p>
            <a:endParaRPr lang="en-ID" dirty="0"/>
          </a:p>
          <a:p>
            <a:r>
              <a:rPr lang="en-ID" dirty="0"/>
              <a:t>git status</a:t>
            </a:r>
          </a:p>
          <a:p>
            <a:r>
              <a:rPr lang="en-ID" dirty="0"/>
              <a:t>git add &lt;</a:t>
            </a:r>
            <a:r>
              <a:rPr lang="en-ID" dirty="0" err="1"/>
              <a:t>file_name</a:t>
            </a:r>
            <a:r>
              <a:rPr lang="en-ID" dirty="0"/>
              <a:t> | . &gt;</a:t>
            </a:r>
          </a:p>
          <a:p>
            <a:r>
              <a:rPr lang="en-ID" dirty="0"/>
              <a:t>git commit –m “&lt;message&gt;”</a:t>
            </a:r>
          </a:p>
          <a:p>
            <a:endParaRPr lang="en-ID" dirty="0"/>
          </a:p>
          <a:p>
            <a:r>
              <a:rPr lang="en-ID" dirty="0"/>
              <a:t>git push origin &lt;</a:t>
            </a:r>
            <a:r>
              <a:rPr lang="en-ID" dirty="0" err="1"/>
              <a:t>branch_name</a:t>
            </a:r>
            <a:r>
              <a:rPr lang="en-ID" dirty="0"/>
              <a:t>&gt;</a:t>
            </a:r>
          </a:p>
          <a:p>
            <a:r>
              <a:rPr lang="en-ID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3321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Git</vt:lpstr>
      <vt:lpstr>What is Git?</vt:lpstr>
      <vt:lpstr>Starting command</vt:lpstr>
      <vt:lpstr>Working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Otniel Yosi Viktorisa</dc:creator>
  <cp:lastModifiedBy>Otniel Yosi Viktorisa</cp:lastModifiedBy>
  <cp:revision>7</cp:revision>
  <dcterms:created xsi:type="dcterms:W3CDTF">2021-05-27T08:07:10Z</dcterms:created>
  <dcterms:modified xsi:type="dcterms:W3CDTF">2021-05-27T14:51:30Z</dcterms:modified>
</cp:coreProperties>
</file>