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DB1D-0713-45F8-B1CE-AAA829D05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08DA8-C0B3-40A3-888E-88B38EAB2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318F4-A182-4C61-9792-A3C4743B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1021-CCA6-4404-BE40-B2360F00E8A5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F744D-8B5C-4B00-B192-A3B183B6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40994-038D-4B91-BA25-FF8A78A6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79CC-4F7B-40A6-B5DA-59C5C7D4C2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763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7DF7-5CA3-4E37-8629-293F74CF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EFD6B-1466-41ED-95AC-B1E895F53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C6171-BA37-4F10-AD6E-E40E583F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1021-CCA6-4404-BE40-B2360F00E8A5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75E33-AF92-462A-891C-12D03425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A3432-6639-4B5E-AA47-D1568B1B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79CC-4F7B-40A6-B5DA-59C5C7D4C2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24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4AFCB-E833-43D1-B065-8273C1A72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64BBA-A983-45AD-8678-5BD0408A5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631FD-516B-4EFF-9CCA-86387430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1021-CCA6-4404-BE40-B2360F00E8A5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C929C-0483-4A5C-AD50-105F1CAA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8F2D-5FD4-457C-A855-9796BCA0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79CC-4F7B-40A6-B5DA-59C5C7D4C2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375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20E7-38DC-4F7A-816D-9E8912F9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3B88B-331B-456C-8F5D-46566B882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5AC02-01D3-4E14-BC92-4843DEE0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1021-CCA6-4404-BE40-B2360F00E8A5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59040-1389-4A5C-B891-2C5A8D2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27B66-1974-415E-9B1B-8F56B18E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79CC-4F7B-40A6-B5DA-59C5C7D4C2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075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A1D8-4F83-43D9-90EA-ECAF3827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1AB55-6BCC-4773-8113-62BA537BE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EA0AF-E954-4CB0-B570-FB0AC1F2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1021-CCA6-4404-BE40-B2360F00E8A5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01DAC-9042-472A-A3AC-BAD474DD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75CF2-0A1D-4B64-944F-49130B7A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79CC-4F7B-40A6-B5DA-59C5C7D4C2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556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59862-00BC-458F-BFC9-988DECD0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DCD6-A870-47D0-BC74-B82396637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E69EB-B0B1-4E2F-A3D4-96E6BB20D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F0EBA-5D26-468B-8A42-F32EAAE9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1021-CCA6-4404-BE40-B2360F00E8A5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A6C39-3FD0-47DB-9B87-87BA206B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8A6B-34B1-4355-9687-BECED28C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79CC-4F7B-40A6-B5DA-59C5C7D4C2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324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B82B-651B-4DB8-A0DC-9B39B6C8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1D021-E405-4B0E-9C91-2701021B2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68C31-EEFD-41F6-BB0C-D0FEAD04F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F9BEC4-35A0-4515-9B44-8F5443C28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44A79-2E4D-42F4-A23D-8B7D1A396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1FC85-453B-4312-97DE-034CCB44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1021-CCA6-4404-BE40-B2360F00E8A5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A36CB-9B32-4712-AE02-1E4DE0C3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C2291-B83C-47AA-88A5-B085D3DD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79CC-4F7B-40A6-B5DA-59C5C7D4C2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1171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C8C1-0594-4C3D-A51C-98BB5E092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25F1F-CD43-4252-B1D3-126F1EC8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1021-CCA6-4404-BE40-B2360F00E8A5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88F70-9717-40E3-82B9-77AB5EC5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AA921-07A3-46F4-9DA0-8823CD6D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79CC-4F7B-40A6-B5DA-59C5C7D4C2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025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57477A-9FAA-416D-AE68-EB5B5692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1021-CCA6-4404-BE40-B2360F00E8A5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AB4352-7BA5-4D4A-8AC6-EF5B51E8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D50BB-C235-4594-A778-592967B9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79CC-4F7B-40A6-B5DA-59C5C7D4C2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365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4202-D062-43BC-80B3-DD8E8EC9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F6F3B-1EAB-43A3-8624-0FE5EBAEE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00D26-E7D5-4A29-A895-AFE68F606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B644C-D3A6-4811-9B98-13F34C95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1021-CCA6-4404-BE40-B2360F00E8A5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A1D39-1522-46E4-885E-660C13EEA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81BC3-1102-4824-8D15-4E9F61BE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79CC-4F7B-40A6-B5DA-59C5C7D4C2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978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C4D9-8C4B-4A83-9CFB-7B31A0F6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DF61F-603B-4389-B953-345382351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8E80A-B786-485E-83C8-DDB2B5F20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6BFFB-9E7A-4291-9AF1-6D4B1627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E1021-CCA6-4404-BE40-B2360F00E8A5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7CEE3-541C-4B6F-805D-F46984A6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8BF8A-7D19-4748-865C-9CD78A84B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879CC-4F7B-40A6-B5DA-59C5C7D4C2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603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10E02-E235-46FE-9121-7B4E6224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995D3-7871-4296-99B7-C65B73BB6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7ADF3-7F7B-452A-9E45-01C905FFC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E1021-CCA6-4404-BE40-B2360F00E8A5}" type="datetimeFigureOut">
              <a:rPr lang="en-ID" smtClean="0"/>
              <a:t>27/05/2021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D5044-8E5D-4035-977D-ED91753E7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02036-2D47-4B94-8300-A8ED69AAC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879CC-4F7B-40A6-B5DA-59C5C7D4C2A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484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CAF0-3155-494D-91B3-F41059090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17785"/>
          </a:xfrm>
        </p:spPr>
        <p:txBody>
          <a:bodyPr/>
          <a:lstStyle/>
          <a:p>
            <a:r>
              <a:rPr lang="en-ID" dirty="0"/>
              <a:t>Intro to Git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98ADC62-F05C-43F9-A09D-A86C14974188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u="sng"/>
              <a:t>Otniel Yosi Viktorisa</a:t>
            </a:r>
          </a:p>
          <a:p>
            <a:r>
              <a:rPr lang="en-ID" sz="1600"/>
              <a:t>Product Developer Team Lead at PT. Altrovis Tekno Global</a:t>
            </a:r>
          </a:p>
          <a:p>
            <a:r>
              <a:rPr lang="en-ID" sz="1600"/>
              <a:t>otniel.y.viktorisa@gmail.com</a:t>
            </a:r>
            <a:endParaRPr lang="en-ID" sz="1600" dirty="0"/>
          </a:p>
        </p:txBody>
      </p:sp>
      <p:pic>
        <p:nvPicPr>
          <p:cNvPr id="5" name="Graphic 4" descr="Email with solid fill">
            <a:extLst>
              <a:ext uri="{FF2B5EF4-FFF2-40B4-BE49-F238E27FC236}">
                <a16:creationId xmlns:a16="http://schemas.microsoft.com/office/drawing/2014/main" id="{B1E91C5B-EC07-4503-BB57-103C1D711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5132" y="4429919"/>
            <a:ext cx="205410" cy="20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4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2C198-F634-4F2C-8296-1AE40D95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What is 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58FD-C09B-4DC0-8267-C37D64970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and open source distributed version control system</a:t>
            </a:r>
            <a:endParaRPr lang="en-ID" dirty="0"/>
          </a:p>
        </p:txBody>
      </p:sp>
      <p:pic>
        <p:nvPicPr>
          <p:cNvPr id="5" name="Picture 4" descr="Chart, timeline&#10;&#10;Description automatically generated">
            <a:extLst>
              <a:ext uri="{FF2B5EF4-FFF2-40B4-BE49-F238E27FC236}">
                <a16:creationId xmlns:a16="http://schemas.microsoft.com/office/drawing/2014/main" id="{210F33F0-A8F0-42A7-8BD9-2CFD06C9B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48" y="2679396"/>
            <a:ext cx="6028904" cy="3298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990456-3BEE-4299-9903-28B4EEF6DDD1}"/>
              </a:ext>
            </a:extLst>
          </p:cNvPr>
          <p:cNvSpPr txBox="1"/>
          <p:nvPr/>
        </p:nvSpPr>
        <p:spPr>
          <a:xfrm>
            <a:off x="2982147" y="6015017"/>
            <a:ext cx="2943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100" dirty="0" err="1"/>
              <a:t>Image:https</a:t>
            </a:r>
            <a:r>
              <a:rPr lang="en-ID" sz="1100" dirty="0"/>
              <a:t>://</a:t>
            </a:r>
            <a:r>
              <a:rPr lang="en-ID" sz="1100" dirty="0" err="1"/>
              <a:t>neurathsboat.blog</a:t>
            </a:r>
            <a:r>
              <a:rPr lang="en-ID" sz="1100" dirty="0"/>
              <a:t>/post/git-intro/</a:t>
            </a:r>
          </a:p>
        </p:txBody>
      </p:sp>
    </p:spTree>
    <p:extLst>
      <p:ext uri="{BB962C8B-B14F-4D97-AF65-F5344CB8AC3E}">
        <p14:creationId xmlns:p14="http://schemas.microsoft.com/office/powerpoint/2010/main" val="124239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C4FD-F18C-4096-A034-40B2761E7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Starting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C236B-9C66-478B-B7BA-F17515760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git config --global user.name “&lt;username&gt;”</a:t>
            </a:r>
          </a:p>
          <a:p>
            <a:r>
              <a:rPr lang="en-ID" dirty="0"/>
              <a:t>git config --global </a:t>
            </a:r>
            <a:r>
              <a:rPr lang="en-ID" dirty="0" err="1"/>
              <a:t>user.email</a:t>
            </a:r>
            <a:r>
              <a:rPr lang="en-ID" dirty="0"/>
              <a:t> “&lt;email&gt;”</a:t>
            </a:r>
          </a:p>
          <a:p>
            <a:endParaRPr lang="en-ID" dirty="0"/>
          </a:p>
          <a:p>
            <a:r>
              <a:rPr lang="en-ID" dirty="0"/>
              <a:t>git </a:t>
            </a:r>
            <a:r>
              <a:rPr lang="en-ID" dirty="0" err="1"/>
              <a:t>init</a:t>
            </a:r>
            <a:endParaRPr lang="en-ID" dirty="0"/>
          </a:p>
          <a:p>
            <a:r>
              <a:rPr lang="en-ID" dirty="0"/>
              <a:t>git remote add origin &lt;server&gt;  </a:t>
            </a:r>
          </a:p>
          <a:p>
            <a:r>
              <a:rPr lang="en-ID" dirty="0"/>
              <a:t>git clone &lt;server&gt;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945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F831-02A4-4C4F-866F-36FD822C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Working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3A87-9C6A-4F6D-86E3-B81A87DC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git checkout –b &lt;</a:t>
            </a:r>
            <a:r>
              <a:rPr lang="en-ID" dirty="0" err="1"/>
              <a:t>new_branch</a:t>
            </a:r>
            <a:r>
              <a:rPr lang="en-ID" dirty="0"/>
              <a:t>&gt; &lt;</a:t>
            </a:r>
            <a:r>
              <a:rPr lang="en-ID" dirty="0" err="1"/>
              <a:t>branch_name</a:t>
            </a:r>
            <a:r>
              <a:rPr lang="en-ID" dirty="0"/>
              <a:t> | tag&gt;</a:t>
            </a:r>
          </a:p>
          <a:p>
            <a:r>
              <a:rPr lang="en-ID" dirty="0"/>
              <a:t>git checkout &lt;</a:t>
            </a:r>
            <a:r>
              <a:rPr lang="en-ID" dirty="0" err="1"/>
              <a:t>branch_name</a:t>
            </a:r>
            <a:r>
              <a:rPr lang="en-ID" dirty="0"/>
              <a:t>&gt;</a:t>
            </a:r>
          </a:p>
          <a:p>
            <a:endParaRPr lang="en-ID" dirty="0"/>
          </a:p>
          <a:p>
            <a:r>
              <a:rPr lang="en-ID" dirty="0"/>
              <a:t>git add &lt;</a:t>
            </a:r>
            <a:r>
              <a:rPr lang="en-ID" dirty="0" err="1"/>
              <a:t>file_name</a:t>
            </a:r>
            <a:r>
              <a:rPr lang="en-ID" dirty="0"/>
              <a:t> | . &gt;</a:t>
            </a:r>
          </a:p>
          <a:p>
            <a:r>
              <a:rPr lang="en-ID" dirty="0"/>
              <a:t>git commit –m “&lt;message&gt;”</a:t>
            </a:r>
          </a:p>
          <a:p>
            <a:endParaRPr lang="en-ID" dirty="0"/>
          </a:p>
          <a:p>
            <a:r>
              <a:rPr lang="en-ID" dirty="0"/>
              <a:t>git push origin &lt;</a:t>
            </a:r>
            <a:r>
              <a:rPr lang="en-ID" dirty="0" err="1"/>
              <a:t>branch_name</a:t>
            </a:r>
            <a:r>
              <a:rPr lang="en-ID" dirty="0"/>
              <a:t>&gt;</a:t>
            </a:r>
          </a:p>
          <a:p>
            <a:r>
              <a:rPr lang="en-ID" dirty="0"/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33321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136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 to Git</vt:lpstr>
      <vt:lpstr>What is Git?</vt:lpstr>
      <vt:lpstr>Starting command</vt:lpstr>
      <vt:lpstr>Working command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Git</dc:title>
  <dc:creator>Otniel Yosi Viktorisa</dc:creator>
  <cp:lastModifiedBy>Otniel Yosi Viktorisa</cp:lastModifiedBy>
  <cp:revision>5</cp:revision>
  <dcterms:created xsi:type="dcterms:W3CDTF">2021-05-27T08:07:10Z</dcterms:created>
  <dcterms:modified xsi:type="dcterms:W3CDTF">2021-05-27T09:12:50Z</dcterms:modified>
</cp:coreProperties>
</file>