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87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997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0738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305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6630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324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72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01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738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75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54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681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24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053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68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603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56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IIT140002	CHE MOHAMMAD FAKHRI AIMI BIN CHE LUDIN</a:t>
            </a:r>
          </a:p>
          <a:p>
            <a:pPr algn="l"/>
            <a:r>
              <a:rPr lang="en-US" dirty="0" smtClean="0"/>
              <a:t>IIT140004	MUHAMMAD RIDZUAN BIN DOLAH</a:t>
            </a:r>
          </a:p>
          <a:p>
            <a:pPr algn="l"/>
            <a:r>
              <a:rPr lang="en-US" dirty="0" smtClean="0"/>
              <a:t>NEX170412	LIU WEI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425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How network devices are physically connected</a:t>
            </a:r>
          </a:p>
          <a:p>
            <a:r>
              <a:rPr lang="en-US" sz="2800" dirty="0" smtClean="0"/>
              <a:t>How the devices are actually connected to each other</a:t>
            </a:r>
          </a:p>
          <a:p>
            <a:r>
              <a:rPr lang="en-US" sz="2800" dirty="0" smtClean="0"/>
              <a:t>Such as cables, wireless connectivity and more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42956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How network devices appear to be connected to each other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76588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and Logical Topology diagram</a:t>
            </a:r>
            <a:endParaRPr lang="en-US" dirty="0"/>
          </a:p>
        </p:txBody>
      </p:sp>
      <p:pic>
        <p:nvPicPr>
          <p:cNvPr id="1026" name="Picture 2" descr="http://2.bp.blogspot.com/-Rla5sm93_w4/UiRxA4d_RfI/AAAAAAAAAOg/4Png7HX_F6o/s1600/physical+vs+logical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30400"/>
            <a:ext cx="12217547" cy="4712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475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</TotalTime>
  <Words>43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PowerPoint Presentation</vt:lpstr>
      <vt:lpstr>Physical Topology</vt:lpstr>
      <vt:lpstr>Logical Topology</vt:lpstr>
      <vt:lpstr>Physical and Logical Topology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IIT140002</dc:creator>
  <cp:lastModifiedBy>IIT140002</cp:lastModifiedBy>
  <cp:revision>2</cp:revision>
  <dcterms:created xsi:type="dcterms:W3CDTF">2017-09-18T03:55:23Z</dcterms:created>
  <dcterms:modified xsi:type="dcterms:W3CDTF">2017-09-18T04:09:01Z</dcterms:modified>
</cp:coreProperties>
</file>