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5143500" cx="9144000"/>
  <p:notesSz cx="6858000" cy="9144000"/>
  <p:embeddedFontLst>
    <p:embeddedFont>
      <p:font typeface="Arvo"/>
      <p:regular r:id="rId34"/>
      <p:bold r:id="rId35"/>
      <p:italic r:id="rId36"/>
      <p:boldItalic r:id="rId37"/>
    </p:embeddedFont>
    <p:embeddedFont>
      <p:font typeface="Bitter"/>
      <p:regular r:id="rId38"/>
      <p:bold r:id="rId39"/>
      <p: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1D78E5D9-D613-4239-BE71-CF5D1B2BA371}">
  <a:tblStyle styleId="{1D78E5D9-D613-4239-BE71-CF5D1B2BA37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Bitter-italic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Arvo-bold.fntdata"/><Relationship Id="rId12" Type="http://schemas.openxmlformats.org/officeDocument/2006/relationships/slide" Target="slides/slide7.xml"/><Relationship Id="rId34" Type="http://schemas.openxmlformats.org/officeDocument/2006/relationships/font" Target="fonts/Arvo-regular.fntdata"/><Relationship Id="rId15" Type="http://schemas.openxmlformats.org/officeDocument/2006/relationships/slide" Target="slides/slide10.xml"/><Relationship Id="rId37" Type="http://schemas.openxmlformats.org/officeDocument/2006/relationships/font" Target="fonts/Arvo-boldItalic.fntdata"/><Relationship Id="rId14" Type="http://schemas.openxmlformats.org/officeDocument/2006/relationships/slide" Target="slides/slide9.xml"/><Relationship Id="rId36" Type="http://schemas.openxmlformats.org/officeDocument/2006/relationships/font" Target="fonts/Arvo-italic.fntdata"/><Relationship Id="rId17" Type="http://schemas.openxmlformats.org/officeDocument/2006/relationships/slide" Target="slides/slide12.xml"/><Relationship Id="rId39" Type="http://schemas.openxmlformats.org/officeDocument/2006/relationships/font" Target="fonts/Bitter-bold.fntdata"/><Relationship Id="rId16" Type="http://schemas.openxmlformats.org/officeDocument/2006/relationships/slide" Target="slides/slide11.xml"/><Relationship Id="rId38" Type="http://schemas.openxmlformats.org/officeDocument/2006/relationships/font" Target="fonts/Bitter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Shape 20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Shape 21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Shape 22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Shape 23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Shape 24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Shape 2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Shape 28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Shape 29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Shape 30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Shape 31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Shape 32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Shape 32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Shape 33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Shape 347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Shape 34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Shape 635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6" name="Shape 6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2219650" y="1232775"/>
            <a:ext cx="4704599" cy="2830499"/>
          </a:xfrm>
          <a:prstGeom prst="rect">
            <a:avLst/>
          </a:prstGeom>
          <a:solidFill>
            <a:srgbClr val="000000">
              <a:alpha val="20000"/>
            </a:srgbClr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" name="Shape 10"/>
          <p:cNvSpPr/>
          <p:nvPr/>
        </p:nvSpPr>
        <p:spPr>
          <a:xfrm>
            <a:off x="2219700" y="1156500"/>
            <a:ext cx="4704599" cy="28304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 txBox="1"/>
          <p:nvPr>
            <p:ph type="ctrTitle"/>
          </p:nvPr>
        </p:nvSpPr>
        <p:spPr>
          <a:xfrm>
            <a:off x="2436950" y="1860375"/>
            <a:ext cx="4270200" cy="17286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Clr>
                <a:srgbClr val="434343"/>
              </a:buClr>
              <a:buSzPct val="100000"/>
              <a:defRPr sz="3600">
                <a:solidFill>
                  <a:srgbClr val="434343"/>
                </a:solidFill>
              </a:defRPr>
            </a:lvl1pPr>
            <a:lvl2pPr lvl="1" algn="ctr">
              <a:spcBef>
                <a:spcPts val="0"/>
              </a:spcBef>
              <a:buClr>
                <a:srgbClr val="434343"/>
              </a:buClr>
              <a:buSzPct val="100000"/>
              <a:defRPr sz="3600">
                <a:solidFill>
                  <a:srgbClr val="434343"/>
                </a:solidFill>
              </a:defRPr>
            </a:lvl2pPr>
            <a:lvl3pPr lvl="2" algn="ctr">
              <a:spcBef>
                <a:spcPts val="0"/>
              </a:spcBef>
              <a:buClr>
                <a:srgbClr val="434343"/>
              </a:buClr>
              <a:buSzPct val="100000"/>
              <a:defRPr sz="3600">
                <a:solidFill>
                  <a:srgbClr val="434343"/>
                </a:solidFill>
              </a:defRPr>
            </a:lvl3pPr>
            <a:lvl4pPr lvl="3" algn="ctr">
              <a:spcBef>
                <a:spcPts val="0"/>
              </a:spcBef>
              <a:buClr>
                <a:srgbClr val="434343"/>
              </a:buClr>
              <a:buSzPct val="100000"/>
              <a:defRPr sz="3600">
                <a:solidFill>
                  <a:srgbClr val="434343"/>
                </a:solidFill>
              </a:defRPr>
            </a:lvl4pPr>
            <a:lvl5pPr lvl="4" algn="ctr">
              <a:spcBef>
                <a:spcPts val="0"/>
              </a:spcBef>
              <a:buClr>
                <a:srgbClr val="434343"/>
              </a:buClr>
              <a:buSzPct val="100000"/>
              <a:defRPr sz="3600">
                <a:solidFill>
                  <a:srgbClr val="434343"/>
                </a:solidFill>
              </a:defRPr>
            </a:lvl5pPr>
            <a:lvl6pPr lvl="5" algn="ctr">
              <a:spcBef>
                <a:spcPts val="0"/>
              </a:spcBef>
              <a:buClr>
                <a:srgbClr val="434343"/>
              </a:buClr>
              <a:buSzPct val="100000"/>
              <a:defRPr sz="3600">
                <a:solidFill>
                  <a:srgbClr val="434343"/>
                </a:solidFill>
              </a:defRPr>
            </a:lvl6pPr>
            <a:lvl7pPr lvl="6" algn="ctr">
              <a:spcBef>
                <a:spcPts val="0"/>
              </a:spcBef>
              <a:buClr>
                <a:srgbClr val="434343"/>
              </a:buClr>
              <a:buSzPct val="100000"/>
              <a:defRPr sz="3600">
                <a:solidFill>
                  <a:srgbClr val="434343"/>
                </a:solidFill>
              </a:defRPr>
            </a:lvl7pPr>
            <a:lvl8pPr lvl="7" algn="ctr">
              <a:spcBef>
                <a:spcPts val="0"/>
              </a:spcBef>
              <a:buClr>
                <a:srgbClr val="434343"/>
              </a:buClr>
              <a:buSzPct val="100000"/>
              <a:defRPr sz="3600">
                <a:solidFill>
                  <a:srgbClr val="434343"/>
                </a:solidFill>
              </a:defRPr>
            </a:lvl8pPr>
            <a:lvl9pPr lvl="8" algn="ctr">
              <a:spcBef>
                <a:spcPts val="0"/>
              </a:spcBef>
              <a:buClr>
                <a:srgbClr val="434343"/>
              </a:buClr>
              <a:buSzPct val="100000"/>
              <a:defRPr sz="3600">
                <a:solidFill>
                  <a:srgbClr val="434343"/>
                </a:solidFill>
              </a:defRPr>
            </a:lvl9pPr>
          </a:lstStyle>
          <a:p/>
        </p:txBody>
      </p:sp>
      <p:cxnSp>
        <p:nvCxnSpPr>
          <p:cNvPr id="12" name="Shape 12"/>
          <p:cNvCxnSpPr/>
          <p:nvPr/>
        </p:nvCxnSpPr>
        <p:spPr>
          <a:xfrm>
            <a:off x="2222700" y="1860375"/>
            <a:ext cx="4698600" cy="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lank with vertical divider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543000" y="530100"/>
            <a:ext cx="8058000" cy="4159499"/>
            <a:chOff x="543000" y="530100"/>
            <a:chExt cx="8058000" cy="4159499"/>
          </a:xfrm>
        </p:grpSpPr>
        <p:sp>
          <p:nvSpPr>
            <p:cNvPr id="71" name="Shape 71"/>
            <p:cNvSpPr/>
            <p:nvPr/>
          </p:nvSpPr>
          <p:spPr>
            <a:xfrm>
              <a:off x="543000" y="606300"/>
              <a:ext cx="8058000" cy="4083299"/>
            </a:xfrm>
            <a:prstGeom prst="rect">
              <a:avLst/>
            </a:prstGeom>
            <a:solidFill>
              <a:srgbClr val="000000">
                <a:alpha val="20000"/>
              </a:srgb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>
              <a:off x="543000" y="530100"/>
              <a:ext cx="8058000" cy="408329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73" name="Shape 73"/>
          <p:cNvCxnSpPr/>
          <p:nvPr/>
        </p:nvCxnSpPr>
        <p:spPr>
          <a:xfrm>
            <a:off x="1333200" y="530111"/>
            <a:ext cx="0" cy="40782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74" name="Shape 74"/>
          <p:cNvCxnSpPr/>
          <p:nvPr/>
        </p:nvCxnSpPr>
        <p:spPr>
          <a:xfrm>
            <a:off x="542850" y="1326975"/>
            <a:ext cx="796199" cy="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lank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Shape 76"/>
          <p:cNvGrpSpPr/>
          <p:nvPr/>
        </p:nvGrpSpPr>
        <p:grpSpPr>
          <a:xfrm>
            <a:off x="543000" y="530100"/>
            <a:ext cx="8058000" cy="4159499"/>
            <a:chOff x="543000" y="530100"/>
            <a:chExt cx="8058000" cy="4159499"/>
          </a:xfrm>
        </p:grpSpPr>
        <p:sp>
          <p:nvSpPr>
            <p:cNvPr id="77" name="Shape 77"/>
            <p:cNvSpPr/>
            <p:nvPr/>
          </p:nvSpPr>
          <p:spPr>
            <a:xfrm>
              <a:off x="543000" y="606300"/>
              <a:ext cx="8058000" cy="4083299"/>
            </a:xfrm>
            <a:prstGeom prst="rect">
              <a:avLst/>
            </a:prstGeom>
            <a:solidFill>
              <a:srgbClr val="000000">
                <a:alpha val="20000"/>
              </a:srgb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>
              <a:off x="543000" y="530100"/>
              <a:ext cx="8058000" cy="408329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lank background only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ub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/>
        </p:nvSpPr>
        <p:spPr>
          <a:xfrm>
            <a:off x="1007250" y="2068050"/>
            <a:ext cx="7129499" cy="1159799"/>
          </a:xfrm>
          <a:prstGeom prst="rect">
            <a:avLst/>
          </a:prstGeom>
          <a:solidFill>
            <a:srgbClr val="000000">
              <a:alpha val="20000"/>
            </a:srgbClr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" name="Shape 15"/>
          <p:cNvSpPr/>
          <p:nvPr/>
        </p:nvSpPr>
        <p:spPr>
          <a:xfrm>
            <a:off x="1007250" y="1991850"/>
            <a:ext cx="7129499" cy="11597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" name="Shape 16"/>
          <p:cNvSpPr txBox="1"/>
          <p:nvPr>
            <p:ph type="ctrTitle"/>
          </p:nvPr>
        </p:nvSpPr>
        <p:spPr>
          <a:xfrm>
            <a:off x="2503150" y="1991850"/>
            <a:ext cx="5633399" cy="11580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>
              <a:spcBef>
                <a:spcPts val="0"/>
              </a:spcBef>
              <a:buClr>
                <a:srgbClr val="434343"/>
              </a:buClr>
              <a:buSzPct val="100000"/>
              <a:defRPr b="0" sz="1800">
                <a:solidFill>
                  <a:srgbClr val="434343"/>
                </a:solidFill>
              </a:defRPr>
            </a:lvl1pPr>
            <a:lvl2pPr lvl="1" rtl="0">
              <a:spcBef>
                <a:spcPts val="0"/>
              </a:spcBef>
              <a:buClr>
                <a:srgbClr val="434343"/>
              </a:buClr>
              <a:buSzPct val="100000"/>
              <a:defRPr b="0" sz="1800">
                <a:solidFill>
                  <a:srgbClr val="434343"/>
                </a:solidFill>
              </a:defRPr>
            </a:lvl2pPr>
            <a:lvl3pPr lvl="2" rtl="0">
              <a:spcBef>
                <a:spcPts val="0"/>
              </a:spcBef>
              <a:buClr>
                <a:srgbClr val="434343"/>
              </a:buClr>
              <a:buSzPct val="100000"/>
              <a:defRPr b="0" sz="1800">
                <a:solidFill>
                  <a:srgbClr val="434343"/>
                </a:solidFill>
              </a:defRPr>
            </a:lvl3pPr>
            <a:lvl4pPr lvl="3" rtl="0">
              <a:spcBef>
                <a:spcPts val="0"/>
              </a:spcBef>
              <a:buClr>
                <a:srgbClr val="434343"/>
              </a:buClr>
              <a:buSzPct val="100000"/>
              <a:defRPr b="0" sz="1800">
                <a:solidFill>
                  <a:srgbClr val="434343"/>
                </a:solidFill>
              </a:defRPr>
            </a:lvl4pPr>
            <a:lvl5pPr lvl="4" rtl="0">
              <a:spcBef>
                <a:spcPts val="0"/>
              </a:spcBef>
              <a:buClr>
                <a:srgbClr val="434343"/>
              </a:buClr>
              <a:buSzPct val="100000"/>
              <a:defRPr b="0" sz="1800">
                <a:solidFill>
                  <a:srgbClr val="434343"/>
                </a:solidFill>
              </a:defRPr>
            </a:lvl5pPr>
            <a:lvl6pPr lvl="5" rtl="0">
              <a:spcBef>
                <a:spcPts val="0"/>
              </a:spcBef>
              <a:buClr>
                <a:srgbClr val="434343"/>
              </a:buClr>
              <a:buSzPct val="100000"/>
              <a:defRPr b="0" sz="1800">
                <a:solidFill>
                  <a:srgbClr val="434343"/>
                </a:solidFill>
              </a:defRPr>
            </a:lvl6pPr>
            <a:lvl7pPr lvl="6" rtl="0">
              <a:spcBef>
                <a:spcPts val="0"/>
              </a:spcBef>
              <a:buClr>
                <a:srgbClr val="434343"/>
              </a:buClr>
              <a:buSzPct val="100000"/>
              <a:defRPr b="0" sz="1800">
                <a:solidFill>
                  <a:srgbClr val="434343"/>
                </a:solidFill>
              </a:defRPr>
            </a:lvl7pPr>
            <a:lvl8pPr lvl="7" rtl="0">
              <a:spcBef>
                <a:spcPts val="0"/>
              </a:spcBef>
              <a:buClr>
                <a:srgbClr val="434343"/>
              </a:buClr>
              <a:buSzPct val="100000"/>
              <a:defRPr b="0" sz="1800">
                <a:solidFill>
                  <a:srgbClr val="434343"/>
                </a:solidFill>
              </a:defRPr>
            </a:lvl8pPr>
            <a:lvl9pPr lvl="8" rtl="0">
              <a:spcBef>
                <a:spcPts val="0"/>
              </a:spcBef>
              <a:buClr>
                <a:srgbClr val="434343"/>
              </a:buClr>
              <a:buSzPct val="100000"/>
              <a:defRPr b="0"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1007250" y="1990422"/>
            <a:ext cx="1164000" cy="1159799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 algn="ctr">
              <a:spcBef>
                <a:spcPts val="0"/>
              </a:spcBef>
              <a:buClr>
                <a:srgbClr val="CCCCCC"/>
              </a:buClr>
              <a:buSzPct val="100000"/>
              <a:buFont typeface="Arvo"/>
              <a:buNone/>
              <a:defRPr b="1" sz="20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 algn="ctr">
              <a:spcBef>
                <a:spcPts val="0"/>
              </a:spcBef>
              <a:buClr>
                <a:srgbClr val="CCCCCC"/>
              </a:buClr>
              <a:buSzPct val="100000"/>
              <a:buFont typeface="Arvo"/>
              <a:buNone/>
              <a:defRPr b="1" sz="20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 algn="ctr">
              <a:spcBef>
                <a:spcPts val="0"/>
              </a:spcBef>
              <a:buClr>
                <a:srgbClr val="CCCCCC"/>
              </a:buClr>
              <a:buSzPct val="100000"/>
              <a:buFont typeface="Arvo"/>
              <a:buNone/>
              <a:defRPr b="1" sz="20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 algn="ctr">
              <a:spcBef>
                <a:spcPts val="0"/>
              </a:spcBef>
              <a:buClr>
                <a:srgbClr val="CCCCCC"/>
              </a:buClr>
              <a:buSzPct val="100000"/>
              <a:buFont typeface="Arvo"/>
              <a:buNone/>
              <a:defRPr b="1" sz="20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 algn="ctr">
              <a:spcBef>
                <a:spcPts val="0"/>
              </a:spcBef>
              <a:buClr>
                <a:srgbClr val="CCCCCC"/>
              </a:buClr>
              <a:buSzPct val="100000"/>
              <a:buFont typeface="Arvo"/>
              <a:buNone/>
              <a:defRPr b="1" sz="20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 algn="ctr">
              <a:spcBef>
                <a:spcPts val="0"/>
              </a:spcBef>
              <a:buClr>
                <a:srgbClr val="CCCCCC"/>
              </a:buClr>
              <a:buSzPct val="100000"/>
              <a:buFont typeface="Arvo"/>
              <a:buNone/>
              <a:defRPr b="1" sz="20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 algn="ctr">
              <a:spcBef>
                <a:spcPts val="0"/>
              </a:spcBef>
              <a:buClr>
                <a:srgbClr val="CCCCCC"/>
              </a:buClr>
              <a:buSzPct val="100000"/>
              <a:buFont typeface="Arvo"/>
              <a:buNone/>
              <a:defRPr b="1" sz="20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 algn="ctr">
              <a:spcBef>
                <a:spcPts val="0"/>
              </a:spcBef>
              <a:buClr>
                <a:srgbClr val="CCCCCC"/>
              </a:buClr>
              <a:buSzPct val="100000"/>
              <a:buFont typeface="Arvo"/>
              <a:buNone/>
              <a:defRPr b="1" sz="20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 algn="ctr">
              <a:spcBef>
                <a:spcPts val="0"/>
              </a:spcBef>
              <a:buClr>
                <a:srgbClr val="CCCCCC"/>
              </a:buClr>
              <a:buSzPct val="100000"/>
              <a:buFont typeface="Arvo"/>
              <a:buNone/>
              <a:defRPr b="1" sz="20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/>
        </p:txBody>
      </p:sp>
      <p:cxnSp>
        <p:nvCxnSpPr>
          <p:cNvPr id="18" name="Shape 18"/>
          <p:cNvCxnSpPr/>
          <p:nvPr/>
        </p:nvCxnSpPr>
        <p:spPr>
          <a:xfrm>
            <a:off x="2171400" y="1990436"/>
            <a:ext cx="0" cy="11580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Quot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>
            <a:off x="965075" y="1005075"/>
            <a:ext cx="7214700" cy="3285899"/>
          </a:xfrm>
          <a:prstGeom prst="rect">
            <a:avLst/>
          </a:prstGeom>
          <a:solidFill>
            <a:srgbClr val="000000">
              <a:alpha val="20000"/>
            </a:srgbClr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/>
          <p:nvPr/>
        </p:nvSpPr>
        <p:spPr>
          <a:xfrm>
            <a:off x="965075" y="928875"/>
            <a:ext cx="7214700" cy="32858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" name="Shape 22"/>
          <p:cNvSpPr txBox="1"/>
          <p:nvPr/>
        </p:nvSpPr>
        <p:spPr>
          <a:xfrm>
            <a:off x="2732350" y="940950"/>
            <a:ext cx="3672299" cy="699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6000">
                <a:solidFill>
                  <a:srgbClr val="D9D9D9"/>
                </a:solidFill>
                <a:latin typeface="Impact"/>
                <a:ea typeface="Impact"/>
                <a:cs typeface="Impact"/>
                <a:sym typeface="Impact"/>
              </a:rPr>
              <a:t>“</a:t>
            </a:r>
          </a:p>
        </p:txBody>
      </p:sp>
      <p:cxnSp>
        <p:nvCxnSpPr>
          <p:cNvPr id="23" name="Shape 23"/>
          <p:cNvCxnSpPr/>
          <p:nvPr/>
        </p:nvCxnSpPr>
        <p:spPr>
          <a:xfrm>
            <a:off x="972919" y="1631775"/>
            <a:ext cx="7209599" cy="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4" name="Shape 24"/>
          <p:cNvSpPr txBox="1"/>
          <p:nvPr>
            <p:ph idx="1" type="body"/>
          </p:nvPr>
        </p:nvSpPr>
        <p:spPr>
          <a:xfrm>
            <a:off x="1918075" y="1719025"/>
            <a:ext cx="5307899" cy="21714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 algn="ctr">
              <a:spcBef>
                <a:spcPts val="0"/>
              </a:spcBef>
              <a:buSzPct val="100000"/>
              <a:defRPr i="1" sz="2000"/>
            </a:lvl1pPr>
            <a:lvl2pPr lvl="1" rtl="0" algn="ctr">
              <a:spcBef>
                <a:spcPts val="0"/>
              </a:spcBef>
              <a:buSzPct val="100000"/>
              <a:defRPr i="1" sz="2000"/>
            </a:lvl2pPr>
            <a:lvl3pPr lvl="2" rtl="0" algn="ctr">
              <a:spcBef>
                <a:spcPts val="0"/>
              </a:spcBef>
              <a:buSzPct val="100000"/>
              <a:defRPr i="1" sz="2000"/>
            </a:lvl3pPr>
            <a:lvl4pPr lvl="3" rtl="0" algn="ctr">
              <a:spcBef>
                <a:spcPts val="0"/>
              </a:spcBef>
              <a:buSzPct val="100000"/>
              <a:defRPr i="1" sz="2000"/>
            </a:lvl4pPr>
            <a:lvl5pPr lvl="4" rtl="0" algn="ctr">
              <a:spcBef>
                <a:spcPts val="0"/>
              </a:spcBef>
              <a:buSzPct val="100000"/>
              <a:defRPr i="1" sz="2000"/>
            </a:lvl5pPr>
            <a:lvl6pPr lvl="5" rtl="0" algn="ctr">
              <a:spcBef>
                <a:spcPts val="0"/>
              </a:spcBef>
              <a:buSzPct val="100000"/>
              <a:defRPr i="1" sz="2000"/>
            </a:lvl6pPr>
            <a:lvl7pPr lvl="6" rtl="0" algn="ctr">
              <a:spcBef>
                <a:spcPts val="0"/>
              </a:spcBef>
              <a:buSzPct val="100000"/>
              <a:defRPr i="1" sz="2000"/>
            </a:lvl7pPr>
            <a:lvl8pPr lvl="7" rtl="0" algn="ctr">
              <a:spcBef>
                <a:spcPts val="0"/>
              </a:spcBef>
              <a:buSzPct val="100000"/>
              <a:defRPr i="1" sz="2000"/>
            </a:lvl8pPr>
            <a:lvl9pPr lvl="8" algn="ctr">
              <a:spcBef>
                <a:spcPts val="0"/>
              </a:spcBef>
              <a:buSzPct val="100000"/>
              <a:defRPr i="1" sz="2000"/>
            </a:lvl9pPr>
          </a:lstStyle>
          <a:p/>
        </p:txBody>
      </p:sp>
      <p:grpSp>
        <p:nvGrpSpPr>
          <p:cNvPr id="25" name="Shape 25"/>
          <p:cNvGrpSpPr/>
          <p:nvPr/>
        </p:nvGrpSpPr>
        <p:grpSpPr>
          <a:xfrm>
            <a:off x="4226084" y="928886"/>
            <a:ext cx="691831" cy="699599"/>
            <a:chOff x="4220518" y="928886"/>
            <a:chExt cx="691831" cy="699599"/>
          </a:xfrm>
        </p:grpSpPr>
        <p:cxnSp>
          <p:nvCxnSpPr>
            <p:cNvPr id="26" name="Shape 26"/>
            <p:cNvCxnSpPr/>
            <p:nvPr/>
          </p:nvCxnSpPr>
          <p:spPr>
            <a:xfrm>
              <a:off x="4220518" y="928886"/>
              <a:ext cx="0" cy="699599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7" name="Shape 27"/>
            <p:cNvCxnSpPr/>
            <p:nvPr/>
          </p:nvCxnSpPr>
          <p:spPr>
            <a:xfrm>
              <a:off x="4912350" y="928886"/>
              <a:ext cx="0" cy="699599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lg" w="lg" type="none"/>
              <a:tailEnd len="lg" w="lg" type="none"/>
            </a:ln>
          </p:spPr>
        </p:cxn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+ 1 column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/>
        </p:nvSpPr>
        <p:spPr>
          <a:xfrm>
            <a:off x="543000" y="606300"/>
            <a:ext cx="8058000" cy="4083299"/>
          </a:xfrm>
          <a:prstGeom prst="rect">
            <a:avLst/>
          </a:prstGeom>
          <a:solidFill>
            <a:srgbClr val="000000">
              <a:alpha val="20000"/>
            </a:srgbClr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" name="Shape 30"/>
          <p:cNvSpPr/>
          <p:nvPr/>
        </p:nvSpPr>
        <p:spPr>
          <a:xfrm>
            <a:off x="543000" y="530100"/>
            <a:ext cx="8058000" cy="40832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1" name="Shape 31"/>
          <p:cNvCxnSpPr/>
          <p:nvPr/>
        </p:nvCxnSpPr>
        <p:spPr>
          <a:xfrm>
            <a:off x="1333200" y="530111"/>
            <a:ext cx="0" cy="802799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2" name="Shape 32"/>
          <p:cNvCxnSpPr/>
          <p:nvPr/>
        </p:nvCxnSpPr>
        <p:spPr>
          <a:xfrm>
            <a:off x="542850" y="1326975"/>
            <a:ext cx="8058300" cy="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33" name="Shape 33"/>
          <p:cNvSpPr txBox="1"/>
          <p:nvPr>
            <p:ph type="title"/>
          </p:nvPr>
        </p:nvSpPr>
        <p:spPr>
          <a:xfrm>
            <a:off x="1379650" y="530100"/>
            <a:ext cx="6725400" cy="796799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1379650" y="1502273"/>
            <a:ext cx="6725400" cy="2804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000"/>
            </a:lvl1pPr>
            <a:lvl2pPr lvl="1">
              <a:spcBef>
                <a:spcPts val="0"/>
              </a:spcBef>
              <a:buSzPct val="100000"/>
              <a:defRPr sz="2000"/>
            </a:lvl2pPr>
            <a:lvl3pPr lvl="2">
              <a:spcBef>
                <a:spcPts val="0"/>
              </a:spcBef>
              <a:buSzPct val="100000"/>
              <a:defRPr sz="2000"/>
            </a:lvl3pPr>
            <a:lvl4pPr lvl="3">
              <a:spcBef>
                <a:spcPts val="0"/>
              </a:spcBef>
              <a:buSzPct val="100000"/>
              <a:defRPr sz="2000"/>
            </a:lvl4pPr>
            <a:lvl5pPr lvl="4">
              <a:spcBef>
                <a:spcPts val="0"/>
              </a:spcBef>
              <a:buSzPct val="100000"/>
              <a:defRPr sz="2000"/>
            </a:lvl5pPr>
            <a:lvl6pPr lvl="5">
              <a:spcBef>
                <a:spcPts val="0"/>
              </a:spcBef>
              <a:buSzPct val="100000"/>
              <a:defRPr sz="2000"/>
            </a:lvl6pPr>
            <a:lvl7pPr lvl="6">
              <a:spcBef>
                <a:spcPts val="0"/>
              </a:spcBef>
              <a:buSzPct val="100000"/>
              <a:defRPr sz="2000"/>
            </a:lvl7pPr>
            <a:lvl8pPr lvl="7">
              <a:spcBef>
                <a:spcPts val="0"/>
              </a:spcBef>
              <a:buSzPct val="100000"/>
              <a:defRPr sz="2000"/>
            </a:lvl8pPr>
            <a:lvl9pPr lvl="8">
              <a:spcBef>
                <a:spcPts val="0"/>
              </a:spcBef>
              <a:buSzPct val="100000"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+ 2 column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543000" y="606300"/>
            <a:ext cx="8058000" cy="4083299"/>
          </a:xfrm>
          <a:prstGeom prst="rect">
            <a:avLst/>
          </a:prstGeom>
          <a:solidFill>
            <a:srgbClr val="000000">
              <a:alpha val="20000"/>
            </a:srgbClr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/>
          <p:nvPr/>
        </p:nvSpPr>
        <p:spPr>
          <a:xfrm>
            <a:off x="543000" y="530100"/>
            <a:ext cx="8058000" cy="40832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8" name="Shape 38"/>
          <p:cNvCxnSpPr/>
          <p:nvPr/>
        </p:nvCxnSpPr>
        <p:spPr>
          <a:xfrm>
            <a:off x="1333200" y="530111"/>
            <a:ext cx="0" cy="802799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9" name="Shape 39"/>
          <p:cNvCxnSpPr/>
          <p:nvPr/>
        </p:nvCxnSpPr>
        <p:spPr>
          <a:xfrm>
            <a:off x="542850" y="1326975"/>
            <a:ext cx="8058300" cy="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40" name="Shape 40"/>
          <p:cNvSpPr txBox="1"/>
          <p:nvPr>
            <p:ph type="title"/>
          </p:nvPr>
        </p:nvSpPr>
        <p:spPr>
          <a:xfrm>
            <a:off x="1379650" y="530100"/>
            <a:ext cx="6725400" cy="796799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x="1333200" y="1538075"/>
            <a:ext cx="3232199" cy="2762699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2" name="Shape 42"/>
          <p:cNvSpPr txBox="1"/>
          <p:nvPr>
            <p:ph idx="2" type="body"/>
          </p:nvPr>
        </p:nvSpPr>
        <p:spPr>
          <a:xfrm>
            <a:off x="4988460" y="1538075"/>
            <a:ext cx="3232199" cy="2762699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+ 3 columns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/>
        </p:nvSpPr>
        <p:spPr>
          <a:xfrm>
            <a:off x="543000" y="606300"/>
            <a:ext cx="8058000" cy="4083299"/>
          </a:xfrm>
          <a:prstGeom prst="rect">
            <a:avLst/>
          </a:prstGeom>
          <a:solidFill>
            <a:srgbClr val="000000">
              <a:alpha val="20000"/>
            </a:srgbClr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" name="Shape 45"/>
          <p:cNvSpPr/>
          <p:nvPr/>
        </p:nvSpPr>
        <p:spPr>
          <a:xfrm>
            <a:off x="543000" y="530100"/>
            <a:ext cx="8058000" cy="40832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6" name="Shape 46"/>
          <p:cNvCxnSpPr/>
          <p:nvPr/>
        </p:nvCxnSpPr>
        <p:spPr>
          <a:xfrm>
            <a:off x="1333200" y="530111"/>
            <a:ext cx="0" cy="802799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47" name="Shape 47"/>
          <p:cNvCxnSpPr/>
          <p:nvPr/>
        </p:nvCxnSpPr>
        <p:spPr>
          <a:xfrm>
            <a:off x="542850" y="1326975"/>
            <a:ext cx="8058300" cy="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48" name="Shape 48"/>
          <p:cNvSpPr txBox="1"/>
          <p:nvPr>
            <p:ph type="title"/>
          </p:nvPr>
        </p:nvSpPr>
        <p:spPr>
          <a:xfrm>
            <a:off x="1379650" y="530100"/>
            <a:ext cx="6725400" cy="796799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49" name="Shape 49"/>
          <p:cNvSpPr txBox="1"/>
          <p:nvPr>
            <p:ph idx="1" type="body"/>
          </p:nvPr>
        </p:nvSpPr>
        <p:spPr>
          <a:xfrm>
            <a:off x="1333200" y="1504100"/>
            <a:ext cx="2235599" cy="272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ct val="100000"/>
              <a:defRPr sz="1600"/>
            </a:lvl1pPr>
            <a:lvl2pPr lvl="1" rtl="0">
              <a:spcBef>
                <a:spcPts val="0"/>
              </a:spcBef>
              <a:buSzPct val="100000"/>
              <a:defRPr sz="1600"/>
            </a:lvl2pPr>
            <a:lvl3pPr lvl="2" rtl="0">
              <a:spcBef>
                <a:spcPts val="0"/>
              </a:spcBef>
              <a:buSzPct val="100000"/>
              <a:defRPr sz="1600"/>
            </a:lvl3pPr>
            <a:lvl4pPr lvl="3" rtl="0">
              <a:spcBef>
                <a:spcPts val="0"/>
              </a:spcBef>
              <a:buSzPct val="100000"/>
              <a:defRPr sz="1600"/>
            </a:lvl4pPr>
            <a:lvl5pPr lvl="4" rtl="0">
              <a:spcBef>
                <a:spcPts val="0"/>
              </a:spcBef>
              <a:buSzPct val="100000"/>
              <a:defRPr sz="1600"/>
            </a:lvl5pPr>
            <a:lvl6pPr lvl="5" rtl="0">
              <a:spcBef>
                <a:spcPts val="0"/>
              </a:spcBef>
              <a:buSzPct val="100000"/>
              <a:defRPr sz="1600"/>
            </a:lvl6pPr>
            <a:lvl7pPr lvl="6" rtl="0">
              <a:spcBef>
                <a:spcPts val="0"/>
              </a:spcBef>
              <a:buSzPct val="100000"/>
              <a:defRPr sz="1600"/>
            </a:lvl7pPr>
            <a:lvl8pPr lvl="7" rtl="0">
              <a:spcBef>
                <a:spcPts val="0"/>
              </a:spcBef>
              <a:buSzPct val="100000"/>
              <a:defRPr sz="1600"/>
            </a:lvl8pPr>
            <a:lvl9pPr lvl="8" rtl="0">
              <a:spcBef>
                <a:spcPts val="0"/>
              </a:spcBef>
              <a:buSzPct val="100000"/>
              <a:defRPr sz="16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3683437" y="1504100"/>
            <a:ext cx="2235599" cy="272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ct val="100000"/>
              <a:defRPr sz="1600"/>
            </a:lvl1pPr>
            <a:lvl2pPr lvl="1" rtl="0">
              <a:spcBef>
                <a:spcPts val="0"/>
              </a:spcBef>
              <a:buSzPct val="100000"/>
              <a:defRPr sz="1600"/>
            </a:lvl2pPr>
            <a:lvl3pPr lvl="2" rtl="0">
              <a:spcBef>
                <a:spcPts val="0"/>
              </a:spcBef>
              <a:buSzPct val="100000"/>
              <a:defRPr sz="1600"/>
            </a:lvl3pPr>
            <a:lvl4pPr lvl="3" rtl="0">
              <a:spcBef>
                <a:spcPts val="0"/>
              </a:spcBef>
              <a:buSzPct val="100000"/>
              <a:defRPr sz="1600"/>
            </a:lvl4pPr>
            <a:lvl5pPr lvl="4" rtl="0">
              <a:spcBef>
                <a:spcPts val="0"/>
              </a:spcBef>
              <a:buSzPct val="100000"/>
              <a:defRPr sz="1600"/>
            </a:lvl5pPr>
            <a:lvl6pPr lvl="5" rtl="0">
              <a:spcBef>
                <a:spcPts val="0"/>
              </a:spcBef>
              <a:buSzPct val="100000"/>
              <a:defRPr sz="1600"/>
            </a:lvl6pPr>
            <a:lvl7pPr lvl="6" rtl="0">
              <a:spcBef>
                <a:spcPts val="0"/>
              </a:spcBef>
              <a:buSzPct val="100000"/>
              <a:defRPr sz="1600"/>
            </a:lvl7pPr>
            <a:lvl8pPr lvl="7" rtl="0">
              <a:spcBef>
                <a:spcPts val="0"/>
              </a:spcBef>
              <a:buSzPct val="100000"/>
              <a:defRPr sz="1600"/>
            </a:lvl8pPr>
            <a:lvl9pPr lvl="8" rtl="0">
              <a:spcBef>
                <a:spcPts val="0"/>
              </a:spcBef>
              <a:buSzPct val="100000"/>
              <a:defRPr sz="1600"/>
            </a:lvl9pPr>
          </a:lstStyle>
          <a:p/>
        </p:txBody>
      </p:sp>
      <p:sp>
        <p:nvSpPr>
          <p:cNvPr id="51" name="Shape 51"/>
          <p:cNvSpPr txBox="1"/>
          <p:nvPr>
            <p:ph idx="3" type="body"/>
          </p:nvPr>
        </p:nvSpPr>
        <p:spPr>
          <a:xfrm>
            <a:off x="6033675" y="1504100"/>
            <a:ext cx="2235599" cy="272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ct val="100000"/>
              <a:defRPr sz="1600"/>
            </a:lvl1pPr>
            <a:lvl2pPr lvl="1" rtl="0">
              <a:spcBef>
                <a:spcPts val="0"/>
              </a:spcBef>
              <a:buSzPct val="100000"/>
              <a:defRPr sz="1600"/>
            </a:lvl2pPr>
            <a:lvl3pPr lvl="2" rtl="0">
              <a:spcBef>
                <a:spcPts val="0"/>
              </a:spcBef>
              <a:buSzPct val="100000"/>
              <a:defRPr sz="1600"/>
            </a:lvl3pPr>
            <a:lvl4pPr lvl="3" rtl="0">
              <a:spcBef>
                <a:spcPts val="0"/>
              </a:spcBef>
              <a:buSzPct val="100000"/>
              <a:defRPr sz="1600"/>
            </a:lvl4pPr>
            <a:lvl5pPr lvl="4" rtl="0">
              <a:spcBef>
                <a:spcPts val="0"/>
              </a:spcBef>
              <a:buSzPct val="100000"/>
              <a:defRPr sz="1600"/>
            </a:lvl5pPr>
            <a:lvl6pPr lvl="5" rtl="0">
              <a:spcBef>
                <a:spcPts val="0"/>
              </a:spcBef>
              <a:buSzPct val="100000"/>
              <a:defRPr sz="1600"/>
            </a:lvl6pPr>
            <a:lvl7pPr lvl="6" rtl="0">
              <a:spcBef>
                <a:spcPts val="0"/>
              </a:spcBef>
              <a:buSzPct val="100000"/>
              <a:defRPr sz="1600"/>
            </a:lvl7pPr>
            <a:lvl8pPr lvl="7" rtl="0">
              <a:spcBef>
                <a:spcPts val="0"/>
              </a:spcBef>
              <a:buSzPct val="100000"/>
              <a:defRPr sz="1600"/>
            </a:lvl8pPr>
            <a:lvl9pPr lvl="8" rtl="0">
              <a:spcBef>
                <a:spcPts val="0"/>
              </a:spcBef>
              <a:buSzPct val="100000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/>
        </p:nvSpPr>
        <p:spPr>
          <a:xfrm>
            <a:off x="543000" y="606300"/>
            <a:ext cx="8058000" cy="4083299"/>
          </a:xfrm>
          <a:prstGeom prst="rect">
            <a:avLst/>
          </a:prstGeom>
          <a:solidFill>
            <a:srgbClr val="000000">
              <a:alpha val="20000"/>
            </a:srgbClr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/>
          <p:nvPr/>
        </p:nvSpPr>
        <p:spPr>
          <a:xfrm>
            <a:off x="543000" y="530100"/>
            <a:ext cx="8058000" cy="40832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55" name="Shape 55"/>
          <p:cNvCxnSpPr/>
          <p:nvPr/>
        </p:nvCxnSpPr>
        <p:spPr>
          <a:xfrm>
            <a:off x="1333200" y="530111"/>
            <a:ext cx="0" cy="802799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56" name="Shape 56"/>
          <p:cNvCxnSpPr/>
          <p:nvPr/>
        </p:nvCxnSpPr>
        <p:spPr>
          <a:xfrm>
            <a:off x="542850" y="1326975"/>
            <a:ext cx="8058300" cy="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57" name="Shape 57"/>
          <p:cNvSpPr txBox="1"/>
          <p:nvPr>
            <p:ph type="title"/>
          </p:nvPr>
        </p:nvSpPr>
        <p:spPr>
          <a:xfrm>
            <a:off x="1379650" y="530100"/>
            <a:ext cx="6725400" cy="796799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/>
        </p:nvSpPr>
        <p:spPr>
          <a:xfrm>
            <a:off x="543000" y="606300"/>
            <a:ext cx="8058000" cy="4083299"/>
          </a:xfrm>
          <a:prstGeom prst="rect">
            <a:avLst/>
          </a:prstGeom>
          <a:solidFill>
            <a:srgbClr val="000000">
              <a:alpha val="20000"/>
            </a:srgbClr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" name="Shape 60"/>
          <p:cNvSpPr/>
          <p:nvPr/>
        </p:nvSpPr>
        <p:spPr>
          <a:xfrm>
            <a:off x="543000" y="530100"/>
            <a:ext cx="8058000" cy="40832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61" name="Shape 61"/>
          <p:cNvCxnSpPr/>
          <p:nvPr/>
        </p:nvCxnSpPr>
        <p:spPr>
          <a:xfrm>
            <a:off x="542850" y="4204075"/>
            <a:ext cx="8058300" cy="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62" name="Shape 62"/>
          <p:cNvSpPr txBox="1"/>
          <p:nvPr>
            <p:ph idx="1" type="body"/>
          </p:nvPr>
        </p:nvSpPr>
        <p:spPr>
          <a:xfrm>
            <a:off x="542850" y="4204075"/>
            <a:ext cx="8058300" cy="409199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buNone/>
              <a:defRPr sz="1000"/>
            </a:lvl1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 with horizontal divider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Shape 64"/>
          <p:cNvGrpSpPr/>
          <p:nvPr/>
        </p:nvGrpSpPr>
        <p:grpSpPr>
          <a:xfrm>
            <a:off x="543000" y="530100"/>
            <a:ext cx="8058000" cy="4159499"/>
            <a:chOff x="543000" y="530100"/>
            <a:chExt cx="8058000" cy="4159499"/>
          </a:xfrm>
        </p:grpSpPr>
        <p:sp>
          <p:nvSpPr>
            <p:cNvPr id="65" name="Shape 65"/>
            <p:cNvSpPr/>
            <p:nvPr/>
          </p:nvSpPr>
          <p:spPr>
            <a:xfrm>
              <a:off x="543000" y="606300"/>
              <a:ext cx="8058000" cy="4083299"/>
            </a:xfrm>
            <a:prstGeom prst="rect">
              <a:avLst/>
            </a:prstGeom>
            <a:solidFill>
              <a:srgbClr val="000000">
                <a:alpha val="20000"/>
              </a:srgb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6" name="Shape 66"/>
            <p:cNvSpPr/>
            <p:nvPr/>
          </p:nvSpPr>
          <p:spPr>
            <a:xfrm>
              <a:off x="543000" y="530100"/>
              <a:ext cx="8058000" cy="408329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67" name="Shape 67"/>
          <p:cNvCxnSpPr/>
          <p:nvPr/>
        </p:nvCxnSpPr>
        <p:spPr>
          <a:xfrm>
            <a:off x="1333200" y="530111"/>
            <a:ext cx="0" cy="802799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68" name="Shape 68"/>
          <p:cNvCxnSpPr/>
          <p:nvPr/>
        </p:nvCxnSpPr>
        <p:spPr>
          <a:xfrm>
            <a:off x="542850" y="1326975"/>
            <a:ext cx="8058300" cy="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idx="1" type="body"/>
          </p:nvPr>
        </p:nvSpPr>
        <p:spPr>
          <a:xfrm>
            <a:off x="1379650" y="1502273"/>
            <a:ext cx="6725400" cy="28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600"/>
              </a:spcBef>
              <a:buClr>
                <a:srgbClr val="D9D9D9"/>
              </a:buClr>
              <a:buSzPct val="100000"/>
              <a:buFont typeface="Bitter"/>
              <a:buChar char="■"/>
              <a:defRPr sz="3000">
                <a:solidFill>
                  <a:srgbClr val="434343"/>
                </a:solidFill>
                <a:latin typeface="Bitter"/>
                <a:ea typeface="Bitter"/>
                <a:cs typeface="Bitter"/>
                <a:sym typeface="Bitter"/>
              </a:defRPr>
            </a:lvl1pPr>
            <a:lvl2pPr lvl="1">
              <a:spcBef>
                <a:spcPts val="480"/>
              </a:spcBef>
              <a:buClr>
                <a:srgbClr val="D9D9D9"/>
              </a:buClr>
              <a:buSzPct val="100000"/>
              <a:buFont typeface="Bitter"/>
              <a:buChar char="■"/>
              <a:defRPr sz="2400">
                <a:solidFill>
                  <a:srgbClr val="434343"/>
                </a:solidFill>
                <a:latin typeface="Bitter"/>
                <a:ea typeface="Bitter"/>
                <a:cs typeface="Bitter"/>
                <a:sym typeface="Bitter"/>
              </a:defRPr>
            </a:lvl2pPr>
            <a:lvl3pPr lvl="2">
              <a:spcBef>
                <a:spcPts val="480"/>
              </a:spcBef>
              <a:buClr>
                <a:srgbClr val="D9D9D9"/>
              </a:buClr>
              <a:buSzPct val="100000"/>
              <a:buFont typeface="Bitter"/>
              <a:buChar char="■"/>
              <a:defRPr sz="2400">
                <a:solidFill>
                  <a:srgbClr val="434343"/>
                </a:solidFill>
                <a:latin typeface="Bitter"/>
                <a:ea typeface="Bitter"/>
                <a:cs typeface="Bitter"/>
                <a:sym typeface="Bitter"/>
              </a:defRPr>
            </a:lvl3pPr>
            <a:lvl4pPr lvl="3">
              <a:spcBef>
                <a:spcPts val="360"/>
              </a:spcBef>
              <a:buClr>
                <a:srgbClr val="D9D9D9"/>
              </a:buClr>
              <a:buSzPct val="100000"/>
              <a:buFont typeface="Bitter"/>
              <a:buChar char="■"/>
              <a:defRPr sz="1800">
                <a:solidFill>
                  <a:srgbClr val="434343"/>
                </a:solidFill>
                <a:latin typeface="Bitter"/>
                <a:ea typeface="Bitter"/>
                <a:cs typeface="Bitter"/>
                <a:sym typeface="Bitter"/>
              </a:defRPr>
            </a:lvl4pPr>
            <a:lvl5pPr lvl="4">
              <a:spcBef>
                <a:spcPts val="360"/>
              </a:spcBef>
              <a:buClr>
                <a:srgbClr val="434343"/>
              </a:buClr>
              <a:buSzPct val="100000"/>
              <a:buFont typeface="Bitter"/>
              <a:buChar char="○"/>
              <a:defRPr sz="1800">
                <a:solidFill>
                  <a:srgbClr val="434343"/>
                </a:solidFill>
                <a:latin typeface="Bitter"/>
                <a:ea typeface="Bitter"/>
                <a:cs typeface="Bitter"/>
                <a:sym typeface="Bitter"/>
              </a:defRPr>
            </a:lvl5pPr>
            <a:lvl6pPr lvl="5">
              <a:spcBef>
                <a:spcPts val="360"/>
              </a:spcBef>
              <a:buClr>
                <a:srgbClr val="434343"/>
              </a:buClr>
              <a:buSzPct val="100000"/>
              <a:buFont typeface="Bitter"/>
              <a:buChar char="■"/>
              <a:defRPr sz="1800">
                <a:solidFill>
                  <a:srgbClr val="434343"/>
                </a:solidFill>
                <a:latin typeface="Bitter"/>
                <a:ea typeface="Bitter"/>
                <a:cs typeface="Bitter"/>
                <a:sym typeface="Bitter"/>
              </a:defRPr>
            </a:lvl6pPr>
            <a:lvl7pPr lvl="6">
              <a:spcBef>
                <a:spcPts val="360"/>
              </a:spcBef>
              <a:buClr>
                <a:srgbClr val="434343"/>
              </a:buClr>
              <a:buSzPct val="100000"/>
              <a:buFont typeface="Bitter"/>
              <a:buChar char="●"/>
              <a:defRPr sz="1800">
                <a:solidFill>
                  <a:srgbClr val="434343"/>
                </a:solidFill>
                <a:latin typeface="Bitter"/>
                <a:ea typeface="Bitter"/>
                <a:cs typeface="Bitter"/>
                <a:sym typeface="Bitter"/>
              </a:defRPr>
            </a:lvl7pPr>
            <a:lvl8pPr lvl="7">
              <a:spcBef>
                <a:spcPts val="360"/>
              </a:spcBef>
              <a:buClr>
                <a:srgbClr val="434343"/>
              </a:buClr>
              <a:buSzPct val="100000"/>
              <a:buFont typeface="Bitter"/>
              <a:buChar char="○"/>
              <a:defRPr sz="1800">
                <a:solidFill>
                  <a:srgbClr val="434343"/>
                </a:solidFill>
                <a:latin typeface="Bitter"/>
                <a:ea typeface="Bitter"/>
                <a:cs typeface="Bitter"/>
                <a:sym typeface="Bitter"/>
              </a:defRPr>
            </a:lvl8pPr>
            <a:lvl9pPr lvl="8">
              <a:spcBef>
                <a:spcPts val="360"/>
              </a:spcBef>
              <a:buClr>
                <a:srgbClr val="434343"/>
              </a:buClr>
              <a:buSzPct val="100000"/>
              <a:buFont typeface="Bitter"/>
              <a:buChar char="■"/>
              <a:defRPr sz="1800">
                <a:solidFill>
                  <a:srgbClr val="434343"/>
                </a:solidFill>
                <a:latin typeface="Bitter"/>
                <a:ea typeface="Bitter"/>
                <a:cs typeface="Bitter"/>
                <a:sym typeface="Bitter"/>
              </a:defRPr>
            </a:lvl9pPr>
          </a:lstStyle>
          <a:p/>
        </p:txBody>
      </p:sp>
      <p:sp>
        <p:nvSpPr>
          <p:cNvPr id="7" name="Shape 7"/>
          <p:cNvSpPr txBox="1"/>
          <p:nvPr>
            <p:ph type="title"/>
          </p:nvPr>
        </p:nvSpPr>
        <p:spPr>
          <a:xfrm>
            <a:off x="1379650" y="530100"/>
            <a:ext cx="6725400" cy="796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rgbClr val="999999"/>
              </a:buClr>
              <a:buSzPct val="100000"/>
              <a:buFont typeface="Arvo"/>
              <a:buNone/>
              <a:defRPr sz="1800">
                <a:solidFill>
                  <a:srgbClr val="999999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>
              <a:spcBef>
                <a:spcPts val="0"/>
              </a:spcBef>
              <a:buClr>
                <a:srgbClr val="999999"/>
              </a:buClr>
              <a:buSzPct val="100000"/>
              <a:buFont typeface="Arvo"/>
              <a:buNone/>
              <a:defRPr sz="1800">
                <a:solidFill>
                  <a:srgbClr val="999999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>
              <a:spcBef>
                <a:spcPts val="0"/>
              </a:spcBef>
              <a:buClr>
                <a:srgbClr val="999999"/>
              </a:buClr>
              <a:buSzPct val="100000"/>
              <a:buFont typeface="Arvo"/>
              <a:buNone/>
              <a:defRPr sz="1800">
                <a:solidFill>
                  <a:srgbClr val="999999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>
              <a:spcBef>
                <a:spcPts val="0"/>
              </a:spcBef>
              <a:buClr>
                <a:srgbClr val="999999"/>
              </a:buClr>
              <a:buSzPct val="100000"/>
              <a:buFont typeface="Arvo"/>
              <a:buNone/>
              <a:defRPr sz="1800">
                <a:solidFill>
                  <a:srgbClr val="999999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>
              <a:spcBef>
                <a:spcPts val="0"/>
              </a:spcBef>
              <a:buClr>
                <a:srgbClr val="999999"/>
              </a:buClr>
              <a:buSzPct val="100000"/>
              <a:buFont typeface="Arvo"/>
              <a:buNone/>
              <a:defRPr sz="1800">
                <a:solidFill>
                  <a:srgbClr val="999999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>
              <a:spcBef>
                <a:spcPts val="0"/>
              </a:spcBef>
              <a:buClr>
                <a:srgbClr val="999999"/>
              </a:buClr>
              <a:buSzPct val="100000"/>
              <a:buFont typeface="Arvo"/>
              <a:buNone/>
              <a:defRPr sz="1800">
                <a:solidFill>
                  <a:srgbClr val="999999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>
              <a:spcBef>
                <a:spcPts val="0"/>
              </a:spcBef>
              <a:buClr>
                <a:srgbClr val="999999"/>
              </a:buClr>
              <a:buSzPct val="100000"/>
              <a:buFont typeface="Arvo"/>
              <a:buNone/>
              <a:defRPr sz="1800">
                <a:solidFill>
                  <a:srgbClr val="999999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>
              <a:spcBef>
                <a:spcPts val="0"/>
              </a:spcBef>
              <a:buClr>
                <a:srgbClr val="999999"/>
              </a:buClr>
              <a:buSzPct val="100000"/>
              <a:buFont typeface="Arvo"/>
              <a:buNone/>
              <a:defRPr sz="1800">
                <a:solidFill>
                  <a:srgbClr val="999999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>
              <a:spcBef>
                <a:spcPts val="0"/>
              </a:spcBef>
              <a:buClr>
                <a:srgbClr val="999999"/>
              </a:buClr>
              <a:buSzPct val="100000"/>
              <a:buFont typeface="Arvo"/>
              <a:buNone/>
              <a:defRPr sz="1800">
                <a:solidFill>
                  <a:srgbClr val="999999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ransition>
    <p:fade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://www.google.com/sheets/about/" TargetMode="External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hyperlink" Target="#slide=id.g35ed75ccf_0141" TargetMode="External"/><Relationship Id="rId4" Type="http://schemas.openxmlformats.org/officeDocument/2006/relationships/hyperlink" Target="http://www.slidescarnival.com/help-use-presentation-template" TargetMode="External"/><Relationship Id="rId5" Type="http://schemas.openxmlformats.org/officeDocument/2006/relationships/hyperlink" Target="http://creativecommons.org/licenses/by/4.0/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://www.slidescarnival.com/" TargetMode="External"/><Relationship Id="rId4" Type="http://schemas.openxmlformats.org/officeDocument/2006/relationships/hyperlink" Target="http://unsplash.com/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www.google.com/fonts#UsePlace:use/Collection:Arvo:400,700,400italic,700italic%7CBitter:400,700,400italic" TargetMode="External"/><Relationship Id="rId4" Type="http://schemas.openxmlformats.org/officeDocument/2006/relationships/image" Target="../media/image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twitter.com/googledocs/status/730087240156643328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ctrTitle"/>
          </p:nvPr>
        </p:nvSpPr>
        <p:spPr>
          <a:xfrm>
            <a:off x="2436950" y="1860375"/>
            <a:ext cx="4270200" cy="1728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This is your presentation title</a:t>
            </a:r>
          </a:p>
        </p:txBody>
      </p:sp>
      <p:grpSp>
        <p:nvGrpSpPr>
          <p:cNvPr id="85" name="Shape 85"/>
          <p:cNvGrpSpPr/>
          <p:nvPr/>
        </p:nvGrpSpPr>
        <p:grpSpPr>
          <a:xfrm>
            <a:off x="4371745" y="1319983"/>
            <a:ext cx="400403" cy="379518"/>
            <a:chOff x="5300400" y="3670175"/>
            <a:chExt cx="421300" cy="399325"/>
          </a:xfrm>
        </p:grpSpPr>
        <p:sp>
          <p:nvSpPr>
            <p:cNvPr id="86" name="Shape 86"/>
            <p:cNvSpPr/>
            <p:nvPr/>
          </p:nvSpPr>
          <p:spPr>
            <a:xfrm>
              <a:off x="5300400" y="3708025"/>
              <a:ext cx="421300" cy="267450"/>
            </a:xfrm>
            <a:custGeom>
              <a:pathLst>
                <a:path extrusionOk="0" h="10698" w="16852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87" name="Shape 87"/>
            <p:cNvSpPr/>
            <p:nvPr/>
          </p:nvSpPr>
          <p:spPr>
            <a:xfrm>
              <a:off x="5498825" y="3670175"/>
              <a:ext cx="24450" cy="25650"/>
            </a:xfrm>
            <a:custGeom>
              <a:pathLst>
                <a:path extrusionOk="0" h="1026" w="978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88" name="Shape 88"/>
            <p:cNvSpPr/>
            <p:nvPr/>
          </p:nvSpPr>
          <p:spPr>
            <a:xfrm>
              <a:off x="5366325" y="3987675"/>
              <a:ext cx="61100" cy="81825"/>
            </a:xfrm>
            <a:custGeom>
              <a:pathLst>
                <a:path extrusionOk="0" h="3273" w="2444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89" name="Shape 89"/>
            <p:cNvSpPr/>
            <p:nvPr/>
          </p:nvSpPr>
          <p:spPr>
            <a:xfrm>
              <a:off x="5594700" y="3987675"/>
              <a:ext cx="61075" cy="81825"/>
            </a:xfrm>
            <a:custGeom>
              <a:pathLst>
                <a:path extrusionOk="0" h="3273" w="2443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90" name="Shape 90"/>
            <p:cNvSpPr/>
            <p:nvPr/>
          </p:nvSpPr>
          <p:spPr>
            <a:xfrm>
              <a:off x="5324825" y="3732450"/>
              <a:ext cx="372475" cy="218600"/>
            </a:xfrm>
            <a:custGeom>
              <a:pathLst>
                <a:path extrusionOk="0" h="8744" w="14899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type="title"/>
          </p:nvPr>
        </p:nvSpPr>
        <p:spPr>
          <a:xfrm>
            <a:off x="1379650" y="530100"/>
            <a:ext cx="6725400" cy="796799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 picture is worth a thousand words</a:t>
            </a:r>
          </a:p>
        </p:txBody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1339125" y="1326900"/>
            <a:ext cx="2678399" cy="3031499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600"/>
              <a:t>A complex idea can be conveyed with just a single still image, namely making it possible to absorb large amounts of data quickly.</a:t>
            </a:r>
          </a:p>
        </p:txBody>
      </p:sp>
      <p:grpSp>
        <p:nvGrpSpPr>
          <p:cNvPr id="170" name="Shape 170"/>
          <p:cNvGrpSpPr/>
          <p:nvPr/>
        </p:nvGrpSpPr>
        <p:grpSpPr>
          <a:xfrm>
            <a:off x="790188" y="778013"/>
            <a:ext cx="312073" cy="312073"/>
            <a:chOff x="1922075" y="1629000"/>
            <a:chExt cx="437200" cy="437200"/>
          </a:xfrm>
        </p:grpSpPr>
        <p:sp>
          <p:nvSpPr>
            <p:cNvPr id="171" name="Shape 171"/>
            <p:cNvSpPr/>
            <p:nvPr/>
          </p:nvSpPr>
          <p:spPr>
            <a:xfrm>
              <a:off x="2208425" y="1629000"/>
              <a:ext cx="150850" cy="150850"/>
            </a:xfrm>
            <a:custGeom>
              <a:pathLst>
                <a:path extrusionOk="0" h="6034" w="6034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172" name="Shape 172"/>
            <p:cNvSpPr/>
            <p:nvPr/>
          </p:nvSpPr>
          <p:spPr>
            <a:xfrm>
              <a:off x="1922075" y="1686400"/>
              <a:ext cx="379800" cy="379800"/>
            </a:xfrm>
            <a:custGeom>
              <a:pathLst>
                <a:path extrusionOk="0" h="15192" w="15192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</p:grpSp>
      <p:pic>
        <p:nvPicPr>
          <p:cNvPr descr="_0001_IMG_5864.jpg" id="173" name="Shape 173"/>
          <p:cNvPicPr preferRelativeResize="0"/>
          <p:nvPr/>
        </p:nvPicPr>
        <p:blipFill rotWithShape="1">
          <a:blip r:embed="rId3">
            <a:alphaModFix/>
          </a:blip>
          <a:srcRect b="0" l="8188" r="9" t="0"/>
          <a:stretch/>
        </p:blipFill>
        <p:spPr>
          <a:xfrm>
            <a:off x="4572000" y="1326900"/>
            <a:ext cx="4031600" cy="32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/>
        </p:nvSpPr>
        <p:spPr>
          <a:xfrm>
            <a:off x="1876150" y="996225"/>
            <a:ext cx="5391599" cy="783899"/>
          </a:xfrm>
          <a:prstGeom prst="rect">
            <a:avLst/>
          </a:prstGeom>
          <a:solidFill>
            <a:srgbClr val="000000">
              <a:alpha val="20000"/>
            </a:srgbClr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9" name="Shape 179"/>
          <p:cNvSpPr/>
          <p:nvPr/>
        </p:nvSpPr>
        <p:spPr>
          <a:xfrm>
            <a:off x="1876150" y="920025"/>
            <a:ext cx="5391599" cy="7838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0" name="Shape 180"/>
          <p:cNvSpPr txBox="1"/>
          <p:nvPr>
            <p:ph idx="4294967295" type="title"/>
          </p:nvPr>
        </p:nvSpPr>
        <p:spPr>
          <a:xfrm>
            <a:off x="2034400" y="1059125"/>
            <a:ext cx="5075099" cy="505799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400">
                <a:solidFill>
                  <a:srgbClr val="434343"/>
                </a:solidFill>
                <a:latin typeface="Bitter"/>
                <a:ea typeface="Bitter"/>
                <a:cs typeface="Bitter"/>
                <a:sym typeface="Bitter"/>
              </a:rPr>
              <a:t>Want big impact? </a:t>
            </a:r>
            <a:r>
              <a:rPr b="0" lang="en" sz="1400">
                <a:solidFill>
                  <a:srgbClr val="434343"/>
                </a:solidFill>
                <a:latin typeface="Bitter"/>
                <a:ea typeface="Bitter"/>
                <a:cs typeface="Bitter"/>
                <a:sym typeface="Bitter"/>
              </a:rPr>
              <a:t>Use big image.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>
            <p:ph type="title"/>
          </p:nvPr>
        </p:nvSpPr>
        <p:spPr>
          <a:xfrm>
            <a:off x="1379650" y="530100"/>
            <a:ext cx="6725400" cy="796799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Use charts to explain your ideas</a:t>
            </a:r>
          </a:p>
        </p:txBody>
      </p:sp>
      <p:sp>
        <p:nvSpPr>
          <p:cNvPr id="186" name="Shape 186"/>
          <p:cNvSpPr/>
          <p:nvPr/>
        </p:nvSpPr>
        <p:spPr>
          <a:xfrm>
            <a:off x="3505500" y="1884725"/>
            <a:ext cx="2133000" cy="2133000"/>
          </a:xfrm>
          <a:prstGeom prst="ellipse">
            <a:avLst/>
          </a:prstGeom>
          <a:noFill/>
          <a:ln cap="flat" cmpd="sng" w="114300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>
                <a:solidFill>
                  <a:srgbClr val="434343"/>
                </a:solidFill>
                <a:latin typeface="Bitter"/>
                <a:ea typeface="Bitter"/>
                <a:cs typeface="Bitter"/>
                <a:sym typeface="Bitter"/>
              </a:rPr>
              <a:t>Gray</a:t>
            </a:r>
          </a:p>
        </p:txBody>
      </p:sp>
      <p:sp>
        <p:nvSpPr>
          <p:cNvPr id="187" name="Shape 187"/>
          <p:cNvSpPr/>
          <p:nvPr/>
        </p:nvSpPr>
        <p:spPr>
          <a:xfrm>
            <a:off x="1683375" y="1884725"/>
            <a:ext cx="2133000" cy="2133000"/>
          </a:xfrm>
          <a:prstGeom prst="ellipse">
            <a:avLst/>
          </a:prstGeom>
          <a:noFill/>
          <a:ln cap="flat" cmpd="sng" w="114300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434343"/>
                </a:solidFill>
                <a:latin typeface="Bitter"/>
                <a:ea typeface="Bitter"/>
                <a:cs typeface="Bitter"/>
                <a:sym typeface="Bitter"/>
              </a:rPr>
              <a:t>White</a:t>
            </a:r>
          </a:p>
        </p:txBody>
      </p:sp>
      <p:sp>
        <p:nvSpPr>
          <p:cNvPr id="188" name="Shape 188"/>
          <p:cNvSpPr/>
          <p:nvPr/>
        </p:nvSpPr>
        <p:spPr>
          <a:xfrm>
            <a:off x="5327625" y="1884725"/>
            <a:ext cx="2133000" cy="2133000"/>
          </a:xfrm>
          <a:prstGeom prst="ellipse">
            <a:avLst/>
          </a:prstGeom>
          <a:noFill/>
          <a:ln cap="flat" cmpd="sng" w="114300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434343"/>
                </a:solidFill>
                <a:latin typeface="Bitter"/>
                <a:ea typeface="Bitter"/>
                <a:cs typeface="Bitter"/>
                <a:sym typeface="Bitter"/>
              </a:rPr>
              <a:t>Black</a:t>
            </a:r>
          </a:p>
        </p:txBody>
      </p:sp>
      <p:grpSp>
        <p:nvGrpSpPr>
          <p:cNvPr id="189" name="Shape 189"/>
          <p:cNvGrpSpPr/>
          <p:nvPr/>
        </p:nvGrpSpPr>
        <p:grpSpPr>
          <a:xfrm>
            <a:off x="790188" y="778013"/>
            <a:ext cx="312073" cy="312073"/>
            <a:chOff x="1922075" y="1629000"/>
            <a:chExt cx="437200" cy="437200"/>
          </a:xfrm>
        </p:grpSpPr>
        <p:sp>
          <p:nvSpPr>
            <p:cNvPr id="190" name="Shape 190"/>
            <p:cNvSpPr/>
            <p:nvPr/>
          </p:nvSpPr>
          <p:spPr>
            <a:xfrm>
              <a:off x="2208425" y="1629000"/>
              <a:ext cx="150850" cy="150850"/>
            </a:xfrm>
            <a:custGeom>
              <a:pathLst>
                <a:path extrusionOk="0" h="6034" w="6034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191" name="Shape 191"/>
            <p:cNvSpPr/>
            <p:nvPr/>
          </p:nvSpPr>
          <p:spPr>
            <a:xfrm>
              <a:off x="1922075" y="1686400"/>
              <a:ext cx="379800" cy="379800"/>
            </a:xfrm>
            <a:custGeom>
              <a:pathLst>
                <a:path extrusionOk="0" h="15192" w="15192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/>
          <p:nvPr>
            <p:ph type="title"/>
          </p:nvPr>
        </p:nvSpPr>
        <p:spPr>
          <a:xfrm>
            <a:off x="1379650" y="530100"/>
            <a:ext cx="6725400" cy="796799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And tables to compare data</a:t>
            </a:r>
          </a:p>
        </p:txBody>
      </p:sp>
      <p:graphicFrame>
        <p:nvGraphicFramePr>
          <p:cNvPr id="197" name="Shape 197"/>
          <p:cNvGraphicFramePr/>
          <p:nvPr/>
        </p:nvGraphicFramePr>
        <p:xfrm>
          <a:off x="1332900" y="13240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{1D78E5D9-D613-4239-BE71-CF5D1B2BA371}</a:tableStyleId>
              </a:tblPr>
              <a:tblGrid>
                <a:gridCol w="1815850"/>
                <a:gridCol w="1815850"/>
                <a:gridCol w="1815850"/>
                <a:gridCol w="1815850"/>
              </a:tblGrid>
              <a:tr h="4092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solidFill>
                          <a:srgbClr val="434343"/>
                        </a:solidFill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434343"/>
                          </a:solidFill>
                          <a:latin typeface="Bitter"/>
                          <a:ea typeface="Bitter"/>
                          <a:cs typeface="Bitter"/>
                          <a:sym typeface="Bitter"/>
                        </a:rPr>
                        <a:t>A</a:t>
                      </a: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434343"/>
                          </a:solidFill>
                          <a:latin typeface="Bitter"/>
                          <a:ea typeface="Bitter"/>
                          <a:cs typeface="Bitter"/>
                          <a:sym typeface="Bitter"/>
                        </a:rPr>
                        <a:t>B</a:t>
                      </a: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434343"/>
                          </a:solidFill>
                          <a:latin typeface="Bitter"/>
                          <a:ea typeface="Bitter"/>
                          <a:cs typeface="Bitter"/>
                          <a:sym typeface="Bitter"/>
                        </a:rPr>
                        <a:t>C</a:t>
                      </a: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3F3F3"/>
                    </a:solidFill>
                  </a:tcPr>
                </a:tc>
              </a:tr>
              <a:tr h="959775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434343"/>
                          </a:solidFill>
                          <a:latin typeface="Bitter"/>
                          <a:ea typeface="Bitter"/>
                          <a:cs typeface="Bitter"/>
                          <a:sym typeface="Bitter"/>
                        </a:rPr>
                        <a:t>Yellow</a:t>
                      </a: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rgbClr val="434343"/>
                          </a:solidFill>
                          <a:latin typeface="Bitter"/>
                          <a:ea typeface="Bitter"/>
                          <a:cs typeface="Bitter"/>
                          <a:sym typeface="Bitter"/>
                        </a:rPr>
                        <a:t>10</a:t>
                      </a: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rgbClr val="434343"/>
                          </a:solidFill>
                          <a:latin typeface="Bitter"/>
                          <a:ea typeface="Bitter"/>
                          <a:cs typeface="Bitter"/>
                          <a:sym typeface="Bitter"/>
                        </a:rPr>
                        <a:t>20</a:t>
                      </a: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rgbClr val="434343"/>
                          </a:solidFill>
                          <a:latin typeface="Bitter"/>
                          <a:ea typeface="Bitter"/>
                          <a:cs typeface="Bitter"/>
                          <a:sym typeface="Bitter"/>
                        </a:rPr>
                        <a:t>7</a:t>
                      </a: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959775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434343"/>
                          </a:solidFill>
                          <a:latin typeface="Bitter"/>
                          <a:ea typeface="Bitter"/>
                          <a:cs typeface="Bitter"/>
                          <a:sym typeface="Bitter"/>
                        </a:rPr>
                        <a:t>Blue</a:t>
                      </a: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rgbClr val="434343"/>
                          </a:solidFill>
                          <a:latin typeface="Bitter"/>
                          <a:ea typeface="Bitter"/>
                          <a:cs typeface="Bitter"/>
                          <a:sym typeface="Bitter"/>
                        </a:rPr>
                        <a:t>30</a:t>
                      </a: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rgbClr val="434343"/>
                          </a:solidFill>
                          <a:latin typeface="Bitter"/>
                          <a:ea typeface="Bitter"/>
                          <a:cs typeface="Bitter"/>
                          <a:sym typeface="Bitter"/>
                        </a:rPr>
                        <a:t>15</a:t>
                      </a: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rgbClr val="434343"/>
                          </a:solidFill>
                          <a:latin typeface="Bitter"/>
                          <a:ea typeface="Bitter"/>
                          <a:cs typeface="Bitter"/>
                          <a:sym typeface="Bitter"/>
                        </a:rPr>
                        <a:t>10</a:t>
                      </a: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9597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434343"/>
                          </a:solidFill>
                          <a:latin typeface="Bitter"/>
                          <a:ea typeface="Bitter"/>
                          <a:cs typeface="Bitter"/>
                          <a:sym typeface="Bitter"/>
                        </a:rPr>
                        <a:t>Orange</a:t>
                      </a: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rgbClr val="434343"/>
                          </a:solidFill>
                          <a:latin typeface="Bitter"/>
                          <a:ea typeface="Bitter"/>
                          <a:cs typeface="Bitter"/>
                          <a:sym typeface="Bitter"/>
                        </a:rPr>
                        <a:t>5</a:t>
                      </a: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rgbClr val="434343"/>
                          </a:solidFill>
                          <a:latin typeface="Bitter"/>
                          <a:ea typeface="Bitter"/>
                          <a:cs typeface="Bitter"/>
                          <a:sym typeface="Bitter"/>
                        </a:rPr>
                        <a:t>24</a:t>
                      </a: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rgbClr val="434343"/>
                          </a:solidFill>
                          <a:latin typeface="Bitter"/>
                          <a:ea typeface="Bitter"/>
                          <a:cs typeface="Bitter"/>
                          <a:sym typeface="Bitter"/>
                        </a:rPr>
                        <a:t>16</a:t>
                      </a: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grpSp>
        <p:nvGrpSpPr>
          <p:cNvPr id="198" name="Shape 198"/>
          <p:cNvGrpSpPr/>
          <p:nvPr/>
        </p:nvGrpSpPr>
        <p:grpSpPr>
          <a:xfrm>
            <a:off x="790188" y="778013"/>
            <a:ext cx="312073" cy="312073"/>
            <a:chOff x="1922075" y="1629000"/>
            <a:chExt cx="437200" cy="437200"/>
          </a:xfrm>
        </p:grpSpPr>
        <p:sp>
          <p:nvSpPr>
            <p:cNvPr id="199" name="Shape 199"/>
            <p:cNvSpPr/>
            <p:nvPr/>
          </p:nvSpPr>
          <p:spPr>
            <a:xfrm>
              <a:off x="2208425" y="1629000"/>
              <a:ext cx="150850" cy="150850"/>
            </a:xfrm>
            <a:custGeom>
              <a:pathLst>
                <a:path extrusionOk="0" h="6034" w="6034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200" name="Shape 200"/>
            <p:cNvSpPr/>
            <p:nvPr/>
          </p:nvSpPr>
          <p:spPr>
            <a:xfrm>
              <a:off x="1922075" y="1686400"/>
              <a:ext cx="379800" cy="379800"/>
            </a:xfrm>
            <a:custGeom>
              <a:pathLst>
                <a:path extrusionOk="0" h="15192" w="15192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/>
          <p:nvPr/>
        </p:nvSpPr>
        <p:spPr>
          <a:xfrm>
            <a:off x="1473874" y="900815"/>
            <a:ext cx="7015162" cy="3341868"/>
          </a:xfrm>
          <a:custGeom>
            <a:pathLst>
              <a:path extrusionOk="0" h="136125" w="28575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6" name="Shape 206"/>
          <p:cNvSpPr/>
          <p:nvPr/>
        </p:nvSpPr>
        <p:spPr>
          <a:xfrm>
            <a:off x="2557800" y="1745531"/>
            <a:ext cx="701999" cy="202500"/>
          </a:xfrm>
          <a:prstGeom prst="wedgeRectCallout">
            <a:avLst>
              <a:gd fmla="val -21428" name="adj1"/>
              <a:gd fmla="val 84287" name="adj2"/>
            </a:avLst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8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rPr>
              <a:t>our office</a:t>
            </a:r>
          </a:p>
        </p:txBody>
      </p:sp>
      <p:sp>
        <p:nvSpPr>
          <p:cNvPr id="207" name="Shape 207"/>
          <p:cNvSpPr/>
          <p:nvPr/>
        </p:nvSpPr>
        <p:spPr>
          <a:xfrm>
            <a:off x="778857" y="766695"/>
            <a:ext cx="334736" cy="334718"/>
          </a:xfrm>
          <a:custGeom>
            <a:pathLst>
              <a:path extrusionOk="0" h="18757" w="18758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208" name="Shape 208"/>
          <p:cNvSpPr/>
          <p:nvPr/>
        </p:nvSpPr>
        <p:spPr>
          <a:xfrm>
            <a:off x="1966725" y="1875876"/>
            <a:ext cx="127691" cy="169192"/>
          </a:xfrm>
          <a:custGeom>
            <a:pathLst>
              <a:path extrusionOk="0" h="15924" w="12018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209" name="Shape 209"/>
          <p:cNvSpPr/>
          <p:nvPr/>
        </p:nvSpPr>
        <p:spPr>
          <a:xfrm>
            <a:off x="3461400" y="3249076"/>
            <a:ext cx="127691" cy="169192"/>
          </a:xfrm>
          <a:custGeom>
            <a:pathLst>
              <a:path extrusionOk="0" h="15924" w="12018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210" name="Shape 210"/>
          <p:cNvSpPr/>
          <p:nvPr/>
        </p:nvSpPr>
        <p:spPr>
          <a:xfrm>
            <a:off x="4360175" y="1706676"/>
            <a:ext cx="127691" cy="169192"/>
          </a:xfrm>
          <a:custGeom>
            <a:pathLst>
              <a:path extrusionOk="0" h="15924" w="12018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211" name="Shape 211"/>
          <p:cNvSpPr/>
          <p:nvPr/>
        </p:nvSpPr>
        <p:spPr>
          <a:xfrm>
            <a:off x="4952300" y="3507576"/>
            <a:ext cx="127691" cy="169192"/>
          </a:xfrm>
          <a:custGeom>
            <a:pathLst>
              <a:path extrusionOk="0" h="15924" w="12018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212" name="Shape 212"/>
          <p:cNvSpPr/>
          <p:nvPr/>
        </p:nvSpPr>
        <p:spPr>
          <a:xfrm>
            <a:off x="6788325" y="2103601"/>
            <a:ext cx="127691" cy="169192"/>
          </a:xfrm>
          <a:custGeom>
            <a:pathLst>
              <a:path extrusionOk="0" h="15924" w="12018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213" name="Shape 213"/>
          <p:cNvSpPr/>
          <p:nvPr/>
        </p:nvSpPr>
        <p:spPr>
          <a:xfrm>
            <a:off x="7392025" y="3552026"/>
            <a:ext cx="127691" cy="169192"/>
          </a:xfrm>
          <a:custGeom>
            <a:pathLst>
              <a:path extrusionOk="0" h="15924" w="12018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/>
          <p:nvPr>
            <p:ph idx="4294967295" type="ctrTitle"/>
          </p:nvPr>
        </p:nvSpPr>
        <p:spPr>
          <a:xfrm>
            <a:off x="1408500" y="1583350"/>
            <a:ext cx="6326999" cy="1159799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9600">
                <a:solidFill>
                  <a:srgbClr val="FFFFFF"/>
                </a:solidFill>
              </a:rPr>
              <a:t>89,526,124</a:t>
            </a:r>
          </a:p>
        </p:txBody>
      </p:sp>
      <p:sp>
        <p:nvSpPr>
          <p:cNvPr id="219" name="Shape 219"/>
          <p:cNvSpPr txBox="1"/>
          <p:nvPr>
            <p:ph idx="4294967295" type="subTitle"/>
          </p:nvPr>
        </p:nvSpPr>
        <p:spPr>
          <a:xfrm>
            <a:off x="1408500" y="2840054"/>
            <a:ext cx="6326999" cy="784799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>
                <a:solidFill>
                  <a:srgbClr val="D9D9D9"/>
                </a:solidFill>
              </a:rPr>
              <a:t>Whoa! That’s a big number, aren’t you proud?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/>
          <p:nvPr>
            <p:ph idx="4294967295" type="ctrTitle"/>
          </p:nvPr>
        </p:nvSpPr>
        <p:spPr>
          <a:xfrm>
            <a:off x="1661475" y="876600"/>
            <a:ext cx="6872999" cy="894899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b="1" lang="en" sz="3600"/>
              <a:t>89,526,124$</a:t>
            </a:r>
          </a:p>
        </p:txBody>
      </p:sp>
      <p:sp>
        <p:nvSpPr>
          <p:cNvPr id="225" name="Shape 225"/>
          <p:cNvSpPr txBox="1"/>
          <p:nvPr>
            <p:ph idx="4294967295" type="subTitle"/>
          </p:nvPr>
        </p:nvSpPr>
        <p:spPr>
          <a:xfrm>
            <a:off x="1661475" y="1487508"/>
            <a:ext cx="6872999" cy="463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 sz="1600"/>
              <a:t>That’s a lot of money</a:t>
            </a:r>
          </a:p>
        </p:txBody>
      </p:sp>
      <p:sp>
        <p:nvSpPr>
          <p:cNvPr id="226" name="Shape 226"/>
          <p:cNvSpPr txBox="1"/>
          <p:nvPr>
            <p:ph idx="4294967295" type="ctrTitle"/>
          </p:nvPr>
        </p:nvSpPr>
        <p:spPr>
          <a:xfrm>
            <a:off x="1661475" y="3200693"/>
            <a:ext cx="6872999" cy="894899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b="1" lang="en" sz="3600"/>
              <a:t>100%</a:t>
            </a:r>
          </a:p>
        </p:txBody>
      </p:sp>
      <p:sp>
        <p:nvSpPr>
          <p:cNvPr id="227" name="Shape 227"/>
          <p:cNvSpPr txBox="1"/>
          <p:nvPr>
            <p:ph idx="4294967295" type="subTitle"/>
          </p:nvPr>
        </p:nvSpPr>
        <p:spPr>
          <a:xfrm>
            <a:off x="1661475" y="3811601"/>
            <a:ext cx="6872999" cy="463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 sz="1600"/>
              <a:t>Total success!</a:t>
            </a:r>
          </a:p>
        </p:txBody>
      </p:sp>
      <p:sp>
        <p:nvSpPr>
          <p:cNvPr id="228" name="Shape 228"/>
          <p:cNvSpPr txBox="1"/>
          <p:nvPr>
            <p:ph idx="4294967295" type="ctrTitle"/>
          </p:nvPr>
        </p:nvSpPr>
        <p:spPr>
          <a:xfrm>
            <a:off x="1661475" y="2038646"/>
            <a:ext cx="6872999" cy="894899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b="1" lang="en" sz="3600"/>
              <a:t>185,244 users</a:t>
            </a:r>
          </a:p>
        </p:txBody>
      </p:sp>
      <p:sp>
        <p:nvSpPr>
          <p:cNvPr id="229" name="Shape 229"/>
          <p:cNvSpPr txBox="1"/>
          <p:nvPr>
            <p:ph idx="4294967295" type="subTitle"/>
          </p:nvPr>
        </p:nvSpPr>
        <p:spPr>
          <a:xfrm>
            <a:off x="1661475" y="2649554"/>
            <a:ext cx="6872999" cy="463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 sz="1600"/>
              <a:t>And a lot of users</a:t>
            </a:r>
          </a:p>
        </p:txBody>
      </p:sp>
      <p:grpSp>
        <p:nvGrpSpPr>
          <p:cNvPr id="230" name="Shape 230"/>
          <p:cNvGrpSpPr/>
          <p:nvPr/>
        </p:nvGrpSpPr>
        <p:grpSpPr>
          <a:xfrm>
            <a:off x="790188" y="778013"/>
            <a:ext cx="312073" cy="312073"/>
            <a:chOff x="1922075" y="1629000"/>
            <a:chExt cx="437200" cy="437200"/>
          </a:xfrm>
        </p:grpSpPr>
        <p:sp>
          <p:nvSpPr>
            <p:cNvPr id="231" name="Shape 231"/>
            <p:cNvSpPr/>
            <p:nvPr/>
          </p:nvSpPr>
          <p:spPr>
            <a:xfrm>
              <a:off x="2208425" y="1629000"/>
              <a:ext cx="150850" cy="150850"/>
            </a:xfrm>
            <a:custGeom>
              <a:pathLst>
                <a:path extrusionOk="0" h="6034" w="6034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232" name="Shape 232"/>
            <p:cNvSpPr/>
            <p:nvPr/>
          </p:nvSpPr>
          <p:spPr>
            <a:xfrm>
              <a:off x="1922075" y="1686400"/>
              <a:ext cx="379800" cy="379800"/>
            </a:xfrm>
            <a:custGeom>
              <a:pathLst>
                <a:path extrusionOk="0" h="15192" w="15192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/>
          <p:nvPr>
            <p:ph type="title"/>
          </p:nvPr>
        </p:nvSpPr>
        <p:spPr>
          <a:xfrm>
            <a:off x="1379650" y="530100"/>
            <a:ext cx="6725400" cy="796799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Our process is easy</a:t>
            </a:r>
          </a:p>
        </p:txBody>
      </p:sp>
      <p:grpSp>
        <p:nvGrpSpPr>
          <p:cNvPr id="238" name="Shape 238"/>
          <p:cNvGrpSpPr/>
          <p:nvPr/>
        </p:nvGrpSpPr>
        <p:grpSpPr>
          <a:xfrm>
            <a:off x="790188" y="778013"/>
            <a:ext cx="312073" cy="312073"/>
            <a:chOff x="1922075" y="1629000"/>
            <a:chExt cx="437200" cy="437200"/>
          </a:xfrm>
        </p:grpSpPr>
        <p:sp>
          <p:nvSpPr>
            <p:cNvPr id="239" name="Shape 239"/>
            <p:cNvSpPr/>
            <p:nvPr/>
          </p:nvSpPr>
          <p:spPr>
            <a:xfrm>
              <a:off x="2208425" y="1629000"/>
              <a:ext cx="150850" cy="150850"/>
            </a:xfrm>
            <a:custGeom>
              <a:pathLst>
                <a:path extrusionOk="0" h="6034" w="6034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240" name="Shape 240"/>
            <p:cNvSpPr/>
            <p:nvPr/>
          </p:nvSpPr>
          <p:spPr>
            <a:xfrm>
              <a:off x="1922075" y="1686400"/>
              <a:ext cx="379800" cy="379800"/>
            </a:xfrm>
            <a:custGeom>
              <a:pathLst>
                <a:path extrusionOk="0" h="15192" w="15192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</p:grpSp>
      <p:sp>
        <p:nvSpPr>
          <p:cNvPr id="241" name="Shape 241"/>
          <p:cNvSpPr/>
          <p:nvPr/>
        </p:nvSpPr>
        <p:spPr>
          <a:xfrm>
            <a:off x="5485785" y="2025375"/>
            <a:ext cx="2121599" cy="1666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FEFEF"/>
          </a:solidFill>
          <a:ln cap="flat" cmpd="sng" w="76200">
            <a:solidFill>
              <a:srgbClr val="FFFFFF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434343"/>
                </a:solidFill>
                <a:latin typeface="Bitter"/>
                <a:ea typeface="Bitter"/>
                <a:cs typeface="Bitter"/>
                <a:sym typeface="Bitter"/>
              </a:rPr>
              <a:t>last</a:t>
            </a:r>
          </a:p>
        </p:txBody>
      </p:sp>
      <p:sp>
        <p:nvSpPr>
          <p:cNvPr id="242" name="Shape 242"/>
          <p:cNvSpPr/>
          <p:nvPr/>
        </p:nvSpPr>
        <p:spPr>
          <a:xfrm>
            <a:off x="3560317" y="2025375"/>
            <a:ext cx="2121599" cy="1666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FEFEF"/>
          </a:solidFill>
          <a:ln cap="flat" cmpd="sng" w="76200">
            <a:solidFill>
              <a:srgbClr val="FFFFFF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434343"/>
                </a:solidFill>
                <a:latin typeface="Bitter"/>
                <a:ea typeface="Bitter"/>
                <a:cs typeface="Bitter"/>
                <a:sym typeface="Bitter"/>
              </a:rPr>
              <a:t>second</a:t>
            </a:r>
          </a:p>
        </p:txBody>
      </p:sp>
      <p:sp>
        <p:nvSpPr>
          <p:cNvPr id="243" name="Shape 243"/>
          <p:cNvSpPr/>
          <p:nvPr/>
        </p:nvSpPr>
        <p:spPr>
          <a:xfrm>
            <a:off x="1634850" y="2025375"/>
            <a:ext cx="2121599" cy="1666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FEFEF"/>
          </a:solidFill>
          <a:ln cap="flat" cmpd="sng" w="76200">
            <a:solidFill>
              <a:srgbClr val="FFFFFF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434343"/>
                </a:solidFill>
                <a:latin typeface="Bitter"/>
                <a:ea typeface="Bitter"/>
                <a:cs typeface="Bitter"/>
                <a:sym typeface="Bitter"/>
              </a:rPr>
              <a:t>first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/>
          <p:nvPr>
            <p:ph type="title"/>
          </p:nvPr>
        </p:nvSpPr>
        <p:spPr>
          <a:xfrm>
            <a:off x="1379650" y="530100"/>
            <a:ext cx="6725400" cy="796799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Let’s review some concepts</a:t>
            </a:r>
          </a:p>
        </p:txBody>
      </p:sp>
      <p:sp>
        <p:nvSpPr>
          <p:cNvPr id="249" name="Shape 249"/>
          <p:cNvSpPr txBox="1"/>
          <p:nvPr>
            <p:ph idx="1" type="body"/>
          </p:nvPr>
        </p:nvSpPr>
        <p:spPr>
          <a:xfrm>
            <a:off x="1331699" y="1676575"/>
            <a:ext cx="2194799" cy="1088099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000"/>
              <a:t>Yellow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/>
              <a:t>Is the color of gold, butter and ripe lemons. In the spectrum of visible light, yellow is found between green and orange.</a:t>
            </a:r>
          </a:p>
        </p:txBody>
      </p:sp>
      <p:sp>
        <p:nvSpPr>
          <p:cNvPr id="250" name="Shape 250"/>
          <p:cNvSpPr txBox="1"/>
          <p:nvPr>
            <p:ph idx="2" type="body"/>
          </p:nvPr>
        </p:nvSpPr>
        <p:spPr>
          <a:xfrm>
            <a:off x="3639117" y="1676575"/>
            <a:ext cx="2194799" cy="1088099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000"/>
              <a:t>Blue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/>
              <a:t>Is the colour of the clear sky and the deep sea. It is located between violet and green on the optical spectrum.</a:t>
            </a:r>
          </a:p>
        </p:txBody>
      </p:sp>
      <p:sp>
        <p:nvSpPr>
          <p:cNvPr id="251" name="Shape 251"/>
          <p:cNvSpPr txBox="1"/>
          <p:nvPr>
            <p:ph idx="3" type="body"/>
          </p:nvPr>
        </p:nvSpPr>
        <p:spPr>
          <a:xfrm>
            <a:off x="5946535" y="1676575"/>
            <a:ext cx="2194799" cy="1088099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000"/>
              <a:t>Red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/>
              <a:t>Is the color of blood, and because of this it has historically been associated with sacrifice, danger and courage.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00"/>
          </a:p>
        </p:txBody>
      </p:sp>
      <p:sp>
        <p:nvSpPr>
          <p:cNvPr id="252" name="Shape 252"/>
          <p:cNvSpPr txBox="1"/>
          <p:nvPr>
            <p:ph idx="1" type="body"/>
          </p:nvPr>
        </p:nvSpPr>
        <p:spPr>
          <a:xfrm>
            <a:off x="1331699" y="3249419"/>
            <a:ext cx="2194799" cy="1088099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000"/>
              <a:t>Yellow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/>
              <a:t>Is the color of gold, butter and ripe lemons. In the spectrum of visible light, yellow is found between green and orange.</a:t>
            </a:r>
          </a:p>
        </p:txBody>
      </p:sp>
      <p:sp>
        <p:nvSpPr>
          <p:cNvPr id="253" name="Shape 253"/>
          <p:cNvSpPr txBox="1"/>
          <p:nvPr>
            <p:ph idx="2" type="body"/>
          </p:nvPr>
        </p:nvSpPr>
        <p:spPr>
          <a:xfrm>
            <a:off x="3639117" y="3249419"/>
            <a:ext cx="2194799" cy="1088099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000"/>
              <a:t>Blue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/>
              <a:t>Is the colour of the clear sky and the deep sea. It is located between violet and green on the optical spectrum.</a:t>
            </a:r>
          </a:p>
        </p:txBody>
      </p:sp>
      <p:sp>
        <p:nvSpPr>
          <p:cNvPr id="254" name="Shape 254"/>
          <p:cNvSpPr txBox="1"/>
          <p:nvPr>
            <p:ph idx="3" type="body"/>
          </p:nvPr>
        </p:nvSpPr>
        <p:spPr>
          <a:xfrm>
            <a:off x="5946535" y="3249419"/>
            <a:ext cx="2194799" cy="1088099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000"/>
              <a:t>Red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/>
              <a:t>Is the color of blood, and because of this it has historically been associated with sacrifice, danger and courage.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00"/>
          </a:p>
        </p:txBody>
      </p:sp>
      <p:grpSp>
        <p:nvGrpSpPr>
          <p:cNvPr id="255" name="Shape 255"/>
          <p:cNvGrpSpPr/>
          <p:nvPr/>
        </p:nvGrpSpPr>
        <p:grpSpPr>
          <a:xfrm>
            <a:off x="2964929" y="1633440"/>
            <a:ext cx="378712" cy="403516"/>
            <a:chOff x="5970800" y="1619250"/>
            <a:chExt cx="428650" cy="456725"/>
          </a:xfrm>
        </p:grpSpPr>
        <p:sp>
          <p:nvSpPr>
            <p:cNvPr id="256" name="Shape 256"/>
            <p:cNvSpPr/>
            <p:nvPr/>
          </p:nvSpPr>
          <p:spPr>
            <a:xfrm>
              <a:off x="5970800" y="1674200"/>
              <a:ext cx="377975" cy="377950"/>
            </a:xfrm>
            <a:custGeom>
              <a:pathLst>
                <a:path extrusionOk="0" h="15118" w="15119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999999"/>
                </a:solidFill>
              </a:endParaRPr>
            </a:p>
          </p:txBody>
        </p:sp>
        <p:sp>
          <p:nvSpPr>
            <p:cNvPr id="257" name="Shape 257"/>
            <p:cNvSpPr/>
            <p:nvPr/>
          </p:nvSpPr>
          <p:spPr>
            <a:xfrm>
              <a:off x="6068500" y="1771875"/>
              <a:ext cx="182575" cy="182600"/>
            </a:xfrm>
            <a:custGeom>
              <a:pathLst>
                <a:path extrusionOk="0" h="7304" w="7303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999999"/>
                </a:solidFill>
              </a:endParaRPr>
            </a:p>
          </p:txBody>
        </p:sp>
        <p:sp>
          <p:nvSpPr>
            <p:cNvPr id="258" name="Shape 258"/>
            <p:cNvSpPr/>
            <p:nvPr/>
          </p:nvSpPr>
          <p:spPr>
            <a:xfrm>
              <a:off x="5981175" y="2005125"/>
              <a:ext cx="75125" cy="70850"/>
            </a:xfrm>
            <a:custGeom>
              <a:pathLst>
                <a:path extrusionOk="0" h="2834" w="3005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999999"/>
                </a:solidFill>
              </a:endParaRPr>
            </a:p>
          </p:txBody>
        </p:sp>
        <p:sp>
          <p:nvSpPr>
            <p:cNvPr id="259" name="Shape 259"/>
            <p:cNvSpPr/>
            <p:nvPr/>
          </p:nvSpPr>
          <p:spPr>
            <a:xfrm>
              <a:off x="6263875" y="2005125"/>
              <a:ext cx="74525" cy="70850"/>
            </a:xfrm>
            <a:custGeom>
              <a:pathLst>
                <a:path extrusionOk="0" h="2834" w="2981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999999"/>
                </a:solidFill>
              </a:endParaRPr>
            </a:p>
          </p:txBody>
        </p:sp>
        <p:sp>
          <p:nvSpPr>
            <p:cNvPr id="260" name="Shape 260"/>
            <p:cNvSpPr/>
            <p:nvPr/>
          </p:nvSpPr>
          <p:spPr>
            <a:xfrm>
              <a:off x="6147875" y="1619250"/>
              <a:ext cx="251575" cy="255850"/>
            </a:xfrm>
            <a:custGeom>
              <a:pathLst>
                <a:path extrusionOk="0" h="10234" w="10063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999999"/>
                </a:solidFill>
              </a:endParaRPr>
            </a:p>
          </p:txBody>
        </p:sp>
      </p:grpSp>
      <p:sp>
        <p:nvSpPr>
          <p:cNvPr id="261" name="Shape 261"/>
          <p:cNvSpPr/>
          <p:nvPr/>
        </p:nvSpPr>
        <p:spPr>
          <a:xfrm>
            <a:off x="2943949" y="3254577"/>
            <a:ext cx="337717" cy="356050"/>
          </a:xfrm>
          <a:custGeom>
            <a:pathLst>
              <a:path extrusionOk="0" h="16120" w="1529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rgbClr val="999999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999999"/>
              </a:solidFill>
            </a:endParaRPr>
          </a:p>
        </p:txBody>
      </p:sp>
      <p:grpSp>
        <p:nvGrpSpPr>
          <p:cNvPr id="262" name="Shape 262"/>
          <p:cNvGrpSpPr/>
          <p:nvPr/>
        </p:nvGrpSpPr>
        <p:grpSpPr>
          <a:xfrm>
            <a:off x="5293425" y="1688511"/>
            <a:ext cx="371158" cy="343107"/>
            <a:chOff x="5975075" y="2327500"/>
            <a:chExt cx="420100" cy="388350"/>
          </a:xfrm>
        </p:grpSpPr>
        <p:sp>
          <p:nvSpPr>
            <p:cNvPr id="263" name="Shape 263"/>
            <p:cNvSpPr/>
            <p:nvPr/>
          </p:nvSpPr>
          <p:spPr>
            <a:xfrm>
              <a:off x="5975075" y="2474650"/>
              <a:ext cx="98325" cy="220450"/>
            </a:xfrm>
            <a:custGeom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999999"/>
                </a:solidFill>
              </a:endParaRPr>
            </a:p>
          </p:txBody>
        </p:sp>
        <p:sp>
          <p:nvSpPr>
            <p:cNvPr id="264" name="Shape 264"/>
            <p:cNvSpPr/>
            <p:nvPr/>
          </p:nvSpPr>
          <p:spPr>
            <a:xfrm>
              <a:off x="6088025" y="2327500"/>
              <a:ext cx="307150" cy="388350"/>
            </a:xfrm>
            <a:custGeom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999999"/>
                </a:solidFill>
              </a:endParaRPr>
            </a:p>
          </p:txBody>
        </p:sp>
      </p:grpSp>
      <p:sp>
        <p:nvSpPr>
          <p:cNvPr id="265" name="Shape 265"/>
          <p:cNvSpPr/>
          <p:nvPr/>
        </p:nvSpPr>
        <p:spPr>
          <a:xfrm>
            <a:off x="7558906" y="3215551"/>
            <a:ext cx="414317" cy="414295"/>
          </a:xfrm>
          <a:custGeom>
            <a:pathLst>
              <a:path extrusionOk="0" h="18757" w="18758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999999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999999"/>
              </a:solidFill>
            </a:endParaRPr>
          </a:p>
        </p:txBody>
      </p:sp>
      <p:grpSp>
        <p:nvGrpSpPr>
          <p:cNvPr id="266" name="Shape 266"/>
          <p:cNvGrpSpPr/>
          <p:nvPr/>
        </p:nvGrpSpPr>
        <p:grpSpPr>
          <a:xfrm>
            <a:off x="5271329" y="3256653"/>
            <a:ext cx="415377" cy="351743"/>
            <a:chOff x="5275975" y="4344850"/>
            <a:chExt cx="470150" cy="398125"/>
          </a:xfrm>
        </p:grpSpPr>
        <p:sp>
          <p:nvSpPr>
            <p:cNvPr id="267" name="Shape 267"/>
            <p:cNvSpPr/>
            <p:nvPr/>
          </p:nvSpPr>
          <p:spPr>
            <a:xfrm>
              <a:off x="5661250" y="4690450"/>
              <a:ext cx="65950" cy="52525"/>
            </a:xfrm>
            <a:custGeom>
              <a:pathLst>
                <a:path extrusionOk="0" h="2101" w="2638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999999"/>
                </a:solidFill>
              </a:endParaRPr>
            </a:p>
          </p:txBody>
        </p:sp>
        <p:sp>
          <p:nvSpPr>
            <p:cNvPr id="268" name="Shape 268"/>
            <p:cNvSpPr/>
            <p:nvPr/>
          </p:nvSpPr>
          <p:spPr>
            <a:xfrm>
              <a:off x="5294900" y="4690450"/>
              <a:ext cx="65950" cy="52525"/>
            </a:xfrm>
            <a:custGeom>
              <a:pathLst>
                <a:path extrusionOk="0" h="2101" w="2638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999999"/>
                </a:solidFill>
              </a:endParaRPr>
            </a:p>
          </p:txBody>
        </p:sp>
        <p:sp>
          <p:nvSpPr>
            <p:cNvPr id="269" name="Shape 269"/>
            <p:cNvSpPr/>
            <p:nvPr/>
          </p:nvSpPr>
          <p:spPr>
            <a:xfrm>
              <a:off x="5275975" y="4344850"/>
              <a:ext cx="470150" cy="334025"/>
            </a:xfrm>
            <a:custGeom>
              <a:pathLst>
                <a:path extrusionOk="0" h="13361" w="18806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999999"/>
                </a:solidFill>
              </a:endParaRPr>
            </a:p>
          </p:txBody>
        </p:sp>
      </p:grpSp>
      <p:grpSp>
        <p:nvGrpSpPr>
          <p:cNvPr id="270" name="Shape 270"/>
          <p:cNvGrpSpPr/>
          <p:nvPr/>
        </p:nvGrpSpPr>
        <p:grpSpPr>
          <a:xfrm>
            <a:off x="7649495" y="1674487"/>
            <a:ext cx="227677" cy="371158"/>
            <a:chOff x="6730350" y="2315900"/>
            <a:chExt cx="257700" cy="420100"/>
          </a:xfrm>
        </p:grpSpPr>
        <p:sp>
          <p:nvSpPr>
            <p:cNvPr id="271" name="Shape 271"/>
            <p:cNvSpPr/>
            <p:nvPr/>
          </p:nvSpPr>
          <p:spPr>
            <a:xfrm>
              <a:off x="6807900" y="2671250"/>
              <a:ext cx="102600" cy="22625"/>
            </a:xfrm>
            <a:custGeom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999999"/>
                </a:solidFill>
              </a:endParaRPr>
            </a:p>
          </p:txBody>
        </p:sp>
        <p:sp>
          <p:nvSpPr>
            <p:cNvPr id="272" name="Shape 272"/>
            <p:cNvSpPr/>
            <p:nvPr/>
          </p:nvSpPr>
          <p:spPr>
            <a:xfrm>
              <a:off x="6807900" y="2636450"/>
              <a:ext cx="102600" cy="22625"/>
            </a:xfrm>
            <a:custGeom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999999"/>
                </a:solidFill>
              </a:endParaRPr>
            </a:p>
          </p:txBody>
        </p:sp>
        <p:sp>
          <p:nvSpPr>
            <p:cNvPr id="273" name="Shape 273"/>
            <p:cNvSpPr/>
            <p:nvPr/>
          </p:nvSpPr>
          <p:spPr>
            <a:xfrm>
              <a:off x="6807900" y="2706075"/>
              <a:ext cx="102600" cy="29925"/>
            </a:xfrm>
            <a:custGeom>
              <a:pathLst>
                <a:path extrusionOk="0" h="1197" w="4104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999999"/>
                </a:solidFill>
              </a:endParaRPr>
            </a:p>
          </p:txBody>
        </p:sp>
        <p:sp>
          <p:nvSpPr>
            <p:cNvPr id="274" name="Shape 274"/>
            <p:cNvSpPr/>
            <p:nvPr/>
          </p:nvSpPr>
          <p:spPr>
            <a:xfrm>
              <a:off x="6811575" y="2463675"/>
              <a:ext cx="95275" cy="160600"/>
            </a:xfrm>
            <a:custGeom>
              <a:pathLst>
                <a:path extrusionOk="0" h="6424" w="3811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999999"/>
                </a:solidFill>
              </a:endParaRPr>
            </a:p>
          </p:txBody>
        </p:sp>
        <p:sp>
          <p:nvSpPr>
            <p:cNvPr id="275" name="Shape 275"/>
            <p:cNvSpPr/>
            <p:nvPr/>
          </p:nvSpPr>
          <p:spPr>
            <a:xfrm>
              <a:off x="6730350" y="2315900"/>
              <a:ext cx="257700" cy="308375"/>
            </a:xfrm>
            <a:custGeom>
              <a:pathLst>
                <a:path extrusionOk="0" h="12335" w="10308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999999"/>
                </a:solidFill>
              </a:endParaRPr>
            </a:p>
          </p:txBody>
        </p:sp>
      </p:grpSp>
      <p:grpSp>
        <p:nvGrpSpPr>
          <p:cNvPr id="276" name="Shape 276"/>
          <p:cNvGrpSpPr/>
          <p:nvPr/>
        </p:nvGrpSpPr>
        <p:grpSpPr>
          <a:xfrm>
            <a:off x="790188" y="778013"/>
            <a:ext cx="312073" cy="312073"/>
            <a:chOff x="1922075" y="1629000"/>
            <a:chExt cx="437200" cy="437200"/>
          </a:xfrm>
        </p:grpSpPr>
        <p:sp>
          <p:nvSpPr>
            <p:cNvPr id="277" name="Shape 277"/>
            <p:cNvSpPr/>
            <p:nvPr/>
          </p:nvSpPr>
          <p:spPr>
            <a:xfrm>
              <a:off x="2208425" y="1629000"/>
              <a:ext cx="150850" cy="150850"/>
            </a:xfrm>
            <a:custGeom>
              <a:pathLst>
                <a:path extrusionOk="0" h="6034" w="6034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278" name="Shape 278"/>
            <p:cNvSpPr/>
            <p:nvPr/>
          </p:nvSpPr>
          <p:spPr>
            <a:xfrm>
              <a:off x="1922075" y="1686400"/>
              <a:ext cx="379800" cy="379800"/>
            </a:xfrm>
            <a:custGeom>
              <a:pathLst>
                <a:path extrusionOk="0" h="15192" w="15192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/>
          <p:nvPr>
            <p:ph idx="1" type="body"/>
          </p:nvPr>
        </p:nvSpPr>
        <p:spPr>
          <a:xfrm>
            <a:off x="542850" y="4204075"/>
            <a:ext cx="8058300" cy="409199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You can copy&amp;paste graphs from </a:t>
            </a:r>
            <a:r>
              <a:rPr lang="en" u="sng">
                <a:hlinkClick r:id="rId3"/>
              </a:rPr>
              <a:t>Google Sheets</a:t>
            </a:r>
          </a:p>
        </p:txBody>
      </p:sp>
      <p:pic>
        <p:nvPicPr>
          <p:cNvPr id="284" name="Shape 28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04600" y="628437"/>
            <a:ext cx="4134799" cy="342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1379650" y="530100"/>
            <a:ext cx="6725400" cy="796799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Instructions for use</a:t>
            </a:r>
          </a:p>
        </p:txBody>
      </p:sp>
      <p:grpSp>
        <p:nvGrpSpPr>
          <p:cNvPr id="96" name="Shape 96"/>
          <p:cNvGrpSpPr/>
          <p:nvPr/>
        </p:nvGrpSpPr>
        <p:grpSpPr>
          <a:xfrm>
            <a:off x="790188" y="778013"/>
            <a:ext cx="312073" cy="312073"/>
            <a:chOff x="1922075" y="1629000"/>
            <a:chExt cx="437200" cy="437200"/>
          </a:xfrm>
        </p:grpSpPr>
        <p:sp>
          <p:nvSpPr>
            <p:cNvPr id="97" name="Shape 97"/>
            <p:cNvSpPr/>
            <p:nvPr/>
          </p:nvSpPr>
          <p:spPr>
            <a:xfrm>
              <a:off x="2208425" y="1629000"/>
              <a:ext cx="150850" cy="150850"/>
            </a:xfrm>
            <a:custGeom>
              <a:pathLst>
                <a:path extrusionOk="0" h="6034" w="6034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98" name="Shape 98"/>
            <p:cNvSpPr/>
            <p:nvPr/>
          </p:nvSpPr>
          <p:spPr>
            <a:xfrm>
              <a:off x="1922075" y="1686400"/>
              <a:ext cx="379800" cy="379800"/>
            </a:xfrm>
            <a:custGeom>
              <a:pathLst>
                <a:path extrusionOk="0" h="15192" w="15192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</p:grpSp>
      <p:sp>
        <p:nvSpPr>
          <p:cNvPr id="99" name="Shape 99"/>
          <p:cNvSpPr txBox="1"/>
          <p:nvPr/>
        </p:nvSpPr>
        <p:spPr>
          <a:xfrm>
            <a:off x="1379650" y="1578150"/>
            <a:ext cx="3158400" cy="22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b="1" lang="en" sz="1100">
                <a:solidFill>
                  <a:srgbClr val="434343"/>
                </a:solidFill>
                <a:latin typeface="Bitter"/>
                <a:ea typeface="Bitter"/>
                <a:cs typeface="Bitter"/>
                <a:sym typeface="Bitter"/>
              </a:rPr>
              <a:t>EDIT IN GOOGLE SLIDES</a:t>
            </a:r>
          </a:p>
          <a:p>
            <a:pPr lvl="0" rtl="0"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rgbClr val="434343"/>
                </a:solidFill>
                <a:latin typeface="Bitter"/>
                <a:ea typeface="Bitter"/>
                <a:cs typeface="Bitter"/>
                <a:sym typeface="Bitter"/>
              </a:rPr>
              <a:t>Click on the button under the presentation preview that says "Use as Google Slides Theme".</a:t>
            </a:r>
          </a:p>
          <a:p>
            <a:pPr lvl="0" rtl="0"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rgbClr val="434343"/>
                </a:solidFill>
                <a:latin typeface="Bitter"/>
                <a:ea typeface="Bitter"/>
                <a:cs typeface="Bitter"/>
                <a:sym typeface="Bitter"/>
              </a:rPr>
              <a:t>You will get a copy of this document on your Google Drive and will be able to edit, add or delete slides.</a:t>
            </a:r>
          </a:p>
          <a:p>
            <a:pPr lvl="0" rtl="0"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rgbClr val="434343"/>
                </a:solidFill>
                <a:latin typeface="Bitter"/>
                <a:ea typeface="Bitter"/>
                <a:cs typeface="Bitter"/>
                <a:sym typeface="Bitter"/>
              </a:rPr>
              <a:t>You have to be signed in to your Google account.</a:t>
            </a:r>
          </a:p>
          <a:p>
            <a:pPr lvl="0" rtl="0">
              <a:spcBef>
                <a:spcPts val="60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100">
              <a:solidFill>
                <a:srgbClr val="434343"/>
              </a:solidFill>
              <a:latin typeface="Bitter"/>
              <a:ea typeface="Bitter"/>
              <a:cs typeface="Bitter"/>
              <a:sym typeface="Bitter"/>
            </a:endParaRPr>
          </a:p>
          <a:p>
            <a:pPr lvl="0" rtl="0">
              <a:spcBef>
                <a:spcPts val="600"/>
              </a:spcBef>
              <a:buNone/>
            </a:pPr>
            <a:r>
              <a:t/>
            </a:r>
            <a:endParaRPr sz="1100">
              <a:solidFill>
                <a:srgbClr val="434343"/>
              </a:solidFill>
              <a:latin typeface="Bitter"/>
              <a:ea typeface="Bitter"/>
              <a:cs typeface="Bitter"/>
              <a:sym typeface="Bitter"/>
            </a:endParaRPr>
          </a:p>
        </p:txBody>
      </p:sp>
      <p:sp>
        <p:nvSpPr>
          <p:cNvPr id="100" name="Shape 100"/>
          <p:cNvSpPr txBox="1"/>
          <p:nvPr/>
        </p:nvSpPr>
        <p:spPr>
          <a:xfrm>
            <a:off x="4807924" y="1578150"/>
            <a:ext cx="3453899" cy="22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b="1" lang="en" sz="1100">
                <a:solidFill>
                  <a:srgbClr val="434343"/>
                </a:solidFill>
                <a:latin typeface="Bitter"/>
                <a:ea typeface="Bitter"/>
                <a:cs typeface="Bitter"/>
                <a:sym typeface="Bitter"/>
              </a:rPr>
              <a:t>EDIT IN POWERPOINT®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sz="1100">
                <a:solidFill>
                  <a:srgbClr val="434343"/>
                </a:solidFill>
                <a:latin typeface="Bitter"/>
                <a:ea typeface="Bitter"/>
                <a:cs typeface="Bitter"/>
                <a:sym typeface="Bitter"/>
              </a:rPr>
              <a:t>Click on the button under the presentation preview that says "Download as PowerPoint template". You will get a .pptx file that you can edit in PowerPoint.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sz="1100">
                <a:solidFill>
                  <a:srgbClr val="434343"/>
                </a:solidFill>
                <a:latin typeface="Bitter"/>
                <a:ea typeface="Bitter"/>
                <a:cs typeface="Bitter"/>
                <a:sym typeface="Bitter"/>
              </a:rPr>
              <a:t>Remember to download and install the fonts used in this presentation (you’ll find the links to the font files needed in the </a:t>
            </a:r>
            <a:r>
              <a:rPr lang="en" sz="1100" u="sng">
                <a:solidFill>
                  <a:srgbClr val="434343"/>
                </a:solidFill>
                <a:latin typeface="Bitter"/>
                <a:ea typeface="Bitter"/>
                <a:cs typeface="Bitter"/>
                <a:sym typeface="Bitter"/>
                <a:hlinkClick r:id="rId3"/>
              </a:rPr>
              <a:t>Presentation design slide</a:t>
            </a:r>
            <a:r>
              <a:rPr lang="en" sz="1100">
                <a:solidFill>
                  <a:srgbClr val="434343"/>
                </a:solidFill>
                <a:latin typeface="Bitter"/>
                <a:ea typeface="Bitter"/>
                <a:cs typeface="Bitter"/>
                <a:sym typeface="Bitter"/>
              </a:rPr>
              <a:t>)</a:t>
            </a:r>
          </a:p>
        </p:txBody>
      </p:sp>
      <p:sp>
        <p:nvSpPr>
          <p:cNvPr id="101" name="Shape 101"/>
          <p:cNvSpPr txBox="1"/>
          <p:nvPr/>
        </p:nvSpPr>
        <p:spPr>
          <a:xfrm>
            <a:off x="1379650" y="3905925"/>
            <a:ext cx="6882300" cy="826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434343"/>
                </a:solidFill>
                <a:latin typeface="Bitter"/>
                <a:ea typeface="Bitter"/>
                <a:cs typeface="Bitter"/>
                <a:sym typeface="Bitter"/>
              </a:rPr>
              <a:t>More info on how to use this template at </a:t>
            </a:r>
            <a:r>
              <a:rPr b="1" lang="en" sz="1000" u="sng">
                <a:solidFill>
                  <a:srgbClr val="434343"/>
                </a:solidFill>
                <a:latin typeface="Bitter"/>
                <a:ea typeface="Bitter"/>
                <a:cs typeface="Bitter"/>
                <a:sym typeface="Bitter"/>
                <a:hlinkClick r:id="rId4"/>
              </a:rPr>
              <a:t>www.slidescarnival.com/help-use-presentation-template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34343"/>
                </a:solidFill>
                <a:latin typeface="Bitter"/>
                <a:ea typeface="Bitter"/>
                <a:cs typeface="Bitter"/>
                <a:sym typeface="Bitter"/>
              </a:rPr>
              <a:t>This template is free to use under </a:t>
            </a:r>
            <a:r>
              <a:rPr lang="en" sz="1000" u="sng">
                <a:solidFill>
                  <a:srgbClr val="434343"/>
                </a:solidFill>
                <a:latin typeface="Bitter"/>
                <a:ea typeface="Bitter"/>
                <a:cs typeface="Bitter"/>
                <a:sym typeface="Bitter"/>
                <a:hlinkClick r:id="rId5"/>
              </a:rPr>
              <a:t>Creative Commons Attribution license</a:t>
            </a:r>
            <a:r>
              <a:rPr lang="en" sz="1000">
                <a:solidFill>
                  <a:srgbClr val="434343"/>
                </a:solidFill>
                <a:latin typeface="Bitter"/>
                <a:ea typeface="Bitter"/>
                <a:cs typeface="Bitter"/>
                <a:sym typeface="Bitter"/>
              </a:rPr>
              <a:t>. </a:t>
            </a:r>
            <a:r>
              <a:rPr lang="en" sz="1000">
                <a:solidFill>
                  <a:srgbClr val="434343"/>
                </a:solidFill>
                <a:latin typeface="Bitter"/>
                <a:ea typeface="Bitter"/>
                <a:cs typeface="Bitter"/>
                <a:sym typeface="Bitter"/>
              </a:rPr>
              <a:t>You can keep the Credits slide or mention SlidesCarnival and other resources used in a slide footer</a:t>
            </a:r>
            <a:r>
              <a:rPr lang="en" sz="1000">
                <a:solidFill>
                  <a:srgbClr val="434343"/>
                </a:solidFill>
                <a:latin typeface="Bitter"/>
                <a:ea typeface="Bitter"/>
                <a:cs typeface="Bitter"/>
                <a:sym typeface="Bitter"/>
              </a:rPr>
              <a:t>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434343"/>
              </a:solidFill>
              <a:latin typeface="Bitter"/>
              <a:ea typeface="Bitter"/>
              <a:cs typeface="Bitter"/>
              <a:sym typeface="Bitter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434343"/>
              </a:solidFill>
              <a:latin typeface="Bitter"/>
              <a:ea typeface="Bitter"/>
              <a:cs typeface="Bitter"/>
              <a:sym typeface="Bitter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/>
          <p:nvPr/>
        </p:nvSpPr>
        <p:spPr>
          <a:xfrm>
            <a:off x="6142348" y="891000"/>
            <a:ext cx="1675243" cy="3361522"/>
          </a:xfrm>
          <a:custGeom>
            <a:pathLst>
              <a:path extrusionOk="0" h="61841" w="30819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0" name="Shape 290"/>
          <p:cNvSpPr txBox="1"/>
          <p:nvPr>
            <p:ph idx="4294967295" type="body"/>
          </p:nvPr>
        </p:nvSpPr>
        <p:spPr>
          <a:xfrm>
            <a:off x="1826225" y="538075"/>
            <a:ext cx="3633599" cy="4078799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>
                <a:solidFill>
                  <a:srgbClr val="999999"/>
                </a:solidFill>
                <a:latin typeface="Arvo"/>
                <a:ea typeface="Arvo"/>
                <a:cs typeface="Arvo"/>
                <a:sym typeface="Arvo"/>
              </a:rPr>
              <a:t>Android project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Show and explain your web, app or software projects using these gadget templates.</a:t>
            </a:r>
          </a:p>
        </p:txBody>
      </p:sp>
      <p:sp>
        <p:nvSpPr>
          <p:cNvPr id="291" name="Shape 291"/>
          <p:cNvSpPr/>
          <p:nvPr/>
        </p:nvSpPr>
        <p:spPr>
          <a:xfrm>
            <a:off x="6217682" y="1172908"/>
            <a:ext cx="1524599" cy="27093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800">
                <a:solidFill>
                  <a:srgbClr val="999999"/>
                </a:solidFill>
                <a:latin typeface="Bitter"/>
                <a:ea typeface="Bitter"/>
                <a:cs typeface="Bitter"/>
                <a:sym typeface="Bitter"/>
              </a:rPr>
              <a:t>Place your screenshot here</a:t>
            </a:r>
          </a:p>
        </p:txBody>
      </p:sp>
      <p:sp>
        <p:nvSpPr>
          <p:cNvPr id="292" name="Shape 292"/>
          <p:cNvSpPr/>
          <p:nvPr/>
        </p:nvSpPr>
        <p:spPr>
          <a:xfrm>
            <a:off x="828745" y="750554"/>
            <a:ext cx="211820" cy="366982"/>
          </a:xfrm>
          <a:custGeom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/>
          <p:nvPr/>
        </p:nvSpPr>
        <p:spPr>
          <a:xfrm>
            <a:off x="6200250" y="902575"/>
            <a:ext cx="1597963" cy="3362797"/>
          </a:xfrm>
          <a:custGeom>
            <a:pathLst>
              <a:path extrusionOk="0" h="54713" w="25999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8" name="Shape 298"/>
          <p:cNvSpPr/>
          <p:nvPr/>
        </p:nvSpPr>
        <p:spPr>
          <a:xfrm>
            <a:off x="6313201" y="1387728"/>
            <a:ext cx="1363200" cy="2411099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rgbClr val="999999"/>
                </a:solidFill>
                <a:latin typeface="Bitter"/>
                <a:ea typeface="Bitter"/>
                <a:cs typeface="Bitter"/>
                <a:sym typeface="Bitter"/>
              </a:rPr>
              <a:t>Place your screenshot here</a:t>
            </a:r>
          </a:p>
        </p:txBody>
      </p:sp>
      <p:sp>
        <p:nvSpPr>
          <p:cNvPr id="299" name="Shape 299"/>
          <p:cNvSpPr/>
          <p:nvPr/>
        </p:nvSpPr>
        <p:spPr>
          <a:xfrm>
            <a:off x="828745" y="750554"/>
            <a:ext cx="211820" cy="366982"/>
          </a:xfrm>
          <a:custGeom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300" name="Shape 300"/>
          <p:cNvSpPr txBox="1"/>
          <p:nvPr>
            <p:ph idx="4294967295" type="body"/>
          </p:nvPr>
        </p:nvSpPr>
        <p:spPr>
          <a:xfrm>
            <a:off x="1826225" y="538075"/>
            <a:ext cx="3633599" cy="4078799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>
                <a:solidFill>
                  <a:srgbClr val="999999"/>
                </a:solidFill>
                <a:latin typeface="Arvo"/>
                <a:ea typeface="Arvo"/>
                <a:cs typeface="Arvo"/>
                <a:sym typeface="Arvo"/>
              </a:rPr>
              <a:t>iPhone project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Show and explain your web, app or software projects using these gadget templates.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/>
          <p:nvPr/>
        </p:nvSpPr>
        <p:spPr>
          <a:xfrm>
            <a:off x="5768975" y="867849"/>
            <a:ext cx="2409669" cy="3407881"/>
          </a:xfrm>
          <a:custGeom>
            <a:pathLst>
              <a:path extrusionOk="0" h="86210" w="60958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6" name="Shape 306"/>
          <p:cNvSpPr/>
          <p:nvPr/>
        </p:nvSpPr>
        <p:spPr>
          <a:xfrm>
            <a:off x="5935251" y="1181421"/>
            <a:ext cx="2086500" cy="2789699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rgbClr val="999999"/>
                </a:solidFill>
                <a:latin typeface="Bitter"/>
                <a:ea typeface="Bitter"/>
                <a:cs typeface="Bitter"/>
                <a:sym typeface="Bitter"/>
              </a:rPr>
              <a:t>Place your screenshot here</a:t>
            </a:r>
          </a:p>
        </p:txBody>
      </p:sp>
      <p:sp>
        <p:nvSpPr>
          <p:cNvPr id="307" name="Shape 307"/>
          <p:cNvSpPr txBox="1"/>
          <p:nvPr>
            <p:ph idx="4294967295" type="body"/>
          </p:nvPr>
        </p:nvSpPr>
        <p:spPr>
          <a:xfrm>
            <a:off x="1826225" y="538075"/>
            <a:ext cx="3633599" cy="4078799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>
                <a:solidFill>
                  <a:srgbClr val="999999"/>
                </a:solidFill>
                <a:latin typeface="Arvo"/>
                <a:ea typeface="Arvo"/>
                <a:cs typeface="Arvo"/>
                <a:sym typeface="Arvo"/>
              </a:rPr>
              <a:t>Tablet project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Show and explain your web, app or software projects using these gadget templates.</a:t>
            </a:r>
          </a:p>
        </p:txBody>
      </p:sp>
      <p:sp>
        <p:nvSpPr>
          <p:cNvPr id="308" name="Shape 308"/>
          <p:cNvSpPr/>
          <p:nvPr/>
        </p:nvSpPr>
        <p:spPr>
          <a:xfrm>
            <a:off x="791705" y="750541"/>
            <a:ext cx="285912" cy="366982"/>
          </a:xfrm>
          <a:custGeom>
            <a:pathLst>
              <a:path extrusionOk="0" h="20565" w="16022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/>
          <p:nvPr/>
        </p:nvSpPr>
        <p:spPr>
          <a:xfrm>
            <a:off x="4348250" y="1100637"/>
            <a:ext cx="3855147" cy="3001275"/>
          </a:xfrm>
          <a:custGeom>
            <a:pathLst>
              <a:path extrusionOk="0" h="111665" w="143434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4" name="Shape 314"/>
          <p:cNvSpPr/>
          <p:nvPr/>
        </p:nvSpPr>
        <p:spPr>
          <a:xfrm>
            <a:off x="4509575" y="1260017"/>
            <a:ext cx="3532500" cy="22557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rgbClr val="999999"/>
                </a:solidFill>
                <a:latin typeface="Bitter"/>
                <a:ea typeface="Bitter"/>
                <a:cs typeface="Bitter"/>
                <a:sym typeface="Bitter"/>
              </a:rPr>
              <a:t>Place your screenshot here</a:t>
            </a:r>
          </a:p>
        </p:txBody>
      </p:sp>
      <p:sp>
        <p:nvSpPr>
          <p:cNvPr id="315" name="Shape 315"/>
          <p:cNvSpPr txBox="1"/>
          <p:nvPr>
            <p:ph idx="4294967295" type="body"/>
          </p:nvPr>
        </p:nvSpPr>
        <p:spPr>
          <a:xfrm>
            <a:off x="1826225" y="538075"/>
            <a:ext cx="2146199" cy="4078799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>
                <a:solidFill>
                  <a:srgbClr val="999999"/>
                </a:solidFill>
                <a:latin typeface="Arvo"/>
                <a:ea typeface="Arvo"/>
                <a:cs typeface="Arvo"/>
                <a:sym typeface="Arvo"/>
              </a:rPr>
              <a:t>Desktop project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Show and explain your web, app or software projects using these gadget templates.</a:t>
            </a:r>
          </a:p>
        </p:txBody>
      </p:sp>
      <p:grpSp>
        <p:nvGrpSpPr>
          <p:cNvPr id="316" name="Shape 316"/>
          <p:cNvGrpSpPr/>
          <p:nvPr/>
        </p:nvGrpSpPr>
        <p:grpSpPr>
          <a:xfrm>
            <a:off x="769470" y="774938"/>
            <a:ext cx="330382" cy="318176"/>
            <a:chOff x="2583325" y="2972875"/>
            <a:chExt cx="462850" cy="445750"/>
          </a:xfrm>
        </p:grpSpPr>
        <p:sp>
          <p:nvSpPr>
            <p:cNvPr id="317" name="Shape 317"/>
            <p:cNvSpPr/>
            <p:nvPr/>
          </p:nvSpPr>
          <p:spPr>
            <a:xfrm>
              <a:off x="2701775" y="3323350"/>
              <a:ext cx="225950" cy="95275"/>
            </a:xfrm>
            <a:custGeom>
              <a:pathLst>
                <a:path extrusionOk="0" h="3811" w="9038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318" name="Shape 318"/>
            <p:cNvSpPr/>
            <p:nvPr/>
          </p:nvSpPr>
          <p:spPr>
            <a:xfrm>
              <a:off x="2583325" y="2972875"/>
              <a:ext cx="462850" cy="337075"/>
            </a:xfrm>
            <a:custGeom>
              <a:pathLst>
                <a:path extrusionOk="0" h="13483" w="18514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 txBox="1"/>
          <p:nvPr>
            <p:ph idx="4294967295" type="ctrTitle"/>
          </p:nvPr>
        </p:nvSpPr>
        <p:spPr>
          <a:xfrm>
            <a:off x="1826100" y="1049950"/>
            <a:ext cx="5389499" cy="1796099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7200">
                <a:solidFill>
                  <a:srgbClr val="D9D9D9"/>
                </a:solidFill>
              </a:rPr>
              <a:t>Thanks!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2400">
                <a:solidFill>
                  <a:srgbClr val="434343"/>
                </a:solidFill>
              </a:rPr>
              <a:t>Any questions?</a:t>
            </a:r>
          </a:p>
        </p:txBody>
      </p:sp>
      <p:sp>
        <p:nvSpPr>
          <p:cNvPr id="324" name="Shape 324"/>
          <p:cNvSpPr txBox="1"/>
          <p:nvPr>
            <p:ph idx="4294967295" type="subTitle"/>
          </p:nvPr>
        </p:nvSpPr>
        <p:spPr>
          <a:xfrm>
            <a:off x="1826100" y="2845999"/>
            <a:ext cx="5453400" cy="1448699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600"/>
              <a:t>You can find me at</a:t>
            </a:r>
          </a:p>
          <a:p>
            <a:pPr indent="-330200" lvl="0" marL="457200" rtl="0">
              <a:spcBef>
                <a:spcPts val="0"/>
              </a:spcBef>
              <a:buSzPct val="100000"/>
            </a:pPr>
            <a:r>
              <a:rPr lang="en" sz="1600"/>
              <a:t>@username</a:t>
            </a:r>
          </a:p>
          <a:p>
            <a:pPr indent="-330200" lvl="0" marL="457200" rtl="0">
              <a:spcBef>
                <a:spcPts val="0"/>
              </a:spcBef>
              <a:buSzPct val="100000"/>
            </a:pPr>
            <a:r>
              <a:rPr lang="en" sz="1600"/>
              <a:t>user@mail.me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600"/>
          </a:p>
        </p:txBody>
      </p:sp>
      <p:sp>
        <p:nvSpPr>
          <p:cNvPr id="325" name="Shape 325"/>
          <p:cNvSpPr/>
          <p:nvPr/>
        </p:nvSpPr>
        <p:spPr>
          <a:xfrm>
            <a:off x="800963" y="788752"/>
            <a:ext cx="272850" cy="272850"/>
          </a:xfrm>
          <a:custGeom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 txBox="1"/>
          <p:nvPr>
            <p:ph type="title"/>
          </p:nvPr>
        </p:nvSpPr>
        <p:spPr>
          <a:xfrm>
            <a:off x="1379650" y="530100"/>
            <a:ext cx="6725400" cy="796799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Credits</a:t>
            </a:r>
          </a:p>
        </p:txBody>
      </p:sp>
      <p:sp>
        <p:nvSpPr>
          <p:cNvPr id="331" name="Shape 331"/>
          <p:cNvSpPr txBox="1"/>
          <p:nvPr>
            <p:ph idx="1" type="body"/>
          </p:nvPr>
        </p:nvSpPr>
        <p:spPr>
          <a:xfrm>
            <a:off x="1379650" y="1502273"/>
            <a:ext cx="6725400" cy="2804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Special thanks to all the people who made and released these awesome resources for free: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</a:pPr>
            <a:r>
              <a:rPr lang="en"/>
              <a:t>Presentation template by </a:t>
            </a:r>
            <a:r>
              <a:rPr lang="en" u="sng">
                <a:hlinkClick r:id="rId3"/>
              </a:rPr>
              <a:t>SlidesCarnival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</a:pPr>
            <a:r>
              <a:rPr lang="en"/>
              <a:t>Photographs by </a:t>
            </a:r>
            <a:r>
              <a:rPr lang="en" u="sng">
                <a:hlinkClick r:id="rId4"/>
              </a:rPr>
              <a:t>Unsplash</a:t>
            </a:r>
          </a:p>
        </p:txBody>
      </p:sp>
      <p:grpSp>
        <p:nvGrpSpPr>
          <p:cNvPr id="332" name="Shape 332"/>
          <p:cNvGrpSpPr/>
          <p:nvPr/>
        </p:nvGrpSpPr>
        <p:grpSpPr>
          <a:xfrm>
            <a:off x="790188" y="778013"/>
            <a:ext cx="312073" cy="312073"/>
            <a:chOff x="1922075" y="1629000"/>
            <a:chExt cx="437200" cy="437200"/>
          </a:xfrm>
        </p:grpSpPr>
        <p:sp>
          <p:nvSpPr>
            <p:cNvPr id="333" name="Shape 333"/>
            <p:cNvSpPr/>
            <p:nvPr/>
          </p:nvSpPr>
          <p:spPr>
            <a:xfrm>
              <a:off x="2208425" y="1629000"/>
              <a:ext cx="150850" cy="150850"/>
            </a:xfrm>
            <a:custGeom>
              <a:pathLst>
                <a:path extrusionOk="0" h="6034" w="6034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334" name="Shape 334"/>
            <p:cNvSpPr/>
            <p:nvPr/>
          </p:nvSpPr>
          <p:spPr>
            <a:xfrm>
              <a:off x="1922075" y="1686400"/>
              <a:ext cx="379800" cy="379800"/>
            </a:xfrm>
            <a:custGeom>
              <a:pathLst>
                <a:path extrusionOk="0" h="15192" w="15192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 txBox="1"/>
          <p:nvPr>
            <p:ph type="title"/>
          </p:nvPr>
        </p:nvSpPr>
        <p:spPr>
          <a:xfrm>
            <a:off x="1379650" y="530100"/>
            <a:ext cx="6725400" cy="796799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Presentation design</a:t>
            </a:r>
          </a:p>
        </p:txBody>
      </p:sp>
      <p:sp>
        <p:nvSpPr>
          <p:cNvPr id="340" name="Shape 340"/>
          <p:cNvSpPr txBox="1"/>
          <p:nvPr>
            <p:ph idx="1" type="body"/>
          </p:nvPr>
        </p:nvSpPr>
        <p:spPr>
          <a:xfrm>
            <a:off x="1348075" y="1602650"/>
            <a:ext cx="6780899" cy="2262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/>
              <a:t>This presentation uses the following typographies and colors:</a:t>
            </a:r>
          </a:p>
          <a:p>
            <a:pPr indent="-292100" lvl="0" marL="4572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000"/>
              <a:t>Titles: </a:t>
            </a:r>
            <a:r>
              <a:rPr b="1" lang="en" sz="1000"/>
              <a:t>Arvo</a:t>
            </a:r>
          </a:p>
          <a:p>
            <a:pPr indent="-292100" lvl="0" marL="4572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000"/>
              <a:t>Body copy: </a:t>
            </a:r>
            <a:r>
              <a:rPr b="1" lang="en" sz="1000"/>
              <a:t>Bitter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000"/>
              <a:t>You can download the fonts on this page: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800" u="sng">
                <a:hlinkClick r:id="rId3"/>
              </a:rPr>
              <a:t>https://www.google.com/fonts#UsePlace:use/Collection:Arvo:400,700,400italic,700italic|Bitter:400,700,400italic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000"/>
              <a:t>Click on the “arrow button” that appears on the top right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000"/>
          </a:p>
          <a:p>
            <a:pPr indent="-292100" lvl="0" marL="4572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000"/>
              <a:t>Dark gray </a:t>
            </a:r>
            <a:r>
              <a:rPr b="1" lang="en" sz="1000"/>
              <a:t>#434343</a:t>
            </a:r>
          </a:p>
          <a:p>
            <a:pPr indent="-292100" lvl="0" marL="4572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000"/>
              <a:t>Medium gray </a:t>
            </a:r>
            <a:r>
              <a:rPr b="1" lang="en" sz="1000">
                <a:solidFill>
                  <a:srgbClr val="999999"/>
                </a:solidFill>
              </a:rPr>
              <a:t>#999999</a:t>
            </a:r>
          </a:p>
          <a:p>
            <a:pPr indent="-292100" lvl="0" marL="4572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000"/>
              <a:t>Light gray </a:t>
            </a:r>
            <a:r>
              <a:rPr b="1" lang="en" sz="1000">
                <a:solidFill>
                  <a:srgbClr val="D9D9D9"/>
                </a:solidFill>
                <a:highlight>
                  <a:srgbClr val="434343"/>
                </a:highlight>
              </a:rPr>
              <a:t>#d9d9d9</a:t>
            </a:r>
          </a:p>
        </p:txBody>
      </p:sp>
      <p:sp>
        <p:nvSpPr>
          <p:cNvPr id="341" name="Shape 341"/>
          <p:cNvSpPr txBox="1"/>
          <p:nvPr/>
        </p:nvSpPr>
        <p:spPr>
          <a:xfrm>
            <a:off x="1122450" y="4628850"/>
            <a:ext cx="6913800" cy="537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rgbClr val="FFFFFF"/>
                </a:solidFill>
                <a:latin typeface="Bitter"/>
                <a:ea typeface="Bitter"/>
                <a:cs typeface="Bitter"/>
                <a:sym typeface="Bitter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</a:p>
          <a:p>
            <a:pPr lvl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000">
              <a:solidFill>
                <a:srgbClr val="FFFFFF"/>
              </a:solidFill>
              <a:latin typeface="Bitter"/>
              <a:ea typeface="Bitter"/>
              <a:cs typeface="Bitter"/>
              <a:sym typeface="Bitter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rgbClr val="FFFFFF"/>
              </a:solidFill>
              <a:latin typeface="Bitter"/>
              <a:ea typeface="Bitter"/>
              <a:cs typeface="Bitter"/>
              <a:sym typeface="Bitter"/>
            </a:endParaRPr>
          </a:p>
        </p:txBody>
      </p:sp>
      <p:pic>
        <p:nvPicPr>
          <p:cNvPr id="342" name="Shape 3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96590" y="2842819"/>
            <a:ext cx="635793" cy="25003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43" name="Shape 343"/>
          <p:cNvGrpSpPr/>
          <p:nvPr/>
        </p:nvGrpSpPr>
        <p:grpSpPr>
          <a:xfrm>
            <a:off x="790188" y="778013"/>
            <a:ext cx="312073" cy="312073"/>
            <a:chOff x="1922075" y="1629000"/>
            <a:chExt cx="437200" cy="437200"/>
          </a:xfrm>
        </p:grpSpPr>
        <p:sp>
          <p:nvSpPr>
            <p:cNvPr id="344" name="Shape 344"/>
            <p:cNvSpPr/>
            <p:nvPr/>
          </p:nvSpPr>
          <p:spPr>
            <a:xfrm>
              <a:off x="2208425" y="1629000"/>
              <a:ext cx="150850" cy="150850"/>
            </a:xfrm>
            <a:custGeom>
              <a:pathLst>
                <a:path extrusionOk="0" h="6034" w="6034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345" name="Shape 345"/>
            <p:cNvSpPr/>
            <p:nvPr/>
          </p:nvSpPr>
          <p:spPr>
            <a:xfrm>
              <a:off x="1922075" y="1686400"/>
              <a:ext cx="379800" cy="379800"/>
            </a:xfrm>
            <a:custGeom>
              <a:pathLst>
                <a:path extrusionOk="0" h="15192" w="15192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0" name="Shape 350"/>
          <p:cNvGrpSpPr/>
          <p:nvPr/>
        </p:nvGrpSpPr>
        <p:grpSpPr>
          <a:xfrm>
            <a:off x="805325" y="703949"/>
            <a:ext cx="296369" cy="374816"/>
            <a:chOff x="584925" y="238125"/>
            <a:chExt cx="415200" cy="525100"/>
          </a:xfrm>
        </p:grpSpPr>
        <p:sp>
          <p:nvSpPr>
            <p:cNvPr id="351" name="Shape 351"/>
            <p:cNvSpPr/>
            <p:nvPr/>
          </p:nvSpPr>
          <p:spPr>
            <a:xfrm>
              <a:off x="621550" y="299175"/>
              <a:ext cx="378575" cy="464050"/>
            </a:xfrm>
            <a:custGeom>
              <a:pathLst>
                <a:path extrusionOk="0" h="18562" w="15143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352" name="Shape 352"/>
            <p:cNvSpPr/>
            <p:nvPr/>
          </p:nvSpPr>
          <p:spPr>
            <a:xfrm>
              <a:off x="633750" y="238125"/>
              <a:ext cx="29350" cy="63500"/>
            </a:xfrm>
            <a:custGeom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353" name="Shape 353"/>
            <p:cNvSpPr/>
            <p:nvPr/>
          </p:nvSpPr>
          <p:spPr>
            <a:xfrm>
              <a:off x="716800" y="238125"/>
              <a:ext cx="29325" cy="63500"/>
            </a:xfrm>
            <a:custGeom>
              <a:pathLst>
                <a:path extrusionOk="0" h="2540" w="1173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354" name="Shape 354"/>
            <p:cNvSpPr/>
            <p:nvPr/>
          </p:nvSpPr>
          <p:spPr>
            <a:xfrm>
              <a:off x="799825" y="238125"/>
              <a:ext cx="29350" cy="63500"/>
            </a:xfrm>
            <a:custGeom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355" name="Shape 355"/>
            <p:cNvSpPr/>
            <p:nvPr/>
          </p:nvSpPr>
          <p:spPr>
            <a:xfrm>
              <a:off x="882875" y="238125"/>
              <a:ext cx="29325" cy="63500"/>
            </a:xfrm>
            <a:custGeom>
              <a:pathLst>
                <a:path extrusionOk="0" h="2540" w="1173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356" name="Shape 356"/>
            <p:cNvSpPr/>
            <p:nvPr/>
          </p:nvSpPr>
          <p:spPr>
            <a:xfrm>
              <a:off x="584925" y="261325"/>
              <a:ext cx="378575" cy="464050"/>
            </a:xfrm>
            <a:custGeom>
              <a:pathLst>
                <a:path extrusionOk="0" h="18562" w="15143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</p:grpSp>
      <p:grpSp>
        <p:nvGrpSpPr>
          <p:cNvPr id="357" name="Shape 357"/>
          <p:cNvGrpSpPr/>
          <p:nvPr/>
        </p:nvGrpSpPr>
        <p:grpSpPr>
          <a:xfrm>
            <a:off x="1276005" y="758412"/>
            <a:ext cx="317301" cy="264141"/>
            <a:chOff x="1244325" y="314425"/>
            <a:chExt cx="444525" cy="370050"/>
          </a:xfrm>
        </p:grpSpPr>
        <p:sp>
          <p:nvSpPr>
            <p:cNvPr id="358" name="Shape 358"/>
            <p:cNvSpPr/>
            <p:nvPr/>
          </p:nvSpPr>
          <p:spPr>
            <a:xfrm>
              <a:off x="1388425" y="463425"/>
              <a:ext cx="143525" cy="143500"/>
            </a:xfrm>
            <a:custGeom>
              <a:pathLst>
                <a:path extrusionOk="0" h="5740" w="5741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359" name="Shape 359"/>
            <p:cNvSpPr/>
            <p:nvPr/>
          </p:nvSpPr>
          <p:spPr>
            <a:xfrm>
              <a:off x="1244325" y="314425"/>
              <a:ext cx="444525" cy="370050"/>
            </a:xfrm>
            <a:custGeom>
              <a:pathLst>
                <a:path extrusionOk="0" h="14802" w="17781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</p:grpSp>
      <p:grpSp>
        <p:nvGrpSpPr>
          <p:cNvPr id="360" name="Shape 360"/>
          <p:cNvGrpSpPr/>
          <p:nvPr/>
        </p:nvGrpSpPr>
        <p:grpSpPr>
          <a:xfrm>
            <a:off x="1764137" y="757109"/>
            <a:ext cx="303365" cy="266747"/>
            <a:chOff x="1928175" y="312600"/>
            <a:chExt cx="425000" cy="373700"/>
          </a:xfrm>
        </p:grpSpPr>
        <p:sp>
          <p:nvSpPr>
            <p:cNvPr id="361" name="Shape 361"/>
            <p:cNvSpPr/>
            <p:nvPr/>
          </p:nvSpPr>
          <p:spPr>
            <a:xfrm>
              <a:off x="1928175" y="312600"/>
              <a:ext cx="425000" cy="373700"/>
            </a:xfrm>
            <a:custGeom>
              <a:pathLst>
                <a:path extrusionOk="0" h="14948" w="1700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362" name="Shape 362"/>
            <p:cNvSpPr/>
            <p:nvPr/>
          </p:nvSpPr>
          <p:spPr>
            <a:xfrm>
              <a:off x="1964825" y="349250"/>
              <a:ext cx="351700" cy="300425"/>
            </a:xfrm>
            <a:custGeom>
              <a:pathLst>
                <a:path extrusionOk="0" h="12017" w="14068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</p:grpSp>
      <p:sp>
        <p:nvSpPr>
          <p:cNvPr id="363" name="Shape 363"/>
          <p:cNvSpPr/>
          <p:nvPr/>
        </p:nvSpPr>
        <p:spPr>
          <a:xfrm>
            <a:off x="2272778" y="747528"/>
            <a:ext cx="248438" cy="285912"/>
          </a:xfrm>
          <a:custGeom>
            <a:pathLst>
              <a:path extrusionOk="0" h="16022" w="13922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364" name="Shape 364"/>
          <p:cNvSpPr/>
          <p:nvPr/>
        </p:nvSpPr>
        <p:spPr>
          <a:xfrm>
            <a:off x="2770928" y="748403"/>
            <a:ext cx="214461" cy="284163"/>
          </a:xfrm>
          <a:custGeom>
            <a:pathLst>
              <a:path extrusionOk="0" h="15924" w="12018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grpSp>
        <p:nvGrpSpPr>
          <p:cNvPr id="365" name="Shape 365"/>
          <p:cNvGrpSpPr/>
          <p:nvPr/>
        </p:nvGrpSpPr>
        <p:grpSpPr>
          <a:xfrm>
            <a:off x="3184938" y="743172"/>
            <a:ext cx="348691" cy="294638"/>
            <a:chOff x="3918650" y="293075"/>
            <a:chExt cx="488500" cy="412775"/>
          </a:xfrm>
        </p:grpSpPr>
        <p:sp>
          <p:nvSpPr>
            <p:cNvPr id="366" name="Shape 366"/>
            <p:cNvSpPr/>
            <p:nvPr/>
          </p:nvSpPr>
          <p:spPr>
            <a:xfrm>
              <a:off x="4085350" y="293675"/>
              <a:ext cx="154500" cy="412175"/>
            </a:xfrm>
            <a:custGeom>
              <a:pathLst>
                <a:path extrusionOk="0" h="16487" w="618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367" name="Shape 367"/>
            <p:cNvSpPr/>
            <p:nvPr/>
          </p:nvSpPr>
          <p:spPr>
            <a:xfrm>
              <a:off x="3918650" y="293075"/>
              <a:ext cx="153900" cy="407275"/>
            </a:xfrm>
            <a:custGeom>
              <a:pathLst>
                <a:path extrusionOk="0" h="16291" w="6156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368" name="Shape 368"/>
            <p:cNvSpPr/>
            <p:nvPr/>
          </p:nvSpPr>
          <p:spPr>
            <a:xfrm>
              <a:off x="4253250" y="298550"/>
              <a:ext cx="153900" cy="406675"/>
            </a:xfrm>
            <a:custGeom>
              <a:pathLst>
                <a:path extrusionOk="0" h="16267" w="6156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</p:grpSp>
      <p:grpSp>
        <p:nvGrpSpPr>
          <p:cNvPr id="369" name="Shape 369"/>
          <p:cNvGrpSpPr/>
          <p:nvPr/>
        </p:nvGrpSpPr>
        <p:grpSpPr>
          <a:xfrm>
            <a:off x="3697036" y="720937"/>
            <a:ext cx="286804" cy="339090"/>
            <a:chOff x="4636075" y="261925"/>
            <a:chExt cx="401800" cy="475050"/>
          </a:xfrm>
        </p:grpSpPr>
        <p:sp>
          <p:nvSpPr>
            <p:cNvPr id="370" name="Shape 370"/>
            <p:cNvSpPr/>
            <p:nvPr/>
          </p:nvSpPr>
          <p:spPr>
            <a:xfrm>
              <a:off x="4665400" y="326650"/>
              <a:ext cx="372475" cy="97100"/>
            </a:xfrm>
            <a:custGeom>
              <a:pathLst>
                <a:path extrusionOk="0" h="3884" w="14899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371" name="Shape 371"/>
            <p:cNvSpPr/>
            <p:nvPr/>
          </p:nvSpPr>
          <p:spPr>
            <a:xfrm>
              <a:off x="4636075" y="438375"/>
              <a:ext cx="372475" cy="97125"/>
            </a:xfrm>
            <a:custGeom>
              <a:pathLst>
                <a:path extrusionOk="0" h="3885" w="14899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372" name="Shape 372"/>
            <p:cNvSpPr/>
            <p:nvPr/>
          </p:nvSpPr>
          <p:spPr>
            <a:xfrm>
              <a:off x="4814975" y="261925"/>
              <a:ext cx="44000" cy="50100"/>
            </a:xfrm>
            <a:custGeom>
              <a:pathLst>
                <a:path extrusionOk="0" h="2004" w="176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373" name="Shape 373"/>
            <p:cNvSpPr/>
            <p:nvPr/>
          </p:nvSpPr>
          <p:spPr>
            <a:xfrm>
              <a:off x="4814975" y="550125"/>
              <a:ext cx="44000" cy="186850"/>
            </a:xfrm>
            <a:custGeom>
              <a:pathLst>
                <a:path extrusionOk="0" h="7474" w="176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</p:grpSp>
      <p:sp>
        <p:nvSpPr>
          <p:cNvPr id="374" name="Shape 374"/>
          <p:cNvSpPr/>
          <p:nvPr/>
        </p:nvSpPr>
        <p:spPr>
          <a:xfrm>
            <a:off x="4157323" y="747082"/>
            <a:ext cx="328633" cy="286804"/>
          </a:xfrm>
          <a:custGeom>
            <a:pathLst>
              <a:path extrusionOk="0" h="16072" w="18416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grpSp>
        <p:nvGrpSpPr>
          <p:cNvPr id="375" name="Shape 375"/>
          <p:cNvGrpSpPr/>
          <p:nvPr/>
        </p:nvGrpSpPr>
        <p:grpSpPr>
          <a:xfrm>
            <a:off x="4658917" y="749275"/>
            <a:ext cx="287661" cy="281986"/>
            <a:chOff x="5983625" y="301625"/>
            <a:chExt cx="403000" cy="395050"/>
          </a:xfrm>
        </p:grpSpPr>
        <p:sp>
          <p:nvSpPr>
            <p:cNvPr id="376" name="Shape 376"/>
            <p:cNvSpPr/>
            <p:nvPr/>
          </p:nvSpPr>
          <p:spPr>
            <a:xfrm>
              <a:off x="5983625" y="319925"/>
              <a:ext cx="403000" cy="67200"/>
            </a:xfrm>
            <a:custGeom>
              <a:pathLst>
                <a:path extrusionOk="0" h="2688" w="1612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377" name="Shape 377"/>
            <p:cNvSpPr/>
            <p:nvPr/>
          </p:nvSpPr>
          <p:spPr>
            <a:xfrm>
              <a:off x="5983625" y="664900"/>
              <a:ext cx="403000" cy="31775"/>
            </a:xfrm>
            <a:custGeom>
              <a:pathLst>
                <a:path extrusionOk="0" h="1271" w="1612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378" name="Shape 378"/>
            <p:cNvSpPr/>
            <p:nvPr/>
          </p:nvSpPr>
          <p:spPr>
            <a:xfrm>
              <a:off x="6041025" y="301625"/>
              <a:ext cx="29325" cy="63500"/>
            </a:xfrm>
            <a:custGeom>
              <a:pathLst>
                <a:path extrusionOk="0" h="2540" w="1173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379" name="Shape 379"/>
            <p:cNvSpPr/>
            <p:nvPr/>
          </p:nvSpPr>
          <p:spPr>
            <a:xfrm>
              <a:off x="6297450" y="301625"/>
              <a:ext cx="29350" cy="63500"/>
            </a:xfrm>
            <a:custGeom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380" name="Shape 380"/>
            <p:cNvSpPr/>
            <p:nvPr/>
          </p:nvSpPr>
          <p:spPr>
            <a:xfrm>
              <a:off x="6097200" y="509200"/>
              <a:ext cx="50700" cy="53775"/>
            </a:xfrm>
            <a:custGeom>
              <a:pathLst>
                <a:path extrusionOk="0" h="2151" w="2028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381" name="Shape 381"/>
            <p:cNvSpPr/>
            <p:nvPr/>
          </p:nvSpPr>
          <p:spPr>
            <a:xfrm>
              <a:off x="6097200" y="448150"/>
              <a:ext cx="50700" cy="48875"/>
            </a:xfrm>
            <a:custGeom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382" name="Shape 382"/>
            <p:cNvSpPr/>
            <p:nvPr/>
          </p:nvSpPr>
          <p:spPr>
            <a:xfrm>
              <a:off x="6097200" y="575150"/>
              <a:ext cx="50700" cy="48875"/>
            </a:xfrm>
            <a:custGeom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383" name="Shape 383"/>
            <p:cNvSpPr/>
            <p:nvPr/>
          </p:nvSpPr>
          <p:spPr>
            <a:xfrm>
              <a:off x="6160075" y="575150"/>
              <a:ext cx="50100" cy="48875"/>
            </a:xfrm>
            <a:custGeom>
              <a:pathLst>
                <a:path extrusionOk="0" h="1955" w="2004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384" name="Shape 384"/>
            <p:cNvSpPr/>
            <p:nvPr/>
          </p:nvSpPr>
          <p:spPr>
            <a:xfrm>
              <a:off x="6034300" y="509200"/>
              <a:ext cx="50700" cy="53775"/>
            </a:xfrm>
            <a:custGeom>
              <a:pathLst>
                <a:path extrusionOk="0" h="2151" w="2028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385" name="Shape 385"/>
            <p:cNvSpPr/>
            <p:nvPr/>
          </p:nvSpPr>
          <p:spPr>
            <a:xfrm>
              <a:off x="6034300" y="575150"/>
              <a:ext cx="50700" cy="48875"/>
            </a:xfrm>
            <a:custGeom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386" name="Shape 386"/>
            <p:cNvSpPr/>
            <p:nvPr/>
          </p:nvSpPr>
          <p:spPr>
            <a:xfrm>
              <a:off x="6034300" y="448150"/>
              <a:ext cx="50700" cy="48875"/>
            </a:xfrm>
            <a:custGeom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387" name="Shape 387"/>
            <p:cNvSpPr/>
            <p:nvPr/>
          </p:nvSpPr>
          <p:spPr>
            <a:xfrm>
              <a:off x="6160075" y="509200"/>
              <a:ext cx="50100" cy="53775"/>
            </a:xfrm>
            <a:custGeom>
              <a:pathLst>
                <a:path extrusionOk="0" h="2151" w="2004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388" name="Shape 388"/>
            <p:cNvSpPr/>
            <p:nvPr/>
          </p:nvSpPr>
          <p:spPr>
            <a:xfrm>
              <a:off x="5983625" y="399300"/>
              <a:ext cx="403000" cy="272950"/>
            </a:xfrm>
            <a:custGeom>
              <a:pathLst>
                <a:path extrusionOk="0" h="10918" w="1612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389" name="Shape 389"/>
            <p:cNvSpPr/>
            <p:nvPr/>
          </p:nvSpPr>
          <p:spPr>
            <a:xfrm>
              <a:off x="6285250" y="575150"/>
              <a:ext cx="50700" cy="48875"/>
            </a:xfrm>
            <a:custGeom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390" name="Shape 390"/>
            <p:cNvSpPr/>
            <p:nvPr/>
          </p:nvSpPr>
          <p:spPr>
            <a:xfrm>
              <a:off x="6285250" y="509200"/>
              <a:ext cx="50700" cy="53775"/>
            </a:xfrm>
            <a:custGeom>
              <a:pathLst>
                <a:path extrusionOk="0" h="2151" w="2028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391" name="Shape 391"/>
            <p:cNvSpPr/>
            <p:nvPr/>
          </p:nvSpPr>
          <p:spPr>
            <a:xfrm>
              <a:off x="6285250" y="448150"/>
              <a:ext cx="50700" cy="48875"/>
            </a:xfrm>
            <a:custGeom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392" name="Shape 392"/>
            <p:cNvSpPr/>
            <p:nvPr/>
          </p:nvSpPr>
          <p:spPr>
            <a:xfrm>
              <a:off x="6222350" y="575150"/>
              <a:ext cx="50700" cy="48875"/>
            </a:xfrm>
            <a:custGeom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393" name="Shape 393"/>
            <p:cNvSpPr/>
            <p:nvPr/>
          </p:nvSpPr>
          <p:spPr>
            <a:xfrm>
              <a:off x="6160075" y="448150"/>
              <a:ext cx="50100" cy="48875"/>
            </a:xfrm>
            <a:custGeom>
              <a:pathLst>
                <a:path extrusionOk="0" h="1955" w="2004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394" name="Shape 394"/>
            <p:cNvSpPr/>
            <p:nvPr/>
          </p:nvSpPr>
          <p:spPr>
            <a:xfrm>
              <a:off x="6222350" y="509200"/>
              <a:ext cx="50700" cy="53775"/>
            </a:xfrm>
            <a:custGeom>
              <a:pathLst>
                <a:path extrusionOk="0" h="2151" w="2028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395" name="Shape 395"/>
            <p:cNvSpPr/>
            <p:nvPr/>
          </p:nvSpPr>
          <p:spPr>
            <a:xfrm>
              <a:off x="6222350" y="448150"/>
              <a:ext cx="50700" cy="48875"/>
            </a:xfrm>
            <a:custGeom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</p:grpSp>
      <p:grpSp>
        <p:nvGrpSpPr>
          <p:cNvPr id="396" name="Shape 396"/>
          <p:cNvGrpSpPr/>
          <p:nvPr/>
        </p:nvGrpSpPr>
        <p:grpSpPr>
          <a:xfrm>
            <a:off x="5142249" y="747080"/>
            <a:ext cx="283307" cy="282878"/>
            <a:chOff x="6660750" y="298550"/>
            <a:chExt cx="396900" cy="396300"/>
          </a:xfrm>
        </p:grpSpPr>
        <p:sp>
          <p:nvSpPr>
            <p:cNvPr id="397" name="Shape 397"/>
            <p:cNvSpPr/>
            <p:nvPr/>
          </p:nvSpPr>
          <p:spPr>
            <a:xfrm>
              <a:off x="6660750" y="298550"/>
              <a:ext cx="396900" cy="396300"/>
            </a:xfrm>
            <a:custGeom>
              <a:pathLst>
                <a:path extrusionOk="0" h="15852" w="15876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398" name="Shape 398"/>
            <p:cNvSpPr/>
            <p:nvPr/>
          </p:nvSpPr>
          <p:spPr>
            <a:xfrm>
              <a:off x="6697400" y="335200"/>
              <a:ext cx="323625" cy="323025"/>
            </a:xfrm>
            <a:custGeom>
              <a:pathLst>
                <a:path extrusionOk="0" h="12921" w="12945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</p:grpSp>
      <p:grpSp>
        <p:nvGrpSpPr>
          <p:cNvPr id="399" name="Shape 399"/>
          <p:cNvGrpSpPr/>
          <p:nvPr/>
        </p:nvGrpSpPr>
        <p:grpSpPr>
          <a:xfrm>
            <a:off x="805325" y="1192509"/>
            <a:ext cx="296369" cy="358702"/>
            <a:chOff x="584925" y="922575"/>
            <a:chExt cx="415200" cy="502525"/>
          </a:xfrm>
        </p:grpSpPr>
        <p:sp>
          <p:nvSpPr>
            <p:cNvPr id="400" name="Shape 400"/>
            <p:cNvSpPr/>
            <p:nvPr/>
          </p:nvSpPr>
          <p:spPr>
            <a:xfrm>
              <a:off x="584925" y="961025"/>
              <a:ext cx="378575" cy="464075"/>
            </a:xfrm>
            <a:custGeom>
              <a:pathLst>
                <a:path extrusionOk="0" h="18563" w="15143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401" name="Shape 401"/>
            <p:cNvSpPr/>
            <p:nvPr/>
          </p:nvSpPr>
          <p:spPr>
            <a:xfrm>
              <a:off x="621550" y="922575"/>
              <a:ext cx="378575" cy="464050"/>
            </a:xfrm>
            <a:custGeom>
              <a:pathLst>
                <a:path extrusionOk="0" h="18562" w="15143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402" name="Shape 402"/>
            <p:cNvSpPr/>
            <p:nvPr/>
          </p:nvSpPr>
          <p:spPr>
            <a:xfrm>
              <a:off x="915850" y="922575"/>
              <a:ext cx="84275" cy="84275"/>
            </a:xfrm>
            <a:custGeom>
              <a:pathLst>
                <a:path extrusionOk="0" h="3371" w="3371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</p:grpSp>
      <p:grpSp>
        <p:nvGrpSpPr>
          <p:cNvPr id="403" name="Shape 403"/>
          <p:cNvGrpSpPr/>
          <p:nvPr/>
        </p:nvGrpSpPr>
        <p:grpSpPr>
          <a:xfrm>
            <a:off x="1277753" y="1184229"/>
            <a:ext cx="313822" cy="373959"/>
            <a:chOff x="1246775" y="910975"/>
            <a:chExt cx="439650" cy="523900"/>
          </a:xfrm>
        </p:grpSpPr>
        <p:sp>
          <p:nvSpPr>
            <p:cNvPr id="404" name="Shape 404"/>
            <p:cNvSpPr/>
            <p:nvPr/>
          </p:nvSpPr>
          <p:spPr>
            <a:xfrm>
              <a:off x="1246775" y="970800"/>
              <a:ext cx="378575" cy="464075"/>
            </a:xfrm>
            <a:custGeom>
              <a:pathLst>
                <a:path extrusionOk="0" h="18563" w="15143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405" name="Shape 405"/>
            <p:cNvSpPr/>
            <p:nvPr/>
          </p:nvSpPr>
          <p:spPr>
            <a:xfrm>
              <a:off x="1307825" y="910975"/>
              <a:ext cx="378600" cy="464050"/>
            </a:xfrm>
            <a:custGeom>
              <a:pathLst>
                <a:path extrusionOk="0" h="18562" w="15144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406" name="Shape 406"/>
            <p:cNvSpPr/>
            <p:nvPr/>
          </p:nvSpPr>
          <p:spPr>
            <a:xfrm>
              <a:off x="1602125" y="910975"/>
              <a:ext cx="84300" cy="84275"/>
            </a:xfrm>
            <a:custGeom>
              <a:pathLst>
                <a:path extrusionOk="0" h="3371" w="3372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</p:grpSp>
      <p:grpSp>
        <p:nvGrpSpPr>
          <p:cNvPr id="407" name="Shape 407"/>
          <p:cNvGrpSpPr/>
          <p:nvPr/>
        </p:nvGrpSpPr>
        <p:grpSpPr>
          <a:xfrm>
            <a:off x="1762834" y="1244367"/>
            <a:ext cx="305970" cy="254541"/>
            <a:chOff x="1926350" y="995225"/>
            <a:chExt cx="428650" cy="356600"/>
          </a:xfrm>
        </p:grpSpPr>
        <p:sp>
          <p:nvSpPr>
            <p:cNvPr id="408" name="Shape 408"/>
            <p:cNvSpPr/>
            <p:nvPr/>
          </p:nvSpPr>
          <p:spPr>
            <a:xfrm>
              <a:off x="1926350" y="1298075"/>
              <a:ext cx="208225" cy="53750"/>
            </a:xfrm>
            <a:custGeom>
              <a:pathLst>
                <a:path extrusionOk="0" h="2150" w="8329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409" name="Shape 409"/>
            <p:cNvSpPr/>
            <p:nvPr/>
          </p:nvSpPr>
          <p:spPr>
            <a:xfrm>
              <a:off x="2146775" y="1298075"/>
              <a:ext cx="208225" cy="53750"/>
            </a:xfrm>
            <a:custGeom>
              <a:pathLst>
                <a:path extrusionOk="0" h="2150" w="8329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410" name="Shape 410"/>
            <p:cNvSpPr/>
            <p:nvPr/>
          </p:nvSpPr>
          <p:spPr>
            <a:xfrm>
              <a:off x="1926350" y="995225"/>
              <a:ext cx="208225" cy="332175"/>
            </a:xfrm>
            <a:custGeom>
              <a:pathLst>
                <a:path extrusionOk="0" h="13287" w="8329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411" name="Shape 411"/>
            <p:cNvSpPr/>
            <p:nvPr/>
          </p:nvSpPr>
          <p:spPr>
            <a:xfrm>
              <a:off x="2146775" y="995225"/>
              <a:ext cx="208225" cy="332175"/>
            </a:xfrm>
            <a:custGeom>
              <a:pathLst>
                <a:path extrusionOk="0" h="13287" w="8329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</p:grpSp>
      <p:sp>
        <p:nvSpPr>
          <p:cNvPr id="412" name="Shape 412"/>
          <p:cNvSpPr/>
          <p:nvPr/>
        </p:nvSpPr>
        <p:spPr>
          <a:xfrm>
            <a:off x="2247492" y="1223013"/>
            <a:ext cx="299010" cy="297262"/>
          </a:xfrm>
          <a:custGeom>
            <a:pathLst>
              <a:path extrusionOk="0" h="16658" w="16756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413" name="Shape 413"/>
          <p:cNvSpPr/>
          <p:nvPr/>
        </p:nvSpPr>
        <p:spPr>
          <a:xfrm>
            <a:off x="2729098" y="1237843"/>
            <a:ext cx="298118" cy="267621"/>
          </a:xfrm>
          <a:custGeom>
            <a:pathLst>
              <a:path extrusionOk="0" h="14997" w="16706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414" name="Shape 414"/>
          <p:cNvSpPr/>
          <p:nvPr/>
        </p:nvSpPr>
        <p:spPr>
          <a:xfrm>
            <a:off x="3214613" y="1240020"/>
            <a:ext cx="289410" cy="263249"/>
          </a:xfrm>
          <a:custGeom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415" name="Shape 415"/>
          <p:cNvSpPr/>
          <p:nvPr/>
        </p:nvSpPr>
        <p:spPr>
          <a:xfrm>
            <a:off x="3705357" y="1242625"/>
            <a:ext cx="270244" cy="258038"/>
          </a:xfrm>
          <a:custGeom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grpSp>
        <p:nvGrpSpPr>
          <p:cNvPr id="416" name="Shape 416"/>
          <p:cNvGrpSpPr/>
          <p:nvPr/>
        </p:nvGrpSpPr>
        <p:grpSpPr>
          <a:xfrm>
            <a:off x="4172534" y="1225201"/>
            <a:ext cx="298118" cy="298546"/>
            <a:chOff x="5302225" y="968375"/>
            <a:chExt cx="417650" cy="418250"/>
          </a:xfrm>
        </p:grpSpPr>
        <p:sp>
          <p:nvSpPr>
            <p:cNvPr id="417" name="Shape 417"/>
            <p:cNvSpPr/>
            <p:nvPr/>
          </p:nvSpPr>
          <p:spPr>
            <a:xfrm>
              <a:off x="5333350" y="991575"/>
              <a:ext cx="152075" cy="155100"/>
            </a:xfrm>
            <a:custGeom>
              <a:pathLst>
                <a:path extrusionOk="0" h="6204" w="6083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418" name="Shape 418"/>
            <p:cNvSpPr/>
            <p:nvPr/>
          </p:nvSpPr>
          <p:spPr>
            <a:xfrm>
              <a:off x="5302225" y="968375"/>
              <a:ext cx="417650" cy="418250"/>
            </a:xfrm>
            <a:custGeom>
              <a:pathLst>
                <a:path extrusionOk="0" h="16730" w="16706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</p:grpSp>
      <p:grpSp>
        <p:nvGrpSpPr>
          <p:cNvPr id="419" name="Shape 419"/>
          <p:cNvGrpSpPr/>
          <p:nvPr/>
        </p:nvGrpSpPr>
        <p:grpSpPr>
          <a:xfrm>
            <a:off x="4617945" y="1191635"/>
            <a:ext cx="369605" cy="360005"/>
            <a:chOff x="5926225" y="921350"/>
            <a:chExt cx="517800" cy="504350"/>
          </a:xfrm>
        </p:grpSpPr>
        <p:sp>
          <p:nvSpPr>
            <p:cNvPr id="420" name="Shape 420"/>
            <p:cNvSpPr/>
            <p:nvPr/>
          </p:nvSpPr>
          <p:spPr>
            <a:xfrm>
              <a:off x="5926225" y="921350"/>
              <a:ext cx="517800" cy="504350"/>
            </a:xfrm>
            <a:custGeom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421" name="Shape 421"/>
            <p:cNvSpPr/>
            <p:nvPr/>
          </p:nvSpPr>
          <p:spPr>
            <a:xfrm>
              <a:off x="6016600" y="1005000"/>
              <a:ext cx="337050" cy="337050"/>
            </a:xfrm>
            <a:custGeom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</p:grpSp>
      <p:grpSp>
        <p:nvGrpSpPr>
          <p:cNvPr id="422" name="Shape 422"/>
          <p:cNvGrpSpPr/>
          <p:nvPr/>
        </p:nvGrpSpPr>
        <p:grpSpPr>
          <a:xfrm>
            <a:off x="5111306" y="1198612"/>
            <a:ext cx="345193" cy="346068"/>
            <a:chOff x="6617400" y="931125"/>
            <a:chExt cx="483600" cy="484825"/>
          </a:xfrm>
        </p:grpSpPr>
        <p:sp>
          <p:nvSpPr>
            <p:cNvPr id="423" name="Shape 423"/>
            <p:cNvSpPr/>
            <p:nvPr/>
          </p:nvSpPr>
          <p:spPr>
            <a:xfrm>
              <a:off x="6843925" y="1183900"/>
              <a:ext cx="121525" cy="232050"/>
            </a:xfrm>
            <a:custGeom>
              <a:pathLst>
                <a:path extrusionOk="0" h="9282" w="4861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424" name="Shape 424"/>
            <p:cNvSpPr/>
            <p:nvPr/>
          </p:nvSpPr>
          <p:spPr>
            <a:xfrm>
              <a:off x="6617400" y="931125"/>
              <a:ext cx="483600" cy="259500"/>
            </a:xfrm>
            <a:custGeom>
              <a:pathLst>
                <a:path extrusionOk="0" h="10380" w="19344">
                  <a:moveTo>
                    <a:pt x="5252" y="9769"/>
                  </a:moveTo>
                  <a:lnTo>
                    <a:pt x="5252" y="9769"/>
                  </a:ln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</p:grpSp>
      <p:grpSp>
        <p:nvGrpSpPr>
          <p:cNvPr id="425" name="Shape 425"/>
          <p:cNvGrpSpPr/>
          <p:nvPr/>
        </p:nvGrpSpPr>
        <p:grpSpPr>
          <a:xfrm>
            <a:off x="787016" y="1735979"/>
            <a:ext cx="332987" cy="233626"/>
            <a:chOff x="559275" y="1683950"/>
            <a:chExt cx="466500" cy="327300"/>
          </a:xfrm>
        </p:grpSpPr>
        <p:sp>
          <p:nvSpPr>
            <p:cNvPr id="426" name="Shape 426"/>
            <p:cNvSpPr/>
            <p:nvPr/>
          </p:nvSpPr>
          <p:spPr>
            <a:xfrm>
              <a:off x="559275" y="1683950"/>
              <a:ext cx="466500" cy="197850"/>
            </a:xfrm>
            <a:custGeom>
              <a:pathLst>
                <a:path extrusionOk="0" h="7914" w="1866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427" name="Shape 427"/>
            <p:cNvSpPr/>
            <p:nvPr/>
          </p:nvSpPr>
          <p:spPr>
            <a:xfrm>
              <a:off x="559275" y="1727925"/>
              <a:ext cx="466500" cy="283325"/>
            </a:xfrm>
            <a:custGeom>
              <a:pathLst>
                <a:path extrusionOk="0" h="11333" w="1866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</p:grpSp>
      <p:grpSp>
        <p:nvGrpSpPr>
          <p:cNvPr id="428" name="Shape 428"/>
          <p:cNvGrpSpPr/>
          <p:nvPr/>
        </p:nvGrpSpPr>
        <p:grpSpPr>
          <a:xfrm>
            <a:off x="1268171" y="1689796"/>
            <a:ext cx="332987" cy="326010"/>
            <a:chOff x="1233350" y="1619250"/>
            <a:chExt cx="466500" cy="456725"/>
          </a:xfrm>
        </p:grpSpPr>
        <p:sp>
          <p:nvSpPr>
            <p:cNvPr id="429" name="Shape 429"/>
            <p:cNvSpPr/>
            <p:nvPr/>
          </p:nvSpPr>
          <p:spPr>
            <a:xfrm>
              <a:off x="1233350" y="1619250"/>
              <a:ext cx="466500" cy="456725"/>
            </a:xfrm>
            <a:custGeom>
              <a:pathLst>
                <a:path extrusionOk="0" h="18269" w="18660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430" name="Shape 430"/>
            <p:cNvSpPr/>
            <p:nvPr/>
          </p:nvSpPr>
          <p:spPr>
            <a:xfrm>
              <a:off x="1382325" y="1792025"/>
              <a:ext cx="168550" cy="12250"/>
            </a:xfrm>
            <a:custGeom>
              <a:pathLst>
                <a:path extrusionOk="0" h="490" w="6742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431" name="Shape 431"/>
            <p:cNvSpPr/>
            <p:nvPr/>
          </p:nvSpPr>
          <p:spPr>
            <a:xfrm>
              <a:off x="1382325" y="1825000"/>
              <a:ext cx="168550" cy="12250"/>
            </a:xfrm>
            <a:custGeom>
              <a:pathLst>
                <a:path extrusionOk="0" h="490" w="6742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432" name="Shape 432"/>
            <p:cNvSpPr/>
            <p:nvPr/>
          </p:nvSpPr>
          <p:spPr>
            <a:xfrm>
              <a:off x="1382325" y="1858575"/>
              <a:ext cx="70850" cy="12250"/>
            </a:xfrm>
            <a:custGeom>
              <a:pathLst>
                <a:path extrusionOk="0" h="490" w="2834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</p:grpSp>
      <p:grpSp>
        <p:nvGrpSpPr>
          <p:cNvPr id="433" name="Shape 433"/>
          <p:cNvGrpSpPr/>
          <p:nvPr/>
        </p:nvGrpSpPr>
        <p:grpSpPr>
          <a:xfrm>
            <a:off x="1759783" y="1696755"/>
            <a:ext cx="312073" cy="312073"/>
            <a:chOff x="1922075" y="1629000"/>
            <a:chExt cx="437200" cy="437200"/>
          </a:xfrm>
        </p:grpSpPr>
        <p:sp>
          <p:nvSpPr>
            <p:cNvPr id="434" name="Shape 434"/>
            <p:cNvSpPr/>
            <p:nvPr/>
          </p:nvSpPr>
          <p:spPr>
            <a:xfrm>
              <a:off x="2208425" y="1629000"/>
              <a:ext cx="150850" cy="150850"/>
            </a:xfrm>
            <a:custGeom>
              <a:pathLst>
                <a:path extrusionOk="0" h="6034" w="6034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435" name="Shape 435"/>
            <p:cNvSpPr/>
            <p:nvPr/>
          </p:nvSpPr>
          <p:spPr>
            <a:xfrm>
              <a:off x="1922075" y="1686400"/>
              <a:ext cx="379800" cy="379800"/>
            </a:xfrm>
            <a:custGeom>
              <a:pathLst>
                <a:path extrusionOk="0" h="15192" w="15192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</p:grpSp>
      <p:grpSp>
        <p:nvGrpSpPr>
          <p:cNvPr id="436" name="Shape 436"/>
          <p:cNvGrpSpPr/>
          <p:nvPr/>
        </p:nvGrpSpPr>
        <p:grpSpPr>
          <a:xfrm>
            <a:off x="2239635" y="1695453"/>
            <a:ext cx="314678" cy="314678"/>
            <a:chOff x="2594325" y="1627175"/>
            <a:chExt cx="440850" cy="440850"/>
          </a:xfrm>
        </p:grpSpPr>
        <p:sp>
          <p:nvSpPr>
            <p:cNvPr id="437" name="Shape 437"/>
            <p:cNvSpPr/>
            <p:nvPr/>
          </p:nvSpPr>
          <p:spPr>
            <a:xfrm>
              <a:off x="2594325" y="1890950"/>
              <a:ext cx="177075" cy="177075"/>
            </a:xfrm>
            <a:custGeom>
              <a:pathLst>
                <a:path extrusionOk="0" h="7083" w="7083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438" name="Shape 438"/>
            <p:cNvSpPr/>
            <p:nvPr/>
          </p:nvSpPr>
          <p:spPr>
            <a:xfrm>
              <a:off x="2858700" y="1627175"/>
              <a:ext cx="176475" cy="176475"/>
            </a:xfrm>
            <a:custGeom>
              <a:pathLst>
                <a:path extrusionOk="0" h="7059" w="7059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439" name="Shape 439"/>
            <p:cNvSpPr/>
            <p:nvPr/>
          </p:nvSpPr>
          <p:spPr>
            <a:xfrm>
              <a:off x="2663325" y="1702275"/>
              <a:ext cx="296750" cy="296775"/>
            </a:xfrm>
            <a:custGeom>
              <a:pathLst>
                <a:path extrusionOk="0" h="11871" w="1187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</p:grpSp>
      <p:sp>
        <p:nvSpPr>
          <p:cNvPr id="440" name="Shape 440"/>
          <p:cNvSpPr/>
          <p:nvPr/>
        </p:nvSpPr>
        <p:spPr>
          <a:xfrm>
            <a:off x="2734755" y="1709420"/>
            <a:ext cx="286804" cy="286787"/>
          </a:xfrm>
          <a:custGeom>
            <a:pathLst>
              <a:path extrusionOk="0" h="16071" w="16072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grpSp>
        <p:nvGrpSpPr>
          <p:cNvPr id="441" name="Shape 441"/>
          <p:cNvGrpSpPr/>
          <p:nvPr/>
        </p:nvGrpSpPr>
        <p:grpSpPr>
          <a:xfrm>
            <a:off x="3231585" y="1671915"/>
            <a:ext cx="255397" cy="361753"/>
            <a:chOff x="3984000" y="1594200"/>
            <a:chExt cx="357800" cy="506800"/>
          </a:xfrm>
        </p:grpSpPr>
        <p:sp>
          <p:nvSpPr>
            <p:cNvPr id="442" name="Shape 442"/>
            <p:cNvSpPr/>
            <p:nvPr/>
          </p:nvSpPr>
          <p:spPr>
            <a:xfrm>
              <a:off x="3984000" y="1597875"/>
              <a:ext cx="44575" cy="503125"/>
            </a:xfrm>
            <a:custGeom>
              <a:pathLst>
                <a:path extrusionOk="0" h="20125" w="1783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443" name="Shape 443"/>
            <p:cNvSpPr/>
            <p:nvPr/>
          </p:nvSpPr>
          <p:spPr>
            <a:xfrm>
              <a:off x="4041375" y="1594200"/>
              <a:ext cx="300425" cy="229600"/>
            </a:xfrm>
            <a:custGeom>
              <a:pathLst>
                <a:path extrusionOk="0" h="9184" w="12017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</p:grpSp>
      <p:grpSp>
        <p:nvGrpSpPr>
          <p:cNvPr id="444" name="Shape 444"/>
          <p:cNvGrpSpPr/>
          <p:nvPr/>
        </p:nvGrpSpPr>
        <p:grpSpPr>
          <a:xfrm>
            <a:off x="3672196" y="1749487"/>
            <a:ext cx="336485" cy="206609"/>
            <a:chOff x="4601275" y="1702875"/>
            <a:chExt cx="471400" cy="289450"/>
          </a:xfrm>
        </p:grpSpPr>
        <p:sp>
          <p:nvSpPr>
            <p:cNvPr id="445" name="Shape 445"/>
            <p:cNvSpPr/>
            <p:nvPr/>
          </p:nvSpPr>
          <p:spPr>
            <a:xfrm>
              <a:off x="4816200" y="1702875"/>
              <a:ext cx="41550" cy="41550"/>
            </a:xfrm>
            <a:custGeom>
              <a:pathLst>
                <a:path extrusionOk="0" h="1662" w="1662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446" name="Shape 446"/>
            <p:cNvSpPr/>
            <p:nvPr/>
          </p:nvSpPr>
          <p:spPr>
            <a:xfrm>
              <a:off x="5031125" y="1757225"/>
              <a:ext cx="41550" cy="41550"/>
            </a:xfrm>
            <a:custGeom>
              <a:pathLst>
                <a:path extrusionOk="0" h="1662" w="1662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447" name="Shape 447"/>
            <p:cNvSpPr/>
            <p:nvPr/>
          </p:nvSpPr>
          <p:spPr>
            <a:xfrm>
              <a:off x="4634875" y="1756000"/>
              <a:ext cx="404225" cy="178325"/>
            </a:xfrm>
            <a:custGeom>
              <a:pathLst>
                <a:path extrusionOk="0" h="7133" w="16169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448" name="Shape 448"/>
            <p:cNvSpPr/>
            <p:nvPr/>
          </p:nvSpPr>
          <p:spPr>
            <a:xfrm>
              <a:off x="4601275" y="1757225"/>
              <a:ext cx="41550" cy="41550"/>
            </a:xfrm>
            <a:custGeom>
              <a:pathLst>
                <a:path extrusionOk="0" h="1662" w="1662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449" name="Shape 449"/>
            <p:cNvSpPr/>
            <p:nvPr/>
          </p:nvSpPr>
          <p:spPr>
            <a:xfrm>
              <a:off x="4673325" y="1947725"/>
              <a:ext cx="327300" cy="44600"/>
            </a:xfrm>
            <a:custGeom>
              <a:pathLst>
                <a:path extrusionOk="0" h="1784" w="13092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</p:grpSp>
      <p:grpSp>
        <p:nvGrpSpPr>
          <p:cNvPr id="450" name="Shape 450"/>
          <p:cNvGrpSpPr/>
          <p:nvPr/>
        </p:nvGrpSpPr>
        <p:grpSpPr>
          <a:xfrm>
            <a:off x="4169482" y="1698932"/>
            <a:ext cx="304221" cy="307719"/>
            <a:chOff x="5297950" y="1632050"/>
            <a:chExt cx="426200" cy="431100"/>
          </a:xfrm>
        </p:grpSpPr>
        <p:sp>
          <p:nvSpPr>
            <p:cNvPr id="451" name="Shape 451"/>
            <p:cNvSpPr/>
            <p:nvPr/>
          </p:nvSpPr>
          <p:spPr>
            <a:xfrm>
              <a:off x="5404800" y="1936125"/>
              <a:ext cx="212500" cy="127025"/>
            </a:xfrm>
            <a:custGeom>
              <a:pathLst>
                <a:path extrusionOk="0" h="5081" w="850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452" name="Shape 452"/>
            <p:cNvSpPr/>
            <p:nvPr/>
          </p:nvSpPr>
          <p:spPr>
            <a:xfrm>
              <a:off x="5297950" y="1632050"/>
              <a:ext cx="426200" cy="294950"/>
            </a:xfrm>
            <a:custGeom>
              <a:pathLst>
                <a:path extrusionOk="0" h="11798" w="17048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</p:grpSp>
      <p:grpSp>
        <p:nvGrpSpPr>
          <p:cNvPr id="453" name="Shape 453"/>
          <p:cNvGrpSpPr/>
          <p:nvPr/>
        </p:nvGrpSpPr>
        <p:grpSpPr>
          <a:xfrm>
            <a:off x="4649763" y="1689796"/>
            <a:ext cx="305970" cy="326010"/>
            <a:chOff x="5970800" y="1619250"/>
            <a:chExt cx="428650" cy="456725"/>
          </a:xfrm>
        </p:grpSpPr>
        <p:sp>
          <p:nvSpPr>
            <p:cNvPr id="454" name="Shape 454"/>
            <p:cNvSpPr/>
            <p:nvPr/>
          </p:nvSpPr>
          <p:spPr>
            <a:xfrm>
              <a:off x="5970800" y="1674200"/>
              <a:ext cx="377975" cy="377950"/>
            </a:xfrm>
            <a:custGeom>
              <a:pathLst>
                <a:path extrusionOk="0" h="15118" w="15119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455" name="Shape 455"/>
            <p:cNvSpPr/>
            <p:nvPr/>
          </p:nvSpPr>
          <p:spPr>
            <a:xfrm>
              <a:off x="6068500" y="1771875"/>
              <a:ext cx="182575" cy="182600"/>
            </a:xfrm>
            <a:custGeom>
              <a:pathLst>
                <a:path extrusionOk="0" h="7304" w="7303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456" name="Shape 456"/>
            <p:cNvSpPr/>
            <p:nvPr/>
          </p:nvSpPr>
          <p:spPr>
            <a:xfrm>
              <a:off x="5981175" y="2005125"/>
              <a:ext cx="75125" cy="70850"/>
            </a:xfrm>
            <a:custGeom>
              <a:pathLst>
                <a:path extrusionOk="0" h="2834" w="3005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457" name="Shape 457"/>
            <p:cNvSpPr/>
            <p:nvPr/>
          </p:nvSpPr>
          <p:spPr>
            <a:xfrm>
              <a:off x="6263875" y="2005125"/>
              <a:ext cx="74525" cy="70850"/>
            </a:xfrm>
            <a:custGeom>
              <a:pathLst>
                <a:path extrusionOk="0" h="2834" w="2981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458" name="Shape 458"/>
            <p:cNvSpPr/>
            <p:nvPr/>
          </p:nvSpPr>
          <p:spPr>
            <a:xfrm>
              <a:off x="6147875" y="1619250"/>
              <a:ext cx="251575" cy="255850"/>
            </a:xfrm>
            <a:custGeom>
              <a:pathLst>
                <a:path extrusionOk="0" h="10234" w="10063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</p:grpSp>
      <p:grpSp>
        <p:nvGrpSpPr>
          <p:cNvPr id="459" name="Shape 459"/>
          <p:cNvGrpSpPr/>
          <p:nvPr/>
        </p:nvGrpSpPr>
        <p:grpSpPr>
          <a:xfrm>
            <a:off x="5116980" y="1685870"/>
            <a:ext cx="342998" cy="312929"/>
            <a:chOff x="6625350" y="1613750"/>
            <a:chExt cx="480525" cy="438400"/>
          </a:xfrm>
        </p:grpSpPr>
        <p:sp>
          <p:nvSpPr>
            <p:cNvPr id="460" name="Shape 460"/>
            <p:cNvSpPr/>
            <p:nvPr/>
          </p:nvSpPr>
          <p:spPr>
            <a:xfrm>
              <a:off x="6670525" y="1887275"/>
              <a:ext cx="117875" cy="164875"/>
            </a:xfrm>
            <a:custGeom>
              <a:pathLst>
                <a:path extrusionOk="0" h="6595" w="4715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461" name="Shape 461"/>
            <p:cNvSpPr/>
            <p:nvPr/>
          </p:nvSpPr>
          <p:spPr>
            <a:xfrm>
              <a:off x="7075950" y="1754175"/>
              <a:ext cx="29925" cy="99550"/>
            </a:xfrm>
            <a:custGeom>
              <a:pathLst>
                <a:path extrusionOk="0" h="3982" w="1197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462" name="Shape 462"/>
            <p:cNvSpPr/>
            <p:nvPr/>
          </p:nvSpPr>
          <p:spPr>
            <a:xfrm>
              <a:off x="6625350" y="1729750"/>
              <a:ext cx="97700" cy="147175"/>
            </a:xfrm>
            <a:custGeom>
              <a:pathLst>
                <a:path extrusionOk="0" h="5887" w="3908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463" name="Shape 463"/>
            <p:cNvSpPr/>
            <p:nvPr/>
          </p:nvSpPr>
          <p:spPr>
            <a:xfrm>
              <a:off x="6736475" y="1638175"/>
              <a:ext cx="279650" cy="330325"/>
            </a:xfrm>
            <a:custGeom>
              <a:pathLst>
                <a:path extrusionOk="0" h="13213" w="11186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464" name="Shape 464"/>
            <p:cNvSpPr/>
            <p:nvPr/>
          </p:nvSpPr>
          <p:spPr>
            <a:xfrm>
              <a:off x="7029550" y="1613750"/>
              <a:ext cx="34200" cy="379800"/>
            </a:xfrm>
            <a:custGeom>
              <a:pathLst>
                <a:path extrusionOk="0" h="15192" w="1368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</p:grpSp>
      <p:grpSp>
        <p:nvGrpSpPr>
          <p:cNvPr id="465" name="Shape 465"/>
          <p:cNvGrpSpPr/>
          <p:nvPr/>
        </p:nvGrpSpPr>
        <p:grpSpPr>
          <a:xfrm>
            <a:off x="824062" y="2194916"/>
            <a:ext cx="258895" cy="278078"/>
            <a:chOff x="611175" y="2326900"/>
            <a:chExt cx="362700" cy="389575"/>
          </a:xfrm>
        </p:grpSpPr>
        <p:sp>
          <p:nvSpPr>
            <p:cNvPr id="466" name="Shape 466"/>
            <p:cNvSpPr/>
            <p:nvPr/>
          </p:nvSpPr>
          <p:spPr>
            <a:xfrm>
              <a:off x="611175" y="2326900"/>
              <a:ext cx="362700" cy="389575"/>
            </a:xfrm>
            <a:custGeom>
              <a:pathLst>
                <a:path extrusionOk="0" h="15583" w="14508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467" name="Shape 467"/>
            <p:cNvSpPr/>
            <p:nvPr/>
          </p:nvSpPr>
          <p:spPr>
            <a:xfrm>
              <a:off x="794950" y="2500900"/>
              <a:ext cx="24450" cy="23850"/>
            </a:xfrm>
            <a:custGeom>
              <a:pathLst>
                <a:path extrusionOk="0" h="954" w="978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468" name="Shape 468"/>
            <p:cNvSpPr/>
            <p:nvPr/>
          </p:nvSpPr>
          <p:spPr>
            <a:xfrm>
              <a:off x="754650" y="2381250"/>
              <a:ext cx="75750" cy="14050"/>
            </a:xfrm>
            <a:custGeom>
              <a:pathLst>
                <a:path extrusionOk="0" h="562" w="303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469" name="Shape 469"/>
            <p:cNvSpPr/>
            <p:nvPr/>
          </p:nvSpPr>
          <p:spPr>
            <a:xfrm>
              <a:off x="765025" y="2453900"/>
              <a:ext cx="31175" cy="31150"/>
            </a:xfrm>
            <a:custGeom>
              <a:pathLst>
                <a:path extrusionOk="0" h="1246" w="1247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</p:grpSp>
      <p:sp>
        <p:nvSpPr>
          <p:cNvPr id="470" name="Shape 470"/>
          <p:cNvSpPr/>
          <p:nvPr/>
        </p:nvSpPr>
        <p:spPr>
          <a:xfrm>
            <a:off x="1298251" y="2197539"/>
            <a:ext cx="272850" cy="272850"/>
          </a:xfrm>
          <a:custGeom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471" name="Shape 471"/>
          <p:cNvSpPr/>
          <p:nvPr/>
        </p:nvSpPr>
        <p:spPr>
          <a:xfrm>
            <a:off x="1779411" y="2197539"/>
            <a:ext cx="272850" cy="272850"/>
          </a:xfrm>
          <a:custGeom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472" name="Shape 472"/>
          <p:cNvSpPr/>
          <p:nvPr/>
        </p:nvSpPr>
        <p:spPr>
          <a:xfrm>
            <a:off x="2260572" y="2197539"/>
            <a:ext cx="272850" cy="272850"/>
          </a:xfrm>
          <a:custGeom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grpSp>
        <p:nvGrpSpPr>
          <p:cNvPr id="473" name="Shape 473"/>
          <p:cNvGrpSpPr/>
          <p:nvPr/>
        </p:nvGrpSpPr>
        <p:grpSpPr>
          <a:xfrm>
            <a:off x="2805339" y="2150464"/>
            <a:ext cx="145579" cy="363502"/>
            <a:chOff x="3386850" y="2264625"/>
            <a:chExt cx="203950" cy="509250"/>
          </a:xfrm>
        </p:grpSpPr>
        <p:sp>
          <p:nvSpPr>
            <p:cNvPr id="474" name="Shape 474"/>
            <p:cNvSpPr/>
            <p:nvPr/>
          </p:nvSpPr>
          <p:spPr>
            <a:xfrm>
              <a:off x="3386850" y="2370850"/>
              <a:ext cx="203950" cy="403025"/>
            </a:xfrm>
            <a:custGeom>
              <a:pathLst>
                <a:path extrusionOk="0" h="16121" w="8158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475" name="Shape 475"/>
            <p:cNvSpPr/>
            <p:nvPr/>
          </p:nvSpPr>
          <p:spPr>
            <a:xfrm>
              <a:off x="3446075" y="2264625"/>
              <a:ext cx="85500" cy="94050"/>
            </a:xfrm>
            <a:custGeom>
              <a:pathLst>
                <a:path extrusionOk="0" h="3762" w="342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</p:grpSp>
      <p:grpSp>
        <p:nvGrpSpPr>
          <p:cNvPr id="476" name="Shape 476"/>
          <p:cNvGrpSpPr/>
          <p:nvPr/>
        </p:nvGrpSpPr>
        <p:grpSpPr>
          <a:xfrm>
            <a:off x="3780729" y="2196665"/>
            <a:ext cx="119418" cy="271101"/>
            <a:chOff x="4753325" y="2329350"/>
            <a:chExt cx="167300" cy="379800"/>
          </a:xfrm>
        </p:grpSpPr>
        <p:sp>
          <p:nvSpPr>
            <p:cNvPr id="477" name="Shape 477"/>
            <p:cNvSpPr/>
            <p:nvPr/>
          </p:nvSpPr>
          <p:spPr>
            <a:xfrm>
              <a:off x="4753325" y="2424600"/>
              <a:ext cx="167300" cy="284550"/>
            </a:xfrm>
            <a:custGeom>
              <a:pathLst>
                <a:path extrusionOk="0" h="11382" w="6692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478" name="Shape 478"/>
            <p:cNvSpPr/>
            <p:nvPr/>
          </p:nvSpPr>
          <p:spPr>
            <a:xfrm>
              <a:off x="4798500" y="2329350"/>
              <a:ext cx="76950" cy="84275"/>
            </a:xfrm>
            <a:custGeom>
              <a:pathLst>
                <a:path extrusionOk="0" h="3371" w="3078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</p:grpSp>
      <p:grpSp>
        <p:nvGrpSpPr>
          <p:cNvPr id="479" name="Shape 479"/>
          <p:cNvGrpSpPr/>
          <p:nvPr/>
        </p:nvGrpSpPr>
        <p:grpSpPr>
          <a:xfrm>
            <a:off x="3297379" y="2152195"/>
            <a:ext cx="123808" cy="360022"/>
            <a:chOff x="4076175" y="2267050"/>
            <a:chExt cx="173450" cy="504375"/>
          </a:xfrm>
        </p:grpSpPr>
        <p:sp>
          <p:nvSpPr>
            <p:cNvPr id="480" name="Shape 480"/>
            <p:cNvSpPr/>
            <p:nvPr/>
          </p:nvSpPr>
          <p:spPr>
            <a:xfrm>
              <a:off x="4122600" y="2267050"/>
              <a:ext cx="80600" cy="91625"/>
            </a:xfrm>
            <a:custGeom>
              <a:pathLst>
                <a:path extrusionOk="0" h="3665" w="3224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481" name="Shape 481"/>
            <p:cNvSpPr/>
            <p:nvPr/>
          </p:nvSpPr>
          <p:spPr>
            <a:xfrm>
              <a:off x="4076175" y="2370250"/>
              <a:ext cx="173450" cy="401175"/>
            </a:xfrm>
            <a:custGeom>
              <a:pathLst>
                <a:path extrusionOk="0" h="16047" w="6938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</p:grpSp>
      <p:sp>
        <p:nvSpPr>
          <p:cNvPr id="482" name="Shape 482"/>
          <p:cNvSpPr/>
          <p:nvPr/>
        </p:nvSpPr>
        <p:spPr>
          <a:xfrm>
            <a:off x="4185215" y="2190133"/>
            <a:ext cx="272850" cy="287661"/>
          </a:xfrm>
          <a:custGeom>
            <a:pathLst>
              <a:path extrusionOk="0" h="16120" w="1529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grpSp>
        <p:nvGrpSpPr>
          <p:cNvPr id="483" name="Shape 483"/>
          <p:cNvGrpSpPr/>
          <p:nvPr/>
        </p:nvGrpSpPr>
        <p:grpSpPr>
          <a:xfrm>
            <a:off x="4652814" y="2195345"/>
            <a:ext cx="299867" cy="277204"/>
            <a:chOff x="5975075" y="2327500"/>
            <a:chExt cx="420100" cy="388350"/>
          </a:xfrm>
        </p:grpSpPr>
        <p:sp>
          <p:nvSpPr>
            <p:cNvPr id="484" name="Shape 484"/>
            <p:cNvSpPr/>
            <p:nvPr/>
          </p:nvSpPr>
          <p:spPr>
            <a:xfrm>
              <a:off x="5975075" y="2474650"/>
              <a:ext cx="98325" cy="220450"/>
            </a:xfrm>
            <a:custGeom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485" name="Shape 485"/>
            <p:cNvSpPr/>
            <p:nvPr/>
          </p:nvSpPr>
          <p:spPr>
            <a:xfrm>
              <a:off x="6088025" y="2327500"/>
              <a:ext cx="307150" cy="388350"/>
            </a:xfrm>
            <a:custGeom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</p:grpSp>
      <p:grpSp>
        <p:nvGrpSpPr>
          <p:cNvPr id="486" name="Shape 486"/>
          <p:cNvGrpSpPr/>
          <p:nvPr/>
        </p:nvGrpSpPr>
        <p:grpSpPr>
          <a:xfrm>
            <a:off x="5191929" y="2187064"/>
            <a:ext cx="183946" cy="299867"/>
            <a:chOff x="6730350" y="2315900"/>
            <a:chExt cx="257700" cy="420100"/>
          </a:xfrm>
        </p:grpSpPr>
        <p:sp>
          <p:nvSpPr>
            <p:cNvPr id="487" name="Shape 487"/>
            <p:cNvSpPr/>
            <p:nvPr/>
          </p:nvSpPr>
          <p:spPr>
            <a:xfrm>
              <a:off x="6807900" y="2671250"/>
              <a:ext cx="102600" cy="22625"/>
            </a:xfrm>
            <a:custGeom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488" name="Shape 488"/>
            <p:cNvSpPr/>
            <p:nvPr/>
          </p:nvSpPr>
          <p:spPr>
            <a:xfrm>
              <a:off x="6807900" y="2636450"/>
              <a:ext cx="102600" cy="22625"/>
            </a:xfrm>
            <a:custGeom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489" name="Shape 489"/>
            <p:cNvSpPr/>
            <p:nvPr/>
          </p:nvSpPr>
          <p:spPr>
            <a:xfrm>
              <a:off x="6807900" y="2706075"/>
              <a:ext cx="102600" cy="29925"/>
            </a:xfrm>
            <a:custGeom>
              <a:pathLst>
                <a:path extrusionOk="0" h="1197" w="4104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490" name="Shape 490"/>
            <p:cNvSpPr/>
            <p:nvPr/>
          </p:nvSpPr>
          <p:spPr>
            <a:xfrm>
              <a:off x="6811575" y="2463675"/>
              <a:ext cx="95275" cy="160600"/>
            </a:xfrm>
            <a:custGeom>
              <a:pathLst>
                <a:path extrusionOk="0" h="6424" w="3811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491" name="Shape 491"/>
            <p:cNvSpPr/>
            <p:nvPr/>
          </p:nvSpPr>
          <p:spPr>
            <a:xfrm>
              <a:off x="6730350" y="2315900"/>
              <a:ext cx="257700" cy="308375"/>
            </a:xfrm>
            <a:custGeom>
              <a:pathLst>
                <a:path extrusionOk="0" h="12335" w="10308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</p:grpSp>
      <p:grpSp>
        <p:nvGrpSpPr>
          <p:cNvPr id="492" name="Shape 492"/>
          <p:cNvGrpSpPr/>
          <p:nvPr/>
        </p:nvGrpSpPr>
        <p:grpSpPr>
          <a:xfrm>
            <a:off x="906863" y="2645128"/>
            <a:ext cx="93293" cy="339965"/>
            <a:chOff x="727175" y="2957625"/>
            <a:chExt cx="130700" cy="476275"/>
          </a:xfrm>
        </p:grpSpPr>
        <p:sp>
          <p:nvSpPr>
            <p:cNvPr id="493" name="Shape 493"/>
            <p:cNvSpPr/>
            <p:nvPr/>
          </p:nvSpPr>
          <p:spPr>
            <a:xfrm>
              <a:off x="727175" y="2957625"/>
              <a:ext cx="130700" cy="476275"/>
            </a:xfrm>
            <a:custGeom>
              <a:pathLst>
                <a:path extrusionOk="0" h="19051" w="5228">
                  <a:moveTo>
                    <a:pt x="2614" y="489"/>
                  </a:moveTo>
                  <a:lnTo>
                    <a:pt x="2858" y="538"/>
                  </a:lnTo>
                  <a:lnTo>
                    <a:pt x="3102" y="611"/>
                  </a:lnTo>
                  <a:lnTo>
                    <a:pt x="3322" y="709"/>
                  </a:lnTo>
                  <a:lnTo>
                    <a:pt x="3493" y="880"/>
                  </a:lnTo>
                  <a:lnTo>
                    <a:pt x="3664" y="1051"/>
                  </a:lnTo>
                  <a:lnTo>
                    <a:pt x="3762" y="1270"/>
                  </a:lnTo>
                  <a:lnTo>
                    <a:pt x="3835" y="1490"/>
                  </a:lnTo>
                  <a:lnTo>
                    <a:pt x="3859" y="1759"/>
                  </a:lnTo>
                  <a:lnTo>
                    <a:pt x="3859" y="14483"/>
                  </a:lnTo>
                  <a:lnTo>
                    <a:pt x="3884" y="14581"/>
                  </a:lnTo>
                  <a:lnTo>
                    <a:pt x="3908" y="14679"/>
                  </a:lnTo>
                  <a:lnTo>
                    <a:pt x="3957" y="14776"/>
                  </a:lnTo>
                  <a:lnTo>
                    <a:pt x="4030" y="14850"/>
                  </a:lnTo>
                  <a:lnTo>
                    <a:pt x="4177" y="14996"/>
                  </a:lnTo>
                  <a:lnTo>
                    <a:pt x="4324" y="15167"/>
                  </a:lnTo>
                  <a:lnTo>
                    <a:pt x="4446" y="15363"/>
                  </a:lnTo>
                  <a:lnTo>
                    <a:pt x="4543" y="15558"/>
                  </a:lnTo>
                  <a:lnTo>
                    <a:pt x="4641" y="15778"/>
                  </a:lnTo>
                  <a:lnTo>
                    <a:pt x="4690" y="15973"/>
                  </a:lnTo>
                  <a:lnTo>
                    <a:pt x="4714" y="16193"/>
                  </a:lnTo>
                  <a:lnTo>
                    <a:pt x="4739" y="16437"/>
                  </a:lnTo>
                  <a:lnTo>
                    <a:pt x="4714" y="16633"/>
                  </a:lnTo>
                  <a:lnTo>
                    <a:pt x="4690" y="16852"/>
                  </a:lnTo>
                  <a:lnTo>
                    <a:pt x="4641" y="17048"/>
                  </a:lnTo>
                  <a:lnTo>
                    <a:pt x="4568" y="17243"/>
                  </a:lnTo>
                  <a:lnTo>
                    <a:pt x="4470" y="17438"/>
                  </a:lnTo>
                  <a:lnTo>
                    <a:pt x="4372" y="17609"/>
                  </a:lnTo>
                  <a:lnTo>
                    <a:pt x="4250" y="17780"/>
                  </a:lnTo>
                  <a:lnTo>
                    <a:pt x="4104" y="17927"/>
                  </a:lnTo>
                  <a:lnTo>
                    <a:pt x="3957" y="18073"/>
                  </a:lnTo>
                  <a:lnTo>
                    <a:pt x="3811" y="18196"/>
                  </a:lnTo>
                  <a:lnTo>
                    <a:pt x="3615" y="18293"/>
                  </a:lnTo>
                  <a:lnTo>
                    <a:pt x="3444" y="18391"/>
                  </a:lnTo>
                  <a:lnTo>
                    <a:pt x="3249" y="18464"/>
                  </a:lnTo>
                  <a:lnTo>
                    <a:pt x="3029" y="18513"/>
                  </a:lnTo>
                  <a:lnTo>
                    <a:pt x="2834" y="18538"/>
                  </a:lnTo>
                  <a:lnTo>
                    <a:pt x="2614" y="18562"/>
                  </a:lnTo>
                  <a:lnTo>
                    <a:pt x="2394" y="18538"/>
                  </a:lnTo>
                  <a:lnTo>
                    <a:pt x="2174" y="18513"/>
                  </a:lnTo>
                  <a:lnTo>
                    <a:pt x="1979" y="18464"/>
                  </a:lnTo>
                  <a:lnTo>
                    <a:pt x="1784" y="18391"/>
                  </a:lnTo>
                  <a:lnTo>
                    <a:pt x="1613" y="18293"/>
                  </a:lnTo>
                  <a:lnTo>
                    <a:pt x="1417" y="18196"/>
                  </a:lnTo>
                  <a:lnTo>
                    <a:pt x="1271" y="18073"/>
                  </a:lnTo>
                  <a:lnTo>
                    <a:pt x="1124" y="17927"/>
                  </a:lnTo>
                  <a:lnTo>
                    <a:pt x="978" y="17780"/>
                  </a:lnTo>
                  <a:lnTo>
                    <a:pt x="855" y="17609"/>
                  </a:lnTo>
                  <a:lnTo>
                    <a:pt x="758" y="17438"/>
                  </a:lnTo>
                  <a:lnTo>
                    <a:pt x="660" y="17243"/>
                  </a:lnTo>
                  <a:lnTo>
                    <a:pt x="587" y="17048"/>
                  </a:lnTo>
                  <a:lnTo>
                    <a:pt x="538" y="16852"/>
                  </a:lnTo>
                  <a:lnTo>
                    <a:pt x="514" y="16633"/>
                  </a:lnTo>
                  <a:lnTo>
                    <a:pt x="489" y="16437"/>
                  </a:lnTo>
                  <a:lnTo>
                    <a:pt x="514" y="16193"/>
                  </a:lnTo>
                  <a:lnTo>
                    <a:pt x="538" y="15973"/>
                  </a:lnTo>
                  <a:lnTo>
                    <a:pt x="587" y="15778"/>
                  </a:lnTo>
                  <a:lnTo>
                    <a:pt x="684" y="15558"/>
                  </a:lnTo>
                  <a:lnTo>
                    <a:pt x="782" y="15363"/>
                  </a:lnTo>
                  <a:lnTo>
                    <a:pt x="904" y="15167"/>
                  </a:lnTo>
                  <a:lnTo>
                    <a:pt x="1051" y="14996"/>
                  </a:lnTo>
                  <a:lnTo>
                    <a:pt x="1197" y="14850"/>
                  </a:lnTo>
                  <a:lnTo>
                    <a:pt x="1271" y="14776"/>
                  </a:lnTo>
                  <a:lnTo>
                    <a:pt x="1319" y="14679"/>
                  </a:lnTo>
                  <a:lnTo>
                    <a:pt x="1344" y="14581"/>
                  </a:lnTo>
                  <a:lnTo>
                    <a:pt x="1368" y="14483"/>
                  </a:lnTo>
                  <a:lnTo>
                    <a:pt x="1368" y="1759"/>
                  </a:lnTo>
                  <a:lnTo>
                    <a:pt x="1393" y="1490"/>
                  </a:lnTo>
                  <a:lnTo>
                    <a:pt x="1466" y="1270"/>
                  </a:lnTo>
                  <a:lnTo>
                    <a:pt x="1564" y="1051"/>
                  </a:lnTo>
                  <a:lnTo>
                    <a:pt x="1735" y="880"/>
                  </a:lnTo>
                  <a:lnTo>
                    <a:pt x="1906" y="709"/>
                  </a:lnTo>
                  <a:lnTo>
                    <a:pt x="2125" y="611"/>
                  </a:lnTo>
                  <a:lnTo>
                    <a:pt x="2370" y="538"/>
                  </a:lnTo>
                  <a:lnTo>
                    <a:pt x="2614" y="489"/>
                  </a:lnTo>
                  <a:close/>
                  <a:moveTo>
                    <a:pt x="2614" y="0"/>
                  </a:moveTo>
                  <a:lnTo>
                    <a:pt x="2443" y="25"/>
                  </a:lnTo>
                  <a:lnTo>
                    <a:pt x="2272" y="49"/>
                  </a:lnTo>
                  <a:lnTo>
                    <a:pt x="2101" y="98"/>
                  </a:lnTo>
                  <a:lnTo>
                    <a:pt x="1930" y="147"/>
                  </a:lnTo>
                  <a:lnTo>
                    <a:pt x="1784" y="220"/>
                  </a:lnTo>
                  <a:lnTo>
                    <a:pt x="1637" y="318"/>
                  </a:lnTo>
                  <a:lnTo>
                    <a:pt x="1515" y="416"/>
                  </a:lnTo>
                  <a:lnTo>
                    <a:pt x="1393" y="513"/>
                  </a:lnTo>
                  <a:lnTo>
                    <a:pt x="1271" y="635"/>
                  </a:lnTo>
                  <a:lnTo>
                    <a:pt x="1173" y="782"/>
                  </a:lnTo>
                  <a:lnTo>
                    <a:pt x="1075" y="928"/>
                  </a:lnTo>
                  <a:lnTo>
                    <a:pt x="1002" y="1075"/>
                  </a:lnTo>
                  <a:lnTo>
                    <a:pt x="953" y="1246"/>
                  </a:lnTo>
                  <a:lnTo>
                    <a:pt x="904" y="1393"/>
                  </a:lnTo>
                  <a:lnTo>
                    <a:pt x="880" y="1588"/>
                  </a:lnTo>
                  <a:lnTo>
                    <a:pt x="880" y="1759"/>
                  </a:lnTo>
                  <a:lnTo>
                    <a:pt x="880" y="14483"/>
                  </a:lnTo>
                  <a:lnTo>
                    <a:pt x="684" y="14679"/>
                  </a:lnTo>
                  <a:lnTo>
                    <a:pt x="514" y="14874"/>
                  </a:lnTo>
                  <a:lnTo>
                    <a:pt x="367" y="15094"/>
                  </a:lnTo>
                  <a:lnTo>
                    <a:pt x="245" y="15338"/>
                  </a:lnTo>
                  <a:lnTo>
                    <a:pt x="147" y="15607"/>
                  </a:lnTo>
                  <a:lnTo>
                    <a:pt x="74" y="15875"/>
                  </a:lnTo>
                  <a:lnTo>
                    <a:pt x="25" y="16144"/>
                  </a:lnTo>
                  <a:lnTo>
                    <a:pt x="1" y="16437"/>
                  </a:lnTo>
                  <a:lnTo>
                    <a:pt x="25" y="16681"/>
                  </a:lnTo>
                  <a:lnTo>
                    <a:pt x="49" y="16950"/>
                  </a:lnTo>
                  <a:lnTo>
                    <a:pt x="123" y="17194"/>
                  </a:lnTo>
                  <a:lnTo>
                    <a:pt x="196" y="17438"/>
                  </a:lnTo>
                  <a:lnTo>
                    <a:pt x="318" y="17683"/>
                  </a:lnTo>
                  <a:lnTo>
                    <a:pt x="440" y="17878"/>
                  </a:lnTo>
                  <a:lnTo>
                    <a:pt x="611" y="18098"/>
                  </a:lnTo>
                  <a:lnTo>
                    <a:pt x="758" y="18269"/>
                  </a:lnTo>
                  <a:lnTo>
                    <a:pt x="953" y="18440"/>
                  </a:lnTo>
                  <a:lnTo>
                    <a:pt x="1149" y="18586"/>
                  </a:lnTo>
                  <a:lnTo>
                    <a:pt x="1368" y="18733"/>
                  </a:lnTo>
                  <a:lnTo>
                    <a:pt x="1588" y="18831"/>
                  </a:lnTo>
                  <a:lnTo>
                    <a:pt x="1832" y="18928"/>
                  </a:lnTo>
                  <a:lnTo>
                    <a:pt x="2077" y="18977"/>
                  </a:lnTo>
                  <a:lnTo>
                    <a:pt x="2345" y="19026"/>
                  </a:lnTo>
                  <a:lnTo>
                    <a:pt x="2614" y="19050"/>
                  </a:lnTo>
                  <a:lnTo>
                    <a:pt x="2883" y="19026"/>
                  </a:lnTo>
                  <a:lnTo>
                    <a:pt x="3151" y="18977"/>
                  </a:lnTo>
                  <a:lnTo>
                    <a:pt x="3395" y="18928"/>
                  </a:lnTo>
                  <a:lnTo>
                    <a:pt x="3640" y="18831"/>
                  </a:lnTo>
                  <a:lnTo>
                    <a:pt x="3859" y="18733"/>
                  </a:lnTo>
                  <a:lnTo>
                    <a:pt x="4079" y="18586"/>
                  </a:lnTo>
                  <a:lnTo>
                    <a:pt x="4275" y="18440"/>
                  </a:lnTo>
                  <a:lnTo>
                    <a:pt x="4470" y="18269"/>
                  </a:lnTo>
                  <a:lnTo>
                    <a:pt x="4617" y="18098"/>
                  </a:lnTo>
                  <a:lnTo>
                    <a:pt x="4788" y="17878"/>
                  </a:lnTo>
                  <a:lnTo>
                    <a:pt x="4910" y="17683"/>
                  </a:lnTo>
                  <a:lnTo>
                    <a:pt x="5032" y="17438"/>
                  </a:lnTo>
                  <a:lnTo>
                    <a:pt x="5105" y="17194"/>
                  </a:lnTo>
                  <a:lnTo>
                    <a:pt x="5178" y="16950"/>
                  </a:lnTo>
                  <a:lnTo>
                    <a:pt x="5203" y="16681"/>
                  </a:lnTo>
                  <a:lnTo>
                    <a:pt x="5227" y="16437"/>
                  </a:lnTo>
                  <a:lnTo>
                    <a:pt x="5203" y="16144"/>
                  </a:lnTo>
                  <a:lnTo>
                    <a:pt x="5154" y="15875"/>
                  </a:lnTo>
                  <a:lnTo>
                    <a:pt x="5081" y="15607"/>
                  </a:lnTo>
                  <a:lnTo>
                    <a:pt x="4983" y="15338"/>
                  </a:lnTo>
                  <a:lnTo>
                    <a:pt x="4861" y="15094"/>
                  </a:lnTo>
                  <a:lnTo>
                    <a:pt x="4714" y="14874"/>
                  </a:lnTo>
                  <a:lnTo>
                    <a:pt x="4543" y="14679"/>
                  </a:lnTo>
                  <a:lnTo>
                    <a:pt x="4348" y="14483"/>
                  </a:lnTo>
                  <a:lnTo>
                    <a:pt x="4348" y="1759"/>
                  </a:lnTo>
                  <a:lnTo>
                    <a:pt x="4348" y="1588"/>
                  </a:lnTo>
                  <a:lnTo>
                    <a:pt x="4324" y="1393"/>
                  </a:lnTo>
                  <a:lnTo>
                    <a:pt x="4275" y="1246"/>
                  </a:lnTo>
                  <a:lnTo>
                    <a:pt x="4226" y="1075"/>
                  </a:lnTo>
                  <a:lnTo>
                    <a:pt x="4153" y="928"/>
                  </a:lnTo>
                  <a:lnTo>
                    <a:pt x="4055" y="782"/>
                  </a:lnTo>
                  <a:lnTo>
                    <a:pt x="3957" y="635"/>
                  </a:lnTo>
                  <a:lnTo>
                    <a:pt x="3835" y="513"/>
                  </a:lnTo>
                  <a:lnTo>
                    <a:pt x="3713" y="416"/>
                  </a:lnTo>
                  <a:lnTo>
                    <a:pt x="3591" y="318"/>
                  </a:lnTo>
                  <a:lnTo>
                    <a:pt x="3444" y="220"/>
                  </a:lnTo>
                  <a:lnTo>
                    <a:pt x="3298" y="147"/>
                  </a:lnTo>
                  <a:lnTo>
                    <a:pt x="3127" y="98"/>
                  </a:lnTo>
                  <a:lnTo>
                    <a:pt x="2956" y="49"/>
                  </a:lnTo>
                  <a:lnTo>
                    <a:pt x="2785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494" name="Shape 494"/>
            <p:cNvSpPr/>
            <p:nvPr/>
          </p:nvSpPr>
          <p:spPr>
            <a:xfrm>
              <a:off x="751600" y="3090125"/>
              <a:ext cx="81850" cy="319350"/>
            </a:xfrm>
            <a:custGeom>
              <a:pathLst>
                <a:path extrusionOk="0" h="12774" w="3274">
                  <a:moveTo>
                    <a:pt x="880" y="0"/>
                  </a:moveTo>
                  <a:lnTo>
                    <a:pt x="880" y="9183"/>
                  </a:lnTo>
                  <a:lnTo>
                    <a:pt x="855" y="9379"/>
                  </a:lnTo>
                  <a:lnTo>
                    <a:pt x="782" y="9574"/>
                  </a:lnTo>
                  <a:lnTo>
                    <a:pt x="684" y="9745"/>
                  </a:lnTo>
                  <a:lnTo>
                    <a:pt x="538" y="9916"/>
                  </a:lnTo>
                  <a:lnTo>
                    <a:pt x="416" y="10038"/>
                  </a:lnTo>
                  <a:lnTo>
                    <a:pt x="318" y="10160"/>
                  </a:lnTo>
                  <a:lnTo>
                    <a:pt x="220" y="10307"/>
                  </a:lnTo>
                  <a:lnTo>
                    <a:pt x="147" y="10453"/>
                  </a:lnTo>
                  <a:lnTo>
                    <a:pt x="74" y="10624"/>
                  </a:lnTo>
                  <a:lnTo>
                    <a:pt x="49" y="10795"/>
                  </a:lnTo>
                  <a:lnTo>
                    <a:pt x="1" y="10966"/>
                  </a:lnTo>
                  <a:lnTo>
                    <a:pt x="1" y="11137"/>
                  </a:lnTo>
                  <a:lnTo>
                    <a:pt x="1" y="11284"/>
                  </a:lnTo>
                  <a:lnTo>
                    <a:pt x="25" y="11455"/>
                  </a:lnTo>
                  <a:lnTo>
                    <a:pt x="74" y="11601"/>
                  </a:lnTo>
                  <a:lnTo>
                    <a:pt x="123" y="11772"/>
                  </a:lnTo>
                  <a:lnTo>
                    <a:pt x="196" y="11894"/>
                  </a:lnTo>
                  <a:lnTo>
                    <a:pt x="294" y="12041"/>
                  </a:lnTo>
                  <a:lnTo>
                    <a:pt x="367" y="12163"/>
                  </a:lnTo>
                  <a:lnTo>
                    <a:pt x="489" y="12285"/>
                  </a:lnTo>
                  <a:lnTo>
                    <a:pt x="587" y="12383"/>
                  </a:lnTo>
                  <a:lnTo>
                    <a:pt x="733" y="12480"/>
                  </a:lnTo>
                  <a:lnTo>
                    <a:pt x="855" y="12554"/>
                  </a:lnTo>
                  <a:lnTo>
                    <a:pt x="1002" y="12627"/>
                  </a:lnTo>
                  <a:lnTo>
                    <a:pt x="1148" y="12700"/>
                  </a:lnTo>
                  <a:lnTo>
                    <a:pt x="1319" y="12725"/>
                  </a:lnTo>
                  <a:lnTo>
                    <a:pt x="1466" y="12749"/>
                  </a:lnTo>
                  <a:lnTo>
                    <a:pt x="1637" y="12773"/>
                  </a:lnTo>
                  <a:lnTo>
                    <a:pt x="1808" y="12749"/>
                  </a:lnTo>
                  <a:lnTo>
                    <a:pt x="1954" y="12725"/>
                  </a:lnTo>
                  <a:lnTo>
                    <a:pt x="2125" y="12700"/>
                  </a:lnTo>
                  <a:lnTo>
                    <a:pt x="2272" y="12627"/>
                  </a:lnTo>
                  <a:lnTo>
                    <a:pt x="2418" y="12554"/>
                  </a:lnTo>
                  <a:lnTo>
                    <a:pt x="2541" y="12480"/>
                  </a:lnTo>
                  <a:lnTo>
                    <a:pt x="2687" y="12383"/>
                  </a:lnTo>
                  <a:lnTo>
                    <a:pt x="2785" y="12285"/>
                  </a:lnTo>
                  <a:lnTo>
                    <a:pt x="2907" y="12163"/>
                  </a:lnTo>
                  <a:lnTo>
                    <a:pt x="2980" y="12041"/>
                  </a:lnTo>
                  <a:lnTo>
                    <a:pt x="3078" y="11894"/>
                  </a:lnTo>
                  <a:lnTo>
                    <a:pt x="3151" y="11772"/>
                  </a:lnTo>
                  <a:lnTo>
                    <a:pt x="3200" y="11601"/>
                  </a:lnTo>
                  <a:lnTo>
                    <a:pt x="3249" y="11455"/>
                  </a:lnTo>
                  <a:lnTo>
                    <a:pt x="3273" y="11284"/>
                  </a:lnTo>
                  <a:lnTo>
                    <a:pt x="3273" y="11137"/>
                  </a:lnTo>
                  <a:lnTo>
                    <a:pt x="3273" y="10966"/>
                  </a:lnTo>
                  <a:lnTo>
                    <a:pt x="3224" y="10795"/>
                  </a:lnTo>
                  <a:lnTo>
                    <a:pt x="3200" y="10624"/>
                  </a:lnTo>
                  <a:lnTo>
                    <a:pt x="3127" y="10453"/>
                  </a:lnTo>
                  <a:lnTo>
                    <a:pt x="3053" y="10307"/>
                  </a:lnTo>
                  <a:lnTo>
                    <a:pt x="2956" y="10160"/>
                  </a:lnTo>
                  <a:lnTo>
                    <a:pt x="2858" y="10038"/>
                  </a:lnTo>
                  <a:lnTo>
                    <a:pt x="2736" y="9916"/>
                  </a:lnTo>
                  <a:lnTo>
                    <a:pt x="2589" y="9745"/>
                  </a:lnTo>
                  <a:lnTo>
                    <a:pt x="2492" y="9574"/>
                  </a:lnTo>
                  <a:lnTo>
                    <a:pt x="2418" y="9379"/>
                  </a:lnTo>
                  <a:lnTo>
                    <a:pt x="2394" y="9183"/>
                  </a:lnTo>
                  <a:lnTo>
                    <a:pt x="2394" y="8255"/>
                  </a:lnTo>
                  <a:lnTo>
                    <a:pt x="2052" y="8255"/>
                  </a:lnTo>
                  <a:lnTo>
                    <a:pt x="1954" y="8231"/>
                  </a:lnTo>
                  <a:lnTo>
                    <a:pt x="1881" y="8182"/>
                  </a:lnTo>
                  <a:lnTo>
                    <a:pt x="1832" y="8109"/>
                  </a:lnTo>
                  <a:lnTo>
                    <a:pt x="1808" y="8011"/>
                  </a:lnTo>
                  <a:lnTo>
                    <a:pt x="1832" y="7913"/>
                  </a:lnTo>
                  <a:lnTo>
                    <a:pt x="1881" y="7840"/>
                  </a:lnTo>
                  <a:lnTo>
                    <a:pt x="1954" y="7791"/>
                  </a:lnTo>
                  <a:lnTo>
                    <a:pt x="2052" y="7767"/>
                  </a:lnTo>
                  <a:lnTo>
                    <a:pt x="2394" y="7767"/>
                  </a:lnTo>
                  <a:lnTo>
                    <a:pt x="2394" y="6912"/>
                  </a:lnTo>
                  <a:lnTo>
                    <a:pt x="2052" y="6912"/>
                  </a:lnTo>
                  <a:lnTo>
                    <a:pt x="1954" y="6888"/>
                  </a:lnTo>
                  <a:lnTo>
                    <a:pt x="1881" y="6839"/>
                  </a:lnTo>
                  <a:lnTo>
                    <a:pt x="1832" y="6765"/>
                  </a:lnTo>
                  <a:lnTo>
                    <a:pt x="1808" y="6668"/>
                  </a:lnTo>
                  <a:lnTo>
                    <a:pt x="1832" y="6570"/>
                  </a:lnTo>
                  <a:lnTo>
                    <a:pt x="1881" y="6497"/>
                  </a:lnTo>
                  <a:lnTo>
                    <a:pt x="1954" y="6448"/>
                  </a:lnTo>
                  <a:lnTo>
                    <a:pt x="2052" y="6423"/>
                  </a:lnTo>
                  <a:lnTo>
                    <a:pt x="2394" y="6423"/>
                  </a:lnTo>
                  <a:lnTo>
                    <a:pt x="2394" y="5569"/>
                  </a:lnTo>
                  <a:lnTo>
                    <a:pt x="2052" y="5569"/>
                  </a:lnTo>
                  <a:lnTo>
                    <a:pt x="1954" y="5544"/>
                  </a:lnTo>
                  <a:lnTo>
                    <a:pt x="1881" y="5495"/>
                  </a:lnTo>
                  <a:lnTo>
                    <a:pt x="1832" y="5422"/>
                  </a:lnTo>
                  <a:lnTo>
                    <a:pt x="1808" y="5324"/>
                  </a:lnTo>
                  <a:lnTo>
                    <a:pt x="1832" y="5227"/>
                  </a:lnTo>
                  <a:lnTo>
                    <a:pt x="1881" y="5153"/>
                  </a:lnTo>
                  <a:lnTo>
                    <a:pt x="1954" y="5105"/>
                  </a:lnTo>
                  <a:lnTo>
                    <a:pt x="2052" y="5080"/>
                  </a:lnTo>
                  <a:lnTo>
                    <a:pt x="2394" y="5080"/>
                  </a:lnTo>
                  <a:lnTo>
                    <a:pt x="2394" y="4225"/>
                  </a:lnTo>
                  <a:lnTo>
                    <a:pt x="2052" y="4225"/>
                  </a:lnTo>
                  <a:lnTo>
                    <a:pt x="1954" y="4201"/>
                  </a:lnTo>
                  <a:lnTo>
                    <a:pt x="1881" y="4152"/>
                  </a:lnTo>
                  <a:lnTo>
                    <a:pt x="1832" y="4079"/>
                  </a:lnTo>
                  <a:lnTo>
                    <a:pt x="1808" y="3981"/>
                  </a:lnTo>
                  <a:lnTo>
                    <a:pt x="1832" y="3883"/>
                  </a:lnTo>
                  <a:lnTo>
                    <a:pt x="1881" y="3810"/>
                  </a:lnTo>
                  <a:lnTo>
                    <a:pt x="1954" y="3761"/>
                  </a:lnTo>
                  <a:lnTo>
                    <a:pt x="2052" y="3737"/>
                  </a:lnTo>
                  <a:lnTo>
                    <a:pt x="2394" y="3737"/>
                  </a:lnTo>
                  <a:lnTo>
                    <a:pt x="2394" y="2882"/>
                  </a:lnTo>
                  <a:lnTo>
                    <a:pt x="2052" y="2882"/>
                  </a:lnTo>
                  <a:lnTo>
                    <a:pt x="1954" y="2858"/>
                  </a:lnTo>
                  <a:lnTo>
                    <a:pt x="1881" y="2809"/>
                  </a:lnTo>
                  <a:lnTo>
                    <a:pt x="1832" y="2736"/>
                  </a:lnTo>
                  <a:lnTo>
                    <a:pt x="1808" y="2638"/>
                  </a:lnTo>
                  <a:lnTo>
                    <a:pt x="1832" y="2540"/>
                  </a:lnTo>
                  <a:lnTo>
                    <a:pt x="1881" y="2467"/>
                  </a:lnTo>
                  <a:lnTo>
                    <a:pt x="1954" y="2418"/>
                  </a:lnTo>
                  <a:lnTo>
                    <a:pt x="2052" y="2394"/>
                  </a:lnTo>
                  <a:lnTo>
                    <a:pt x="2394" y="2394"/>
                  </a:lnTo>
                  <a:lnTo>
                    <a:pt x="2394" y="1539"/>
                  </a:lnTo>
                  <a:lnTo>
                    <a:pt x="2052" y="1539"/>
                  </a:lnTo>
                  <a:lnTo>
                    <a:pt x="1954" y="1514"/>
                  </a:lnTo>
                  <a:lnTo>
                    <a:pt x="1881" y="1466"/>
                  </a:lnTo>
                  <a:lnTo>
                    <a:pt x="1832" y="1392"/>
                  </a:lnTo>
                  <a:lnTo>
                    <a:pt x="1808" y="1295"/>
                  </a:lnTo>
                  <a:lnTo>
                    <a:pt x="1832" y="1197"/>
                  </a:lnTo>
                  <a:lnTo>
                    <a:pt x="1881" y="1124"/>
                  </a:lnTo>
                  <a:lnTo>
                    <a:pt x="1954" y="1075"/>
                  </a:lnTo>
                  <a:lnTo>
                    <a:pt x="2052" y="1050"/>
                  </a:lnTo>
                  <a:lnTo>
                    <a:pt x="2394" y="1050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</p:grpSp>
      <p:sp>
        <p:nvSpPr>
          <p:cNvPr id="495" name="Shape 495"/>
          <p:cNvSpPr/>
          <p:nvPr/>
        </p:nvSpPr>
        <p:spPr>
          <a:xfrm>
            <a:off x="1772880" y="2631641"/>
            <a:ext cx="285912" cy="366982"/>
          </a:xfrm>
          <a:custGeom>
            <a:pathLst>
              <a:path extrusionOk="0" h="20565" w="16022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496" name="Shape 496"/>
          <p:cNvSpPr/>
          <p:nvPr/>
        </p:nvSpPr>
        <p:spPr>
          <a:xfrm>
            <a:off x="1328766" y="2631641"/>
            <a:ext cx="211820" cy="366982"/>
          </a:xfrm>
          <a:custGeom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grpSp>
        <p:nvGrpSpPr>
          <p:cNvPr id="497" name="Shape 497"/>
          <p:cNvGrpSpPr/>
          <p:nvPr/>
        </p:nvGrpSpPr>
        <p:grpSpPr>
          <a:xfrm>
            <a:off x="2231783" y="2656013"/>
            <a:ext cx="330382" cy="318176"/>
            <a:chOff x="2583325" y="2972875"/>
            <a:chExt cx="462850" cy="445750"/>
          </a:xfrm>
        </p:grpSpPr>
        <p:sp>
          <p:nvSpPr>
            <p:cNvPr id="498" name="Shape 498"/>
            <p:cNvSpPr/>
            <p:nvPr/>
          </p:nvSpPr>
          <p:spPr>
            <a:xfrm>
              <a:off x="2701775" y="3323350"/>
              <a:ext cx="225950" cy="95275"/>
            </a:xfrm>
            <a:custGeom>
              <a:pathLst>
                <a:path extrusionOk="0" h="3811" w="9038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499" name="Shape 499"/>
            <p:cNvSpPr/>
            <p:nvPr/>
          </p:nvSpPr>
          <p:spPr>
            <a:xfrm>
              <a:off x="2583325" y="2972875"/>
              <a:ext cx="462850" cy="337075"/>
            </a:xfrm>
            <a:custGeom>
              <a:pathLst>
                <a:path extrusionOk="0" h="13483" w="18514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</p:grpSp>
      <p:grpSp>
        <p:nvGrpSpPr>
          <p:cNvPr id="500" name="Shape 500"/>
          <p:cNvGrpSpPr/>
          <p:nvPr/>
        </p:nvGrpSpPr>
        <p:grpSpPr>
          <a:xfrm>
            <a:off x="2701606" y="2703534"/>
            <a:ext cx="353045" cy="223151"/>
            <a:chOff x="3241525" y="3039450"/>
            <a:chExt cx="494600" cy="312625"/>
          </a:xfrm>
        </p:grpSpPr>
        <p:sp>
          <p:nvSpPr>
            <p:cNvPr id="501" name="Shape 501"/>
            <p:cNvSpPr/>
            <p:nvPr/>
          </p:nvSpPr>
          <p:spPr>
            <a:xfrm>
              <a:off x="3241525" y="3039450"/>
              <a:ext cx="494600" cy="312625"/>
            </a:xfrm>
            <a:custGeom>
              <a:pathLst>
                <a:path extrusionOk="0" h="12505" w="19784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502" name="Shape 502"/>
            <p:cNvSpPr/>
            <p:nvPr/>
          </p:nvSpPr>
          <p:spPr>
            <a:xfrm>
              <a:off x="3384400" y="3091350"/>
              <a:ext cx="208850" cy="208825"/>
            </a:xfrm>
            <a:custGeom>
              <a:pathLst>
                <a:path extrusionOk="0" h="8353" w="8354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</p:grpSp>
      <p:sp>
        <p:nvSpPr>
          <p:cNvPr id="503" name="Shape 503"/>
          <p:cNvSpPr/>
          <p:nvPr/>
        </p:nvSpPr>
        <p:spPr>
          <a:xfrm>
            <a:off x="3688796" y="2663459"/>
            <a:ext cx="303365" cy="303347"/>
          </a:xfrm>
          <a:custGeom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grpSp>
        <p:nvGrpSpPr>
          <p:cNvPr id="504" name="Shape 504"/>
          <p:cNvGrpSpPr/>
          <p:nvPr/>
        </p:nvGrpSpPr>
        <p:grpSpPr>
          <a:xfrm>
            <a:off x="4138967" y="2679997"/>
            <a:ext cx="365251" cy="270226"/>
            <a:chOff x="5255200" y="3006475"/>
            <a:chExt cx="511700" cy="378575"/>
          </a:xfrm>
        </p:grpSpPr>
        <p:sp>
          <p:nvSpPr>
            <p:cNvPr id="505" name="Shape 505"/>
            <p:cNvSpPr/>
            <p:nvPr/>
          </p:nvSpPr>
          <p:spPr>
            <a:xfrm>
              <a:off x="5255200" y="3006475"/>
              <a:ext cx="349900" cy="349875"/>
            </a:xfrm>
            <a:custGeom>
              <a:pathLst>
                <a:path extrusionOk="0" h="13995" w="13996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506" name="Shape 506"/>
            <p:cNvSpPr/>
            <p:nvPr/>
          </p:nvSpPr>
          <p:spPr>
            <a:xfrm>
              <a:off x="5567825" y="3185975"/>
              <a:ext cx="199075" cy="199075"/>
            </a:xfrm>
            <a:custGeom>
              <a:pathLst>
                <a:path extrusionOk="0" h="7963" w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</p:grpSp>
      <p:grpSp>
        <p:nvGrpSpPr>
          <p:cNvPr id="507" name="Shape 507"/>
          <p:cNvGrpSpPr/>
          <p:nvPr/>
        </p:nvGrpSpPr>
        <p:grpSpPr>
          <a:xfrm>
            <a:off x="3211527" y="2664311"/>
            <a:ext cx="295513" cy="301598"/>
            <a:chOff x="3955900" y="2984500"/>
            <a:chExt cx="414000" cy="422525"/>
          </a:xfrm>
        </p:grpSpPr>
        <p:sp>
          <p:nvSpPr>
            <p:cNvPr id="508" name="Shape 508"/>
            <p:cNvSpPr/>
            <p:nvPr/>
          </p:nvSpPr>
          <p:spPr>
            <a:xfrm>
              <a:off x="3955900" y="2984500"/>
              <a:ext cx="315700" cy="315675"/>
            </a:xfrm>
            <a:custGeom>
              <a:pathLst>
                <a:path extrusionOk="0" h="12627" w="12628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509" name="Shape 509"/>
            <p:cNvSpPr/>
            <p:nvPr/>
          </p:nvSpPr>
          <p:spPr>
            <a:xfrm>
              <a:off x="3992525" y="3021125"/>
              <a:ext cx="242425" cy="242425"/>
            </a:xfrm>
            <a:custGeom>
              <a:pathLst>
                <a:path extrusionOk="0" h="9697" w="9697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510" name="Shape 510"/>
            <p:cNvSpPr/>
            <p:nvPr/>
          </p:nvSpPr>
          <p:spPr>
            <a:xfrm>
              <a:off x="4215400" y="3253150"/>
              <a:ext cx="154500" cy="153875"/>
            </a:xfrm>
            <a:custGeom>
              <a:pathLst>
                <a:path extrusionOk="0" h="6155" w="618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</p:grpSp>
      <p:sp>
        <p:nvSpPr>
          <p:cNvPr id="511" name="Shape 511"/>
          <p:cNvSpPr/>
          <p:nvPr/>
        </p:nvSpPr>
        <p:spPr>
          <a:xfrm>
            <a:off x="790072" y="3166408"/>
            <a:ext cx="330364" cy="259769"/>
          </a:xfrm>
          <a:custGeom>
            <a:pathLst>
              <a:path extrusionOk="0" h="14557" w="18513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512" name="Shape 512"/>
          <p:cNvSpPr/>
          <p:nvPr/>
        </p:nvSpPr>
        <p:spPr>
          <a:xfrm>
            <a:off x="4687736" y="2649504"/>
            <a:ext cx="230129" cy="331256"/>
          </a:xfrm>
          <a:custGeom>
            <a:pathLst>
              <a:path extrusionOk="0" h="18563" w="12896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grpSp>
        <p:nvGrpSpPr>
          <p:cNvPr id="513" name="Shape 513"/>
          <p:cNvGrpSpPr/>
          <p:nvPr/>
        </p:nvGrpSpPr>
        <p:grpSpPr>
          <a:xfrm>
            <a:off x="5171015" y="2659939"/>
            <a:ext cx="225774" cy="320799"/>
            <a:chOff x="6701050" y="2978375"/>
            <a:chExt cx="316300" cy="449425"/>
          </a:xfrm>
        </p:grpSpPr>
        <p:sp>
          <p:nvSpPr>
            <p:cNvPr id="514" name="Shape 514"/>
            <p:cNvSpPr/>
            <p:nvPr/>
          </p:nvSpPr>
          <p:spPr>
            <a:xfrm>
              <a:off x="6701050" y="2978375"/>
              <a:ext cx="316300" cy="78175"/>
            </a:xfrm>
            <a:custGeom>
              <a:pathLst>
                <a:path extrusionOk="0" h="3127" w="12652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515" name="Shape 515"/>
            <p:cNvSpPr/>
            <p:nvPr/>
          </p:nvSpPr>
          <p:spPr>
            <a:xfrm>
              <a:off x="6713875" y="3068750"/>
              <a:ext cx="290650" cy="359050"/>
            </a:xfrm>
            <a:custGeom>
              <a:pathLst>
                <a:path extrusionOk="0" h="14362" w="11626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</p:grpSp>
      <p:grpSp>
        <p:nvGrpSpPr>
          <p:cNvPr id="516" name="Shape 516"/>
          <p:cNvGrpSpPr/>
          <p:nvPr/>
        </p:nvGrpSpPr>
        <p:grpSpPr>
          <a:xfrm>
            <a:off x="1273828" y="3188169"/>
            <a:ext cx="321673" cy="216192"/>
            <a:chOff x="1241275" y="3718400"/>
            <a:chExt cx="450650" cy="302875"/>
          </a:xfrm>
        </p:grpSpPr>
        <p:sp>
          <p:nvSpPr>
            <p:cNvPr id="517" name="Shape 517"/>
            <p:cNvSpPr/>
            <p:nvPr/>
          </p:nvSpPr>
          <p:spPr>
            <a:xfrm>
              <a:off x="1241275" y="3718400"/>
              <a:ext cx="450650" cy="302875"/>
            </a:xfrm>
            <a:custGeom>
              <a:pathLst>
                <a:path extrusionOk="0" h="12115" w="18026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518" name="Shape 518"/>
            <p:cNvSpPr/>
            <p:nvPr/>
          </p:nvSpPr>
          <p:spPr>
            <a:xfrm>
              <a:off x="1293175" y="3895475"/>
              <a:ext cx="174050" cy="12225"/>
            </a:xfrm>
            <a:custGeom>
              <a:pathLst>
                <a:path extrusionOk="0" h="489" w="6962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519" name="Shape 519"/>
            <p:cNvSpPr/>
            <p:nvPr/>
          </p:nvSpPr>
          <p:spPr>
            <a:xfrm>
              <a:off x="1293175" y="3935775"/>
              <a:ext cx="122750" cy="12225"/>
            </a:xfrm>
            <a:custGeom>
              <a:pathLst>
                <a:path extrusionOk="0" h="489" w="491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520" name="Shape 520"/>
            <p:cNvSpPr/>
            <p:nvPr/>
          </p:nvSpPr>
          <p:spPr>
            <a:xfrm>
              <a:off x="1570375" y="3901575"/>
              <a:ext cx="62300" cy="40325"/>
            </a:xfrm>
            <a:custGeom>
              <a:pathLst>
                <a:path extrusionOk="0" h="1613" w="2492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</p:grpSp>
      <p:grpSp>
        <p:nvGrpSpPr>
          <p:cNvPr id="521" name="Shape 521"/>
          <p:cNvGrpSpPr/>
          <p:nvPr/>
        </p:nvGrpSpPr>
        <p:grpSpPr>
          <a:xfrm>
            <a:off x="1759354" y="3171609"/>
            <a:ext cx="312929" cy="249740"/>
            <a:chOff x="1921475" y="3695200"/>
            <a:chExt cx="438400" cy="349875"/>
          </a:xfrm>
        </p:grpSpPr>
        <p:sp>
          <p:nvSpPr>
            <p:cNvPr id="522" name="Shape 522"/>
            <p:cNvSpPr/>
            <p:nvPr/>
          </p:nvSpPr>
          <p:spPr>
            <a:xfrm>
              <a:off x="2246900" y="3992550"/>
              <a:ext cx="52525" cy="52525"/>
            </a:xfrm>
            <a:custGeom>
              <a:pathLst>
                <a:path extrusionOk="0" h="2101" w="2101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523" name="Shape 523"/>
            <p:cNvSpPr/>
            <p:nvPr/>
          </p:nvSpPr>
          <p:spPr>
            <a:xfrm>
              <a:off x="2033800" y="3992550"/>
              <a:ext cx="52550" cy="52525"/>
            </a:xfrm>
            <a:custGeom>
              <a:pathLst>
                <a:path extrusionOk="0" h="2101" w="2102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524" name="Shape 524"/>
            <p:cNvSpPr/>
            <p:nvPr/>
          </p:nvSpPr>
          <p:spPr>
            <a:xfrm>
              <a:off x="1921475" y="3695200"/>
              <a:ext cx="438400" cy="297975"/>
            </a:xfrm>
            <a:custGeom>
              <a:pathLst>
                <a:path extrusionOk="0" h="11919" w="17536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</p:grpSp>
      <p:grpSp>
        <p:nvGrpSpPr>
          <p:cNvPr id="525" name="Shape 525"/>
          <p:cNvGrpSpPr/>
          <p:nvPr/>
        </p:nvGrpSpPr>
        <p:grpSpPr>
          <a:xfrm>
            <a:off x="2243561" y="3167683"/>
            <a:ext cx="306826" cy="257164"/>
            <a:chOff x="2599825" y="3689700"/>
            <a:chExt cx="429850" cy="360275"/>
          </a:xfrm>
        </p:grpSpPr>
        <p:sp>
          <p:nvSpPr>
            <p:cNvPr id="526" name="Shape 526"/>
            <p:cNvSpPr/>
            <p:nvPr/>
          </p:nvSpPr>
          <p:spPr>
            <a:xfrm>
              <a:off x="2599825" y="3689700"/>
              <a:ext cx="429850" cy="169150"/>
            </a:xfrm>
            <a:custGeom>
              <a:pathLst>
                <a:path extrusionOk="0" h="6766" w="17194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527" name="Shape 527"/>
            <p:cNvSpPr/>
            <p:nvPr/>
          </p:nvSpPr>
          <p:spPr>
            <a:xfrm>
              <a:off x="2599825" y="3861275"/>
              <a:ext cx="429850" cy="188700"/>
            </a:xfrm>
            <a:custGeom>
              <a:pathLst>
                <a:path extrusionOk="0" h="7548" w="17194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</p:grpSp>
      <p:grpSp>
        <p:nvGrpSpPr>
          <p:cNvPr id="528" name="Shape 528"/>
          <p:cNvGrpSpPr/>
          <p:nvPr/>
        </p:nvGrpSpPr>
        <p:grpSpPr>
          <a:xfrm>
            <a:off x="2739527" y="3141094"/>
            <a:ext cx="277204" cy="289410"/>
            <a:chOff x="3294650" y="3652450"/>
            <a:chExt cx="388350" cy="405450"/>
          </a:xfrm>
        </p:grpSpPr>
        <p:sp>
          <p:nvSpPr>
            <p:cNvPr id="529" name="Shape 529"/>
            <p:cNvSpPr/>
            <p:nvPr/>
          </p:nvSpPr>
          <p:spPr>
            <a:xfrm>
              <a:off x="3294650" y="3681775"/>
              <a:ext cx="376150" cy="376125"/>
            </a:xfrm>
            <a:custGeom>
              <a:pathLst>
                <a:path extrusionOk="0" h="15045" w="15046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530" name="Shape 530"/>
            <p:cNvSpPr/>
            <p:nvPr/>
          </p:nvSpPr>
          <p:spPr>
            <a:xfrm>
              <a:off x="3494925" y="3760525"/>
              <a:ext cx="188075" cy="97100"/>
            </a:xfrm>
            <a:custGeom>
              <a:pathLst>
                <a:path extrusionOk="0" h="3884" w="7523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531" name="Shape 531"/>
            <p:cNvSpPr/>
            <p:nvPr/>
          </p:nvSpPr>
          <p:spPr>
            <a:xfrm>
              <a:off x="3494925" y="3652450"/>
              <a:ext cx="161200" cy="188100"/>
            </a:xfrm>
            <a:custGeom>
              <a:pathLst>
                <a:path extrusionOk="0" h="7524" w="6448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</p:grpSp>
      <p:grpSp>
        <p:nvGrpSpPr>
          <p:cNvPr id="532" name="Shape 532"/>
          <p:cNvGrpSpPr/>
          <p:nvPr/>
        </p:nvGrpSpPr>
        <p:grpSpPr>
          <a:xfrm>
            <a:off x="3197590" y="3177712"/>
            <a:ext cx="323387" cy="237106"/>
            <a:chOff x="3936375" y="3703750"/>
            <a:chExt cx="453050" cy="332175"/>
          </a:xfrm>
        </p:grpSpPr>
        <p:sp>
          <p:nvSpPr>
            <p:cNvPr id="533" name="Shape 533"/>
            <p:cNvSpPr/>
            <p:nvPr/>
          </p:nvSpPr>
          <p:spPr>
            <a:xfrm>
              <a:off x="3936375" y="3703750"/>
              <a:ext cx="453050" cy="332175"/>
            </a:xfrm>
            <a:custGeom>
              <a:pathLst>
                <a:path extrusionOk="0" h="13287" w="18122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534" name="Shape 534"/>
            <p:cNvSpPr/>
            <p:nvPr/>
          </p:nvSpPr>
          <p:spPr>
            <a:xfrm>
              <a:off x="3988875" y="3864325"/>
              <a:ext cx="77575" cy="133125"/>
            </a:xfrm>
            <a:custGeom>
              <a:pathLst>
                <a:path extrusionOk="0" h="5325" w="3103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535" name="Shape 535"/>
            <p:cNvSpPr/>
            <p:nvPr/>
          </p:nvSpPr>
          <p:spPr>
            <a:xfrm>
              <a:off x="4259350" y="3864325"/>
              <a:ext cx="77575" cy="133125"/>
            </a:xfrm>
            <a:custGeom>
              <a:pathLst>
                <a:path extrusionOk="0" h="5325" w="3103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536" name="Shape 536"/>
            <p:cNvSpPr/>
            <p:nvPr/>
          </p:nvSpPr>
          <p:spPr>
            <a:xfrm>
              <a:off x="4078625" y="3717800"/>
              <a:ext cx="77575" cy="279650"/>
            </a:xfrm>
            <a:custGeom>
              <a:pathLst>
                <a:path extrusionOk="0" h="11186" w="3103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537" name="Shape 537"/>
            <p:cNvSpPr/>
            <p:nvPr/>
          </p:nvSpPr>
          <p:spPr>
            <a:xfrm>
              <a:off x="4168375" y="3788625"/>
              <a:ext cx="78175" cy="208825"/>
            </a:xfrm>
            <a:custGeom>
              <a:pathLst>
                <a:path extrusionOk="0" h="8353" w="3127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</p:grpSp>
      <p:grpSp>
        <p:nvGrpSpPr>
          <p:cNvPr id="538" name="Shape 538"/>
          <p:cNvGrpSpPr/>
          <p:nvPr/>
        </p:nvGrpSpPr>
        <p:grpSpPr>
          <a:xfrm>
            <a:off x="3678745" y="3177712"/>
            <a:ext cx="323387" cy="237106"/>
            <a:chOff x="4610450" y="3703750"/>
            <a:chExt cx="453050" cy="332175"/>
          </a:xfrm>
        </p:grpSpPr>
        <p:sp>
          <p:nvSpPr>
            <p:cNvPr id="539" name="Shape 539"/>
            <p:cNvSpPr/>
            <p:nvPr/>
          </p:nvSpPr>
          <p:spPr>
            <a:xfrm>
              <a:off x="4610450" y="3703750"/>
              <a:ext cx="453050" cy="332175"/>
            </a:xfrm>
            <a:custGeom>
              <a:pathLst>
                <a:path extrusionOk="0" h="13287" w="18122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540" name="Shape 540"/>
            <p:cNvSpPr/>
            <p:nvPr/>
          </p:nvSpPr>
          <p:spPr>
            <a:xfrm>
              <a:off x="4642200" y="3730000"/>
              <a:ext cx="389550" cy="249150"/>
            </a:xfrm>
            <a:custGeom>
              <a:pathLst>
                <a:path extrusionOk="0" h="9966" w="15582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</p:grpSp>
      <p:grpSp>
        <p:nvGrpSpPr>
          <p:cNvPr id="541" name="Shape 541"/>
          <p:cNvGrpSpPr/>
          <p:nvPr/>
        </p:nvGrpSpPr>
        <p:grpSpPr>
          <a:xfrm>
            <a:off x="4171231" y="3153746"/>
            <a:ext cx="300723" cy="285038"/>
            <a:chOff x="5300400" y="3670175"/>
            <a:chExt cx="421300" cy="399325"/>
          </a:xfrm>
        </p:grpSpPr>
        <p:sp>
          <p:nvSpPr>
            <p:cNvPr id="542" name="Shape 542"/>
            <p:cNvSpPr/>
            <p:nvPr/>
          </p:nvSpPr>
          <p:spPr>
            <a:xfrm>
              <a:off x="5300400" y="3708025"/>
              <a:ext cx="421300" cy="267450"/>
            </a:xfrm>
            <a:custGeom>
              <a:pathLst>
                <a:path extrusionOk="0" h="10698" w="16852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543" name="Shape 543"/>
            <p:cNvSpPr/>
            <p:nvPr/>
          </p:nvSpPr>
          <p:spPr>
            <a:xfrm>
              <a:off x="5498825" y="3670175"/>
              <a:ext cx="24450" cy="25650"/>
            </a:xfrm>
            <a:custGeom>
              <a:pathLst>
                <a:path extrusionOk="0" h="1026" w="978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544" name="Shape 544"/>
            <p:cNvSpPr/>
            <p:nvPr/>
          </p:nvSpPr>
          <p:spPr>
            <a:xfrm>
              <a:off x="5366325" y="3987675"/>
              <a:ext cx="61100" cy="81825"/>
            </a:xfrm>
            <a:custGeom>
              <a:pathLst>
                <a:path extrusionOk="0" h="3273" w="2444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545" name="Shape 545"/>
            <p:cNvSpPr/>
            <p:nvPr/>
          </p:nvSpPr>
          <p:spPr>
            <a:xfrm>
              <a:off x="5594700" y="3987675"/>
              <a:ext cx="61075" cy="81825"/>
            </a:xfrm>
            <a:custGeom>
              <a:pathLst>
                <a:path extrusionOk="0" h="3273" w="2443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546" name="Shape 546"/>
            <p:cNvSpPr/>
            <p:nvPr/>
          </p:nvSpPr>
          <p:spPr>
            <a:xfrm>
              <a:off x="5324825" y="3732450"/>
              <a:ext cx="372475" cy="218600"/>
            </a:xfrm>
            <a:custGeom>
              <a:pathLst>
                <a:path extrusionOk="0" h="8744" w="14899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</p:grpSp>
      <p:sp>
        <p:nvSpPr>
          <p:cNvPr id="547" name="Shape 547"/>
          <p:cNvSpPr/>
          <p:nvPr/>
        </p:nvSpPr>
        <p:spPr>
          <a:xfrm>
            <a:off x="4635432" y="3128933"/>
            <a:ext cx="334736" cy="334718"/>
          </a:xfrm>
          <a:custGeom>
            <a:pathLst>
              <a:path extrusionOk="0" h="18757" w="18758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grpSp>
        <p:nvGrpSpPr>
          <p:cNvPr id="548" name="Shape 548"/>
          <p:cNvGrpSpPr/>
          <p:nvPr/>
        </p:nvGrpSpPr>
        <p:grpSpPr>
          <a:xfrm>
            <a:off x="5137895" y="3150248"/>
            <a:ext cx="292015" cy="292033"/>
            <a:chOff x="6654650" y="3665275"/>
            <a:chExt cx="409100" cy="409125"/>
          </a:xfrm>
        </p:grpSpPr>
        <p:sp>
          <p:nvSpPr>
            <p:cNvPr id="549" name="Shape 549"/>
            <p:cNvSpPr/>
            <p:nvPr/>
          </p:nvSpPr>
          <p:spPr>
            <a:xfrm>
              <a:off x="6808525" y="3819150"/>
              <a:ext cx="211875" cy="211900"/>
            </a:xfrm>
            <a:custGeom>
              <a:pathLst>
                <a:path extrusionOk="0" h="8476" w="8475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550" name="Shape 550"/>
            <p:cNvSpPr/>
            <p:nvPr/>
          </p:nvSpPr>
          <p:spPr>
            <a:xfrm>
              <a:off x="6654650" y="3665275"/>
              <a:ext cx="409100" cy="409125"/>
            </a:xfrm>
            <a:custGeom>
              <a:pathLst>
                <a:path extrusionOk="0" h="16365" w="16364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</p:grpSp>
      <p:grpSp>
        <p:nvGrpSpPr>
          <p:cNvPr id="551" name="Shape 551"/>
          <p:cNvGrpSpPr/>
          <p:nvPr/>
        </p:nvGrpSpPr>
        <p:grpSpPr>
          <a:xfrm>
            <a:off x="795296" y="3619197"/>
            <a:ext cx="316427" cy="316445"/>
            <a:chOff x="570875" y="4322250"/>
            <a:chExt cx="443300" cy="443325"/>
          </a:xfrm>
        </p:grpSpPr>
        <p:sp>
          <p:nvSpPr>
            <p:cNvPr id="552" name="Shape 552"/>
            <p:cNvSpPr/>
            <p:nvPr/>
          </p:nvSpPr>
          <p:spPr>
            <a:xfrm>
              <a:off x="570875" y="4322250"/>
              <a:ext cx="443300" cy="443325"/>
            </a:xfrm>
            <a:custGeom>
              <a:pathLst>
                <a:path extrusionOk="0" h="17733" w="17732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553" name="Shape 553"/>
            <p:cNvSpPr/>
            <p:nvPr/>
          </p:nvSpPr>
          <p:spPr>
            <a:xfrm>
              <a:off x="597725" y="4665400"/>
              <a:ext cx="73300" cy="73300"/>
            </a:xfrm>
            <a:custGeom>
              <a:pathLst>
                <a:path extrusionOk="0" h="2932" w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554" name="Shape 554"/>
            <p:cNvSpPr/>
            <p:nvPr/>
          </p:nvSpPr>
          <p:spPr>
            <a:xfrm>
              <a:off x="654525" y="4708150"/>
              <a:ext cx="47025" cy="47025"/>
            </a:xfrm>
            <a:custGeom>
              <a:pathLst>
                <a:path extrusionOk="0" h="1881" w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555" name="Shape 555"/>
            <p:cNvSpPr/>
            <p:nvPr/>
          </p:nvSpPr>
          <p:spPr>
            <a:xfrm>
              <a:off x="581250" y="4634875"/>
              <a:ext cx="47050" cy="47050"/>
            </a:xfrm>
            <a:custGeom>
              <a:pathLst>
                <a:path extrusionOk="0" h="1882" w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</p:grpSp>
      <p:sp>
        <p:nvSpPr>
          <p:cNvPr id="556" name="Shape 556"/>
          <p:cNvSpPr/>
          <p:nvPr/>
        </p:nvSpPr>
        <p:spPr>
          <a:xfrm>
            <a:off x="1263381" y="3680688"/>
            <a:ext cx="342588" cy="193529"/>
          </a:xfrm>
          <a:custGeom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grpSp>
        <p:nvGrpSpPr>
          <p:cNvPr id="557" name="Shape 557"/>
          <p:cNvGrpSpPr/>
          <p:nvPr/>
        </p:nvGrpSpPr>
        <p:grpSpPr>
          <a:xfrm>
            <a:off x="1800755" y="3595677"/>
            <a:ext cx="230129" cy="363484"/>
            <a:chOff x="1979475" y="4289300"/>
            <a:chExt cx="322400" cy="509225"/>
          </a:xfrm>
        </p:grpSpPr>
        <p:sp>
          <p:nvSpPr>
            <p:cNvPr id="558" name="Shape 558"/>
            <p:cNvSpPr/>
            <p:nvPr/>
          </p:nvSpPr>
          <p:spPr>
            <a:xfrm>
              <a:off x="2187075" y="4509100"/>
              <a:ext cx="114800" cy="114800"/>
            </a:xfrm>
            <a:custGeom>
              <a:pathLst>
                <a:path extrusionOk="0" h="4592" w="4592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559" name="Shape 559"/>
            <p:cNvSpPr/>
            <p:nvPr/>
          </p:nvSpPr>
          <p:spPr>
            <a:xfrm>
              <a:off x="1979475" y="4542675"/>
              <a:ext cx="156925" cy="156950"/>
            </a:xfrm>
            <a:custGeom>
              <a:pathLst>
                <a:path extrusionOk="0" h="6278" w="6277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560" name="Shape 560"/>
            <p:cNvSpPr/>
            <p:nvPr/>
          </p:nvSpPr>
          <p:spPr>
            <a:xfrm>
              <a:off x="2041125" y="4289300"/>
              <a:ext cx="240000" cy="509225"/>
            </a:xfrm>
            <a:custGeom>
              <a:pathLst>
                <a:path extrusionOk="0" h="20369" w="960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</p:grpSp>
      <p:grpSp>
        <p:nvGrpSpPr>
          <p:cNvPr id="561" name="Shape 561"/>
          <p:cNvGrpSpPr/>
          <p:nvPr/>
        </p:nvGrpSpPr>
        <p:grpSpPr>
          <a:xfrm>
            <a:off x="2261423" y="3600460"/>
            <a:ext cx="271529" cy="353919"/>
            <a:chOff x="2624850" y="4296000"/>
            <a:chExt cx="380400" cy="495825"/>
          </a:xfrm>
        </p:grpSpPr>
        <p:sp>
          <p:nvSpPr>
            <p:cNvPr id="562" name="Shape 562"/>
            <p:cNvSpPr/>
            <p:nvPr/>
          </p:nvSpPr>
          <p:spPr>
            <a:xfrm>
              <a:off x="2845875" y="4296000"/>
              <a:ext cx="126425" cy="125800"/>
            </a:xfrm>
            <a:custGeom>
              <a:pathLst>
                <a:path extrusionOk="0" h="5032" w="5057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563" name="Shape 563"/>
            <p:cNvSpPr/>
            <p:nvPr/>
          </p:nvSpPr>
          <p:spPr>
            <a:xfrm>
              <a:off x="2635850" y="4316150"/>
              <a:ext cx="369400" cy="475675"/>
            </a:xfrm>
            <a:custGeom>
              <a:pathLst>
                <a:path extrusionOk="0" h="19027" w="14776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564" name="Shape 564"/>
            <p:cNvSpPr/>
            <p:nvPr/>
          </p:nvSpPr>
          <p:spPr>
            <a:xfrm>
              <a:off x="2624850" y="4357675"/>
              <a:ext cx="171600" cy="171600"/>
            </a:xfrm>
            <a:custGeom>
              <a:pathLst>
                <a:path extrusionOk="0" h="6864" w="6864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</p:grpSp>
      <p:sp>
        <p:nvSpPr>
          <p:cNvPr id="565" name="Shape 565"/>
          <p:cNvSpPr/>
          <p:nvPr/>
        </p:nvSpPr>
        <p:spPr>
          <a:xfrm>
            <a:off x="3214185" y="3632310"/>
            <a:ext cx="290266" cy="290284"/>
          </a:xfrm>
          <a:custGeom>
            <a:pathLst>
              <a:path extrusionOk="0" h="16267" w="16266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566" name="Shape 566"/>
          <p:cNvSpPr/>
          <p:nvPr/>
        </p:nvSpPr>
        <p:spPr>
          <a:xfrm>
            <a:off x="2733024" y="3650619"/>
            <a:ext cx="290266" cy="253666"/>
          </a:xfrm>
          <a:custGeom>
            <a:pathLst>
              <a:path extrusionOk="0" h="14215" w="16266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567" name="Shape 567"/>
          <p:cNvSpPr/>
          <p:nvPr/>
        </p:nvSpPr>
        <p:spPr>
          <a:xfrm>
            <a:off x="3694025" y="3631007"/>
            <a:ext cx="292907" cy="292889"/>
          </a:xfrm>
          <a:custGeom>
            <a:pathLst>
              <a:path extrusionOk="0" h="16413" w="16414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grpSp>
        <p:nvGrpSpPr>
          <p:cNvPr id="568" name="Shape 568"/>
          <p:cNvGrpSpPr/>
          <p:nvPr/>
        </p:nvGrpSpPr>
        <p:grpSpPr>
          <a:xfrm>
            <a:off x="4153796" y="3635329"/>
            <a:ext cx="335593" cy="284181"/>
            <a:chOff x="5275975" y="4344850"/>
            <a:chExt cx="470150" cy="398125"/>
          </a:xfrm>
        </p:grpSpPr>
        <p:sp>
          <p:nvSpPr>
            <p:cNvPr id="569" name="Shape 569"/>
            <p:cNvSpPr/>
            <p:nvPr/>
          </p:nvSpPr>
          <p:spPr>
            <a:xfrm>
              <a:off x="5661250" y="4690450"/>
              <a:ext cx="65950" cy="52525"/>
            </a:xfrm>
            <a:custGeom>
              <a:pathLst>
                <a:path extrusionOk="0" h="2101" w="2638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570" name="Shape 570"/>
            <p:cNvSpPr/>
            <p:nvPr/>
          </p:nvSpPr>
          <p:spPr>
            <a:xfrm>
              <a:off x="5294900" y="4690450"/>
              <a:ext cx="65950" cy="52525"/>
            </a:xfrm>
            <a:custGeom>
              <a:pathLst>
                <a:path extrusionOk="0" h="2101" w="2638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571" name="Shape 571"/>
            <p:cNvSpPr/>
            <p:nvPr/>
          </p:nvSpPr>
          <p:spPr>
            <a:xfrm>
              <a:off x="5275975" y="4344850"/>
              <a:ext cx="470150" cy="334025"/>
            </a:xfrm>
            <a:custGeom>
              <a:pathLst>
                <a:path extrusionOk="0" h="13361" w="18806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</p:grpSp>
      <p:sp>
        <p:nvSpPr>
          <p:cNvPr id="572" name="Shape 572"/>
          <p:cNvSpPr/>
          <p:nvPr/>
        </p:nvSpPr>
        <p:spPr>
          <a:xfrm>
            <a:off x="4651992" y="3626653"/>
            <a:ext cx="301616" cy="301598"/>
          </a:xfrm>
          <a:custGeom>
            <a:pathLst>
              <a:path extrusionOk="0" h="16901" w="16902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grpSp>
        <p:nvGrpSpPr>
          <p:cNvPr id="573" name="Shape 573"/>
          <p:cNvGrpSpPr/>
          <p:nvPr/>
        </p:nvGrpSpPr>
        <p:grpSpPr>
          <a:xfrm>
            <a:off x="5129168" y="3612238"/>
            <a:ext cx="309467" cy="330364"/>
            <a:chOff x="6642425" y="4312500"/>
            <a:chExt cx="433550" cy="462825"/>
          </a:xfrm>
        </p:grpSpPr>
        <p:sp>
          <p:nvSpPr>
            <p:cNvPr id="574" name="Shape 574"/>
            <p:cNvSpPr/>
            <p:nvPr/>
          </p:nvSpPr>
          <p:spPr>
            <a:xfrm>
              <a:off x="6642425" y="4687375"/>
              <a:ext cx="433550" cy="39125"/>
            </a:xfrm>
            <a:custGeom>
              <a:pathLst>
                <a:path extrusionOk="0" h="1565" w="17342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8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2"/>
                  </a:lnTo>
                  <a:lnTo>
                    <a:pt x="25" y="685"/>
                  </a:lnTo>
                  <a:lnTo>
                    <a:pt x="74" y="783"/>
                  </a:lnTo>
                  <a:lnTo>
                    <a:pt x="147" y="856"/>
                  </a:lnTo>
                  <a:lnTo>
                    <a:pt x="221" y="905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40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40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40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40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40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40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40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40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5"/>
                  </a:lnTo>
                  <a:lnTo>
                    <a:pt x="17195" y="856"/>
                  </a:lnTo>
                  <a:lnTo>
                    <a:pt x="17268" y="783"/>
                  </a:lnTo>
                  <a:lnTo>
                    <a:pt x="17317" y="685"/>
                  </a:lnTo>
                  <a:lnTo>
                    <a:pt x="17341" y="612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8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575" name="Shape 575"/>
            <p:cNvSpPr/>
            <p:nvPr/>
          </p:nvSpPr>
          <p:spPr>
            <a:xfrm>
              <a:off x="6642425" y="4736225"/>
              <a:ext cx="433550" cy="39100"/>
            </a:xfrm>
            <a:custGeom>
              <a:pathLst>
                <a:path extrusionOk="0" h="1564" w="17342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1"/>
                  </a:lnTo>
                  <a:lnTo>
                    <a:pt x="25" y="685"/>
                  </a:lnTo>
                  <a:lnTo>
                    <a:pt x="74" y="782"/>
                  </a:lnTo>
                  <a:lnTo>
                    <a:pt x="147" y="856"/>
                  </a:lnTo>
                  <a:lnTo>
                    <a:pt x="221" y="904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39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39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39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39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39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39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39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39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4"/>
                  </a:lnTo>
                  <a:lnTo>
                    <a:pt x="17195" y="856"/>
                  </a:lnTo>
                  <a:lnTo>
                    <a:pt x="17268" y="782"/>
                  </a:lnTo>
                  <a:lnTo>
                    <a:pt x="17317" y="685"/>
                  </a:lnTo>
                  <a:lnTo>
                    <a:pt x="17341" y="611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7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576" name="Shape 576"/>
            <p:cNvSpPr/>
            <p:nvPr/>
          </p:nvSpPr>
          <p:spPr>
            <a:xfrm>
              <a:off x="6684575" y="4312500"/>
              <a:ext cx="349875" cy="377350"/>
            </a:xfrm>
            <a:custGeom>
              <a:pathLst>
                <a:path extrusionOk="0" h="15094" w="13995">
                  <a:moveTo>
                    <a:pt x="5691" y="5740"/>
                  </a:moveTo>
                  <a:lnTo>
                    <a:pt x="5764" y="5764"/>
                  </a:lnTo>
                  <a:lnTo>
                    <a:pt x="5813" y="5837"/>
                  </a:lnTo>
                  <a:lnTo>
                    <a:pt x="5862" y="5886"/>
                  </a:lnTo>
                  <a:lnTo>
                    <a:pt x="5935" y="6082"/>
                  </a:lnTo>
                  <a:lnTo>
                    <a:pt x="5959" y="6301"/>
                  </a:lnTo>
                  <a:lnTo>
                    <a:pt x="5935" y="6521"/>
                  </a:lnTo>
                  <a:lnTo>
                    <a:pt x="5862" y="6692"/>
                  </a:lnTo>
                  <a:lnTo>
                    <a:pt x="5813" y="6765"/>
                  </a:lnTo>
                  <a:lnTo>
                    <a:pt x="5764" y="6814"/>
                  </a:lnTo>
                  <a:lnTo>
                    <a:pt x="5691" y="6839"/>
                  </a:lnTo>
                  <a:lnTo>
                    <a:pt x="5642" y="6863"/>
                  </a:lnTo>
                  <a:lnTo>
                    <a:pt x="5569" y="6839"/>
                  </a:lnTo>
                  <a:lnTo>
                    <a:pt x="5520" y="6814"/>
                  </a:lnTo>
                  <a:lnTo>
                    <a:pt x="5446" y="6765"/>
                  </a:lnTo>
                  <a:lnTo>
                    <a:pt x="5398" y="6692"/>
                  </a:lnTo>
                  <a:lnTo>
                    <a:pt x="5349" y="6521"/>
                  </a:lnTo>
                  <a:lnTo>
                    <a:pt x="5324" y="6301"/>
                  </a:lnTo>
                  <a:lnTo>
                    <a:pt x="5349" y="6082"/>
                  </a:lnTo>
                  <a:lnTo>
                    <a:pt x="5398" y="5886"/>
                  </a:lnTo>
                  <a:lnTo>
                    <a:pt x="5446" y="5837"/>
                  </a:lnTo>
                  <a:lnTo>
                    <a:pt x="5520" y="5764"/>
                  </a:lnTo>
                  <a:lnTo>
                    <a:pt x="5569" y="5740"/>
                  </a:lnTo>
                  <a:close/>
                  <a:moveTo>
                    <a:pt x="8402" y="5740"/>
                  </a:moveTo>
                  <a:lnTo>
                    <a:pt x="8475" y="5764"/>
                  </a:lnTo>
                  <a:lnTo>
                    <a:pt x="8524" y="5837"/>
                  </a:lnTo>
                  <a:lnTo>
                    <a:pt x="8573" y="5886"/>
                  </a:lnTo>
                  <a:lnTo>
                    <a:pt x="8621" y="6082"/>
                  </a:lnTo>
                  <a:lnTo>
                    <a:pt x="8646" y="6301"/>
                  </a:lnTo>
                  <a:lnTo>
                    <a:pt x="8621" y="6521"/>
                  </a:lnTo>
                  <a:lnTo>
                    <a:pt x="8573" y="6692"/>
                  </a:lnTo>
                  <a:lnTo>
                    <a:pt x="8524" y="6765"/>
                  </a:lnTo>
                  <a:lnTo>
                    <a:pt x="8475" y="6814"/>
                  </a:lnTo>
                  <a:lnTo>
                    <a:pt x="8402" y="6839"/>
                  </a:lnTo>
                  <a:lnTo>
                    <a:pt x="8328" y="6863"/>
                  </a:lnTo>
                  <a:lnTo>
                    <a:pt x="8280" y="6839"/>
                  </a:lnTo>
                  <a:lnTo>
                    <a:pt x="8206" y="6814"/>
                  </a:lnTo>
                  <a:lnTo>
                    <a:pt x="8157" y="6765"/>
                  </a:lnTo>
                  <a:lnTo>
                    <a:pt x="8109" y="6692"/>
                  </a:lnTo>
                  <a:lnTo>
                    <a:pt x="8035" y="6521"/>
                  </a:lnTo>
                  <a:lnTo>
                    <a:pt x="8011" y="6301"/>
                  </a:lnTo>
                  <a:lnTo>
                    <a:pt x="8035" y="6082"/>
                  </a:lnTo>
                  <a:lnTo>
                    <a:pt x="8109" y="5886"/>
                  </a:lnTo>
                  <a:lnTo>
                    <a:pt x="8157" y="5837"/>
                  </a:lnTo>
                  <a:lnTo>
                    <a:pt x="8206" y="5764"/>
                  </a:lnTo>
                  <a:lnTo>
                    <a:pt x="8280" y="5740"/>
                  </a:lnTo>
                  <a:close/>
                  <a:moveTo>
                    <a:pt x="9867" y="2931"/>
                  </a:moveTo>
                  <a:lnTo>
                    <a:pt x="9867" y="4421"/>
                  </a:lnTo>
                  <a:lnTo>
                    <a:pt x="11552" y="4421"/>
                  </a:lnTo>
                  <a:lnTo>
                    <a:pt x="11552" y="6033"/>
                  </a:lnTo>
                  <a:lnTo>
                    <a:pt x="7229" y="4225"/>
                  </a:lnTo>
                  <a:lnTo>
                    <a:pt x="7229" y="9867"/>
                  </a:lnTo>
                  <a:lnTo>
                    <a:pt x="7205" y="9965"/>
                  </a:lnTo>
                  <a:lnTo>
                    <a:pt x="7156" y="10063"/>
                  </a:lnTo>
                  <a:lnTo>
                    <a:pt x="7083" y="10111"/>
                  </a:lnTo>
                  <a:lnTo>
                    <a:pt x="6887" y="10111"/>
                  </a:lnTo>
                  <a:lnTo>
                    <a:pt x="6814" y="10063"/>
                  </a:lnTo>
                  <a:lnTo>
                    <a:pt x="6765" y="9965"/>
                  </a:lnTo>
                  <a:lnTo>
                    <a:pt x="6741" y="9867"/>
                  </a:lnTo>
                  <a:lnTo>
                    <a:pt x="6741" y="4225"/>
                  </a:lnTo>
                  <a:lnTo>
                    <a:pt x="2418" y="6033"/>
                  </a:lnTo>
                  <a:lnTo>
                    <a:pt x="2418" y="4421"/>
                  </a:lnTo>
                  <a:lnTo>
                    <a:pt x="4103" y="4421"/>
                  </a:lnTo>
                  <a:lnTo>
                    <a:pt x="4103" y="2931"/>
                  </a:lnTo>
                  <a:close/>
                  <a:moveTo>
                    <a:pt x="5520" y="0"/>
                  </a:moveTo>
                  <a:lnTo>
                    <a:pt x="5520" y="2027"/>
                  </a:lnTo>
                  <a:lnTo>
                    <a:pt x="3151" y="2027"/>
                  </a:lnTo>
                  <a:lnTo>
                    <a:pt x="3151" y="3542"/>
                  </a:lnTo>
                  <a:lnTo>
                    <a:pt x="1466" y="3542"/>
                  </a:lnTo>
                  <a:lnTo>
                    <a:pt x="1466" y="6423"/>
                  </a:lnTo>
                  <a:lnTo>
                    <a:pt x="586" y="6765"/>
                  </a:lnTo>
                  <a:lnTo>
                    <a:pt x="415" y="6863"/>
                  </a:lnTo>
                  <a:lnTo>
                    <a:pt x="269" y="6985"/>
                  </a:lnTo>
                  <a:lnTo>
                    <a:pt x="147" y="7132"/>
                  </a:lnTo>
                  <a:lnTo>
                    <a:pt x="49" y="7278"/>
                  </a:lnTo>
                  <a:lnTo>
                    <a:pt x="0" y="7425"/>
                  </a:lnTo>
                  <a:lnTo>
                    <a:pt x="0" y="7596"/>
                  </a:lnTo>
                  <a:lnTo>
                    <a:pt x="0" y="7791"/>
                  </a:lnTo>
                  <a:lnTo>
                    <a:pt x="73" y="7987"/>
                  </a:lnTo>
                  <a:lnTo>
                    <a:pt x="1514" y="11308"/>
                  </a:lnTo>
                  <a:lnTo>
                    <a:pt x="1514" y="14874"/>
                  </a:lnTo>
                  <a:lnTo>
                    <a:pt x="1759" y="14752"/>
                  </a:lnTo>
                  <a:lnTo>
                    <a:pt x="2052" y="14630"/>
                  </a:lnTo>
                  <a:lnTo>
                    <a:pt x="2247" y="14581"/>
                  </a:lnTo>
                  <a:lnTo>
                    <a:pt x="2442" y="14556"/>
                  </a:lnTo>
                  <a:lnTo>
                    <a:pt x="2662" y="14532"/>
                  </a:lnTo>
                  <a:lnTo>
                    <a:pt x="2882" y="14508"/>
                  </a:lnTo>
                  <a:lnTo>
                    <a:pt x="3175" y="14532"/>
                  </a:lnTo>
                  <a:lnTo>
                    <a:pt x="3419" y="14556"/>
                  </a:lnTo>
                  <a:lnTo>
                    <a:pt x="3639" y="14605"/>
                  </a:lnTo>
                  <a:lnTo>
                    <a:pt x="3835" y="14678"/>
                  </a:lnTo>
                  <a:lnTo>
                    <a:pt x="4152" y="14801"/>
                  </a:lnTo>
                  <a:lnTo>
                    <a:pt x="4396" y="14947"/>
                  </a:lnTo>
                  <a:lnTo>
                    <a:pt x="4543" y="15020"/>
                  </a:lnTo>
                  <a:lnTo>
                    <a:pt x="4641" y="15069"/>
                  </a:lnTo>
                  <a:lnTo>
                    <a:pt x="4787" y="15094"/>
                  </a:lnTo>
                  <a:lnTo>
                    <a:pt x="5105" y="15094"/>
                  </a:lnTo>
                  <a:lnTo>
                    <a:pt x="5227" y="15069"/>
                  </a:lnTo>
                  <a:lnTo>
                    <a:pt x="5349" y="15020"/>
                  </a:lnTo>
                  <a:lnTo>
                    <a:pt x="5471" y="14947"/>
                  </a:lnTo>
                  <a:lnTo>
                    <a:pt x="5740" y="14801"/>
                  </a:lnTo>
                  <a:lnTo>
                    <a:pt x="6057" y="14678"/>
                  </a:lnTo>
                  <a:lnTo>
                    <a:pt x="6252" y="14605"/>
                  </a:lnTo>
                  <a:lnTo>
                    <a:pt x="6472" y="14556"/>
                  </a:lnTo>
                  <a:lnTo>
                    <a:pt x="6716" y="14532"/>
                  </a:lnTo>
                  <a:lnTo>
                    <a:pt x="6985" y="14508"/>
                  </a:lnTo>
                  <a:lnTo>
                    <a:pt x="7254" y="14532"/>
                  </a:lnTo>
                  <a:lnTo>
                    <a:pt x="7498" y="14556"/>
                  </a:lnTo>
                  <a:lnTo>
                    <a:pt x="7718" y="14605"/>
                  </a:lnTo>
                  <a:lnTo>
                    <a:pt x="7913" y="14678"/>
                  </a:lnTo>
                  <a:lnTo>
                    <a:pt x="8255" y="14801"/>
                  </a:lnTo>
                  <a:lnTo>
                    <a:pt x="8499" y="14947"/>
                  </a:lnTo>
                  <a:lnTo>
                    <a:pt x="8621" y="15020"/>
                  </a:lnTo>
                  <a:lnTo>
                    <a:pt x="8744" y="15069"/>
                  </a:lnTo>
                  <a:lnTo>
                    <a:pt x="8866" y="15094"/>
                  </a:lnTo>
                  <a:lnTo>
                    <a:pt x="9183" y="15094"/>
                  </a:lnTo>
                  <a:lnTo>
                    <a:pt x="9330" y="15069"/>
                  </a:lnTo>
                  <a:lnTo>
                    <a:pt x="9427" y="15020"/>
                  </a:lnTo>
                  <a:lnTo>
                    <a:pt x="9574" y="14947"/>
                  </a:lnTo>
                  <a:lnTo>
                    <a:pt x="9818" y="14801"/>
                  </a:lnTo>
                  <a:lnTo>
                    <a:pt x="10136" y="14678"/>
                  </a:lnTo>
                  <a:lnTo>
                    <a:pt x="10331" y="14605"/>
                  </a:lnTo>
                  <a:lnTo>
                    <a:pt x="10551" y="14556"/>
                  </a:lnTo>
                  <a:lnTo>
                    <a:pt x="10795" y="14532"/>
                  </a:lnTo>
                  <a:lnTo>
                    <a:pt x="11088" y="14508"/>
                  </a:lnTo>
                  <a:lnTo>
                    <a:pt x="11308" y="14532"/>
                  </a:lnTo>
                  <a:lnTo>
                    <a:pt x="11528" y="14556"/>
                  </a:lnTo>
                  <a:lnTo>
                    <a:pt x="11723" y="14581"/>
                  </a:lnTo>
                  <a:lnTo>
                    <a:pt x="11919" y="14630"/>
                  </a:lnTo>
                  <a:lnTo>
                    <a:pt x="12212" y="14752"/>
                  </a:lnTo>
                  <a:lnTo>
                    <a:pt x="12456" y="14874"/>
                  </a:lnTo>
                  <a:lnTo>
                    <a:pt x="12456" y="11308"/>
                  </a:lnTo>
                  <a:lnTo>
                    <a:pt x="13897" y="7987"/>
                  </a:lnTo>
                  <a:lnTo>
                    <a:pt x="13970" y="7791"/>
                  </a:lnTo>
                  <a:lnTo>
                    <a:pt x="13995" y="7596"/>
                  </a:lnTo>
                  <a:lnTo>
                    <a:pt x="13970" y="7425"/>
                  </a:lnTo>
                  <a:lnTo>
                    <a:pt x="13921" y="7278"/>
                  </a:lnTo>
                  <a:lnTo>
                    <a:pt x="13824" y="7132"/>
                  </a:lnTo>
                  <a:lnTo>
                    <a:pt x="13701" y="6985"/>
                  </a:lnTo>
                  <a:lnTo>
                    <a:pt x="13555" y="6863"/>
                  </a:lnTo>
                  <a:lnTo>
                    <a:pt x="13384" y="6765"/>
                  </a:lnTo>
                  <a:lnTo>
                    <a:pt x="12505" y="6423"/>
                  </a:lnTo>
                  <a:lnTo>
                    <a:pt x="12505" y="3542"/>
                  </a:lnTo>
                  <a:lnTo>
                    <a:pt x="10820" y="3542"/>
                  </a:lnTo>
                  <a:lnTo>
                    <a:pt x="10820" y="2027"/>
                  </a:lnTo>
                  <a:lnTo>
                    <a:pt x="8450" y="2027"/>
                  </a:lnTo>
                  <a:lnTo>
                    <a:pt x="8450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</p:grpSp>
      <p:sp>
        <p:nvSpPr>
          <p:cNvPr id="577" name="Shape 577"/>
          <p:cNvSpPr/>
          <p:nvPr/>
        </p:nvSpPr>
        <p:spPr>
          <a:xfrm>
            <a:off x="754775" y="4141362"/>
            <a:ext cx="397479" cy="234501"/>
          </a:xfrm>
          <a:custGeom>
            <a:pathLst>
              <a:path extrusionOk="0" h="13141" w="22274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grpSp>
        <p:nvGrpSpPr>
          <p:cNvPr id="578" name="Shape 578"/>
          <p:cNvGrpSpPr/>
          <p:nvPr/>
        </p:nvGrpSpPr>
        <p:grpSpPr>
          <a:xfrm>
            <a:off x="1276005" y="4102547"/>
            <a:ext cx="317301" cy="312073"/>
            <a:chOff x="1244325" y="4999400"/>
            <a:chExt cx="444525" cy="437200"/>
          </a:xfrm>
        </p:grpSpPr>
        <p:sp>
          <p:nvSpPr>
            <p:cNvPr id="579" name="Shape 579"/>
            <p:cNvSpPr/>
            <p:nvPr/>
          </p:nvSpPr>
          <p:spPr>
            <a:xfrm>
              <a:off x="1244325" y="5161200"/>
              <a:ext cx="374925" cy="222275"/>
            </a:xfrm>
            <a:custGeom>
              <a:pathLst>
                <a:path extrusionOk="0" h="8891" w="14997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580" name="Shape 580"/>
            <p:cNvSpPr/>
            <p:nvPr/>
          </p:nvSpPr>
          <p:spPr>
            <a:xfrm>
              <a:off x="1244325" y="5397500"/>
              <a:ext cx="444525" cy="39100"/>
            </a:xfrm>
            <a:custGeom>
              <a:pathLst>
                <a:path extrusionOk="0" h="1564" w="17781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581" name="Shape 581"/>
            <p:cNvSpPr/>
            <p:nvPr/>
          </p:nvSpPr>
          <p:spPr>
            <a:xfrm>
              <a:off x="1451925" y="4999400"/>
              <a:ext cx="31175" cy="129450"/>
            </a:xfrm>
            <a:custGeom>
              <a:pathLst>
                <a:path extrusionOk="0" h="5178" w="1247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582" name="Shape 582"/>
            <p:cNvSpPr/>
            <p:nvPr/>
          </p:nvSpPr>
          <p:spPr>
            <a:xfrm>
              <a:off x="1407975" y="4999400"/>
              <a:ext cx="31150" cy="129450"/>
            </a:xfrm>
            <a:custGeom>
              <a:pathLst>
                <a:path extrusionOk="0" h="5178" w="1246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583" name="Shape 583"/>
            <p:cNvSpPr/>
            <p:nvPr/>
          </p:nvSpPr>
          <p:spPr>
            <a:xfrm>
              <a:off x="1495900" y="4999400"/>
              <a:ext cx="30550" cy="129450"/>
            </a:xfrm>
            <a:custGeom>
              <a:pathLst>
                <a:path extrusionOk="0" h="5178" w="1222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</p:grpSp>
      <p:grpSp>
        <p:nvGrpSpPr>
          <p:cNvPr id="584" name="Shape 584"/>
          <p:cNvGrpSpPr/>
          <p:nvPr/>
        </p:nvGrpSpPr>
        <p:grpSpPr>
          <a:xfrm>
            <a:off x="1785497" y="4092518"/>
            <a:ext cx="260644" cy="332113"/>
            <a:chOff x="1958100" y="4985350"/>
            <a:chExt cx="365150" cy="465275"/>
          </a:xfrm>
        </p:grpSpPr>
        <p:sp>
          <p:nvSpPr>
            <p:cNvPr id="585" name="Shape 585"/>
            <p:cNvSpPr/>
            <p:nvPr/>
          </p:nvSpPr>
          <p:spPr>
            <a:xfrm>
              <a:off x="1958100" y="4985350"/>
              <a:ext cx="365150" cy="465275"/>
            </a:xfrm>
            <a:custGeom>
              <a:pathLst>
                <a:path extrusionOk="0" h="18611" w="14606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586" name="Shape 586"/>
            <p:cNvSpPr/>
            <p:nvPr/>
          </p:nvSpPr>
          <p:spPr>
            <a:xfrm>
              <a:off x="1977625" y="5237525"/>
              <a:ext cx="113600" cy="213100"/>
            </a:xfrm>
            <a:custGeom>
              <a:pathLst>
                <a:path extrusionOk="0" h="8524" w="4544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587" name="Shape 587"/>
            <p:cNvSpPr/>
            <p:nvPr/>
          </p:nvSpPr>
          <p:spPr>
            <a:xfrm>
              <a:off x="2190125" y="5237525"/>
              <a:ext cx="113575" cy="213100"/>
            </a:xfrm>
            <a:custGeom>
              <a:pathLst>
                <a:path extrusionOk="0" h="8524" w="4543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</p:grpSp>
      <p:grpSp>
        <p:nvGrpSpPr>
          <p:cNvPr id="588" name="Shape 588"/>
          <p:cNvGrpSpPr/>
          <p:nvPr/>
        </p:nvGrpSpPr>
        <p:grpSpPr>
          <a:xfrm>
            <a:off x="2247469" y="4105152"/>
            <a:ext cx="299010" cy="307273"/>
            <a:chOff x="2605300" y="5003050"/>
            <a:chExt cx="418900" cy="430475"/>
          </a:xfrm>
        </p:grpSpPr>
        <p:sp>
          <p:nvSpPr>
            <p:cNvPr id="589" name="Shape 589"/>
            <p:cNvSpPr/>
            <p:nvPr/>
          </p:nvSpPr>
          <p:spPr>
            <a:xfrm>
              <a:off x="2820225" y="5222250"/>
              <a:ext cx="202750" cy="211275"/>
            </a:xfrm>
            <a:custGeom>
              <a:pathLst>
                <a:path extrusionOk="0" h="8451" w="811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590" name="Shape 590"/>
            <p:cNvSpPr/>
            <p:nvPr/>
          </p:nvSpPr>
          <p:spPr>
            <a:xfrm>
              <a:off x="2606525" y="5003050"/>
              <a:ext cx="203975" cy="208225"/>
            </a:xfrm>
            <a:custGeom>
              <a:pathLst>
                <a:path extrusionOk="0" h="8329" w="8159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591" name="Shape 591"/>
            <p:cNvSpPr/>
            <p:nvPr/>
          </p:nvSpPr>
          <p:spPr>
            <a:xfrm>
              <a:off x="2605300" y="5008550"/>
              <a:ext cx="418900" cy="418875"/>
            </a:xfrm>
            <a:custGeom>
              <a:pathLst>
                <a:path extrusionOk="0" h="16755" w="16756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</p:grpSp>
      <p:grpSp>
        <p:nvGrpSpPr>
          <p:cNvPr id="592" name="Shape 592"/>
          <p:cNvGrpSpPr/>
          <p:nvPr/>
        </p:nvGrpSpPr>
        <p:grpSpPr>
          <a:xfrm>
            <a:off x="2699429" y="4111701"/>
            <a:ext cx="357399" cy="293764"/>
            <a:chOff x="3238475" y="5012225"/>
            <a:chExt cx="500700" cy="411550"/>
          </a:xfrm>
        </p:grpSpPr>
        <p:sp>
          <p:nvSpPr>
            <p:cNvPr id="593" name="Shape 593"/>
            <p:cNvSpPr/>
            <p:nvPr/>
          </p:nvSpPr>
          <p:spPr>
            <a:xfrm>
              <a:off x="3238475" y="5315050"/>
              <a:ext cx="500700" cy="108725"/>
            </a:xfrm>
            <a:custGeom>
              <a:pathLst>
                <a:path extrusionOk="0" h="4349" w="20028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594" name="Shape 594"/>
            <p:cNvSpPr/>
            <p:nvPr/>
          </p:nvSpPr>
          <p:spPr>
            <a:xfrm>
              <a:off x="3282450" y="5160575"/>
              <a:ext cx="412750" cy="140475"/>
            </a:xfrm>
            <a:custGeom>
              <a:pathLst>
                <a:path extrusionOk="0" h="5619" w="16510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595" name="Shape 595"/>
            <p:cNvSpPr/>
            <p:nvPr/>
          </p:nvSpPr>
          <p:spPr>
            <a:xfrm>
              <a:off x="3473550" y="5012225"/>
              <a:ext cx="30550" cy="129450"/>
            </a:xfrm>
            <a:custGeom>
              <a:pathLst>
                <a:path extrusionOk="0" h="5178" w="1222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596" name="Shape 596"/>
            <p:cNvSpPr/>
            <p:nvPr/>
          </p:nvSpPr>
          <p:spPr>
            <a:xfrm>
              <a:off x="3429575" y="5012225"/>
              <a:ext cx="31175" cy="129450"/>
            </a:xfrm>
            <a:custGeom>
              <a:pathLst>
                <a:path extrusionOk="0" h="5178" w="1247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597" name="Shape 597"/>
            <p:cNvSpPr/>
            <p:nvPr/>
          </p:nvSpPr>
          <p:spPr>
            <a:xfrm>
              <a:off x="3516900" y="5012225"/>
              <a:ext cx="31175" cy="129450"/>
            </a:xfrm>
            <a:custGeom>
              <a:pathLst>
                <a:path extrusionOk="0" h="5178" w="1247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</p:grpSp>
      <p:grpSp>
        <p:nvGrpSpPr>
          <p:cNvPr id="598" name="Shape 598"/>
          <p:cNvGrpSpPr/>
          <p:nvPr/>
        </p:nvGrpSpPr>
        <p:grpSpPr>
          <a:xfrm>
            <a:off x="3644304" y="4080312"/>
            <a:ext cx="392268" cy="356525"/>
            <a:chOff x="4562200" y="4968250"/>
            <a:chExt cx="549550" cy="499475"/>
          </a:xfrm>
        </p:grpSpPr>
        <p:sp>
          <p:nvSpPr>
            <p:cNvPr id="599" name="Shape 599"/>
            <p:cNvSpPr/>
            <p:nvPr/>
          </p:nvSpPr>
          <p:spPr>
            <a:xfrm>
              <a:off x="4842450" y="5242400"/>
              <a:ext cx="213125" cy="225325"/>
            </a:xfrm>
            <a:custGeom>
              <a:pathLst>
                <a:path extrusionOk="0" h="9013" w="8525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600" name="Shape 600"/>
            <p:cNvSpPr/>
            <p:nvPr/>
          </p:nvSpPr>
          <p:spPr>
            <a:xfrm>
              <a:off x="4617775" y="5241800"/>
              <a:ext cx="212500" cy="225925"/>
            </a:xfrm>
            <a:custGeom>
              <a:pathLst>
                <a:path extrusionOk="0" h="9037" w="850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601" name="Shape 601"/>
            <p:cNvSpPr/>
            <p:nvPr/>
          </p:nvSpPr>
          <p:spPr>
            <a:xfrm>
              <a:off x="4631200" y="4968250"/>
              <a:ext cx="411550" cy="236325"/>
            </a:xfrm>
            <a:custGeom>
              <a:pathLst>
                <a:path extrusionOk="0" h="9453" w="16462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602" name="Shape 602"/>
            <p:cNvSpPr/>
            <p:nvPr/>
          </p:nvSpPr>
          <p:spPr>
            <a:xfrm>
              <a:off x="4562200" y="5094025"/>
              <a:ext cx="274800" cy="226550"/>
            </a:xfrm>
            <a:custGeom>
              <a:pathLst>
                <a:path extrusionOk="0" h="9062" w="10992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603" name="Shape 603"/>
            <p:cNvSpPr/>
            <p:nvPr/>
          </p:nvSpPr>
          <p:spPr>
            <a:xfrm>
              <a:off x="4836975" y="5094025"/>
              <a:ext cx="274775" cy="226550"/>
            </a:xfrm>
            <a:custGeom>
              <a:pathLst>
                <a:path extrusionOk="0" h="9062" w="10991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</p:grpSp>
      <p:grpSp>
        <p:nvGrpSpPr>
          <p:cNvPr id="604" name="Shape 604"/>
          <p:cNvGrpSpPr/>
          <p:nvPr/>
        </p:nvGrpSpPr>
        <p:grpSpPr>
          <a:xfrm>
            <a:off x="3223305" y="4100370"/>
            <a:ext cx="271957" cy="315981"/>
            <a:chOff x="3972400" y="4996350"/>
            <a:chExt cx="381000" cy="442675"/>
          </a:xfrm>
        </p:grpSpPr>
        <p:sp>
          <p:nvSpPr>
            <p:cNvPr id="605" name="Shape 605"/>
            <p:cNvSpPr/>
            <p:nvPr/>
          </p:nvSpPr>
          <p:spPr>
            <a:xfrm>
              <a:off x="4157400" y="4996350"/>
              <a:ext cx="86725" cy="103200"/>
            </a:xfrm>
            <a:custGeom>
              <a:pathLst>
                <a:path extrusionOk="0" h="4128" w="3469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606" name="Shape 606"/>
            <p:cNvSpPr/>
            <p:nvPr/>
          </p:nvSpPr>
          <p:spPr>
            <a:xfrm>
              <a:off x="3972400" y="5048250"/>
              <a:ext cx="381000" cy="390775"/>
            </a:xfrm>
            <a:custGeom>
              <a:pathLst>
                <a:path extrusionOk="0" h="15631" w="15240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</p:grpSp>
      <p:grpSp>
        <p:nvGrpSpPr>
          <p:cNvPr id="607" name="Shape 607"/>
          <p:cNvGrpSpPr/>
          <p:nvPr/>
        </p:nvGrpSpPr>
        <p:grpSpPr>
          <a:xfrm>
            <a:off x="4128956" y="4073781"/>
            <a:ext cx="385291" cy="369587"/>
            <a:chOff x="5241175" y="4959100"/>
            <a:chExt cx="539775" cy="517775"/>
          </a:xfrm>
        </p:grpSpPr>
        <p:sp>
          <p:nvSpPr>
            <p:cNvPr id="608" name="Shape 608"/>
            <p:cNvSpPr/>
            <p:nvPr/>
          </p:nvSpPr>
          <p:spPr>
            <a:xfrm>
              <a:off x="5575150" y="4959100"/>
              <a:ext cx="161225" cy="178300"/>
            </a:xfrm>
            <a:custGeom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609" name="Shape 609"/>
            <p:cNvSpPr/>
            <p:nvPr/>
          </p:nvSpPr>
          <p:spPr>
            <a:xfrm>
              <a:off x="5330925" y="4985350"/>
              <a:ext cx="128250" cy="148400"/>
            </a:xfrm>
            <a:custGeom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610" name="Shape 610"/>
            <p:cNvSpPr/>
            <p:nvPr/>
          </p:nvSpPr>
          <p:spPr>
            <a:xfrm>
              <a:off x="5241175" y="5241175"/>
              <a:ext cx="180125" cy="109325"/>
            </a:xfrm>
            <a:custGeom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611" name="Shape 611"/>
            <p:cNvSpPr/>
            <p:nvPr/>
          </p:nvSpPr>
          <p:spPr>
            <a:xfrm>
              <a:off x="5461575" y="5316900"/>
              <a:ext cx="89175" cy="159975"/>
            </a:xfrm>
            <a:custGeom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612" name="Shape 612"/>
            <p:cNvSpPr/>
            <p:nvPr/>
          </p:nvSpPr>
          <p:spPr>
            <a:xfrm>
              <a:off x="5619100" y="5194175"/>
              <a:ext cx="161850" cy="89775"/>
            </a:xfrm>
            <a:custGeom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613" name="Shape 613"/>
            <p:cNvSpPr/>
            <p:nvPr/>
          </p:nvSpPr>
          <p:spPr>
            <a:xfrm>
              <a:off x="5420075" y="5116000"/>
              <a:ext cx="189300" cy="189925"/>
            </a:xfrm>
            <a:custGeom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</p:grpSp>
      <p:sp>
        <p:nvSpPr>
          <p:cNvPr id="614" name="Shape 614"/>
          <p:cNvSpPr/>
          <p:nvPr/>
        </p:nvSpPr>
        <p:spPr>
          <a:xfrm>
            <a:off x="4633255" y="4164900"/>
            <a:ext cx="339090" cy="187426"/>
          </a:xfrm>
          <a:custGeom>
            <a:pathLst>
              <a:path extrusionOk="0" h="10503" w="19002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grpSp>
        <p:nvGrpSpPr>
          <p:cNvPr id="615" name="Shape 615"/>
          <p:cNvGrpSpPr/>
          <p:nvPr/>
        </p:nvGrpSpPr>
        <p:grpSpPr>
          <a:xfrm>
            <a:off x="5159683" y="4128690"/>
            <a:ext cx="247135" cy="284181"/>
            <a:chOff x="6685175" y="5036025"/>
            <a:chExt cx="346225" cy="398125"/>
          </a:xfrm>
        </p:grpSpPr>
        <p:sp>
          <p:nvSpPr>
            <p:cNvPr id="616" name="Shape 616"/>
            <p:cNvSpPr/>
            <p:nvPr/>
          </p:nvSpPr>
          <p:spPr>
            <a:xfrm>
              <a:off x="6743800" y="5036025"/>
              <a:ext cx="105650" cy="147775"/>
            </a:xfrm>
            <a:custGeom>
              <a:pathLst>
                <a:path extrusionOk="0" h="5911" w="4226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617" name="Shape 617"/>
            <p:cNvSpPr/>
            <p:nvPr/>
          </p:nvSpPr>
          <p:spPr>
            <a:xfrm>
              <a:off x="6685175" y="5152025"/>
              <a:ext cx="84275" cy="117275"/>
            </a:xfrm>
            <a:custGeom>
              <a:pathLst>
                <a:path extrusionOk="0" h="4691" w="3371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618" name="Shape 618"/>
            <p:cNvSpPr/>
            <p:nvPr/>
          </p:nvSpPr>
          <p:spPr>
            <a:xfrm>
              <a:off x="6871400" y="5038475"/>
              <a:ext cx="105650" cy="145325"/>
            </a:xfrm>
            <a:custGeom>
              <a:pathLst>
                <a:path extrusionOk="0" h="5813" w="4226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619" name="Shape 619"/>
            <p:cNvSpPr/>
            <p:nvPr/>
          </p:nvSpPr>
          <p:spPr>
            <a:xfrm>
              <a:off x="6944050" y="5155700"/>
              <a:ext cx="87350" cy="116025"/>
            </a:xfrm>
            <a:custGeom>
              <a:pathLst>
                <a:path extrusionOk="0" h="4641" w="3494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620" name="Shape 620"/>
            <p:cNvSpPr/>
            <p:nvPr/>
          </p:nvSpPr>
          <p:spPr>
            <a:xfrm>
              <a:off x="6727300" y="5185625"/>
              <a:ext cx="263800" cy="248525"/>
            </a:xfrm>
            <a:custGeom>
              <a:pathLst>
                <a:path extrusionOk="0" h="9941" w="10552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</p:grpSp>
      <p:grpSp>
        <p:nvGrpSpPr>
          <p:cNvPr id="621" name="Shape 621"/>
          <p:cNvGrpSpPr/>
          <p:nvPr/>
        </p:nvGrpSpPr>
        <p:grpSpPr>
          <a:xfrm>
            <a:off x="5902417" y="2410998"/>
            <a:ext cx="432570" cy="421333"/>
            <a:chOff x="5926225" y="921350"/>
            <a:chExt cx="517800" cy="504350"/>
          </a:xfrm>
        </p:grpSpPr>
        <p:sp>
          <p:nvSpPr>
            <p:cNvPr id="622" name="Shape 622"/>
            <p:cNvSpPr/>
            <p:nvPr/>
          </p:nvSpPr>
          <p:spPr>
            <a:xfrm>
              <a:off x="5926225" y="921350"/>
              <a:ext cx="517800" cy="504350"/>
            </a:xfrm>
            <a:custGeom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1C232"/>
                </a:solidFill>
              </a:endParaRPr>
            </a:p>
          </p:txBody>
        </p:sp>
        <p:sp>
          <p:nvSpPr>
            <p:cNvPr id="623" name="Shape 623"/>
            <p:cNvSpPr/>
            <p:nvPr/>
          </p:nvSpPr>
          <p:spPr>
            <a:xfrm>
              <a:off x="6016600" y="1005000"/>
              <a:ext cx="337050" cy="337050"/>
            </a:xfrm>
            <a:custGeom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1C232"/>
                </a:solidFill>
              </a:endParaRPr>
            </a:p>
          </p:txBody>
        </p:sp>
      </p:grpSp>
      <p:sp>
        <p:nvSpPr>
          <p:cNvPr id="624" name="Shape 624"/>
          <p:cNvSpPr/>
          <p:nvPr/>
        </p:nvSpPr>
        <p:spPr>
          <a:xfrm>
            <a:off x="6096337" y="2647055"/>
            <a:ext cx="400950" cy="226497"/>
          </a:xfrm>
          <a:custGeom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625" name="Shape 625"/>
          <p:cNvGrpSpPr/>
          <p:nvPr/>
        </p:nvGrpSpPr>
        <p:grpSpPr>
          <a:xfrm>
            <a:off x="6787405" y="2390379"/>
            <a:ext cx="432570" cy="421333"/>
            <a:chOff x="5926225" y="921350"/>
            <a:chExt cx="517800" cy="504350"/>
          </a:xfrm>
        </p:grpSpPr>
        <p:sp>
          <p:nvSpPr>
            <p:cNvPr id="626" name="Shape 626"/>
            <p:cNvSpPr/>
            <p:nvPr/>
          </p:nvSpPr>
          <p:spPr>
            <a:xfrm>
              <a:off x="5926225" y="921350"/>
              <a:ext cx="517800" cy="504350"/>
            </a:xfrm>
            <a:custGeom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FF9900"/>
              </a:solidFill>
              <a:prstDash val="solid"/>
              <a:bevel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27" name="Shape 627"/>
            <p:cNvSpPr/>
            <p:nvPr/>
          </p:nvSpPr>
          <p:spPr>
            <a:xfrm>
              <a:off x="6016600" y="1005000"/>
              <a:ext cx="337050" cy="337050"/>
            </a:xfrm>
            <a:custGeom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FF9900"/>
              </a:solidFill>
              <a:prstDash val="solid"/>
              <a:bevel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628" name="Shape 628"/>
          <p:cNvSpPr/>
          <p:nvPr/>
        </p:nvSpPr>
        <p:spPr>
          <a:xfrm>
            <a:off x="6981325" y="2626436"/>
            <a:ext cx="400950" cy="226497"/>
          </a:xfrm>
          <a:custGeom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cap="flat" cmpd="sng" w="38100">
            <a:solidFill>
              <a:srgbClr val="6D9EE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629" name="Shape 629"/>
          <p:cNvGrpSpPr/>
          <p:nvPr/>
        </p:nvGrpSpPr>
        <p:grpSpPr>
          <a:xfrm>
            <a:off x="5902684" y="3139421"/>
            <a:ext cx="1075936" cy="1047988"/>
            <a:chOff x="5926225" y="921350"/>
            <a:chExt cx="517800" cy="504350"/>
          </a:xfrm>
        </p:grpSpPr>
        <p:sp>
          <p:nvSpPr>
            <p:cNvPr id="630" name="Shape 630"/>
            <p:cNvSpPr/>
            <p:nvPr/>
          </p:nvSpPr>
          <p:spPr>
            <a:xfrm>
              <a:off x="5926225" y="921350"/>
              <a:ext cx="517800" cy="504350"/>
            </a:xfrm>
            <a:custGeom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1C232"/>
            </a:solidFill>
            <a:ln cap="flat" cmpd="sng" w="28575">
              <a:solidFill>
                <a:srgbClr val="E69138"/>
              </a:solidFill>
              <a:prstDash val="solid"/>
              <a:bevel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31" name="Shape 631"/>
            <p:cNvSpPr/>
            <p:nvPr/>
          </p:nvSpPr>
          <p:spPr>
            <a:xfrm>
              <a:off x="6016600" y="1005000"/>
              <a:ext cx="337050" cy="337050"/>
            </a:xfrm>
            <a:custGeom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1C232"/>
            </a:solidFill>
            <a:ln cap="flat" cmpd="sng" w="28575">
              <a:solidFill>
                <a:srgbClr val="E69138"/>
              </a:solidFill>
              <a:prstDash val="solid"/>
              <a:bevel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632" name="Shape 632"/>
          <p:cNvSpPr/>
          <p:nvPr/>
        </p:nvSpPr>
        <p:spPr>
          <a:xfrm>
            <a:off x="6384998" y="3726517"/>
            <a:ext cx="997288" cy="563370"/>
          </a:xfrm>
          <a:custGeom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cap="flat" cmpd="sng" w="9525">
            <a:solidFill>
              <a:srgbClr val="3C78D8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3" name="Shape 633"/>
          <p:cNvSpPr txBox="1"/>
          <p:nvPr/>
        </p:nvSpPr>
        <p:spPr>
          <a:xfrm>
            <a:off x="5791375" y="845475"/>
            <a:ext cx="2592000" cy="1525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b="1" lang="en" sz="900">
                <a:solidFill>
                  <a:srgbClr val="434343"/>
                </a:solidFill>
                <a:latin typeface="Bitter"/>
                <a:ea typeface="Bitter"/>
                <a:cs typeface="Bitter"/>
                <a:sym typeface="Bitter"/>
              </a:rPr>
              <a:t>SlidesCarnival icons are editable shapes</a:t>
            </a:r>
            <a:r>
              <a:rPr lang="en" sz="900">
                <a:solidFill>
                  <a:srgbClr val="434343"/>
                </a:solidFill>
                <a:latin typeface="Bitter"/>
                <a:ea typeface="Bitter"/>
                <a:cs typeface="Bitter"/>
                <a:sym typeface="Bitter"/>
              </a:rPr>
              <a:t>. 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900">
              <a:solidFill>
                <a:srgbClr val="434343"/>
              </a:solidFill>
              <a:latin typeface="Bitter"/>
              <a:ea typeface="Bitter"/>
              <a:cs typeface="Bitter"/>
              <a:sym typeface="Bitter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rgbClr val="434343"/>
                </a:solidFill>
                <a:latin typeface="Bitter"/>
                <a:ea typeface="Bitter"/>
                <a:cs typeface="Bitter"/>
                <a:sym typeface="Bitter"/>
              </a:rPr>
              <a:t>This means that you can:</a:t>
            </a:r>
          </a:p>
          <a:p>
            <a:pPr indent="-285750" lvl="0" marL="457200" rtl="0">
              <a:spcBef>
                <a:spcPts val="0"/>
              </a:spcBef>
              <a:buClr>
                <a:srgbClr val="434343"/>
              </a:buClr>
              <a:buSzPct val="100000"/>
              <a:buFont typeface="Bitter"/>
              <a:buChar char="●"/>
            </a:pPr>
            <a:r>
              <a:rPr lang="en" sz="900">
                <a:solidFill>
                  <a:srgbClr val="434343"/>
                </a:solidFill>
                <a:latin typeface="Bitter"/>
                <a:ea typeface="Bitter"/>
                <a:cs typeface="Bitter"/>
                <a:sym typeface="Bitter"/>
              </a:rPr>
              <a:t>Resize them without losing quality.</a:t>
            </a:r>
          </a:p>
          <a:p>
            <a:pPr indent="-285750" lvl="0" marL="457200" rtl="0">
              <a:spcBef>
                <a:spcPts val="0"/>
              </a:spcBef>
              <a:buClr>
                <a:srgbClr val="434343"/>
              </a:buClr>
              <a:buSzPct val="100000"/>
              <a:buFont typeface="Bitter"/>
              <a:buChar char="●"/>
            </a:pPr>
            <a:r>
              <a:rPr lang="en" sz="900">
                <a:solidFill>
                  <a:srgbClr val="434343"/>
                </a:solidFill>
                <a:latin typeface="Bitter"/>
                <a:ea typeface="Bitter"/>
                <a:cs typeface="Bitter"/>
                <a:sym typeface="Bitter"/>
              </a:rPr>
              <a:t>Change fill color and opacity.</a:t>
            </a:r>
          </a:p>
          <a:p>
            <a:pPr indent="-285750" lvl="0" marL="457200" rtl="0">
              <a:spcBef>
                <a:spcPts val="0"/>
              </a:spcBef>
              <a:buClr>
                <a:srgbClr val="434343"/>
              </a:buClr>
              <a:buSzPct val="100000"/>
              <a:buFont typeface="Bitter"/>
              <a:buChar char="●"/>
            </a:pPr>
            <a:r>
              <a:rPr lang="en" sz="900">
                <a:solidFill>
                  <a:srgbClr val="434343"/>
                </a:solidFill>
                <a:latin typeface="Bitter"/>
                <a:ea typeface="Bitter"/>
                <a:cs typeface="Bitter"/>
                <a:sym typeface="Bitter"/>
              </a:rPr>
              <a:t>Change line color, width and style.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900">
              <a:solidFill>
                <a:srgbClr val="434343"/>
              </a:solidFill>
              <a:latin typeface="Bitter"/>
              <a:ea typeface="Bitter"/>
              <a:cs typeface="Bitter"/>
              <a:sym typeface="Bitter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rgbClr val="434343"/>
                </a:solidFill>
                <a:latin typeface="Bitter"/>
                <a:ea typeface="Bitter"/>
                <a:cs typeface="Bitter"/>
                <a:sym typeface="Bitter"/>
              </a:rPr>
              <a:t>Isn’t that nice? :)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900">
              <a:solidFill>
                <a:srgbClr val="434343"/>
              </a:solidFill>
              <a:latin typeface="Bitter"/>
              <a:ea typeface="Bitter"/>
              <a:cs typeface="Bitter"/>
              <a:sym typeface="Bitter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rgbClr val="434343"/>
                </a:solidFill>
                <a:latin typeface="Bitter"/>
                <a:ea typeface="Bitter"/>
                <a:cs typeface="Bitter"/>
                <a:sym typeface="Bitter"/>
              </a:rPr>
              <a:t>Examples: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900">
              <a:solidFill>
                <a:srgbClr val="434343"/>
              </a:solidFill>
              <a:latin typeface="Bitter"/>
              <a:ea typeface="Bitter"/>
              <a:cs typeface="Bitter"/>
              <a:sym typeface="Bitter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900">
              <a:solidFill>
                <a:srgbClr val="434343"/>
              </a:solidFill>
              <a:latin typeface="Bitter"/>
              <a:ea typeface="Bitter"/>
              <a:cs typeface="Bitter"/>
              <a:sym typeface="Bitter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Shape 638"/>
          <p:cNvSpPr txBox="1"/>
          <p:nvPr/>
        </p:nvSpPr>
        <p:spPr>
          <a:xfrm>
            <a:off x="2392450" y="838075"/>
            <a:ext cx="5855100" cy="13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rPr b="1" lang="en">
                <a:solidFill>
                  <a:srgbClr val="434343"/>
                </a:solidFill>
                <a:latin typeface="Bitter"/>
                <a:ea typeface="Bitter"/>
                <a:cs typeface="Bitter"/>
                <a:sym typeface="Bitter"/>
              </a:rPr>
              <a:t>Now you can use any emoji as an icon!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rPr lang="en">
                <a:solidFill>
                  <a:srgbClr val="434343"/>
                </a:solidFill>
                <a:latin typeface="Bitter"/>
                <a:ea typeface="Bitter"/>
                <a:cs typeface="Bitter"/>
                <a:sym typeface="Bitter"/>
              </a:rPr>
              <a:t>And of course it resizes without losing quality and you can change the color.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  <a:latin typeface="Bitter"/>
              <a:ea typeface="Bitter"/>
              <a:cs typeface="Bitter"/>
              <a:sym typeface="Bitter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434343"/>
                </a:solidFill>
                <a:latin typeface="Bitter"/>
                <a:ea typeface="Bitter"/>
                <a:cs typeface="Bitter"/>
                <a:sym typeface="Bitter"/>
              </a:rPr>
              <a:t>How? Follow Google instructions </a:t>
            </a:r>
            <a:r>
              <a:rPr lang="en" u="sng">
                <a:solidFill>
                  <a:srgbClr val="434343"/>
                </a:solidFill>
                <a:latin typeface="Bitter"/>
                <a:ea typeface="Bitter"/>
                <a:cs typeface="Bitter"/>
                <a:sym typeface="Bitter"/>
                <a:hlinkClick r:id="rId3"/>
              </a:rPr>
              <a:t>https://twitter.com/googledocs/status/730087240156643328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  <a:latin typeface="Bitter"/>
              <a:ea typeface="Bitter"/>
              <a:cs typeface="Bitter"/>
              <a:sym typeface="Bitter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  <a:latin typeface="Bitter"/>
              <a:ea typeface="Bitter"/>
              <a:cs typeface="Bitter"/>
              <a:sym typeface="Bitter"/>
            </a:endParaRPr>
          </a:p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>
              <a:solidFill>
                <a:srgbClr val="434343"/>
              </a:solidFill>
              <a:latin typeface="Bitter"/>
              <a:ea typeface="Bitter"/>
              <a:cs typeface="Bitter"/>
              <a:sym typeface="Bitter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  <a:latin typeface="Bitter"/>
              <a:ea typeface="Bitter"/>
              <a:cs typeface="Bitter"/>
              <a:sym typeface="Bitter"/>
            </a:endParaRPr>
          </a:p>
        </p:txBody>
      </p:sp>
      <p:sp>
        <p:nvSpPr>
          <p:cNvPr id="639" name="Shape 639"/>
          <p:cNvSpPr txBox="1"/>
          <p:nvPr/>
        </p:nvSpPr>
        <p:spPr>
          <a:xfrm>
            <a:off x="1036700" y="22980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3600">
                <a:solidFill>
                  <a:srgbClr val="434343"/>
                </a:solidFill>
                <a:latin typeface="Bitter"/>
                <a:ea typeface="Bitter"/>
                <a:cs typeface="Bitter"/>
                <a:sym typeface="Bitter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FFFFFF"/>
                </a:solidFill>
                <a:highlight>
                  <a:srgbClr val="434343"/>
                </a:highlight>
                <a:latin typeface="Bitter"/>
                <a:ea typeface="Bitter"/>
                <a:cs typeface="Bitter"/>
                <a:sym typeface="Bitter"/>
              </a:rPr>
              <a:t> and many more...</a:t>
            </a:r>
          </a:p>
        </p:txBody>
      </p:sp>
      <p:sp>
        <p:nvSpPr>
          <p:cNvPr id="640" name="Shape 640"/>
          <p:cNvSpPr txBox="1"/>
          <p:nvPr/>
        </p:nvSpPr>
        <p:spPr>
          <a:xfrm>
            <a:off x="877575" y="7802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n" sz="9600">
                <a:solidFill>
                  <a:srgbClr val="FF0000"/>
                </a:solidFill>
              </a:rPr>
              <a:t>😉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idx="4294967295" type="ctrTitle"/>
          </p:nvPr>
        </p:nvSpPr>
        <p:spPr>
          <a:xfrm>
            <a:off x="1826100" y="1049950"/>
            <a:ext cx="5389499" cy="1796099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7200">
                <a:solidFill>
                  <a:srgbClr val="D9D9D9"/>
                </a:solidFill>
              </a:rPr>
              <a:t>Hello!</a:t>
            </a:r>
          </a:p>
          <a:p>
            <a:pPr lvl="0">
              <a:spcBef>
                <a:spcPts val="0"/>
              </a:spcBef>
              <a:buNone/>
            </a:pPr>
            <a:r>
              <a:rPr b="1" lang="en" sz="2400">
                <a:solidFill>
                  <a:srgbClr val="434343"/>
                </a:solidFill>
              </a:rPr>
              <a:t>I am Jayden Smith</a:t>
            </a:r>
          </a:p>
        </p:txBody>
      </p:sp>
      <p:sp>
        <p:nvSpPr>
          <p:cNvPr id="107" name="Shape 107"/>
          <p:cNvSpPr txBox="1"/>
          <p:nvPr>
            <p:ph idx="4294967295" type="subTitle"/>
          </p:nvPr>
        </p:nvSpPr>
        <p:spPr>
          <a:xfrm>
            <a:off x="1826100" y="2845999"/>
            <a:ext cx="5453400" cy="1448699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en" sz="1600"/>
              <a:t>I am here because I love to give presentations. 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en" sz="1600"/>
              <a:t>You can find me at @username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b="1" sz="1600"/>
          </a:p>
        </p:txBody>
      </p:sp>
      <p:sp>
        <p:nvSpPr>
          <p:cNvPr id="108" name="Shape 108"/>
          <p:cNvSpPr/>
          <p:nvPr/>
        </p:nvSpPr>
        <p:spPr>
          <a:xfrm>
            <a:off x="788336" y="791380"/>
            <a:ext cx="298118" cy="267621"/>
          </a:xfrm>
          <a:custGeom>
            <a:pathLst>
              <a:path extrusionOk="0" h="14997" w="16706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ctrTitle"/>
          </p:nvPr>
        </p:nvSpPr>
        <p:spPr>
          <a:xfrm>
            <a:off x="2503150" y="1991850"/>
            <a:ext cx="5633399" cy="11580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Transition headline</a:t>
            </a:r>
          </a:p>
        </p:txBody>
      </p:sp>
      <p:sp>
        <p:nvSpPr>
          <p:cNvPr id="114" name="Shape 114"/>
          <p:cNvSpPr txBox="1"/>
          <p:nvPr>
            <p:ph idx="1" type="subTitle"/>
          </p:nvPr>
        </p:nvSpPr>
        <p:spPr>
          <a:xfrm>
            <a:off x="1007250" y="1990422"/>
            <a:ext cx="1164000" cy="1159799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1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idx="1" type="body"/>
          </p:nvPr>
        </p:nvSpPr>
        <p:spPr>
          <a:xfrm>
            <a:off x="1918075" y="1719025"/>
            <a:ext cx="5307899" cy="2171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Quotations are commonly printed as a means of inspiration and to invoke philosophical thoughts from the reader.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1379650" y="530100"/>
            <a:ext cx="6725400" cy="796799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This is a slide title</a:t>
            </a:r>
          </a:p>
        </p:txBody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1379650" y="1502273"/>
            <a:ext cx="6725400" cy="2804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Here you have a list of items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And some text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But remember not to overload your slides with content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Your audience will listen to you or read the content, but won’t do both. </a:t>
            </a:r>
          </a:p>
        </p:txBody>
      </p:sp>
      <p:grpSp>
        <p:nvGrpSpPr>
          <p:cNvPr id="126" name="Shape 126"/>
          <p:cNvGrpSpPr/>
          <p:nvPr/>
        </p:nvGrpSpPr>
        <p:grpSpPr>
          <a:xfrm>
            <a:off x="790188" y="778013"/>
            <a:ext cx="312073" cy="312073"/>
            <a:chOff x="1922075" y="1629000"/>
            <a:chExt cx="437200" cy="437200"/>
          </a:xfrm>
        </p:grpSpPr>
        <p:sp>
          <p:nvSpPr>
            <p:cNvPr id="127" name="Shape 127"/>
            <p:cNvSpPr/>
            <p:nvPr/>
          </p:nvSpPr>
          <p:spPr>
            <a:xfrm>
              <a:off x="2208425" y="1629000"/>
              <a:ext cx="150850" cy="150850"/>
            </a:xfrm>
            <a:custGeom>
              <a:pathLst>
                <a:path extrusionOk="0" h="6034" w="6034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128" name="Shape 128"/>
            <p:cNvSpPr/>
            <p:nvPr/>
          </p:nvSpPr>
          <p:spPr>
            <a:xfrm>
              <a:off x="1922075" y="1686400"/>
              <a:ext cx="379800" cy="379800"/>
            </a:xfrm>
            <a:custGeom>
              <a:pathLst>
                <a:path extrusionOk="0" h="15192" w="15192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idx="4294967295" type="ctrTitle"/>
          </p:nvPr>
        </p:nvSpPr>
        <p:spPr>
          <a:xfrm>
            <a:off x="1778750" y="2345350"/>
            <a:ext cx="5586600" cy="1159799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6000"/>
              <a:t>BIG CONCEPT</a:t>
            </a:r>
          </a:p>
        </p:txBody>
      </p:sp>
      <p:sp>
        <p:nvSpPr>
          <p:cNvPr id="134" name="Shape 134"/>
          <p:cNvSpPr txBox="1"/>
          <p:nvPr>
            <p:ph idx="4294967295" type="subTitle"/>
          </p:nvPr>
        </p:nvSpPr>
        <p:spPr>
          <a:xfrm>
            <a:off x="1778750" y="3259154"/>
            <a:ext cx="5586600" cy="784799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i="1" lang="en" sz="1600"/>
              <a:t>Bring the attention of your audience over a key concept using icons or illustrations</a:t>
            </a:r>
          </a:p>
        </p:txBody>
      </p:sp>
      <p:grpSp>
        <p:nvGrpSpPr>
          <p:cNvPr id="135" name="Shape 135"/>
          <p:cNvGrpSpPr/>
          <p:nvPr/>
        </p:nvGrpSpPr>
        <p:grpSpPr>
          <a:xfrm flipH="1">
            <a:off x="3926905" y="1157986"/>
            <a:ext cx="1187290" cy="1187362"/>
            <a:chOff x="6654650" y="3665275"/>
            <a:chExt cx="409100" cy="409125"/>
          </a:xfrm>
        </p:grpSpPr>
        <p:sp>
          <p:nvSpPr>
            <p:cNvPr id="136" name="Shape 136"/>
            <p:cNvSpPr/>
            <p:nvPr/>
          </p:nvSpPr>
          <p:spPr>
            <a:xfrm>
              <a:off x="6808525" y="3819150"/>
              <a:ext cx="211875" cy="211900"/>
            </a:xfrm>
            <a:custGeom>
              <a:pathLst>
                <a:path extrusionOk="0" h="8476" w="8475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137" name="Shape 137"/>
            <p:cNvSpPr/>
            <p:nvPr/>
          </p:nvSpPr>
          <p:spPr>
            <a:xfrm>
              <a:off x="6654650" y="3665275"/>
              <a:ext cx="409100" cy="409125"/>
            </a:xfrm>
            <a:custGeom>
              <a:pathLst>
                <a:path extrusionOk="0" h="16365" w="16364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</p:grpSp>
      <p:grpSp>
        <p:nvGrpSpPr>
          <p:cNvPr id="138" name="Shape 138"/>
          <p:cNvGrpSpPr/>
          <p:nvPr/>
        </p:nvGrpSpPr>
        <p:grpSpPr>
          <a:xfrm>
            <a:off x="4748569" y="1286079"/>
            <a:ext cx="468523" cy="468550"/>
            <a:chOff x="570875" y="4322250"/>
            <a:chExt cx="443300" cy="443325"/>
          </a:xfrm>
        </p:grpSpPr>
        <p:sp>
          <p:nvSpPr>
            <p:cNvPr id="139" name="Shape 139"/>
            <p:cNvSpPr/>
            <p:nvPr/>
          </p:nvSpPr>
          <p:spPr>
            <a:xfrm>
              <a:off x="570875" y="4322250"/>
              <a:ext cx="443300" cy="443325"/>
            </a:xfrm>
            <a:custGeom>
              <a:pathLst>
                <a:path extrusionOk="0" h="17733" w="17732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140" name="Shape 140"/>
            <p:cNvSpPr/>
            <p:nvPr/>
          </p:nvSpPr>
          <p:spPr>
            <a:xfrm>
              <a:off x="597725" y="4665400"/>
              <a:ext cx="73300" cy="73300"/>
            </a:xfrm>
            <a:custGeom>
              <a:pathLst>
                <a:path extrusionOk="0" h="2932" w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141" name="Shape 141"/>
            <p:cNvSpPr/>
            <p:nvPr/>
          </p:nvSpPr>
          <p:spPr>
            <a:xfrm>
              <a:off x="654525" y="4708150"/>
              <a:ext cx="47025" cy="47025"/>
            </a:xfrm>
            <a:custGeom>
              <a:pathLst>
                <a:path extrusionOk="0" h="1881" w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142" name="Shape 142"/>
            <p:cNvSpPr/>
            <p:nvPr/>
          </p:nvSpPr>
          <p:spPr>
            <a:xfrm>
              <a:off x="581250" y="4634875"/>
              <a:ext cx="47050" cy="47050"/>
            </a:xfrm>
            <a:custGeom>
              <a:pathLst>
                <a:path extrusionOk="0" h="1882" w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idx="1" type="body"/>
          </p:nvPr>
        </p:nvSpPr>
        <p:spPr>
          <a:xfrm>
            <a:off x="1333200" y="1538075"/>
            <a:ext cx="3232199" cy="2762699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White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Is the color of milk and fresh snow, the color produced by the combination of all the colors of the visible spectrum.</a:t>
            </a:r>
          </a:p>
        </p:txBody>
      </p:sp>
      <p:sp>
        <p:nvSpPr>
          <p:cNvPr id="148" name="Shape 148"/>
          <p:cNvSpPr txBox="1"/>
          <p:nvPr>
            <p:ph type="title"/>
          </p:nvPr>
        </p:nvSpPr>
        <p:spPr>
          <a:xfrm>
            <a:off x="1379650" y="530100"/>
            <a:ext cx="6725400" cy="796799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You can also split your content</a:t>
            </a:r>
          </a:p>
        </p:txBody>
      </p:sp>
      <p:sp>
        <p:nvSpPr>
          <p:cNvPr id="149" name="Shape 149"/>
          <p:cNvSpPr txBox="1"/>
          <p:nvPr>
            <p:ph idx="2" type="body"/>
          </p:nvPr>
        </p:nvSpPr>
        <p:spPr>
          <a:xfrm>
            <a:off x="4988460" y="1538075"/>
            <a:ext cx="3232199" cy="2762699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Black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Is the color of coal, ebony, and of outer space. It is the darkest color, the result of the absence of or complete absorption of light.</a:t>
            </a:r>
          </a:p>
        </p:txBody>
      </p:sp>
      <p:grpSp>
        <p:nvGrpSpPr>
          <p:cNvPr id="150" name="Shape 150"/>
          <p:cNvGrpSpPr/>
          <p:nvPr/>
        </p:nvGrpSpPr>
        <p:grpSpPr>
          <a:xfrm>
            <a:off x="790188" y="778013"/>
            <a:ext cx="312073" cy="312073"/>
            <a:chOff x="1922075" y="1629000"/>
            <a:chExt cx="437200" cy="437200"/>
          </a:xfrm>
        </p:grpSpPr>
        <p:sp>
          <p:nvSpPr>
            <p:cNvPr id="151" name="Shape 151"/>
            <p:cNvSpPr/>
            <p:nvPr/>
          </p:nvSpPr>
          <p:spPr>
            <a:xfrm>
              <a:off x="2208425" y="1629000"/>
              <a:ext cx="150850" cy="150850"/>
            </a:xfrm>
            <a:custGeom>
              <a:pathLst>
                <a:path extrusionOk="0" h="6034" w="6034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152" name="Shape 152"/>
            <p:cNvSpPr/>
            <p:nvPr/>
          </p:nvSpPr>
          <p:spPr>
            <a:xfrm>
              <a:off x="1922075" y="1686400"/>
              <a:ext cx="379800" cy="379800"/>
            </a:xfrm>
            <a:custGeom>
              <a:pathLst>
                <a:path extrusionOk="0" h="15192" w="15192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type="title"/>
          </p:nvPr>
        </p:nvSpPr>
        <p:spPr>
          <a:xfrm>
            <a:off x="1379650" y="530100"/>
            <a:ext cx="6725400" cy="796799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 two or three columns</a:t>
            </a:r>
          </a:p>
        </p:txBody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1333200" y="1504100"/>
            <a:ext cx="2235599" cy="272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Yellow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Is the color of gold, butter and ripe lemons. In the spectrum of visible light, yellow is found between green and orange.</a:t>
            </a:r>
          </a:p>
        </p:txBody>
      </p:sp>
      <p:sp>
        <p:nvSpPr>
          <p:cNvPr id="159" name="Shape 159"/>
          <p:cNvSpPr txBox="1"/>
          <p:nvPr>
            <p:ph idx="2" type="body"/>
          </p:nvPr>
        </p:nvSpPr>
        <p:spPr>
          <a:xfrm>
            <a:off x="3683437" y="1504100"/>
            <a:ext cx="2235599" cy="272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Blue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Is the colour of the clear sky and the deep sea. It is located between violet and green on the optical spectrum.</a:t>
            </a:r>
          </a:p>
        </p:txBody>
      </p:sp>
      <p:sp>
        <p:nvSpPr>
          <p:cNvPr id="160" name="Shape 160"/>
          <p:cNvSpPr txBox="1"/>
          <p:nvPr>
            <p:ph idx="3" type="body"/>
          </p:nvPr>
        </p:nvSpPr>
        <p:spPr>
          <a:xfrm>
            <a:off x="6033675" y="1504100"/>
            <a:ext cx="2235599" cy="272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Red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Is the color of blood, and because of this it has historically been associated with sacrifice, danger and courage.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61" name="Shape 161"/>
          <p:cNvGrpSpPr/>
          <p:nvPr/>
        </p:nvGrpSpPr>
        <p:grpSpPr>
          <a:xfrm>
            <a:off x="790188" y="778013"/>
            <a:ext cx="312073" cy="312073"/>
            <a:chOff x="1922075" y="1629000"/>
            <a:chExt cx="437200" cy="437200"/>
          </a:xfrm>
        </p:grpSpPr>
        <p:sp>
          <p:nvSpPr>
            <p:cNvPr id="162" name="Shape 162"/>
            <p:cNvSpPr/>
            <p:nvPr/>
          </p:nvSpPr>
          <p:spPr>
            <a:xfrm>
              <a:off x="2208425" y="1629000"/>
              <a:ext cx="150850" cy="150850"/>
            </a:xfrm>
            <a:custGeom>
              <a:pathLst>
                <a:path extrusionOk="0" h="6034" w="6034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163" name="Shape 163"/>
            <p:cNvSpPr/>
            <p:nvPr/>
          </p:nvSpPr>
          <p:spPr>
            <a:xfrm>
              <a:off x="1922075" y="1686400"/>
              <a:ext cx="379800" cy="379800"/>
            </a:xfrm>
            <a:custGeom>
              <a:pathLst>
                <a:path extrusionOk="0" h="15192" w="15192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Jourdain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