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1778eb4f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1778eb4f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1778eb4f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1778eb4f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1778eb4f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1778eb4f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1778eb4f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1778eb4f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1778eb4f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1778eb4f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1778eb4f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1778eb4f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1778eb4f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1778eb4f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1778eb4f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1778eb4f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NORTHWIND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1997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Analysis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latin typeface="Roboto Slab"/>
                <a:ea typeface="Roboto Slab"/>
                <a:cs typeface="Roboto Slab"/>
                <a:sym typeface="Roboto Slab"/>
              </a:rPr>
              <a:t>Analisis yang dilakukan terhadap bisnis Northwind menggunakan data pada tahun 1997 mencakup: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Roboto Slab"/>
              <a:buAutoNum type="arabicPeriod"/>
            </a:pPr>
            <a:r>
              <a:rPr lang="id" sz="1400">
                <a:latin typeface="Roboto Slab"/>
                <a:ea typeface="Roboto Slab"/>
                <a:cs typeface="Roboto Slab"/>
                <a:sym typeface="Roboto Slab"/>
              </a:rPr>
              <a:t>Product Analysis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AutoNum type="arabicPeriod"/>
            </a:pPr>
            <a:r>
              <a:rPr lang="id" sz="1400">
                <a:latin typeface="Roboto Slab"/>
                <a:ea typeface="Roboto Slab"/>
                <a:cs typeface="Roboto Slab"/>
                <a:sym typeface="Roboto Slab"/>
              </a:rPr>
              <a:t>Employees Analysis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AutoNum type="arabicPeriod"/>
            </a:pPr>
            <a:r>
              <a:rPr lang="id" sz="1400">
                <a:latin typeface="Roboto Slab"/>
                <a:ea typeface="Roboto Slab"/>
                <a:cs typeface="Roboto Slab"/>
                <a:sym typeface="Roboto Slab"/>
              </a:rPr>
              <a:t>Shipper Analysis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Product </a:t>
            </a:r>
            <a:r>
              <a:rPr lang="id"/>
              <a:t>Analysis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4124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Dari hasil pengolahan data productspada tahun 1997 sebagai berikut: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id" sz="1400"/>
              <a:t>Tiga category product yang paling banyak dibeli dalam satu tahun adalah beverages, confections, dan seafood.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852" y="1355825"/>
            <a:ext cx="4013275" cy="31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Product Analysis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47300" y="1429400"/>
            <a:ext cx="44856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Dari hasil pengolahan data products pada tahun 1997 sebagai berikut: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id" sz="1400"/>
              <a:t>Trend produk mengalami perubahan tiap bulan dengan produk yang selalu berbeda kecuali di bulan 6-7 di mana quantity produk terbanyak ditempati oleh “Gorgonzola Telino”. Dalam satu tahun, rata-rata kategori trend produk adalah “Dairy Products”.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d" sz="1400"/>
              <a:t>Harga murah dari sebuah produk di dalam satu kategori yang sama ternyata tidak berpengaruh terhadap trend produk berdasarkan kategorinya. Artinya bukan hanya harga yang memengaruhi trend dari sebuah produk.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625" y="872350"/>
            <a:ext cx="3868175" cy="19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625" y="3021725"/>
            <a:ext cx="3132125" cy="14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Employees Analysis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89825"/>
            <a:ext cx="3052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Dari hasil pengolahan data employees pada tahun 1997 didapatkan beberapa hal yang menarik: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id" sz="1400"/>
              <a:t>Employee yang menangani paling banyak order berbanding lurus dengan besar quantity dan sales dari produk.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400" y="1195925"/>
            <a:ext cx="2688250" cy="190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1250" y="3157425"/>
            <a:ext cx="2793351" cy="19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Employees Analysis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87900" y="1489825"/>
            <a:ext cx="32313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50"/>
              <a:t>Dari hasil pengolahan data employees pada tahun 1997 didapatkan beberapa hal yang menarik:</a:t>
            </a:r>
            <a:endParaRPr sz="1250"/>
          </a:p>
          <a:p>
            <a:pPr indent="-3079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50"/>
              <a:buAutoNum type="arabicPeriod"/>
            </a:pPr>
            <a:r>
              <a:rPr lang="id" sz="1250"/>
              <a:t>Tiga employees teratas yang paling banyak menangani order mempunyai title “Sales Representative”. Ini terjadi karena sales representative adalah seorang ahli yang bertugas untuk menjual produk perusahaan sehingga ini sangat sesuai.</a:t>
            </a:r>
            <a:endParaRPr sz="1250"/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id" sz="1250"/>
              <a:t>Employee yang berada di USA lebih banyak berhasil menjual produk daripada yang berada di UK. 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9375" y="1338850"/>
            <a:ext cx="5099825" cy="23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Shippers </a:t>
            </a:r>
            <a:r>
              <a:rPr lang="id"/>
              <a:t>Analysis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87900" y="1489825"/>
            <a:ext cx="39354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Dari hasil pengolahan data shippers pada tahun 1997 didapatkan beberapa hal: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id" sz="1400"/>
              <a:t>Paket paling banyak dikirimkan ke London dengan shipper “Federal Shipping”. “Federal Shipping” menempati urutan ke tiga atau terakhir dari shipper yang banyak digunakan, di mana “United Package” menempati urutan pertama.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675" y="1559300"/>
            <a:ext cx="323850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4675" y="3615050"/>
            <a:ext cx="22098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Shippers Analysis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87900" y="1489825"/>
            <a:ext cx="39354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Dari hasil pengolahan data shippers pada tahun 1</a:t>
            </a:r>
            <a:r>
              <a:rPr lang="id" sz="1400"/>
              <a:t>997 didapatkan beberapa hal: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id" sz="1400"/>
              <a:t>Shipper yang paling banyak melakukan keterlambatan pengiriman dengan tanggal pengiriman atau ShippedDate lebih lambat dari tanggal yang diminta RequiredDate adalah United Package.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925" y="1632850"/>
            <a:ext cx="3004150" cy="12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87900" y="22287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TERIMA KASIH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