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371ae8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371ae8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371ae8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371ae8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371ae8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371ae8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371ae8f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371ae8f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machine-learning-databases/breast-cancer-wiscons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Naive-Bayes | SVM | ANN</a:t>
            </a:r>
            <a:endParaRPr sz="2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34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 Bhusal (072/BCT/505)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Avishekh Shrestha</a:t>
            </a:r>
            <a:r>
              <a:rPr lang="en"/>
              <a:t> (072/BCT/507)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Ramesh Pathak (072/BCT/527)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Saramsha Dotel (072/BCT/534)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1309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Used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95602" y="2301150"/>
            <a:ext cx="7688100" cy="54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Wisconsin Breast Cancer Dataset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https://archive.ics.uci.edu/ml/machine-learning-databases/breast-cancer-wisconsin/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Dataset Description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452" y="2156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No. of Instances: 	</a:t>
            </a:r>
            <a:r>
              <a:rPr b="1" lang="en" sz="2400"/>
              <a:t>699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No.of Attributes: 	</a:t>
            </a:r>
            <a:r>
              <a:rPr b="1" lang="en" sz="2400"/>
              <a:t>10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type of Attributes: 	</a:t>
            </a:r>
            <a:r>
              <a:rPr b="1" lang="en" sz="2400"/>
              <a:t>Integer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Classification type: 	</a:t>
            </a:r>
            <a:r>
              <a:rPr b="1" lang="en" sz="2400"/>
              <a:t>Binary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Attribute Information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4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1. Sample code number: id number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2. Clump Thickness: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3. Uniformity of Cell Size: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4. Uniformity of Cell Shape: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5. Marginal Adhesion: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6. Single Epithelial Cell Size: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7. Bare Nuclei: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8. Bland Chromatin: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9. Normal Nucleoli: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10. Mitoses: 1 - 10 </a:t>
            </a:r>
            <a:endParaRPr sz="15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11. Class: (2 for benign, 4 for malignant)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950" y="2219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