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Nunito SemiBold"/>
      <p:regular r:id="rId46"/>
      <p:bold r:id="rId47"/>
      <p:italic r:id="rId48"/>
      <p:boldItalic r:id="rId49"/>
    </p:embeddedFont>
    <p:embeddedFont>
      <p:font typeface="Nunito ExtraLight"/>
      <p:regular r:id="rId50"/>
      <p:bold r:id="rId51"/>
      <p:italic r:id="rId52"/>
      <p:boldItalic r:id="rId53"/>
    </p:embeddedFont>
    <p:embeddedFont>
      <p:font typeface="Nunito"/>
      <p:regular r:id="rId54"/>
      <p:bold r:id="rId55"/>
      <p:italic r:id="rId56"/>
      <p:boldItalic r:id="rId57"/>
    </p:embeddedFont>
    <p:embeddedFont>
      <p:font typeface="Montserrat"/>
      <p:regular r:id="rId58"/>
      <p:bold r:id="rId59"/>
      <p:italic r:id="rId60"/>
      <p:boldItalic r:id="rId61"/>
    </p:embeddedFont>
    <p:embeddedFont>
      <p:font typeface="Montserrat Medium"/>
      <p:regular r:id="rId62"/>
      <p:bold r:id="rId63"/>
      <p:italic r:id="rId64"/>
      <p:boldItalic r:id="rId65"/>
    </p:embeddedFont>
    <p:embeddedFont>
      <p:font typeface="Nunito ExtraBold"/>
      <p:bold r:id="rId66"/>
      <p:boldItalic r:id="rId67"/>
    </p:embeddedFont>
    <p:embeddedFont>
      <p:font typeface="Nunito Black"/>
      <p:bold r:id="rId68"/>
      <p:boldItalic r:id="rId69"/>
    </p:embeddedFont>
    <p:embeddedFont>
      <p:font typeface="Open Sans Light"/>
      <p:regular r:id="rId70"/>
      <p:bold r:id="rId71"/>
      <p:italic r:id="rId72"/>
      <p:boldItalic r:id="rId73"/>
    </p:embeddedFont>
    <p:embeddedFont>
      <p:font typeface="Nunito Light"/>
      <p:regular r:id="rId74"/>
      <p:bold r:id="rId75"/>
      <p:italic r:id="rId76"/>
      <p:boldItalic r:id="rId77"/>
    </p:embeddedFont>
    <p:embeddedFont>
      <p:font typeface="Open San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2" roundtripDataSignature="AMtx7mg88ETgtFGK/zw3ChIyYjwUJYDc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NunitoSemiBold-regular.fntdata"/><Relationship Id="rId45" Type="http://schemas.openxmlformats.org/officeDocument/2006/relationships/slide" Target="slides/slide41.xml"/><Relationship Id="rId80" Type="http://schemas.openxmlformats.org/officeDocument/2006/relationships/font" Target="fonts/OpenSans-italic.fntdata"/><Relationship Id="rId82" Type="http://customschemas.google.com/relationships/presentationmetadata" Target="metadata"/><Relationship Id="rId8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NunitoSemiBold-italic.fntdata"/><Relationship Id="rId47" Type="http://schemas.openxmlformats.org/officeDocument/2006/relationships/font" Target="fonts/NunitoSemiBold-bold.fntdata"/><Relationship Id="rId49" Type="http://schemas.openxmlformats.org/officeDocument/2006/relationships/font" Target="fonts/Nunito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penSansLight-boldItalic.fntdata"/><Relationship Id="rId72" Type="http://schemas.openxmlformats.org/officeDocument/2006/relationships/font" Target="fonts/OpenSansLight-italic.fntdata"/><Relationship Id="rId31" Type="http://schemas.openxmlformats.org/officeDocument/2006/relationships/slide" Target="slides/slide27.xml"/><Relationship Id="rId75" Type="http://schemas.openxmlformats.org/officeDocument/2006/relationships/font" Target="fonts/NunitoLight-bold.fntdata"/><Relationship Id="rId30" Type="http://schemas.openxmlformats.org/officeDocument/2006/relationships/slide" Target="slides/slide26.xml"/><Relationship Id="rId74" Type="http://schemas.openxmlformats.org/officeDocument/2006/relationships/font" Target="fonts/NunitoLight-regular.fntdata"/><Relationship Id="rId33" Type="http://schemas.openxmlformats.org/officeDocument/2006/relationships/slide" Target="slides/slide29.xml"/><Relationship Id="rId77" Type="http://schemas.openxmlformats.org/officeDocument/2006/relationships/font" Target="fonts/NunitoLight-boldItalic.fntdata"/><Relationship Id="rId32" Type="http://schemas.openxmlformats.org/officeDocument/2006/relationships/slide" Target="slides/slide28.xml"/><Relationship Id="rId76" Type="http://schemas.openxmlformats.org/officeDocument/2006/relationships/font" Target="fonts/NunitoLight-italic.fntdata"/><Relationship Id="rId35" Type="http://schemas.openxmlformats.org/officeDocument/2006/relationships/slide" Target="slides/slide31.xml"/><Relationship Id="rId79" Type="http://schemas.openxmlformats.org/officeDocument/2006/relationships/font" Target="fonts/OpenSans-bold.fntdata"/><Relationship Id="rId34" Type="http://schemas.openxmlformats.org/officeDocument/2006/relationships/slide" Target="slides/slide30.xml"/><Relationship Id="rId78" Type="http://schemas.openxmlformats.org/officeDocument/2006/relationships/font" Target="fonts/OpenSans-regular.fntdata"/><Relationship Id="rId71" Type="http://schemas.openxmlformats.org/officeDocument/2006/relationships/font" Target="fonts/OpenSansLight-bold.fntdata"/><Relationship Id="rId70" Type="http://schemas.openxmlformats.org/officeDocument/2006/relationships/font" Target="fonts/OpenSansLight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Medium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64" Type="http://schemas.openxmlformats.org/officeDocument/2006/relationships/font" Target="fonts/MontserratMedium-italic.fntdata"/><Relationship Id="rId63" Type="http://schemas.openxmlformats.org/officeDocument/2006/relationships/font" Target="fonts/MontserratMedium-bold.fntdata"/><Relationship Id="rId22" Type="http://schemas.openxmlformats.org/officeDocument/2006/relationships/slide" Target="slides/slide18.xml"/><Relationship Id="rId66" Type="http://schemas.openxmlformats.org/officeDocument/2006/relationships/font" Target="fonts/NunitoExtraBold-bold.fntdata"/><Relationship Id="rId21" Type="http://schemas.openxmlformats.org/officeDocument/2006/relationships/slide" Target="slides/slide17.xml"/><Relationship Id="rId65" Type="http://schemas.openxmlformats.org/officeDocument/2006/relationships/font" Target="fonts/MontserratMedium-boldItalic.fntdata"/><Relationship Id="rId24" Type="http://schemas.openxmlformats.org/officeDocument/2006/relationships/slide" Target="slides/slide20.xml"/><Relationship Id="rId68" Type="http://schemas.openxmlformats.org/officeDocument/2006/relationships/font" Target="fonts/NunitoBlack-bold.fntdata"/><Relationship Id="rId23" Type="http://schemas.openxmlformats.org/officeDocument/2006/relationships/slide" Target="slides/slide19.xml"/><Relationship Id="rId67" Type="http://schemas.openxmlformats.org/officeDocument/2006/relationships/font" Target="fonts/NunitoExtraBold-boldItalic.fntdata"/><Relationship Id="rId60" Type="http://schemas.openxmlformats.org/officeDocument/2006/relationships/font" Target="fonts/Montserra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NunitoBlack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NunitoExtraLight-bold.fntdata"/><Relationship Id="rId50" Type="http://schemas.openxmlformats.org/officeDocument/2006/relationships/font" Target="fonts/NunitoExtraLight-regular.fntdata"/><Relationship Id="rId53" Type="http://schemas.openxmlformats.org/officeDocument/2006/relationships/font" Target="fonts/NunitoExtraLight-boldItalic.fntdata"/><Relationship Id="rId52" Type="http://schemas.openxmlformats.org/officeDocument/2006/relationships/font" Target="fonts/NunitoExtraLight-italic.fntdata"/><Relationship Id="rId11" Type="http://schemas.openxmlformats.org/officeDocument/2006/relationships/slide" Target="slides/slide7.xml"/><Relationship Id="rId55" Type="http://schemas.openxmlformats.org/officeDocument/2006/relationships/font" Target="fonts/Nunito-bold.fntdata"/><Relationship Id="rId10" Type="http://schemas.openxmlformats.org/officeDocument/2006/relationships/slide" Target="slides/slide6.xml"/><Relationship Id="rId54" Type="http://schemas.openxmlformats.org/officeDocument/2006/relationships/font" Target="fonts/Nunito-regular.fntdata"/><Relationship Id="rId13" Type="http://schemas.openxmlformats.org/officeDocument/2006/relationships/slide" Target="slides/slide9.xml"/><Relationship Id="rId57" Type="http://schemas.openxmlformats.org/officeDocument/2006/relationships/font" Target="fonts/Nunito-boldItalic.fntdata"/><Relationship Id="rId12" Type="http://schemas.openxmlformats.org/officeDocument/2006/relationships/slide" Target="slides/slide8.xml"/><Relationship Id="rId56" Type="http://schemas.openxmlformats.org/officeDocument/2006/relationships/font" Target="fonts/Nunito-italic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.fntdata"/><Relationship Id="rId14" Type="http://schemas.openxmlformats.org/officeDocument/2006/relationships/slide" Target="slides/slide10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3"/>
          <p:cNvSpPr txBox="1"/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43"/>
          <p:cNvSpPr txBox="1"/>
          <p:nvPr>
            <p:ph idx="1" type="subTitle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52"/>
          <p:cNvSpPr txBox="1"/>
          <p:nvPr>
            <p:ph idx="1" type="subTitle"/>
          </p:nvPr>
        </p:nvSpPr>
        <p:spPr>
          <a:xfrm>
            <a:off x="5068463" y="191007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52"/>
          <p:cNvSpPr txBox="1"/>
          <p:nvPr>
            <p:ph idx="2" type="subTitle"/>
          </p:nvPr>
        </p:nvSpPr>
        <p:spPr>
          <a:xfrm>
            <a:off x="5068463" y="3007325"/>
            <a:ext cx="23262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52"/>
          <p:cNvSpPr txBox="1"/>
          <p:nvPr>
            <p:ph idx="3" type="subTitle"/>
          </p:nvPr>
        </p:nvSpPr>
        <p:spPr>
          <a:xfrm>
            <a:off x="1749288" y="191007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52"/>
          <p:cNvSpPr txBox="1"/>
          <p:nvPr>
            <p:ph idx="4" type="subTitle"/>
          </p:nvPr>
        </p:nvSpPr>
        <p:spPr>
          <a:xfrm>
            <a:off x="1749288" y="3007336"/>
            <a:ext cx="23262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53"/>
          <p:cNvSpPr txBox="1"/>
          <p:nvPr>
            <p:ph idx="1" type="subTitle"/>
          </p:nvPr>
        </p:nvSpPr>
        <p:spPr>
          <a:xfrm>
            <a:off x="2495250" y="328101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53"/>
          <p:cNvSpPr txBox="1"/>
          <p:nvPr>
            <p:ph idx="2" type="subTitle"/>
          </p:nvPr>
        </p:nvSpPr>
        <p:spPr>
          <a:xfrm>
            <a:off x="2495250" y="3606213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3"/>
          <p:cNvSpPr txBox="1"/>
          <p:nvPr>
            <p:ph idx="3" type="subTitle"/>
          </p:nvPr>
        </p:nvSpPr>
        <p:spPr>
          <a:xfrm>
            <a:off x="734363" y="2345250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53"/>
          <p:cNvSpPr txBox="1"/>
          <p:nvPr>
            <p:ph idx="4" type="subTitle"/>
          </p:nvPr>
        </p:nvSpPr>
        <p:spPr>
          <a:xfrm>
            <a:off x="734363" y="2671725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5" type="subTitle"/>
          </p:nvPr>
        </p:nvSpPr>
        <p:spPr>
          <a:xfrm>
            <a:off x="5166838" y="2402525"/>
            <a:ext cx="1614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" name="Google Shape;65;p53"/>
          <p:cNvSpPr txBox="1"/>
          <p:nvPr>
            <p:ph idx="6" type="subTitle"/>
          </p:nvPr>
        </p:nvSpPr>
        <p:spPr>
          <a:xfrm>
            <a:off x="5157563" y="2705375"/>
            <a:ext cx="161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7" type="subTitle"/>
          </p:nvPr>
        </p:nvSpPr>
        <p:spPr>
          <a:xfrm>
            <a:off x="2495250" y="159161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53"/>
          <p:cNvSpPr txBox="1"/>
          <p:nvPr>
            <p:ph idx="8" type="subTitle"/>
          </p:nvPr>
        </p:nvSpPr>
        <p:spPr>
          <a:xfrm>
            <a:off x="2495250" y="191808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9" type="subTitle"/>
          </p:nvPr>
        </p:nvSpPr>
        <p:spPr>
          <a:xfrm>
            <a:off x="5989575" y="1580100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53"/>
          <p:cNvSpPr txBox="1"/>
          <p:nvPr>
            <p:ph idx="13" type="subTitle"/>
          </p:nvPr>
        </p:nvSpPr>
        <p:spPr>
          <a:xfrm>
            <a:off x="5989575" y="1905300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4" type="subTitle"/>
          </p:nvPr>
        </p:nvSpPr>
        <p:spPr>
          <a:xfrm>
            <a:off x="5989575" y="3201325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53"/>
          <p:cNvSpPr txBox="1"/>
          <p:nvPr>
            <p:ph idx="15" type="subTitle"/>
          </p:nvPr>
        </p:nvSpPr>
        <p:spPr>
          <a:xfrm>
            <a:off x="5989575" y="3527800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54"/>
          <p:cNvSpPr txBox="1"/>
          <p:nvPr>
            <p:ph idx="1" type="subTitle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 txBox="1"/>
          <p:nvPr>
            <p:ph idx="1" type="body"/>
          </p:nvPr>
        </p:nvSpPr>
        <p:spPr>
          <a:xfrm>
            <a:off x="713225" y="3720875"/>
            <a:ext cx="5364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78" name="Google Shape;7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2" type="title"/>
          </p:nvPr>
        </p:nvSpPr>
        <p:spPr>
          <a:xfrm>
            <a:off x="713225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57"/>
          <p:cNvSpPr txBox="1"/>
          <p:nvPr>
            <p:ph idx="1" type="subTitle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57"/>
          <p:cNvSpPr txBox="1"/>
          <p:nvPr>
            <p:ph idx="3" type="subTitle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4" type="title"/>
          </p:nvPr>
        </p:nvSpPr>
        <p:spPr>
          <a:xfrm>
            <a:off x="713225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57"/>
          <p:cNvSpPr txBox="1"/>
          <p:nvPr>
            <p:ph idx="5" type="subTitle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57"/>
          <p:cNvSpPr txBox="1"/>
          <p:nvPr>
            <p:ph idx="6" type="subTitle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7"/>
          <p:cNvSpPr txBox="1"/>
          <p:nvPr>
            <p:ph idx="7" type="title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57"/>
          <p:cNvSpPr txBox="1"/>
          <p:nvPr>
            <p:ph idx="8" type="subTitle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57"/>
          <p:cNvSpPr txBox="1"/>
          <p:nvPr>
            <p:ph idx="9" type="subTitle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7"/>
          <p:cNvSpPr txBox="1"/>
          <p:nvPr>
            <p:ph idx="13" type="title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57"/>
          <p:cNvSpPr txBox="1"/>
          <p:nvPr>
            <p:ph idx="14" type="subTitle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57"/>
          <p:cNvSpPr txBox="1"/>
          <p:nvPr>
            <p:ph idx="15" type="subTitle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6" type="title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7" type="subTitle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57"/>
          <p:cNvSpPr txBox="1"/>
          <p:nvPr>
            <p:ph idx="18" type="subTitle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9" type="title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" name="Google Shape;99;p57"/>
          <p:cNvSpPr txBox="1"/>
          <p:nvPr>
            <p:ph idx="20" type="subTitle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57"/>
          <p:cNvSpPr txBox="1"/>
          <p:nvPr>
            <p:ph idx="21" type="subTitle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3" name="Google Shape;103;p58"/>
          <p:cNvSpPr txBox="1"/>
          <p:nvPr>
            <p:ph idx="1" type="subTitle"/>
          </p:nvPr>
        </p:nvSpPr>
        <p:spPr>
          <a:xfrm>
            <a:off x="772600" y="2153738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58"/>
          <p:cNvSpPr txBox="1"/>
          <p:nvPr>
            <p:ph idx="2" type="subTitle"/>
          </p:nvPr>
        </p:nvSpPr>
        <p:spPr>
          <a:xfrm>
            <a:off x="772600" y="2402749"/>
            <a:ext cx="2326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8"/>
          <p:cNvSpPr txBox="1"/>
          <p:nvPr>
            <p:ph idx="3" type="subTitle"/>
          </p:nvPr>
        </p:nvSpPr>
        <p:spPr>
          <a:xfrm>
            <a:off x="6052925" y="314026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58"/>
          <p:cNvSpPr txBox="1"/>
          <p:nvPr>
            <p:ph idx="4" type="subTitle"/>
          </p:nvPr>
        </p:nvSpPr>
        <p:spPr>
          <a:xfrm>
            <a:off x="6052925" y="3389274"/>
            <a:ext cx="2326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5" type="subTitle"/>
          </p:nvPr>
        </p:nvSpPr>
        <p:spPr>
          <a:xfrm>
            <a:off x="6104525" y="1492013"/>
            <a:ext cx="2326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58"/>
          <p:cNvSpPr txBox="1"/>
          <p:nvPr>
            <p:ph idx="6" type="subTitle"/>
          </p:nvPr>
        </p:nvSpPr>
        <p:spPr>
          <a:xfrm>
            <a:off x="6104525" y="1741031"/>
            <a:ext cx="2326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9"/>
          <p:cNvSpPr txBox="1"/>
          <p:nvPr>
            <p:ph type="title"/>
          </p:nvPr>
        </p:nvSpPr>
        <p:spPr>
          <a:xfrm>
            <a:off x="713250" y="2121500"/>
            <a:ext cx="592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59"/>
          <p:cNvSpPr txBox="1"/>
          <p:nvPr>
            <p:ph idx="1" type="subTitle"/>
          </p:nvPr>
        </p:nvSpPr>
        <p:spPr>
          <a:xfrm>
            <a:off x="713250" y="3932574"/>
            <a:ext cx="2326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4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0"/>
          <p:cNvSpPr txBox="1"/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4" name="Google Shape;114;p60"/>
          <p:cNvSpPr txBox="1"/>
          <p:nvPr>
            <p:ph idx="1" type="subTitle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1"/>
          <p:cNvSpPr txBox="1"/>
          <p:nvPr>
            <p:ph type="title"/>
          </p:nvPr>
        </p:nvSpPr>
        <p:spPr>
          <a:xfrm>
            <a:off x="928700" y="1313138"/>
            <a:ext cx="32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7" name="Google Shape;117;p61"/>
          <p:cNvSpPr txBox="1"/>
          <p:nvPr>
            <p:ph idx="1" type="subTitle"/>
          </p:nvPr>
        </p:nvSpPr>
        <p:spPr>
          <a:xfrm>
            <a:off x="928700" y="2344200"/>
            <a:ext cx="32244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/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solidFill>
          <a:schemeClr val="accen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2"/>
          <p:cNvSpPr txBox="1"/>
          <p:nvPr>
            <p:ph type="title"/>
          </p:nvPr>
        </p:nvSpPr>
        <p:spPr>
          <a:xfrm>
            <a:off x="1147538" y="1076700"/>
            <a:ext cx="2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0" name="Google Shape;120;p62"/>
          <p:cNvSpPr txBox="1"/>
          <p:nvPr>
            <p:ph idx="1" type="subTitle"/>
          </p:nvPr>
        </p:nvSpPr>
        <p:spPr>
          <a:xfrm>
            <a:off x="1147667" y="1721075"/>
            <a:ext cx="25152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9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" name="Google Shape;123;p63"/>
          <p:cNvSpPr txBox="1"/>
          <p:nvPr>
            <p:ph idx="1" type="subTitle"/>
          </p:nvPr>
        </p:nvSpPr>
        <p:spPr>
          <a:xfrm>
            <a:off x="3709875" y="3457425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63"/>
          <p:cNvSpPr txBox="1"/>
          <p:nvPr>
            <p:ph idx="2" type="subTitle"/>
          </p:nvPr>
        </p:nvSpPr>
        <p:spPr>
          <a:xfrm>
            <a:off x="3709875" y="3782625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3"/>
          <p:cNvSpPr txBox="1"/>
          <p:nvPr>
            <p:ph idx="3" type="subTitle"/>
          </p:nvPr>
        </p:nvSpPr>
        <p:spPr>
          <a:xfrm>
            <a:off x="1383825" y="345096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63"/>
          <p:cNvSpPr txBox="1"/>
          <p:nvPr>
            <p:ph idx="4" type="subTitle"/>
          </p:nvPr>
        </p:nvSpPr>
        <p:spPr>
          <a:xfrm>
            <a:off x="1383825" y="377743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3"/>
          <p:cNvSpPr txBox="1"/>
          <p:nvPr>
            <p:ph idx="5" type="subTitle"/>
          </p:nvPr>
        </p:nvSpPr>
        <p:spPr>
          <a:xfrm>
            <a:off x="6045200" y="3454175"/>
            <a:ext cx="1614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63"/>
          <p:cNvSpPr txBox="1"/>
          <p:nvPr>
            <p:ph idx="6" type="subTitle"/>
          </p:nvPr>
        </p:nvSpPr>
        <p:spPr>
          <a:xfrm>
            <a:off x="6035925" y="3785900"/>
            <a:ext cx="161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3"/>
          <p:cNvSpPr txBox="1"/>
          <p:nvPr>
            <p:ph idx="7" type="subTitle"/>
          </p:nvPr>
        </p:nvSpPr>
        <p:spPr>
          <a:xfrm>
            <a:off x="3779600" y="133796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63"/>
          <p:cNvSpPr txBox="1"/>
          <p:nvPr>
            <p:ph idx="8" type="subTitle"/>
          </p:nvPr>
        </p:nvSpPr>
        <p:spPr>
          <a:xfrm>
            <a:off x="3779600" y="166443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0"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64"/>
          <p:cNvSpPr txBox="1"/>
          <p:nvPr>
            <p:ph idx="1" type="subTitle"/>
          </p:nvPr>
        </p:nvSpPr>
        <p:spPr>
          <a:xfrm>
            <a:off x="3638088" y="271381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64"/>
          <p:cNvSpPr txBox="1"/>
          <p:nvPr>
            <p:ph idx="2" type="subTitle"/>
          </p:nvPr>
        </p:nvSpPr>
        <p:spPr>
          <a:xfrm>
            <a:off x="3638088" y="3226213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4"/>
          <p:cNvSpPr txBox="1"/>
          <p:nvPr>
            <p:ph idx="3" type="subTitle"/>
          </p:nvPr>
        </p:nvSpPr>
        <p:spPr>
          <a:xfrm>
            <a:off x="906838" y="2713825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64"/>
          <p:cNvSpPr txBox="1"/>
          <p:nvPr>
            <p:ph idx="4" type="subTitle"/>
          </p:nvPr>
        </p:nvSpPr>
        <p:spPr>
          <a:xfrm>
            <a:off x="906838" y="3227500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4"/>
          <p:cNvSpPr txBox="1"/>
          <p:nvPr>
            <p:ph idx="5" type="subTitle"/>
          </p:nvPr>
        </p:nvSpPr>
        <p:spPr>
          <a:xfrm>
            <a:off x="6369350" y="271381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64"/>
          <p:cNvSpPr txBox="1"/>
          <p:nvPr>
            <p:ph idx="6" type="subTitle"/>
          </p:nvPr>
        </p:nvSpPr>
        <p:spPr>
          <a:xfrm>
            <a:off x="6369350" y="322748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p65"/>
          <p:cNvSpPr txBox="1"/>
          <p:nvPr>
            <p:ph idx="1" type="subTitle"/>
          </p:nvPr>
        </p:nvSpPr>
        <p:spPr>
          <a:xfrm>
            <a:off x="6690275" y="2325138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65"/>
          <p:cNvSpPr txBox="1"/>
          <p:nvPr>
            <p:ph idx="2" type="subTitle"/>
          </p:nvPr>
        </p:nvSpPr>
        <p:spPr>
          <a:xfrm>
            <a:off x="6690275" y="2856707"/>
            <a:ext cx="15471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5"/>
          <p:cNvSpPr txBox="1"/>
          <p:nvPr>
            <p:ph idx="3" type="subTitle"/>
          </p:nvPr>
        </p:nvSpPr>
        <p:spPr>
          <a:xfrm>
            <a:off x="906613" y="2325150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65"/>
          <p:cNvSpPr txBox="1"/>
          <p:nvPr>
            <p:ph idx="4" type="subTitle"/>
          </p:nvPr>
        </p:nvSpPr>
        <p:spPr>
          <a:xfrm>
            <a:off x="906625" y="2856700"/>
            <a:ext cx="15471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bg>
      <p:bgPr>
        <a:solidFill>
          <a:schemeClr val="dk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"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67"/>
          <p:cNvSpPr txBox="1"/>
          <p:nvPr>
            <p:ph idx="1" type="subTitle"/>
          </p:nvPr>
        </p:nvSpPr>
        <p:spPr>
          <a:xfrm>
            <a:off x="713225" y="1135625"/>
            <a:ext cx="7717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8"/>
          <p:cNvSpPr/>
          <p:nvPr/>
        </p:nvSpPr>
        <p:spPr>
          <a:xfrm flipH="1">
            <a:off x="713225" y="384750"/>
            <a:ext cx="4285500" cy="3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8"/>
          <p:cNvSpPr/>
          <p:nvPr/>
        </p:nvSpPr>
        <p:spPr>
          <a:xfrm flipH="1">
            <a:off x="5980575" y="384750"/>
            <a:ext cx="18990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8"/>
          <p:cNvSpPr/>
          <p:nvPr/>
        </p:nvSpPr>
        <p:spPr>
          <a:xfrm flipH="1">
            <a:off x="5055075" y="3887600"/>
            <a:ext cx="282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8"/>
          <p:cNvSpPr/>
          <p:nvPr/>
        </p:nvSpPr>
        <p:spPr>
          <a:xfrm flipH="1">
            <a:off x="5054950" y="377900"/>
            <a:ext cx="8694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8"/>
          <p:cNvSpPr/>
          <p:nvPr/>
        </p:nvSpPr>
        <p:spPr>
          <a:xfrm flipH="1">
            <a:off x="713175" y="3887600"/>
            <a:ext cx="4285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8"/>
          <p:cNvSpPr txBox="1"/>
          <p:nvPr>
            <p:ph type="title"/>
          </p:nvPr>
        </p:nvSpPr>
        <p:spPr>
          <a:xfrm>
            <a:off x="1014100" y="1117200"/>
            <a:ext cx="3683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68"/>
          <p:cNvSpPr txBox="1"/>
          <p:nvPr>
            <p:ph idx="1" type="subTitle"/>
          </p:nvPr>
        </p:nvSpPr>
        <p:spPr>
          <a:xfrm>
            <a:off x="1014158" y="2107800"/>
            <a:ext cx="3683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8"/>
          <p:cNvSpPr txBox="1"/>
          <p:nvPr/>
        </p:nvSpPr>
        <p:spPr>
          <a:xfrm>
            <a:off x="1014125" y="3966200"/>
            <a:ext cx="36837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2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7">
    <p:bg>
      <p:bgPr>
        <a:solidFill>
          <a:schemeClr val="accen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/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5"/>
          <p:cNvSpPr txBox="1"/>
          <p:nvPr>
            <p:ph idx="2" type="title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5"/>
          <p:cNvSpPr txBox="1"/>
          <p:nvPr>
            <p:ph idx="1" type="subTitle"/>
          </p:nvPr>
        </p:nvSpPr>
        <p:spPr>
          <a:xfrm>
            <a:off x="1210925" y="3887600"/>
            <a:ext cx="6722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8">
    <p:bg>
      <p:bgPr>
        <a:solidFill>
          <a:schemeClr val="accent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/>
          <p:nvPr>
            <p:ph hasCustomPrompt="1" type="title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7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6"/>
          <p:cNvSpPr txBox="1"/>
          <p:nvPr>
            <p:ph idx="1" type="subTitle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713225" y="1152475"/>
            <a:ext cx="77175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869700" y="1878575"/>
            <a:ext cx="3726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8"/>
          <p:cNvSpPr txBox="1"/>
          <p:nvPr>
            <p:ph idx="1" type="subTitle"/>
          </p:nvPr>
        </p:nvSpPr>
        <p:spPr>
          <a:xfrm>
            <a:off x="869700" y="3615725"/>
            <a:ext cx="3726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 txBox="1"/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" name="Google Shape;39;p49"/>
          <p:cNvSpPr txBox="1"/>
          <p:nvPr>
            <p:ph idx="1" type="subTitle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bg>
      <p:bgPr>
        <a:solidFill>
          <a:schemeClr val="accen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/>
          <p:nvPr>
            <p:ph idx="1" type="subTitle"/>
          </p:nvPr>
        </p:nvSpPr>
        <p:spPr>
          <a:xfrm>
            <a:off x="913875" y="2892488"/>
            <a:ext cx="3433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50"/>
          <p:cNvSpPr txBox="1"/>
          <p:nvPr>
            <p:ph idx="2" type="subTitle"/>
          </p:nvPr>
        </p:nvSpPr>
        <p:spPr>
          <a:xfrm>
            <a:off x="913875" y="3118250"/>
            <a:ext cx="34332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type="title"/>
          </p:nvPr>
        </p:nvSpPr>
        <p:spPr>
          <a:xfrm>
            <a:off x="4797140" y="1483325"/>
            <a:ext cx="3433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4" name="Google Shape;44;p50"/>
          <p:cNvSpPr txBox="1"/>
          <p:nvPr>
            <p:ph idx="3" type="subTitle"/>
          </p:nvPr>
        </p:nvSpPr>
        <p:spPr>
          <a:xfrm>
            <a:off x="4797140" y="2892488"/>
            <a:ext cx="3433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50"/>
          <p:cNvSpPr txBox="1"/>
          <p:nvPr>
            <p:ph idx="4" type="subTitle"/>
          </p:nvPr>
        </p:nvSpPr>
        <p:spPr>
          <a:xfrm>
            <a:off x="4797150" y="3118250"/>
            <a:ext cx="34332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0"/>
          <p:cNvSpPr txBox="1"/>
          <p:nvPr>
            <p:ph idx="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Google Shape;47;p50"/>
          <p:cNvSpPr txBox="1"/>
          <p:nvPr>
            <p:ph idx="6" type="title"/>
          </p:nvPr>
        </p:nvSpPr>
        <p:spPr>
          <a:xfrm>
            <a:off x="913875" y="1483325"/>
            <a:ext cx="3433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achinelearningmastery.com/hyperparameters-for-classification-machine-learning-algorithms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ctrTitle"/>
          </p:nvPr>
        </p:nvSpPr>
        <p:spPr>
          <a:xfrm>
            <a:off x="1508013" y="796400"/>
            <a:ext cx="44304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Prediksi </a:t>
            </a:r>
            <a:r>
              <a:rPr i="1" lang="en" sz="3200"/>
              <a:t>Customer Churn </a:t>
            </a:r>
            <a:r>
              <a:rPr lang="en" sz="3200"/>
              <a:t>pada Perusahaan Telekomunikasi ABC</a:t>
            </a:r>
            <a:endParaRPr sz="3200"/>
          </a:p>
        </p:txBody>
      </p:sp>
      <p:sp>
        <p:nvSpPr>
          <p:cNvPr id="168" name="Google Shape;168;p1"/>
          <p:cNvSpPr txBox="1"/>
          <p:nvPr>
            <p:ph idx="1" type="subTitle"/>
          </p:nvPr>
        </p:nvSpPr>
        <p:spPr>
          <a:xfrm>
            <a:off x="1508025" y="3825850"/>
            <a:ext cx="44304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</p:txBody>
      </p:sp>
      <p:grpSp>
        <p:nvGrpSpPr>
          <p:cNvPr id="169" name="Google Shape;169;p1"/>
          <p:cNvGrpSpPr/>
          <p:nvPr/>
        </p:nvGrpSpPr>
        <p:grpSpPr>
          <a:xfrm rot="-899960">
            <a:off x="6638695" y="2878447"/>
            <a:ext cx="1261462" cy="1463656"/>
            <a:chOff x="6906866" y="2960327"/>
            <a:chExt cx="1261500" cy="1463700"/>
          </a:xfrm>
        </p:grpSpPr>
        <p:sp>
          <p:nvSpPr>
            <p:cNvPr id="170" name="Google Shape;170;p1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7141350" y="33238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109000" y="3509779"/>
              <a:ext cx="857250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141350" y="36956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7109000" y="3914523"/>
              <a:ext cx="484946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"/>
          <p:cNvGrpSpPr/>
          <p:nvPr/>
        </p:nvGrpSpPr>
        <p:grpSpPr>
          <a:xfrm rot="836755">
            <a:off x="6449214" y="334825"/>
            <a:ext cx="1261469" cy="1463664"/>
            <a:chOff x="6906866" y="2960327"/>
            <a:chExt cx="1261500" cy="1463700"/>
          </a:xfrm>
        </p:grpSpPr>
        <p:sp>
          <p:nvSpPr>
            <p:cNvPr id="176" name="Google Shape;176;p1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141350" y="33238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109000" y="3509779"/>
              <a:ext cx="857250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141350" y="36956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109000" y="3914523"/>
              <a:ext cx="484946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431" y="377912"/>
            <a:ext cx="812438" cy="80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870" y="377906"/>
            <a:ext cx="1343862" cy="98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/>
          <p:nvPr/>
        </p:nvSpPr>
        <p:spPr>
          <a:xfrm>
            <a:off x="1633500" y="1274400"/>
            <a:ext cx="5872500" cy="3628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0"/>
          <p:cNvSpPr/>
          <p:nvPr/>
        </p:nvSpPr>
        <p:spPr>
          <a:xfrm>
            <a:off x="1284450" y="116225"/>
            <a:ext cx="6575100" cy="911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"/>
          <p:cNvSpPr txBox="1"/>
          <p:nvPr>
            <p:ph type="title"/>
          </p:nvPr>
        </p:nvSpPr>
        <p:spPr>
          <a:xfrm>
            <a:off x="1837950" y="285713"/>
            <a:ext cx="54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416" name="Google Shape;416;p10"/>
          <p:cNvGrpSpPr/>
          <p:nvPr/>
        </p:nvGrpSpPr>
        <p:grpSpPr>
          <a:xfrm>
            <a:off x="5150447" y="2014905"/>
            <a:ext cx="4032567" cy="3128584"/>
            <a:chOff x="1468475" y="4304200"/>
            <a:chExt cx="869650" cy="674700"/>
          </a:xfrm>
        </p:grpSpPr>
        <p:sp>
          <p:nvSpPr>
            <p:cNvPr id="417" name="Google Shape;417;p10"/>
            <p:cNvSpPr/>
            <p:nvPr/>
          </p:nvSpPr>
          <p:spPr>
            <a:xfrm>
              <a:off x="1797925" y="4324850"/>
              <a:ext cx="174725" cy="231125"/>
            </a:xfrm>
            <a:custGeom>
              <a:rect b="b" l="l" r="r" t="t"/>
              <a:pathLst>
                <a:path extrusionOk="0" h="9245" w="6989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1794250" y="4304200"/>
              <a:ext cx="128250" cy="67375"/>
            </a:xfrm>
            <a:custGeom>
              <a:rect b="b" l="l" r="r" t="t"/>
              <a:pathLst>
                <a:path extrusionOk="0" h="2695" w="513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1852950" y="4548800"/>
              <a:ext cx="155800" cy="258550"/>
            </a:xfrm>
            <a:custGeom>
              <a:rect b="b" l="l" r="r" t="t"/>
              <a:pathLst>
                <a:path extrusionOk="0" h="10342" w="6232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1772800" y="4555175"/>
              <a:ext cx="88950" cy="249350"/>
            </a:xfrm>
            <a:custGeom>
              <a:rect b="b" l="l" r="r" t="t"/>
              <a:pathLst>
                <a:path extrusionOk="0" h="9974" w="3558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1885800" y="4655350"/>
              <a:ext cx="10475" cy="148975"/>
            </a:xfrm>
            <a:custGeom>
              <a:rect b="b" l="l" r="r" t="t"/>
              <a:pathLst>
                <a:path extrusionOk="0" h="5959" w="419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826175" y="4555825"/>
              <a:ext cx="68775" cy="169900"/>
            </a:xfrm>
            <a:custGeom>
              <a:rect b="b" l="l" r="r" t="t"/>
              <a:pathLst>
                <a:path extrusionOk="0" h="6796" w="2751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1888725" y="4555475"/>
              <a:ext cx="79225" cy="175475"/>
            </a:xfrm>
            <a:custGeom>
              <a:rect b="b" l="l" r="r" t="t"/>
              <a:pathLst>
                <a:path extrusionOk="0" h="7019" w="3169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1877425" y="4559275"/>
              <a:ext cx="31425" cy="25225"/>
            </a:xfrm>
            <a:custGeom>
              <a:rect b="b" l="l" r="r" t="t"/>
              <a:pathLst>
                <a:path extrusionOk="0" h="1009" w="1257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878475" y="4586975"/>
              <a:ext cx="23575" cy="70700"/>
            </a:xfrm>
            <a:custGeom>
              <a:rect b="b" l="l" r="r" t="t"/>
              <a:pathLst>
                <a:path extrusionOk="0" h="2828" w="943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2053200" y="4799975"/>
              <a:ext cx="185700" cy="9675"/>
            </a:xfrm>
            <a:custGeom>
              <a:rect b="b" l="l" r="r" t="t"/>
              <a:pathLst>
                <a:path extrusionOk="0" h="387" w="7428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1771250" y="4796850"/>
              <a:ext cx="243775" cy="11000"/>
            </a:xfrm>
            <a:custGeom>
              <a:rect b="b" l="l" r="r" t="t"/>
              <a:pathLst>
                <a:path extrusionOk="0" h="440" w="9751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1601250" y="4798425"/>
              <a:ext cx="134975" cy="11000"/>
            </a:xfrm>
            <a:custGeom>
              <a:rect b="b" l="l" r="r" t="t"/>
              <a:pathLst>
                <a:path extrusionOk="0" h="440" w="5399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1468475" y="4801300"/>
              <a:ext cx="136850" cy="138225"/>
            </a:xfrm>
            <a:custGeom>
              <a:rect b="b" l="l" r="r" t="t"/>
              <a:pathLst>
                <a:path extrusionOk="0" h="5529" w="5474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2224375" y="4804100"/>
              <a:ext cx="113750" cy="156425"/>
            </a:xfrm>
            <a:custGeom>
              <a:rect b="b" l="l" r="r" t="t"/>
              <a:pathLst>
                <a:path extrusionOk="0" h="6257" w="455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1681275" y="4573675"/>
              <a:ext cx="109400" cy="295675"/>
            </a:xfrm>
            <a:custGeom>
              <a:rect b="b" l="l" r="r" t="t"/>
              <a:pathLst>
                <a:path extrusionOk="0" h="11827" w="4376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1737775" y="4644175"/>
              <a:ext cx="84050" cy="199275"/>
            </a:xfrm>
            <a:custGeom>
              <a:rect b="b" l="l" r="r" t="t"/>
              <a:pathLst>
                <a:path extrusionOk="0" h="7971" w="3362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1786550" y="4837600"/>
              <a:ext cx="34725" cy="31650"/>
            </a:xfrm>
            <a:custGeom>
              <a:rect b="b" l="l" r="r" t="t"/>
              <a:pathLst>
                <a:path extrusionOk="0" h="1266" w="1389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780975" y="4838125"/>
              <a:ext cx="71375" cy="57175"/>
            </a:xfrm>
            <a:custGeom>
              <a:rect b="b" l="l" r="r" t="t"/>
              <a:pathLst>
                <a:path extrusionOk="0" h="2287" w="2855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2001300" y="4564050"/>
              <a:ext cx="114150" cy="300075"/>
            </a:xfrm>
            <a:custGeom>
              <a:rect b="b" l="l" r="r" t="t"/>
              <a:pathLst>
                <a:path extrusionOk="0" h="12003" w="4566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1967625" y="4643950"/>
              <a:ext cx="83500" cy="198500"/>
            </a:xfrm>
            <a:custGeom>
              <a:rect b="b" l="l" r="r" t="t"/>
              <a:pathLst>
                <a:path extrusionOk="0" h="7940" w="334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1966650" y="4837600"/>
              <a:ext cx="35175" cy="31650"/>
            </a:xfrm>
            <a:custGeom>
              <a:rect b="b" l="l" r="r" t="t"/>
              <a:pathLst>
                <a:path extrusionOk="0" h="1266" w="1407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1935500" y="4838850"/>
              <a:ext cx="72225" cy="56525"/>
            </a:xfrm>
            <a:custGeom>
              <a:rect b="b" l="l" r="r" t="t"/>
              <a:pathLst>
                <a:path extrusionOk="0" h="2261" w="2889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1813625" y="4824150"/>
              <a:ext cx="153800" cy="9325"/>
            </a:xfrm>
            <a:custGeom>
              <a:rect b="b" l="l" r="r" t="t"/>
              <a:pathLst>
                <a:path extrusionOk="0" h="373" w="6152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1796350" y="4888925"/>
              <a:ext cx="194625" cy="89975"/>
            </a:xfrm>
            <a:custGeom>
              <a:rect b="b" l="l" r="r" t="t"/>
              <a:pathLst>
                <a:path extrusionOk="0" h="3599" w="7785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1974725" y="4887550"/>
              <a:ext cx="21575" cy="86675"/>
            </a:xfrm>
            <a:custGeom>
              <a:rect b="b" l="l" r="r" t="t"/>
              <a:pathLst>
                <a:path extrusionOk="0" h="3467" w="863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10"/>
          <p:cNvGrpSpPr/>
          <p:nvPr/>
        </p:nvGrpSpPr>
        <p:grpSpPr>
          <a:xfrm rot="3370546">
            <a:off x="8159569" y="452287"/>
            <a:ext cx="1831990" cy="2459646"/>
            <a:chOff x="1450600" y="3876200"/>
            <a:chExt cx="483350" cy="648950"/>
          </a:xfrm>
        </p:grpSpPr>
        <p:sp>
          <p:nvSpPr>
            <p:cNvPr id="443" name="Google Shape;443;p10"/>
            <p:cNvSpPr/>
            <p:nvPr/>
          </p:nvSpPr>
          <p:spPr>
            <a:xfrm>
              <a:off x="1450600" y="3920000"/>
              <a:ext cx="457750" cy="590075"/>
            </a:xfrm>
            <a:custGeom>
              <a:rect b="b" l="l" r="r" t="t"/>
              <a:pathLst>
                <a:path extrusionOk="0" h="23603" w="1831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1821675" y="3876200"/>
              <a:ext cx="112275" cy="117150"/>
            </a:xfrm>
            <a:custGeom>
              <a:rect b="b" l="l" r="r" t="t"/>
              <a:pathLst>
                <a:path extrusionOk="0" h="4686" w="4491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1507075" y="4461950"/>
              <a:ext cx="79025" cy="63200"/>
            </a:xfrm>
            <a:custGeom>
              <a:rect b="b" l="l" r="r" t="t"/>
              <a:pathLst>
                <a:path extrusionOk="0" h="2528" w="3161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10"/>
          <p:cNvSpPr/>
          <p:nvPr/>
        </p:nvSpPr>
        <p:spPr>
          <a:xfrm rot="-155462">
            <a:off x="5641045" y="36829"/>
            <a:ext cx="1328474" cy="1076177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10"/>
          <p:cNvPicPr preferRelativeResize="0"/>
          <p:nvPr/>
        </p:nvPicPr>
        <p:blipFill rotWithShape="1">
          <a:blip r:embed="rId3">
            <a:alphaModFix/>
          </a:blip>
          <a:srcRect b="0" l="7978" r="0" t="0"/>
          <a:stretch/>
        </p:blipFill>
        <p:spPr>
          <a:xfrm>
            <a:off x="1986975" y="1449825"/>
            <a:ext cx="5170050" cy="32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"/>
          <p:cNvSpPr/>
          <p:nvPr/>
        </p:nvSpPr>
        <p:spPr>
          <a:xfrm>
            <a:off x="1284450" y="1306800"/>
            <a:ext cx="6575100" cy="3612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1"/>
          <p:cNvSpPr/>
          <p:nvPr/>
        </p:nvSpPr>
        <p:spPr>
          <a:xfrm>
            <a:off x="1284450" y="116225"/>
            <a:ext cx="6575100" cy="911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1"/>
          <p:cNvSpPr txBox="1"/>
          <p:nvPr>
            <p:ph type="title"/>
          </p:nvPr>
        </p:nvSpPr>
        <p:spPr>
          <a:xfrm>
            <a:off x="1837950" y="285713"/>
            <a:ext cx="54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5150447" y="2014905"/>
            <a:ext cx="4032567" cy="3128584"/>
            <a:chOff x="1468475" y="4304200"/>
            <a:chExt cx="869650" cy="674700"/>
          </a:xfrm>
        </p:grpSpPr>
        <p:sp>
          <p:nvSpPr>
            <p:cNvPr id="457" name="Google Shape;457;p11"/>
            <p:cNvSpPr/>
            <p:nvPr/>
          </p:nvSpPr>
          <p:spPr>
            <a:xfrm>
              <a:off x="1797925" y="4324850"/>
              <a:ext cx="174725" cy="231125"/>
            </a:xfrm>
            <a:custGeom>
              <a:rect b="b" l="l" r="r" t="t"/>
              <a:pathLst>
                <a:path extrusionOk="0" h="9245" w="6989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794250" y="4304200"/>
              <a:ext cx="128250" cy="67375"/>
            </a:xfrm>
            <a:custGeom>
              <a:rect b="b" l="l" r="r" t="t"/>
              <a:pathLst>
                <a:path extrusionOk="0" h="2695" w="513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852950" y="4548800"/>
              <a:ext cx="155800" cy="258550"/>
            </a:xfrm>
            <a:custGeom>
              <a:rect b="b" l="l" r="r" t="t"/>
              <a:pathLst>
                <a:path extrusionOk="0" h="10342" w="6232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772800" y="4555175"/>
              <a:ext cx="88950" cy="249350"/>
            </a:xfrm>
            <a:custGeom>
              <a:rect b="b" l="l" r="r" t="t"/>
              <a:pathLst>
                <a:path extrusionOk="0" h="9974" w="3558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885800" y="4655350"/>
              <a:ext cx="10475" cy="148975"/>
            </a:xfrm>
            <a:custGeom>
              <a:rect b="b" l="l" r="r" t="t"/>
              <a:pathLst>
                <a:path extrusionOk="0" h="5959" w="419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1826175" y="4555825"/>
              <a:ext cx="68775" cy="169900"/>
            </a:xfrm>
            <a:custGeom>
              <a:rect b="b" l="l" r="r" t="t"/>
              <a:pathLst>
                <a:path extrusionOk="0" h="6796" w="2751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888725" y="4555475"/>
              <a:ext cx="79225" cy="175475"/>
            </a:xfrm>
            <a:custGeom>
              <a:rect b="b" l="l" r="r" t="t"/>
              <a:pathLst>
                <a:path extrusionOk="0" h="7019" w="3169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877425" y="4559275"/>
              <a:ext cx="31425" cy="25225"/>
            </a:xfrm>
            <a:custGeom>
              <a:rect b="b" l="l" r="r" t="t"/>
              <a:pathLst>
                <a:path extrusionOk="0" h="1009" w="1257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878475" y="4586975"/>
              <a:ext cx="23575" cy="70700"/>
            </a:xfrm>
            <a:custGeom>
              <a:rect b="b" l="l" r="r" t="t"/>
              <a:pathLst>
                <a:path extrusionOk="0" h="2828" w="943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053200" y="4799975"/>
              <a:ext cx="185700" cy="9675"/>
            </a:xfrm>
            <a:custGeom>
              <a:rect b="b" l="l" r="r" t="t"/>
              <a:pathLst>
                <a:path extrusionOk="0" h="387" w="7428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771250" y="4796850"/>
              <a:ext cx="243775" cy="11000"/>
            </a:xfrm>
            <a:custGeom>
              <a:rect b="b" l="l" r="r" t="t"/>
              <a:pathLst>
                <a:path extrusionOk="0" h="440" w="9751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601250" y="4798425"/>
              <a:ext cx="134975" cy="11000"/>
            </a:xfrm>
            <a:custGeom>
              <a:rect b="b" l="l" r="r" t="t"/>
              <a:pathLst>
                <a:path extrusionOk="0" h="440" w="5399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468475" y="4801300"/>
              <a:ext cx="136850" cy="138225"/>
            </a:xfrm>
            <a:custGeom>
              <a:rect b="b" l="l" r="r" t="t"/>
              <a:pathLst>
                <a:path extrusionOk="0" h="5529" w="5474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2224375" y="4804100"/>
              <a:ext cx="113750" cy="156425"/>
            </a:xfrm>
            <a:custGeom>
              <a:rect b="b" l="l" r="r" t="t"/>
              <a:pathLst>
                <a:path extrusionOk="0" h="6257" w="455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681275" y="4573675"/>
              <a:ext cx="109400" cy="295675"/>
            </a:xfrm>
            <a:custGeom>
              <a:rect b="b" l="l" r="r" t="t"/>
              <a:pathLst>
                <a:path extrusionOk="0" h="11827" w="4376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1737775" y="4644175"/>
              <a:ext cx="84050" cy="199275"/>
            </a:xfrm>
            <a:custGeom>
              <a:rect b="b" l="l" r="r" t="t"/>
              <a:pathLst>
                <a:path extrusionOk="0" h="7971" w="3362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1786550" y="4837600"/>
              <a:ext cx="34725" cy="31650"/>
            </a:xfrm>
            <a:custGeom>
              <a:rect b="b" l="l" r="r" t="t"/>
              <a:pathLst>
                <a:path extrusionOk="0" h="1266" w="1389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1780975" y="4838125"/>
              <a:ext cx="71375" cy="57175"/>
            </a:xfrm>
            <a:custGeom>
              <a:rect b="b" l="l" r="r" t="t"/>
              <a:pathLst>
                <a:path extrusionOk="0" h="2287" w="2855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2001300" y="4564050"/>
              <a:ext cx="114150" cy="300075"/>
            </a:xfrm>
            <a:custGeom>
              <a:rect b="b" l="l" r="r" t="t"/>
              <a:pathLst>
                <a:path extrusionOk="0" h="12003" w="4566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67625" y="4643950"/>
              <a:ext cx="83500" cy="198500"/>
            </a:xfrm>
            <a:custGeom>
              <a:rect b="b" l="l" r="r" t="t"/>
              <a:pathLst>
                <a:path extrusionOk="0" h="7940" w="334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966650" y="4837600"/>
              <a:ext cx="35175" cy="31650"/>
            </a:xfrm>
            <a:custGeom>
              <a:rect b="b" l="l" r="r" t="t"/>
              <a:pathLst>
                <a:path extrusionOk="0" h="1266" w="1407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1935500" y="4838850"/>
              <a:ext cx="72225" cy="56525"/>
            </a:xfrm>
            <a:custGeom>
              <a:rect b="b" l="l" r="r" t="t"/>
              <a:pathLst>
                <a:path extrusionOk="0" h="2261" w="2889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1813625" y="4824150"/>
              <a:ext cx="153800" cy="9325"/>
            </a:xfrm>
            <a:custGeom>
              <a:rect b="b" l="l" r="r" t="t"/>
              <a:pathLst>
                <a:path extrusionOk="0" h="373" w="6152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1796350" y="4888925"/>
              <a:ext cx="194625" cy="89975"/>
            </a:xfrm>
            <a:custGeom>
              <a:rect b="b" l="l" r="r" t="t"/>
              <a:pathLst>
                <a:path extrusionOk="0" h="3599" w="7785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1974725" y="4887550"/>
              <a:ext cx="21575" cy="86675"/>
            </a:xfrm>
            <a:custGeom>
              <a:rect b="b" l="l" r="r" t="t"/>
              <a:pathLst>
                <a:path extrusionOk="0" h="3467" w="863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1"/>
          <p:cNvGrpSpPr/>
          <p:nvPr/>
        </p:nvGrpSpPr>
        <p:grpSpPr>
          <a:xfrm rot="3370546">
            <a:off x="8159569" y="452287"/>
            <a:ext cx="1831990" cy="2459646"/>
            <a:chOff x="1450600" y="3876200"/>
            <a:chExt cx="483350" cy="648950"/>
          </a:xfrm>
        </p:grpSpPr>
        <p:sp>
          <p:nvSpPr>
            <p:cNvPr id="483" name="Google Shape;483;p11"/>
            <p:cNvSpPr/>
            <p:nvPr/>
          </p:nvSpPr>
          <p:spPr>
            <a:xfrm>
              <a:off x="1450600" y="3920000"/>
              <a:ext cx="457750" cy="590075"/>
            </a:xfrm>
            <a:custGeom>
              <a:rect b="b" l="l" r="r" t="t"/>
              <a:pathLst>
                <a:path extrusionOk="0" h="23603" w="1831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1821675" y="3876200"/>
              <a:ext cx="112275" cy="117150"/>
            </a:xfrm>
            <a:custGeom>
              <a:rect b="b" l="l" r="r" t="t"/>
              <a:pathLst>
                <a:path extrusionOk="0" h="4686" w="4491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1507075" y="4461950"/>
              <a:ext cx="79025" cy="63200"/>
            </a:xfrm>
            <a:custGeom>
              <a:rect b="b" l="l" r="r" t="t"/>
              <a:pathLst>
                <a:path extrusionOk="0" h="2528" w="3161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11"/>
          <p:cNvSpPr/>
          <p:nvPr/>
        </p:nvSpPr>
        <p:spPr>
          <a:xfrm rot="-155462">
            <a:off x="5641045" y="36829"/>
            <a:ext cx="1328474" cy="1076177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1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11"/>
          <p:cNvPicPr preferRelativeResize="0"/>
          <p:nvPr/>
        </p:nvPicPr>
        <p:blipFill rotWithShape="1">
          <a:blip r:embed="rId3">
            <a:alphaModFix/>
          </a:blip>
          <a:srcRect b="0" l="7149" r="0" t="0"/>
          <a:stretch/>
        </p:blipFill>
        <p:spPr>
          <a:xfrm>
            <a:off x="1872075" y="1470275"/>
            <a:ext cx="5399850" cy="31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/>
          <p:nvPr/>
        </p:nvSpPr>
        <p:spPr>
          <a:xfrm>
            <a:off x="3156300" y="1351550"/>
            <a:ext cx="2786700" cy="34344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/>
          <p:nvPr/>
        </p:nvSpPr>
        <p:spPr>
          <a:xfrm>
            <a:off x="1284450" y="116225"/>
            <a:ext cx="6575100" cy="911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2"/>
          <p:cNvSpPr txBox="1"/>
          <p:nvPr>
            <p:ph type="title"/>
          </p:nvPr>
        </p:nvSpPr>
        <p:spPr>
          <a:xfrm>
            <a:off x="1837950" y="285713"/>
            <a:ext cx="54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496" name="Google Shape;496;p12"/>
          <p:cNvGrpSpPr/>
          <p:nvPr/>
        </p:nvGrpSpPr>
        <p:grpSpPr>
          <a:xfrm>
            <a:off x="5150447" y="2014905"/>
            <a:ext cx="4032567" cy="3128584"/>
            <a:chOff x="1468475" y="4304200"/>
            <a:chExt cx="869650" cy="674700"/>
          </a:xfrm>
        </p:grpSpPr>
        <p:sp>
          <p:nvSpPr>
            <p:cNvPr id="497" name="Google Shape;497;p12"/>
            <p:cNvSpPr/>
            <p:nvPr/>
          </p:nvSpPr>
          <p:spPr>
            <a:xfrm>
              <a:off x="1797925" y="4324850"/>
              <a:ext cx="174725" cy="231125"/>
            </a:xfrm>
            <a:custGeom>
              <a:rect b="b" l="l" r="r" t="t"/>
              <a:pathLst>
                <a:path extrusionOk="0" h="9245" w="6989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1794250" y="4304200"/>
              <a:ext cx="128250" cy="67375"/>
            </a:xfrm>
            <a:custGeom>
              <a:rect b="b" l="l" r="r" t="t"/>
              <a:pathLst>
                <a:path extrusionOk="0" h="2695" w="513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1852950" y="4548800"/>
              <a:ext cx="155800" cy="258550"/>
            </a:xfrm>
            <a:custGeom>
              <a:rect b="b" l="l" r="r" t="t"/>
              <a:pathLst>
                <a:path extrusionOk="0" h="10342" w="6232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1772800" y="4555175"/>
              <a:ext cx="88950" cy="249350"/>
            </a:xfrm>
            <a:custGeom>
              <a:rect b="b" l="l" r="r" t="t"/>
              <a:pathLst>
                <a:path extrusionOk="0" h="9974" w="3558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1885800" y="4655350"/>
              <a:ext cx="10475" cy="148975"/>
            </a:xfrm>
            <a:custGeom>
              <a:rect b="b" l="l" r="r" t="t"/>
              <a:pathLst>
                <a:path extrusionOk="0" h="5959" w="419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1826175" y="4555825"/>
              <a:ext cx="68775" cy="169900"/>
            </a:xfrm>
            <a:custGeom>
              <a:rect b="b" l="l" r="r" t="t"/>
              <a:pathLst>
                <a:path extrusionOk="0" h="6796" w="2751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1888725" y="4555475"/>
              <a:ext cx="79225" cy="175475"/>
            </a:xfrm>
            <a:custGeom>
              <a:rect b="b" l="l" r="r" t="t"/>
              <a:pathLst>
                <a:path extrusionOk="0" h="7019" w="3169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1877425" y="4559275"/>
              <a:ext cx="31425" cy="25225"/>
            </a:xfrm>
            <a:custGeom>
              <a:rect b="b" l="l" r="r" t="t"/>
              <a:pathLst>
                <a:path extrusionOk="0" h="1009" w="1257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1878475" y="4586975"/>
              <a:ext cx="23575" cy="70700"/>
            </a:xfrm>
            <a:custGeom>
              <a:rect b="b" l="l" r="r" t="t"/>
              <a:pathLst>
                <a:path extrusionOk="0" h="2828" w="943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2053200" y="4799975"/>
              <a:ext cx="185700" cy="9675"/>
            </a:xfrm>
            <a:custGeom>
              <a:rect b="b" l="l" r="r" t="t"/>
              <a:pathLst>
                <a:path extrusionOk="0" h="387" w="7428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1771250" y="4796850"/>
              <a:ext cx="243775" cy="11000"/>
            </a:xfrm>
            <a:custGeom>
              <a:rect b="b" l="l" r="r" t="t"/>
              <a:pathLst>
                <a:path extrusionOk="0" h="440" w="9751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1601250" y="4798425"/>
              <a:ext cx="134975" cy="11000"/>
            </a:xfrm>
            <a:custGeom>
              <a:rect b="b" l="l" r="r" t="t"/>
              <a:pathLst>
                <a:path extrusionOk="0" h="440" w="5399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1468475" y="4801300"/>
              <a:ext cx="136850" cy="138225"/>
            </a:xfrm>
            <a:custGeom>
              <a:rect b="b" l="l" r="r" t="t"/>
              <a:pathLst>
                <a:path extrusionOk="0" h="5529" w="5474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2224375" y="4804100"/>
              <a:ext cx="113750" cy="156425"/>
            </a:xfrm>
            <a:custGeom>
              <a:rect b="b" l="l" r="r" t="t"/>
              <a:pathLst>
                <a:path extrusionOk="0" h="6257" w="455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1681275" y="4573675"/>
              <a:ext cx="109400" cy="295675"/>
            </a:xfrm>
            <a:custGeom>
              <a:rect b="b" l="l" r="r" t="t"/>
              <a:pathLst>
                <a:path extrusionOk="0" h="11827" w="4376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737775" y="4644175"/>
              <a:ext cx="84050" cy="199275"/>
            </a:xfrm>
            <a:custGeom>
              <a:rect b="b" l="l" r="r" t="t"/>
              <a:pathLst>
                <a:path extrusionOk="0" h="7971" w="3362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1786550" y="4837600"/>
              <a:ext cx="34725" cy="31650"/>
            </a:xfrm>
            <a:custGeom>
              <a:rect b="b" l="l" r="r" t="t"/>
              <a:pathLst>
                <a:path extrusionOk="0" h="1266" w="1389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780975" y="4838125"/>
              <a:ext cx="71375" cy="57175"/>
            </a:xfrm>
            <a:custGeom>
              <a:rect b="b" l="l" r="r" t="t"/>
              <a:pathLst>
                <a:path extrusionOk="0" h="2287" w="2855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2001300" y="4564050"/>
              <a:ext cx="114150" cy="300075"/>
            </a:xfrm>
            <a:custGeom>
              <a:rect b="b" l="l" r="r" t="t"/>
              <a:pathLst>
                <a:path extrusionOk="0" h="12003" w="4566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967625" y="4643950"/>
              <a:ext cx="83500" cy="198500"/>
            </a:xfrm>
            <a:custGeom>
              <a:rect b="b" l="l" r="r" t="t"/>
              <a:pathLst>
                <a:path extrusionOk="0" h="7940" w="334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966650" y="4837600"/>
              <a:ext cx="35175" cy="31650"/>
            </a:xfrm>
            <a:custGeom>
              <a:rect b="b" l="l" r="r" t="t"/>
              <a:pathLst>
                <a:path extrusionOk="0" h="1266" w="1407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1935500" y="4838850"/>
              <a:ext cx="72225" cy="56525"/>
            </a:xfrm>
            <a:custGeom>
              <a:rect b="b" l="l" r="r" t="t"/>
              <a:pathLst>
                <a:path extrusionOk="0" h="2261" w="2889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1813625" y="4824150"/>
              <a:ext cx="153800" cy="9325"/>
            </a:xfrm>
            <a:custGeom>
              <a:rect b="b" l="l" r="r" t="t"/>
              <a:pathLst>
                <a:path extrusionOk="0" h="373" w="6152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1796350" y="4888925"/>
              <a:ext cx="194625" cy="89975"/>
            </a:xfrm>
            <a:custGeom>
              <a:rect b="b" l="l" r="r" t="t"/>
              <a:pathLst>
                <a:path extrusionOk="0" h="3599" w="7785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1974725" y="4887550"/>
              <a:ext cx="21575" cy="86675"/>
            </a:xfrm>
            <a:custGeom>
              <a:rect b="b" l="l" r="r" t="t"/>
              <a:pathLst>
                <a:path extrusionOk="0" h="3467" w="863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12"/>
          <p:cNvGrpSpPr/>
          <p:nvPr/>
        </p:nvGrpSpPr>
        <p:grpSpPr>
          <a:xfrm rot="3370546">
            <a:off x="8159569" y="452287"/>
            <a:ext cx="1831990" cy="2459646"/>
            <a:chOff x="1450600" y="3876200"/>
            <a:chExt cx="483350" cy="648950"/>
          </a:xfrm>
        </p:grpSpPr>
        <p:sp>
          <p:nvSpPr>
            <p:cNvPr id="523" name="Google Shape;523;p12"/>
            <p:cNvSpPr/>
            <p:nvPr/>
          </p:nvSpPr>
          <p:spPr>
            <a:xfrm>
              <a:off x="1450600" y="3920000"/>
              <a:ext cx="457750" cy="590075"/>
            </a:xfrm>
            <a:custGeom>
              <a:rect b="b" l="l" r="r" t="t"/>
              <a:pathLst>
                <a:path extrusionOk="0" h="23603" w="1831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1821675" y="3876200"/>
              <a:ext cx="112275" cy="117150"/>
            </a:xfrm>
            <a:custGeom>
              <a:rect b="b" l="l" r="r" t="t"/>
              <a:pathLst>
                <a:path extrusionOk="0" h="4686" w="4491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1507075" y="4461950"/>
              <a:ext cx="79025" cy="63200"/>
            </a:xfrm>
            <a:custGeom>
              <a:rect b="b" l="l" r="r" t="t"/>
              <a:pathLst>
                <a:path extrusionOk="0" h="2528" w="3161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12"/>
          <p:cNvSpPr/>
          <p:nvPr/>
        </p:nvSpPr>
        <p:spPr>
          <a:xfrm rot="-155462">
            <a:off x="5641045" y="36829"/>
            <a:ext cx="1328474" cy="1076177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2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12"/>
          <p:cNvPicPr preferRelativeResize="0"/>
          <p:nvPr/>
        </p:nvPicPr>
        <p:blipFill rotWithShape="1">
          <a:blip r:embed="rId3">
            <a:alphaModFix/>
          </a:blip>
          <a:srcRect b="0" l="18954" r="0" t="0"/>
          <a:stretch/>
        </p:blipFill>
        <p:spPr>
          <a:xfrm>
            <a:off x="3421835" y="1485875"/>
            <a:ext cx="23003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"/>
          <p:cNvSpPr/>
          <p:nvPr/>
        </p:nvSpPr>
        <p:spPr>
          <a:xfrm>
            <a:off x="713225" y="1673538"/>
            <a:ext cx="4039200" cy="162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3"/>
          <p:cNvSpPr txBox="1"/>
          <p:nvPr>
            <p:ph type="title"/>
          </p:nvPr>
        </p:nvSpPr>
        <p:spPr>
          <a:xfrm>
            <a:off x="869700" y="1878575"/>
            <a:ext cx="3726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EXPLORATORY DATA ANALYSIS</a:t>
            </a:r>
            <a:endParaRPr sz="3100"/>
          </a:p>
        </p:txBody>
      </p:sp>
      <p:grpSp>
        <p:nvGrpSpPr>
          <p:cNvPr id="535" name="Google Shape;535;p13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536" name="Google Shape;536;p13"/>
            <p:cNvSpPr/>
            <p:nvPr/>
          </p:nvSpPr>
          <p:spPr>
            <a:xfrm>
              <a:off x="4955275" y="3127725"/>
              <a:ext cx="452725" cy="704825"/>
            </a:xfrm>
            <a:custGeom>
              <a:rect b="b" l="l" r="r" t="t"/>
              <a:pathLst>
                <a:path extrusionOk="0" h="28193" w="18109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23750" y="3197825"/>
              <a:ext cx="1600150" cy="2266225"/>
            </a:xfrm>
            <a:custGeom>
              <a:rect b="b" l="l" r="r" t="t"/>
              <a:pathLst>
                <a:path extrusionOk="0" h="90649" w="64006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145025" y="3711400"/>
              <a:ext cx="72300" cy="63925"/>
            </a:xfrm>
            <a:custGeom>
              <a:rect b="b" l="l" r="r" t="t"/>
              <a:pathLst>
                <a:path extrusionOk="0" h="2557" w="2892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115050" y="3708775"/>
              <a:ext cx="26275" cy="60225"/>
            </a:xfrm>
            <a:custGeom>
              <a:rect b="b" l="l" r="r" t="t"/>
              <a:pathLst>
                <a:path extrusionOk="0" h="2409" w="1051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88900" y="3697375"/>
              <a:ext cx="28650" cy="53875"/>
            </a:xfrm>
            <a:custGeom>
              <a:rect b="b" l="l" r="r" t="t"/>
              <a:pathLst>
                <a:path extrusionOk="0" h="2155" w="1146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720400" y="3509950"/>
              <a:ext cx="80275" cy="56950"/>
            </a:xfrm>
            <a:custGeom>
              <a:rect b="b" l="l" r="r" t="t"/>
              <a:pathLst>
                <a:path extrusionOk="0" h="2278" w="3211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728800" y="3535925"/>
              <a:ext cx="51575" cy="50000"/>
            </a:xfrm>
            <a:custGeom>
              <a:rect b="b" l="l" r="r" t="t"/>
              <a:pathLst>
                <a:path extrusionOk="0" h="2000" w="2063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731300" y="3387100"/>
              <a:ext cx="128825" cy="45750"/>
            </a:xfrm>
            <a:custGeom>
              <a:rect b="b" l="l" r="r" t="t"/>
              <a:pathLst>
                <a:path extrusionOk="0" h="1830" w="5153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5784750" y="3358975"/>
              <a:ext cx="116725" cy="71575"/>
            </a:xfrm>
            <a:custGeom>
              <a:rect b="b" l="l" r="r" t="t"/>
              <a:pathLst>
                <a:path extrusionOk="0" h="2863" w="4669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6160250" y="3769625"/>
              <a:ext cx="134475" cy="101125"/>
            </a:xfrm>
            <a:custGeom>
              <a:rect b="b" l="l" r="r" t="t"/>
              <a:pathLst>
                <a:path extrusionOk="0" h="4045" w="5379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6201950" y="3816550"/>
              <a:ext cx="87675" cy="126200"/>
            </a:xfrm>
            <a:custGeom>
              <a:rect b="b" l="l" r="r" t="t"/>
              <a:pathLst>
                <a:path extrusionOk="0" h="5048" w="3507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4"/>
          <p:cNvSpPr/>
          <p:nvPr/>
        </p:nvSpPr>
        <p:spPr>
          <a:xfrm rot="1058718">
            <a:off x="7379812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4"/>
          <p:cNvSpPr/>
          <p:nvPr/>
        </p:nvSpPr>
        <p:spPr>
          <a:xfrm>
            <a:off x="713325" y="2426325"/>
            <a:ext cx="7784700" cy="2277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4"/>
          <p:cNvSpPr/>
          <p:nvPr/>
        </p:nvSpPr>
        <p:spPr>
          <a:xfrm>
            <a:off x="713325" y="1486775"/>
            <a:ext cx="7784700" cy="87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4"/>
          <p:cNvSpPr txBox="1"/>
          <p:nvPr>
            <p:ph idx="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555" name="Google Shape;555;p14"/>
          <p:cNvGrpSpPr/>
          <p:nvPr/>
        </p:nvGrpSpPr>
        <p:grpSpPr>
          <a:xfrm rot="1194000">
            <a:off x="7738201" y="896647"/>
            <a:ext cx="673655" cy="1091794"/>
            <a:chOff x="4034450" y="1957450"/>
            <a:chExt cx="165750" cy="268625"/>
          </a:xfrm>
        </p:grpSpPr>
        <p:sp>
          <p:nvSpPr>
            <p:cNvPr id="556" name="Google Shape;556;p14"/>
            <p:cNvSpPr/>
            <p:nvPr/>
          </p:nvSpPr>
          <p:spPr>
            <a:xfrm>
              <a:off x="4049300" y="1957450"/>
              <a:ext cx="125050" cy="150600"/>
            </a:xfrm>
            <a:custGeom>
              <a:rect b="b" l="l" r="r" t="t"/>
              <a:pathLst>
                <a:path extrusionOk="0" h="6024" w="5002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106325" y="2108575"/>
              <a:ext cx="20950" cy="16875"/>
            </a:xfrm>
            <a:custGeom>
              <a:rect b="b" l="l" r="r" t="t"/>
              <a:pathLst>
                <a:path extrusionOk="0" h="675" w="838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107375" y="2126975"/>
              <a:ext cx="15175" cy="46550"/>
            </a:xfrm>
            <a:custGeom>
              <a:rect b="b" l="l" r="r" t="t"/>
              <a:pathLst>
                <a:path extrusionOk="0" h="1862" w="607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110275" y="2101200"/>
              <a:ext cx="89925" cy="76950"/>
            </a:xfrm>
            <a:custGeom>
              <a:rect b="b" l="l" r="r" t="t"/>
              <a:pathLst>
                <a:path extrusionOk="0" h="3078" w="3597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4177350" y="2107650"/>
              <a:ext cx="20800" cy="112100"/>
            </a:xfrm>
            <a:custGeom>
              <a:rect b="b" l="l" r="r" t="t"/>
              <a:pathLst>
                <a:path extrusionOk="0" h="4484" w="832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4056600" y="2210075"/>
              <a:ext cx="132400" cy="16000"/>
            </a:xfrm>
            <a:custGeom>
              <a:rect b="b" l="l" r="r" t="t"/>
              <a:pathLst>
                <a:path extrusionOk="0" h="640" w="5296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4035175" y="2117575"/>
              <a:ext cx="34825" cy="105675"/>
            </a:xfrm>
            <a:custGeom>
              <a:rect b="b" l="l" r="r" t="t"/>
              <a:pathLst>
                <a:path extrusionOk="0" h="4227" w="1393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034450" y="2102950"/>
              <a:ext cx="67075" cy="23850"/>
            </a:xfrm>
            <a:custGeom>
              <a:rect b="b" l="l" r="r" t="t"/>
              <a:pathLst>
                <a:path extrusionOk="0" h="954" w="2683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088775" y="2105150"/>
              <a:ext cx="28375" cy="70750"/>
            </a:xfrm>
            <a:custGeom>
              <a:rect b="b" l="l" r="r" t="t"/>
              <a:pathLst>
                <a:path extrusionOk="0" h="2830" w="1135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14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4"/>
          <p:cNvSpPr txBox="1"/>
          <p:nvPr/>
        </p:nvSpPr>
        <p:spPr>
          <a:xfrm>
            <a:off x="1071925" y="1698875"/>
            <a:ext cx="41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Distribusi Customer Churn dan tidak Churn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7" name="Google Shape;5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150" y="2547550"/>
            <a:ext cx="2976700" cy="20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5"/>
          <p:cNvSpPr/>
          <p:nvPr/>
        </p:nvSpPr>
        <p:spPr>
          <a:xfrm rot="1058718">
            <a:off x="7379812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5"/>
          <p:cNvSpPr/>
          <p:nvPr/>
        </p:nvSpPr>
        <p:spPr>
          <a:xfrm>
            <a:off x="713325" y="2426325"/>
            <a:ext cx="7784700" cy="2277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/>
          <p:nvPr/>
        </p:nvSpPr>
        <p:spPr>
          <a:xfrm>
            <a:off x="713325" y="1486775"/>
            <a:ext cx="7784700" cy="87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 txBox="1"/>
          <p:nvPr>
            <p:ph idx="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576" name="Google Shape;576;p15"/>
          <p:cNvGrpSpPr/>
          <p:nvPr/>
        </p:nvGrpSpPr>
        <p:grpSpPr>
          <a:xfrm rot="1194000">
            <a:off x="7738201" y="896647"/>
            <a:ext cx="673655" cy="1091794"/>
            <a:chOff x="4034450" y="1957450"/>
            <a:chExt cx="165750" cy="268625"/>
          </a:xfrm>
        </p:grpSpPr>
        <p:sp>
          <p:nvSpPr>
            <p:cNvPr id="577" name="Google Shape;577;p15"/>
            <p:cNvSpPr/>
            <p:nvPr/>
          </p:nvSpPr>
          <p:spPr>
            <a:xfrm>
              <a:off x="4049300" y="1957450"/>
              <a:ext cx="125050" cy="150600"/>
            </a:xfrm>
            <a:custGeom>
              <a:rect b="b" l="l" r="r" t="t"/>
              <a:pathLst>
                <a:path extrusionOk="0" h="6024" w="5002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4106325" y="2108575"/>
              <a:ext cx="20950" cy="16875"/>
            </a:xfrm>
            <a:custGeom>
              <a:rect b="b" l="l" r="r" t="t"/>
              <a:pathLst>
                <a:path extrusionOk="0" h="675" w="838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4107375" y="2126975"/>
              <a:ext cx="15175" cy="46550"/>
            </a:xfrm>
            <a:custGeom>
              <a:rect b="b" l="l" r="r" t="t"/>
              <a:pathLst>
                <a:path extrusionOk="0" h="1862" w="607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4110275" y="2101200"/>
              <a:ext cx="89925" cy="76950"/>
            </a:xfrm>
            <a:custGeom>
              <a:rect b="b" l="l" r="r" t="t"/>
              <a:pathLst>
                <a:path extrusionOk="0" h="3078" w="3597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4177350" y="2107650"/>
              <a:ext cx="20800" cy="112100"/>
            </a:xfrm>
            <a:custGeom>
              <a:rect b="b" l="l" r="r" t="t"/>
              <a:pathLst>
                <a:path extrusionOk="0" h="4484" w="832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056600" y="2210075"/>
              <a:ext cx="132400" cy="16000"/>
            </a:xfrm>
            <a:custGeom>
              <a:rect b="b" l="l" r="r" t="t"/>
              <a:pathLst>
                <a:path extrusionOk="0" h="640" w="5296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035175" y="2117575"/>
              <a:ext cx="34825" cy="105675"/>
            </a:xfrm>
            <a:custGeom>
              <a:rect b="b" l="l" r="r" t="t"/>
              <a:pathLst>
                <a:path extrusionOk="0" h="4227" w="1393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034450" y="2102950"/>
              <a:ext cx="67075" cy="23850"/>
            </a:xfrm>
            <a:custGeom>
              <a:rect b="b" l="l" r="r" t="t"/>
              <a:pathLst>
                <a:path extrusionOk="0" h="954" w="2683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088775" y="2105150"/>
              <a:ext cx="28375" cy="70750"/>
            </a:xfrm>
            <a:custGeom>
              <a:rect b="b" l="l" r="r" t="t"/>
              <a:pathLst>
                <a:path extrusionOk="0" h="2830" w="1135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15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5"/>
          <p:cNvSpPr txBox="1"/>
          <p:nvPr/>
        </p:nvSpPr>
        <p:spPr>
          <a:xfrm>
            <a:off x="1024975" y="1820850"/>
            <a:ext cx="2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Distribusi Frekuensi Gender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88" name="Google Shape;5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24" y="2623075"/>
            <a:ext cx="3250800" cy="18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15"/>
          <p:cNvSpPr txBox="1"/>
          <p:nvPr/>
        </p:nvSpPr>
        <p:spPr>
          <a:xfrm>
            <a:off x="5721050" y="3024175"/>
            <a:ext cx="1730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90" name="Google Shape;5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519" y="2626400"/>
            <a:ext cx="3172231" cy="19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15"/>
          <p:cNvSpPr txBox="1"/>
          <p:nvPr/>
        </p:nvSpPr>
        <p:spPr>
          <a:xfrm>
            <a:off x="4643525" y="1820850"/>
            <a:ext cx="2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Distribusi Frekuensi Phone Service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6"/>
          <p:cNvSpPr/>
          <p:nvPr/>
        </p:nvSpPr>
        <p:spPr>
          <a:xfrm rot="1058718">
            <a:off x="7379812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6"/>
          <p:cNvSpPr/>
          <p:nvPr/>
        </p:nvSpPr>
        <p:spPr>
          <a:xfrm>
            <a:off x="713325" y="2426325"/>
            <a:ext cx="7784700" cy="2277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6"/>
          <p:cNvSpPr/>
          <p:nvPr/>
        </p:nvSpPr>
        <p:spPr>
          <a:xfrm>
            <a:off x="713325" y="1486775"/>
            <a:ext cx="7784700" cy="87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6"/>
          <p:cNvSpPr txBox="1"/>
          <p:nvPr>
            <p:ph idx="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600" name="Google Shape;600;p16"/>
          <p:cNvGrpSpPr/>
          <p:nvPr/>
        </p:nvGrpSpPr>
        <p:grpSpPr>
          <a:xfrm rot="1194000">
            <a:off x="7738201" y="896647"/>
            <a:ext cx="673655" cy="1091794"/>
            <a:chOff x="4034450" y="1957450"/>
            <a:chExt cx="165750" cy="268625"/>
          </a:xfrm>
        </p:grpSpPr>
        <p:sp>
          <p:nvSpPr>
            <p:cNvPr id="601" name="Google Shape;601;p16"/>
            <p:cNvSpPr/>
            <p:nvPr/>
          </p:nvSpPr>
          <p:spPr>
            <a:xfrm>
              <a:off x="4049300" y="1957450"/>
              <a:ext cx="125050" cy="150600"/>
            </a:xfrm>
            <a:custGeom>
              <a:rect b="b" l="l" r="r" t="t"/>
              <a:pathLst>
                <a:path extrusionOk="0" h="6024" w="5002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4106325" y="2108575"/>
              <a:ext cx="20950" cy="16875"/>
            </a:xfrm>
            <a:custGeom>
              <a:rect b="b" l="l" r="r" t="t"/>
              <a:pathLst>
                <a:path extrusionOk="0" h="675" w="838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4107375" y="2126975"/>
              <a:ext cx="15175" cy="46550"/>
            </a:xfrm>
            <a:custGeom>
              <a:rect b="b" l="l" r="r" t="t"/>
              <a:pathLst>
                <a:path extrusionOk="0" h="1862" w="607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4110275" y="2101200"/>
              <a:ext cx="89925" cy="76950"/>
            </a:xfrm>
            <a:custGeom>
              <a:rect b="b" l="l" r="r" t="t"/>
              <a:pathLst>
                <a:path extrusionOk="0" h="3078" w="3597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4177350" y="2107650"/>
              <a:ext cx="20800" cy="112100"/>
            </a:xfrm>
            <a:custGeom>
              <a:rect b="b" l="l" r="r" t="t"/>
              <a:pathLst>
                <a:path extrusionOk="0" h="4484" w="832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056600" y="2210075"/>
              <a:ext cx="132400" cy="16000"/>
            </a:xfrm>
            <a:custGeom>
              <a:rect b="b" l="l" r="r" t="t"/>
              <a:pathLst>
                <a:path extrusionOk="0" h="640" w="5296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035175" y="2117575"/>
              <a:ext cx="34825" cy="105675"/>
            </a:xfrm>
            <a:custGeom>
              <a:rect b="b" l="l" r="r" t="t"/>
              <a:pathLst>
                <a:path extrusionOk="0" h="4227" w="1393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4034450" y="2102950"/>
              <a:ext cx="67075" cy="23850"/>
            </a:xfrm>
            <a:custGeom>
              <a:rect b="b" l="l" r="r" t="t"/>
              <a:pathLst>
                <a:path extrusionOk="0" h="954" w="2683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088775" y="2105150"/>
              <a:ext cx="28375" cy="70750"/>
            </a:xfrm>
            <a:custGeom>
              <a:rect b="b" l="l" r="r" t="t"/>
              <a:pathLst>
                <a:path extrusionOk="0" h="2830" w="1135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16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848" y="2834825"/>
            <a:ext cx="2435675" cy="1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74" y="2834825"/>
            <a:ext cx="2294503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7599" y="2834828"/>
            <a:ext cx="2294500" cy="1559022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16"/>
          <p:cNvSpPr txBox="1"/>
          <p:nvPr/>
        </p:nvSpPr>
        <p:spPr>
          <a:xfrm>
            <a:off x="998300" y="1656800"/>
            <a:ext cx="54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Distribusi Frekuensi dari Variabel Numerik dengan Churn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"/>
          <p:cNvSpPr/>
          <p:nvPr/>
        </p:nvSpPr>
        <p:spPr>
          <a:xfrm rot="1058718">
            <a:off x="7379812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7"/>
          <p:cNvSpPr/>
          <p:nvPr/>
        </p:nvSpPr>
        <p:spPr>
          <a:xfrm>
            <a:off x="713325" y="2426325"/>
            <a:ext cx="7784700" cy="2277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7"/>
          <p:cNvSpPr/>
          <p:nvPr/>
        </p:nvSpPr>
        <p:spPr>
          <a:xfrm>
            <a:off x="713325" y="1486775"/>
            <a:ext cx="7784700" cy="87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7"/>
          <p:cNvSpPr txBox="1"/>
          <p:nvPr>
            <p:ph idx="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623" name="Google Shape;623;p17"/>
          <p:cNvGrpSpPr/>
          <p:nvPr/>
        </p:nvGrpSpPr>
        <p:grpSpPr>
          <a:xfrm rot="1194000">
            <a:off x="7738201" y="896647"/>
            <a:ext cx="673655" cy="1091794"/>
            <a:chOff x="4034450" y="1957450"/>
            <a:chExt cx="165750" cy="268625"/>
          </a:xfrm>
        </p:grpSpPr>
        <p:sp>
          <p:nvSpPr>
            <p:cNvPr id="624" name="Google Shape;624;p17"/>
            <p:cNvSpPr/>
            <p:nvPr/>
          </p:nvSpPr>
          <p:spPr>
            <a:xfrm>
              <a:off x="4049300" y="1957450"/>
              <a:ext cx="125050" cy="150600"/>
            </a:xfrm>
            <a:custGeom>
              <a:rect b="b" l="l" r="r" t="t"/>
              <a:pathLst>
                <a:path extrusionOk="0" h="6024" w="5002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4106325" y="2108575"/>
              <a:ext cx="20950" cy="16875"/>
            </a:xfrm>
            <a:custGeom>
              <a:rect b="b" l="l" r="r" t="t"/>
              <a:pathLst>
                <a:path extrusionOk="0" h="675" w="838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4107375" y="2126975"/>
              <a:ext cx="15175" cy="46550"/>
            </a:xfrm>
            <a:custGeom>
              <a:rect b="b" l="l" r="r" t="t"/>
              <a:pathLst>
                <a:path extrusionOk="0" h="1862" w="607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4110275" y="2101200"/>
              <a:ext cx="89925" cy="76950"/>
            </a:xfrm>
            <a:custGeom>
              <a:rect b="b" l="l" r="r" t="t"/>
              <a:pathLst>
                <a:path extrusionOk="0" h="3078" w="3597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4177350" y="2107650"/>
              <a:ext cx="20800" cy="112100"/>
            </a:xfrm>
            <a:custGeom>
              <a:rect b="b" l="l" r="r" t="t"/>
              <a:pathLst>
                <a:path extrusionOk="0" h="4484" w="832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4056600" y="2210075"/>
              <a:ext cx="132400" cy="16000"/>
            </a:xfrm>
            <a:custGeom>
              <a:rect b="b" l="l" r="r" t="t"/>
              <a:pathLst>
                <a:path extrusionOk="0" h="640" w="5296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035175" y="2117575"/>
              <a:ext cx="34825" cy="105675"/>
            </a:xfrm>
            <a:custGeom>
              <a:rect b="b" l="l" r="r" t="t"/>
              <a:pathLst>
                <a:path extrusionOk="0" h="4227" w="1393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4034450" y="2102950"/>
              <a:ext cx="67075" cy="23850"/>
            </a:xfrm>
            <a:custGeom>
              <a:rect b="b" l="l" r="r" t="t"/>
              <a:pathLst>
                <a:path extrusionOk="0" h="954" w="2683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4088775" y="2105150"/>
              <a:ext cx="28375" cy="70750"/>
            </a:xfrm>
            <a:custGeom>
              <a:rect b="b" l="l" r="r" t="t"/>
              <a:pathLst>
                <a:path extrusionOk="0" h="2830" w="1135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17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7"/>
          <p:cNvSpPr txBox="1"/>
          <p:nvPr/>
        </p:nvSpPr>
        <p:spPr>
          <a:xfrm>
            <a:off x="837325" y="1752900"/>
            <a:ext cx="4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Korelasi Antara Variabel Kategorik dengan Variabel Churn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35" name="Google Shape;6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400" y="2888275"/>
            <a:ext cx="7256574" cy="113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"/>
          <p:cNvSpPr/>
          <p:nvPr/>
        </p:nvSpPr>
        <p:spPr>
          <a:xfrm rot="1058718">
            <a:off x="7379812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8"/>
          <p:cNvSpPr/>
          <p:nvPr/>
        </p:nvSpPr>
        <p:spPr>
          <a:xfrm>
            <a:off x="713325" y="2426325"/>
            <a:ext cx="7784700" cy="2277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8"/>
          <p:cNvSpPr/>
          <p:nvPr/>
        </p:nvSpPr>
        <p:spPr>
          <a:xfrm>
            <a:off x="713325" y="1486775"/>
            <a:ext cx="7784700" cy="87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8"/>
          <p:cNvSpPr txBox="1"/>
          <p:nvPr>
            <p:ph idx="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644" name="Google Shape;644;p18"/>
          <p:cNvGrpSpPr/>
          <p:nvPr/>
        </p:nvGrpSpPr>
        <p:grpSpPr>
          <a:xfrm rot="1194000">
            <a:off x="7738201" y="896647"/>
            <a:ext cx="673655" cy="1091794"/>
            <a:chOff x="4034450" y="1957450"/>
            <a:chExt cx="165750" cy="268625"/>
          </a:xfrm>
        </p:grpSpPr>
        <p:sp>
          <p:nvSpPr>
            <p:cNvPr id="645" name="Google Shape;645;p18"/>
            <p:cNvSpPr/>
            <p:nvPr/>
          </p:nvSpPr>
          <p:spPr>
            <a:xfrm>
              <a:off x="4049300" y="1957450"/>
              <a:ext cx="125050" cy="150600"/>
            </a:xfrm>
            <a:custGeom>
              <a:rect b="b" l="l" r="r" t="t"/>
              <a:pathLst>
                <a:path extrusionOk="0" h="6024" w="5002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106325" y="2108575"/>
              <a:ext cx="20950" cy="16875"/>
            </a:xfrm>
            <a:custGeom>
              <a:rect b="b" l="l" r="r" t="t"/>
              <a:pathLst>
                <a:path extrusionOk="0" h="675" w="838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4107375" y="2126975"/>
              <a:ext cx="15175" cy="46550"/>
            </a:xfrm>
            <a:custGeom>
              <a:rect b="b" l="l" r="r" t="t"/>
              <a:pathLst>
                <a:path extrusionOk="0" h="1862" w="607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4110275" y="2101200"/>
              <a:ext cx="89925" cy="76950"/>
            </a:xfrm>
            <a:custGeom>
              <a:rect b="b" l="l" r="r" t="t"/>
              <a:pathLst>
                <a:path extrusionOk="0" h="3078" w="3597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177350" y="2107650"/>
              <a:ext cx="20800" cy="112100"/>
            </a:xfrm>
            <a:custGeom>
              <a:rect b="b" l="l" r="r" t="t"/>
              <a:pathLst>
                <a:path extrusionOk="0" h="4484" w="832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4056600" y="2210075"/>
              <a:ext cx="132400" cy="16000"/>
            </a:xfrm>
            <a:custGeom>
              <a:rect b="b" l="l" r="r" t="t"/>
              <a:pathLst>
                <a:path extrusionOk="0" h="640" w="5296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035175" y="2117575"/>
              <a:ext cx="34825" cy="105675"/>
            </a:xfrm>
            <a:custGeom>
              <a:rect b="b" l="l" r="r" t="t"/>
              <a:pathLst>
                <a:path extrusionOk="0" h="4227" w="1393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034450" y="2102950"/>
              <a:ext cx="67075" cy="23850"/>
            </a:xfrm>
            <a:custGeom>
              <a:rect b="b" l="l" r="r" t="t"/>
              <a:pathLst>
                <a:path extrusionOk="0" h="954" w="2683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088775" y="2105150"/>
              <a:ext cx="28375" cy="70750"/>
            </a:xfrm>
            <a:custGeom>
              <a:rect b="b" l="l" r="r" t="t"/>
              <a:pathLst>
                <a:path extrusionOk="0" h="2830" w="1135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18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8"/>
          <p:cNvSpPr txBox="1"/>
          <p:nvPr/>
        </p:nvSpPr>
        <p:spPr>
          <a:xfrm>
            <a:off x="829175" y="1726175"/>
            <a:ext cx="4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Korelasi Antar Variabel Numerik dan Churn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56" name="Google Shape;6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338" y="2426324"/>
            <a:ext cx="3431276" cy="22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/>
          <p:nvPr/>
        </p:nvSpPr>
        <p:spPr>
          <a:xfrm rot="1058718">
            <a:off x="7379812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9"/>
          <p:cNvSpPr/>
          <p:nvPr/>
        </p:nvSpPr>
        <p:spPr>
          <a:xfrm>
            <a:off x="713325" y="2426325"/>
            <a:ext cx="7784700" cy="2277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9"/>
          <p:cNvSpPr/>
          <p:nvPr/>
        </p:nvSpPr>
        <p:spPr>
          <a:xfrm>
            <a:off x="713325" y="1486775"/>
            <a:ext cx="7784700" cy="87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9"/>
          <p:cNvSpPr txBox="1"/>
          <p:nvPr>
            <p:ph idx="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665" name="Google Shape;665;p19"/>
          <p:cNvGrpSpPr/>
          <p:nvPr/>
        </p:nvGrpSpPr>
        <p:grpSpPr>
          <a:xfrm rot="1194000">
            <a:off x="7738201" y="896647"/>
            <a:ext cx="673655" cy="1091794"/>
            <a:chOff x="4034450" y="1957450"/>
            <a:chExt cx="165750" cy="268625"/>
          </a:xfrm>
        </p:grpSpPr>
        <p:sp>
          <p:nvSpPr>
            <p:cNvPr id="666" name="Google Shape;666;p19"/>
            <p:cNvSpPr/>
            <p:nvPr/>
          </p:nvSpPr>
          <p:spPr>
            <a:xfrm>
              <a:off x="4049300" y="1957450"/>
              <a:ext cx="125050" cy="150600"/>
            </a:xfrm>
            <a:custGeom>
              <a:rect b="b" l="l" r="r" t="t"/>
              <a:pathLst>
                <a:path extrusionOk="0" h="6024" w="5002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106325" y="2108575"/>
              <a:ext cx="20950" cy="16875"/>
            </a:xfrm>
            <a:custGeom>
              <a:rect b="b" l="l" r="r" t="t"/>
              <a:pathLst>
                <a:path extrusionOk="0" h="675" w="838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107375" y="2126975"/>
              <a:ext cx="15175" cy="46550"/>
            </a:xfrm>
            <a:custGeom>
              <a:rect b="b" l="l" r="r" t="t"/>
              <a:pathLst>
                <a:path extrusionOk="0" h="1862" w="607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110275" y="2101200"/>
              <a:ext cx="89925" cy="76950"/>
            </a:xfrm>
            <a:custGeom>
              <a:rect b="b" l="l" r="r" t="t"/>
              <a:pathLst>
                <a:path extrusionOk="0" h="3078" w="3597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177350" y="2107650"/>
              <a:ext cx="20800" cy="112100"/>
            </a:xfrm>
            <a:custGeom>
              <a:rect b="b" l="l" r="r" t="t"/>
              <a:pathLst>
                <a:path extrusionOk="0" h="4484" w="832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056600" y="2210075"/>
              <a:ext cx="132400" cy="16000"/>
            </a:xfrm>
            <a:custGeom>
              <a:rect b="b" l="l" r="r" t="t"/>
              <a:pathLst>
                <a:path extrusionOk="0" h="640" w="5296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035175" y="2117575"/>
              <a:ext cx="34825" cy="105675"/>
            </a:xfrm>
            <a:custGeom>
              <a:rect b="b" l="l" r="r" t="t"/>
              <a:pathLst>
                <a:path extrusionOk="0" h="4227" w="1393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034450" y="2102950"/>
              <a:ext cx="67075" cy="23850"/>
            </a:xfrm>
            <a:custGeom>
              <a:rect b="b" l="l" r="r" t="t"/>
              <a:pathLst>
                <a:path extrusionOk="0" h="954" w="2683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088775" y="2105150"/>
              <a:ext cx="28375" cy="70750"/>
            </a:xfrm>
            <a:custGeom>
              <a:rect b="b" l="l" r="r" t="t"/>
              <a:pathLst>
                <a:path extrusionOk="0" h="2830" w="1135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19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 txBox="1"/>
          <p:nvPr/>
        </p:nvSpPr>
        <p:spPr>
          <a:xfrm>
            <a:off x="837325" y="1752900"/>
            <a:ext cx="4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Melihat Outlier pada Data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77" name="Google Shape;677;p19"/>
          <p:cNvPicPr preferRelativeResize="0"/>
          <p:nvPr/>
        </p:nvPicPr>
        <p:blipFill rotWithShape="1">
          <a:blip r:embed="rId3">
            <a:alphaModFix/>
          </a:blip>
          <a:srcRect b="0" l="0" r="68661" t="0"/>
          <a:stretch/>
        </p:blipFill>
        <p:spPr>
          <a:xfrm>
            <a:off x="837325" y="2628276"/>
            <a:ext cx="2561300" cy="18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19"/>
          <p:cNvPicPr preferRelativeResize="0"/>
          <p:nvPr/>
        </p:nvPicPr>
        <p:blipFill rotWithShape="1">
          <a:blip r:embed="rId4">
            <a:alphaModFix/>
          </a:blip>
          <a:srcRect b="0" l="33349" r="33405" t="0"/>
          <a:stretch/>
        </p:blipFill>
        <p:spPr>
          <a:xfrm>
            <a:off x="3303950" y="2628275"/>
            <a:ext cx="2717221" cy="18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19"/>
          <p:cNvPicPr preferRelativeResize="0"/>
          <p:nvPr/>
        </p:nvPicPr>
        <p:blipFill rotWithShape="1">
          <a:blip r:embed="rId5">
            <a:alphaModFix/>
          </a:blip>
          <a:srcRect b="0" l="69643" r="0" t="0"/>
          <a:stretch/>
        </p:blipFill>
        <p:spPr>
          <a:xfrm>
            <a:off x="5949618" y="2628275"/>
            <a:ext cx="2481107" cy="1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Apa itu Churn?</a:t>
            </a:r>
            <a:endParaRPr/>
          </a:p>
        </p:txBody>
      </p:sp>
      <p:sp>
        <p:nvSpPr>
          <p:cNvPr id="190" name="Google Shape;190;p2"/>
          <p:cNvSpPr txBox="1"/>
          <p:nvPr>
            <p:ph idx="1" type="subTitle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Churn adalah pelanggan yang berhenti menggunakan layanan dari perusahaan</a:t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"/>
          <p:cNvGrpSpPr/>
          <p:nvPr/>
        </p:nvGrpSpPr>
        <p:grpSpPr>
          <a:xfrm rot="1799990">
            <a:off x="6814905" y="2908698"/>
            <a:ext cx="1169050" cy="1306836"/>
            <a:chOff x="2341575" y="2980975"/>
            <a:chExt cx="548950" cy="613650"/>
          </a:xfrm>
        </p:grpSpPr>
        <p:sp>
          <p:nvSpPr>
            <p:cNvPr id="194" name="Google Shape;194;p2"/>
            <p:cNvSpPr/>
            <p:nvPr/>
          </p:nvSpPr>
          <p:spPr>
            <a:xfrm>
              <a:off x="2585175" y="2980975"/>
              <a:ext cx="28650" cy="91825"/>
            </a:xfrm>
            <a:custGeom>
              <a:rect b="b" l="l" r="r" t="t"/>
              <a:pathLst>
                <a:path extrusionOk="0" h="3673" w="1146">
                  <a:moveTo>
                    <a:pt x="224" y="0"/>
                  </a:moveTo>
                  <a:cubicBezTo>
                    <a:pt x="159" y="0"/>
                    <a:pt x="96" y="44"/>
                    <a:pt x="84" y="114"/>
                  </a:cubicBezTo>
                  <a:cubicBezTo>
                    <a:pt x="0" y="1160"/>
                    <a:pt x="168" y="2227"/>
                    <a:pt x="251" y="3274"/>
                  </a:cubicBezTo>
                  <a:cubicBezTo>
                    <a:pt x="280" y="3548"/>
                    <a:pt x="475" y="3673"/>
                    <a:pt x="671" y="3673"/>
                  </a:cubicBezTo>
                  <a:cubicBezTo>
                    <a:pt x="908" y="3673"/>
                    <a:pt x="1146" y="3490"/>
                    <a:pt x="1088" y="3169"/>
                  </a:cubicBezTo>
                  <a:cubicBezTo>
                    <a:pt x="879" y="2123"/>
                    <a:pt x="712" y="1077"/>
                    <a:pt x="356" y="93"/>
                  </a:cubicBezTo>
                  <a:cubicBezTo>
                    <a:pt x="328" y="28"/>
                    <a:pt x="276" y="0"/>
                    <a:pt x="2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729225" y="3039075"/>
              <a:ext cx="66900" cy="77700"/>
            </a:xfrm>
            <a:custGeom>
              <a:rect b="b" l="l" r="r" t="t"/>
              <a:pathLst>
                <a:path extrusionOk="0" h="3108" w="2676">
                  <a:moveTo>
                    <a:pt x="2457" y="1"/>
                  </a:moveTo>
                  <a:cubicBezTo>
                    <a:pt x="2426" y="1"/>
                    <a:pt x="2392" y="9"/>
                    <a:pt x="2357" y="29"/>
                  </a:cubicBezTo>
                  <a:cubicBezTo>
                    <a:pt x="1436" y="594"/>
                    <a:pt x="683" y="1598"/>
                    <a:pt x="160" y="2519"/>
                  </a:cubicBezTo>
                  <a:cubicBezTo>
                    <a:pt x="0" y="2823"/>
                    <a:pt x="273" y="3107"/>
                    <a:pt x="531" y="3107"/>
                  </a:cubicBezTo>
                  <a:cubicBezTo>
                    <a:pt x="646" y="3107"/>
                    <a:pt x="759" y="3051"/>
                    <a:pt x="829" y="2916"/>
                  </a:cubicBezTo>
                  <a:cubicBezTo>
                    <a:pt x="1331" y="1975"/>
                    <a:pt x="2168" y="1242"/>
                    <a:pt x="2608" y="280"/>
                  </a:cubicBezTo>
                  <a:cubicBezTo>
                    <a:pt x="2676" y="161"/>
                    <a:pt x="2592" y="1"/>
                    <a:pt x="24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508275" y="3172900"/>
              <a:ext cx="240125" cy="421725"/>
            </a:xfrm>
            <a:custGeom>
              <a:rect b="b" l="l" r="r" t="t"/>
              <a:pathLst>
                <a:path extrusionOk="0" h="16869" w="9605">
                  <a:moveTo>
                    <a:pt x="5796" y="4928"/>
                  </a:moveTo>
                  <a:lnTo>
                    <a:pt x="5796" y="4928"/>
                  </a:lnTo>
                  <a:cubicBezTo>
                    <a:pt x="5901" y="5180"/>
                    <a:pt x="5880" y="5431"/>
                    <a:pt x="5755" y="5661"/>
                  </a:cubicBezTo>
                  <a:cubicBezTo>
                    <a:pt x="5671" y="5410"/>
                    <a:pt x="5692" y="5180"/>
                    <a:pt x="5796" y="4928"/>
                  </a:cubicBezTo>
                  <a:close/>
                  <a:moveTo>
                    <a:pt x="4227" y="4928"/>
                  </a:moveTo>
                  <a:cubicBezTo>
                    <a:pt x="4311" y="5012"/>
                    <a:pt x="4374" y="5138"/>
                    <a:pt x="4415" y="5284"/>
                  </a:cubicBezTo>
                  <a:cubicBezTo>
                    <a:pt x="4499" y="5514"/>
                    <a:pt x="4457" y="5765"/>
                    <a:pt x="4436" y="6037"/>
                  </a:cubicBezTo>
                  <a:cubicBezTo>
                    <a:pt x="4164" y="5724"/>
                    <a:pt x="4081" y="5284"/>
                    <a:pt x="4227" y="4928"/>
                  </a:cubicBezTo>
                  <a:close/>
                  <a:moveTo>
                    <a:pt x="6580" y="4339"/>
                  </a:moveTo>
                  <a:cubicBezTo>
                    <a:pt x="6823" y="4339"/>
                    <a:pt x="7029" y="4496"/>
                    <a:pt x="7052" y="4887"/>
                  </a:cubicBezTo>
                  <a:cubicBezTo>
                    <a:pt x="7094" y="5640"/>
                    <a:pt x="6738" y="6435"/>
                    <a:pt x="6424" y="7105"/>
                  </a:cubicBezTo>
                  <a:cubicBezTo>
                    <a:pt x="6006" y="8046"/>
                    <a:pt x="5169" y="9511"/>
                    <a:pt x="5692" y="10557"/>
                  </a:cubicBezTo>
                  <a:cubicBezTo>
                    <a:pt x="5483" y="10578"/>
                    <a:pt x="5315" y="10578"/>
                    <a:pt x="5106" y="10620"/>
                  </a:cubicBezTo>
                  <a:cubicBezTo>
                    <a:pt x="4813" y="10641"/>
                    <a:pt x="4499" y="10662"/>
                    <a:pt x="4206" y="10682"/>
                  </a:cubicBezTo>
                  <a:lnTo>
                    <a:pt x="4185" y="10682"/>
                  </a:lnTo>
                  <a:cubicBezTo>
                    <a:pt x="4123" y="9427"/>
                    <a:pt x="3704" y="8234"/>
                    <a:pt x="3223" y="7084"/>
                  </a:cubicBezTo>
                  <a:cubicBezTo>
                    <a:pt x="2909" y="6372"/>
                    <a:pt x="2553" y="5347"/>
                    <a:pt x="3390" y="4824"/>
                  </a:cubicBezTo>
                  <a:cubicBezTo>
                    <a:pt x="3524" y="4743"/>
                    <a:pt x="3658" y="4706"/>
                    <a:pt x="3787" y="4706"/>
                  </a:cubicBezTo>
                  <a:cubicBezTo>
                    <a:pt x="3859" y="4706"/>
                    <a:pt x="3929" y="4718"/>
                    <a:pt x="3997" y="4740"/>
                  </a:cubicBezTo>
                  <a:cubicBezTo>
                    <a:pt x="3746" y="5305"/>
                    <a:pt x="3892" y="6058"/>
                    <a:pt x="4499" y="6456"/>
                  </a:cubicBezTo>
                  <a:cubicBezTo>
                    <a:pt x="4522" y="6467"/>
                    <a:pt x="4547" y="6472"/>
                    <a:pt x="4572" y="6472"/>
                  </a:cubicBezTo>
                  <a:cubicBezTo>
                    <a:pt x="4641" y="6472"/>
                    <a:pt x="4708" y="6433"/>
                    <a:pt x="4708" y="6372"/>
                  </a:cubicBezTo>
                  <a:cubicBezTo>
                    <a:pt x="4792" y="5828"/>
                    <a:pt x="4834" y="5096"/>
                    <a:pt x="4415" y="4677"/>
                  </a:cubicBezTo>
                  <a:cubicBezTo>
                    <a:pt x="4520" y="4573"/>
                    <a:pt x="4646" y="4489"/>
                    <a:pt x="4834" y="4426"/>
                  </a:cubicBezTo>
                  <a:cubicBezTo>
                    <a:pt x="4898" y="4414"/>
                    <a:pt x="4960" y="4408"/>
                    <a:pt x="5019" y="4408"/>
                  </a:cubicBezTo>
                  <a:cubicBezTo>
                    <a:pt x="5254" y="4408"/>
                    <a:pt x="5454" y="4498"/>
                    <a:pt x="5587" y="4615"/>
                  </a:cubicBezTo>
                  <a:cubicBezTo>
                    <a:pt x="5336" y="5033"/>
                    <a:pt x="5315" y="5577"/>
                    <a:pt x="5566" y="5996"/>
                  </a:cubicBezTo>
                  <a:cubicBezTo>
                    <a:pt x="5604" y="6046"/>
                    <a:pt x="5658" y="6074"/>
                    <a:pt x="5708" y="6074"/>
                  </a:cubicBezTo>
                  <a:cubicBezTo>
                    <a:pt x="5740" y="6074"/>
                    <a:pt x="5772" y="6062"/>
                    <a:pt x="5796" y="6037"/>
                  </a:cubicBezTo>
                  <a:cubicBezTo>
                    <a:pt x="6215" y="5640"/>
                    <a:pt x="6257" y="5033"/>
                    <a:pt x="5985" y="4615"/>
                  </a:cubicBezTo>
                  <a:cubicBezTo>
                    <a:pt x="6155" y="4445"/>
                    <a:pt x="6380" y="4339"/>
                    <a:pt x="6580" y="4339"/>
                  </a:cubicBezTo>
                  <a:close/>
                  <a:moveTo>
                    <a:pt x="4988" y="353"/>
                  </a:moveTo>
                  <a:cubicBezTo>
                    <a:pt x="5621" y="353"/>
                    <a:pt x="6251" y="481"/>
                    <a:pt x="6822" y="744"/>
                  </a:cubicBezTo>
                  <a:cubicBezTo>
                    <a:pt x="8370" y="1476"/>
                    <a:pt x="9102" y="3150"/>
                    <a:pt x="9081" y="4803"/>
                  </a:cubicBezTo>
                  <a:cubicBezTo>
                    <a:pt x="9081" y="5870"/>
                    <a:pt x="8768" y="6958"/>
                    <a:pt x="8265" y="7900"/>
                  </a:cubicBezTo>
                  <a:cubicBezTo>
                    <a:pt x="7847" y="8695"/>
                    <a:pt x="7240" y="9490"/>
                    <a:pt x="7052" y="10410"/>
                  </a:cubicBezTo>
                  <a:lnTo>
                    <a:pt x="7052" y="10452"/>
                  </a:lnTo>
                  <a:cubicBezTo>
                    <a:pt x="6696" y="10473"/>
                    <a:pt x="6320" y="10515"/>
                    <a:pt x="5964" y="10557"/>
                  </a:cubicBezTo>
                  <a:cubicBezTo>
                    <a:pt x="5901" y="10097"/>
                    <a:pt x="5859" y="9636"/>
                    <a:pt x="5985" y="9176"/>
                  </a:cubicBezTo>
                  <a:cubicBezTo>
                    <a:pt x="6110" y="8653"/>
                    <a:pt x="6320" y="8151"/>
                    <a:pt x="6529" y="7690"/>
                  </a:cubicBezTo>
                  <a:cubicBezTo>
                    <a:pt x="6905" y="6853"/>
                    <a:pt x="7345" y="5975"/>
                    <a:pt x="7366" y="5033"/>
                  </a:cubicBezTo>
                  <a:cubicBezTo>
                    <a:pt x="7366" y="4719"/>
                    <a:pt x="7324" y="4364"/>
                    <a:pt x="7052" y="4154"/>
                  </a:cubicBezTo>
                  <a:cubicBezTo>
                    <a:pt x="6938" y="4066"/>
                    <a:pt x="6797" y="4030"/>
                    <a:pt x="6652" y="4030"/>
                  </a:cubicBezTo>
                  <a:cubicBezTo>
                    <a:pt x="6450" y="4030"/>
                    <a:pt x="6238" y="4099"/>
                    <a:pt x="6068" y="4196"/>
                  </a:cubicBezTo>
                  <a:cubicBezTo>
                    <a:pt x="5964" y="4259"/>
                    <a:pt x="5880" y="4343"/>
                    <a:pt x="5796" y="4405"/>
                  </a:cubicBezTo>
                  <a:cubicBezTo>
                    <a:pt x="5611" y="4237"/>
                    <a:pt x="5371" y="4136"/>
                    <a:pt x="5099" y="4136"/>
                  </a:cubicBezTo>
                  <a:cubicBezTo>
                    <a:pt x="5034" y="4136"/>
                    <a:pt x="4966" y="4142"/>
                    <a:pt x="4897" y="4154"/>
                  </a:cubicBezTo>
                  <a:cubicBezTo>
                    <a:pt x="4583" y="4196"/>
                    <a:pt x="4332" y="4343"/>
                    <a:pt x="4185" y="4510"/>
                  </a:cubicBezTo>
                  <a:cubicBezTo>
                    <a:pt x="4059" y="4447"/>
                    <a:pt x="3931" y="4419"/>
                    <a:pt x="3803" y="4419"/>
                  </a:cubicBezTo>
                  <a:cubicBezTo>
                    <a:pt x="3339" y="4419"/>
                    <a:pt x="2897" y="4794"/>
                    <a:pt x="2700" y="5221"/>
                  </a:cubicBezTo>
                  <a:cubicBezTo>
                    <a:pt x="2323" y="5996"/>
                    <a:pt x="2804" y="6895"/>
                    <a:pt x="3118" y="7607"/>
                  </a:cubicBezTo>
                  <a:cubicBezTo>
                    <a:pt x="3558" y="8611"/>
                    <a:pt x="3767" y="9636"/>
                    <a:pt x="3892" y="10703"/>
                  </a:cubicBezTo>
                  <a:cubicBezTo>
                    <a:pt x="3809" y="10703"/>
                    <a:pt x="3746" y="10703"/>
                    <a:pt x="3683" y="10745"/>
                  </a:cubicBezTo>
                  <a:cubicBezTo>
                    <a:pt x="3558" y="10766"/>
                    <a:pt x="3474" y="10850"/>
                    <a:pt x="3327" y="10892"/>
                  </a:cubicBezTo>
                  <a:cubicBezTo>
                    <a:pt x="3265" y="10934"/>
                    <a:pt x="3286" y="10975"/>
                    <a:pt x="3327" y="10975"/>
                  </a:cubicBezTo>
                  <a:cubicBezTo>
                    <a:pt x="3453" y="10996"/>
                    <a:pt x="3558" y="11059"/>
                    <a:pt x="3683" y="11080"/>
                  </a:cubicBezTo>
                  <a:lnTo>
                    <a:pt x="3955" y="11080"/>
                  </a:lnTo>
                  <a:cubicBezTo>
                    <a:pt x="3955" y="11143"/>
                    <a:pt x="3976" y="11206"/>
                    <a:pt x="3976" y="11268"/>
                  </a:cubicBezTo>
                  <a:cubicBezTo>
                    <a:pt x="3987" y="11342"/>
                    <a:pt x="4044" y="11378"/>
                    <a:pt x="4099" y="11378"/>
                  </a:cubicBezTo>
                  <a:cubicBezTo>
                    <a:pt x="4154" y="11378"/>
                    <a:pt x="4206" y="11342"/>
                    <a:pt x="4206" y="11268"/>
                  </a:cubicBezTo>
                  <a:lnTo>
                    <a:pt x="4206" y="11059"/>
                  </a:lnTo>
                  <a:cubicBezTo>
                    <a:pt x="4520" y="11017"/>
                    <a:pt x="4813" y="10996"/>
                    <a:pt x="5127" y="10975"/>
                  </a:cubicBezTo>
                  <a:cubicBezTo>
                    <a:pt x="5420" y="10954"/>
                    <a:pt x="5692" y="10934"/>
                    <a:pt x="5985" y="10934"/>
                  </a:cubicBezTo>
                  <a:cubicBezTo>
                    <a:pt x="5692" y="11080"/>
                    <a:pt x="5378" y="11226"/>
                    <a:pt x="5106" y="11394"/>
                  </a:cubicBezTo>
                  <a:cubicBezTo>
                    <a:pt x="4520" y="11708"/>
                    <a:pt x="3955" y="12022"/>
                    <a:pt x="3369" y="12356"/>
                  </a:cubicBezTo>
                  <a:cubicBezTo>
                    <a:pt x="3348" y="11938"/>
                    <a:pt x="3327" y="11457"/>
                    <a:pt x="3118" y="11143"/>
                  </a:cubicBezTo>
                  <a:cubicBezTo>
                    <a:pt x="3076" y="11080"/>
                    <a:pt x="3035" y="11059"/>
                    <a:pt x="3014" y="11059"/>
                  </a:cubicBezTo>
                  <a:cubicBezTo>
                    <a:pt x="2658" y="10159"/>
                    <a:pt x="2177" y="9385"/>
                    <a:pt x="1612" y="8611"/>
                  </a:cubicBezTo>
                  <a:cubicBezTo>
                    <a:pt x="1068" y="7879"/>
                    <a:pt x="670" y="7188"/>
                    <a:pt x="461" y="6288"/>
                  </a:cubicBezTo>
                  <a:cubicBezTo>
                    <a:pt x="105" y="4594"/>
                    <a:pt x="628" y="2711"/>
                    <a:pt x="1905" y="1539"/>
                  </a:cubicBezTo>
                  <a:cubicBezTo>
                    <a:pt x="2723" y="761"/>
                    <a:pt x="3859" y="353"/>
                    <a:pt x="4988" y="353"/>
                  </a:cubicBezTo>
                  <a:close/>
                  <a:moveTo>
                    <a:pt x="6843" y="10850"/>
                  </a:moveTo>
                  <a:lnTo>
                    <a:pt x="6843" y="11540"/>
                  </a:lnTo>
                  <a:cubicBezTo>
                    <a:pt x="6194" y="11791"/>
                    <a:pt x="5566" y="12273"/>
                    <a:pt x="5001" y="12649"/>
                  </a:cubicBezTo>
                  <a:cubicBezTo>
                    <a:pt x="4478" y="12963"/>
                    <a:pt x="3976" y="13298"/>
                    <a:pt x="3453" y="13612"/>
                  </a:cubicBezTo>
                  <a:cubicBezTo>
                    <a:pt x="3453" y="13340"/>
                    <a:pt x="3432" y="13047"/>
                    <a:pt x="3390" y="12775"/>
                  </a:cubicBezTo>
                  <a:cubicBezTo>
                    <a:pt x="3390" y="12712"/>
                    <a:pt x="3369" y="12628"/>
                    <a:pt x="3369" y="12524"/>
                  </a:cubicBezTo>
                  <a:cubicBezTo>
                    <a:pt x="3955" y="12210"/>
                    <a:pt x="4520" y="11875"/>
                    <a:pt x="5106" y="11582"/>
                  </a:cubicBezTo>
                  <a:cubicBezTo>
                    <a:pt x="5587" y="11310"/>
                    <a:pt x="6110" y="11101"/>
                    <a:pt x="6612" y="10871"/>
                  </a:cubicBezTo>
                  <a:cubicBezTo>
                    <a:pt x="6696" y="10871"/>
                    <a:pt x="6780" y="10871"/>
                    <a:pt x="6843" y="10850"/>
                  </a:cubicBezTo>
                  <a:close/>
                  <a:moveTo>
                    <a:pt x="6843" y="11729"/>
                  </a:moveTo>
                  <a:lnTo>
                    <a:pt x="6843" y="12817"/>
                  </a:lnTo>
                  <a:cubicBezTo>
                    <a:pt x="6278" y="13047"/>
                    <a:pt x="5713" y="13444"/>
                    <a:pt x="5190" y="13779"/>
                  </a:cubicBezTo>
                  <a:cubicBezTo>
                    <a:pt x="4667" y="14114"/>
                    <a:pt x="4123" y="14449"/>
                    <a:pt x="3579" y="14763"/>
                  </a:cubicBezTo>
                  <a:cubicBezTo>
                    <a:pt x="3599" y="14721"/>
                    <a:pt x="3599" y="14658"/>
                    <a:pt x="3579" y="14616"/>
                  </a:cubicBezTo>
                  <a:cubicBezTo>
                    <a:pt x="3558" y="14344"/>
                    <a:pt x="3537" y="14072"/>
                    <a:pt x="3474" y="13800"/>
                  </a:cubicBezTo>
                  <a:cubicBezTo>
                    <a:pt x="4018" y="13486"/>
                    <a:pt x="4562" y="13172"/>
                    <a:pt x="5085" y="12838"/>
                  </a:cubicBezTo>
                  <a:cubicBezTo>
                    <a:pt x="5650" y="12503"/>
                    <a:pt x="6320" y="12189"/>
                    <a:pt x="6843" y="11729"/>
                  </a:cubicBezTo>
                  <a:close/>
                  <a:moveTo>
                    <a:pt x="6884" y="13026"/>
                  </a:moveTo>
                  <a:lnTo>
                    <a:pt x="6884" y="14344"/>
                  </a:lnTo>
                  <a:cubicBezTo>
                    <a:pt x="6403" y="14616"/>
                    <a:pt x="5880" y="14825"/>
                    <a:pt x="5357" y="14951"/>
                  </a:cubicBezTo>
                  <a:cubicBezTo>
                    <a:pt x="5043" y="15035"/>
                    <a:pt x="4750" y="15076"/>
                    <a:pt x="4436" y="15118"/>
                  </a:cubicBezTo>
                  <a:cubicBezTo>
                    <a:pt x="4358" y="15118"/>
                    <a:pt x="4197" y="15154"/>
                    <a:pt x="4077" y="15154"/>
                  </a:cubicBezTo>
                  <a:cubicBezTo>
                    <a:pt x="4038" y="15154"/>
                    <a:pt x="4002" y="15150"/>
                    <a:pt x="3976" y="15139"/>
                  </a:cubicBezTo>
                  <a:cubicBezTo>
                    <a:pt x="3851" y="15076"/>
                    <a:pt x="3746" y="15014"/>
                    <a:pt x="3683" y="14930"/>
                  </a:cubicBezTo>
                  <a:cubicBezTo>
                    <a:pt x="4269" y="14616"/>
                    <a:pt x="4792" y="14302"/>
                    <a:pt x="5336" y="13967"/>
                  </a:cubicBezTo>
                  <a:cubicBezTo>
                    <a:pt x="5838" y="13654"/>
                    <a:pt x="6382" y="13361"/>
                    <a:pt x="6884" y="13026"/>
                  </a:cubicBezTo>
                  <a:close/>
                  <a:moveTo>
                    <a:pt x="5007" y="1"/>
                  </a:moveTo>
                  <a:cubicBezTo>
                    <a:pt x="4145" y="1"/>
                    <a:pt x="3279" y="220"/>
                    <a:pt x="2532" y="639"/>
                  </a:cubicBezTo>
                  <a:cubicBezTo>
                    <a:pt x="984" y="1539"/>
                    <a:pt x="84" y="3296"/>
                    <a:pt x="22" y="5033"/>
                  </a:cubicBezTo>
                  <a:cubicBezTo>
                    <a:pt x="1" y="6058"/>
                    <a:pt x="252" y="7125"/>
                    <a:pt x="775" y="8004"/>
                  </a:cubicBezTo>
                  <a:cubicBezTo>
                    <a:pt x="1089" y="8527"/>
                    <a:pt x="1507" y="8967"/>
                    <a:pt x="1863" y="9469"/>
                  </a:cubicBezTo>
                  <a:cubicBezTo>
                    <a:pt x="2218" y="10013"/>
                    <a:pt x="2553" y="10557"/>
                    <a:pt x="2909" y="11101"/>
                  </a:cubicBezTo>
                  <a:cubicBezTo>
                    <a:pt x="2867" y="11143"/>
                    <a:pt x="2867" y="11164"/>
                    <a:pt x="2846" y="11185"/>
                  </a:cubicBezTo>
                  <a:cubicBezTo>
                    <a:pt x="2700" y="11519"/>
                    <a:pt x="2825" y="11980"/>
                    <a:pt x="2867" y="12335"/>
                  </a:cubicBezTo>
                  <a:cubicBezTo>
                    <a:pt x="2930" y="12754"/>
                    <a:pt x="2972" y="13193"/>
                    <a:pt x="3035" y="13612"/>
                  </a:cubicBezTo>
                  <a:cubicBezTo>
                    <a:pt x="3035" y="13716"/>
                    <a:pt x="3055" y="13821"/>
                    <a:pt x="3055" y="13926"/>
                  </a:cubicBezTo>
                  <a:cubicBezTo>
                    <a:pt x="3014" y="13967"/>
                    <a:pt x="3035" y="14030"/>
                    <a:pt x="3055" y="14072"/>
                  </a:cubicBezTo>
                  <a:cubicBezTo>
                    <a:pt x="3076" y="14595"/>
                    <a:pt x="3118" y="15223"/>
                    <a:pt x="3474" y="15495"/>
                  </a:cubicBezTo>
                  <a:cubicBezTo>
                    <a:pt x="3474" y="15495"/>
                    <a:pt x="3495" y="15495"/>
                    <a:pt x="3495" y="15537"/>
                  </a:cubicBezTo>
                  <a:cubicBezTo>
                    <a:pt x="3453" y="15579"/>
                    <a:pt x="3453" y="15683"/>
                    <a:pt x="3537" y="15746"/>
                  </a:cubicBezTo>
                  <a:cubicBezTo>
                    <a:pt x="4018" y="16102"/>
                    <a:pt x="4520" y="16499"/>
                    <a:pt x="5064" y="16750"/>
                  </a:cubicBezTo>
                  <a:cubicBezTo>
                    <a:pt x="5215" y="16826"/>
                    <a:pt x="5350" y="16868"/>
                    <a:pt x="5485" y="16868"/>
                  </a:cubicBezTo>
                  <a:cubicBezTo>
                    <a:pt x="5612" y="16868"/>
                    <a:pt x="5739" y="16831"/>
                    <a:pt x="5880" y="16750"/>
                  </a:cubicBezTo>
                  <a:cubicBezTo>
                    <a:pt x="6278" y="16583"/>
                    <a:pt x="6612" y="16227"/>
                    <a:pt x="6905" y="15913"/>
                  </a:cubicBezTo>
                  <a:cubicBezTo>
                    <a:pt x="7156" y="15641"/>
                    <a:pt x="7554" y="15223"/>
                    <a:pt x="7470" y="14804"/>
                  </a:cubicBezTo>
                  <a:cubicBezTo>
                    <a:pt x="7455" y="14759"/>
                    <a:pt x="7408" y="14725"/>
                    <a:pt x="7366" y="14725"/>
                  </a:cubicBezTo>
                  <a:cubicBezTo>
                    <a:pt x="7350" y="14725"/>
                    <a:pt x="7336" y="14730"/>
                    <a:pt x="7324" y="14742"/>
                  </a:cubicBezTo>
                  <a:cubicBezTo>
                    <a:pt x="7031" y="14930"/>
                    <a:pt x="6926" y="15286"/>
                    <a:pt x="6717" y="15558"/>
                  </a:cubicBezTo>
                  <a:cubicBezTo>
                    <a:pt x="6466" y="15872"/>
                    <a:pt x="6173" y="16185"/>
                    <a:pt x="5838" y="16395"/>
                  </a:cubicBezTo>
                  <a:cubicBezTo>
                    <a:pt x="5700" y="16476"/>
                    <a:pt x="5581" y="16510"/>
                    <a:pt x="5468" y="16510"/>
                  </a:cubicBezTo>
                  <a:cubicBezTo>
                    <a:pt x="5291" y="16510"/>
                    <a:pt x="5130" y="16426"/>
                    <a:pt x="4939" y="16311"/>
                  </a:cubicBezTo>
                  <a:cubicBezTo>
                    <a:pt x="4604" y="16123"/>
                    <a:pt x="4290" y="15892"/>
                    <a:pt x="3934" y="15683"/>
                  </a:cubicBezTo>
                  <a:lnTo>
                    <a:pt x="3934" y="15683"/>
                  </a:lnTo>
                  <a:cubicBezTo>
                    <a:pt x="3999" y="15693"/>
                    <a:pt x="4066" y="15697"/>
                    <a:pt x="4134" y="15697"/>
                  </a:cubicBezTo>
                  <a:cubicBezTo>
                    <a:pt x="4504" y="15697"/>
                    <a:pt x="4907" y="15572"/>
                    <a:pt x="5190" y="15537"/>
                  </a:cubicBezTo>
                  <a:cubicBezTo>
                    <a:pt x="5943" y="15369"/>
                    <a:pt x="6612" y="15118"/>
                    <a:pt x="7261" y="14742"/>
                  </a:cubicBezTo>
                  <a:cubicBezTo>
                    <a:pt x="7345" y="14721"/>
                    <a:pt x="7366" y="14637"/>
                    <a:pt x="7366" y="14553"/>
                  </a:cubicBezTo>
                  <a:cubicBezTo>
                    <a:pt x="7345" y="13277"/>
                    <a:pt x="7345" y="11980"/>
                    <a:pt x="7324" y="10682"/>
                  </a:cubicBezTo>
                  <a:lnTo>
                    <a:pt x="7324" y="10662"/>
                  </a:lnTo>
                  <a:cubicBezTo>
                    <a:pt x="7345" y="10662"/>
                    <a:pt x="7366" y="10641"/>
                    <a:pt x="7366" y="10620"/>
                  </a:cubicBezTo>
                  <a:cubicBezTo>
                    <a:pt x="7638" y="10264"/>
                    <a:pt x="7784" y="9887"/>
                    <a:pt x="7972" y="9490"/>
                  </a:cubicBezTo>
                  <a:cubicBezTo>
                    <a:pt x="8203" y="8988"/>
                    <a:pt x="8517" y="8527"/>
                    <a:pt x="8768" y="8025"/>
                  </a:cubicBezTo>
                  <a:cubicBezTo>
                    <a:pt x="9186" y="7167"/>
                    <a:pt x="9458" y="6226"/>
                    <a:pt x="9521" y="5284"/>
                  </a:cubicBezTo>
                  <a:cubicBezTo>
                    <a:pt x="9605" y="3527"/>
                    <a:pt x="8998" y="1727"/>
                    <a:pt x="7554" y="744"/>
                  </a:cubicBezTo>
                  <a:cubicBezTo>
                    <a:pt x="6805" y="241"/>
                    <a:pt x="5908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375400" y="3400700"/>
              <a:ext cx="98225" cy="43875"/>
            </a:xfrm>
            <a:custGeom>
              <a:rect b="b" l="l" r="r" t="t"/>
              <a:pathLst>
                <a:path extrusionOk="0" h="1755" w="3929">
                  <a:moveTo>
                    <a:pt x="3576" y="1"/>
                  </a:moveTo>
                  <a:cubicBezTo>
                    <a:pt x="3570" y="1"/>
                    <a:pt x="3564" y="1"/>
                    <a:pt x="3558" y="1"/>
                  </a:cubicBezTo>
                  <a:cubicBezTo>
                    <a:pt x="2909" y="43"/>
                    <a:pt x="2365" y="252"/>
                    <a:pt x="1779" y="524"/>
                  </a:cubicBezTo>
                  <a:cubicBezTo>
                    <a:pt x="1466" y="692"/>
                    <a:pt x="1173" y="838"/>
                    <a:pt x="859" y="1006"/>
                  </a:cubicBezTo>
                  <a:cubicBezTo>
                    <a:pt x="608" y="1131"/>
                    <a:pt x="294" y="1215"/>
                    <a:pt x="85" y="1424"/>
                  </a:cubicBezTo>
                  <a:cubicBezTo>
                    <a:pt x="1" y="1529"/>
                    <a:pt x="22" y="1654"/>
                    <a:pt x="168" y="1717"/>
                  </a:cubicBezTo>
                  <a:cubicBezTo>
                    <a:pt x="242" y="1743"/>
                    <a:pt x="321" y="1754"/>
                    <a:pt x="404" y="1754"/>
                  </a:cubicBezTo>
                  <a:cubicBezTo>
                    <a:pt x="856" y="1754"/>
                    <a:pt x="1408" y="1410"/>
                    <a:pt x="1779" y="1215"/>
                  </a:cubicBezTo>
                  <a:cubicBezTo>
                    <a:pt x="2386" y="901"/>
                    <a:pt x="2993" y="587"/>
                    <a:pt x="3642" y="482"/>
                  </a:cubicBezTo>
                  <a:cubicBezTo>
                    <a:pt x="3928" y="462"/>
                    <a:pt x="3854" y="1"/>
                    <a:pt x="35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349775" y="3303950"/>
              <a:ext cx="82675" cy="14675"/>
            </a:xfrm>
            <a:custGeom>
              <a:rect b="b" l="l" r="r" t="t"/>
              <a:pathLst>
                <a:path extrusionOk="0" h="587" w="3307">
                  <a:moveTo>
                    <a:pt x="2972" y="0"/>
                  </a:moveTo>
                  <a:cubicBezTo>
                    <a:pt x="1988" y="42"/>
                    <a:pt x="1026" y="189"/>
                    <a:pt x="84" y="419"/>
                  </a:cubicBezTo>
                  <a:cubicBezTo>
                    <a:pt x="1" y="461"/>
                    <a:pt x="1" y="586"/>
                    <a:pt x="105" y="586"/>
                  </a:cubicBezTo>
                  <a:cubicBezTo>
                    <a:pt x="647" y="552"/>
                    <a:pt x="1175" y="536"/>
                    <a:pt x="1698" y="536"/>
                  </a:cubicBezTo>
                  <a:cubicBezTo>
                    <a:pt x="2125" y="536"/>
                    <a:pt x="2549" y="546"/>
                    <a:pt x="2972" y="565"/>
                  </a:cubicBezTo>
                  <a:cubicBezTo>
                    <a:pt x="3307" y="565"/>
                    <a:pt x="3307" y="0"/>
                    <a:pt x="2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341575" y="3083650"/>
              <a:ext cx="121275" cy="58175"/>
            </a:xfrm>
            <a:custGeom>
              <a:rect b="b" l="l" r="r" t="t"/>
              <a:pathLst>
                <a:path extrusionOk="0" h="2327" w="4851">
                  <a:moveTo>
                    <a:pt x="84" y="0"/>
                  </a:moveTo>
                  <a:cubicBezTo>
                    <a:pt x="44" y="0"/>
                    <a:pt x="1" y="69"/>
                    <a:pt x="57" y="87"/>
                  </a:cubicBezTo>
                  <a:cubicBezTo>
                    <a:pt x="1438" y="924"/>
                    <a:pt x="2881" y="1656"/>
                    <a:pt x="4367" y="2305"/>
                  </a:cubicBezTo>
                  <a:cubicBezTo>
                    <a:pt x="4407" y="2320"/>
                    <a:pt x="4444" y="2327"/>
                    <a:pt x="4479" y="2327"/>
                  </a:cubicBezTo>
                  <a:cubicBezTo>
                    <a:pt x="4739" y="2327"/>
                    <a:pt x="4851" y="1955"/>
                    <a:pt x="4555" y="1845"/>
                  </a:cubicBezTo>
                  <a:cubicBezTo>
                    <a:pt x="3049" y="1259"/>
                    <a:pt x="1563" y="631"/>
                    <a:pt x="99" y="3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786975" y="3172475"/>
              <a:ext cx="85925" cy="35725"/>
            </a:xfrm>
            <a:custGeom>
              <a:rect b="b" l="l" r="r" t="t"/>
              <a:pathLst>
                <a:path extrusionOk="0" h="1429" w="3437">
                  <a:moveTo>
                    <a:pt x="2930" y="1"/>
                  </a:moveTo>
                  <a:cubicBezTo>
                    <a:pt x="2069" y="1"/>
                    <a:pt x="1146" y="394"/>
                    <a:pt x="382" y="740"/>
                  </a:cubicBezTo>
                  <a:cubicBezTo>
                    <a:pt x="0" y="903"/>
                    <a:pt x="217" y="1428"/>
                    <a:pt x="596" y="1428"/>
                  </a:cubicBezTo>
                  <a:cubicBezTo>
                    <a:pt x="654" y="1428"/>
                    <a:pt x="715" y="1416"/>
                    <a:pt x="779" y="1388"/>
                  </a:cubicBezTo>
                  <a:cubicBezTo>
                    <a:pt x="1218" y="1179"/>
                    <a:pt x="1700" y="1012"/>
                    <a:pt x="2139" y="824"/>
                  </a:cubicBezTo>
                  <a:cubicBezTo>
                    <a:pt x="2537" y="656"/>
                    <a:pt x="2976" y="531"/>
                    <a:pt x="3332" y="321"/>
                  </a:cubicBezTo>
                  <a:cubicBezTo>
                    <a:pt x="3436" y="279"/>
                    <a:pt x="3436" y="70"/>
                    <a:pt x="3311" y="28"/>
                  </a:cubicBezTo>
                  <a:cubicBezTo>
                    <a:pt x="3186" y="9"/>
                    <a:pt x="3058" y="1"/>
                    <a:pt x="29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4075" y="3379450"/>
              <a:ext cx="96450" cy="46975"/>
            </a:xfrm>
            <a:custGeom>
              <a:rect b="b" l="l" r="r" t="t"/>
              <a:pathLst>
                <a:path extrusionOk="0" h="1879" w="3858">
                  <a:moveTo>
                    <a:pt x="347" y="0"/>
                  </a:moveTo>
                  <a:cubicBezTo>
                    <a:pt x="78" y="0"/>
                    <a:pt x="0" y="442"/>
                    <a:pt x="286" y="537"/>
                  </a:cubicBezTo>
                  <a:cubicBezTo>
                    <a:pt x="1416" y="935"/>
                    <a:pt x="2483" y="1521"/>
                    <a:pt x="3613" y="1876"/>
                  </a:cubicBezTo>
                  <a:cubicBezTo>
                    <a:pt x="3621" y="1878"/>
                    <a:pt x="3630" y="1878"/>
                    <a:pt x="3638" y="1878"/>
                  </a:cubicBezTo>
                  <a:cubicBezTo>
                    <a:pt x="3771" y="1878"/>
                    <a:pt x="3858" y="1725"/>
                    <a:pt x="3759" y="1646"/>
                  </a:cubicBezTo>
                  <a:cubicBezTo>
                    <a:pt x="2818" y="830"/>
                    <a:pt x="1625" y="391"/>
                    <a:pt x="432" y="14"/>
                  </a:cubicBezTo>
                  <a:cubicBezTo>
                    <a:pt x="402" y="5"/>
                    <a:pt x="374" y="0"/>
                    <a:pt x="3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809050" y="3280400"/>
              <a:ext cx="74300" cy="17875"/>
            </a:xfrm>
            <a:custGeom>
              <a:rect b="b" l="l" r="r" t="t"/>
              <a:pathLst>
                <a:path extrusionOk="0" h="715" w="2972">
                  <a:moveTo>
                    <a:pt x="295" y="0"/>
                  </a:moveTo>
                  <a:cubicBezTo>
                    <a:pt x="1" y="0"/>
                    <a:pt x="7" y="462"/>
                    <a:pt x="315" y="482"/>
                  </a:cubicBezTo>
                  <a:cubicBezTo>
                    <a:pt x="754" y="503"/>
                    <a:pt x="1235" y="566"/>
                    <a:pt x="1675" y="608"/>
                  </a:cubicBezTo>
                  <a:cubicBezTo>
                    <a:pt x="1936" y="651"/>
                    <a:pt x="2227" y="715"/>
                    <a:pt x="2507" y="715"/>
                  </a:cubicBezTo>
                  <a:cubicBezTo>
                    <a:pt x="2631" y="715"/>
                    <a:pt x="2752" y="702"/>
                    <a:pt x="2867" y="670"/>
                  </a:cubicBezTo>
                  <a:cubicBezTo>
                    <a:pt x="2972" y="628"/>
                    <a:pt x="2972" y="503"/>
                    <a:pt x="2909" y="461"/>
                  </a:cubicBezTo>
                  <a:cubicBezTo>
                    <a:pt x="2553" y="210"/>
                    <a:pt x="2135" y="210"/>
                    <a:pt x="1758" y="168"/>
                  </a:cubicBezTo>
                  <a:cubicBezTo>
                    <a:pt x="1298" y="84"/>
                    <a:pt x="817" y="43"/>
                    <a:pt x="315" y="1"/>
                  </a:cubicBezTo>
                  <a:cubicBezTo>
                    <a:pt x="308" y="0"/>
                    <a:pt x="301" y="0"/>
                    <a:pt x="2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0"/>
          <p:cNvSpPr/>
          <p:nvPr/>
        </p:nvSpPr>
        <p:spPr>
          <a:xfrm>
            <a:off x="713225" y="1673538"/>
            <a:ext cx="4039200" cy="162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0"/>
          <p:cNvSpPr txBox="1"/>
          <p:nvPr>
            <p:ph type="title"/>
          </p:nvPr>
        </p:nvSpPr>
        <p:spPr>
          <a:xfrm>
            <a:off x="869700" y="1878575"/>
            <a:ext cx="3726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PEMBUATAN MODEL</a:t>
            </a:r>
            <a:endParaRPr sz="3100"/>
          </a:p>
        </p:txBody>
      </p:sp>
      <p:grpSp>
        <p:nvGrpSpPr>
          <p:cNvPr id="686" name="Google Shape;686;p20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687" name="Google Shape;687;p20"/>
            <p:cNvSpPr/>
            <p:nvPr/>
          </p:nvSpPr>
          <p:spPr>
            <a:xfrm>
              <a:off x="4955275" y="3127725"/>
              <a:ext cx="452725" cy="704825"/>
            </a:xfrm>
            <a:custGeom>
              <a:rect b="b" l="l" r="r" t="t"/>
              <a:pathLst>
                <a:path extrusionOk="0" h="28193" w="18109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5023750" y="3197825"/>
              <a:ext cx="1600150" cy="2266225"/>
            </a:xfrm>
            <a:custGeom>
              <a:rect b="b" l="l" r="r" t="t"/>
              <a:pathLst>
                <a:path extrusionOk="0" h="90649" w="64006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5145025" y="3711400"/>
              <a:ext cx="72300" cy="63925"/>
            </a:xfrm>
            <a:custGeom>
              <a:rect b="b" l="l" r="r" t="t"/>
              <a:pathLst>
                <a:path extrusionOk="0" h="2557" w="2892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5115050" y="3708775"/>
              <a:ext cx="26275" cy="60225"/>
            </a:xfrm>
            <a:custGeom>
              <a:rect b="b" l="l" r="r" t="t"/>
              <a:pathLst>
                <a:path extrusionOk="0" h="2409" w="1051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5088900" y="3697375"/>
              <a:ext cx="28650" cy="53875"/>
            </a:xfrm>
            <a:custGeom>
              <a:rect b="b" l="l" r="r" t="t"/>
              <a:pathLst>
                <a:path extrusionOk="0" h="2155" w="1146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5720400" y="3509950"/>
              <a:ext cx="80275" cy="56950"/>
            </a:xfrm>
            <a:custGeom>
              <a:rect b="b" l="l" r="r" t="t"/>
              <a:pathLst>
                <a:path extrusionOk="0" h="2278" w="3211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728800" y="3535925"/>
              <a:ext cx="51575" cy="50000"/>
            </a:xfrm>
            <a:custGeom>
              <a:rect b="b" l="l" r="r" t="t"/>
              <a:pathLst>
                <a:path extrusionOk="0" h="2000" w="2063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731300" y="3387100"/>
              <a:ext cx="128825" cy="45750"/>
            </a:xfrm>
            <a:custGeom>
              <a:rect b="b" l="l" r="r" t="t"/>
              <a:pathLst>
                <a:path extrusionOk="0" h="1830" w="5153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784750" y="3358975"/>
              <a:ext cx="116725" cy="71575"/>
            </a:xfrm>
            <a:custGeom>
              <a:rect b="b" l="l" r="r" t="t"/>
              <a:pathLst>
                <a:path extrusionOk="0" h="2863" w="4669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60250" y="3769625"/>
              <a:ext cx="134475" cy="101125"/>
            </a:xfrm>
            <a:custGeom>
              <a:rect b="b" l="l" r="r" t="t"/>
              <a:pathLst>
                <a:path extrusionOk="0" h="4045" w="5379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01950" y="3816550"/>
              <a:ext cx="87675" cy="126200"/>
            </a:xfrm>
            <a:custGeom>
              <a:rect b="b" l="l" r="r" t="t"/>
              <a:pathLst>
                <a:path extrusionOk="0" h="5048" w="3507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1"/>
          <p:cNvSpPr/>
          <p:nvPr/>
        </p:nvSpPr>
        <p:spPr>
          <a:xfrm rot="767400">
            <a:off x="7189164" y="2468457"/>
            <a:ext cx="1326662" cy="2469470"/>
          </a:xfrm>
          <a:custGeom>
            <a:rect b="b" l="l" r="r" t="t"/>
            <a:pathLst>
              <a:path extrusionOk="0" h="24889" w="13371">
                <a:moveTo>
                  <a:pt x="6362" y="402"/>
                </a:moveTo>
                <a:cubicBezTo>
                  <a:pt x="7201" y="402"/>
                  <a:pt x="8170" y="670"/>
                  <a:pt x="8768" y="761"/>
                </a:cubicBezTo>
                <a:cubicBezTo>
                  <a:pt x="9500" y="866"/>
                  <a:pt x="10985" y="824"/>
                  <a:pt x="10672" y="1661"/>
                </a:cubicBezTo>
                <a:cubicBezTo>
                  <a:pt x="9960" y="1347"/>
                  <a:pt x="8747" y="1368"/>
                  <a:pt x="8182" y="1284"/>
                </a:cubicBezTo>
                <a:cubicBezTo>
                  <a:pt x="7324" y="1159"/>
                  <a:pt x="6487" y="971"/>
                  <a:pt x="5629" y="866"/>
                </a:cubicBezTo>
                <a:cubicBezTo>
                  <a:pt x="5441" y="845"/>
                  <a:pt x="5252" y="803"/>
                  <a:pt x="5085" y="803"/>
                </a:cubicBezTo>
                <a:cubicBezTo>
                  <a:pt x="5386" y="502"/>
                  <a:pt x="5850" y="402"/>
                  <a:pt x="6362" y="402"/>
                </a:cubicBezTo>
                <a:close/>
                <a:moveTo>
                  <a:pt x="11257" y="1598"/>
                </a:moveTo>
                <a:cubicBezTo>
                  <a:pt x="11362" y="2540"/>
                  <a:pt x="11634" y="4528"/>
                  <a:pt x="10839" y="5092"/>
                </a:cubicBezTo>
                <a:cubicBezTo>
                  <a:pt x="10902" y="4423"/>
                  <a:pt x="11006" y="3774"/>
                  <a:pt x="11090" y="3105"/>
                </a:cubicBezTo>
                <a:cubicBezTo>
                  <a:pt x="11132" y="2749"/>
                  <a:pt x="11299" y="2310"/>
                  <a:pt x="11090" y="1975"/>
                </a:cubicBezTo>
                <a:lnTo>
                  <a:pt x="11006" y="1891"/>
                </a:lnTo>
                <a:cubicBezTo>
                  <a:pt x="11090" y="1787"/>
                  <a:pt x="11174" y="1703"/>
                  <a:pt x="11257" y="1598"/>
                </a:cubicBezTo>
                <a:close/>
                <a:moveTo>
                  <a:pt x="5753" y="1261"/>
                </a:moveTo>
                <a:cubicBezTo>
                  <a:pt x="6461" y="1261"/>
                  <a:pt x="7319" y="1503"/>
                  <a:pt x="7826" y="1577"/>
                </a:cubicBezTo>
                <a:cubicBezTo>
                  <a:pt x="8391" y="1682"/>
                  <a:pt x="9960" y="1661"/>
                  <a:pt x="10379" y="1996"/>
                </a:cubicBezTo>
                <a:lnTo>
                  <a:pt x="10462" y="2079"/>
                </a:lnTo>
                <a:cubicBezTo>
                  <a:pt x="10462" y="2100"/>
                  <a:pt x="10483" y="2163"/>
                  <a:pt x="10546" y="2184"/>
                </a:cubicBezTo>
                <a:cubicBezTo>
                  <a:pt x="11006" y="2854"/>
                  <a:pt x="10588" y="4381"/>
                  <a:pt x="10462" y="5134"/>
                </a:cubicBezTo>
                <a:cubicBezTo>
                  <a:pt x="10441" y="5134"/>
                  <a:pt x="10421" y="5134"/>
                  <a:pt x="10379" y="5155"/>
                </a:cubicBezTo>
                <a:lnTo>
                  <a:pt x="10337" y="5197"/>
                </a:lnTo>
                <a:cubicBezTo>
                  <a:pt x="10274" y="5218"/>
                  <a:pt x="10253" y="5260"/>
                  <a:pt x="10232" y="5323"/>
                </a:cubicBezTo>
                <a:cubicBezTo>
                  <a:pt x="10002" y="5197"/>
                  <a:pt x="9730" y="5113"/>
                  <a:pt x="9437" y="5113"/>
                </a:cubicBezTo>
                <a:lnTo>
                  <a:pt x="8977" y="5030"/>
                </a:lnTo>
                <a:cubicBezTo>
                  <a:pt x="8433" y="4946"/>
                  <a:pt x="7847" y="4883"/>
                  <a:pt x="7303" y="4800"/>
                </a:cubicBezTo>
                <a:cubicBezTo>
                  <a:pt x="6257" y="4632"/>
                  <a:pt x="5231" y="4507"/>
                  <a:pt x="4206" y="4318"/>
                </a:cubicBezTo>
                <a:cubicBezTo>
                  <a:pt x="4353" y="3565"/>
                  <a:pt x="4311" y="2414"/>
                  <a:pt x="4667" y="1745"/>
                </a:cubicBezTo>
                <a:cubicBezTo>
                  <a:pt x="4846" y="1377"/>
                  <a:pt x="5264" y="1261"/>
                  <a:pt x="5753" y="1261"/>
                </a:cubicBezTo>
                <a:close/>
                <a:moveTo>
                  <a:pt x="3934" y="4528"/>
                </a:moveTo>
                <a:cubicBezTo>
                  <a:pt x="3934" y="4611"/>
                  <a:pt x="3955" y="4695"/>
                  <a:pt x="4060" y="4716"/>
                </a:cubicBezTo>
                <a:lnTo>
                  <a:pt x="7910" y="5260"/>
                </a:lnTo>
                <a:cubicBezTo>
                  <a:pt x="8516" y="5344"/>
                  <a:pt x="9366" y="5632"/>
                  <a:pt x="10067" y="5632"/>
                </a:cubicBezTo>
                <a:cubicBezTo>
                  <a:pt x="10238" y="5632"/>
                  <a:pt x="10399" y="5615"/>
                  <a:pt x="10546" y="5574"/>
                </a:cubicBezTo>
                <a:lnTo>
                  <a:pt x="10567" y="5574"/>
                </a:lnTo>
                <a:cubicBezTo>
                  <a:pt x="10588" y="5595"/>
                  <a:pt x="10651" y="5595"/>
                  <a:pt x="10693" y="5595"/>
                </a:cubicBezTo>
                <a:cubicBezTo>
                  <a:pt x="11006" y="5532"/>
                  <a:pt x="11278" y="5427"/>
                  <a:pt x="11467" y="5239"/>
                </a:cubicBezTo>
                <a:cubicBezTo>
                  <a:pt x="11781" y="5260"/>
                  <a:pt x="12764" y="5469"/>
                  <a:pt x="12743" y="5804"/>
                </a:cubicBezTo>
                <a:cubicBezTo>
                  <a:pt x="12722" y="5992"/>
                  <a:pt x="12408" y="6222"/>
                  <a:pt x="12262" y="6327"/>
                </a:cubicBezTo>
                <a:cubicBezTo>
                  <a:pt x="12115" y="6494"/>
                  <a:pt x="11948" y="6620"/>
                  <a:pt x="11801" y="6745"/>
                </a:cubicBezTo>
                <a:cubicBezTo>
                  <a:pt x="11790" y="6743"/>
                  <a:pt x="11779" y="6741"/>
                  <a:pt x="11768" y="6741"/>
                </a:cubicBezTo>
                <a:cubicBezTo>
                  <a:pt x="11696" y="6741"/>
                  <a:pt x="11631" y="6796"/>
                  <a:pt x="11613" y="6850"/>
                </a:cubicBezTo>
                <a:cubicBezTo>
                  <a:pt x="11592" y="6829"/>
                  <a:pt x="11571" y="6808"/>
                  <a:pt x="11509" y="6787"/>
                </a:cubicBezTo>
                <a:cubicBezTo>
                  <a:pt x="8663" y="6390"/>
                  <a:pt x="5838" y="5909"/>
                  <a:pt x="3034" y="5365"/>
                </a:cubicBezTo>
                <a:cubicBezTo>
                  <a:pt x="3265" y="5030"/>
                  <a:pt x="3578" y="4779"/>
                  <a:pt x="3934" y="4528"/>
                </a:cubicBezTo>
                <a:close/>
                <a:moveTo>
                  <a:pt x="12931" y="6181"/>
                </a:moveTo>
                <a:lnTo>
                  <a:pt x="12931" y="6181"/>
                </a:lnTo>
                <a:cubicBezTo>
                  <a:pt x="12471" y="8922"/>
                  <a:pt x="12011" y="11683"/>
                  <a:pt x="11571" y="14404"/>
                </a:cubicBezTo>
                <a:cubicBezTo>
                  <a:pt x="11320" y="15764"/>
                  <a:pt x="11111" y="17124"/>
                  <a:pt x="10881" y="18484"/>
                </a:cubicBezTo>
                <a:cubicBezTo>
                  <a:pt x="10672" y="19781"/>
                  <a:pt x="10462" y="21748"/>
                  <a:pt x="9102" y="22229"/>
                </a:cubicBezTo>
                <a:cubicBezTo>
                  <a:pt x="9814" y="21455"/>
                  <a:pt x="9835" y="20137"/>
                  <a:pt x="10002" y="19174"/>
                </a:cubicBezTo>
                <a:lnTo>
                  <a:pt x="11948" y="7101"/>
                </a:lnTo>
                <a:cubicBezTo>
                  <a:pt x="11948" y="7101"/>
                  <a:pt x="11990" y="7101"/>
                  <a:pt x="11990" y="7080"/>
                </a:cubicBezTo>
                <a:cubicBezTo>
                  <a:pt x="12304" y="6808"/>
                  <a:pt x="12617" y="6515"/>
                  <a:pt x="12889" y="6201"/>
                </a:cubicBezTo>
                <a:lnTo>
                  <a:pt x="12931" y="6181"/>
                </a:lnTo>
                <a:close/>
                <a:moveTo>
                  <a:pt x="2846" y="5699"/>
                </a:moveTo>
                <a:cubicBezTo>
                  <a:pt x="5671" y="6285"/>
                  <a:pt x="8496" y="6745"/>
                  <a:pt x="11362" y="7143"/>
                </a:cubicBezTo>
                <a:cubicBezTo>
                  <a:pt x="11425" y="7143"/>
                  <a:pt x="11488" y="7122"/>
                  <a:pt x="11529" y="7101"/>
                </a:cubicBezTo>
                <a:lnTo>
                  <a:pt x="11529" y="7101"/>
                </a:lnTo>
                <a:cubicBezTo>
                  <a:pt x="11069" y="10010"/>
                  <a:pt x="10588" y="12939"/>
                  <a:pt x="10086" y="15826"/>
                </a:cubicBezTo>
                <a:cubicBezTo>
                  <a:pt x="9856" y="17333"/>
                  <a:pt x="9625" y="18818"/>
                  <a:pt x="9374" y="20304"/>
                </a:cubicBezTo>
                <a:cubicBezTo>
                  <a:pt x="9186" y="21476"/>
                  <a:pt x="8684" y="22438"/>
                  <a:pt x="7345" y="22501"/>
                </a:cubicBezTo>
                <a:cubicBezTo>
                  <a:pt x="7292" y="22503"/>
                  <a:pt x="7239" y="22504"/>
                  <a:pt x="7186" y="22504"/>
                </a:cubicBezTo>
                <a:cubicBezTo>
                  <a:pt x="6640" y="22504"/>
                  <a:pt x="6037" y="22414"/>
                  <a:pt x="5503" y="22375"/>
                </a:cubicBezTo>
                <a:cubicBezTo>
                  <a:pt x="5441" y="22375"/>
                  <a:pt x="5420" y="22375"/>
                  <a:pt x="5357" y="22354"/>
                </a:cubicBezTo>
                <a:cubicBezTo>
                  <a:pt x="5315" y="22313"/>
                  <a:pt x="5294" y="22313"/>
                  <a:pt x="5231" y="22313"/>
                </a:cubicBezTo>
                <a:cubicBezTo>
                  <a:pt x="3725" y="22145"/>
                  <a:pt x="1633" y="21769"/>
                  <a:pt x="1068" y="20220"/>
                </a:cubicBezTo>
                <a:cubicBezTo>
                  <a:pt x="586" y="18777"/>
                  <a:pt x="1214" y="16684"/>
                  <a:pt x="1423" y="15178"/>
                </a:cubicBezTo>
                <a:cubicBezTo>
                  <a:pt x="1842" y="12018"/>
                  <a:pt x="2323" y="8838"/>
                  <a:pt x="2846" y="5699"/>
                </a:cubicBezTo>
                <a:close/>
                <a:moveTo>
                  <a:pt x="3934" y="22501"/>
                </a:moveTo>
                <a:cubicBezTo>
                  <a:pt x="4248" y="22585"/>
                  <a:pt x="4562" y="22626"/>
                  <a:pt x="4834" y="22668"/>
                </a:cubicBezTo>
                <a:cubicBezTo>
                  <a:pt x="4855" y="22668"/>
                  <a:pt x="4918" y="22668"/>
                  <a:pt x="4980" y="22689"/>
                </a:cubicBezTo>
                <a:cubicBezTo>
                  <a:pt x="4834" y="22898"/>
                  <a:pt x="4687" y="23087"/>
                  <a:pt x="4457" y="23129"/>
                </a:cubicBezTo>
                <a:cubicBezTo>
                  <a:pt x="4429" y="23135"/>
                  <a:pt x="4399" y="23138"/>
                  <a:pt x="4368" y="23138"/>
                </a:cubicBezTo>
                <a:cubicBezTo>
                  <a:pt x="4088" y="23138"/>
                  <a:pt x="3760" y="22889"/>
                  <a:pt x="3892" y="22606"/>
                </a:cubicBezTo>
                <a:cubicBezTo>
                  <a:pt x="3934" y="22585"/>
                  <a:pt x="3934" y="22522"/>
                  <a:pt x="3934" y="22501"/>
                </a:cubicBezTo>
                <a:close/>
                <a:moveTo>
                  <a:pt x="3014" y="22208"/>
                </a:moveTo>
                <a:lnTo>
                  <a:pt x="3558" y="22375"/>
                </a:lnTo>
                <a:cubicBezTo>
                  <a:pt x="3327" y="22898"/>
                  <a:pt x="3683" y="23443"/>
                  <a:pt x="4185" y="23526"/>
                </a:cubicBezTo>
                <a:cubicBezTo>
                  <a:pt x="4240" y="23537"/>
                  <a:pt x="4294" y="23542"/>
                  <a:pt x="4346" y="23542"/>
                </a:cubicBezTo>
                <a:cubicBezTo>
                  <a:pt x="4808" y="23542"/>
                  <a:pt x="5150" y="23145"/>
                  <a:pt x="5357" y="22731"/>
                </a:cubicBezTo>
                <a:lnTo>
                  <a:pt x="5901" y="22815"/>
                </a:lnTo>
                <a:cubicBezTo>
                  <a:pt x="5654" y="23513"/>
                  <a:pt x="5065" y="24071"/>
                  <a:pt x="4311" y="24071"/>
                </a:cubicBezTo>
                <a:cubicBezTo>
                  <a:pt x="4297" y="24071"/>
                  <a:pt x="4283" y="24071"/>
                  <a:pt x="4269" y="24070"/>
                </a:cubicBezTo>
                <a:cubicBezTo>
                  <a:pt x="3327" y="24049"/>
                  <a:pt x="2700" y="23191"/>
                  <a:pt x="3014" y="22271"/>
                </a:cubicBezTo>
                <a:lnTo>
                  <a:pt x="3014" y="22208"/>
                </a:lnTo>
                <a:close/>
                <a:moveTo>
                  <a:pt x="6299" y="22878"/>
                </a:moveTo>
                <a:cubicBezTo>
                  <a:pt x="6487" y="22898"/>
                  <a:pt x="6675" y="22898"/>
                  <a:pt x="6843" y="22919"/>
                </a:cubicBezTo>
                <a:cubicBezTo>
                  <a:pt x="6571" y="23631"/>
                  <a:pt x="6047" y="24175"/>
                  <a:pt x="5294" y="24384"/>
                </a:cubicBezTo>
                <a:cubicBezTo>
                  <a:pt x="5122" y="24436"/>
                  <a:pt x="4907" y="24473"/>
                  <a:pt x="4673" y="24473"/>
                </a:cubicBezTo>
                <a:cubicBezTo>
                  <a:pt x="4623" y="24473"/>
                  <a:pt x="4572" y="24471"/>
                  <a:pt x="4520" y="24468"/>
                </a:cubicBezTo>
                <a:cubicBezTo>
                  <a:pt x="5357" y="24363"/>
                  <a:pt x="6027" y="23673"/>
                  <a:pt x="6299" y="22878"/>
                </a:cubicBezTo>
                <a:close/>
                <a:moveTo>
                  <a:pt x="6015" y="0"/>
                </a:moveTo>
                <a:cubicBezTo>
                  <a:pt x="5504" y="0"/>
                  <a:pt x="5032" y="131"/>
                  <a:pt x="4667" y="615"/>
                </a:cubicBezTo>
                <a:cubicBezTo>
                  <a:pt x="4583" y="699"/>
                  <a:pt x="4604" y="803"/>
                  <a:pt x="4667" y="866"/>
                </a:cubicBezTo>
                <a:cubicBezTo>
                  <a:pt x="3955" y="1284"/>
                  <a:pt x="3955" y="3251"/>
                  <a:pt x="3809" y="4109"/>
                </a:cubicBezTo>
                <a:cubicBezTo>
                  <a:pt x="3348" y="4402"/>
                  <a:pt x="2951" y="4779"/>
                  <a:pt x="2616" y="5197"/>
                </a:cubicBezTo>
                <a:cubicBezTo>
                  <a:pt x="2574" y="5239"/>
                  <a:pt x="2574" y="5302"/>
                  <a:pt x="2574" y="5344"/>
                </a:cubicBezTo>
                <a:cubicBezTo>
                  <a:pt x="2511" y="5365"/>
                  <a:pt x="2490" y="5406"/>
                  <a:pt x="2490" y="5469"/>
                </a:cubicBezTo>
                <a:cubicBezTo>
                  <a:pt x="1842" y="9382"/>
                  <a:pt x="1256" y="13295"/>
                  <a:pt x="733" y="17207"/>
                </a:cubicBezTo>
                <a:cubicBezTo>
                  <a:pt x="586" y="18442"/>
                  <a:pt x="1" y="20095"/>
                  <a:pt x="963" y="21120"/>
                </a:cubicBezTo>
                <a:cubicBezTo>
                  <a:pt x="1423" y="21580"/>
                  <a:pt x="1988" y="21894"/>
                  <a:pt x="2616" y="22124"/>
                </a:cubicBezTo>
                <a:cubicBezTo>
                  <a:pt x="2595" y="22166"/>
                  <a:pt x="2595" y="22187"/>
                  <a:pt x="2574" y="22208"/>
                </a:cubicBezTo>
                <a:cubicBezTo>
                  <a:pt x="2428" y="22585"/>
                  <a:pt x="2428" y="22940"/>
                  <a:pt x="2532" y="23275"/>
                </a:cubicBezTo>
                <a:cubicBezTo>
                  <a:pt x="2511" y="23317"/>
                  <a:pt x="2511" y="23338"/>
                  <a:pt x="2511" y="23380"/>
                </a:cubicBezTo>
                <a:cubicBezTo>
                  <a:pt x="2632" y="24441"/>
                  <a:pt x="3671" y="24889"/>
                  <a:pt x="4641" y="24889"/>
                </a:cubicBezTo>
                <a:cubicBezTo>
                  <a:pt x="4684" y="24889"/>
                  <a:pt x="4728" y="24888"/>
                  <a:pt x="4771" y="24886"/>
                </a:cubicBezTo>
                <a:cubicBezTo>
                  <a:pt x="5943" y="24803"/>
                  <a:pt x="6822" y="24007"/>
                  <a:pt x="7219" y="22940"/>
                </a:cubicBezTo>
                <a:cubicBezTo>
                  <a:pt x="7596" y="22940"/>
                  <a:pt x="7931" y="22898"/>
                  <a:pt x="8244" y="22752"/>
                </a:cubicBezTo>
                <a:cubicBezTo>
                  <a:pt x="8275" y="22753"/>
                  <a:pt x="8305" y="22753"/>
                  <a:pt x="8334" y="22753"/>
                </a:cubicBezTo>
                <a:cubicBezTo>
                  <a:pt x="11049" y="22753"/>
                  <a:pt x="11094" y="18986"/>
                  <a:pt x="11425" y="17061"/>
                </a:cubicBezTo>
                <a:cubicBezTo>
                  <a:pt x="12032" y="13420"/>
                  <a:pt x="12659" y="9758"/>
                  <a:pt x="13266" y="6118"/>
                </a:cubicBezTo>
                <a:cubicBezTo>
                  <a:pt x="13371" y="5950"/>
                  <a:pt x="13266" y="5867"/>
                  <a:pt x="13161" y="5846"/>
                </a:cubicBezTo>
                <a:cubicBezTo>
                  <a:pt x="13182" y="5762"/>
                  <a:pt x="13182" y="5657"/>
                  <a:pt x="13141" y="5553"/>
                </a:cubicBezTo>
                <a:cubicBezTo>
                  <a:pt x="13036" y="5323"/>
                  <a:pt x="12659" y="5134"/>
                  <a:pt x="12429" y="5030"/>
                </a:cubicBezTo>
                <a:cubicBezTo>
                  <a:pt x="12157" y="4925"/>
                  <a:pt x="11927" y="4841"/>
                  <a:pt x="11634" y="4800"/>
                </a:cubicBezTo>
                <a:cubicBezTo>
                  <a:pt x="11676" y="4716"/>
                  <a:pt x="11676" y="4632"/>
                  <a:pt x="11697" y="4569"/>
                </a:cubicBezTo>
                <a:cubicBezTo>
                  <a:pt x="11801" y="3523"/>
                  <a:pt x="11697" y="2414"/>
                  <a:pt x="11613" y="1368"/>
                </a:cubicBezTo>
                <a:cubicBezTo>
                  <a:pt x="11613" y="1263"/>
                  <a:pt x="11529" y="1222"/>
                  <a:pt x="11425" y="1180"/>
                </a:cubicBezTo>
                <a:cubicBezTo>
                  <a:pt x="11425" y="1159"/>
                  <a:pt x="11467" y="1117"/>
                  <a:pt x="11467" y="1075"/>
                </a:cubicBezTo>
                <a:cubicBezTo>
                  <a:pt x="11488" y="1012"/>
                  <a:pt x="11467" y="908"/>
                  <a:pt x="11383" y="866"/>
                </a:cubicBezTo>
                <a:cubicBezTo>
                  <a:pt x="10232" y="301"/>
                  <a:pt x="8496" y="301"/>
                  <a:pt x="7240" y="134"/>
                </a:cubicBezTo>
                <a:cubicBezTo>
                  <a:pt x="6829" y="79"/>
                  <a:pt x="6410" y="0"/>
                  <a:pt x="60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2572975" y="1577250"/>
            <a:ext cx="52965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Label Encoding untuk Seluruh Kolom Kategorik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One Hot Encoding untuk Seluruh Kolom Kategorik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Kolom kategorik dengan </a:t>
            </a: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&gt;</a:t>
            </a:r>
            <a:r>
              <a:rPr b="0" i="0" lang="en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3 unique value menggunakan One Hot Encoding. Sementara kolom dengan unique value </a:t>
            </a: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≤</a:t>
            </a:r>
            <a:r>
              <a:rPr b="0" i="0" lang="en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3 menggunakan Label Encoding.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Kolom kategorik dengan 2 unique value menggunakan Label Encoding. Sementara kolom kategorik dengan unique value lebih dari 2 menggunakan One Hot Encoding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054175" y="1577238"/>
            <a:ext cx="14475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Kombinasi</a:t>
            </a:r>
            <a:endParaRPr b="0" i="0" sz="1700" u="none" cap="none" strike="noStrike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Encoding</a:t>
            </a:r>
            <a:endParaRPr b="0" i="0" sz="1700" u="none" cap="none" strike="noStrike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705" name="Google Shape;705;p21"/>
          <p:cNvSpPr/>
          <p:nvPr/>
        </p:nvSpPr>
        <p:spPr>
          <a:xfrm flipH="1">
            <a:off x="713249" y="2475000"/>
            <a:ext cx="1670376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1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1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1"/>
          <p:cNvSpPr/>
          <p:nvPr/>
        </p:nvSpPr>
        <p:spPr>
          <a:xfrm rot="-194398">
            <a:off x="2270777" y="2447971"/>
            <a:ext cx="741736" cy="574153"/>
          </a:xfrm>
          <a:custGeom>
            <a:rect b="b" l="l" r="r" t="t"/>
            <a:pathLst>
              <a:path extrusionOk="0" h="13927" w="17992">
                <a:moveTo>
                  <a:pt x="17749" y="0"/>
                </a:moveTo>
                <a:cubicBezTo>
                  <a:pt x="17714" y="0"/>
                  <a:pt x="17678" y="9"/>
                  <a:pt x="17646" y="27"/>
                </a:cubicBezTo>
                <a:cubicBezTo>
                  <a:pt x="17499" y="90"/>
                  <a:pt x="17353" y="174"/>
                  <a:pt x="17227" y="258"/>
                </a:cubicBezTo>
                <a:cubicBezTo>
                  <a:pt x="17196" y="237"/>
                  <a:pt x="17170" y="226"/>
                  <a:pt x="17143" y="226"/>
                </a:cubicBezTo>
                <a:cubicBezTo>
                  <a:pt x="17117" y="226"/>
                  <a:pt x="17091" y="237"/>
                  <a:pt x="17060" y="258"/>
                </a:cubicBezTo>
                <a:cubicBezTo>
                  <a:pt x="16746" y="404"/>
                  <a:pt x="16411" y="571"/>
                  <a:pt x="16097" y="739"/>
                </a:cubicBezTo>
                <a:cubicBezTo>
                  <a:pt x="15910" y="833"/>
                  <a:pt x="16008" y="1128"/>
                  <a:pt x="16181" y="1128"/>
                </a:cubicBezTo>
                <a:cubicBezTo>
                  <a:pt x="16201" y="1128"/>
                  <a:pt x="16222" y="1124"/>
                  <a:pt x="16244" y="1115"/>
                </a:cubicBezTo>
                <a:cubicBezTo>
                  <a:pt x="16327" y="1094"/>
                  <a:pt x="16432" y="1032"/>
                  <a:pt x="16516" y="1011"/>
                </a:cubicBezTo>
                <a:lnTo>
                  <a:pt x="16516" y="1011"/>
                </a:lnTo>
                <a:cubicBezTo>
                  <a:pt x="15783" y="1994"/>
                  <a:pt x="15051" y="2978"/>
                  <a:pt x="14256" y="3940"/>
                </a:cubicBezTo>
                <a:cubicBezTo>
                  <a:pt x="13879" y="4442"/>
                  <a:pt x="13461" y="4923"/>
                  <a:pt x="13042" y="5426"/>
                </a:cubicBezTo>
                <a:cubicBezTo>
                  <a:pt x="12730" y="5772"/>
                  <a:pt x="12531" y="5951"/>
                  <a:pt x="12317" y="5951"/>
                </a:cubicBezTo>
                <a:cubicBezTo>
                  <a:pt x="12131" y="5951"/>
                  <a:pt x="11933" y="5813"/>
                  <a:pt x="11640" y="5530"/>
                </a:cubicBezTo>
                <a:cubicBezTo>
                  <a:pt x="11341" y="5266"/>
                  <a:pt x="11027" y="4854"/>
                  <a:pt x="10624" y="4854"/>
                </a:cubicBezTo>
                <a:cubicBezTo>
                  <a:pt x="10548" y="4854"/>
                  <a:pt x="10468" y="4869"/>
                  <a:pt x="10385" y="4903"/>
                </a:cubicBezTo>
                <a:cubicBezTo>
                  <a:pt x="9653" y="5216"/>
                  <a:pt x="8816" y="6660"/>
                  <a:pt x="8335" y="7225"/>
                </a:cubicBezTo>
                <a:lnTo>
                  <a:pt x="6995" y="8794"/>
                </a:lnTo>
                <a:cubicBezTo>
                  <a:pt x="6671" y="9168"/>
                  <a:pt x="6503" y="9386"/>
                  <a:pt x="6278" y="9386"/>
                </a:cubicBezTo>
                <a:cubicBezTo>
                  <a:pt x="6126" y="9386"/>
                  <a:pt x="5948" y="9286"/>
                  <a:pt x="5677" y="9066"/>
                </a:cubicBezTo>
                <a:cubicBezTo>
                  <a:pt x="5339" y="8766"/>
                  <a:pt x="4764" y="8229"/>
                  <a:pt x="4226" y="8229"/>
                </a:cubicBezTo>
                <a:cubicBezTo>
                  <a:pt x="4165" y="8229"/>
                  <a:pt x="4105" y="8235"/>
                  <a:pt x="4045" y="8250"/>
                </a:cubicBezTo>
                <a:cubicBezTo>
                  <a:pt x="3417" y="8418"/>
                  <a:pt x="2936" y="9506"/>
                  <a:pt x="2622" y="9987"/>
                </a:cubicBezTo>
                <a:cubicBezTo>
                  <a:pt x="1785" y="11201"/>
                  <a:pt x="948" y="12435"/>
                  <a:pt x="91" y="13649"/>
                </a:cubicBezTo>
                <a:cubicBezTo>
                  <a:pt x="1" y="13798"/>
                  <a:pt x="146" y="13926"/>
                  <a:pt x="282" y="13926"/>
                </a:cubicBezTo>
                <a:cubicBezTo>
                  <a:pt x="337" y="13926"/>
                  <a:pt x="390" y="13906"/>
                  <a:pt x="425" y="13858"/>
                </a:cubicBezTo>
                <a:cubicBezTo>
                  <a:pt x="1179" y="12749"/>
                  <a:pt x="1911" y="11682"/>
                  <a:pt x="2685" y="10573"/>
                </a:cubicBezTo>
                <a:cubicBezTo>
                  <a:pt x="3097" y="9997"/>
                  <a:pt x="3670" y="8772"/>
                  <a:pt x="4545" y="8772"/>
                </a:cubicBezTo>
                <a:cubicBezTo>
                  <a:pt x="4560" y="8772"/>
                  <a:pt x="4574" y="8773"/>
                  <a:pt x="4589" y="8773"/>
                </a:cubicBezTo>
                <a:cubicBezTo>
                  <a:pt x="5112" y="8794"/>
                  <a:pt x="5782" y="9694"/>
                  <a:pt x="6158" y="10050"/>
                </a:cubicBezTo>
                <a:cubicBezTo>
                  <a:pt x="6200" y="10092"/>
                  <a:pt x="6253" y="10113"/>
                  <a:pt x="6305" y="10113"/>
                </a:cubicBezTo>
                <a:cubicBezTo>
                  <a:pt x="6357" y="10113"/>
                  <a:pt x="6410" y="10092"/>
                  <a:pt x="6451" y="10050"/>
                </a:cubicBezTo>
                <a:cubicBezTo>
                  <a:pt x="7330" y="9004"/>
                  <a:pt x="8230" y="7957"/>
                  <a:pt x="9109" y="6953"/>
                </a:cubicBezTo>
                <a:cubicBezTo>
                  <a:pt x="9339" y="6660"/>
                  <a:pt x="10113" y="5447"/>
                  <a:pt x="10448" y="5384"/>
                </a:cubicBezTo>
                <a:cubicBezTo>
                  <a:pt x="10490" y="5374"/>
                  <a:pt x="10533" y="5369"/>
                  <a:pt x="10576" y="5369"/>
                </a:cubicBezTo>
                <a:cubicBezTo>
                  <a:pt x="11178" y="5369"/>
                  <a:pt x="11878" y="6266"/>
                  <a:pt x="12268" y="6597"/>
                </a:cubicBezTo>
                <a:cubicBezTo>
                  <a:pt x="12310" y="6639"/>
                  <a:pt x="12362" y="6660"/>
                  <a:pt x="12415" y="6660"/>
                </a:cubicBezTo>
                <a:cubicBezTo>
                  <a:pt x="12467" y="6660"/>
                  <a:pt x="12519" y="6639"/>
                  <a:pt x="12561" y="6597"/>
                </a:cubicBezTo>
                <a:cubicBezTo>
                  <a:pt x="14214" y="4693"/>
                  <a:pt x="15783" y="2726"/>
                  <a:pt x="17248" y="697"/>
                </a:cubicBezTo>
                <a:cubicBezTo>
                  <a:pt x="17290" y="676"/>
                  <a:pt x="17332" y="634"/>
                  <a:pt x="17374" y="613"/>
                </a:cubicBezTo>
                <a:lnTo>
                  <a:pt x="17374" y="613"/>
                </a:lnTo>
                <a:cubicBezTo>
                  <a:pt x="17185" y="1053"/>
                  <a:pt x="17018" y="1471"/>
                  <a:pt x="16850" y="1931"/>
                </a:cubicBezTo>
                <a:cubicBezTo>
                  <a:pt x="16787" y="2071"/>
                  <a:pt x="16909" y="2165"/>
                  <a:pt x="17033" y="2165"/>
                </a:cubicBezTo>
                <a:cubicBezTo>
                  <a:pt x="17113" y="2165"/>
                  <a:pt x="17194" y="2126"/>
                  <a:pt x="17227" y="2036"/>
                </a:cubicBezTo>
                <a:cubicBezTo>
                  <a:pt x="17457" y="1429"/>
                  <a:pt x="17708" y="822"/>
                  <a:pt x="17959" y="216"/>
                </a:cubicBezTo>
                <a:cubicBezTo>
                  <a:pt x="17992" y="102"/>
                  <a:pt x="17873" y="0"/>
                  <a:pt x="177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1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Pembuatan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21"/>
          <p:cNvSpPr/>
          <p:nvPr/>
        </p:nvSpPr>
        <p:spPr>
          <a:xfrm flipH="1">
            <a:off x="2332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2"/>
          <p:cNvSpPr/>
          <p:nvPr/>
        </p:nvSpPr>
        <p:spPr>
          <a:xfrm>
            <a:off x="3342250" y="1518450"/>
            <a:ext cx="39783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2"/>
          <p:cNvSpPr/>
          <p:nvPr/>
        </p:nvSpPr>
        <p:spPr>
          <a:xfrm>
            <a:off x="1823450" y="1518438"/>
            <a:ext cx="14475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yang Digunakan untuk Analisis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2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Pembuatan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22"/>
          <p:cNvSpPr/>
          <p:nvPr/>
        </p:nvSpPr>
        <p:spPr>
          <a:xfrm flipH="1">
            <a:off x="2332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2"/>
          <p:cNvSpPr/>
          <p:nvPr/>
        </p:nvSpPr>
        <p:spPr>
          <a:xfrm rot="767400">
            <a:off x="7486864" y="2468407"/>
            <a:ext cx="1326662" cy="2469470"/>
          </a:xfrm>
          <a:custGeom>
            <a:rect b="b" l="l" r="r" t="t"/>
            <a:pathLst>
              <a:path extrusionOk="0" h="24889" w="13371">
                <a:moveTo>
                  <a:pt x="6362" y="402"/>
                </a:moveTo>
                <a:cubicBezTo>
                  <a:pt x="7201" y="402"/>
                  <a:pt x="8170" y="670"/>
                  <a:pt x="8768" y="761"/>
                </a:cubicBezTo>
                <a:cubicBezTo>
                  <a:pt x="9500" y="866"/>
                  <a:pt x="10985" y="824"/>
                  <a:pt x="10672" y="1661"/>
                </a:cubicBezTo>
                <a:cubicBezTo>
                  <a:pt x="9960" y="1347"/>
                  <a:pt x="8747" y="1368"/>
                  <a:pt x="8182" y="1284"/>
                </a:cubicBezTo>
                <a:cubicBezTo>
                  <a:pt x="7324" y="1159"/>
                  <a:pt x="6487" y="971"/>
                  <a:pt x="5629" y="866"/>
                </a:cubicBezTo>
                <a:cubicBezTo>
                  <a:pt x="5441" y="845"/>
                  <a:pt x="5252" y="803"/>
                  <a:pt x="5085" y="803"/>
                </a:cubicBezTo>
                <a:cubicBezTo>
                  <a:pt x="5386" y="502"/>
                  <a:pt x="5850" y="402"/>
                  <a:pt x="6362" y="402"/>
                </a:cubicBezTo>
                <a:close/>
                <a:moveTo>
                  <a:pt x="11257" y="1598"/>
                </a:moveTo>
                <a:cubicBezTo>
                  <a:pt x="11362" y="2540"/>
                  <a:pt x="11634" y="4528"/>
                  <a:pt x="10839" y="5092"/>
                </a:cubicBezTo>
                <a:cubicBezTo>
                  <a:pt x="10902" y="4423"/>
                  <a:pt x="11006" y="3774"/>
                  <a:pt x="11090" y="3105"/>
                </a:cubicBezTo>
                <a:cubicBezTo>
                  <a:pt x="11132" y="2749"/>
                  <a:pt x="11299" y="2310"/>
                  <a:pt x="11090" y="1975"/>
                </a:cubicBezTo>
                <a:lnTo>
                  <a:pt x="11006" y="1891"/>
                </a:lnTo>
                <a:cubicBezTo>
                  <a:pt x="11090" y="1787"/>
                  <a:pt x="11174" y="1703"/>
                  <a:pt x="11257" y="1598"/>
                </a:cubicBezTo>
                <a:close/>
                <a:moveTo>
                  <a:pt x="5753" y="1261"/>
                </a:moveTo>
                <a:cubicBezTo>
                  <a:pt x="6461" y="1261"/>
                  <a:pt x="7319" y="1503"/>
                  <a:pt x="7826" y="1577"/>
                </a:cubicBezTo>
                <a:cubicBezTo>
                  <a:pt x="8391" y="1682"/>
                  <a:pt x="9960" y="1661"/>
                  <a:pt x="10379" y="1996"/>
                </a:cubicBezTo>
                <a:lnTo>
                  <a:pt x="10462" y="2079"/>
                </a:lnTo>
                <a:cubicBezTo>
                  <a:pt x="10462" y="2100"/>
                  <a:pt x="10483" y="2163"/>
                  <a:pt x="10546" y="2184"/>
                </a:cubicBezTo>
                <a:cubicBezTo>
                  <a:pt x="11006" y="2854"/>
                  <a:pt x="10588" y="4381"/>
                  <a:pt x="10462" y="5134"/>
                </a:cubicBezTo>
                <a:cubicBezTo>
                  <a:pt x="10441" y="5134"/>
                  <a:pt x="10421" y="5134"/>
                  <a:pt x="10379" y="5155"/>
                </a:cubicBezTo>
                <a:lnTo>
                  <a:pt x="10337" y="5197"/>
                </a:lnTo>
                <a:cubicBezTo>
                  <a:pt x="10274" y="5218"/>
                  <a:pt x="10253" y="5260"/>
                  <a:pt x="10232" y="5323"/>
                </a:cubicBezTo>
                <a:cubicBezTo>
                  <a:pt x="10002" y="5197"/>
                  <a:pt x="9730" y="5113"/>
                  <a:pt x="9437" y="5113"/>
                </a:cubicBezTo>
                <a:lnTo>
                  <a:pt x="8977" y="5030"/>
                </a:lnTo>
                <a:cubicBezTo>
                  <a:pt x="8433" y="4946"/>
                  <a:pt x="7847" y="4883"/>
                  <a:pt x="7303" y="4800"/>
                </a:cubicBezTo>
                <a:cubicBezTo>
                  <a:pt x="6257" y="4632"/>
                  <a:pt x="5231" y="4507"/>
                  <a:pt x="4206" y="4318"/>
                </a:cubicBezTo>
                <a:cubicBezTo>
                  <a:pt x="4353" y="3565"/>
                  <a:pt x="4311" y="2414"/>
                  <a:pt x="4667" y="1745"/>
                </a:cubicBezTo>
                <a:cubicBezTo>
                  <a:pt x="4846" y="1377"/>
                  <a:pt x="5264" y="1261"/>
                  <a:pt x="5753" y="1261"/>
                </a:cubicBezTo>
                <a:close/>
                <a:moveTo>
                  <a:pt x="3934" y="4528"/>
                </a:moveTo>
                <a:cubicBezTo>
                  <a:pt x="3934" y="4611"/>
                  <a:pt x="3955" y="4695"/>
                  <a:pt x="4060" y="4716"/>
                </a:cubicBezTo>
                <a:lnTo>
                  <a:pt x="7910" y="5260"/>
                </a:lnTo>
                <a:cubicBezTo>
                  <a:pt x="8516" y="5344"/>
                  <a:pt x="9366" y="5632"/>
                  <a:pt x="10067" y="5632"/>
                </a:cubicBezTo>
                <a:cubicBezTo>
                  <a:pt x="10238" y="5632"/>
                  <a:pt x="10399" y="5615"/>
                  <a:pt x="10546" y="5574"/>
                </a:cubicBezTo>
                <a:lnTo>
                  <a:pt x="10567" y="5574"/>
                </a:lnTo>
                <a:cubicBezTo>
                  <a:pt x="10588" y="5595"/>
                  <a:pt x="10651" y="5595"/>
                  <a:pt x="10693" y="5595"/>
                </a:cubicBezTo>
                <a:cubicBezTo>
                  <a:pt x="11006" y="5532"/>
                  <a:pt x="11278" y="5427"/>
                  <a:pt x="11467" y="5239"/>
                </a:cubicBezTo>
                <a:cubicBezTo>
                  <a:pt x="11781" y="5260"/>
                  <a:pt x="12764" y="5469"/>
                  <a:pt x="12743" y="5804"/>
                </a:cubicBezTo>
                <a:cubicBezTo>
                  <a:pt x="12722" y="5992"/>
                  <a:pt x="12408" y="6222"/>
                  <a:pt x="12262" y="6327"/>
                </a:cubicBezTo>
                <a:cubicBezTo>
                  <a:pt x="12115" y="6494"/>
                  <a:pt x="11948" y="6620"/>
                  <a:pt x="11801" y="6745"/>
                </a:cubicBezTo>
                <a:cubicBezTo>
                  <a:pt x="11790" y="6743"/>
                  <a:pt x="11779" y="6741"/>
                  <a:pt x="11768" y="6741"/>
                </a:cubicBezTo>
                <a:cubicBezTo>
                  <a:pt x="11696" y="6741"/>
                  <a:pt x="11631" y="6796"/>
                  <a:pt x="11613" y="6850"/>
                </a:cubicBezTo>
                <a:cubicBezTo>
                  <a:pt x="11592" y="6829"/>
                  <a:pt x="11571" y="6808"/>
                  <a:pt x="11509" y="6787"/>
                </a:cubicBezTo>
                <a:cubicBezTo>
                  <a:pt x="8663" y="6390"/>
                  <a:pt x="5838" y="5909"/>
                  <a:pt x="3034" y="5365"/>
                </a:cubicBezTo>
                <a:cubicBezTo>
                  <a:pt x="3265" y="5030"/>
                  <a:pt x="3578" y="4779"/>
                  <a:pt x="3934" y="4528"/>
                </a:cubicBezTo>
                <a:close/>
                <a:moveTo>
                  <a:pt x="12931" y="6181"/>
                </a:moveTo>
                <a:lnTo>
                  <a:pt x="12931" y="6181"/>
                </a:lnTo>
                <a:cubicBezTo>
                  <a:pt x="12471" y="8922"/>
                  <a:pt x="12011" y="11683"/>
                  <a:pt x="11571" y="14404"/>
                </a:cubicBezTo>
                <a:cubicBezTo>
                  <a:pt x="11320" y="15764"/>
                  <a:pt x="11111" y="17124"/>
                  <a:pt x="10881" y="18484"/>
                </a:cubicBezTo>
                <a:cubicBezTo>
                  <a:pt x="10672" y="19781"/>
                  <a:pt x="10462" y="21748"/>
                  <a:pt x="9102" y="22229"/>
                </a:cubicBezTo>
                <a:cubicBezTo>
                  <a:pt x="9814" y="21455"/>
                  <a:pt x="9835" y="20137"/>
                  <a:pt x="10002" y="19174"/>
                </a:cubicBezTo>
                <a:lnTo>
                  <a:pt x="11948" y="7101"/>
                </a:lnTo>
                <a:cubicBezTo>
                  <a:pt x="11948" y="7101"/>
                  <a:pt x="11990" y="7101"/>
                  <a:pt x="11990" y="7080"/>
                </a:cubicBezTo>
                <a:cubicBezTo>
                  <a:pt x="12304" y="6808"/>
                  <a:pt x="12617" y="6515"/>
                  <a:pt x="12889" y="6201"/>
                </a:cubicBezTo>
                <a:lnTo>
                  <a:pt x="12931" y="6181"/>
                </a:lnTo>
                <a:close/>
                <a:moveTo>
                  <a:pt x="2846" y="5699"/>
                </a:moveTo>
                <a:cubicBezTo>
                  <a:pt x="5671" y="6285"/>
                  <a:pt x="8496" y="6745"/>
                  <a:pt x="11362" y="7143"/>
                </a:cubicBezTo>
                <a:cubicBezTo>
                  <a:pt x="11425" y="7143"/>
                  <a:pt x="11488" y="7122"/>
                  <a:pt x="11529" y="7101"/>
                </a:cubicBezTo>
                <a:lnTo>
                  <a:pt x="11529" y="7101"/>
                </a:lnTo>
                <a:cubicBezTo>
                  <a:pt x="11069" y="10010"/>
                  <a:pt x="10588" y="12939"/>
                  <a:pt x="10086" y="15826"/>
                </a:cubicBezTo>
                <a:cubicBezTo>
                  <a:pt x="9856" y="17333"/>
                  <a:pt x="9625" y="18818"/>
                  <a:pt x="9374" y="20304"/>
                </a:cubicBezTo>
                <a:cubicBezTo>
                  <a:pt x="9186" y="21476"/>
                  <a:pt x="8684" y="22438"/>
                  <a:pt x="7345" y="22501"/>
                </a:cubicBezTo>
                <a:cubicBezTo>
                  <a:pt x="7292" y="22503"/>
                  <a:pt x="7239" y="22504"/>
                  <a:pt x="7186" y="22504"/>
                </a:cubicBezTo>
                <a:cubicBezTo>
                  <a:pt x="6640" y="22504"/>
                  <a:pt x="6037" y="22414"/>
                  <a:pt x="5503" y="22375"/>
                </a:cubicBezTo>
                <a:cubicBezTo>
                  <a:pt x="5441" y="22375"/>
                  <a:pt x="5420" y="22375"/>
                  <a:pt x="5357" y="22354"/>
                </a:cubicBezTo>
                <a:cubicBezTo>
                  <a:pt x="5315" y="22313"/>
                  <a:pt x="5294" y="22313"/>
                  <a:pt x="5231" y="22313"/>
                </a:cubicBezTo>
                <a:cubicBezTo>
                  <a:pt x="3725" y="22145"/>
                  <a:pt x="1633" y="21769"/>
                  <a:pt x="1068" y="20220"/>
                </a:cubicBezTo>
                <a:cubicBezTo>
                  <a:pt x="586" y="18777"/>
                  <a:pt x="1214" y="16684"/>
                  <a:pt x="1423" y="15178"/>
                </a:cubicBezTo>
                <a:cubicBezTo>
                  <a:pt x="1842" y="12018"/>
                  <a:pt x="2323" y="8838"/>
                  <a:pt x="2846" y="5699"/>
                </a:cubicBezTo>
                <a:close/>
                <a:moveTo>
                  <a:pt x="3934" y="22501"/>
                </a:moveTo>
                <a:cubicBezTo>
                  <a:pt x="4248" y="22585"/>
                  <a:pt x="4562" y="22626"/>
                  <a:pt x="4834" y="22668"/>
                </a:cubicBezTo>
                <a:cubicBezTo>
                  <a:pt x="4855" y="22668"/>
                  <a:pt x="4918" y="22668"/>
                  <a:pt x="4980" y="22689"/>
                </a:cubicBezTo>
                <a:cubicBezTo>
                  <a:pt x="4834" y="22898"/>
                  <a:pt x="4687" y="23087"/>
                  <a:pt x="4457" y="23129"/>
                </a:cubicBezTo>
                <a:cubicBezTo>
                  <a:pt x="4429" y="23135"/>
                  <a:pt x="4399" y="23138"/>
                  <a:pt x="4368" y="23138"/>
                </a:cubicBezTo>
                <a:cubicBezTo>
                  <a:pt x="4088" y="23138"/>
                  <a:pt x="3760" y="22889"/>
                  <a:pt x="3892" y="22606"/>
                </a:cubicBezTo>
                <a:cubicBezTo>
                  <a:pt x="3934" y="22585"/>
                  <a:pt x="3934" y="22522"/>
                  <a:pt x="3934" y="22501"/>
                </a:cubicBezTo>
                <a:close/>
                <a:moveTo>
                  <a:pt x="3014" y="22208"/>
                </a:moveTo>
                <a:lnTo>
                  <a:pt x="3558" y="22375"/>
                </a:lnTo>
                <a:cubicBezTo>
                  <a:pt x="3327" y="22898"/>
                  <a:pt x="3683" y="23443"/>
                  <a:pt x="4185" y="23526"/>
                </a:cubicBezTo>
                <a:cubicBezTo>
                  <a:pt x="4240" y="23537"/>
                  <a:pt x="4294" y="23542"/>
                  <a:pt x="4346" y="23542"/>
                </a:cubicBezTo>
                <a:cubicBezTo>
                  <a:pt x="4808" y="23542"/>
                  <a:pt x="5150" y="23145"/>
                  <a:pt x="5357" y="22731"/>
                </a:cubicBezTo>
                <a:lnTo>
                  <a:pt x="5901" y="22815"/>
                </a:lnTo>
                <a:cubicBezTo>
                  <a:pt x="5654" y="23513"/>
                  <a:pt x="5065" y="24071"/>
                  <a:pt x="4311" y="24071"/>
                </a:cubicBezTo>
                <a:cubicBezTo>
                  <a:pt x="4297" y="24071"/>
                  <a:pt x="4283" y="24071"/>
                  <a:pt x="4269" y="24070"/>
                </a:cubicBezTo>
                <a:cubicBezTo>
                  <a:pt x="3327" y="24049"/>
                  <a:pt x="2700" y="23191"/>
                  <a:pt x="3014" y="22271"/>
                </a:cubicBezTo>
                <a:lnTo>
                  <a:pt x="3014" y="22208"/>
                </a:lnTo>
                <a:close/>
                <a:moveTo>
                  <a:pt x="6299" y="22878"/>
                </a:moveTo>
                <a:cubicBezTo>
                  <a:pt x="6487" y="22898"/>
                  <a:pt x="6675" y="22898"/>
                  <a:pt x="6843" y="22919"/>
                </a:cubicBezTo>
                <a:cubicBezTo>
                  <a:pt x="6571" y="23631"/>
                  <a:pt x="6047" y="24175"/>
                  <a:pt x="5294" y="24384"/>
                </a:cubicBezTo>
                <a:cubicBezTo>
                  <a:pt x="5122" y="24436"/>
                  <a:pt x="4907" y="24473"/>
                  <a:pt x="4673" y="24473"/>
                </a:cubicBezTo>
                <a:cubicBezTo>
                  <a:pt x="4623" y="24473"/>
                  <a:pt x="4572" y="24471"/>
                  <a:pt x="4520" y="24468"/>
                </a:cubicBezTo>
                <a:cubicBezTo>
                  <a:pt x="5357" y="24363"/>
                  <a:pt x="6027" y="23673"/>
                  <a:pt x="6299" y="22878"/>
                </a:cubicBezTo>
                <a:close/>
                <a:moveTo>
                  <a:pt x="6015" y="0"/>
                </a:moveTo>
                <a:cubicBezTo>
                  <a:pt x="5504" y="0"/>
                  <a:pt x="5032" y="131"/>
                  <a:pt x="4667" y="615"/>
                </a:cubicBezTo>
                <a:cubicBezTo>
                  <a:pt x="4583" y="699"/>
                  <a:pt x="4604" y="803"/>
                  <a:pt x="4667" y="866"/>
                </a:cubicBezTo>
                <a:cubicBezTo>
                  <a:pt x="3955" y="1284"/>
                  <a:pt x="3955" y="3251"/>
                  <a:pt x="3809" y="4109"/>
                </a:cubicBezTo>
                <a:cubicBezTo>
                  <a:pt x="3348" y="4402"/>
                  <a:pt x="2951" y="4779"/>
                  <a:pt x="2616" y="5197"/>
                </a:cubicBezTo>
                <a:cubicBezTo>
                  <a:pt x="2574" y="5239"/>
                  <a:pt x="2574" y="5302"/>
                  <a:pt x="2574" y="5344"/>
                </a:cubicBezTo>
                <a:cubicBezTo>
                  <a:pt x="2511" y="5365"/>
                  <a:pt x="2490" y="5406"/>
                  <a:pt x="2490" y="5469"/>
                </a:cubicBezTo>
                <a:cubicBezTo>
                  <a:pt x="1842" y="9382"/>
                  <a:pt x="1256" y="13295"/>
                  <a:pt x="733" y="17207"/>
                </a:cubicBezTo>
                <a:cubicBezTo>
                  <a:pt x="586" y="18442"/>
                  <a:pt x="1" y="20095"/>
                  <a:pt x="963" y="21120"/>
                </a:cubicBezTo>
                <a:cubicBezTo>
                  <a:pt x="1423" y="21580"/>
                  <a:pt x="1988" y="21894"/>
                  <a:pt x="2616" y="22124"/>
                </a:cubicBezTo>
                <a:cubicBezTo>
                  <a:pt x="2595" y="22166"/>
                  <a:pt x="2595" y="22187"/>
                  <a:pt x="2574" y="22208"/>
                </a:cubicBezTo>
                <a:cubicBezTo>
                  <a:pt x="2428" y="22585"/>
                  <a:pt x="2428" y="22940"/>
                  <a:pt x="2532" y="23275"/>
                </a:cubicBezTo>
                <a:cubicBezTo>
                  <a:pt x="2511" y="23317"/>
                  <a:pt x="2511" y="23338"/>
                  <a:pt x="2511" y="23380"/>
                </a:cubicBezTo>
                <a:cubicBezTo>
                  <a:pt x="2632" y="24441"/>
                  <a:pt x="3671" y="24889"/>
                  <a:pt x="4641" y="24889"/>
                </a:cubicBezTo>
                <a:cubicBezTo>
                  <a:pt x="4684" y="24889"/>
                  <a:pt x="4728" y="24888"/>
                  <a:pt x="4771" y="24886"/>
                </a:cubicBezTo>
                <a:cubicBezTo>
                  <a:pt x="5943" y="24803"/>
                  <a:pt x="6822" y="24007"/>
                  <a:pt x="7219" y="22940"/>
                </a:cubicBezTo>
                <a:cubicBezTo>
                  <a:pt x="7596" y="22940"/>
                  <a:pt x="7931" y="22898"/>
                  <a:pt x="8244" y="22752"/>
                </a:cubicBezTo>
                <a:cubicBezTo>
                  <a:pt x="8275" y="22753"/>
                  <a:pt x="8305" y="22753"/>
                  <a:pt x="8334" y="22753"/>
                </a:cubicBezTo>
                <a:cubicBezTo>
                  <a:pt x="11049" y="22753"/>
                  <a:pt x="11094" y="18986"/>
                  <a:pt x="11425" y="17061"/>
                </a:cubicBezTo>
                <a:cubicBezTo>
                  <a:pt x="12032" y="13420"/>
                  <a:pt x="12659" y="9758"/>
                  <a:pt x="13266" y="6118"/>
                </a:cubicBezTo>
                <a:cubicBezTo>
                  <a:pt x="13371" y="5950"/>
                  <a:pt x="13266" y="5867"/>
                  <a:pt x="13161" y="5846"/>
                </a:cubicBezTo>
                <a:cubicBezTo>
                  <a:pt x="13182" y="5762"/>
                  <a:pt x="13182" y="5657"/>
                  <a:pt x="13141" y="5553"/>
                </a:cubicBezTo>
                <a:cubicBezTo>
                  <a:pt x="13036" y="5323"/>
                  <a:pt x="12659" y="5134"/>
                  <a:pt x="12429" y="5030"/>
                </a:cubicBezTo>
                <a:cubicBezTo>
                  <a:pt x="12157" y="4925"/>
                  <a:pt x="11927" y="4841"/>
                  <a:pt x="11634" y="4800"/>
                </a:cubicBezTo>
                <a:cubicBezTo>
                  <a:pt x="11676" y="4716"/>
                  <a:pt x="11676" y="4632"/>
                  <a:pt x="11697" y="4569"/>
                </a:cubicBezTo>
                <a:cubicBezTo>
                  <a:pt x="11801" y="3523"/>
                  <a:pt x="11697" y="2414"/>
                  <a:pt x="11613" y="1368"/>
                </a:cubicBezTo>
                <a:cubicBezTo>
                  <a:pt x="11613" y="1263"/>
                  <a:pt x="11529" y="1222"/>
                  <a:pt x="11425" y="1180"/>
                </a:cubicBezTo>
                <a:cubicBezTo>
                  <a:pt x="11425" y="1159"/>
                  <a:pt x="11467" y="1117"/>
                  <a:pt x="11467" y="1075"/>
                </a:cubicBezTo>
                <a:cubicBezTo>
                  <a:pt x="11488" y="1012"/>
                  <a:pt x="11467" y="908"/>
                  <a:pt x="11383" y="866"/>
                </a:cubicBezTo>
                <a:cubicBezTo>
                  <a:pt x="10232" y="301"/>
                  <a:pt x="8496" y="301"/>
                  <a:pt x="7240" y="134"/>
                </a:cubicBezTo>
                <a:cubicBezTo>
                  <a:pt x="6829" y="79"/>
                  <a:pt x="6410" y="0"/>
                  <a:pt x="60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2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2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2"/>
          <p:cNvSpPr/>
          <p:nvPr/>
        </p:nvSpPr>
        <p:spPr>
          <a:xfrm rot="-194398">
            <a:off x="3040052" y="2389171"/>
            <a:ext cx="741736" cy="574153"/>
          </a:xfrm>
          <a:custGeom>
            <a:rect b="b" l="l" r="r" t="t"/>
            <a:pathLst>
              <a:path extrusionOk="0" h="13927" w="17992">
                <a:moveTo>
                  <a:pt x="17749" y="0"/>
                </a:moveTo>
                <a:cubicBezTo>
                  <a:pt x="17714" y="0"/>
                  <a:pt x="17678" y="9"/>
                  <a:pt x="17646" y="27"/>
                </a:cubicBezTo>
                <a:cubicBezTo>
                  <a:pt x="17499" y="90"/>
                  <a:pt x="17353" y="174"/>
                  <a:pt x="17227" y="258"/>
                </a:cubicBezTo>
                <a:cubicBezTo>
                  <a:pt x="17196" y="237"/>
                  <a:pt x="17170" y="226"/>
                  <a:pt x="17143" y="226"/>
                </a:cubicBezTo>
                <a:cubicBezTo>
                  <a:pt x="17117" y="226"/>
                  <a:pt x="17091" y="237"/>
                  <a:pt x="17060" y="258"/>
                </a:cubicBezTo>
                <a:cubicBezTo>
                  <a:pt x="16746" y="404"/>
                  <a:pt x="16411" y="571"/>
                  <a:pt x="16097" y="739"/>
                </a:cubicBezTo>
                <a:cubicBezTo>
                  <a:pt x="15910" y="833"/>
                  <a:pt x="16008" y="1128"/>
                  <a:pt x="16181" y="1128"/>
                </a:cubicBezTo>
                <a:cubicBezTo>
                  <a:pt x="16201" y="1128"/>
                  <a:pt x="16222" y="1124"/>
                  <a:pt x="16244" y="1115"/>
                </a:cubicBezTo>
                <a:cubicBezTo>
                  <a:pt x="16327" y="1094"/>
                  <a:pt x="16432" y="1032"/>
                  <a:pt x="16516" y="1011"/>
                </a:cubicBezTo>
                <a:lnTo>
                  <a:pt x="16516" y="1011"/>
                </a:lnTo>
                <a:cubicBezTo>
                  <a:pt x="15783" y="1994"/>
                  <a:pt x="15051" y="2978"/>
                  <a:pt x="14256" y="3940"/>
                </a:cubicBezTo>
                <a:cubicBezTo>
                  <a:pt x="13879" y="4442"/>
                  <a:pt x="13461" y="4923"/>
                  <a:pt x="13042" y="5426"/>
                </a:cubicBezTo>
                <a:cubicBezTo>
                  <a:pt x="12730" y="5772"/>
                  <a:pt x="12531" y="5951"/>
                  <a:pt x="12317" y="5951"/>
                </a:cubicBezTo>
                <a:cubicBezTo>
                  <a:pt x="12131" y="5951"/>
                  <a:pt x="11933" y="5813"/>
                  <a:pt x="11640" y="5530"/>
                </a:cubicBezTo>
                <a:cubicBezTo>
                  <a:pt x="11341" y="5266"/>
                  <a:pt x="11027" y="4854"/>
                  <a:pt x="10624" y="4854"/>
                </a:cubicBezTo>
                <a:cubicBezTo>
                  <a:pt x="10548" y="4854"/>
                  <a:pt x="10468" y="4869"/>
                  <a:pt x="10385" y="4903"/>
                </a:cubicBezTo>
                <a:cubicBezTo>
                  <a:pt x="9653" y="5216"/>
                  <a:pt x="8816" y="6660"/>
                  <a:pt x="8335" y="7225"/>
                </a:cubicBezTo>
                <a:lnTo>
                  <a:pt x="6995" y="8794"/>
                </a:lnTo>
                <a:cubicBezTo>
                  <a:pt x="6671" y="9168"/>
                  <a:pt x="6503" y="9386"/>
                  <a:pt x="6278" y="9386"/>
                </a:cubicBezTo>
                <a:cubicBezTo>
                  <a:pt x="6126" y="9386"/>
                  <a:pt x="5948" y="9286"/>
                  <a:pt x="5677" y="9066"/>
                </a:cubicBezTo>
                <a:cubicBezTo>
                  <a:pt x="5339" y="8766"/>
                  <a:pt x="4764" y="8229"/>
                  <a:pt x="4226" y="8229"/>
                </a:cubicBezTo>
                <a:cubicBezTo>
                  <a:pt x="4165" y="8229"/>
                  <a:pt x="4105" y="8235"/>
                  <a:pt x="4045" y="8250"/>
                </a:cubicBezTo>
                <a:cubicBezTo>
                  <a:pt x="3417" y="8418"/>
                  <a:pt x="2936" y="9506"/>
                  <a:pt x="2622" y="9987"/>
                </a:cubicBezTo>
                <a:cubicBezTo>
                  <a:pt x="1785" y="11201"/>
                  <a:pt x="948" y="12435"/>
                  <a:pt x="91" y="13649"/>
                </a:cubicBezTo>
                <a:cubicBezTo>
                  <a:pt x="1" y="13798"/>
                  <a:pt x="146" y="13926"/>
                  <a:pt x="282" y="13926"/>
                </a:cubicBezTo>
                <a:cubicBezTo>
                  <a:pt x="337" y="13926"/>
                  <a:pt x="390" y="13906"/>
                  <a:pt x="425" y="13858"/>
                </a:cubicBezTo>
                <a:cubicBezTo>
                  <a:pt x="1179" y="12749"/>
                  <a:pt x="1911" y="11682"/>
                  <a:pt x="2685" y="10573"/>
                </a:cubicBezTo>
                <a:cubicBezTo>
                  <a:pt x="3097" y="9997"/>
                  <a:pt x="3670" y="8772"/>
                  <a:pt x="4545" y="8772"/>
                </a:cubicBezTo>
                <a:cubicBezTo>
                  <a:pt x="4560" y="8772"/>
                  <a:pt x="4574" y="8773"/>
                  <a:pt x="4589" y="8773"/>
                </a:cubicBezTo>
                <a:cubicBezTo>
                  <a:pt x="5112" y="8794"/>
                  <a:pt x="5782" y="9694"/>
                  <a:pt x="6158" y="10050"/>
                </a:cubicBezTo>
                <a:cubicBezTo>
                  <a:pt x="6200" y="10092"/>
                  <a:pt x="6253" y="10113"/>
                  <a:pt x="6305" y="10113"/>
                </a:cubicBezTo>
                <a:cubicBezTo>
                  <a:pt x="6357" y="10113"/>
                  <a:pt x="6410" y="10092"/>
                  <a:pt x="6451" y="10050"/>
                </a:cubicBezTo>
                <a:cubicBezTo>
                  <a:pt x="7330" y="9004"/>
                  <a:pt x="8230" y="7957"/>
                  <a:pt x="9109" y="6953"/>
                </a:cubicBezTo>
                <a:cubicBezTo>
                  <a:pt x="9339" y="6660"/>
                  <a:pt x="10113" y="5447"/>
                  <a:pt x="10448" y="5384"/>
                </a:cubicBezTo>
                <a:cubicBezTo>
                  <a:pt x="10490" y="5374"/>
                  <a:pt x="10533" y="5369"/>
                  <a:pt x="10576" y="5369"/>
                </a:cubicBezTo>
                <a:cubicBezTo>
                  <a:pt x="11178" y="5369"/>
                  <a:pt x="11878" y="6266"/>
                  <a:pt x="12268" y="6597"/>
                </a:cubicBezTo>
                <a:cubicBezTo>
                  <a:pt x="12310" y="6639"/>
                  <a:pt x="12362" y="6660"/>
                  <a:pt x="12415" y="6660"/>
                </a:cubicBezTo>
                <a:cubicBezTo>
                  <a:pt x="12467" y="6660"/>
                  <a:pt x="12519" y="6639"/>
                  <a:pt x="12561" y="6597"/>
                </a:cubicBezTo>
                <a:cubicBezTo>
                  <a:pt x="14214" y="4693"/>
                  <a:pt x="15783" y="2726"/>
                  <a:pt x="17248" y="697"/>
                </a:cubicBezTo>
                <a:cubicBezTo>
                  <a:pt x="17290" y="676"/>
                  <a:pt x="17332" y="634"/>
                  <a:pt x="17374" y="613"/>
                </a:cubicBezTo>
                <a:lnTo>
                  <a:pt x="17374" y="613"/>
                </a:lnTo>
                <a:cubicBezTo>
                  <a:pt x="17185" y="1053"/>
                  <a:pt x="17018" y="1471"/>
                  <a:pt x="16850" y="1931"/>
                </a:cubicBezTo>
                <a:cubicBezTo>
                  <a:pt x="16787" y="2071"/>
                  <a:pt x="16909" y="2165"/>
                  <a:pt x="17033" y="2165"/>
                </a:cubicBezTo>
                <a:cubicBezTo>
                  <a:pt x="17113" y="2165"/>
                  <a:pt x="17194" y="2126"/>
                  <a:pt x="17227" y="2036"/>
                </a:cubicBezTo>
                <a:cubicBezTo>
                  <a:pt x="17457" y="1429"/>
                  <a:pt x="17708" y="822"/>
                  <a:pt x="17959" y="216"/>
                </a:cubicBezTo>
                <a:cubicBezTo>
                  <a:pt x="17992" y="102"/>
                  <a:pt x="17873" y="0"/>
                  <a:pt x="177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2"/>
          <p:cNvSpPr/>
          <p:nvPr/>
        </p:nvSpPr>
        <p:spPr>
          <a:xfrm>
            <a:off x="0" y="448620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2"/>
          <p:cNvSpPr txBox="1"/>
          <p:nvPr/>
        </p:nvSpPr>
        <p:spPr>
          <a:xfrm>
            <a:off x="3954850" y="1937500"/>
            <a:ext cx="336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Support Vector Machine</a:t>
            </a:r>
            <a:endParaRPr b="0" i="0" sz="14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Logistic Regression</a:t>
            </a:r>
            <a:endParaRPr b="0" i="0" sz="14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K-Nearest Neighbour</a:t>
            </a:r>
            <a:endParaRPr b="0" i="0" sz="14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Random Forest Classifier</a:t>
            </a:r>
            <a:endParaRPr b="0" i="0" sz="14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Decision Tree Classifier</a:t>
            </a:r>
            <a:endParaRPr b="0" i="0" sz="14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Bold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XGBoost Classifier</a:t>
            </a:r>
            <a:endParaRPr b="0" i="0" sz="14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3"/>
          <p:cNvSpPr/>
          <p:nvPr/>
        </p:nvSpPr>
        <p:spPr>
          <a:xfrm>
            <a:off x="3497650" y="1535900"/>
            <a:ext cx="36675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3"/>
          <p:cNvSpPr/>
          <p:nvPr/>
        </p:nvSpPr>
        <p:spPr>
          <a:xfrm>
            <a:off x="1978850" y="1535888"/>
            <a:ext cx="14475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Treatment yang digunakan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3"/>
          <p:cNvSpPr/>
          <p:nvPr/>
        </p:nvSpPr>
        <p:spPr>
          <a:xfrm rot="767400">
            <a:off x="7189164" y="2468457"/>
            <a:ext cx="1326662" cy="2469470"/>
          </a:xfrm>
          <a:custGeom>
            <a:rect b="b" l="l" r="r" t="t"/>
            <a:pathLst>
              <a:path extrusionOk="0" h="24889" w="13371">
                <a:moveTo>
                  <a:pt x="6362" y="402"/>
                </a:moveTo>
                <a:cubicBezTo>
                  <a:pt x="7201" y="402"/>
                  <a:pt x="8170" y="670"/>
                  <a:pt x="8768" y="761"/>
                </a:cubicBezTo>
                <a:cubicBezTo>
                  <a:pt x="9500" y="866"/>
                  <a:pt x="10985" y="824"/>
                  <a:pt x="10672" y="1661"/>
                </a:cubicBezTo>
                <a:cubicBezTo>
                  <a:pt x="9960" y="1347"/>
                  <a:pt x="8747" y="1368"/>
                  <a:pt x="8182" y="1284"/>
                </a:cubicBezTo>
                <a:cubicBezTo>
                  <a:pt x="7324" y="1159"/>
                  <a:pt x="6487" y="971"/>
                  <a:pt x="5629" y="866"/>
                </a:cubicBezTo>
                <a:cubicBezTo>
                  <a:pt x="5441" y="845"/>
                  <a:pt x="5252" y="803"/>
                  <a:pt x="5085" y="803"/>
                </a:cubicBezTo>
                <a:cubicBezTo>
                  <a:pt x="5386" y="502"/>
                  <a:pt x="5850" y="402"/>
                  <a:pt x="6362" y="402"/>
                </a:cubicBezTo>
                <a:close/>
                <a:moveTo>
                  <a:pt x="11257" y="1598"/>
                </a:moveTo>
                <a:cubicBezTo>
                  <a:pt x="11362" y="2540"/>
                  <a:pt x="11634" y="4528"/>
                  <a:pt x="10839" y="5092"/>
                </a:cubicBezTo>
                <a:cubicBezTo>
                  <a:pt x="10902" y="4423"/>
                  <a:pt x="11006" y="3774"/>
                  <a:pt x="11090" y="3105"/>
                </a:cubicBezTo>
                <a:cubicBezTo>
                  <a:pt x="11132" y="2749"/>
                  <a:pt x="11299" y="2310"/>
                  <a:pt x="11090" y="1975"/>
                </a:cubicBezTo>
                <a:lnTo>
                  <a:pt x="11006" y="1891"/>
                </a:lnTo>
                <a:cubicBezTo>
                  <a:pt x="11090" y="1787"/>
                  <a:pt x="11174" y="1703"/>
                  <a:pt x="11257" y="1598"/>
                </a:cubicBezTo>
                <a:close/>
                <a:moveTo>
                  <a:pt x="5753" y="1261"/>
                </a:moveTo>
                <a:cubicBezTo>
                  <a:pt x="6461" y="1261"/>
                  <a:pt x="7319" y="1503"/>
                  <a:pt x="7826" y="1577"/>
                </a:cubicBezTo>
                <a:cubicBezTo>
                  <a:pt x="8391" y="1682"/>
                  <a:pt x="9960" y="1661"/>
                  <a:pt x="10379" y="1996"/>
                </a:cubicBezTo>
                <a:lnTo>
                  <a:pt x="10462" y="2079"/>
                </a:lnTo>
                <a:cubicBezTo>
                  <a:pt x="10462" y="2100"/>
                  <a:pt x="10483" y="2163"/>
                  <a:pt x="10546" y="2184"/>
                </a:cubicBezTo>
                <a:cubicBezTo>
                  <a:pt x="11006" y="2854"/>
                  <a:pt x="10588" y="4381"/>
                  <a:pt x="10462" y="5134"/>
                </a:cubicBezTo>
                <a:cubicBezTo>
                  <a:pt x="10441" y="5134"/>
                  <a:pt x="10421" y="5134"/>
                  <a:pt x="10379" y="5155"/>
                </a:cubicBezTo>
                <a:lnTo>
                  <a:pt x="10337" y="5197"/>
                </a:lnTo>
                <a:cubicBezTo>
                  <a:pt x="10274" y="5218"/>
                  <a:pt x="10253" y="5260"/>
                  <a:pt x="10232" y="5323"/>
                </a:cubicBezTo>
                <a:cubicBezTo>
                  <a:pt x="10002" y="5197"/>
                  <a:pt x="9730" y="5113"/>
                  <a:pt x="9437" y="5113"/>
                </a:cubicBezTo>
                <a:lnTo>
                  <a:pt x="8977" y="5030"/>
                </a:lnTo>
                <a:cubicBezTo>
                  <a:pt x="8433" y="4946"/>
                  <a:pt x="7847" y="4883"/>
                  <a:pt x="7303" y="4800"/>
                </a:cubicBezTo>
                <a:cubicBezTo>
                  <a:pt x="6257" y="4632"/>
                  <a:pt x="5231" y="4507"/>
                  <a:pt x="4206" y="4318"/>
                </a:cubicBezTo>
                <a:cubicBezTo>
                  <a:pt x="4353" y="3565"/>
                  <a:pt x="4311" y="2414"/>
                  <a:pt x="4667" y="1745"/>
                </a:cubicBezTo>
                <a:cubicBezTo>
                  <a:pt x="4846" y="1377"/>
                  <a:pt x="5264" y="1261"/>
                  <a:pt x="5753" y="1261"/>
                </a:cubicBezTo>
                <a:close/>
                <a:moveTo>
                  <a:pt x="3934" y="4528"/>
                </a:moveTo>
                <a:cubicBezTo>
                  <a:pt x="3934" y="4611"/>
                  <a:pt x="3955" y="4695"/>
                  <a:pt x="4060" y="4716"/>
                </a:cubicBezTo>
                <a:lnTo>
                  <a:pt x="7910" y="5260"/>
                </a:lnTo>
                <a:cubicBezTo>
                  <a:pt x="8516" y="5344"/>
                  <a:pt x="9366" y="5632"/>
                  <a:pt x="10067" y="5632"/>
                </a:cubicBezTo>
                <a:cubicBezTo>
                  <a:pt x="10238" y="5632"/>
                  <a:pt x="10399" y="5615"/>
                  <a:pt x="10546" y="5574"/>
                </a:cubicBezTo>
                <a:lnTo>
                  <a:pt x="10567" y="5574"/>
                </a:lnTo>
                <a:cubicBezTo>
                  <a:pt x="10588" y="5595"/>
                  <a:pt x="10651" y="5595"/>
                  <a:pt x="10693" y="5595"/>
                </a:cubicBezTo>
                <a:cubicBezTo>
                  <a:pt x="11006" y="5532"/>
                  <a:pt x="11278" y="5427"/>
                  <a:pt x="11467" y="5239"/>
                </a:cubicBezTo>
                <a:cubicBezTo>
                  <a:pt x="11781" y="5260"/>
                  <a:pt x="12764" y="5469"/>
                  <a:pt x="12743" y="5804"/>
                </a:cubicBezTo>
                <a:cubicBezTo>
                  <a:pt x="12722" y="5992"/>
                  <a:pt x="12408" y="6222"/>
                  <a:pt x="12262" y="6327"/>
                </a:cubicBezTo>
                <a:cubicBezTo>
                  <a:pt x="12115" y="6494"/>
                  <a:pt x="11948" y="6620"/>
                  <a:pt x="11801" y="6745"/>
                </a:cubicBezTo>
                <a:cubicBezTo>
                  <a:pt x="11790" y="6743"/>
                  <a:pt x="11779" y="6741"/>
                  <a:pt x="11768" y="6741"/>
                </a:cubicBezTo>
                <a:cubicBezTo>
                  <a:pt x="11696" y="6741"/>
                  <a:pt x="11631" y="6796"/>
                  <a:pt x="11613" y="6850"/>
                </a:cubicBezTo>
                <a:cubicBezTo>
                  <a:pt x="11592" y="6829"/>
                  <a:pt x="11571" y="6808"/>
                  <a:pt x="11509" y="6787"/>
                </a:cubicBezTo>
                <a:cubicBezTo>
                  <a:pt x="8663" y="6390"/>
                  <a:pt x="5838" y="5909"/>
                  <a:pt x="3034" y="5365"/>
                </a:cubicBezTo>
                <a:cubicBezTo>
                  <a:pt x="3265" y="5030"/>
                  <a:pt x="3578" y="4779"/>
                  <a:pt x="3934" y="4528"/>
                </a:cubicBezTo>
                <a:close/>
                <a:moveTo>
                  <a:pt x="12931" y="6181"/>
                </a:moveTo>
                <a:lnTo>
                  <a:pt x="12931" y="6181"/>
                </a:lnTo>
                <a:cubicBezTo>
                  <a:pt x="12471" y="8922"/>
                  <a:pt x="12011" y="11683"/>
                  <a:pt x="11571" y="14404"/>
                </a:cubicBezTo>
                <a:cubicBezTo>
                  <a:pt x="11320" y="15764"/>
                  <a:pt x="11111" y="17124"/>
                  <a:pt x="10881" y="18484"/>
                </a:cubicBezTo>
                <a:cubicBezTo>
                  <a:pt x="10672" y="19781"/>
                  <a:pt x="10462" y="21748"/>
                  <a:pt x="9102" y="22229"/>
                </a:cubicBezTo>
                <a:cubicBezTo>
                  <a:pt x="9814" y="21455"/>
                  <a:pt x="9835" y="20137"/>
                  <a:pt x="10002" y="19174"/>
                </a:cubicBezTo>
                <a:lnTo>
                  <a:pt x="11948" y="7101"/>
                </a:lnTo>
                <a:cubicBezTo>
                  <a:pt x="11948" y="7101"/>
                  <a:pt x="11990" y="7101"/>
                  <a:pt x="11990" y="7080"/>
                </a:cubicBezTo>
                <a:cubicBezTo>
                  <a:pt x="12304" y="6808"/>
                  <a:pt x="12617" y="6515"/>
                  <a:pt x="12889" y="6201"/>
                </a:cubicBezTo>
                <a:lnTo>
                  <a:pt x="12931" y="6181"/>
                </a:lnTo>
                <a:close/>
                <a:moveTo>
                  <a:pt x="2846" y="5699"/>
                </a:moveTo>
                <a:cubicBezTo>
                  <a:pt x="5671" y="6285"/>
                  <a:pt x="8496" y="6745"/>
                  <a:pt x="11362" y="7143"/>
                </a:cubicBezTo>
                <a:cubicBezTo>
                  <a:pt x="11425" y="7143"/>
                  <a:pt x="11488" y="7122"/>
                  <a:pt x="11529" y="7101"/>
                </a:cubicBezTo>
                <a:lnTo>
                  <a:pt x="11529" y="7101"/>
                </a:lnTo>
                <a:cubicBezTo>
                  <a:pt x="11069" y="10010"/>
                  <a:pt x="10588" y="12939"/>
                  <a:pt x="10086" y="15826"/>
                </a:cubicBezTo>
                <a:cubicBezTo>
                  <a:pt x="9856" y="17333"/>
                  <a:pt x="9625" y="18818"/>
                  <a:pt x="9374" y="20304"/>
                </a:cubicBezTo>
                <a:cubicBezTo>
                  <a:pt x="9186" y="21476"/>
                  <a:pt x="8684" y="22438"/>
                  <a:pt x="7345" y="22501"/>
                </a:cubicBezTo>
                <a:cubicBezTo>
                  <a:pt x="7292" y="22503"/>
                  <a:pt x="7239" y="22504"/>
                  <a:pt x="7186" y="22504"/>
                </a:cubicBezTo>
                <a:cubicBezTo>
                  <a:pt x="6640" y="22504"/>
                  <a:pt x="6037" y="22414"/>
                  <a:pt x="5503" y="22375"/>
                </a:cubicBezTo>
                <a:cubicBezTo>
                  <a:pt x="5441" y="22375"/>
                  <a:pt x="5420" y="22375"/>
                  <a:pt x="5357" y="22354"/>
                </a:cubicBezTo>
                <a:cubicBezTo>
                  <a:pt x="5315" y="22313"/>
                  <a:pt x="5294" y="22313"/>
                  <a:pt x="5231" y="22313"/>
                </a:cubicBezTo>
                <a:cubicBezTo>
                  <a:pt x="3725" y="22145"/>
                  <a:pt x="1633" y="21769"/>
                  <a:pt x="1068" y="20220"/>
                </a:cubicBezTo>
                <a:cubicBezTo>
                  <a:pt x="586" y="18777"/>
                  <a:pt x="1214" y="16684"/>
                  <a:pt x="1423" y="15178"/>
                </a:cubicBezTo>
                <a:cubicBezTo>
                  <a:pt x="1842" y="12018"/>
                  <a:pt x="2323" y="8838"/>
                  <a:pt x="2846" y="5699"/>
                </a:cubicBezTo>
                <a:close/>
                <a:moveTo>
                  <a:pt x="3934" y="22501"/>
                </a:moveTo>
                <a:cubicBezTo>
                  <a:pt x="4248" y="22585"/>
                  <a:pt x="4562" y="22626"/>
                  <a:pt x="4834" y="22668"/>
                </a:cubicBezTo>
                <a:cubicBezTo>
                  <a:pt x="4855" y="22668"/>
                  <a:pt x="4918" y="22668"/>
                  <a:pt x="4980" y="22689"/>
                </a:cubicBezTo>
                <a:cubicBezTo>
                  <a:pt x="4834" y="22898"/>
                  <a:pt x="4687" y="23087"/>
                  <a:pt x="4457" y="23129"/>
                </a:cubicBezTo>
                <a:cubicBezTo>
                  <a:pt x="4429" y="23135"/>
                  <a:pt x="4399" y="23138"/>
                  <a:pt x="4368" y="23138"/>
                </a:cubicBezTo>
                <a:cubicBezTo>
                  <a:pt x="4088" y="23138"/>
                  <a:pt x="3760" y="22889"/>
                  <a:pt x="3892" y="22606"/>
                </a:cubicBezTo>
                <a:cubicBezTo>
                  <a:pt x="3934" y="22585"/>
                  <a:pt x="3934" y="22522"/>
                  <a:pt x="3934" y="22501"/>
                </a:cubicBezTo>
                <a:close/>
                <a:moveTo>
                  <a:pt x="3014" y="22208"/>
                </a:moveTo>
                <a:lnTo>
                  <a:pt x="3558" y="22375"/>
                </a:lnTo>
                <a:cubicBezTo>
                  <a:pt x="3327" y="22898"/>
                  <a:pt x="3683" y="23443"/>
                  <a:pt x="4185" y="23526"/>
                </a:cubicBezTo>
                <a:cubicBezTo>
                  <a:pt x="4240" y="23537"/>
                  <a:pt x="4294" y="23542"/>
                  <a:pt x="4346" y="23542"/>
                </a:cubicBezTo>
                <a:cubicBezTo>
                  <a:pt x="4808" y="23542"/>
                  <a:pt x="5150" y="23145"/>
                  <a:pt x="5357" y="22731"/>
                </a:cubicBezTo>
                <a:lnTo>
                  <a:pt x="5901" y="22815"/>
                </a:lnTo>
                <a:cubicBezTo>
                  <a:pt x="5654" y="23513"/>
                  <a:pt x="5065" y="24071"/>
                  <a:pt x="4311" y="24071"/>
                </a:cubicBezTo>
                <a:cubicBezTo>
                  <a:pt x="4297" y="24071"/>
                  <a:pt x="4283" y="24071"/>
                  <a:pt x="4269" y="24070"/>
                </a:cubicBezTo>
                <a:cubicBezTo>
                  <a:pt x="3327" y="24049"/>
                  <a:pt x="2700" y="23191"/>
                  <a:pt x="3014" y="22271"/>
                </a:cubicBezTo>
                <a:lnTo>
                  <a:pt x="3014" y="22208"/>
                </a:lnTo>
                <a:close/>
                <a:moveTo>
                  <a:pt x="6299" y="22878"/>
                </a:moveTo>
                <a:cubicBezTo>
                  <a:pt x="6487" y="22898"/>
                  <a:pt x="6675" y="22898"/>
                  <a:pt x="6843" y="22919"/>
                </a:cubicBezTo>
                <a:cubicBezTo>
                  <a:pt x="6571" y="23631"/>
                  <a:pt x="6047" y="24175"/>
                  <a:pt x="5294" y="24384"/>
                </a:cubicBezTo>
                <a:cubicBezTo>
                  <a:pt x="5122" y="24436"/>
                  <a:pt x="4907" y="24473"/>
                  <a:pt x="4673" y="24473"/>
                </a:cubicBezTo>
                <a:cubicBezTo>
                  <a:pt x="4623" y="24473"/>
                  <a:pt x="4572" y="24471"/>
                  <a:pt x="4520" y="24468"/>
                </a:cubicBezTo>
                <a:cubicBezTo>
                  <a:pt x="5357" y="24363"/>
                  <a:pt x="6027" y="23673"/>
                  <a:pt x="6299" y="22878"/>
                </a:cubicBezTo>
                <a:close/>
                <a:moveTo>
                  <a:pt x="6015" y="0"/>
                </a:moveTo>
                <a:cubicBezTo>
                  <a:pt x="5504" y="0"/>
                  <a:pt x="5032" y="131"/>
                  <a:pt x="4667" y="615"/>
                </a:cubicBezTo>
                <a:cubicBezTo>
                  <a:pt x="4583" y="699"/>
                  <a:pt x="4604" y="803"/>
                  <a:pt x="4667" y="866"/>
                </a:cubicBezTo>
                <a:cubicBezTo>
                  <a:pt x="3955" y="1284"/>
                  <a:pt x="3955" y="3251"/>
                  <a:pt x="3809" y="4109"/>
                </a:cubicBezTo>
                <a:cubicBezTo>
                  <a:pt x="3348" y="4402"/>
                  <a:pt x="2951" y="4779"/>
                  <a:pt x="2616" y="5197"/>
                </a:cubicBezTo>
                <a:cubicBezTo>
                  <a:pt x="2574" y="5239"/>
                  <a:pt x="2574" y="5302"/>
                  <a:pt x="2574" y="5344"/>
                </a:cubicBezTo>
                <a:cubicBezTo>
                  <a:pt x="2511" y="5365"/>
                  <a:pt x="2490" y="5406"/>
                  <a:pt x="2490" y="5469"/>
                </a:cubicBezTo>
                <a:cubicBezTo>
                  <a:pt x="1842" y="9382"/>
                  <a:pt x="1256" y="13295"/>
                  <a:pt x="733" y="17207"/>
                </a:cubicBezTo>
                <a:cubicBezTo>
                  <a:pt x="586" y="18442"/>
                  <a:pt x="1" y="20095"/>
                  <a:pt x="963" y="21120"/>
                </a:cubicBezTo>
                <a:cubicBezTo>
                  <a:pt x="1423" y="21580"/>
                  <a:pt x="1988" y="21894"/>
                  <a:pt x="2616" y="22124"/>
                </a:cubicBezTo>
                <a:cubicBezTo>
                  <a:pt x="2595" y="22166"/>
                  <a:pt x="2595" y="22187"/>
                  <a:pt x="2574" y="22208"/>
                </a:cubicBezTo>
                <a:cubicBezTo>
                  <a:pt x="2428" y="22585"/>
                  <a:pt x="2428" y="22940"/>
                  <a:pt x="2532" y="23275"/>
                </a:cubicBezTo>
                <a:cubicBezTo>
                  <a:pt x="2511" y="23317"/>
                  <a:pt x="2511" y="23338"/>
                  <a:pt x="2511" y="23380"/>
                </a:cubicBezTo>
                <a:cubicBezTo>
                  <a:pt x="2632" y="24441"/>
                  <a:pt x="3671" y="24889"/>
                  <a:pt x="4641" y="24889"/>
                </a:cubicBezTo>
                <a:cubicBezTo>
                  <a:pt x="4684" y="24889"/>
                  <a:pt x="4728" y="24888"/>
                  <a:pt x="4771" y="24886"/>
                </a:cubicBezTo>
                <a:cubicBezTo>
                  <a:pt x="5943" y="24803"/>
                  <a:pt x="6822" y="24007"/>
                  <a:pt x="7219" y="22940"/>
                </a:cubicBezTo>
                <a:cubicBezTo>
                  <a:pt x="7596" y="22940"/>
                  <a:pt x="7931" y="22898"/>
                  <a:pt x="8244" y="22752"/>
                </a:cubicBezTo>
                <a:cubicBezTo>
                  <a:pt x="8275" y="22753"/>
                  <a:pt x="8305" y="22753"/>
                  <a:pt x="8334" y="22753"/>
                </a:cubicBezTo>
                <a:cubicBezTo>
                  <a:pt x="11049" y="22753"/>
                  <a:pt x="11094" y="18986"/>
                  <a:pt x="11425" y="17061"/>
                </a:cubicBezTo>
                <a:cubicBezTo>
                  <a:pt x="12032" y="13420"/>
                  <a:pt x="12659" y="9758"/>
                  <a:pt x="13266" y="6118"/>
                </a:cubicBezTo>
                <a:cubicBezTo>
                  <a:pt x="13371" y="5950"/>
                  <a:pt x="13266" y="5867"/>
                  <a:pt x="13161" y="5846"/>
                </a:cubicBezTo>
                <a:cubicBezTo>
                  <a:pt x="13182" y="5762"/>
                  <a:pt x="13182" y="5657"/>
                  <a:pt x="13141" y="5553"/>
                </a:cubicBezTo>
                <a:cubicBezTo>
                  <a:pt x="13036" y="5323"/>
                  <a:pt x="12659" y="5134"/>
                  <a:pt x="12429" y="5030"/>
                </a:cubicBezTo>
                <a:cubicBezTo>
                  <a:pt x="12157" y="4925"/>
                  <a:pt x="11927" y="4841"/>
                  <a:pt x="11634" y="4800"/>
                </a:cubicBezTo>
                <a:cubicBezTo>
                  <a:pt x="11676" y="4716"/>
                  <a:pt x="11676" y="4632"/>
                  <a:pt x="11697" y="4569"/>
                </a:cubicBezTo>
                <a:cubicBezTo>
                  <a:pt x="11801" y="3523"/>
                  <a:pt x="11697" y="2414"/>
                  <a:pt x="11613" y="1368"/>
                </a:cubicBezTo>
                <a:cubicBezTo>
                  <a:pt x="11613" y="1263"/>
                  <a:pt x="11529" y="1222"/>
                  <a:pt x="11425" y="1180"/>
                </a:cubicBezTo>
                <a:cubicBezTo>
                  <a:pt x="11425" y="1159"/>
                  <a:pt x="11467" y="1117"/>
                  <a:pt x="11467" y="1075"/>
                </a:cubicBezTo>
                <a:cubicBezTo>
                  <a:pt x="11488" y="1012"/>
                  <a:pt x="11467" y="908"/>
                  <a:pt x="11383" y="866"/>
                </a:cubicBezTo>
                <a:cubicBezTo>
                  <a:pt x="10232" y="301"/>
                  <a:pt x="8496" y="301"/>
                  <a:pt x="7240" y="134"/>
                </a:cubicBezTo>
                <a:cubicBezTo>
                  <a:pt x="6829" y="79"/>
                  <a:pt x="6410" y="0"/>
                  <a:pt x="60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3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3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3"/>
          <p:cNvSpPr/>
          <p:nvPr/>
        </p:nvSpPr>
        <p:spPr>
          <a:xfrm rot="-194398">
            <a:off x="3195452" y="2406621"/>
            <a:ext cx="741736" cy="574153"/>
          </a:xfrm>
          <a:custGeom>
            <a:rect b="b" l="l" r="r" t="t"/>
            <a:pathLst>
              <a:path extrusionOk="0" h="13927" w="17992">
                <a:moveTo>
                  <a:pt x="17749" y="0"/>
                </a:moveTo>
                <a:cubicBezTo>
                  <a:pt x="17714" y="0"/>
                  <a:pt x="17678" y="9"/>
                  <a:pt x="17646" y="27"/>
                </a:cubicBezTo>
                <a:cubicBezTo>
                  <a:pt x="17499" y="90"/>
                  <a:pt x="17353" y="174"/>
                  <a:pt x="17227" y="258"/>
                </a:cubicBezTo>
                <a:cubicBezTo>
                  <a:pt x="17196" y="237"/>
                  <a:pt x="17170" y="226"/>
                  <a:pt x="17143" y="226"/>
                </a:cubicBezTo>
                <a:cubicBezTo>
                  <a:pt x="17117" y="226"/>
                  <a:pt x="17091" y="237"/>
                  <a:pt x="17060" y="258"/>
                </a:cubicBezTo>
                <a:cubicBezTo>
                  <a:pt x="16746" y="404"/>
                  <a:pt x="16411" y="571"/>
                  <a:pt x="16097" y="739"/>
                </a:cubicBezTo>
                <a:cubicBezTo>
                  <a:pt x="15910" y="833"/>
                  <a:pt x="16008" y="1128"/>
                  <a:pt x="16181" y="1128"/>
                </a:cubicBezTo>
                <a:cubicBezTo>
                  <a:pt x="16201" y="1128"/>
                  <a:pt x="16222" y="1124"/>
                  <a:pt x="16244" y="1115"/>
                </a:cubicBezTo>
                <a:cubicBezTo>
                  <a:pt x="16327" y="1094"/>
                  <a:pt x="16432" y="1032"/>
                  <a:pt x="16516" y="1011"/>
                </a:cubicBezTo>
                <a:lnTo>
                  <a:pt x="16516" y="1011"/>
                </a:lnTo>
                <a:cubicBezTo>
                  <a:pt x="15783" y="1994"/>
                  <a:pt x="15051" y="2978"/>
                  <a:pt x="14256" y="3940"/>
                </a:cubicBezTo>
                <a:cubicBezTo>
                  <a:pt x="13879" y="4442"/>
                  <a:pt x="13461" y="4923"/>
                  <a:pt x="13042" y="5426"/>
                </a:cubicBezTo>
                <a:cubicBezTo>
                  <a:pt x="12730" y="5772"/>
                  <a:pt x="12531" y="5951"/>
                  <a:pt x="12317" y="5951"/>
                </a:cubicBezTo>
                <a:cubicBezTo>
                  <a:pt x="12131" y="5951"/>
                  <a:pt x="11933" y="5813"/>
                  <a:pt x="11640" y="5530"/>
                </a:cubicBezTo>
                <a:cubicBezTo>
                  <a:pt x="11341" y="5266"/>
                  <a:pt x="11027" y="4854"/>
                  <a:pt x="10624" y="4854"/>
                </a:cubicBezTo>
                <a:cubicBezTo>
                  <a:pt x="10548" y="4854"/>
                  <a:pt x="10468" y="4869"/>
                  <a:pt x="10385" y="4903"/>
                </a:cubicBezTo>
                <a:cubicBezTo>
                  <a:pt x="9653" y="5216"/>
                  <a:pt x="8816" y="6660"/>
                  <a:pt x="8335" y="7225"/>
                </a:cubicBezTo>
                <a:lnTo>
                  <a:pt x="6995" y="8794"/>
                </a:lnTo>
                <a:cubicBezTo>
                  <a:pt x="6671" y="9168"/>
                  <a:pt x="6503" y="9386"/>
                  <a:pt x="6278" y="9386"/>
                </a:cubicBezTo>
                <a:cubicBezTo>
                  <a:pt x="6126" y="9386"/>
                  <a:pt x="5948" y="9286"/>
                  <a:pt x="5677" y="9066"/>
                </a:cubicBezTo>
                <a:cubicBezTo>
                  <a:pt x="5339" y="8766"/>
                  <a:pt x="4764" y="8229"/>
                  <a:pt x="4226" y="8229"/>
                </a:cubicBezTo>
                <a:cubicBezTo>
                  <a:pt x="4165" y="8229"/>
                  <a:pt x="4105" y="8235"/>
                  <a:pt x="4045" y="8250"/>
                </a:cubicBezTo>
                <a:cubicBezTo>
                  <a:pt x="3417" y="8418"/>
                  <a:pt x="2936" y="9506"/>
                  <a:pt x="2622" y="9987"/>
                </a:cubicBezTo>
                <a:cubicBezTo>
                  <a:pt x="1785" y="11201"/>
                  <a:pt x="948" y="12435"/>
                  <a:pt x="91" y="13649"/>
                </a:cubicBezTo>
                <a:cubicBezTo>
                  <a:pt x="1" y="13798"/>
                  <a:pt x="146" y="13926"/>
                  <a:pt x="282" y="13926"/>
                </a:cubicBezTo>
                <a:cubicBezTo>
                  <a:pt x="337" y="13926"/>
                  <a:pt x="390" y="13906"/>
                  <a:pt x="425" y="13858"/>
                </a:cubicBezTo>
                <a:cubicBezTo>
                  <a:pt x="1179" y="12749"/>
                  <a:pt x="1911" y="11682"/>
                  <a:pt x="2685" y="10573"/>
                </a:cubicBezTo>
                <a:cubicBezTo>
                  <a:pt x="3097" y="9997"/>
                  <a:pt x="3670" y="8772"/>
                  <a:pt x="4545" y="8772"/>
                </a:cubicBezTo>
                <a:cubicBezTo>
                  <a:pt x="4560" y="8772"/>
                  <a:pt x="4574" y="8773"/>
                  <a:pt x="4589" y="8773"/>
                </a:cubicBezTo>
                <a:cubicBezTo>
                  <a:pt x="5112" y="8794"/>
                  <a:pt x="5782" y="9694"/>
                  <a:pt x="6158" y="10050"/>
                </a:cubicBezTo>
                <a:cubicBezTo>
                  <a:pt x="6200" y="10092"/>
                  <a:pt x="6253" y="10113"/>
                  <a:pt x="6305" y="10113"/>
                </a:cubicBezTo>
                <a:cubicBezTo>
                  <a:pt x="6357" y="10113"/>
                  <a:pt x="6410" y="10092"/>
                  <a:pt x="6451" y="10050"/>
                </a:cubicBezTo>
                <a:cubicBezTo>
                  <a:pt x="7330" y="9004"/>
                  <a:pt x="8230" y="7957"/>
                  <a:pt x="9109" y="6953"/>
                </a:cubicBezTo>
                <a:cubicBezTo>
                  <a:pt x="9339" y="6660"/>
                  <a:pt x="10113" y="5447"/>
                  <a:pt x="10448" y="5384"/>
                </a:cubicBezTo>
                <a:cubicBezTo>
                  <a:pt x="10490" y="5374"/>
                  <a:pt x="10533" y="5369"/>
                  <a:pt x="10576" y="5369"/>
                </a:cubicBezTo>
                <a:cubicBezTo>
                  <a:pt x="11178" y="5369"/>
                  <a:pt x="11878" y="6266"/>
                  <a:pt x="12268" y="6597"/>
                </a:cubicBezTo>
                <a:cubicBezTo>
                  <a:pt x="12310" y="6639"/>
                  <a:pt x="12362" y="6660"/>
                  <a:pt x="12415" y="6660"/>
                </a:cubicBezTo>
                <a:cubicBezTo>
                  <a:pt x="12467" y="6660"/>
                  <a:pt x="12519" y="6639"/>
                  <a:pt x="12561" y="6597"/>
                </a:cubicBezTo>
                <a:cubicBezTo>
                  <a:pt x="14214" y="4693"/>
                  <a:pt x="15783" y="2726"/>
                  <a:pt x="17248" y="697"/>
                </a:cubicBezTo>
                <a:cubicBezTo>
                  <a:pt x="17290" y="676"/>
                  <a:pt x="17332" y="634"/>
                  <a:pt x="17374" y="613"/>
                </a:cubicBezTo>
                <a:lnTo>
                  <a:pt x="17374" y="613"/>
                </a:lnTo>
                <a:cubicBezTo>
                  <a:pt x="17185" y="1053"/>
                  <a:pt x="17018" y="1471"/>
                  <a:pt x="16850" y="1931"/>
                </a:cubicBezTo>
                <a:cubicBezTo>
                  <a:pt x="16787" y="2071"/>
                  <a:pt x="16909" y="2165"/>
                  <a:pt x="17033" y="2165"/>
                </a:cubicBezTo>
                <a:cubicBezTo>
                  <a:pt x="17113" y="2165"/>
                  <a:pt x="17194" y="2126"/>
                  <a:pt x="17227" y="2036"/>
                </a:cubicBezTo>
                <a:cubicBezTo>
                  <a:pt x="17457" y="1429"/>
                  <a:pt x="17708" y="822"/>
                  <a:pt x="17959" y="216"/>
                </a:cubicBezTo>
                <a:cubicBezTo>
                  <a:pt x="17992" y="102"/>
                  <a:pt x="17873" y="0"/>
                  <a:pt x="177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3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3"/>
          <p:cNvSpPr txBox="1"/>
          <p:nvPr/>
        </p:nvSpPr>
        <p:spPr>
          <a:xfrm>
            <a:off x="3859425" y="1991000"/>
            <a:ext cx="327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 Model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Undersampling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Oversampling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Scaling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Scaling with Undersampling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Scaling with Oversampling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8" name="Google Shape;738;p23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Pembuatan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23"/>
          <p:cNvSpPr/>
          <p:nvPr/>
        </p:nvSpPr>
        <p:spPr>
          <a:xfrm flipH="1">
            <a:off x="2332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4"/>
          <p:cNvGrpSpPr/>
          <p:nvPr/>
        </p:nvGrpSpPr>
        <p:grpSpPr>
          <a:xfrm rot="-1256429">
            <a:off x="6895224" y="3800400"/>
            <a:ext cx="2211469" cy="899252"/>
            <a:chOff x="3871975" y="1803875"/>
            <a:chExt cx="1006975" cy="409450"/>
          </a:xfrm>
        </p:grpSpPr>
        <p:sp>
          <p:nvSpPr>
            <p:cNvPr id="745" name="Google Shape;745;p24"/>
            <p:cNvSpPr/>
            <p:nvPr/>
          </p:nvSpPr>
          <p:spPr>
            <a:xfrm>
              <a:off x="3871975" y="1803875"/>
              <a:ext cx="1006975" cy="409450"/>
            </a:xfrm>
            <a:custGeom>
              <a:rect b="b" l="l" r="r" t="t"/>
              <a:pathLst>
                <a:path extrusionOk="0" h="16378" w="40279">
                  <a:moveTo>
                    <a:pt x="13491" y="475"/>
                  </a:moveTo>
                  <a:cubicBezTo>
                    <a:pt x="13926" y="475"/>
                    <a:pt x="14359" y="556"/>
                    <a:pt x="14835" y="789"/>
                  </a:cubicBezTo>
                  <a:cubicBezTo>
                    <a:pt x="15526" y="1166"/>
                    <a:pt x="16153" y="1689"/>
                    <a:pt x="16781" y="2129"/>
                  </a:cubicBezTo>
                  <a:cubicBezTo>
                    <a:pt x="15463" y="2631"/>
                    <a:pt x="14124" y="3363"/>
                    <a:pt x="12973" y="4179"/>
                  </a:cubicBezTo>
                  <a:cubicBezTo>
                    <a:pt x="11132" y="3363"/>
                    <a:pt x="9311" y="2505"/>
                    <a:pt x="7512" y="1564"/>
                  </a:cubicBezTo>
                  <a:cubicBezTo>
                    <a:pt x="8998" y="1208"/>
                    <a:pt x="10525" y="936"/>
                    <a:pt x="12032" y="664"/>
                  </a:cubicBezTo>
                  <a:cubicBezTo>
                    <a:pt x="12560" y="567"/>
                    <a:pt x="13027" y="475"/>
                    <a:pt x="13491" y="475"/>
                  </a:cubicBezTo>
                  <a:close/>
                  <a:moveTo>
                    <a:pt x="32516" y="2735"/>
                  </a:moveTo>
                  <a:cubicBezTo>
                    <a:pt x="35006" y="3363"/>
                    <a:pt x="37433" y="4284"/>
                    <a:pt x="39755" y="5393"/>
                  </a:cubicBezTo>
                  <a:cubicBezTo>
                    <a:pt x="37914" y="6543"/>
                    <a:pt x="36052" y="7799"/>
                    <a:pt x="34106" y="8929"/>
                  </a:cubicBezTo>
                  <a:lnTo>
                    <a:pt x="34064" y="8887"/>
                  </a:lnTo>
                  <a:cubicBezTo>
                    <a:pt x="34022" y="8887"/>
                    <a:pt x="34022" y="8845"/>
                    <a:pt x="34001" y="8845"/>
                  </a:cubicBezTo>
                  <a:cubicBezTo>
                    <a:pt x="33973" y="8834"/>
                    <a:pt x="33947" y="8829"/>
                    <a:pt x="33922" y="8829"/>
                  </a:cubicBezTo>
                  <a:cubicBezTo>
                    <a:pt x="33855" y="8829"/>
                    <a:pt x="33802" y="8867"/>
                    <a:pt x="33771" y="8929"/>
                  </a:cubicBezTo>
                  <a:cubicBezTo>
                    <a:pt x="33687" y="8720"/>
                    <a:pt x="33562" y="8573"/>
                    <a:pt x="33374" y="8406"/>
                  </a:cubicBezTo>
                  <a:cubicBezTo>
                    <a:pt x="33123" y="8155"/>
                    <a:pt x="32871" y="7883"/>
                    <a:pt x="32662" y="7590"/>
                  </a:cubicBezTo>
                  <a:cubicBezTo>
                    <a:pt x="32390" y="7213"/>
                    <a:pt x="32139" y="6774"/>
                    <a:pt x="31972" y="6313"/>
                  </a:cubicBezTo>
                  <a:cubicBezTo>
                    <a:pt x="31511" y="5058"/>
                    <a:pt x="31679" y="3761"/>
                    <a:pt x="32516" y="2735"/>
                  </a:cubicBezTo>
                  <a:close/>
                  <a:moveTo>
                    <a:pt x="11488" y="5539"/>
                  </a:moveTo>
                  <a:cubicBezTo>
                    <a:pt x="11488" y="5539"/>
                    <a:pt x="11571" y="5539"/>
                    <a:pt x="11655" y="5560"/>
                  </a:cubicBezTo>
                  <a:cubicBezTo>
                    <a:pt x="12115" y="7129"/>
                    <a:pt x="12011" y="8803"/>
                    <a:pt x="12032" y="10414"/>
                  </a:cubicBezTo>
                  <a:lnTo>
                    <a:pt x="12032" y="10435"/>
                  </a:lnTo>
                  <a:cubicBezTo>
                    <a:pt x="11676" y="10688"/>
                    <a:pt x="11377" y="10816"/>
                    <a:pt x="11136" y="10816"/>
                  </a:cubicBezTo>
                  <a:cubicBezTo>
                    <a:pt x="10739" y="10816"/>
                    <a:pt x="10499" y="10469"/>
                    <a:pt x="10420" y="9766"/>
                  </a:cubicBezTo>
                  <a:lnTo>
                    <a:pt x="10337" y="9138"/>
                  </a:lnTo>
                  <a:cubicBezTo>
                    <a:pt x="10295" y="8615"/>
                    <a:pt x="10253" y="8113"/>
                    <a:pt x="10232" y="7590"/>
                  </a:cubicBezTo>
                  <a:cubicBezTo>
                    <a:pt x="10148" y="6585"/>
                    <a:pt x="9897" y="5999"/>
                    <a:pt x="11488" y="5539"/>
                  </a:cubicBezTo>
                  <a:close/>
                  <a:moveTo>
                    <a:pt x="6361" y="5163"/>
                  </a:moveTo>
                  <a:cubicBezTo>
                    <a:pt x="7596" y="5435"/>
                    <a:pt x="8684" y="5916"/>
                    <a:pt x="9709" y="6690"/>
                  </a:cubicBezTo>
                  <a:cubicBezTo>
                    <a:pt x="9709" y="7464"/>
                    <a:pt x="9897" y="8301"/>
                    <a:pt x="9939" y="8908"/>
                  </a:cubicBezTo>
                  <a:cubicBezTo>
                    <a:pt x="9981" y="9264"/>
                    <a:pt x="10002" y="9724"/>
                    <a:pt x="10127" y="10142"/>
                  </a:cubicBezTo>
                  <a:cubicBezTo>
                    <a:pt x="10086" y="10163"/>
                    <a:pt x="10023" y="10163"/>
                    <a:pt x="10002" y="10205"/>
                  </a:cubicBezTo>
                  <a:cubicBezTo>
                    <a:pt x="9479" y="10791"/>
                    <a:pt x="8893" y="11314"/>
                    <a:pt x="8244" y="11733"/>
                  </a:cubicBezTo>
                  <a:cubicBezTo>
                    <a:pt x="7865" y="11981"/>
                    <a:pt x="7299" y="12324"/>
                    <a:pt x="6889" y="12324"/>
                  </a:cubicBezTo>
                  <a:cubicBezTo>
                    <a:pt x="6576" y="12324"/>
                    <a:pt x="6355" y="12123"/>
                    <a:pt x="6382" y="11523"/>
                  </a:cubicBezTo>
                  <a:cubicBezTo>
                    <a:pt x="6382" y="11380"/>
                    <a:pt x="6297" y="11285"/>
                    <a:pt x="6183" y="11285"/>
                  </a:cubicBezTo>
                  <a:cubicBezTo>
                    <a:pt x="6147" y="11285"/>
                    <a:pt x="6108" y="11294"/>
                    <a:pt x="6068" y="11314"/>
                  </a:cubicBezTo>
                  <a:cubicBezTo>
                    <a:pt x="5608" y="11565"/>
                    <a:pt x="5169" y="11837"/>
                    <a:pt x="4750" y="12151"/>
                  </a:cubicBezTo>
                  <a:cubicBezTo>
                    <a:pt x="4813" y="11461"/>
                    <a:pt x="4959" y="10812"/>
                    <a:pt x="5085" y="10163"/>
                  </a:cubicBezTo>
                  <a:cubicBezTo>
                    <a:pt x="5102" y="10046"/>
                    <a:pt x="5012" y="9930"/>
                    <a:pt x="4900" y="9930"/>
                  </a:cubicBezTo>
                  <a:cubicBezTo>
                    <a:pt x="4872" y="9930"/>
                    <a:pt x="4843" y="9937"/>
                    <a:pt x="4813" y="9954"/>
                  </a:cubicBezTo>
                  <a:cubicBezTo>
                    <a:pt x="3557" y="10498"/>
                    <a:pt x="2281" y="11021"/>
                    <a:pt x="1026" y="11565"/>
                  </a:cubicBezTo>
                  <a:cubicBezTo>
                    <a:pt x="1528" y="10289"/>
                    <a:pt x="2260" y="9159"/>
                    <a:pt x="3202" y="8176"/>
                  </a:cubicBezTo>
                  <a:cubicBezTo>
                    <a:pt x="3327" y="8029"/>
                    <a:pt x="3202" y="7862"/>
                    <a:pt x="3034" y="7862"/>
                  </a:cubicBezTo>
                  <a:cubicBezTo>
                    <a:pt x="2365" y="7820"/>
                    <a:pt x="1653" y="7799"/>
                    <a:pt x="984" y="7757"/>
                  </a:cubicBezTo>
                  <a:cubicBezTo>
                    <a:pt x="2342" y="6899"/>
                    <a:pt x="3851" y="6448"/>
                    <a:pt x="5434" y="6448"/>
                  </a:cubicBezTo>
                  <a:cubicBezTo>
                    <a:pt x="5972" y="6448"/>
                    <a:pt x="6520" y="6500"/>
                    <a:pt x="7073" y="6606"/>
                  </a:cubicBezTo>
                  <a:cubicBezTo>
                    <a:pt x="7082" y="6607"/>
                    <a:pt x="7090" y="6608"/>
                    <a:pt x="7099" y="6608"/>
                  </a:cubicBezTo>
                  <a:cubicBezTo>
                    <a:pt x="7289" y="6608"/>
                    <a:pt x="7359" y="6391"/>
                    <a:pt x="7219" y="6251"/>
                  </a:cubicBezTo>
                  <a:cubicBezTo>
                    <a:pt x="6905" y="5916"/>
                    <a:pt x="6633" y="5560"/>
                    <a:pt x="6361" y="5163"/>
                  </a:cubicBezTo>
                  <a:close/>
                  <a:moveTo>
                    <a:pt x="22887" y="1552"/>
                  </a:moveTo>
                  <a:cubicBezTo>
                    <a:pt x="23910" y="1552"/>
                    <a:pt x="24927" y="1604"/>
                    <a:pt x="25904" y="1668"/>
                  </a:cubicBezTo>
                  <a:cubicBezTo>
                    <a:pt x="28017" y="1794"/>
                    <a:pt x="30089" y="2129"/>
                    <a:pt x="32118" y="2631"/>
                  </a:cubicBezTo>
                  <a:cubicBezTo>
                    <a:pt x="31365" y="3614"/>
                    <a:pt x="31156" y="4870"/>
                    <a:pt x="31490" y="6083"/>
                  </a:cubicBezTo>
                  <a:cubicBezTo>
                    <a:pt x="31763" y="7067"/>
                    <a:pt x="32641" y="8678"/>
                    <a:pt x="33667" y="9201"/>
                  </a:cubicBezTo>
                  <a:cubicBezTo>
                    <a:pt x="31281" y="10582"/>
                    <a:pt x="28854" y="11753"/>
                    <a:pt x="26260" y="12339"/>
                  </a:cubicBezTo>
                  <a:cubicBezTo>
                    <a:pt x="24886" y="12643"/>
                    <a:pt x="23493" y="12792"/>
                    <a:pt x="22103" y="12792"/>
                  </a:cubicBezTo>
                  <a:cubicBezTo>
                    <a:pt x="19469" y="12792"/>
                    <a:pt x="16847" y="12258"/>
                    <a:pt x="14396" y="11230"/>
                  </a:cubicBezTo>
                  <a:cubicBezTo>
                    <a:pt x="14375" y="11189"/>
                    <a:pt x="14333" y="11147"/>
                    <a:pt x="14270" y="11126"/>
                  </a:cubicBezTo>
                  <a:lnTo>
                    <a:pt x="14124" y="11126"/>
                  </a:lnTo>
                  <a:cubicBezTo>
                    <a:pt x="13601" y="10896"/>
                    <a:pt x="13078" y="10665"/>
                    <a:pt x="12596" y="10372"/>
                  </a:cubicBezTo>
                  <a:cubicBezTo>
                    <a:pt x="12565" y="10362"/>
                    <a:pt x="12539" y="10357"/>
                    <a:pt x="12513" y="10357"/>
                  </a:cubicBezTo>
                  <a:cubicBezTo>
                    <a:pt x="12487" y="10357"/>
                    <a:pt x="12460" y="10362"/>
                    <a:pt x="12429" y="10372"/>
                  </a:cubicBezTo>
                  <a:cubicBezTo>
                    <a:pt x="12408" y="8720"/>
                    <a:pt x="12492" y="7004"/>
                    <a:pt x="12011" y="5393"/>
                  </a:cubicBezTo>
                  <a:lnTo>
                    <a:pt x="12011" y="5372"/>
                  </a:lnTo>
                  <a:cubicBezTo>
                    <a:pt x="12073" y="5372"/>
                    <a:pt x="12094" y="5372"/>
                    <a:pt x="12136" y="5330"/>
                  </a:cubicBezTo>
                  <a:cubicBezTo>
                    <a:pt x="13789" y="3928"/>
                    <a:pt x="16007" y="2673"/>
                    <a:pt x="18099" y="2108"/>
                  </a:cubicBezTo>
                  <a:cubicBezTo>
                    <a:pt x="19616" y="1684"/>
                    <a:pt x="21258" y="1552"/>
                    <a:pt x="22887" y="1552"/>
                  </a:cubicBezTo>
                  <a:close/>
                  <a:moveTo>
                    <a:pt x="14082" y="11523"/>
                  </a:moveTo>
                  <a:cubicBezTo>
                    <a:pt x="15358" y="12067"/>
                    <a:pt x="16718" y="12507"/>
                    <a:pt x="18099" y="12779"/>
                  </a:cubicBezTo>
                  <a:cubicBezTo>
                    <a:pt x="17576" y="13448"/>
                    <a:pt x="17053" y="14097"/>
                    <a:pt x="16530" y="14766"/>
                  </a:cubicBezTo>
                  <a:cubicBezTo>
                    <a:pt x="15840" y="15645"/>
                    <a:pt x="15463" y="15854"/>
                    <a:pt x="14333" y="15917"/>
                  </a:cubicBezTo>
                  <a:cubicBezTo>
                    <a:pt x="13698" y="15941"/>
                    <a:pt x="13062" y="15953"/>
                    <a:pt x="12428" y="15953"/>
                  </a:cubicBezTo>
                  <a:cubicBezTo>
                    <a:pt x="11370" y="15953"/>
                    <a:pt x="10316" y="15920"/>
                    <a:pt x="9270" y="15854"/>
                  </a:cubicBezTo>
                  <a:cubicBezTo>
                    <a:pt x="10002" y="15185"/>
                    <a:pt x="10755" y="14494"/>
                    <a:pt x="11488" y="13825"/>
                  </a:cubicBezTo>
                  <a:cubicBezTo>
                    <a:pt x="11864" y="13469"/>
                    <a:pt x="12220" y="13155"/>
                    <a:pt x="12596" y="12821"/>
                  </a:cubicBezTo>
                  <a:cubicBezTo>
                    <a:pt x="12806" y="12611"/>
                    <a:pt x="13664" y="11628"/>
                    <a:pt x="14082" y="11523"/>
                  </a:cubicBezTo>
                  <a:close/>
                  <a:moveTo>
                    <a:pt x="13808" y="0"/>
                  </a:moveTo>
                  <a:cubicBezTo>
                    <a:pt x="13476" y="0"/>
                    <a:pt x="13137" y="83"/>
                    <a:pt x="12722" y="141"/>
                  </a:cubicBezTo>
                  <a:cubicBezTo>
                    <a:pt x="10755" y="455"/>
                    <a:pt x="8788" y="852"/>
                    <a:pt x="6863" y="1292"/>
                  </a:cubicBezTo>
                  <a:cubicBezTo>
                    <a:pt x="6675" y="1333"/>
                    <a:pt x="6696" y="1585"/>
                    <a:pt x="6842" y="1647"/>
                  </a:cubicBezTo>
                  <a:cubicBezTo>
                    <a:pt x="8726" y="2652"/>
                    <a:pt x="10651" y="3593"/>
                    <a:pt x="12596" y="4451"/>
                  </a:cubicBezTo>
                  <a:lnTo>
                    <a:pt x="11885" y="4995"/>
                  </a:lnTo>
                  <a:cubicBezTo>
                    <a:pt x="11822" y="5058"/>
                    <a:pt x="11801" y="5100"/>
                    <a:pt x="11801" y="5163"/>
                  </a:cubicBezTo>
                  <a:lnTo>
                    <a:pt x="11760" y="5163"/>
                  </a:lnTo>
                  <a:cubicBezTo>
                    <a:pt x="11749" y="5163"/>
                    <a:pt x="11739" y="5163"/>
                    <a:pt x="11729" y="5163"/>
                  </a:cubicBezTo>
                  <a:cubicBezTo>
                    <a:pt x="11411" y="5163"/>
                    <a:pt x="11208" y="4866"/>
                    <a:pt x="10879" y="4866"/>
                  </a:cubicBezTo>
                  <a:cubicBezTo>
                    <a:pt x="10859" y="4866"/>
                    <a:pt x="10839" y="4867"/>
                    <a:pt x="10818" y="4870"/>
                  </a:cubicBezTo>
                  <a:cubicBezTo>
                    <a:pt x="10462" y="4911"/>
                    <a:pt x="10148" y="5142"/>
                    <a:pt x="9981" y="5393"/>
                  </a:cubicBezTo>
                  <a:cubicBezTo>
                    <a:pt x="9814" y="5623"/>
                    <a:pt x="9730" y="5916"/>
                    <a:pt x="9688" y="6230"/>
                  </a:cubicBezTo>
                  <a:cubicBezTo>
                    <a:pt x="8558" y="5414"/>
                    <a:pt x="7303" y="4932"/>
                    <a:pt x="5922" y="4681"/>
                  </a:cubicBezTo>
                  <a:cubicBezTo>
                    <a:pt x="5913" y="4680"/>
                    <a:pt x="5905" y="4680"/>
                    <a:pt x="5896" y="4680"/>
                  </a:cubicBezTo>
                  <a:cubicBezTo>
                    <a:pt x="5742" y="4680"/>
                    <a:pt x="5633" y="4856"/>
                    <a:pt x="5713" y="4995"/>
                  </a:cubicBezTo>
                  <a:cubicBezTo>
                    <a:pt x="5964" y="5393"/>
                    <a:pt x="6257" y="5790"/>
                    <a:pt x="6550" y="6125"/>
                  </a:cubicBezTo>
                  <a:cubicBezTo>
                    <a:pt x="6165" y="6076"/>
                    <a:pt x="5782" y="6051"/>
                    <a:pt x="5404" y="6051"/>
                  </a:cubicBezTo>
                  <a:cubicBezTo>
                    <a:pt x="3537" y="6051"/>
                    <a:pt x="1754" y="6644"/>
                    <a:pt x="189" y="7757"/>
                  </a:cubicBezTo>
                  <a:cubicBezTo>
                    <a:pt x="0" y="7883"/>
                    <a:pt x="147" y="8092"/>
                    <a:pt x="314" y="8113"/>
                  </a:cubicBezTo>
                  <a:cubicBezTo>
                    <a:pt x="1088" y="8134"/>
                    <a:pt x="1821" y="8196"/>
                    <a:pt x="2574" y="8217"/>
                  </a:cubicBezTo>
                  <a:cubicBezTo>
                    <a:pt x="1632" y="9284"/>
                    <a:pt x="921" y="10477"/>
                    <a:pt x="461" y="11837"/>
                  </a:cubicBezTo>
                  <a:cubicBezTo>
                    <a:pt x="409" y="11959"/>
                    <a:pt x="486" y="12109"/>
                    <a:pt x="610" y="12109"/>
                  </a:cubicBezTo>
                  <a:cubicBezTo>
                    <a:pt x="635" y="12109"/>
                    <a:pt x="662" y="12103"/>
                    <a:pt x="691" y="12088"/>
                  </a:cubicBezTo>
                  <a:cubicBezTo>
                    <a:pt x="1967" y="11544"/>
                    <a:pt x="3285" y="11000"/>
                    <a:pt x="4562" y="10435"/>
                  </a:cubicBezTo>
                  <a:lnTo>
                    <a:pt x="4562" y="10435"/>
                  </a:lnTo>
                  <a:cubicBezTo>
                    <a:pt x="4394" y="11126"/>
                    <a:pt x="4290" y="11837"/>
                    <a:pt x="4248" y="12528"/>
                  </a:cubicBezTo>
                  <a:cubicBezTo>
                    <a:pt x="4232" y="12656"/>
                    <a:pt x="4327" y="12772"/>
                    <a:pt x="4447" y="12772"/>
                  </a:cubicBezTo>
                  <a:cubicBezTo>
                    <a:pt x="4484" y="12772"/>
                    <a:pt x="4523" y="12761"/>
                    <a:pt x="4562" y="12737"/>
                  </a:cubicBezTo>
                  <a:cubicBezTo>
                    <a:pt x="5001" y="12402"/>
                    <a:pt x="5441" y="12088"/>
                    <a:pt x="5922" y="11837"/>
                  </a:cubicBezTo>
                  <a:lnTo>
                    <a:pt x="5922" y="11837"/>
                  </a:lnTo>
                  <a:cubicBezTo>
                    <a:pt x="5846" y="12405"/>
                    <a:pt x="5805" y="12922"/>
                    <a:pt x="6387" y="12922"/>
                  </a:cubicBezTo>
                  <a:cubicBezTo>
                    <a:pt x="6448" y="12922"/>
                    <a:pt x="6516" y="12916"/>
                    <a:pt x="6591" y="12904"/>
                  </a:cubicBezTo>
                  <a:cubicBezTo>
                    <a:pt x="7931" y="12716"/>
                    <a:pt x="9311" y="11461"/>
                    <a:pt x="10211" y="10498"/>
                  </a:cubicBezTo>
                  <a:cubicBezTo>
                    <a:pt x="10337" y="10812"/>
                    <a:pt x="10567" y="11063"/>
                    <a:pt x="10923" y="11230"/>
                  </a:cubicBezTo>
                  <a:cubicBezTo>
                    <a:pt x="11086" y="11307"/>
                    <a:pt x="11245" y="11342"/>
                    <a:pt x="11394" y="11342"/>
                  </a:cubicBezTo>
                  <a:cubicBezTo>
                    <a:pt x="11820" y="11342"/>
                    <a:pt x="12170" y="11057"/>
                    <a:pt x="12324" y="10624"/>
                  </a:cubicBezTo>
                  <a:lnTo>
                    <a:pt x="12387" y="10686"/>
                  </a:lnTo>
                  <a:cubicBezTo>
                    <a:pt x="12764" y="10896"/>
                    <a:pt x="13161" y="11105"/>
                    <a:pt x="13580" y="11272"/>
                  </a:cubicBezTo>
                  <a:cubicBezTo>
                    <a:pt x="13078" y="11628"/>
                    <a:pt x="12596" y="12277"/>
                    <a:pt x="12283" y="12569"/>
                  </a:cubicBezTo>
                  <a:cubicBezTo>
                    <a:pt x="11048" y="13658"/>
                    <a:pt x="9835" y="14787"/>
                    <a:pt x="8621" y="15875"/>
                  </a:cubicBezTo>
                  <a:cubicBezTo>
                    <a:pt x="8516" y="15980"/>
                    <a:pt x="8579" y="16189"/>
                    <a:pt x="8726" y="16189"/>
                  </a:cubicBezTo>
                  <a:cubicBezTo>
                    <a:pt x="10000" y="16291"/>
                    <a:pt x="11305" y="16378"/>
                    <a:pt x="12604" y="16378"/>
                  </a:cubicBezTo>
                  <a:cubicBezTo>
                    <a:pt x="13438" y="16378"/>
                    <a:pt x="14268" y="16342"/>
                    <a:pt x="15086" y="16252"/>
                  </a:cubicBezTo>
                  <a:cubicBezTo>
                    <a:pt x="15651" y="16189"/>
                    <a:pt x="15798" y="16147"/>
                    <a:pt x="16133" y="15813"/>
                  </a:cubicBezTo>
                  <a:cubicBezTo>
                    <a:pt x="16949" y="14997"/>
                    <a:pt x="17639" y="13930"/>
                    <a:pt x="18371" y="13009"/>
                  </a:cubicBezTo>
                  <a:cubicBezTo>
                    <a:pt x="18413" y="12946"/>
                    <a:pt x="18413" y="12904"/>
                    <a:pt x="18392" y="12821"/>
                  </a:cubicBezTo>
                  <a:lnTo>
                    <a:pt x="18392" y="12821"/>
                  </a:lnTo>
                  <a:cubicBezTo>
                    <a:pt x="19569" y="13046"/>
                    <a:pt x="20769" y="13157"/>
                    <a:pt x="21973" y="13157"/>
                  </a:cubicBezTo>
                  <a:cubicBezTo>
                    <a:pt x="23337" y="13157"/>
                    <a:pt x="24705" y="13015"/>
                    <a:pt x="26050" y="12737"/>
                  </a:cubicBezTo>
                  <a:cubicBezTo>
                    <a:pt x="31177" y="11670"/>
                    <a:pt x="35717" y="8301"/>
                    <a:pt x="40069" y="5602"/>
                  </a:cubicBezTo>
                  <a:cubicBezTo>
                    <a:pt x="40278" y="5560"/>
                    <a:pt x="40257" y="5435"/>
                    <a:pt x="40153" y="5351"/>
                  </a:cubicBezTo>
                  <a:cubicBezTo>
                    <a:pt x="40174" y="5267"/>
                    <a:pt x="40153" y="5183"/>
                    <a:pt x="40048" y="5142"/>
                  </a:cubicBezTo>
                  <a:cubicBezTo>
                    <a:pt x="35424" y="2840"/>
                    <a:pt x="30340" y="1501"/>
                    <a:pt x="25192" y="1271"/>
                  </a:cubicBezTo>
                  <a:cubicBezTo>
                    <a:pt x="24419" y="1237"/>
                    <a:pt x="23627" y="1209"/>
                    <a:pt x="22832" y="1209"/>
                  </a:cubicBezTo>
                  <a:cubicBezTo>
                    <a:pt x="21177" y="1209"/>
                    <a:pt x="19508" y="1328"/>
                    <a:pt x="17953" y="1752"/>
                  </a:cubicBezTo>
                  <a:lnTo>
                    <a:pt x="17158" y="2003"/>
                  </a:lnTo>
                  <a:cubicBezTo>
                    <a:pt x="17158" y="1940"/>
                    <a:pt x="17137" y="1919"/>
                    <a:pt x="17095" y="1898"/>
                  </a:cubicBezTo>
                  <a:cubicBezTo>
                    <a:pt x="16300" y="1333"/>
                    <a:pt x="15484" y="664"/>
                    <a:pt x="14647" y="225"/>
                  </a:cubicBezTo>
                  <a:cubicBezTo>
                    <a:pt x="14346" y="55"/>
                    <a:pt x="14079" y="0"/>
                    <a:pt x="1380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4235525" y="1925450"/>
              <a:ext cx="85275" cy="74600"/>
            </a:xfrm>
            <a:custGeom>
              <a:rect b="b" l="l" r="r" t="t"/>
              <a:pathLst>
                <a:path extrusionOk="0" h="2984" w="3411">
                  <a:moveTo>
                    <a:pt x="1753" y="418"/>
                  </a:moveTo>
                  <a:cubicBezTo>
                    <a:pt x="2206" y="418"/>
                    <a:pt x="2657" y="683"/>
                    <a:pt x="2825" y="1136"/>
                  </a:cubicBezTo>
                  <a:cubicBezTo>
                    <a:pt x="2992" y="1660"/>
                    <a:pt x="2658" y="2350"/>
                    <a:pt x="2135" y="2559"/>
                  </a:cubicBezTo>
                  <a:cubicBezTo>
                    <a:pt x="2022" y="2601"/>
                    <a:pt x="1905" y="2620"/>
                    <a:pt x="1789" y="2620"/>
                  </a:cubicBezTo>
                  <a:cubicBezTo>
                    <a:pt x="1322" y="2620"/>
                    <a:pt x="863" y="2309"/>
                    <a:pt x="712" y="1890"/>
                  </a:cubicBezTo>
                  <a:cubicBezTo>
                    <a:pt x="503" y="1346"/>
                    <a:pt x="837" y="697"/>
                    <a:pt x="1360" y="467"/>
                  </a:cubicBezTo>
                  <a:lnTo>
                    <a:pt x="1423" y="467"/>
                  </a:lnTo>
                  <a:cubicBezTo>
                    <a:pt x="1530" y="434"/>
                    <a:pt x="1642" y="418"/>
                    <a:pt x="1753" y="418"/>
                  </a:cubicBezTo>
                  <a:close/>
                  <a:moveTo>
                    <a:pt x="1702" y="0"/>
                  </a:moveTo>
                  <a:cubicBezTo>
                    <a:pt x="1544" y="0"/>
                    <a:pt x="1387" y="23"/>
                    <a:pt x="1235" y="69"/>
                  </a:cubicBezTo>
                  <a:lnTo>
                    <a:pt x="1172" y="69"/>
                  </a:lnTo>
                  <a:cubicBezTo>
                    <a:pt x="440" y="383"/>
                    <a:pt x="0" y="1220"/>
                    <a:pt x="293" y="1994"/>
                  </a:cubicBezTo>
                  <a:cubicBezTo>
                    <a:pt x="492" y="2574"/>
                    <a:pt x="1111" y="2983"/>
                    <a:pt x="1733" y="2983"/>
                  </a:cubicBezTo>
                  <a:cubicBezTo>
                    <a:pt x="1897" y="2983"/>
                    <a:pt x="2061" y="2955"/>
                    <a:pt x="2218" y="2894"/>
                  </a:cubicBezTo>
                  <a:cubicBezTo>
                    <a:pt x="2992" y="2622"/>
                    <a:pt x="3411" y="1743"/>
                    <a:pt x="3139" y="990"/>
                  </a:cubicBezTo>
                  <a:cubicBezTo>
                    <a:pt x="2938" y="355"/>
                    <a:pt x="2324" y="0"/>
                    <a:pt x="1702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4378325" y="1920950"/>
              <a:ext cx="78725" cy="65675"/>
            </a:xfrm>
            <a:custGeom>
              <a:rect b="b" l="l" r="r" t="t"/>
              <a:pathLst>
                <a:path extrusionOk="0" h="2627" w="3149">
                  <a:moveTo>
                    <a:pt x="1465" y="375"/>
                  </a:moveTo>
                  <a:cubicBezTo>
                    <a:pt x="2428" y="396"/>
                    <a:pt x="2595" y="2028"/>
                    <a:pt x="1507" y="2216"/>
                  </a:cubicBezTo>
                  <a:cubicBezTo>
                    <a:pt x="1437" y="2230"/>
                    <a:pt x="1370" y="2236"/>
                    <a:pt x="1306" y="2236"/>
                  </a:cubicBezTo>
                  <a:cubicBezTo>
                    <a:pt x="242" y="2236"/>
                    <a:pt x="100" y="447"/>
                    <a:pt x="1129" y="447"/>
                  </a:cubicBezTo>
                  <a:cubicBezTo>
                    <a:pt x="1176" y="447"/>
                    <a:pt x="1225" y="451"/>
                    <a:pt x="1277" y="459"/>
                  </a:cubicBezTo>
                  <a:cubicBezTo>
                    <a:pt x="1361" y="459"/>
                    <a:pt x="1444" y="438"/>
                    <a:pt x="1465" y="375"/>
                  </a:cubicBezTo>
                  <a:close/>
                  <a:moveTo>
                    <a:pt x="1459" y="1"/>
                  </a:moveTo>
                  <a:cubicBezTo>
                    <a:pt x="1356" y="1"/>
                    <a:pt x="1246" y="13"/>
                    <a:pt x="1130" y="40"/>
                  </a:cubicBezTo>
                  <a:cubicBezTo>
                    <a:pt x="1089" y="40"/>
                    <a:pt x="1068" y="61"/>
                    <a:pt x="1047" y="82"/>
                  </a:cubicBezTo>
                  <a:cubicBezTo>
                    <a:pt x="440" y="166"/>
                    <a:pt x="1" y="752"/>
                    <a:pt x="21" y="1358"/>
                  </a:cubicBezTo>
                  <a:cubicBezTo>
                    <a:pt x="79" y="2090"/>
                    <a:pt x="650" y="2626"/>
                    <a:pt x="1360" y="2626"/>
                  </a:cubicBezTo>
                  <a:cubicBezTo>
                    <a:pt x="1422" y="2626"/>
                    <a:pt x="1485" y="2622"/>
                    <a:pt x="1549" y="2614"/>
                  </a:cubicBezTo>
                  <a:cubicBezTo>
                    <a:pt x="3149" y="2399"/>
                    <a:pt x="2893" y="1"/>
                    <a:pt x="1459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4516425" y="1901775"/>
              <a:ext cx="74825" cy="75125"/>
            </a:xfrm>
            <a:custGeom>
              <a:rect b="b" l="l" r="r" t="t"/>
              <a:pathLst>
                <a:path extrusionOk="0" h="3005" w="2993">
                  <a:moveTo>
                    <a:pt x="1319" y="389"/>
                  </a:moveTo>
                  <a:cubicBezTo>
                    <a:pt x="1883" y="389"/>
                    <a:pt x="2407" y="682"/>
                    <a:pt x="2553" y="1247"/>
                  </a:cubicBezTo>
                  <a:cubicBezTo>
                    <a:pt x="2679" y="1728"/>
                    <a:pt x="2427" y="2293"/>
                    <a:pt x="1988" y="2502"/>
                  </a:cubicBezTo>
                  <a:cubicBezTo>
                    <a:pt x="1838" y="2571"/>
                    <a:pt x="1677" y="2604"/>
                    <a:pt x="1516" y="2604"/>
                  </a:cubicBezTo>
                  <a:cubicBezTo>
                    <a:pt x="1141" y="2604"/>
                    <a:pt x="771" y="2421"/>
                    <a:pt x="565" y="2083"/>
                  </a:cubicBezTo>
                  <a:cubicBezTo>
                    <a:pt x="419" y="1853"/>
                    <a:pt x="377" y="1539"/>
                    <a:pt x="461" y="1247"/>
                  </a:cubicBezTo>
                  <a:cubicBezTo>
                    <a:pt x="480" y="1148"/>
                    <a:pt x="852" y="549"/>
                    <a:pt x="966" y="549"/>
                  </a:cubicBezTo>
                  <a:cubicBezTo>
                    <a:pt x="973" y="549"/>
                    <a:pt x="979" y="551"/>
                    <a:pt x="984" y="556"/>
                  </a:cubicBezTo>
                  <a:cubicBezTo>
                    <a:pt x="1025" y="624"/>
                    <a:pt x="1083" y="652"/>
                    <a:pt x="1140" y="652"/>
                  </a:cubicBezTo>
                  <a:cubicBezTo>
                    <a:pt x="1260" y="652"/>
                    <a:pt x="1375" y="530"/>
                    <a:pt x="1319" y="389"/>
                  </a:cubicBezTo>
                  <a:close/>
                  <a:moveTo>
                    <a:pt x="1370" y="0"/>
                  </a:moveTo>
                  <a:cubicBezTo>
                    <a:pt x="1304" y="0"/>
                    <a:pt x="1238" y="4"/>
                    <a:pt x="1172" y="12"/>
                  </a:cubicBezTo>
                  <a:cubicBezTo>
                    <a:pt x="1067" y="12"/>
                    <a:pt x="1005" y="117"/>
                    <a:pt x="1005" y="200"/>
                  </a:cubicBezTo>
                  <a:cubicBezTo>
                    <a:pt x="858" y="200"/>
                    <a:pt x="670" y="305"/>
                    <a:pt x="565" y="410"/>
                  </a:cubicBezTo>
                  <a:cubicBezTo>
                    <a:pt x="272" y="682"/>
                    <a:pt x="105" y="1037"/>
                    <a:pt x="63" y="1435"/>
                  </a:cubicBezTo>
                  <a:cubicBezTo>
                    <a:pt x="0" y="2293"/>
                    <a:pt x="733" y="3004"/>
                    <a:pt x="1570" y="3004"/>
                  </a:cubicBezTo>
                  <a:cubicBezTo>
                    <a:pt x="2344" y="3004"/>
                    <a:pt x="2992" y="2251"/>
                    <a:pt x="2972" y="1456"/>
                  </a:cubicBezTo>
                  <a:cubicBezTo>
                    <a:pt x="2952" y="585"/>
                    <a:pt x="2181" y="0"/>
                    <a:pt x="137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24"/>
          <p:cNvSpPr/>
          <p:nvPr/>
        </p:nvSpPr>
        <p:spPr>
          <a:xfrm>
            <a:off x="3323925" y="2764375"/>
            <a:ext cx="2112900" cy="15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4"/>
          <p:cNvSpPr/>
          <p:nvPr/>
        </p:nvSpPr>
        <p:spPr>
          <a:xfrm rot="-870548">
            <a:off x="-554528" y="3629035"/>
            <a:ext cx="1119607" cy="372184"/>
          </a:xfrm>
          <a:prstGeom prst="foldedCorner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Evaluasi Model</a:t>
            </a:r>
            <a:endParaRPr/>
          </a:p>
        </p:txBody>
      </p:sp>
      <p:sp>
        <p:nvSpPr>
          <p:cNvPr id="752" name="Google Shape;752;p24"/>
          <p:cNvSpPr txBox="1"/>
          <p:nvPr>
            <p:ph idx="1" type="subTitle"/>
          </p:nvPr>
        </p:nvSpPr>
        <p:spPr>
          <a:xfrm>
            <a:off x="5131150" y="2203557"/>
            <a:ext cx="2620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Evaluasi</a:t>
            </a:r>
            <a:endParaRPr/>
          </a:p>
        </p:txBody>
      </p:sp>
      <p:sp>
        <p:nvSpPr>
          <p:cNvPr id="753" name="Google Shape;753;p24"/>
          <p:cNvSpPr txBox="1"/>
          <p:nvPr>
            <p:ph idx="3" type="subTitle"/>
          </p:nvPr>
        </p:nvSpPr>
        <p:spPr>
          <a:xfrm>
            <a:off x="1009527" y="2203557"/>
            <a:ext cx="2620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54" name="Google Shape;754;p24"/>
          <p:cNvSpPr txBox="1"/>
          <p:nvPr>
            <p:ph idx="4" type="subTitle"/>
          </p:nvPr>
        </p:nvSpPr>
        <p:spPr>
          <a:xfrm>
            <a:off x="3337013" y="3243775"/>
            <a:ext cx="2112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Model yang dibuat dievaluasi dengan matriks evaluasi untuk permasalahan klasifikasi</a:t>
            </a:r>
            <a:endParaRPr/>
          </a:p>
        </p:txBody>
      </p:sp>
      <p:sp>
        <p:nvSpPr>
          <p:cNvPr id="755" name="Google Shape;755;p24"/>
          <p:cNvSpPr/>
          <p:nvPr/>
        </p:nvSpPr>
        <p:spPr>
          <a:xfrm rot="-1391305">
            <a:off x="2963415" y="1988898"/>
            <a:ext cx="2860100" cy="945438"/>
          </a:xfrm>
          <a:custGeom>
            <a:rect b="b" l="l" r="r" t="t"/>
            <a:pathLst>
              <a:path extrusionOk="0" h="3400" w="10245">
                <a:moveTo>
                  <a:pt x="195" y="1"/>
                </a:moveTo>
                <a:cubicBezTo>
                  <a:pt x="28" y="1"/>
                  <a:pt x="1" y="250"/>
                  <a:pt x="185" y="287"/>
                </a:cubicBezTo>
                <a:cubicBezTo>
                  <a:pt x="3449" y="1187"/>
                  <a:pt x="6672" y="2233"/>
                  <a:pt x="9873" y="3384"/>
                </a:cubicBezTo>
                <a:cubicBezTo>
                  <a:pt x="9904" y="3395"/>
                  <a:pt x="9932" y="3400"/>
                  <a:pt x="9959" y="3400"/>
                </a:cubicBezTo>
                <a:cubicBezTo>
                  <a:pt x="10184" y="3400"/>
                  <a:pt x="10244" y="3038"/>
                  <a:pt x="10019" y="2944"/>
                </a:cubicBezTo>
                <a:cubicBezTo>
                  <a:pt x="6818" y="1793"/>
                  <a:pt x="3596" y="705"/>
                  <a:pt x="269" y="15"/>
                </a:cubicBezTo>
                <a:cubicBezTo>
                  <a:pt x="242" y="5"/>
                  <a:pt x="218" y="1"/>
                  <a:pt x="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4"/>
          <p:cNvSpPr/>
          <p:nvPr/>
        </p:nvSpPr>
        <p:spPr>
          <a:xfrm rot="-1391318">
            <a:off x="5653390" y="1633508"/>
            <a:ext cx="1575602" cy="1530938"/>
          </a:xfrm>
          <a:custGeom>
            <a:rect b="b" l="l" r="r" t="t"/>
            <a:pathLst>
              <a:path extrusionOk="0" h="9103" w="10557">
                <a:moveTo>
                  <a:pt x="5629" y="500"/>
                </a:moveTo>
                <a:cubicBezTo>
                  <a:pt x="6848" y="500"/>
                  <a:pt x="8052" y="942"/>
                  <a:pt x="8767" y="2001"/>
                </a:cubicBezTo>
                <a:cubicBezTo>
                  <a:pt x="10075" y="3973"/>
                  <a:pt x="9282" y="7099"/>
                  <a:pt x="7369" y="8354"/>
                </a:cubicBezTo>
                <a:lnTo>
                  <a:pt x="7369" y="8354"/>
                </a:lnTo>
                <a:cubicBezTo>
                  <a:pt x="7354" y="8355"/>
                  <a:pt x="7339" y="8357"/>
                  <a:pt x="7324" y="8362"/>
                </a:cubicBezTo>
                <a:cubicBezTo>
                  <a:pt x="6866" y="8491"/>
                  <a:pt x="6401" y="8553"/>
                  <a:pt x="5941" y="8553"/>
                </a:cubicBezTo>
                <a:cubicBezTo>
                  <a:pt x="3939" y="8553"/>
                  <a:pt x="2041" y="7370"/>
                  <a:pt x="1360" y="5328"/>
                </a:cubicBezTo>
                <a:cubicBezTo>
                  <a:pt x="628" y="3131"/>
                  <a:pt x="1967" y="1457"/>
                  <a:pt x="3976" y="767"/>
                </a:cubicBezTo>
                <a:cubicBezTo>
                  <a:pt x="4499" y="595"/>
                  <a:pt x="5065" y="500"/>
                  <a:pt x="5629" y="500"/>
                </a:cubicBezTo>
                <a:close/>
                <a:moveTo>
                  <a:pt x="5501" y="0"/>
                </a:moveTo>
                <a:cubicBezTo>
                  <a:pt x="4889" y="0"/>
                  <a:pt x="4280" y="109"/>
                  <a:pt x="3725" y="327"/>
                </a:cubicBezTo>
                <a:cubicBezTo>
                  <a:pt x="1402" y="1269"/>
                  <a:pt x="0" y="3277"/>
                  <a:pt x="1088" y="5830"/>
                </a:cubicBezTo>
                <a:cubicBezTo>
                  <a:pt x="1865" y="7642"/>
                  <a:pt x="3816" y="9103"/>
                  <a:pt x="5783" y="9103"/>
                </a:cubicBezTo>
                <a:cubicBezTo>
                  <a:pt x="6361" y="9103"/>
                  <a:pt x="6940" y="8977"/>
                  <a:pt x="7491" y="8697"/>
                </a:cubicBezTo>
                <a:cubicBezTo>
                  <a:pt x="7514" y="8684"/>
                  <a:pt x="7532" y="8669"/>
                  <a:pt x="7545" y="8651"/>
                </a:cubicBezTo>
                <a:lnTo>
                  <a:pt x="7545" y="8651"/>
                </a:lnTo>
                <a:cubicBezTo>
                  <a:pt x="9846" y="7592"/>
                  <a:pt x="10556" y="3827"/>
                  <a:pt x="9186" y="1792"/>
                </a:cubicBezTo>
                <a:cubicBezTo>
                  <a:pt x="8393" y="602"/>
                  <a:pt x="6940" y="0"/>
                  <a:pt x="5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7" name="Google Shape;757;p24"/>
          <p:cNvGrpSpPr/>
          <p:nvPr/>
        </p:nvGrpSpPr>
        <p:grpSpPr>
          <a:xfrm rot="-899960">
            <a:off x="8147695" y="441022"/>
            <a:ext cx="1261462" cy="1463656"/>
            <a:chOff x="6906866" y="2960327"/>
            <a:chExt cx="1261500" cy="1463700"/>
          </a:xfrm>
        </p:grpSpPr>
        <p:sp>
          <p:nvSpPr>
            <p:cNvPr id="758" name="Google Shape;758;p24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7141350" y="33238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109000" y="3509779"/>
              <a:ext cx="857250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7141350" y="36956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7109000" y="3914523"/>
              <a:ext cx="484946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3" name="Google Shape;763;p24"/>
          <p:cNvSpPr/>
          <p:nvPr/>
        </p:nvSpPr>
        <p:spPr>
          <a:xfrm rot="-1391318">
            <a:off x="1531767" y="1633508"/>
            <a:ext cx="1575602" cy="1530938"/>
          </a:xfrm>
          <a:custGeom>
            <a:rect b="b" l="l" r="r" t="t"/>
            <a:pathLst>
              <a:path extrusionOk="0" h="9103" w="10557">
                <a:moveTo>
                  <a:pt x="5629" y="500"/>
                </a:moveTo>
                <a:cubicBezTo>
                  <a:pt x="6848" y="500"/>
                  <a:pt x="8052" y="942"/>
                  <a:pt x="8767" y="2001"/>
                </a:cubicBezTo>
                <a:cubicBezTo>
                  <a:pt x="10075" y="3973"/>
                  <a:pt x="9282" y="7099"/>
                  <a:pt x="7369" y="8354"/>
                </a:cubicBezTo>
                <a:lnTo>
                  <a:pt x="7369" y="8354"/>
                </a:lnTo>
                <a:cubicBezTo>
                  <a:pt x="7354" y="8355"/>
                  <a:pt x="7339" y="8357"/>
                  <a:pt x="7324" y="8362"/>
                </a:cubicBezTo>
                <a:cubicBezTo>
                  <a:pt x="6866" y="8491"/>
                  <a:pt x="6401" y="8553"/>
                  <a:pt x="5941" y="8553"/>
                </a:cubicBezTo>
                <a:cubicBezTo>
                  <a:pt x="3939" y="8553"/>
                  <a:pt x="2041" y="7370"/>
                  <a:pt x="1360" y="5328"/>
                </a:cubicBezTo>
                <a:cubicBezTo>
                  <a:pt x="628" y="3131"/>
                  <a:pt x="1967" y="1457"/>
                  <a:pt x="3976" y="767"/>
                </a:cubicBezTo>
                <a:cubicBezTo>
                  <a:pt x="4499" y="595"/>
                  <a:pt x="5065" y="500"/>
                  <a:pt x="5629" y="500"/>
                </a:cubicBezTo>
                <a:close/>
                <a:moveTo>
                  <a:pt x="5501" y="0"/>
                </a:moveTo>
                <a:cubicBezTo>
                  <a:pt x="4889" y="0"/>
                  <a:pt x="4280" y="109"/>
                  <a:pt x="3725" y="327"/>
                </a:cubicBezTo>
                <a:cubicBezTo>
                  <a:pt x="1402" y="1269"/>
                  <a:pt x="0" y="3277"/>
                  <a:pt x="1088" y="5830"/>
                </a:cubicBezTo>
                <a:cubicBezTo>
                  <a:pt x="1865" y="7642"/>
                  <a:pt x="3816" y="9103"/>
                  <a:pt x="5783" y="9103"/>
                </a:cubicBezTo>
                <a:cubicBezTo>
                  <a:pt x="6361" y="9103"/>
                  <a:pt x="6940" y="8977"/>
                  <a:pt x="7491" y="8697"/>
                </a:cubicBezTo>
                <a:cubicBezTo>
                  <a:pt x="7514" y="8684"/>
                  <a:pt x="7532" y="8669"/>
                  <a:pt x="7545" y="8651"/>
                </a:cubicBezTo>
                <a:lnTo>
                  <a:pt x="7545" y="8651"/>
                </a:lnTo>
                <a:cubicBezTo>
                  <a:pt x="9846" y="7592"/>
                  <a:pt x="10556" y="3827"/>
                  <a:pt x="9186" y="1792"/>
                </a:cubicBezTo>
                <a:cubicBezTo>
                  <a:pt x="8393" y="602"/>
                  <a:pt x="6940" y="0"/>
                  <a:pt x="5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4"/>
          <p:cNvSpPr/>
          <p:nvPr/>
        </p:nvSpPr>
        <p:spPr>
          <a:xfrm rot="-870548">
            <a:off x="-289328" y="3741560"/>
            <a:ext cx="1119607" cy="372184"/>
          </a:xfrm>
          <a:prstGeom prst="foldedCorner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4"/>
          <p:cNvSpPr txBox="1"/>
          <p:nvPr>
            <p:ph idx="3" type="subTitle"/>
          </p:nvPr>
        </p:nvSpPr>
        <p:spPr>
          <a:xfrm>
            <a:off x="3323924" y="1776375"/>
            <a:ext cx="2112900" cy="328200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100">
                <a:solidFill>
                  <a:schemeClr val="lt1"/>
                </a:solidFill>
              </a:rPr>
              <a:t>144 Model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5"/>
          <p:cNvSpPr/>
          <p:nvPr/>
        </p:nvSpPr>
        <p:spPr>
          <a:xfrm>
            <a:off x="4909200" y="125"/>
            <a:ext cx="42348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703800" y="4484000"/>
            <a:ext cx="4205400" cy="661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Random Forest Model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5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5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5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Evaluasi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25"/>
          <p:cNvSpPr/>
          <p:nvPr/>
        </p:nvSpPr>
        <p:spPr>
          <a:xfrm flipH="1">
            <a:off x="1631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427250" y="2004500"/>
            <a:ext cx="428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Forest Scaling Undersampling menggunakan Data versi 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1		: 0.77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Precision 0		: 0.89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78" name="Google Shape;7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975" y="304298"/>
            <a:ext cx="3257250" cy="289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779" name="Google Shape;7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975" y="3319575"/>
            <a:ext cx="3257250" cy="1501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6"/>
          <p:cNvSpPr/>
          <p:nvPr/>
        </p:nvSpPr>
        <p:spPr>
          <a:xfrm>
            <a:off x="4909200" y="125"/>
            <a:ext cx="42348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6"/>
          <p:cNvSpPr/>
          <p:nvPr/>
        </p:nvSpPr>
        <p:spPr>
          <a:xfrm>
            <a:off x="703800" y="4484000"/>
            <a:ext cx="4205400" cy="661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Decision Tree Model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6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6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6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6"/>
          <p:cNvSpPr txBox="1"/>
          <p:nvPr/>
        </p:nvSpPr>
        <p:spPr>
          <a:xfrm>
            <a:off x="380400" y="2004488"/>
            <a:ext cx="430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Tree Non-scaling Undersampling dengan menggunakan Data versi 3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1		: 0.70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Precision 0		: 0.86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90" name="Google Shape;7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925" y="243875"/>
            <a:ext cx="3225350" cy="287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791" name="Google Shape;7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925" y="3327750"/>
            <a:ext cx="3225350" cy="159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792" name="Google Shape;792;p26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Evaluasi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26"/>
          <p:cNvSpPr/>
          <p:nvPr/>
        </p:nvSpPr>
        <p:spPr>
          <a:xfrm flipH="1">
            <a:off x="1631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7"/>
          <p:cNvSpPr/>
          <p:nvPr/>
        </p:nvSpPr>
        <p:spPr>
          <a:xfrm>
            <a:off x="4909200" y="125"/>
            <a:ext cx="42348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703800" y="4484000"/>
            <a:ext cx="4205400" cy="661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XGBoost Classifier Model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7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7"/>
          <p:cNvSpPr txBox="1"/>
          <p:nvPr/>
        </p:nvSpPr>
        <p:spPr>
          <a:xfrm>
            <a:off x="355950" y="2004488"/>
            <a:ext cx="430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XGBoost Classifier Non-scaling Undersampling dengan menggunakan Data versi  1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1		: 0.79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Precision 0		: 0.90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04" name="Google Shape;8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8636" y="292800"/>
            <a:ext cx="3095925" cy="275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05" name="Google Shape;8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8625" y="3254375"/>
            <a:ext cx="3095925" cy="1591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806" name="Google Shape;806;p27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Evaluasi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27"/>
          <p:cNvSpPr/>
          <p:nvPr/>
        </p:nvSpPr>
        <p:spPr>
          <a:xfrm flipH="1">
            <a:off x="1631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8"/>
          <p:cNvSpPr/>
          <p:nvPr/>
        </p:nvSpPr>
        <p:spPr>
          <a:xfrm>
            <a:off x="4909200" y="125"/>
            <a:ext cx="42348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8"/>
          <p:cNvSpPr/>
          <p:nvPr/>
        </p:nvSpPr>
        <p:spPr>
          <a:xfrm>
            <a:off x="703800" y="4484000"/>
            <a:ext cx="4205400" cy="661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Support Vector Machine Model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8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8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8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8"/>
          <p:cNvSpPr txBox="1"/>
          <p:nvPr/>
        </p:nvSpPr>
        <p:spPr>
          <a:xfrm>
            <a:off x="250500" y="2004488"/>
            <a:ext cx="453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Vector Machine Scaling Undersampling Data versi 2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1		: 0.80 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Precision 0		: 0.90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18" name="Google Shape;8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2825" y="257447"/>
            <a:ext cx="3307600" cy="29446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19" name="Google Shape;8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2813" y="3376675"/>
            <a:ext cx="3307601" cy="1501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820" name="Google Shape;820;p28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Evaluasi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28"/>
          <p:cNvSpPr/>
          <p:nvPr/>
        </p:nvSpPr>
        <p:spPr>
          <a:xfrm flipH="1">
            <a:off x="1631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9"/>
          <p:cNvSpPr/>
          <p:nvPr/>
        </p:nvSpPr>
        <p:spPr>
          <a:xfrm>
            <a:off x="4909200" y="125"/>
            <a:ext cx="42348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9"/>
          <p:cNvSpPr/>
          <p:nvPr/>
        </p:nvSpPr>
        <p:spPr>
          <a:xfrm>
            <a:off x="703800" y="4484000"/>
            <a:ext cx="4205400" cy="661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K-Nearest Neighbors Model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9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9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9"/>
          <p:cNvSpPr txBox="1"/>
          <p:nvPr/>
        </p:nvSpPr>
        <p:spPr>
          <a:xfrm>
            <a:off x="421150" y="2112188"/>
            <a:ext cx="400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KNN Scaling Undersampling Data versi 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1		: 0.78 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Precision 0		: 0.89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32" name="Google Shape;8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3549" y="121625"/>
            <a:ext cx="3266100" cy="29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33" name="Google Shape;83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3550" y="3327775"/>
            <a:ext cx="3266100" cy="160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834" name="Google Shape;834;p29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Evaluasi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29"/>
          <p:cNvSpPr/>
          <p:nvPr/>
        </p:nvSpPr>
        <p:spPr>
          <a:xfrm flipH="1">
            <a:off x="1631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/>
          <p:nvPr/>
        </p:nvSpPr>
        <p:spPr>
          <a:xfrm flipH="1">
            <a:off x="992950" y="384750"/>
            <a:ext cx="4836900" cy="4375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5896575" y="377900"/>
            <a:ext cx="2254500" cy="179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>
            <p:ph type="title"/>
          </p:nvPr>
        </p:nvSpPr>
        <p:spPr>
          <a:xfrm>
            <a:off x="992950" y="2018550"/>
            <a:ext cx="48369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Tujuan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Manfaat</a:t>
            </a:r>
            <a:endParaRPr/>
          </a:p>
        </p:txBody>
      </p:sp>
      <p:grpSp>
        <p:nvGrpSpPr>
          <p:cNvPr id="210" name="Google Shape;210;p3"/>
          <p:cNvGrpSpPr/>
          <p:nvPr/>
        </p:nvGrpSpPr>
        <p:grpSpPr>
          <a:xfrm rot="836755">
            <a:off x="282939" y="2078550"/>
            <a:ext cx="1261469" cy="1463664"/>
            <a:chOff x="6906866" y="2960327"/>
            <a:chExt cx="1261500" cy="1463700"/>
          </a:xfrm>
        </p:grpSpPr>
        <p:sp>
          <p:nvSpPr>
            <p:cNvPr id="211" name="Google Shape;211;p3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141350" y="33238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109000" y="3509779"/>
              <a:ext cx="857250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141350" y="36956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109000" y="3914523"/>
              <a:ext cx="484946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"/>
          <p:cNvSpPr/>
          <p:nvPr/>
        </p:nvSpPr>
        <p:spPr>
          <a:xfrm>
            <a:off x="5896575" y="3183100"/>
            <a:ext cx="2254500" cy="1577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5896575" y="22410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 rot="-8181">
            <a:off x="6393522" y="2426861"/>
            <a:ext cx="1260604" cy="429924"/>
          </a:xfrm>
          <a:prstGeom prst="foldedCorner">
            <a:avLst>
              <a:gd fmla="val 40035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 rot="-12032">
            <a:off x="6631516" y="2625859"/>
            <a:ext cx="784455" cy="32051"/>
          </a:xfrm>
          <a:custGeom>
            <a:rect b="b" l="l" r="r" t="t"/>
            <a:pathLst>
              <a:path extrusionOk="0" h="6646" w="31378">
                <a:moveTo>
                  <a:pt x="0" y="4299"/>
                </a:moveTo>
                <a:cubicBezTo>
                  <a:pt x="2250" y="3175"/>
                  <a:pt x="4506" y="-1154"/>
                  <a:pt x="6469" y="417"/>
                </a:cubicBezTo>
                <a:cubicBezTo>
                  <a:pt x="8089" y="1713"/>
                  <a:pt x="3531" y="7220"/>
                  <a:pt x="5499" y="6564"/>
                </a:cubicBezTo>
                <a:cubicBezTo>
                  <a:pt x="8040" y="5717"/>
                  <a:pt x="8048" y="943"/>
                  <a:pt x="10675" y="417"/>
                </a:cubicBezTo>
                <a:cubicBezTo>
                  <a:pt x="12367" y="78"/>
                  <a:pt x="10034" y="3991"/>
                  <a:pt x="10675" y="5593"/>
                </a:cubicBezTo>
                <a:cubicBezTo>
                  <a:pt x="11676" y="8096"/>
                  <a:pt x="14642" y="1742"/>
                  <a:pt x="17145" y="741"/>
                </a:cubicBezTo>
                <a:cubicBezTo>
                  <a:pt x="18850" y="59"/>
                  <a:pt x="19117" y="5871"/>
                  <a:pt x="20703" y="4946"/>
                </a:cubicBezTo>
                <a:cubicBezTo>
                  <a:pt x="22482" y="3908"/>
                  <a:pt x="23465" y="-318"/>
                  <a:pt x="25232" y="741"/>
                </a:cubicBezTo>
                <a:cubicBezTo>
                  <a:pt x="26232" y="1341"/>
                  <a:pt x="26101" y="4112"/>
                  <a:pt x="27173" y="3652"/>
                </a:cubicBezTo>
                <a:cubicBezTo>
                  <a:pt x="28636" y="3025"/>
                  <a:pt x="30054" y="505"/>
                  <a:pt x="31378" y="138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5970650" y="556550"/>
            <a:ext cx="21804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Memprediksi pelanggan yang akan berhenti menggunakan layanan perusahaan (churn) </a:t>
            </a:r>
            <a:endParaRPr/>
          </a:p>
        </p:txBody>
      </p:sp>
      <p:sp>
        <p:nvSpPr>
          <p:cNvPr id="222" name="Google Shape;222;p3"/>
          <p:cNvSpPr txBox="1"/>
          <p:nvPr>
            <p:ph idx="1" type="subTitle"/>
          </p:nvPr>
        </p:nvSpPr>
        <p:spPr>
          <a:xfrm>
            <a:off x="5970650" y="3292200"/>
            <a:ext cx="1948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Membangun strategi yang tepat untuk mencegah terjadinya churn</a:t>
            </a:r>
            <a:endParaRPr/>
          </a:p>
        </p:txBody>
      </p:sp>
      <p:grpSp>
        <p:nvGrpSpPr>
          <p:cNvPr id="223" name="Google Shape;223;p3"/>
          <p:cNvGrpSpPr/>
          <p:nvPr/>
        </p:nvGrpSpPr>
        <p:grpSpPr>
          <a:xfrm rot="3893810">
            <a:off x="4967269" y="1304536"/>
            <a:ext cx="306265" cy="1296003"/>
            <a:chOff x="5399375" y="3221675"/>
            <a:chExt cx="169625" cy="717775"/>
          </a:xfrm>
        </p:grpSpPr>
        <p:sp>
          <p:nvSpPr>
            <p:cNvPr id="224" name="Google Shape;224;p3"/>
            <p:cNvSpPr/>
            <p:nvPr/>
          </p:nvSpPr>
          <p:spPr>
            <a:xfrm>
              <a:off x="5399375" y="3222675"/>
              <a:ext cx="169625" cy="716775"/>
            </a:xfrm>
            <a:custGeom>
              <a:rect b="b" l="l" r="r" t="t"/>
              <a:pathLst>
                <a:path extrusionOk="0" h="28671" w="6785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406725" y="3221675"/>
              <a:ext cx="17800" cy="94550"/>
            </a:xfrm>
            <a:custGeom>
              <a:rect b="b" l="l" r="r" t="t"/>
              <a:pathLst>
                <a:path extrusionOk="0" h="3782" w="712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408300" y="3226850"/>
              <a:ext cx="85875" cy="31050"/>
            </a:xfrm>
            <a:custGeom>
              <a:rect b="b" l="l" r="r" t="t"/>
              <a:pathLst>
                <a:path extrusionOk="0" h="1242" w="3435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"/>
          <p:cNvGrpSpPr/>
          <p:nvPr/>
        </p:nvGrpSpPr>
        <p:grpSpPr>
          <a:xfrm flipH="1" rot="6865471">
            <a:off x="5082963" y="2787539"/>
            <a:ext cx="306273" cy="1295934"/>
            <a:chOff x="5399375" y="3221675"/>
            <a:chExt cx="169625" cy="717775"/>
          </a:xfrm>
        </p:grpSpPr>
        <p:sp>
          <p:nvSpPr>
            <p:cNvPr id="228" name="Google Shape;228;p3"/>
            <p:cNvSpPr/>
            <p:nvPr/>
          </p:nvSpPr>
          <p:spPr>
            <a:xfrm>
              <a:off x="5399375" y="3222675"/>
              <a:ext cx="169625" cy="716775"/>
            </a:xfrm>
            <a:custGeom>
              <a:rect b="b" l="l" r="r" t="t"/>
              <a:pathLst>
                <a:path extrusionOk="0" h="28671" w="6785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406725" y="3221675"/>
              <a:ext cx="17800" cy="94550"/>
            </a:xfrm>
            <a:custGeom>
              <a:rect b="b" l="l" r="r" t="t"/>
              <a:pathLst>
                <a:path extrusionOk="0" h="3782" w="712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408300" y="3226850"/>
              <a:ext cx="85875" cy="31050"/>
            </a:xfrm>
            <a:custGeom>
              <a:rect b="b" l="l" r="r" t="t"/>
              <a:pathLst>
                <a:path extrusionOk="0" h="1242" w="3435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/>
          <p:nvPr/>
        </p:nvSpPr>
        <p:spPr>
          <a:xfrm>
            <a:off x="4909200" y="125"/>
            <a:ext cx="42348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703800" y="4484000"/>
            <a:ext cx="4205400" cy="661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Logistic Regression Model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0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0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0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5" name="Google Shape;8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300" y="280230"/>
            <a:ext cx="3288600" cy="29277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46" name="Google Shape;8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711" y="3363475"/>
            <a:ext cx="3337778" cy="159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847" name="Google Shape;847;p30"/>
          <p:cNvSpPr txBox="1"/>
          <p:nvPr/>
        </p:nvSpPr>
        <p:spPr>
          <a:xfrm>
            <a:off x="205413" y="2004488"/>
            <a:ext cx="43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Scaling Undersampling Data versi 3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1		: 0.82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Precision 0		: 0.91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48" name="Google Shape;848;p30"/>
          <p:cNvSpPr txBox="1"/>
          <p:nvPr>
            <p:ph type="title"/>
          </p:nvPr>
        </p:nvSpPr>
        <p:spPr>
          <a:xfrm>
            <a:off x="0" y="0"/>
            <a:ext cx="4212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Evaluasi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30"/>
          <p:cNvSpPr/>
          <p:nvPr/>
        </p:nvSpPr>
        <p:spPr>
          <a:xfrm flipH="1">
            <a:off x="1631878" y="-10"/>
            <a:ext cx="1507872" cy="661654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1"/>
          <p:cNvSpPr/>
          <p:nvPr/>
        </p:nvSpPr>
        <p:spPr>
          <a:xfrm>
            <a:off x="3193175" y="1535900"/>
            <a:ext cx="39690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1"/>
          <p:cNvSpPr/>
          <p:nvPr/>
        </p:nvSpPr>
        <p:spPr>
          <a:xfrm>
            <a:off x="1674375" y="1535888"/>
            <a:ext cx="1447500" cy="2387700"/>
          </a:xfrm>
          <a:prstGeom prst="roundRect">
            <a:avLst>
              <a:gd fmla="val 0" name="adj"/>
            </a:avLst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Model yang Digunakan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1"/>
          <p:cNvSpPr/>
          <p:nvPr/>
        </p:nvSpPr>
        <p:spPr>
          <a:xfrm rot="767400">
            <a:off x="7189164" y="2468457"/>
            <a:ext cx="1326662" cy="2469470"/>
          </a:xfrm>
          <a:custGeom>
            <a:rect b="b" l="l" r="r" t="t"/>
            <a:pathLst>
              <a:path extrusionOk="0" h="24889" w="13371">
                <a:moveTo>
                  <a:pt x="6362" y="402"/>
                </a:moveTo>
                <a:cubicBezTo>
                  <a:pt x="7201" y="402"/>
                  <a:pt x="8170" y="670"/>
                  <a:pt x="8768" y="761"/>
                </a:cubicBezTo>
                <a:cubicBezTo>
                  <a:pt x="9500" y="866"/>
                  <a:pt x="10985" y="824"/>
                  <a:pt x="10672" y="1661"/>
                </a:cubicBezTo>
                <a:cubicBezTo>
                  <a:pt x="9960" y="1347"/>
                  <a:pt x="8747" y="1368"/>
                  <a:pt x="8182" y="1284"/>
                </a:cubicBezTo>
                <a:cubicBezTo>
                  <a:pt x="7324" y="1159"/>
                  <a:pt x="6487" y="971"/>
                  <a:pt x="5629" y="866"/>
                </a:cubicBezTo>
                <a:cubicBezTo>
                  <a:pt x="5441" y="845"/>
                  <a:pt x="5252" y="803"/>
                  <a:pt x="5085" y="803"/>
                </a:cubicBezTo>
                <a:cubicBezTo>
                  <a:pt x="5386" y="502"/>
                  <a:pt x="5850" y="402"/>
                  <a:pt x="6362" y="402"/>
                </a:cubicBezTo>
                <a:close/>
                <a:moveTo>
                  <a:pt x="11257" y="1598"/>
                </a:moveTo>
                <a:cubicBezTo>
                  <a:pt x="11362" y="2540"/>
                  <a:pt x="11634" y="4528"/>
                  <a:pt x="10839" y="5092"/>
                </a:cubicBezTo>
                <a:cubicBezTo>
                  <a:pt x="10902" y="4423"/>
                  <a:pt x="11006" y="3774"/>
                  <a:pt x="11090" y="3105"/>
                </a:cubicBezTo>
                <a:cubicBezTo>
                  <a:pt x="11132" y="2749"/>
                  <a:pt x="11299" y="2310"/>
                  <a:pt x="11090" y="1975"/>
                </a:cubicBezTo>
                <a:lnTo>
                  <a:pt x="11006" y="1891"/>
                </a:lnTo>
                <a:cubicBezTo>
                  <a:pt x="11090" y="1787"/>
                  <a:pt x="11174" y="1703"/>
                  <a:pt x="11257" y="1598"/>
                </a:cubicBezTo>
                <a:close/>
                <a:moveTo>
                  <a:pt x="5753" y="1261"/>
                </a:moveTo>
                <a:cubicBezTo>
                  <a:pt x="6461" y="1261"/>
                  <a:pt x="7319" y="1503"/>
                  <a:pt x="7826" y="1577"/>
                </a:cubicBezTo>
                <a:cubicBezTo>
                  <a:pt x="8391" y="1682"/>
                  <a:pt x="9960" y="1661"/>
                  <a:pt x="10379" y="1996"/>
                </a:cubicBezTo>
                <a:lnTo>
                  <a:pt x="10462" y="2079"/>
                </a:lnTo>
                <a:cubicBezTo>
                  <a:pt x="10462" y="2100"/>
                  <a:pt x="10483" y="2163"/>
                  <a:pt x="10546" y="2184"/>
                </a:cubicBezTo>
                <a:cubicBezTo>
                  <a:pt x="11006" y="2854"/>
                  <a:pt x="10588" y="4381"/>
                  <a:pt x="10462" y="5134"/>
                </a:cubicBezTo>
                <a:cubicBezTo>
                  <a:pt x="10441" y="5134"/>
                  <a:pt x="10421" y="5134"/>
                  <a:pt x="10379" y="5155"/>
                </a:cubicBezTo>
                <a:lnTo>
                  <a:pt x="10337" y="5197"/>
                </a:lnTo>
                <a:cubicBezTo>
                  <a:pt x="10274" y="5218"/>
                  <a:pt x="10253" y="5260"/>
                  <a:pt x="10232" y="5323"/>
                </a:cubicBezTo>
                <a:cubicBezTo>
                  <a:pt x="10002" y="5197"/>
                  <a:pt x="9730" y="5113"/>
                  <a:pt x="9437" y="5113"/>
                </a:cubicBezTo>
                <a:lnTo>
                  <a:pt x="8977" y="5030"/>
                </a:lnTo>
                <a:cubicBezTo>
                  <a:pt x="8433" y="4946"/>
                  <a:pt x="7847" y="4883"/>
                  <a:pt x="7303" y="4800"/>
                </a:cubicBezTo>
                <a:cubicBezTo>
                  <a:pt x="6257" y="4632"/>
                  <a:pt x="5231" y="4507"/>
                  <a:pt x="4206" y="4318"/>
                </a:cubicBezTo>
                <a:cubicBezTo>
                  <a:pt x="4353" y="3565"/>
                  <a:pt x="4311" y="2414"/>
                  <a:pt x="4667" y="1745"/>
                </a:cubicBezTo>
                <a:cubicBezTo>
                  <a:pt x="4846" y="1377"/>
                  <a:pt x="5264" y="1261"/>
                  <a:pt x="5753" y="1261"/>
                </a:cubicBezTo>
                <a:close/>
                <a:moveTo>
                  <a:pt x="3934" y="4528"/>
                </a:moveTo>
                <a:cubicBezTo>
                  <a:pt x="3934" y="4611"/>
                  <a:pt x="3955" y="4695"/>
                  <a:pt x="4060" y="4716"/>
                </a:cubicBezTo>
                <a:lnTo>
                  <a:pt x="7910" y="5260"/>
                </a:lnTo>
                <a:cubicBezTo>
                  <a:pt x="8516" y="5344"/>
                  <a:pt x="9366" y="5632"/>
                  <a:pt x="10067" y="5632"/>
                </a:cubicBezTo>
                <a:cubicBezTo>
                  <a:pt x="10238" y="5632"/>
                  <a:pt x="10399" y="5615"/>
                  <a:pt x="10546" y="5574"/>
                </a:cubicBezTo>
                <a:lnTo>
                  <a:pt x="10567" y="5574"/>
                </a:lnTo>
                <a:cubicBezTo>
                  <a:pt x="10588" y="5595"/>
                  <a:pt x="10651" y="5595"/>
                  <a:pt x="10693" y="5595"/>
                </a:cubicBezTo>
                <a:cubicBezTo>
                  <a:pt x="11006" y="5532"/>
                  <a:pt x="11278" y="5427"/>
                  <a:pt x="11467" y="5239"/>
                </a:cubicBezTo>
                <a:cubicBezTo>
                  <a:pt x="11781" y="5260"/>
                  <a:pt x="12764" y="5469"/>
                  <a:pt x="12743" y="5804"/>
                </a:cubicBezTo>
                <a:cubicBezTo>
                  <a:pt x="12722" y="5992"/>
                  <a:pt x="12408" y="6222"/>
                  <a:pt x="12262" y="6327"/>
                </a:cubicBezTo>
                <a:cubicBezTo>
                  <a:pt x="12115" y="6494"/>
                  <a:pt x="11948" y="6620"/>
                  <a:pt x="11801" y="6745"/>
                </a:cubicBezTo>
                <a:cubicBezTo>
                  <a:pt x="11790" y="6743"/>
                  <a:pt x="11779" y="6741"/>
                  <a:pt x="11768" y="6741"/>
                </a:cubicBezTo>
                <a:cubicBezTo>
                  <a:pt x="11696" y="6741"/>
                  <a:pt x="11631" y="6796"/>
                  <a:pt x="11613" y="6850"/>
                </a:cubicBezTo>
                <a:cubicBezTo>
                  <a:pt x="11592" y="6829"/>
                  <a:pt x="11571" y="6808"/>
                  <a:pt x="11509" y="6787"/>
                </a:cubicBezTo>
                <a:cubicBezTo>
                  <a:pt x="8663" y="6390"/>
                  <a:pt x="5838" y="5909"/>
                  <a:pt x="3034" y="5365"/>
                </a:cubicBezTo>
                <a:cubicBezTo>
                  <a:pt x="3265" y="5030"/>
                  <a:pt x="3578" y="4779"/>
                  <a:pt x="3934" y="4528"/>
                </a:cubicBezTo>
                <a:close/>
                <a:moveTo>
                  <a:pt x="12931" y="6181"/>
                </a:moveTo>
                <a:lnTo>
                  <a:pt x="12931" y="6181"/>
                </a:lnTo>
                <a:cubicBezTo>
                  <a:pt x="12471" y="8922"/>
                  <a:pt x="12011" y="11683"/>
                  <a:pt x="11571" y="14404"/>
                </a:cubicBezTo>
                <a:cubicBezTo>
                  <a:pt x="11320" y="15764"/>
                  <a:pt x="11111" y="17124"/>
                  <a:pt x="10881" y="18484"/>
                </a:cubicBezTo>
                <a:cubicBezTo>
                  <a:pt x="10672" y="19781"/>
                  <a:pt x="10462" y="21748"/>
                  <a:pt x="9102" y="22229"/>
                </a:cubicBezTo>
                <a:cubicBezTo>
                  <a:pt x="9814" y="21455"/>
                  <a:pt x="9835" y="20137"/>
                  <a:pt x="10002" y="19174"/>
                </a:cubicBezTo>
                <a:lnTo>
                  <a:pt x="11948" y="7101"/>
                </a:lnTo>
                <a:cubicBezTo>
                  <a:pt x="11948" y="7101"/>
                  <a:pt x="11990" y="7101"/>
                  <a:pt x="11990" y="7080"/>
                </a:cubicBezTo>
                <a:cubicBezTo>
                  <a:pt x="12304" y="6808"/>
                  <a:pt x="12617" y="6515"/>
                  <a:pt x="12889" y="6201"/>
                </a:cubicBezTo>
                <a:lnTo>
                  <a:pt x="12931" y="6181"/>
                </a:lnTo>
                <a:close/>
                <a:moveTo>
                  <a:pt x="2846" y="5699"/>
                </a:moveTo>
                <a:cubicBezTo>
                  <a:pt x="5671" y="6285"/>
                  <a:pt x="8496" y="6745"/>
                  <a:pt x="11362" y="7143"/>
                </a:cubicBezTo>
                <a:cubicBezTo>
                  <a:pt x="11425" y="7143"/>
                  <a:pt x="11488" y="7122"/>
                  <a:pt x="11529" y="7101"/>
                </a:cubicBezTo>
                <a:lnTo>
                  <a:pt x="11529" y="7101"/>
                </a:lnTo>
                <a:cubicBezTo>
                  <a:pt x="11069" y="10010"/>
                  <a:pt x="10588" y="12939"/>
                  <a:pt x="10086" y="15826"/>
                </a:cubicBezTo>
                <a:cubicBezTo>
                  <a:pt x="9856" y="17333"/>
                  <a:pt x="9625" y="18818"/>
                  <a:pt x="9374" y="20304"/>
                </a:cubicBezTo>
                <a:cubicBezTo>
                  <a:pt x="9186" y="21476"/>
                  <a:pt x="8684" y="22438"/>
                  <a:pt x="7345" y="22501"/>
                </a:cubicBezTo>
                <a:cubicBezTo>
                  <a:pt x="7292" y="22503"/>
                  <a:pt x="7239" y="22504"/>
                  <a:pt x="7186" y="22504"/>
                </a:cubicBezTo>
                <a:cubicBezTo>
                  <a:pt x="6640" y="22504"/>
                  <a:pt x="6037" y="22414"/>
                  <a:pt x="5503" y="22375"/>
                </a:cubicBezTo>
                <a:cubicBezTo>
                  <a:pt x="5441" y="22375"/>
                  <a:pt x="5420" y="22375"/>
                  <a:pt x="5357" y="22354"/>
                </a:cubicBezTo>
                <a:cubicBezTo>
                  <a:pt x="5315" y="22313"/>
                  <a:pt x="5294" y="22313"/>
                  <a:pt x="5231" y="22313"/>
                </a:cubicBezTo>
                <a:cubicBezTo>
                  <a:pt x="3725" y="22145"/>
                  <a:pt x="1633" y="21769"/>
                  <a:pt x="1068" y="20220"/>
                </a:cubicBezTo>
                <a:cubicBezTo>
                  <a:pt x="586" y="18777"/>
                  <a:pt x="1214" y="16684"/>
                  <a:pt x="1423" y="15178"/>
                </a:cubicBezTo>
                <a:cubicBezTo>
                  <a:pt x="1842" y="12018"/>
                  <a:pt x="2323" y="8838"/>
                  <a:pt x="2846" y="5699"/>
                </a:cubicBezTo>
                <a:close/>
                <a:moveTo>
                  <a:pt x="3934" y="22501"/>
                </a:moveTo>
                <a:cubicBezTo>
                  <a:pt x="4248" y="22585"/>
                  <a:pt x="4562" y="22626"/>
                  <a:pt x="4834" y="22668"/>
                </a:cubicBezTo>
                <a:cubicBezTo>
                  <a:pt x="4855" y="22668"/>
                  <a:pt x="4918" y="22668"/>
                  <a:pt x="4980" y="22689"/>
                </a:cubicBezTo>
                <a:cubicBezTo>
                  <a:pt x="4834" y="22898"/>
                  <a:pt x="4687" y="23087"/>
                  <a:pt x="4457" y="23129"/>
                </a:cubicBezTo>
                <a:cubicBezTo>
                  <a:pt x="4429" y="23135"/>
                  <a:pt x="4399" y="23138"/>
                  <a:pt x="4368" y="23138"/>
                </a:cubicBezTo>
                <a:cubicBezTo>
                  <a:pt x="4088" y="23138"/>
                  <a:pt x="3760" y="22889"/>
                  <a:pt x="3892" y="22606"/>
                </a:cubicBezTo>
                <a:cubicBezTo>
                  <a:pt x="3934" y="22585"/>
                  <a:pt x="3934" y="22522"/>
                  <a:pt x="3934" y="22501"/>
                </a:cubicBezTo>
                <a:close/>
                <a:moveTo>
                  <a:pt x="3014" y="22208"/>
                </a:moveTo>
                <a:lnTo>
                  <a:pt x="3558" y="22375"/>
                </a:lnTo>
                <a:cubicBezTo>
                  <a:pt x="3327" y="22898"/>
                  <a:pt x="3683" y="23443"/>
                  <a:pt x="4185" y="23526"/>
                </a:cubicBezTo>
                <a:cubicBezTo>
                  <a:pt x="4240" y="23537"/>
                  <a:pt x="4294" y="23542"/>
                  <a:pt x="4346" y="23542"/>
                </a:cubicBezTo>
                <a:cubicBezTo>
                  <a:pt x="4808" y="23542"/>
                  <a:pt x="5150" y="23145"/>
                  <a:pt x="5357" y="22731"/>
                </a:cubicBezTo>
                <a:lnTo>
                  <a:pt x="5901" y="22815"/>
                </a:lnTo>
                <a:cubicBezTo>
                  <a:pt x="5654" y="23513"/>
                  <a:pt x="5065" y="24071"/>
                  <a:pt x="4311" y="24071"/>
                </a:cubicBezTo>
                <a:cubicBezTo>
                  <a:pt x="4297" y="24071"/>
                  <a:pt x="4283" y="24071"/>
                  <a:pt x="4269" y="24070"/>
                </a:cubicBezTo>
                <a:cubicBezTo>
                  <a:pt x="3327" y="24049"/>
                  <a:pt x="2700" y="23191"/>
                  <a:pt x="3014" y="22271"/>
                </a:cubicBezTo>
                <a:lnTo>
                  <a:pt x="3014" y="22208"/>
                </a:lnTo>
                <a:close/>
                <a:moveTo>
                  <a:pt x="6299" y="22878"/>
                </a:moveTo>
                <a:cubicBezTo>
                  <a:pt x="6487" y="22898"/>
                  <a:pt x="6675" y="22898"/>
                  <a:pt x="6843" y="22919"/>
                </a:cubicBezTo>
                <a:cubicBezTo>
                  <a:pt x="6571" y="23631"/>
                  <a:pt x="6047" y="24175"/>
                  <a:pt x="5294" y="24384"/>
                </a:cubicBezTo>
                <a:cubicBezTo>
                  <a:pt x="5122" y="24436"/>
                  <a:pt x="4907" y="24473"/>
                  <a:pt x="4673" y="24473"/>
                </a:cubicBezTo>
                <a:cubicBezTo>
                  <a:pt x="4623" y="24473"/>
                  <a:pt x="4572" y="24471"/>
                  <a:pt x="4520" y="24468"/>
                </a:cubicBezTo>
                <a:cubicBezTo>
                  <a:pt x="5357" y="24363"/>
                  <a:pt x="6027" y="23673"/>
                  <a:pt x="6299" y="22878"/>
                </a:cubicBezTo>
                <a:close/>
                <a:moveTo>
                  <a:pt x="6015" y="0"/>
                </a:moveTo>
                <a:cubicBezTo>
                  <a:pt x="5504" y="0"/>
                  <a:pt x="5032" y="131"/>
                  <a:pt x="4667" y="615"/>
                </a:cubicBezTo>
                <a:cubicBezTo>
                  <a:pt x="4583" y="699"/>
                  <a:pt x="4604" y="803"/>
                  <a:pt x="4667" y="866"/>
                </a:cubicBezTo>
                <a:cubicBezTo>
                  <a:pt x="3955" y="1284"/>
                  <a:pt x="3955" y="3251"/>
                  <a:pt x="3809" y="4109"/>
                </a:cubicBezTo>
                <a:cubicBezTo>
                  <a:pt x="3348" y="4402"/>
                  <a:pt x="2951" y="4779"/>
                  <a:pt x="2616" y="5197"/>
                </a:cubicBezTo>
                <a:cubicBezTo>
                  <a:pt x="2574" y="5239"/>
                  <a:pt x="2574" y="5302"/>
                  <a:pt x="2574" y="5344"/>
                </a:cubicBezTo>
                <a:cubicBezTo>
                  <a:pt x="2511" y="5365"/>
                  <a:pt x="2490" y="5406"/>
                  <a:pt x="2490" y="5469"/>
                </a:cubicBezTo>
                <a:cubicBezTo>
                  <a:pt x="1842" y="9382"/>
                  <a:pt x="1256" y="13295"/>
                  <a:pt x="733" y="17207"/>
                </a:cubicBezTo>
                <a:cubicBezTo>
                  <a:pt x="586" y="18442"/>
                  <a:pt x="1" y="20095"/>
                  <a:pt x="963" y="21120"/>
                </a:cubicBezTo>
                <a:cubicBezTo>
                  <a:pt x="1423" y="21580"/>
                  <a:pt x="1988" y="21894"/>
                  <a:pt x="2616" y="22124"/>
                </a:cubicBezTo>
                <a:cubicBezTo>
                  <a:pt x="2595" y="22166"/>
                  <a:pt x="2595" y="22187"/>
                  <a:pt x="2574" y="22208"/>
                </a:cubicBezTo>
                <a:cubicBezTo>
                  <a:pt x="2428" y="22585"/>
                  <a:pt x="2428" y="22940"/>
                  <a:pt x="2532" y="23275"/>
                </a:cubicBezTo>
                <a:cubicBezTo>
                  <a:pt x="2511" y="23317"/>
                  <a:pt x="2511" y="23338"/>
                  <a:pt x="2511" y="23380"/>
                </a:cubicBezTo>
                <a:cubicBezTo>
                  <a:pt x="2632" y="24441"/>
                  <a:pt x="3671" y="24889"/>
                  <a:pt x="4641" y="24889"/>
                </a:cubicBezTo>
                <a:cubicBezTo>
                  <a:pt x="4684" y="24889"/>
                  <a:pt x="4728" y="24888"/>
                  <a:pt x="4771" y="24886"/>
                </a:cubicBezTo>
                <a:cubicBezTo>
                  <a:pt x="5943" y="24803"/>
                  <a:pt x="6822" y="24007"/>
                  <a:pt x="7219" y="22940"/>
                </a:cubicBezTo>
                <a:cubicBezTo>
                  <a:pt x="7596" y="22940"/>
                  <a:pt x="7931" y="22898"/>
                  <a:pt x="8244" y="22752"/>
                </a:cubicBezTo>
                <a:cubicBezTo>
                  <a:pt x="8275" y="22753"/>
                  <a:pt x="8305" y="22753"/>
                  <a:pt x="8334" y="22753"/>
                </a:cubicBezTo>
                <a:cubicBezTo>
                  <a:pt x="11049" y="22753"/>
                  <a:pt x="11094" y="18986"/>
                  <a:pt x="11425" y="17061"/>
                </a:cubicBezTo>
                <a:cubicBezTo>
                  <a:pt x="12032" y="13420"/>
                  <a:pt x="12659" y="9758"/>
                  <a:pt x="13266" y="6118"/>
                </a:cubicBezTo>
                <a:cubicBezTo>
                  <a:pt x="13371" y="5950"/>
                  <a:pt x="13266" y="5867"/>
                  <a:pt x="13161" y="5846"/>
                </a:cubicBezTo>
                <a:cubicBezTo>
                  <a:pt x="13182" y="5762"/>
                  <a:pt x="13182" y="5657"/>
                  <a:pt x="13141" y="5553"/>
                </a:cubicBezTo>
                <a:cubicBezTo>
                  <a:pt x="13036" y="5323"/>
                  <a:pt x="12659" y="5134"/>
                  <a:pt x="12429" y="5030"/>
                </a:cubicBezTo>
                <a:cubicBezTo>
                  <a:pt x="12157" y="4925"/>
                  <a:pt x="11927" y="4841"/>
                  <a:pt x="11634" y="4800"/>
                </a:cubicBezTo>
                <a:cubicBezTo>
                  <a:pt x="11676" y="4716"/>
                  <a:pt x="11676" y="4632"/>
                  <a:pt x="11697" y="4569"/>
                </a:cubicBezTo>
                <a:cubicBezTo>
                  <a:pt x="11801" y="3523"/>
                  <a:pt x="11697" y="2414"/>
                  <a:pt x="11613" y="1368"/>
                </a:cubicBezTo>
                <a:cubicBezTo>
                  <a:pt x="11613" y="1263"/>
                  <a:pt x="11529" y="1222"/>
                  <a:pt x="11425" y="1180"/>
                </a:cubicBezTo>
                <a:cubicBezTo>
                  <a:pt x="11425" y="1159"/>
                  <a:pt x="11467" y="1117"/>
                  <a:pt x="11467" y="1075"/>
                </a:cubicBezTo>
                <a:cubicBezTo>
                  <a:pt x="11488" y="1012"/>
                  <a:pt x="11467" y="908"/>
                  <a:pt x="11383" y="866"/>
                </a:cubicBezTo>
                <a:cubicBezTo>
                  <a:pt x="10232" y="301"/>
                  <a:pt x="8496" y="301"/>
                  <a:pt x="7240" y="134"/>
                </a:cubicBezTo>
                <a:cubicBezTo>
                  <a:pt x="6829" y="79"/>
                  <a:pt x="6410" y="0"/>
                  <a:pt x="60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1"/>
          <p:cNvSpPr/>
          <p:nvPr/>
        </p:nvSpPr>
        <p:spPr>
          <a:xfrm rot="767400">
            <a:off x="7872677" y="2492539"/>
            <a:ext cx="163910" cy="48518"/>
          </a:xfrm>
          <a:custGeom>
            <a:rect b="b" l="l" r="r" t="t"/>
            <a:pathLst>
              <a:path extrusionOk="0" h="489" w="1652">
                <a:moveTo>
                  <a:pt x="215" y="1"/>
                </a:moveTo>
                <a:cubicBezTo>
                  <a:pt x="0" y="1"/>
                  <a:pt x="12" y="361"/>
                  <a:pt x="251" y="381"/>
                </a:cubicBezTo>
                <a:cubicBezTo>
                  <a:pt x="627" y="422"/>
                  <a:pt x="1025" y="464"/>
                  <a:pt x="1381" y="485"/>
                </a:cubicBezTo>
                <a:cubicBezTo>
                  <a:pt x="1394" y="487"/>
                  <a:pt x="1407" y="488"/>
                  <a:pt x="1419" y="488"/>
                </a:cubicBezTo>
                <a:cubicBezTo>
                  <a:pt x="1652" y="488"/>
                  <a:pt x="1639" y="128"/>
                  <a:pt x="1381" y="109"/>
                </a:cubicBezTo>
                <a:cubicBezTo>
                  <a:pt x="1004" y="67"/>
                  <a:pt x="627" y="25"/>
                  <a:pt x="251" y="4"/>
                </a:cubicBezTo>
                <a:cubicBezTo>
                  <a:pt x="238" y="2"/>
                  <a:pt x="226" y="1"/>
                  <a:pt x="2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1"/>
          <p:cNvSpPr/>
          <p:nvPr/>
        </p:nvSpPr>
        <p:spPr>
          <a:xfrm rot="767400">
            <a:off x="8184015" y="2609543"/>
            <a:ext cx="155774" cy="51991"/>
          </a:xfrm>
          <a:custGeom>
            <a:rect b="b" l="l" r="r" t="t"/>
            <a:pathLst>
              <a:path extrusionOk="0" h="524" w="1570">
                <a:moveTo>
                  <a:pt x="252" y="0"/>
                </a:moveTo>
                <a:cubicBezTo>
                  <a:pt x="1" y="0"/>
                  <a:pt x="1" y="523"/>
                  <a:pt x="252" y="523"/>
                </a:cubicBezTo>
                <a:lnTo>
                  <a:pt x="1298" y="523"/>
                </a:lnTo>
                <a:cubicBezTo>
                  <a:pt x="1570" y="523"/>
                  <a:pt x="1570" y="0"/>
                  <a:pt x="12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1"/>
          <p:cNvSpPr txBox="1"/>
          <p:nvPr/>
        </p:nvSpPr>
        <p:spPr>
          <a:xfrm>
            <a:off x="3304625" y="1775450"/>
            <a:ext cx="374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terbaik merupakan model Regresi Logistik dengan Scaling dan treatment Undersampling menggunakan data Encoding 3. 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0" i="0" lang="en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(Kolom kategorik dengan ≤ 3 unique value menggunakan One Hot Encoding. Sementara kolom dengan unique value &gt; 3 menggunakan Label Encoding.)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861" name="Google Shape;861;p31"/>
          <p:cNvSpPr txBox="1"/>
          <p:nvPr>
            <p:ph type="title"/>
          </p:nvPr>
        </p:nvSpPr>
        <p:spPr>
          <a:xfrm>
            <a:off x="0" y="0"/>
            <a:ext cx="2337600" cy="572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/>
          <p:nvPr/>
        </p:nvSpPr>
        <p:spPr>
          <a:xfrm>
            <a:off x="713225" y="1673538"/>
            <a:ext cx="4039200" cy="162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2"/>
          <p:cNvSpPr txBox="1"/>
          <p:nvPr>
            <p:ph type="title"/>
          </p:nvPr>
        </p:nvSpPr>
        <p:spPr>
          <a:xfrm>
            <a:off x="869700" y="1878575"/>
            <a:ext cx="3726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HYPERTUNING PARAMETER</a:t>
            </a:r>
            <a:endParaRPr sz="3100"/>
          </a:p>
        </p:txBody>
      </p:sp>
      <p:grpSp>
        <p:nvGrpSpPr>
          <p:cNvPr id="868" name="Google Shape;868;p32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869" name="Google Shape;869;p32"/>
            <p:cNvSpPr/>
            <p:nvPr/>
          </p:nvSpPr>
          <p:spPr>
            <a:xfrm>
              <a:off x="4955275" y="3127725"/>
              <a:ext cx="452725" cy="704825"/>
            </a:xfrm>
            <a:custGeom>
              <a:rect b="b" l="l" r="r" t="t"/>
              <a:pathLst>
                <a:path extrusionOk="0" h="28193" w="18109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023750" y="3197825"/>
              <a:ext cx="1600150" cy="2266225"/>
            </a:xfrm>
            <a:custGeom>
              <a:rect b="b" l="l" r="r" t="t"/>
              <a:pathLst>
                <a:path extrusionOk="0" h="90649" w="64006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145025" y="3711400"/>
              <a:ext cx="72300" cy="63925"/>
            </a:xfrm>
            <a:custGeom>
              <a:rect b="b" l="l" r="r" t="t"/>
              <a:pathLst>
                <a:path extrusionOk="0" h="2557" w="2892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115050" y="3708775"/>
              <a:ext cx="26275" cy="60225"/>
            </a:xfrm>
            <a:custGeom>
              <a:rect b="b" l="l" r="r" t="t"/>
              <a:pathLst>
                <a:path extrusionOk="0" h="2409" w="1051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088900" y="3697375"/>
              <a:ext cx="28650" cy="53875"/>
            </a:xfrm>
            <a:custGeom>
              <a:rect b="b" l="l" r="r" t="t"/>
              <a:pathLst>
                <a:path extrusionOk="0" h="2155" w="1146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720400" y="3509950"/>
              <a:ext cx="80275" cy="56950"/>
            </a:xfrm>
            <a:custGeom>
              <a:rect b="b" l="l" r="r" t="t"/>
              <a:pathLst>
                <a:path extrusionOk="0" h="2278" w="3211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728800" y="3535925"/>
              <a:ext cx="51575" cy="50000"/>
            </a:xfrm>
            <a:custGeom>
              <a:rect b="b" l="l" r="r" t="t"/>
              <a:pathLst>
                <a:path extrusionOk="0" h="2000" w="2063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731300" y="3387100"/>
              <a:ext cx="128825" cy="45750"/>
            </a:xfrm>
            <a:custGeom>
              <a:rect b="b" l="l" r="r" t="t"/>
              <a:pathLst>
                <a:path extrusionOk="0" h="1830" w="5153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784750" y="3358975"/>
              <a:ext cx="116725" cy="71575"/>
            </a:xfrm>
            <a:custGeom>
              <a:rect b="b" l="l" r="r" t="t"/>
              <a:pathLst>
                <a:path extrusionOk="0" h="2863" w="4669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6160250" y="3769625"/>
              <a:ext cx="134475" cy="101125"/>
            </a:xfrm>
            <a:custGeom>
              <a:rect b="b" l="l" r="r" t="t"/>
              <a:pathLst>
                <a:path extrusionOk="0" h="4045" w="5379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6201950" y="3816550"/>
              <a:ext cx="87675" cy="126200"/>
            </a:xfrm>
            <a:custGeom>
              <a:rect b="b" l="l" r="r" t="t"/>
              <a:pathLst>
                <a:path extrusionOk="0" h="5048" w="3507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3"/>
          <p:cNvSpPr/>
          <p:nvPr/>
        </p:nvSpPr>
        <p:spPr>
          <a:xfrm>
            <a:off x="567075" y="1636250"/>
            <a:ext cx="4333500" cy="3122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3"/>
          <p:cNvSpPr/>
          <p:nvPr/>
        </p:nvSpPr>
        <p:spPr>
          <a:xfrm>
            <a:off x="567075" y="385250"/>
            <a:ext cx="7986600" cy="675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5295125" y="1636250"/>
            <a:ext cx="2982600" cy="1128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Search CV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3"/>
          <p:cNvSpPr txBox="1"/>
          <p:nvPr/>
        </p:nvSpPr>
        <p:spPr>
          <a:xfrm>
            <a:off x="917925" y="449050"/>
            <a:ext cx="7284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Hypertuning Model</a:t>
            </a:r>
            <a:endParaRPr b="1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8" name="Google Shape;8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600" y="1852772"/>
            <a:ext cx="3020450" cy="268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89" name="Google Shape;889;p33"/>
          <p:cNvPicPr preferRelativeResize="0"/>
          <p:nvPr/>
        </p:nvPicPr>
        <p:blipFill rotWithShape="1">
          <a:blip r:embed="rId4">
            <a:alphaModFix/>
          </a:blip>
          <a:srcRect b="0" l="0" r="7321" t="0"/>
          <a:stretch/>
        </p:blipFill>
        <p:spPr>
          <a:xfrm>
            <a:off x="5295125" y="2916950"/>
            <a:ext cx="3020450" cy="1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4"/>
          <p:cNvSpPr/>
          <p:nvPr/>
        </p:nvSpPr>
        <p:spPr>
          <a:xfrm>
            <a:off x="567075" y="1636250"/>
            <a:ext cx="4333500" cy="3122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567075" y="385250"/>
            <a:ext cx="7986600" cy="675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5277250" y="1636250"/>
            <a:ext cx="2982600" cy="1128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Search CV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4"/>
          <p:cNvSpPr txBox="1"/>
          <p:nvPr/>
        </p:nvSpPr>
        <p:spPr>
          <a:xfrm>
            <a:off x="917925" y="449050"/>
            <a:ext cx="7284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Hypertuning Model</a:t>
            </a:r>
            <a:endParaRPr b="1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8" name="Google Shape;8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063" y="1853132"/>
            <a:ext cx="3017520" cy="26883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99" name="Google Shape;8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7250" y="2916950"/>
            <a:ext cx="2982600" cy="1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5"/>
          <p:cNvSpPr/>
          <p:nvPr/>
        </p:nvSpPr>
        <p:spPr>
          <a:xfrm>
            <a:off x="567075" y="1636250"/>
            <a:ext cx="4333500" cy="3122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5"/>
          <p:cNvSpPr/>
          <p:nvPr/>
        </p:nvSpPr>
        <p:spPr>
          <a:xfrm>
            <a:off x="567075" y="385250"/>
            <a:ext cx="7986600" cy="675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5"/>
          <p:cNvSpPr/>
          <p:nvPr/>
        </p:nvSpPr>
        <p:spPr>
          <a:xfrm>
            <a:off x="5296938" y="1636250"/>
            <a:ext cx="2982600" cy="1128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Without Hypertuning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5"/>
          <p:cNvSpPr txBox="1"/>
          <p:nvPr/>
        </p:nvSpPr>
        <p:spPr>
          <a:xfrm>
            <a:off x="917925" y="449050"/>
            <a:ext cx="7284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Hypertuning Model</a:t>
            </a:r>
            <a:endParaRPr b="1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8" name="Google Shape;9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063" y="1853129"/>
            <a:ext cx="3017520" cy="26883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909" name="Google Shape;9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950" y="2920395"/>
            <a:ext cx="2982600" cy="1837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6"/>
          <p:cNvSpPr/>
          <p:nvPr/>
        </p:nvSpPr>
        <p:spPr>
          <a:xfrm>
            <a:off x="4926400" y="1118550"/>
            <a:ext cx="3768300" cy="397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6"/>
          <p:cNvSpPr/>
          <p:nvPr/>
        </p:nvSpPr>
        <p:spPr>
          <a:xfrm>
            <a:off x="633100" y="1119450"/>
            <a:ext cx="3825900" cy="397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6"/>
          <p:cNvSpPr/>
          <p:nvPr/>
        </p:nvSpPr>
        <p:spPr>
          <a:xfrm>
            <a:off x="2607450" y="173875"/>
            <a:ext cx="3929100" cy="790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6"/>
          <p:cNvSpPr txBox="1"/>
          <p:nvPr>
            <p:ph type="title"/>
          </p:nvPr>
        </p:nvSpPr>
        <p:spPr>
          <a:xfrm>
            <a:off x="2729850" y="282925"/>
            <a:ext cx="36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Feature Selection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8" name="Google Shape;918;p36"/>
          <p:cNvPicPr preferRelativeResize="0"/>
          <p:nvPr/>
        </p:nvPicPr>
        <p:blipFill rotWithShape="1">
          <a:blip r:embed="rId3">
            <a:alphaModFix/>
          </a:blip>
          <a:srcRect b="0" l="8349" r="0" t="0"/>
          <a:stretch/>
        </p:blipFill>
        <p:spPr>
          <a:xfrm>
            <a:off x="1242325" y="1197975"/>
            <a:ext cx="2607450" cy="38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038" y="1197350"/>
            <a:ext cx="3493008" cy="382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7"/>
          <p:cNvSpPr/>
          <p:nvPr/>
        </p:nvSpPr>
        <p:spPr>
          <a:xfrm>
            <a:off x="4996538" y="1119450"/>
            <a:ext cx="3825900" cy="397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633100" y="1119450"/>
            <a:ext cx="3825900" cy="397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7"/>
          <p:cNvSpPr/>
          <p:nvPr/>
        </p:nvSpPr>
        <p:spPr>
          <a:xfrm>
            <a:off x="2607450" y="220075"/>
            <a:ext cx="3929100" cy="790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7"/>
          <p:cNvSpPr txBox="1"/>
          <p:nvPr>
            <p:ph type="title"/>
          </p:nvPr>
        </p:nvSpPr>
        <p:spPr>
          <a:xfrm>
            <a:off x="2729850" y="329125"/>
            <a:ext cx="36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Feature Selection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8" name="Google Shape;9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63" y="1549388"/>
            <a:ext cx="3502152" cy="311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350" y="2185400"/>
            <a:ext cx="3684301" cy="16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8"/>
          <p:cNvSpPr txBox="1"/>
          <p:nvPr>
            <p:ph type="title"/>
          </p:nvPr>
        </p:nvSpPr>
        <p:spPr>
          <a:xfrm>
            <a:off x="713250" y="159250"/>
            <a:ext cx="77175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4800"/>
              <a:t>Kesimpulan </a:t>
            </a:r>
            <a:endParaRPr sz="4800"/>
          </a:p>
        </p:txBody>
      </p:sp>
      <p:sp>
        <p:nvSpPr>
          <p:cNvPr id="935" name="Google Shape;935;p38"/>
          <p:cNvSpPr txBox="1"/>
          <p:nvPr>
            <p:ph idx="1" type="subTitle"/>
          </p:nvPr>
        </p:nvSpPr>
        <p:spPr>
          <a:xfrm>
            <a:off x="713250" y="2104350"/>
            <a:ext cx="7717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Model yang terbaik dari project ini adalah Model Logistic Regression tanpa Hypertuning dengan treatment Scaling dan Undersampling menggunakan data Encoding versi 3  (Kolom kategorik dengan unique value &gt; 3 menggunakan One Hot Encoding, sementara kolom kategorik dengan unique value ≤ 3 menggunakan Label Encoding) dengan pengurangan feature yang diperoleh dari feature selection.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9"/>
          <p:cNvSpPr txBox="1"/>
          <p:nvPr>
            <p:ph type="title"/>
          </p:nvPr>
        </p:nvSpPr>
        <p:spPr>
          <a:xfrm>
            <a:off x="713250" y="159250"/>
            <a:ext cx="77175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4800"/>
              <a:t>Saran</a:t>
            </a:r>
            <a:endParaRPr sz="4800"/>
          </a:p>
        </p:txBody>
      </p:sp>
      <p:sp>
        <p:nvSpPr>
          <p:cNvPr id="941" name="Google Shape;941;p39"/>
          <p:cNvSpPr txBox="1"/>
          <p:nvPr>
            <p:ph idx="1" type="subTitle"/>
          </p:nvPr>
        </p:nvSpPr>
        <p:spPr>
          <a:xfrm>
            <a:off x="713250" y="2104350"/>
            <a:ext cx="7717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Untuk penelitian selanjutnya dapat menggunakan model klasifikasi yang lain, misalnya Ridge Classifier, Naive Bayes, Stochastic Gradient Descent.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Dapat juga menggunakan pendekatan Clustering (Unsupervised Learning).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569013" y="1715450"/>
            <a:ext cx="27153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400"/>
              <a:t>Kenaikan 5% dalam mempertahankan customer</a:t>
            </a:r>
            <a:endParaRPr sz="1400"/>
          </a:p>
        </p:txBody>
      </p:sp>
      <p:sp>
        <p:nvSpPr>
          <p:cNvPr id="236" name="Google Shape;236;p4"/>
          <p:cNvSpPr/>
          <p:nvPr/>
        </p:nvSpPr>
        <p:spPr>
          <a:xfrm rot="-331879">
            <a:off x="494252" y="1473598"/>
            <a:ext cx="2864813" cy="1674702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 rot="-764057">
            <a:off x="-2287150" y="4009697"/>
            <a:ext cx="4640002" cy="1190957"/>
          </a:xfrm>
          <a:custGeom>
            <a:rect b="b" l="l" r="r" t="t"/>
            <a:pathLst>
              <a:path extrusionOk="0" h="35962" w="140109">
                <a:moveTo>
                  <a:pt x="134706" y="9792"/>
                </a:moveTo>
                <a:cubicBezTo>
                  <a:pt x="135581" y="11960"/>
                  <a:pt x="135334" y="14224"/>
                  <a:pt x="134288" y="16316"/>
                </a:cubicBezTo>
                <a:cubicBezTo>
                  <a:pt x="134250" y="16316"/>
                  <a:pt x="134250" y="16297"/>
                  <a:pt x="134231" y="16297"/>
                </a:cubicBezTo>
                <a:cubicBezTo>
                  <a:pt x="134212" y="16297"/>
                  <a:pt x="134155" y="16278"/>
                  <a:pt x="134136" y="16278"/>
                </a:cubicBezTo>
                <a:cubicBezTo>
                  <a:pt x="133812" y="13958"/>
                  <a:pt x="133584" y="12017"/>
                  <a:pt x="134706" y="9792"/>
                </a:cubicBezTo>
                <a:close/>
                <a:moveTo>
                  <a:pt x="131948" y="8917"/>
                </a:moveTo>
                <a:cubicBezTo>
                  <a:pt x="132234" y="9221"/>
                  <a:pt x="132519" y="9450"/>
                  <a:pt x="132975" y="9564"/>
                </a:cubicBezTo>
                <a:cubicBezTo>
                  <a:pt x="133199" y="9630"/>
                  <a:pt x="133431" y="9650"/>
                  <a:pt x="133654" y="9650"/>
                </a:cubicBezTo>
                <a:cubicBezTo>
                  <a:pt x="133754" y="9650"/>
                  <a:pt x="133851" y="9646"/>
                  <a:pt x="133945" y="9640"/>
                </a:cubicBezTo>
                <a:lnTo>
                  <a:pt x="133945" y="9640"/>
                </a:lnTo>
                <a:cubicBezTo>
                  <a:pt x="132994" y="11580"/>
                  <a:pt x="132538" y="14205"/>
                  <a:pt x="133470" y="16221"/>
                </a:cubicBezTo>
                <a:cubicBezTo>
                  <a:pt x="132956" y="16221"/>
                  <a:pt x="132405" y="16373"/>
                  <a:pt x="131929" y="16601"/>
                </a:cubicBezTo>
                <a:cubicBezTo>
                  <a:pt x="131815" y="15365"/>
                  <a:pt x="131739" y="14110"/>
                  <a:pt x="131739" y="12835"/>
                </a:cubicBezTo>
                <a:cubicBezTo>
                  <a:pt x="131739" y="11542"/>
                  <a:pt x="131815" y="10230"/>
                  <a:pt x="131948" y="8917"/>
                </a:cubicBezTo>
                <a:close/>
                <a:moveTo>
                  <a:pt x="96208" y="10819"/>
                </a:moveTo>
                <a:lnTo>
                  <a:pt x="96208" y="10819"/>
                </a:lnTo>
                <a:cubicBezTo>
                  <a:pt x="96878" y="10987"/>
                  <a:pt x="97651" y="11051"/>
                  <a:pt x="98358" y="11051"/>
                </a:cubicBezTo>
                <a:cubicBezTo>
                  <a:pt x="98455" y="11051"/>
                  <a:pt x="98550" y="11050"/>
                  <a:pt x="98643" y="11047"/>
                </a:cubicBezTo>
                <a:lnTo>
                  <a:pt x="98643" y="11047"/>
                </a:lnTo>
                <a:cubicBezTo>
                  <a:pt x="97825" y="12683"/>
                  <a:pt x="97768" y="15137"/>
                  <a:pt x="98681" y="16754"/>
                </a:cubicBezTo>
                <a:cubicBezTo>
                  <a:pt x="97958" y="16659"/>
                  <a:pt x="97197" y="16621"/>
                  <a:pt x="96436" y="16601"/>
                </a:cubicBezTo>
                <a:cubicBezTo>
                  <a:pt x="95790" y="14776"/>
                  <a:pt x="95714" y="12892"/>
                  <a:pt x="96208" y="11009"/>
                </a:cubicBezTo>
                <a:cubicBezTo>
                  <a:pt x="96246" y="10952"/>
                  <a:pt x="96246" y="10876"/>
                  <a:pt x="96208" y="10819"/>
                </a:cubicBezTo>
                <a:close/>
                <a:moveTo>
                  <a:pt x="106698" y="17896"/>
                </a:moveTo>
                <a:cubicBezTo>
                  <a:pt x="107025" y="17896"/>
                  <a:pt x="107352" y="17902"/>
                  <a:pt x="107678" y="17914"/>
                </a:cubicBezTo>
                <a:lnTo>
                  <a:pt x="107792" y="17914"/>
                </a:lnTo>
                <a:cubicBezTo>
                  <a:pt x="107488" y="19531"/>
                  <a:pt x="107297" y="21338"/>
                  <a:pt x="107373" y="22973"/>
                </a:cubicBezTo>
                <a:cubicBezTo>
                  <a:pt x="107042" y="22871"/>
                  <a:pt x="106684" y="22830"/>
                  <a:pt x="106339" y="22830"/>
                </a:cubicBezTo>
                <a:cubicBezTo>
                  <a:pt x="106110" y="22830"/>
                  <a:pt x="105886" y="22848"/>
                  <a:pt x="105681" y="22878"/>
                </a:cubicBezTo>
                <a:lnTo>
                  <a:pt x="105681" y="22859"/>
                </a:lnTo>
                <a:cubicBezTo>
                  <a:pt x="105881" y="21890"/>
                  <a:pt x="105128" y="20877"/>
                  <a:pt x="104245" y="20877"/>
                </a:cubicBezTo>
                <a:cubicBezTo>
                  <a:pt x="104123" y="20877"/>
                  <a:pt x="103998" y="20897"/>
                  <a:pt x="103874" y="20938"/>
                </a:cubicBezTo>
                <a:cubicBezTo>
                  <a:pt x="103855" y="20900"/>
                  <a:pt x="103816" y="20900"/>
                  <a:pt x="103778" y="20881"/>
                </a:cubicBezTo>
                <a:cubicBezTo>
                  <a:pt x="103531" y="20843"/>
                  <a:pt x="103303" y="20805"/>
                  <a:pt x="103037" y="20786"/>
                </a:cubicBezTo>
                <a:cubicBezTo>
                  <a:pt x="103151" y="19854"/>
                  <a:pt x="103151" y="18941"/>
                  <a:pt x="103151" y="18009"/>
                </a:cubicBezTo>
                <a:cubicBezTo>
                  <a:pt x="104327" y="17964"/>
                  <a:pt x="105516" y="17896"/>
                  <a:pt x="106698" y="17896"/>
                </a:cubicBezTo>
                <a:close/>
                <a:moveTo>
                  <a:pt x="132405" y="1385"/>
                </a:moveTo>
                <a:lnTo>
                  <a:pt x="132405" y="1385"/>
                </a:lnTo>
                <a:cubicBezTo>
                  <a:pt x="130408" y="8556"/>
                  <a:pt x="129951" y="16868"/>
                  <a:pt x="132329" y="24001"/>
                </a:cubicBezTo>
                <a:cubicBezTo>
                  <a:pt x="127383" y="21147"/>
                  <a:pt x="122057" y="19074"/>
                  <a:pt x="116503" y="17933"/>
                </a:cubicBezTo>
                <a:cubicBezTo>
                  <a:pt x="113802" y="17381"/>
                  <a:pt x="111101" y="17039"/>
                  <a:pt x="108362" y="16906"/>
                </a:cubicBezTo>
                <a:cubicBezTo>
                  <a:pt x="107345" y="16857"/>
                  <a:pt x="106291" y="16810"/>
                  <a:pt x="105231" y="16810"/>
                </a:cubicBezTo>
                <a:cubicBezTo>
                  <a:pt x="103419" y="16810"/>
                  <a:pt x="101591" y="16946"/>
                  <a:pt x="99898" y="17438"/>
                </a:cubicBezTo>
                <a:cubicBezTo>
                  <a:pt x="99632" y="16297"/>
                  <a:pt x="99137" y="15308"/>
                  <a:pt x="99099" y="14110"/>
                </a:cubicBezTo>
                <a:cubicBezTo>
                  <a:pt x="99042" y="12873"/>
                  <a:pt x="99423" y="11846"/>
                  <a:pt x="99822" y="10686"/>
                </a:cubicBezTo>
                <a:cubicBezTo>
                  <a:pt x="99822" y="10648"/>
                  <a:pt x="99822" y="10610"/>
                  <a:pt x="99860" y="10591"/>
                </a:cubicBezTo>
                <a:cubicBezTo>
                  <a:pt x="100095" y="10596"/>
                  <a:pt x="100330" y="10599"/>
                  <a:pt x="100566" y="10599"/>
                </a:cubicBezTo>
                <a:cubicBezTo>
                  <a:pt x="106004" y="10599"/>
                  <a:pt x="111706" y="9157"/>
                  <a:pt x="116884" y="7662"/>
                </a:cubicBezTo>
                <a:cubicBezTo>
                  <a:pt x="122210" y="6121"/>
                  <a:pt x="127497" y="4067"/>
                  <a:pt x="132405" y="1385"/>
                </a:cubicBezTo>
                <a:close/>
                <a:moveTo>
                  <a:pt x="133356" y="1176"/>
                </a:moveTo>
                <a:lnTo>
                  <a:pt x="133356" y="1176"/>
                </a:lnTo>
                <a:cubicBezTo>
                  <a:pt x="138948" y="8232"/>
                  <a:pt x="138301" y="17324"/>
                  <a:pt x="133090" y="24286"/>
                </a:cubicBezTo>
                <a:cubicBezTo>
                  <a:pt x="132671" y="21927"/>
                  <a:pt x="132234" y="19607"/>
                  <a:pt x="131967" y="17229"/>
                </a:cubicBezTo>
                <a:cubicBezTo>
                  <a:pt x="132426" y="17084"/>
                  <a:pt x="132869" y="17032"/>
                  <a:pt x="133320" y="17032"/>
                </a:cubicBezTo>
                <a:cubicBezTo>
                  <a:pt x="133581" y="17032"/>
                  <a:pt x="133845" y="17049"/>
                  <a:pt x="134117" y="17077"/>
                </a:cubicBezTo>
                <a:cubicBezTo>
                  <a:pt x="134130" y="17078"/>
                  <a:pt x="134143" y="17079"/>
                  <a:pt x="134156" y="17079"/>
                </a:cubicBezTo>
                <a:cubicBezTo>
                  <a:pt x="134340" y="17079"/>
                  <a:pt x="134444" y="16952"/>
                  <a:pt x="134497" y="16792"/>
                </a:cubicBezTo>
                <a:cubicBezTo>
                  <a:pt x="134554" y="16792"/>
                  <a:pt x="134630" y="16754"/>
                  <a:pt x="134687" y="16678"/>
                </a:cubicBezTo>
                <a:cubicBezTo>
                  <a:pt x="136323" y="14395"/>
                  <a:pt x="136304" y="11390"/>
                  <a:pt x="135087" y="8955"/>
                </a:cubicBezTo>
                <a:cubicBezTo>
                  <a:pt x="135022" y="8826"/>
                  <a:pt x="134927" y="8770"/>
                  <a:pt x="134829" y="8770"/>
                </a:cubicBezTo>
                <a:cubicBezTo>
                  <a:pt x="134754" y="8770"/>
                  <a:pt x="134677" y="8802"/>
                  <a:pt x="134611" y="8860"/>
                </a:cubicBezTo>
                <a:cubicBezTo>
                  <a:pt x="134539" y="8759"/>
                  <a:pt x="134456" y="8713"/>
                  <a:pt x="134338" y="8713"/>
                </a:cubicBezTo>
                <a:cubicBezTo>
                  <a:pt x="134300" y="8713"/>
                  <a:pt x="134258" y="8718"/>
                  <a:pt x="134212" y="8727"/>
                </a:cubicBezTo>
                <a:cubicBezTo>
                  <a:pt x="133966" y="8805"/>
                  <a:pt x="133705" y="8840"/>
                  <a:pt x="133442" y="8840"/>
                </a:cubicBezTo>
                <a:cubicBezTo>
                  <a:pt x="132933" y="8840"/>
                  <a:pt x="132420" y="8706"/>
                  <a:pt x="132005" y="8480"/>
                </a:cubicBezTo>
                <a:lnTo>
                  <a:pt x="131967" y="8480"/>
                </a:lnTo>
                <a:cubicBezTo>
                  <a:pt x="132234" y="6026"/>
                  <a:pt x="132709" y="3572"/>
                  <a:pt x="133356" y="1176"/>
                </a:cubicBezTo>
                <a:close/>
                <a:moveTo>
                  <a:pt x="105490" y="23449"/>
                </a:moveTo>
                <a:cubicBezTo>
                  <a:pt x="105547" y="23544"/>
                  <a:pt x="105642" y="23620"/>
                  <a:pt x="105776" y="23620"/>
                </a:cubicBezTo>
                <a:cubicBezTo>
                  <a:pt x="106270" y="23658"/>
                  <a:pt x="106841" y="23620"/>
                  <a:pt x="107316" y="23848"/>
                </a:cubicBezTo>
                <a:cubicBezTo>
                  <a:pt x="108857" y="24666"/>
                  <a:pt x="107183" y="25808"/>
                  <a:pt x="106327" y="26036"/>
                </a:cubicBezTo>
                <a:cubicBezTo>
                  <a:pt x="105681" y="26207"/>
                  <a:pt x="105015" y="26359"/>
                  <a:pt x="104349" y="26397"/>
                </a:cubicBezTo>
                <a:cubicBezTo>
                  <a:pt x="104178" y="26410"/>
                  <a:pt x="103999" y="26432"/>
                  <a:pt x="103829" y="26432"/>
                </a:cubicBezTo>
                <a:cubicBezTo>
                  <a:pt x="103752" y="26432"/>
                  <a:pt x="103678" y="26428"/>
                  <a:pt x="103607" y="26416"/>
                </a:cubicBezTo>
                <a:cubicBezTo>
                  <a:pt x="103113" y="26397"/>
                  <a:pt x="101648" y="25598"/>
                  <a:pt x="102390" y="24895"/>
                </a:cubicBezTo>
                <a:cubicBezTo>
                  <a:pt x="103626" y="24895"/>
                  <a:pt x="104939" y="24495"/>
                  <a:pt x="105490" y="23449"/>
                </a:cubicBezTo>
                <a:close/>
                <a:moveTo>
                  <a:pt x="107621" y="26397"/>
                </a:moveTo>
                <a:lnTo>
                  <a:pt x="107621" y="26397"/>
                </a:lnTo>
                <a:cubicBezTo>
                  <a:pt x="108629" y="27938"/>
                  <a:pt x="106536" y="28832"/>
                  <a:pt x="105300" y="28927"/>
                </a:cubicBezTo>
                <a:cubicBezTo>
                  <a:pt x="105080" y="28943"/>
                  <a:pt x="104862" y="28952"/>
                  <a:pt x="104645" y="28952"/>
                </a:cubicBezTo>
                <a:cubicBezTo>
                  <a:pt x="104339" y="28952"/>
                  <a:pt x="104033" y="28933"/>
                  <a:pt x="103721" y="28889"/>
                </a:cubicBezTo>
                <a:cubicBezTo>
                  <a:pt x="103398" y="28851"/>
                  <a:pt x="102999" y="28794"/>
                  <a:pt x="102713" y="28585"/>
                </a:cubicBezTo>
                <a:cubicBezTo>
                  <a:pt x="102257" y="28261"/>
                  <a:pt x="101914" y="27443"/>
                  <a:pt x="102466" y="26987"/>
                </a:cubicBezTo>
                <a:lnTo>
                  <a:pt x="102466" y="26987"/>
                </a:lnTo>
                <a:cubicBezTo>
                  <a:pt x="102907" y="27208"/>
                  <a:pt x="103436" y="27292"/>
                  <a:pt x="103987" y="27292"/>
                </a:cubicBezTo>
                <a:cubicBezTo>
                  <a:pt x="105003" y="27292"/>
                  <a:pt x="106095" y="27005"/>
                  <a:pt x="106860" y="26759"/>
                </a:cubicBezTo>
                <a:cubicBezTo>
                  <a:pt x="107126" y="26683"/>
                  <a:pt x="107373" y="26568"/>
                  <a:pt x="107621" y="26397"/>
                </a:cubicBezTo>
                <a:close/>
                <a:moveTo>
                  <a:pt x="102447" y="29498"/>
                </a:moveTo>
                <a:cubicBezTo>
                  <a:pt x="103113" y="29821"/>
                  <a:pt x="103950" y="29878"/>
                  <a:pt x="104634" y="29878"/>
                </a:cubicBezTo>
                <a:cubicBezTo>
                  <a:pt x="105376" y="29878"/>
                  <a:pt x="106194" y="29821"/>
                  <a:pt x="106936" y="29555"/>
                </a:cubicBezTo>
                <a:lnTo>
                  <a:pt x="106936" y="29555"/>
                </a:lnTo>
                <a:cubicBezTo>
                  <a:pt x="107868" y="30886"/>
                  <a:pt x="106384" y="32008"/>
                  <a:pt x="104920" y="32084"/>
                </a:cubicBezTo>
                <a:cubicBezTo>
                  <a:pt x="104896" y="32085"/>
                  <a:pt x="104872" y="32085"/>
                  <a:pt x="104847" y="32085"/>
                </a:cubicBezTo>
                <a:cubicBezTo>
                  <a:pt x="103572" y="32085"/>
                  <a:pt x="101215" y="31121"/>
                  <a:pt x="102428" y="29517"/>
                </a:cubicBezTo>
                <a:cubicBezTo>
                  <a:pt x="102428" y="29498"/>
                  <a:pt x="102428" y="29498"/>
                  <a:pt x="102447" y="29498"/>
                </a:cubicBezTo>
                <a:close/>
                <a:moveTo>
                  <a:pt x="102466" y="32503"/>
                </a:moveTo>
                <a:lnTo>
                  <a:pt x="102466" y="32503"/>
                </a:lnTo>
                <a:cubicBezTo>
                  <a:pt x="103127" y="32914"/>
                  <a:pt x="103946" y="33076"/>
                  <a:pt x="104714" y="33076"/>
                </a:cubicBezTo>
                <a:cubicBezTo>
                  <a:pt x="104941" y="33076"/>
                  <a:pt x="105163" y="33061"/>
                  <a:pt x="105376" y="33035"/>
                </a:cubicBezTo>
                <a:cubicBezTo>
                  <a:pt x="105776" y="32978"/>
                  <a:pt x="106194" y="32883"/>
                  <a:pt x="106575" y="32712"/>
                </a:cubicBezTo>
                <a:lnTo>
                  <a:pt x="106575" y="32712"/>
                </a:lnTo>
                <a:cubicBezTo>
                  <a:pt x="107149" y="34153"/>
                  <a:pt x="106092" y="34754"/>
                  <a:pt x="104884" y="34754"/>
                </a:cubicBezTo>
                <a:cubicBezTo>
                  <a:pt x="103412" y="34754"/>
                  <a:pt x="101714" y="33861"/>
                  <a:pt x="102466" y="32503"/>
                </a:cubicBezTo>
                <a:close/>
                <a:moveTo>
                  <a:pt x="133541" y="1"/>
                </a:moveTo>
                <a:cubicBezTo>
                  <a:pt x="133364" y="1"/>
                  <a:pt x="133195" y="126"/>
                  <a:pt x="133090" y="301"/>
                </a:cubicBezTo>
                <a:lnTo>
                  <a:pt x="132994" y="301"/>
                </a:lnTo>
                <a:cubicBezTo>
                  <a:pt x="132905" y="185"/>
                  <a:pt x="132755" y="113"/>
                  <a:pt x="132591" y="113"/>
                </a:cubicBezTo>
                <a:cubicBezTo>
                  <a:pt x="132511" y="113"/>
                  <a:pt x="132429" y="130"/>
                  <a:pt x="132348" y="168"/>
                </a:cubicBezTo>
                <a:cubicBezTo>
                  <a:pt x="127117" y="2735"/>
                  <a:pt x="121829" y="5037"/>
                  <a:pt x="116218" y="6692"/>
                </a:cubicBezTo>
                <a:cubicBezTo>
                  <a:pt x="110759" y="8270"/>
                  <a:pt x="105224" y="8841"/>
                  <a:pt x="99708" y="10020"/>
                </a:cubicBezTo>
                <a:cubicBezTo>
                  <a:pt x="99594" y="10039"/>
                  <a:pt x="99518" y="10115"/>
                  <a:pt x="99499" y="10211"/>
                </a:cubicBezTo>
                <a:cubicBezTo>
                  <a:pt x="99466" y="10206"/>
                  <a:pt x="99434" y="10204"/>
                  <a:pt x="99403" y="10204"/>
                </a:cubicBezTo>
                <a:cubicBezTo>
                  <a:pt x="99290" y="10204"/>
                  <a:pt x="99189" y="10235"/>
                  <a:pt x="99099" y="10325"/>
                </a:cubicBezTo>
                <a:cubicBezTo>
                  <a:pt x="98550" y="10233"/>
                  <a:pt x="97924" y="10174"/>
                  <a:pt x="97306" y="10174"/>
                </a:cubicBezTo>
                <a:cubicBezTo>
                  <a:pt x="96769" y="10174"/>
                  <a:pt x="96239" y="10219"/>
                  <a:pt x="95771" y="10325"/>
                </a:cubicBezTo>
                <a:cubicBezTo>
                  <a:pt x="95638" y="10344"/>
                  <a:pt x="95599" y="10477"/>
                  <a:pt x="95638" y="10591"/>
                </a:cubicBezTo>
                <a:cubicBezTo>
                  <a:pt x="95542" y="10629"/>
                  <a:pt x="95485" y="10705"/>
                  <a:pt x="95428" y="10819"/>
                </a:cubicBezTo>
                <a:cubicBezTo>
                  <a:pt x="94763" y="12950"/>
                  <a:pt x="94858" y="15137"/>
                  <a:pt x="95676" y="17191"/>
                </a:cubicBezTo>
                <a:cubicBezTo>
                  <a:pt x="95733" y="17381"/>
                  <a:pt x="95885" y="17534"/>
                  <a:pt x="96094" y="17534"/>
                </a:cubicBezTo>
                <a:cubicBezTo>
                  <a:pt x="96318" y="17534"/>
                  <a:pt x="96544" y="17534"/>
                  <a:pt x="96771" y="17534"/>
                </a:cubicBezTo>
                <a:cubicBezTo>
                  <a:pt x="97564" y="17534"/>
                  <a:pt x="98368" y="17523"/>
                  <a:pt x="99137" y="17419"/>
                </a:cubicBezTo>
                <a:cubicBezTo>
                  <a:pt x="99213" y="17514"/>
                  <a:pt x="99309" y="17610"/>
                  <a:pt x="99404" y="17667"/>
                </a:cubicBezTo>
                <a:cubicBezTo>
                  <a:pt x="99328" y="17819"/>
                  <a:pt x="99404" y="18028"/>
                  <a:pt x="99613" y="18047"/>
                </a:cubicBezTo>
                <a:cubicBezTo>
                  <a:pt x="100118" y="18089"/>
                  <a:pt x="100616" y="18102"/>
                  <a:pt x="101116" y="18102"/>
                </a:cubicBezTo>
                <a:cubicBezTo>
                  <a:pt x="101520" y="18102"/>
                  <a:pt x="101925" y="18094"/>
                  <a:pt x="102333" y="18085"/>
                </a:cubicBezTo>
                <a:lnTo>
                  <a:pt x="102333" y="18085"/>
                </a:lnTo>
                <a:cubicBezTo>
                  <a:pt x="102333" y="18979"/>
                  <a:pt x="102295" y="19892"/>
                  <a:pt x="102428" y="20767"/>
                </a:cubicBezTo>
                <a:cubicBezTo>
                  <a:pt x="101949" y="20723"/>
                  <a:pt x="101464" y="20698"/>
                  <a:pt x="100980" y="20698"/>
                </a:cubicBezTo>
                <a:cubicBezTo>
                  <a:pt x="99562" y="20698"/>
                  <a:pt x="98145" y="20913"/>
                  <a:pt x="96855" y="21509"/>
                </a:cubicBezTo>
                <a:cubicBezTo>
                  <a:pt x="96094" y="21832"/>
                  <a:pt x="95409" y="22289"/>
                  <a:pt x="94839" y="22878"/>
                </a:cubicBezTo>
                <a:cubicBezTo>
                  <a:pt x="93793" y="23944"/>
                  <a:pt x="93298" y="25541"/>
                  <a:pt x="91776" y="25998"/>
                </a:cubicBezTo>
                <a:cubicBezTo>
                  <a:pt x="91700" y="25922"/>
                  <a:pt x="91586" y="25884"/>
                  <a:pt x="91453" y="25884"/>
                </a:cubicBezTo>
                <a:cubicBezTo>
                  <a:pt x="80731" y="26287"/>
                  <a:pt x="70018" y="26472"/>
                  <a:pt x="59287" y="26472"/>
                </a:cubicBezTo>
                <a:cubicBezTo>
                  <a:pt x="54828" y="26472"/>
                  <a:pt x="50365" y="26440"/>
                  <a:pt x="45898" y="26378"/>
                </a:cubicBezTo>
                <a:cubicBezTo>
                  <a:pt x="38328" y="26264"/>
                  <a:pt x="30738" y="26112"/>
                  <a:pt x="23149" y="25998"/>
                </a:cubicBezTo>
                <a:cubicBezTo>
                  <a:pt x="19497" y="25922"/>
                  <a:pt x="15845" y="25884"/>
                  <a:pt x="12193" y="25808"/>
                </a:cubicBezTo>
                <a:cubicBezTo>
                  <a:pt x="9541" y="25756"/>
                  <a:pt x="6855" y="25607"/>
                  <a:pt x="4186" y="25607"/>
                </a:cubicBezTo>
                <a:cubicBezTo>
                  <a:pt x="2931" y="25607"/>
                  <a:pt x="1680" y="25640"/>
                  <a:pt x="438" y="25731"/>
                </a:cubicBezTo>
                <a:cubicBezTo>
                  <a:pt x="39" y="25750"/>
                  <a:pt x="39" y="26302"/>
                  <a:pt x="438" y="26359"/>
                </a:cubicBezTo>
                <a:cubicBezTo>
                  <a:pt x="4319" y="26759"/>
                  <a:pt x="8294" y="26606"/>
                  <a:pt x="12193" y="26683"/>
                </a:cubicBezTo>
                <a:cubicBezTo>
                  <a:pt x="15845" y="26759"/>
                  <a:pt x="19497" y="26835"/>
                  <a:pt x="23149" y="26892"/>
                </a:cubicBezTo>
                <a:cubicBezTo>
                  <a:pt x="30738" y="27044"/>
                  <a:pt x="38328" y="27177"/>
                  <a:pt x="45898" y="27310"/>
                </a:cubicBezTo>
                <a:cubicBezTo>
                  <a:pt x="52768" y="27413"/>
                  <a:pt x="59649" y="27521"/>
                  <a:pt x="66528" y="27521"/>
                </a:cubicBezTo>
                <a:cubicBezTo>
                  <a:pt x="74848" y="27521"/>
                  <a:pt x="83165" y="27364"/>
                  <a:pt x="91453" y="26854"/>
                </a:cubicBezTo>
                <a:cubicBezTo>
                  <a:pt x="91586" y="26854"/>
                  <a:pt x="91643" y="26797"/>
                  <a:pt x="91719" y="26759"/>
                </a:cubicBezTo>
                <a:cubicBezTo>
                  <a:pt x="93317" y="26663"/>
                  <a:pt x="94116" y="25237"/>
                  <a:pt x="95105" y="24020"/>
                </a:cubicBezTo>
                <a:cubicBezTo>
                  <a:pt x="97292" y="21243"/>
                  <a:pt x="100469" y="21642"/>
                  <a:pt x="103664" y="21528"/>
                </a:cubicBezTo>
                <a:cubicBezTo>
                  <a:pt x="103721" y="21528"/>
                  <a:pt x="103778" y="21490"/>
                  <a:pt x="103816" y="21452"/>
                </a:cubicBezTo>
                <a:cubicBezTo>
                  <a:pt x="104235" y="21452"/>
                  <a:pt x="104634" y="21718"/>
                  <a:pt x="104825" y="22099"/>
                </a:cubicBezTo>
                <a:cubicBezTo>
                  <a:pt x="105129" y="22707"/>
                  <a:pt x="104710" y="23373"/>
                  <a:pt x="104178" y="23715"/>
                </a:cubicBezTo>
                <a:cubicBezTo>
                  <a:pt x="103743" y="23994"/>
                  <a:pt x="103281" y="24069"/>
                  <a:pt x="102806" y="24069"/>
                </a:cubicBezTo>
                <a:cubicBezTo>
                  <a:pt x="102244" y="24069"/>
                  <a:pt x="101664" y="23963"/>
                  <a:pt x="101097" y="23963"/>
                </a:cubicBezTo>
                <a:cubicBezTo>
                  <a:pt x="100621" y="23963"/>
                  <a:pt x="100526" y="24666"/>
                  <a:pt x="100963" y="24780"/>
                </a:cubicBezTo>
                <a:cubicBezTo>
                  <a:pt x="101192" y="24818"/>
                  <a:pt x="101401" y="24876"/>
                  <a:pt x="101629" y="24914"/>
                </a:cubicBezTo>
                <a:cubicBezTo>
                  <a:pt x="101306" y="25465"/>
                  <a:pt x="101401" y="26226"/>
                  <a:pt x="101876" y="26702"/>
                </a:cubicBezTo>
                <a:cubicBezTo>
                  <a:pt x="101287" y="27158"/>
                  <a:pt x="101135" y="27938"/>
                  <a:pt x="101496" y="28680"/>
                </a:cubicBezTo>
                <a:cubicBezTo>
                  <a:pt x="101610" y="28889"/>
                  <a:pt x="101762" y="29079"/>
                  <a:pt x="101914" y="29231"/>
                </a:cubicBezTo>
                <a:cubicBezTo>
                  <a:pt x="101039" y="29935"/>
                  <a:pt x="101039" y="31209"/>
                  <a:pt x="101762" y="32027"/>
                </a:cubicBezTo>
                <a:cubicBezTo>
                  <a:pt x="101800" y="32084"/>
                  <a:pt x="101857" y="32122"/>
                  <a:pt x="101914" y="32180"/>
                </a:cubicBezTo>
                <a:cubicBezTo>
                  <a:pt x="101401" y="32769"/>
                  <a:pt x="101325" y="33644"/>
                  <a:pt x="101724" y="34367"/>
                </a:cubicBezTo>
                <a:cubicBezTo>
                  <a:pt x="101819" y="34557"/>
                  <a:pt x="101971" y="34690"/>
                  <a:pt x="102105" y="34842"/>
                </a:cubicBezTo>
                <a:cubicBezTo>
                  <a:pt x="101272" y="34949"/>
                  <a:pt x="100439" y="35016"/>
                  <a:pt x="99606" y="35016"/>
                </a:cubicBezTo>
                <a:cubicBezTo>
                  <a:pt x="98803" y="35016"/>
                  <a:pt x="98000" y="34954"/>
                  <a:pt x="97197" y="34804"/>
                </a:cubicBezTo>
                <a:cubicBezTo>
                  <a:pt x="95599" y="34557"/>
                  <a:pt x="94173" y="33853"/>
                  <a:pt x="92632" y="33416"/>
                </a:cubicBezTo>
                <a:cubicBezTo>
                  <a:pt x="91490" y="33077"/>
                  <a:pt x="90266" y="32973"/>
                  <a:pt x="89023" y="32973"/>
                </a:cubicBezTo>
                <a:cubicBezTo>
                  <a:pt x="87264" y="32973"/>
                  <a:pt x="85467" y="33181"/>
                  <a:pt x="83807" y="33226"/>
                </a:cubicBezTo>
                <a:cubicBezTo>
                  <a:pt x="76997" y="33416"/>
                  <a:pt x="70207" y="33530"/>
                  <a:pt x="63397" y="33587"/>
                </a:cubicBezTo>
                <a:cubicBezTo>
                  <a:pt x="60768" y="33610"/>
                  <a:pt x="58139" y="33620"/>
                  <a:pt x="55510" y="33620"/>
                </a:cubicBezTo>
                <a:cubicBezTo>
                  <a:pt x="44901" y="33620"/>
                  <a:pt x="34295" y="33447"/>
                  <a:pt x="23701" y="33188"/>
                </a:cubicBezTo>
                <a:cubicBezTo>
                  <a:pt x="17610" y="33037"/>
                  <a:pt x="11448" y="32685"/>
                  <a:pt x="5328" y="32685"/>
                </a:cubicBezTo>
                <a:cubicBezTo>
                  <a:pt x="3707" y="32685"/>
                  <a:pt x="2089" y="32709"/>
                  <a:pt x="476" y="32769"/>
                </a:cubicBezTo>
                <a:cubicBezTo>
                  <a:pt x="1" y="32788"/>
                  <a:pt x="20" y="33454"/>
                  <a:pt x="476" y="33473"/>
                </a:cubicBezTo>
                <a:cubicBezTo>
                  <a:pt x="7248" y="34082"/>
                  <a:pt x="14133" y="33929"/>
                  <a:pt x="20943" y="34101"/>
                </a:cubicBezTo>
                <a:cubicBezTo>
                  <a:pt x="27638" y="34272"/>
                  <a:pt x="34333" y="34424"/>
                  <a:pt x="41029" y="34538"/>
                </a:cubicBezTo>
                <a:cubicBezTo>
                  <a:pt x="46004" y="34607"/>
                  <a:pt x="50978" y="34641"/>
                  <a:pt x="55950" y="34641"/>
                </a:cubicBezTo>
                <a:cubicBezTo>
                  <a:pt x="64721" y="34641"/>
                  <a:pt x="73490" y="34535"/>
                  <a:pt x="82266" y="34329"/>
                </a:cubicBezTo>
                <a:cubicBezTo>
                  <a:pt x="84186" y="34289"/>
                  <a:pt x="86197" y="34102"/>
                  <a:pt x="88184" y="34102"/>
                </a:cubicBezTo>
                <a:cubicBezTo>
                  <a:pt x="90036" y="34102"/>
                  <a:pt x="91867" y="34265"/>
                  <a:pt x="93583" y="34861"/>
                </a:cubicBezTo>
                <a:cubicBezTo>
                  <a:pt x="95660" y="35588"/>
                  <a:pt x="97738" y="35961"/>
                  <a:pt x="99863" y="35961"/>
                </a:cubicBezTo>
                <a:cubicBezTo>
                  <a:pt x="100852" y="35961"/>
                  <a:pt x="101851" y="35880"/>
                  <a:pt x="102865" y="35717"/>
                </a:cubicBezTo>
                <a:cubicBezTo>
                  <a:pt x="103037" y="35698"/>
                  <a:pt x="103151" y="35603"/>
                  <a:pt x="103208" y="35489"/>
                </a:cubicBezTo>
                <a:cubicBezTo>
                  <a:pt x="103664" y="35641"/>
                  <a:pt x="104140" y="35755"/>
                  <a:pt x="104577" y="35755"/>
                </a:cubicBezTo>
                <a:cubicBezTo>
                  <a:pt x="104642" y="35759"/>
                  <a:pt x="104708" y="35761"/>
                  <a:pt x="104773" y="35761"/>
                </a:cubicBezTo>
                <a:cubicBezTo>
                  <a:pt x="105761" y="35761"/>
                  <a:pt x="106780" y="35354"/>
                  <a:pt x="107297" y="34462"/>
                </a:cubicBezTo>
                <a:cubicBezTo>
                  <a:pt x="107678" y="33796"/>
                  <a:pt x="107754" y="32864"/>
                  <a:pt x="107316" y="32199"/>
                </a:cubicBezTo>
                <a:cubicBezTo>
                  <a:pt x="107621" y="31913"/>
                  <a:pt x="107887" y="31590"/>
                  <a:pt x="108039" y="31152"/>
                </a:cubicBezTo>
                <a:cubicBezTo>
                  <a:pt x="108267" y="30430"/>
                  <a:pt x="108191" y="29574"/>
                  <a:pt x="107716" y="29041"/>
                </a:cubicBezTo>
                <a:cubicBezTo>
                  <a:pt x="107887" y="28908"/>
                  <a:pt x="108039" y="28775"/>
                  <a:pt x="108153" y="28604"/>
                </a:cubicBezTo>
                <a:cubicBezTo>
                  <a:pt x="108762" y="27824"/>
                  <a:pt x="108895" y="26683"/>
                  <a:pt x="108191" y="25922"/>
                </a:cubicBezTo>
                <a:cubicBezTo>
                  <a:pt x="108705" y="25389"/>
                  <a:pt x="108952" y="24723"/>
                  <a:pt x="108610" y="23963"/>
                </a:cubicBezTo>
                <a:cubicBezTo>
                  <a:pt x="108439" y="23620"/>
                  <a:pt x="108153" y="23373"/>
                  <a:pt x="107811" y="23183"/>
                </a:cubicBezTo>
                <a:cubicBezTo>
                  <a:pt x="108286" y="21547"/>
                  <a:pt x="108515" y="19626"/>
                  <a:pt x="108553" y="17933"/>
                </a:cubicBezTo>
                <a:cubicBezTo>
                  <a:pt x="111216" y="18066"/>
                  <a:pt x="113879" y="18408"/>
                  <a:pt x="116503" y="18979"/>
                </a:cubicBezTo>
                <a:cubicBezTo>
                  <a:pt x="122057" y="20158"/>
                  <a:pt x="127383" y="22251"/>
                  <a:pt x="132291" y="25142"/>
                </a:cubicBezTo>
                <a:cubicBezTo>
                  <a:pt x="132329" y="25161"/>
                  <a:pt x="132386" y="25180"/>
                  <a:pt x="132424" y="25180"/>
                </a:cubicBezTo>
                <a:cubicBezTo>
                  <a:pt x="132424" y="25366"/>
                  <a:pt x="132564" y="25525"/>
                  <a:pt x="132739" y="25525"/>
                </a:cubicBezTo>
                <a:cubicBezTo>
                  <a:pt x="132814" y="25525"/>
                  <a:pt x="132896" y="25496"/>
                  <a:pt x="132975" y="25427"/>
                </a:cubicBezTo>
                <a:cubicBezTo>
                  <a:pt x="140108" y="18770"/>
                  <a:pt x="139842" y="7453"/>
                  <a:pt x="133869" y="168"/>
                </a:cubicBezTo>
                <a:cubicBezTo>
                  <a:pt x="133767" y="50"/>
                  <a:pt x="133652" y="1"/>
                  <a:pt x="133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 rot="-899960">
            <a:off x="7288270" y="3332847"/>
            <a:ext cx="1261462" cy="1463656"/>
            <a:chOff x="6906866" y="2960327"/>
            <a:chExt cx="1261500" cy="1463700"/>
          </a:xfrm>
        </p:grpSpPr>
        <p:sp>
          <p:nvSpPr>
            <p:cNvPr id="239" name="Google Shape;239;p4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7141350" y="33238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7109000" y="3509779"/>
              <a:ext cx="857250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7141350" y="36956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7109000" y="3914523"/>
              <a:ext cx="484946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4"/>
          <p:cNvCxnSpPr/>
          <p:nvPr/>
        </p:nvCxnSpPr>
        <p:spPr>
          <a:xfrm flipH="1" rot="10800000">
            <a:off x="3394138" y="1977175"/>
            <a:ext cx="25578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4"/>
          <p:cNvSpPr/>
          <p:nvPr/>
        </p:nvSpPr>
        <p:spPr>
          <a:xfrm>
            <a:off x="3384888" y="1513700"/>
            <a:ext cx="2001775" cy="998350"/>
          </a:xfrm>
          <a:custGeom>
            <a:rect b="b" l="l" r="r" t="t"/>
            <a:pathLst>
              <a:path extrusionOk="0" h="39934" w="80071">
                <a:moveTo>
                  <a:pt x="0" y="31881"/>
                </a:moveTo>
                <a:cubicBezTo>
                  <a:pt x="5622" y="33055"/>
                  <a:pt x="24837" y="42940"/>
                  <a:pt x="33734" y="38924"/>
                </a:cubicBezTo>
                <a:cubicBezTo>
                  <a:pt x="42631" y="34908"/>
                  <a:pt x="45658" y="14272"/>
                  <a:pt x="53381" y="7785"/>
                </a:cubicBezTo>
                <a:cubicBezTo>
                  <a:pt x="61104" y="1298"/>
                  <a:pt x="75623" y="1298"/>
                  <a:pt x="8007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4"/>
          <p:cNvCxnSpPr/>
          <p:nvPr/>
        </p:nvCxnSpPr>
        <p:spPr>
          <a:xfrm flipH="1" rot="10800000">
            <a:off x="3347813" y="1661975"/>
            <a:ext cx="2363100" cy="6024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4"/>
          <p:cNvSpPr txBox="1"/>
          <p:nvPr>
            <p:ph type="title"/>
          </p:nvPr>
        </p:nvSpPr>
        <p:spPr>
          <a:xfrm>
            <a:off x="6018513" y="1019150"/>
            <a:ext cx="23976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600"/>
              <a:t>25% Kenaikan di profit</a:t>
            </a:r>
            <a:endParaRPr sz="1600"/>
          </a:p>
        </p:txBody>
      </p:sp>
      <p:sp>
        <p:nvSpPr>
          <p:cNvPr id="248" name="Google Shape;248;p4"/>
          <p:cNvSpPr/>
          <p:nvPr/>
        </p:nvSpPr>
        <p:spPr>
          <a:xfrm rot="-331879">
            <a:off x="5784927" y="703173"/>
            <a:ext cx="2864813" cy="1674702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420225" y="753750"/>
            <a:ext cx="2854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 dalam Bain &amp; Company</a:t>
            </a:r>
            <a:endParaRPr b="0" i="0" sz="1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0"/>
          <p:cNvSpPr txBox="1"/>
          <p:nvPr>
            <p:ph type="title"/>
          </p:nvPr>
        </p:nvSpPr>
        <p:spPr>
          <a:xfrm>
            <a:off x="1748450" y="1158575"/>
            <a:ext cx="5739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000"/>
              <a:t>REFERENSI</a:t>
            </a:r>
            <a:endParaRPr sz="5000"/>
          </a:p>
        </p:txBody>
      </p:sp>
      <p:sp>
        <p:nvSpPr>
          <p:cNvPr id="947" name="Google Shape;947;p40"/>
          <p:cNvSpPr txBox="1"/>
          <p:nvPr>
            <p:ph idx="1" type="subTitle"/>
          </p:nvPr>
        </p:nvSpPr>
        <p:spPr>
          <a:xfrm>
            <a:off x="461825" y="2776950"/>
            <a:ext cx="77175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Brownlee, Jason. 2020. </a:t>
            </a:r>
            <a:r>
              <a:rPr i="1" lang="en"/>
              <a:t>Tune Hyperparameters for Classification Machine Learning Algorithms</a:t>
            </a:r>
            <a:r>
              <a:rPr lang="en"/>
              <a:t>. Diakses pada April 2021 melalui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https://machinelearningmastery.com/hyperparameters-for-classification-machine-learning-algorithms/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4"/>
                </a:solidFill>
              </a:rPr>
              <a:t>Reichheld, Freed. 2001. </a:t>
            </a:r>
            <a:r>
              <a:rPr i="1" lang="en"/>
              <a:t>Prescription for Cutting Costs</a:t>
            </a:r>
            <a:r>
              <a:rPr lang="en"/>
              <a:t>. Boston : Bain &amp; Company, Inc.</a:t>
            </a:r>
            <a:endParaRPr/>
          </a:p>
        </p:txBody>
      </p:sp>
      <p:sp>
        <p:nvSpPr>
          <p:cNvPr id="948" name="Google Shape;948;p40"/>
          <p:cNvSpPr/>
          <p:nvPr/>
        </p:nvSpPr>
        <p:spPr>
          <a:xfrm rot="-332181">
            <a:off x="2139868" y="587727"/>
            <a:ext cx="5162978" cy="1541630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40"/>
          <p:cNvGrpSpPr/>
          <p:nvPr/>
        </p:nvGrpSpPr>
        <p:grpSpPr>
          <a:xfrm rot="-899960">
            <a:off x="7589870" y="3541547"/>
            <a:ext cx="1261462" cy="1463656"/>
            <a:chOff x="6906866" y="2960327"/>
            <a:chExt cx="1261500" cy="1463700"/>
          </a:xfrm>
        </p:grpSpPr>
        <p:sp>
          <p:nvSpPr>
            <p:cNvPr id="950" name="Google Shape;950;p40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141350" y="33238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109000" y="3509779"/>
              <a:ext cx="857250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141350" y="3695678"/>
              <a:ext cx="784450" cy="32050"/>
            </a:xfrm>
            <a:custGeom>
              <a:rect b="b" l="l" r="r" t="t"/>
              <a:pathLst>
                <a:path extrusionOk="0" h="6646" w="31378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7109000" y="3914523"/>
              <a:ext cx="484946" cy="32041"/>
            </a:xfrm>
            <a:custGeom>
              <a:rect b="b" l="l" r="r" t="t"/>
              <a:pathLst>
                <a:path extrusionOk="0" h="10488" w="3429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/>
          <p:nvPr/>
        </p:nvSpPr>
        <p:spPr>
          <a:xfrm>
            <a:off x="2183700" y="2099100"/>
            <a:ext cx="4776600" cy="9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1"/>
          <p:cNvSpPr txBox="1"/>
          <p:nvPr>
            <p:ph type="title"/>
          </p:nvPr>
        </p:nvSpPr>
        <p:spPr>
          <a:xfrm>
            <a:off x="2183700" y="2099100"/>
            <a:ext cx="4776600" cy="9453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rgbClr val="FF0000"/>
                </a:solidFill>
              </a:rPr>
              <a:t>THANK YOU</a:t>
            </a:r>
            <a:endParaRPr b="1" sz="4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/>
          <p:nvPr/>
        </p:nvSpPr>
        <p:spPr>
          <a:xfrm>
            <a:off x="797475" y="954850"/>
            <a:ext cx="1633800" cy="397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 txBox="1"/>
          <p:nvPr>
            <p:ph type="title"/>
          </p:nvPr>
        </p:nvSpPr>
        <p:spPr>
          <a:xfrm>
            <a:off x="183175" y="194325"/>
            <a:ext cx="238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56" name="Google Shape;256;p5"/>
          <p:cNvSpPr/>
          <p:nvPr/>
        </p:nvSpPr>
        <p:spPr>
          <a:xfrm>
            <a:off x="0" y="4476175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 txBox="1"/>
          <p:nvPr>
            <p:ph idx="1" type="body"/>
          </p:nvPr>
        </p:nvSpPr>
        <p:spPr>
          <a:xfrm>
            <a:off x="2887400" y="1991463"/>
            <a:ext cx="21678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Phone Service</a:t>
            </a:r>
            <a:endParaRPr sz="15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Multiple Lines</a:t>
            </a:r>
            <a:endParaRPr sz="15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Internet Service</a:t>
            </a:r>
            <a:endParaRPr sz="15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Online Security </a:t>
            </a:r>
            <a:endParaRPr sz="15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4894625" y="954850"/>
            <a:ext cx="3873900" cy="397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2590175" y="954850"/>
            <a:ext cx="2167800" cy="397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 txBox="1"/>
          <p:nvPr/>
        </p:nvSpPr>
        <p:spPr>
          <a:xfrm>
            <a:off x="927225" y="1095800"/>
            <a:ext cx="121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Variabel Target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978825" y="2071075"/>
            <a:ext cx="127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Churn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846525" y="2849450"/>
            <a:ext cx="15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 : Churn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 : Tidak Churn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3" name="Google Shape;263;p5"/>
          <p:cNvCxnSpPr>
            <a:stCxn id="261" idx="2"/>
            <a:endCxn id="262" idx="0"/>
          </p:cNvCxnSpPr>
          <p:nvPr/>
        </p:nvCxnSpPr>
        <p:spPr>
          <a:xfrm>
            <a:off x="1614375" y="2486575"/>
            <a:ext cx="0" cy="3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5"/>
          <p:cNvSpPr txBox="1"/>
          <p:nvPr/>
        </p:nvSpPr>
        <p:spPr>
          <a:xfrm>
            <a:off x="2773050" y="1095800"/>
            <a:ext cx="121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Variabel Numerik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5"/>
          <p:cNvSpPr txBox="1"/>
          <p:nvPr/>
        </p:nvSpPr>
        <p:spPr>
          <a:xfrm>
            <a:off x="2545625" y="2107350"/>
            <a:ext cx="2349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Total Charges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Tenure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Monthly Charges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5103275" y="1045225"/>
            <a:ext cx="121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Variabel Kategorik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5"/>
          <p:cNvSpPr txBox="1"/>
          <p:nvPr/>
        </p:nvSpPr>
        <p:spPr>
          <a:xfrm>
            <a:off x="4825563" y="1742300"/>
            <a:ext cx="1971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Multiple Lines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Phone Service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Internet Service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Online Security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Contract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Payment Method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Paperless Billing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Age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68" name="Google Shape;268;p5"/>
          <p:cNvSpPr txBox="1"/>
          <p:nvPr/>
        </p:nvSpPr>
        <p:spPr>
          <a:xfrm>
            <a:off x="6864750" y="1768850"/>
            <a:ext cx="18510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Device Protection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 Support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Streaming TV</a:t>
            </a:r>
            <a:endParaRPr b="0" i="0" sz="15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Streaming Movies</a:t>
            </a:r>
            <a:endParaRPr b="0" i="0" sz="18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emiBold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Gender</a:t>
            </a:r>
            <a:endParaRPr b="0" i="0" sz="14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emiBold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Partner</a:t>
            </a:r>
            <a:endParaRPr b="0" i="0" sz="14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emiBold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Dependents</a:t>
            </a:r>
            <a:endParaRPr b="0" i="0" sz="14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emiBold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Online Backup</a:t>
            </a:r>
            <a:endParaRPr b="0" i="0" sz="14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/>
          <p:nvPr/>
        </p:nvSpPr>
        <p:spPr>
          <a:xfrm>
            <a:off x="713225" y="1673538"/>
            <a:ext cx="4039200" cy="162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 txBox="1"/>
          <p:nvPr>
            <p:ph type="title"/>
          </p:nvPr>
        </p:nvSpPr>
        <p:spPr>
          <a:xfrm>
            <a:off x="869700" y="1878575"/>
            <a:ext cx="3726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ANALISIS DATA</a:t>
            </a:r>
            <a:endParaRPr/>
          </a:p>
        </p:txBody>
      </p:sp>
      <p:grpSp>
        <p:nvGrpSpPr>
          <p:cNvPr id="275" name="Google Shape;275;p6"/>
          <p:cNvGrpSpPr/>
          <p:nvPr/>
        </p:nvGrpSpPr>
        <p:grpSpPr>
          <a:xfrm>
            <a:off x="5334749" y="657495"/>
            <a:ext cx="3272674" cy="4582234"/>
            <a:chOff x="4955275" y="3127725"/>
            <a:chExt cx="1668625" cy="2336325"/>
          </a:xfrm>
        </p:grpSpPr>
        <p:sp>
          <p:nvSpPr>
            <p:cNvPr id="276" name="Google Shape;276;p6"/>
            <p:cNvSpPr/>
            <p:nvPr/>
          </p:nvSpPr>
          <p:spPr>
            <a:xfrm>
              <a:off x="4955275" y="3127725"/>
              <a:ext cx="452725" cy="704825"/>
            </a:xfrm>
            <a:custGeom>
              <a:rect b="b" l="l" r="r" t="t"/>
              <a:pathLst>
                <a:path extrusionOk="0" h="28193" w="18109">
                  <a:moveTo>
                    <a:pt x="3333" y="1"/>
                  </a:moveTo>
                  <a:cubicBezTo>
                    <a:pt x="2765" y="1"/>
                    <a:pt x="2196" y="75"/>
                    <a:pt x="1694" y="365"/>
                  </a:cubicBezTo>
                  <a:cubicBezTo>
                    <a:pt x="1" y="1354"/>
                    <a:pt x="495" y="4074"/>
                    <a:pt x="514" y="5691"/>
                  </a:cubicBezTo>
                  <a:cubicBezTo>
                    <a:pt x="552" y="9096"/>
                    <a:pt x="571" y="12462"/>
                    <a:pt x="571" y="15867"/>
                  </a:cubicBezTo>
                  <a:cubicBezTo>
                    <a:pt x="590" y="19120"/>
                    <a:pt x="419" y="22410"/>
                    <a:pt x="628" y="25663"/>
                  </a:cubicBezTo>
                  <a:cubicBezTo>
                    <a:pt x="743" y="27888"/>
                    <a:pt x="2492" y="27641"/>
                    <a:pt x="4433" y="27793"/>
                  </a:cubicBezTo>
                  <a:cubicBezTo>
                    <a:pt x="7013" y="28028"/>
                    <a:pt x="9644" y="28192"/>
                    <a:pt x="12259" y="28192"/>
                  </a:cubicBezTo>
                  <a:cubicBezTo>
                    <a:pt x="13249" y="28192"/>
                    <a:pt x="14236" y="28169"/>
                    <a:pt x="15217" y="28117"/>
                  </a:cubicBezTo>
                  <a:cubicBezTo>
                    <a:pt x="17766" y="27964"/>
                    <a:pt x="17538" y="25796"/>
                    <a:pt x="17310" y="23666"/>
                  </a:cubicBezTo>
                  <a:cubicBezTo>
                    <a:pt x="17310" y="23442"/>
                    <a:pt x="17151" y="23328"/>
                    <a:pt x="16995" y="23328"/>
                  </a:cubicBezTo>
                  <a:cubicBezTo>
                    <a:pt x="16847" y="23328"/>
                    <a:pt x="16701" y="23433"/>
                    <a:pt x="16701" y="23647"/>
                  </a:cubicBezTo>
                  <a:cubicBezTo>
                    <a:pt x="16701" y="24179"/>
                    <a:pt x="16815" y="25301"/>
                    <a:pt x="16625" y="25815"/>
                  </a:cubicBezTo>
                  <a:cubicBezTo>
                    <a:pt x="16187" y="26956"/>
                    <a:pt x="15598" y="27184"/>
                    <a:pt x="14533" y="27184"/>
                  </a:cubicBezTo>
                  <a:cubicBezTo>
                    <a:pt x="13182" y="27184"/>
                    <a:pt x="11794" y="27184"/>
                    <a:pt x="10424" y="27127"/>
                  </a:cubicBezTo>
                  <a:cubicBezTo>
                    <a:pt x="9055" y="27089"/>
                    <a:pt x="7685" y="27032"/>
                    <a:pt x="6335" y="26956"/>
                  </a:cubicBezTo>
                  <a:cubicBezTo>
                    <a:pt x="4737" y="26861"/>
                    <a:pt x="2340" y="27165"/>
                    <a:pt x="1617" y="25225"/>
                  </a:cubicBezTo>
                  <a:cubicBezTo>
                    <a:pt x="1256" y="24236"/>
                    <a:pt x="1598" y="22410"/>
                    <a:pt x="1598" y="21307"/>
                  </a:cubicBezTo>
                  <a:lnTo>
                    <a:pt x="1579" y="17008"/>
                  </a:lnTo>
                  <a:cubicBezTo>
                    <a:pt x="1541" y="14136"/>
                    <a:pt x="1522" y="11245"/>
                    <a:pt x="1522" y="8392"/>
                  </a:cubicBezTo>
                  <a:cubicBezTo>
                    <a:pt x="1522" y="6965"/>
                    <a:pt x="1503" y="5520"/>
                    <a:pt x="1503" y="4093"/>
                  </a:cubicBezTo>
                  <a:cubicBezTo>
                    <a:pt x="1503" y="2914"/>
                    <a:pt x="1427" y="2857"/>
                    <a:pt x="2378" y="1868"/>
                  </a:cubicBezTo>
                  <a:cubicBezTo>
                    <a:pt x="3081" y="1124"/>
                    <a:pt x="3275" y="969"/>
                    <a:pt x="3784" y="969"/>
                  </a:cubicBezTo>
                  <a:cubicBezTo>
                    <a:pt x="3978" y="969"/>
                    <a:pt x="4217" y="991"/>
                    <a:pt x="4547" y="1012"/>
                  </a:cubicBezTo>
                  <a:cubicBezTo>
                    <a:pt x="7305" y="1126"/>
                    <a:pt x="10063" y="1297"/>
                    <a:pt x="12821" y="1392"/>
                  </a:cubicBezTo>
                  <a:cubicBezTo>
                    <a:pt x="14723" y="1449"/>
                    <a:pt x="16225" y="1392"/>
                    <a:pt x="16606" y="3770"/>
                  </a:cubicBezTo>
                  <a:cubicBezTo>
                    <a:pt x="16834" y="5158"/>
                    <a:pt x="16568" y="6832"/>
                    <a:pt x="16549" y="8259"/>
                  </a:cubicBezTo>
                  <a:cubicBezTo>
                    <a:pt x="16492" y="11017"/>
                    <a:pt x="16435" y="13756"/>
                    <a:pt x="16283" y="16514"/>
                  </a:cubicBezTo>
                  <a:cubicBezTo>
                    <a:pt x="16273" y="16799"/>
                    <a:pt x="16497" y="16942"/>
                    <a:pt x="16725" y="16942"/>
                  </a:cubicBezTo>
                  <a:cubicBezTo>
                    <a:pt x="16953" y="16942"/>
                    <a:pt x="17186" y="16799"/>
                    <a:pt x="17196" y="16514"/>
                  </a:cubicBezTo>
                  <a:cubicBezTo>
                    <a:pt x="17329" y="13394"/>
                    <a:pt x="17443" y="10256"/>
                    <a:pt x="17443" y="7137"/>
                  </a:cubicBezTo>
                  <a:cubicBezTo>
                    <a:pt x="17443" y="5539"/>
                    <a:pt x="18109" y="2077"/>
                    <a:pt x="16568" y="1012"/>
                  </a:cubicBezTo>
                  <a:cubicBezTo>
                    <a:pt x="15826" y="498"/>
                    <a:pt x="14761" y="574"/>
                    <a:pt x="13924" y="536"/>
                  </a:cubicBezTo>
                  <a:cubicBezTo>
                    <a:pt x="12288" y="441"/>
                    <a:pt x="10671" y="346"/>
                    <a:pt x="9036" y="270"/>
                  </a:cubicBezTo>
                  <a:cubicBezTo>
                    <a:pt x="7533" y="194"/>
                    <a:pt x="6011" y="118"/>
                    <a:pt x="4509" y="61"/>
                  </a:cubicBezTo>
                  <a:cubicBezTo>
                    <a:pt x="4132" y="37"/>
                    <a:pt x="3732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023750" y="3197825"/>
              <a:ext cx="1600150" cy="2266225"/>
            </a:xfrm>
            <a:custGeom>
              <a:rect b="b" l="l" r="r" t="t"/>
              <a:pathLst>
                <a:path extrusionOk="0" h="90649" w="64006">
                  <a:moveTo>
                    <a:pt x="10178" y="1"/>
                  </a:moveTo>
                  <a:cubicBezTo>
                    <a:pt x="9859" y="1"/>
                    <a:pt x="9534" y="65"/>
                    <a:pt x="9226" y="129"/>
                  </a:cubicBezTo>
                  <a:cubicBezTo>
                    <a:pt x="7994" y="320"/>
                    <a:pt x="6810" y="574"/>
                    <a:pt x="5544" y="574"/>
                  </a:cubicBezTo>
                  <a:cubicBezTo>
                    <a:pt x="5421" y="574"/>
                    <a:pt x="5298" y="572"/>
                    <a:pt x="5174" y="566"/>
                  </a:cubicBezTo>
                  <a:cubicBezTo>
                    <a:pt x="4412" y="525"/>
                    <a:pt x="3126" y="60"/>
                    <a:pt x="2086" y="60"/>
                  </a:cubicBezTo>
                  <a:cubicBezTo>
                    <a:pt x="1699" y="60"/>
                    <a:pt x="1345" y="124"/>
                    <a:pt x="1066" y="300"/>
                  </a:cubicBezTo>
                  <a:cubicBezTo>
                    <a:pt x="1" y="966"/>
                    <a:pt x="457" y="2906"/>
                    <a:pt x="419" y="3914"/>
                  </a:cubicBezTo>
                  <a:cubicBezTo>
                    <a:pt x="400" y="8707"/>
                    <a:pt x="267" y="13539"/>
                    <a:pt x="514" y="18313"/>
                  </a:cubicBezTo>
                  <a:cubicBezTo>
                    <a:pt x="514" y="18408"/>
                    <a:pt x="571" y="18484"/>
                    <a:pt x="609" y="18560"/>
                  </a:cubicBezTo>
                  <a:cubicBezTo>
                    <a:pt x="592" y="18716"/>
                    <a:pt x="670" y="18888"/>
                    <a:pt x="828" y="18888"/>
                  </a:cubicBezTo>
                  <a:cubicBezTo>
                    <a:pt x="843" y="18888"/>
                    <a:pt x="859" y="18887"/>
                    <a:pt x="876" y="18883"/>
                  </a:cubicBezTo>
                  <a:cubicBezTo>
                    <a:pt x="2003" y="18830"/>
                    <a:pt x="3112" y="18800"/>
                    <a:pt x="4215" y="18800"/>
                  </a:cubicBezTo>
                  <a:cubicBezTo>
                    <a:pt x="6255" y="18800"/>
                    <a:pt x="8273" y="18903"/>
                    <a:pt x="10348" y="19150"/>
                  </a:cubicBezTo>
                  <a:cubicBezTo>
                    <a:pt x="10361" y="19151"/>
                    <a:pt x="10375" y="19152"/>
                    <a:pt x="10387" y="19152"/>
                  </a:cubicBezTo>
                  <a:cubicBezTo>
                    <a:pt x="10574" y="19152"/>
                    <a:pt x="10695" y="19025"/>
                    <a:pt x="10766" y="18864"/>
                  </a:cubicBezTo>
                  <a:lnTo>
                    <a:pt x="10766" y="18883"/>
                  </a:lnTo>
                  <a:cubicBezTo>
                    <a:pt x="11311" y="19499"/>
                    <a:pt x="12233" y="19608"/>
                    <a:pt x="13053" y="19608"/>
                  </a:cubicBezTo>
                  <a:cubicBezTo>
                    <a:pt x="13322" y="19608"/>
                    <a:pt x="13580" y="19597"/>
                    <a:pt x="13810" y="19587"/>
                  </a:cubicBezTo>
                  <a:cubicBezTo>
                    <a:pt x="15503" y="19492"/>
                    <a:pt x="16967" y="19017"/>
                    <a:pt x="18470" y="18313"/>
                  </a:cubicBezTo>
                  <a:lnTo>
                    <a:pt x="18470" y="18313"/>
                  </a:lnTo>
                  <a:cubicBezTo>
                    <a:pt x="17880" y="19892"/>
                    <a:pt x="17937" y="21965"/>
                    <a:pt x="19535" y="22878"/>
                  </a:cubicBezTo>
                  <a:cubicBezTo>
                    <a:pt x="19837" y="23054"/>
                    <a:pt x="20179" y="23134"/>
                    <a:pt x="20522" y="23134"/>
                  </a:cubicBezTo>
                  <a:cubicBezTo>
                    <a:pt x="21364" y="23134"/>
                    <a:pt x="22207" y="22646"/>
                    <a:pt x="22464" y="21889"/>
                  </a:cubicBezTo>
                  <a:cubicBezTo>
                    <a:pt x="22878" y="22460"/>
                    <a:pt x="23518" y="22731"/>
                    <a:pt x="24162" y="22731"/>
                  </a:cubicBezTo>
                  <a:cubicBezTo>
                    <a:pt x="24910" y="22731"/>
                    <a:pt x="25660" y="22365"/>
                    <a:pt x="26059" y="21680"/>
                  </a:cubicBezTo>
                  <a:cubicBezTo>
                    <a:pt x="26412" y="22199"/>
                    <a:pt x="27000" y="22574"/>
                    <a:pt x="27665" y="22574"/>
                  </a:cubicBezTo>
                  <a:cubicBezTo>
                    <a:pt x="27681" y="22574"/>
                    <a:pt x="27698" y="22574"/>
                    <a:pt x="27714" y="22574"/>
                  </a:cubicBezTo>
                  <a:cubicBezTo>
                    <a:pt x="28475" y="22554"/>
                    <a:pt x="29141" y="22022"/>
                    <a:pt x="29445" y="21356"/>
                  </a:cubicBezTo>
                  <a:cubicBezTo>
                    <a:pt x="29875" y="21754"/>
                    <a:pt x="30438" y="21992"/>
                    <a:pt x="31046" y="21992"/>
                  </a:cubicBezTo>
                  <a:cubicBezTo>
                    <a:pt x="31164" y="21992"/>
                    <a:pt x="31283" y="21983"/>
                    <a:pt x="31404" y="21965"/>
                  </a:cubicBezTo>
                  <a:cubicBezTo>
                    <a:pt x="32621" y="21737"/>
                    <a:pt x="33477" y="20576"/>
                    <a:pt x="33401" y="19359"/>
                  </a:cubicBezTo>
                  <a:cubicBezTo>
                    <a:pt x="33401" y="19302"/>
                    <a:pt x="33382" y="19226"/>
                    <a:pt x="33344" y="19169"/>
                  </a:cubicBezTo>
                  <a:cubicBezTo>
                    <a:pt x="34267" y="19163"/>
                    <a:pt x="35247" y="19149"/>
                    <a:pt x="36260" y="19149"/>
                  </a:cubicBezTo>
                  <a:cubicBezTo>
                    <a:pt x="42117" y="19149"/>
                    <a:pt x="49044" y="19627"/>
                    <a:pt x="51947" y="25027"/>
                  </a:cubicBezTo>
                  <a:cubicBezTo>
                    <a:pt x="53449" y="27823"/>
                    <a:pt x="53716" y="31133"/>
                    <a:pt x="53830" y="34252"/>
                  </a:cubicBezTo>
                  <a:cubicBezTo>
                    <a:pt x="53944" y="37752"/>
                    <a:pt x="53963" y="41271"/>
                    <a:pt x="54020" y="44790"/>
                  </a:cubicBezTo>
                  <a:cubicBezTo>
                    <a:pt x="54077" y="52322"/>
                    <a:pt x="54115" y="59873"/>
                    <a:pt x="54001" y="67424"/>
                  </a:cubicBezTo>
                  <a:cubicBezTo>
                    <a:pt x="53868" y="74957"/>
                    <a:pt x="53449" y="82508"/>
                    <a:pt x="53373" y="90059"/>
                  </a:cubicBezTo>
                  <a:cubicBezTo>
                    <a:pt x="53373" y="90371"/>
                    <a:pt x="53607" y="90523"/>
                    <a:pt x="53850" y="90523"/>
                  </a:cubicBezTo>
                  <a:cubicBezTo>
                    <a:pt x="54097" y="90523"/>
                    <a:pt x="54353" y="90366"/>
                    <a:pt x="54381" y="90059"/>
                  </a:cubicBezTo>
                  <a:cubicBezTo>
                    <a:pt x="55294" y="77125"/>
                    <a:pt x="55180" y="64001"/>
                    <a:pt x="55161" y="51010"/>
                  </a:cubicBezTo>
                  <a:cubicBezTo>
                    <a:pt x="55142" y="44752"/>
                    <a:pt x="55294" y="38437"/>
                    <a:pt x="54819" y="32198"/>
                  </a:cubicBezTo>
                  <a:cubicBezTo>
                    <a:pt x="54514" y="28090"/>
                    <a:pt x="53525" y="23677"/>
                    <a:pt x="50025" y="21071"/>
                  </a:cubicBezTo>
                  <a:cubicBezTo>
                    <a:pt x="47781" y="19435"/>
                    <a:pt x="44966" y="18845"/>
                    <a:pt x="42265" y="18465"/>
                  </a:cubicBezTo>
                  <a:cubicBezTo>
                    <a:pt x="40672" y="18244"/>
                    <a:pt x="39065" y="18106"/>
                    <a:pt x="37461" y="18106"/>
                  </a:cubicBezTo>
                  <a:cubicBezTo>
                    <a:pt x="35884" y="18106"/>
                    <a:pt x="34310" y="18240"/>
                    <a:pt x="32755" y="18560"/>
                  </a:cubicBezTo>
                  <a:cubicBezTo>
                    <a:pt x="32545" y="18598"/>
                    <a:pt x="32507" y="18845"/>
                    <a:pt x="32564" y="19017"/>
                  </a:cubicBezTo>
                  <a:cubicBezTo>
                    <a:pt x="32469" y="19074"/>
                    <a:pt x="32431" y="19207"/>
                    <a:pt x="32431" y="19359"/>
                  </a:cubicBezTo>
                  <a:cubicBezTo>
                    <a:pt x="32431" y="20177"/>
                    <a:pt x="31956" y="20976"/>
                    <a:pt x="31081" y="21052"/>
                  </a:cubicBezTo>
                  <a:cubicBezTo>
                    <a:pt x="31032" y="21057"/>
                    <a:pt x="30983" y="21059"/>
                    <a:pt x="30934" y="21059"/>
                  </a:cubicBezTo>
                  <a:cubicBezTo>
                    <a:pt x="30419" y="21059"/>
                    <a:pt x="29943" y="20791"/>
                    <a:pt x="29578" y="20443"/>
                  </a:cubicBezTo>
                  <a:cubicBezTo>
                    <a:pt x="29521" y="20291"/>
                    <a:pt x="29407" y="20196"/>
                    <a:pt x="29293" y="20158"/>
                  </a:cubicBezTo>
                  <a:cubicBezTo>
                    <a:pt x="29274" y="20120"/>
                    <a:pt x="29217" y="20120"/>
                    <a:pt x="29179" y="20120"/>
                  </a:cubicBezTo>
                  <a:cubicBezTo>
                    <a:pt x="29147" y="20115"/>
                    <a:pt x="29115" y="20112"/>
                    <a:pt x="29084" y="20112"/>
                  </a:cubicBezTo>
                  <a:cubicBezTo>
                    <a:pt x="28895" y="20112"/>
                    <a:pt x="28736" y="20214"/>
                    <a:pt x="28703" y="20443"/>
                  </a:cubicBezTo>
                  <a:cubicBezTo>
                    <a:pt x="28627" y="20976"/>
                    <a:pt x="28342" y="21527"/>
                    <a:pt x="27714" y="21642"/>
                  </a:cubicBezTo>
                  <a:cubicBezTo>
                    <a:pt x="27646" y="21656"/>
                    <a:pt x="27579" y="21662"/>
                    <a:pt x="27515" y="21662"/>
                  </a:cubicBezTo>
                  <a:cubicBezTo>
                    <a:pt x="26963" y="21662"/>
                    <a:pt x="26536" y="21182"/>
                    <a:pt x="26383" y="20671"/>
                  </a:cubicBezTo>
                  <a:cubicBezTo>
                    <a:pt x="26364" y="20576"/>
                    <a:pt x="26287" y="20500"/>
                    <a:pt x="26211" y="20481"/>
                  </a:cubicBezTo>
                  <a:cubicBezTo>
                    <a:pt x="26132" y="20394"/>
                    <a:pt x="26004" y="20347"/>
                    <a:pt x="25875" y="20347"/>
                  </a:cubicBezTo>
                  <a:cubicBezTo>
                    <a:pt x="25692" y="20347"/>
                    <a:pt x="25506" y="20441"/>
                    <a:pt x="25451" y="20652"/>
                  </a:cubicBezTo>
                  <a:cubicBezTo>
                    <a:pt x="25262" y="21450"/>
                    <a:pt x="24633" y="21888"/>
                    <a:pt x="23992" y="21888"/>
                  </a:cubicBezTo>
                  <a:cubicBezTo>
                    <a:pt x="23471" y="21888"/>
                    <a:pt x="22943" y="21598"/>
                    <a:pt x="22635" y="20976"/>
                  </a:cubicBezTo>
                  <a:cubicBezTo>
                    <a:pt x="22575" y="20870"/>
                    <a:pt x="22491" y="20836"/>
                    <a:pt x="22392" y="20836"/>
                  </a:cubicBezTo>
                  <a:cubicBezTo>
                    <a:pt x="22366" y="20836"/>
                    <a:pt x="22340" y="20839"/>
                    <a:pt x="22312" y="20843"/>
                  </a:cubicBezTo>
                  <a:cubicBezTo>
                    <a:pt x="22239" y="20776"/>
                    <a:pt x="22143" y="20744"/>
                    <a:pt x="22046" y="20744"/>
                  </a:cubicBezTo>
                  <a:cubicBezTo>
                    <a:pt x="21839" y="20744"/>
                    <a:pt x="21627" y="20888"/>
                    <a:pt x="21627" y="21147"/>
                  </a:cubicBezTo>
                  <a:cubicBezTo>
                    <a:pt x="21608" y="21775"/>
                    <a:pt x="21190" y="22193"/>
                    <a:pt x="20581" y="22212"/>
                  </a:cubicBezTo>
                  <a:cubicBezTo>
                    <a:pt x="20559" y="22213"/>
                    <a:pt x="20538" y="22214"/>
                    <a:pt x="20516" y="22214"/>
                  </a:cubicBezTo>
                  <a:cubicBezTo>
                    <a:pt x="19886" y="22214"/>
                    <a:pt x="19452" y="21680"/>
                    <a:pt x="19231" y="21147"/>
                  </a:cubicBezTo>
                  <a:cubicBezTo>
                    <a:pt x="18774" y="20082"/>
                    <a:pt x="19212" y="18883"/>
                    <a:pt x="19288" y="17780"/>
                  </a:cubicBezTo>
                  <a:cubicBezTo>
                    <a:pt x="19302" y="17611"/>
                    <a:pt x="19160" y="17515"/>
                    <a:pt x="19016" y="17515"/>
                  </a:cubicBezTo>
                  <a:cubicBezTo>
                    <a:pt x="18965" y="17515"/>
                    <a:pt x="18914" y="17527"/>
                    <a:pt x="18869" y="17552"/>
                  </a:cubicBezTo>
                  <a:cubicBezTo>
                    <a:pt x="17747" y="17970"/>
                    <a:pt x="16606" y="18256"/>
                    <a:pt x="15446" y="18446"/>
                  </a:cubicBezTo>
                  <a:cubicBezTo>
                    <a:pt x="14855" y="18550"/>
                    <a:pt x="14232" y="18639"/>
                    <a:pt x="13650" y="18639"/>
                  </a:cubicBezTo>
                  <a:cubicBezTo>
                    <a:pt x="13595" y="18639"/>
                    <a:pt x="13541" y="18638"/>
                    <a:pt x="13486" y="18636"/>
                  </a:cubicBezTo>
                  <a:cubicBezTo>
                    <a:pt x="13192" y="18636"/>
                    <a:pt x="12865" y="18674"/>
                    <a:pt x="12584" y="18674"/>
                  </a:cubicBezTo>
                  <a:cubicBezTo>
                    <a:pt x="12067" y="18674"/>
                    <a:pt x="11707" y="18546"/>
                    <a:pt x="12003" y="17818"/>
                  </a:cubicBezTo>
                  <a:cubicBezTo>
                    <a:pt x="12402" y="16791"/>
                    <a:pt x="14019" y="16411"/>
                    <a:pt x="15008" y="15973"/>
                  </a:cubicBezTo>
                  <a:cubicBezTo>
                    <a:pt x="16130" y="15422"/>
                    <a:pt x="17291" y="14889"/>
                    <a:pt x="18413" y="14357"/>
                  </a:cubicBezTo>
                  <a:cubicBezTo>
                    <a:pt x="20712" y="13286"/>
                    <a:pt x="24408" y="11654"/>
                    <a:pt x="27556" y="11654"/>
                  </a:cubicBezTo>
                  <a:cubicBezTo>
                    <a:pt x="29720" y="11654"/>
                    <a:pt x="31625" y="12425"/>
                    <a:pt x="32640" y="14680"/>
                  </a:cubicBezTo>
                  <a:cubicBezTo>
                    <a:pt x="32719" y="14845"/>
                    <a:pt x="32868" y="14915"/>
                    <a:pt x="33024" y="14915"/>
                  </a:cubicBezTo>
                  <a:cubicBezTo>
                    <a:pt x="33209" y="14915"/>
                    <a:pt x="33403" y="14816"/>
                    <a:pt x="33496" y="14661"/>
                  </a:cubicBezTo>
                  <a:cubicBezTo>
                    <a:pt x="41048" y="14699"/>
                    <a:pt x="49512" y="14319"/>
                    <a:pt x="55408" y="19968"/>
                  </a:cubicBezTo>
                  <a:cubicBezTo>
                    <a:pt x="61153" y="25408"/>
                    <a:pt x="61647" y="33910"/>
                    <a:pt x="61590" y="41309"/>
                  </a:cubicBezTo>
                  <a:cubicBezTo>
                    <a:pt x="61552" y="57572"/>
                    <a:pt x="61191" y="73815"/>
                    <a:pt x="61191" y="90078"/>
                  </a:cubicBezTo>
                  <a:cubicBezTo>
                    <a:pt x="61191" y="90459"/>
                    <a:pt x="61476" y="90649"/>
                    <a:pt x="61764" y="90649"/>
                  </a:cubicBezTo>
                  <a:cubicBezTo>
                    <a:pt x="62051" y="90649"/>
                    <a:pt x="62341" y="90459"/>
                    <a:pt x="62351" y="90078"/>
                  </a:cubicBezTo>
                  <a:cubicBezTo>
                    <a:pt x="62598" y="76136"/>
                    <a:pt x="62598" y="62194"/>
                    <a:pt x="62712" y="48252"/>
                  </a:cubicBezTo>
                  <a:cubicBezTo>
                    <a:pt x="62846" y="37334"/>
                    <a:pt x="64006" y="23239"/>
                    <a:pt x="53240" y="16829"/>
                  </a:cubicBezTo>
                  <a:cubicBezTo>
                    <a:pt x="48884" y="14241"/>
                    <a:pt x="43719" y="13483"/>
                    <a:pt x="38652" y="13483"/>
                  </a:cubicBezTo>
                  <a:cubicBezTo>
                    <a:pt x="36903" y="13483"/>
                    <a:pt x="35166" y="13573"/>
                    <a:pt x="33477" y="13710"/>
                  </a:cubicBezTo>
                  <a:cubicBezTo>
                    <a:pt x="33420" y="13710"/>
                    <a:pt x="33382" y="13729"/>
                    <a:pt x="33325" y="13748"/>
                  </a:cubicBezTo>
                  <a:cubicBezTo>
                    <a:pt x="32173" y="11341"/>
                    <a:pt x="30129" y="10494"/>
                    <a:pt x="27773" y="10494"/>
                  </a:cubicBezTo>
                  <a:cubicBezTo>
                    <a:pt x="23594" y="10494"/>
                    <a:pt x="18436" y="13159"/>
                    <a:pt x="15541" y="14509"/>
                  </a:cubicBezTo>
                  <a:cubicBezTo>
                    <a:pt x="14476" y="15022"/>
                    <a:pt x="9930" y="16316"/>
                    <a:pt x="10443" y="18199"/>
                  </a:cubicBezTo>
                  <a:cubicBezTo>
                    <a:pt x="8921" y="17951"/>
                    <a:pt x="7367" y="17814"/>
                    <a:pt x="5812" y="17814"/>
                  </a:cubicBezTo>
                  <a:cubicBezTo>
                    <a:pt x="4257" y="17814"/>
                    <a:pt x="2702" y="17951"/>
                    <a:pt x="1180" y="18256"/>
                  </a:cubicBezTo>
                  <a:cubicBezTo>
                    <a:pt x="1370" y="14737"/>
                    <a:pt x="1332" y="11180"/>
                    <a:pt x="1332" y="7661"/>
                  </a:cubicBezTo>
                  <a:lnTo>
                    <a:pt x="1332" y="3134"/>
                  </a:lnTo>
                  <a:lnTo>
                    <a:pt x="1332" y="1613"/>
                  </a:lnTo>
                  <a:cubicBezTo>
                    <a:pt x="1738" y="1207"/>
                    <a:pt x="2161" y="1012"/>
                    <a:pt x="2611" y="1012"/>
                  </a:cubicBezTo>
                  <a:cubicBezTo>
                    <a:pt x="2837" y="1012"/>
                    <a:pt x="3069" y="1061"/>
                    <a:pt x="3310" y="1156"/>
                  </a:cubicBezTo>
                  <a:cubicBezTo>
                    <a:pt x="3824" y="1194"/>
                    <a:pt x="4318" y="1327"/>
                    <a:pt x="4851" y="1346"/>
                  </a:cubicBezTo>
                  <a:cubicBezTo>
                    <a:pt x="5128" y="1366"/>
                    <a:pt x="5405" y="1375"/>
                    <a:pt x="5680" y="1375"/>
                  </a:cubicBezTo>
                  <a:cubicBezTo>
                    <a:pt x="6748" y="1375"/>
                    <a:pt x="7806" y="1239"/>
                    <a:pt x="8864" y="1042"/>
                  </a:cubicBezTo>
                  <a:cubicBezTo>
                    <a:pt x="9107" y="992"/>
                    <a:pt x="9325" y="968"/>
                    <a:pt x="9523" y="968"/>
                  </a:cubicBezTo>
                  <a:cubicBezTo>
                    <a:pt x="11579" y="968"/>
                    <a:pt x="11369" y="3512"/>
                    <a:pt x="11508" y="5265"/>
                  </a:cubicBezTo>
                  <a:cubicBezTo>
                    <a:pt x="11775" y="8764"/>
                    <a:pt x="11679" y="12264"/>
                    <a:pt x="11242" y="15726"/>
                  </a:cubicBezTo>
                  <a:cubicBezTo>
                    <a:pt x="11204" y="16002"/>
                    <a:pt x="11399" y="16140"/>
                    <a:pt x="11613" y="16140"/>
                  </a:cubicBezTo>
                  <a:cubicBezTo>
                    <a:pt x="11827" y="16140"/>
                    <a:pt x="12060" y="16002"/>
                    <a:pt x="12098" y="15726"/>
                  </a:cubicBezTo>
                  <a:cubicBezTo>
                    <a:pt x="12631" y="11351"/>
                    <a:pt x="12631" y="6938"/>
                    <a:pt x="12003" y="2583"/>
                  </a:cubicBezTo>
                  <a:cubicBezTo>
                    <a:pt x="11870" y="1518"/>
                    <a:pt x="11832" y="376"/>
                    <a:pt x="10633" y="53"/>
                  </a:cubicBezTo>
                  <a:cubicBezTo>
                    <a:pt x="10485" y="16"/>
                    <a:pt x="10332" y="1"/>
                    <a:pt x="10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145025" y="3711400"/>
              <a:ext cx="72300" cy="63925"/>
            </a:xfrm>
            <a:custGeom>
              <a:rect b="b" l="l" r="r" t="t"/>
              <a:pathLst>
                <a:path extrusionOk="0" h="2557" w="2892">
                  <a:moveTo>
                    <a:pt x="1046" y="585"/>
                  </a:moveTo>
                  <a:cubicBezTo>
                    <a:pt x="1350" y="604"/>
                    <a:pt x="1636" y="680"/>
                    <a:pt x="1826" y="946"/>
                  </a:cubicBezTo>
                  <a:cubicBezTo>
                    <a:pt x="2035" y="1251"/>
                    <a:pt x="1902" y="1574"/>
                    <a:pt x="1617" y="1745"/>
                  </a:cubicBezTo>
                  <a:cubicBezTo>
                    <a:pt x="1495" y="1819"/>
                    <a:pt x="1379" y="1851"/>
                    <a:pt x="1274" y="1851"/>
                  </a:cubicBezTo>
                  <a:cubicBezTo>
                    <a:pt x="757" y="1851"/>
                    <a:pt x="496" y="1075"/>
                    <a:pt x="970" y="680"/>
                  </a:cubicBezTo>
                  <a:cubicBezTo>
                    <a:pt x="1027" y="661"/>
                    <a:pt x="1046" y="604"/>
                    <a:pt x="1046" y="585"/>
                  </a:cubicBezTo>
                  <a:close/>
                  <a:moveTo>
                    <a:pt x="1387" y="1"/>
                  </a:moveTo>
                  <a:cubicBezTo>
                    <a:pt x="1175" y="1"/>
                    <a:pt x="968" y="67"/>
                    <a:pt x="799" y="224"/>
                  </a:cubicBezTo>
                  <a:cubicBezTo>
                    <a:pt x="775" y="219"/>
                    <a:pt x="754" y="216"/>
                    <a:pt x="733" y="216"/>
                  </a:cubicBezTo>
                  <a:cubicBezTo>
                    <a:pt x="673" y="216"/>
                    <a:pt x="623" y="238"/>
                    <a:pt x="552" y="281"/>
                  </a:cubicBezTo>
                  <a:cubicBezTo>
                    <a:pt x="76" y="680"/>
                    <a:pt x="0" y="1441"/>
                    <a:pt x="285" y="1954"/>
                  </a:cubicBezTo>
                  <a:cubicBezTo>
                    <a:pt x="493" y="2358"/>
                    <a:pt x="905" y="2557"/>
                    <a:pt x="1324" y="2557"/>
                  </a:cubicBezTo>
                  <a:cubicBezTo>
                    <a:pt x="1558" y="2557"/>
                    <a:pt x="1793" y="2495"/>
                    <a:pt x="1997" y="2373"/>
                  </a:cubicBezTo>
                  <a:cubicBezTo>
                    <a:pt x="2663" y="2031"/>
                    <a:pt x="2891" y="1232"/>
                    <a:pt x="2492" y="604"/>
                  </a:cubicBezTo>
                  <a:cubicBezTo>
                    <a:pt x="2275" y="273"/>
                    <a:pt x="1819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115050" y="3708775"/>
              <a:ext cx="26275" cy="60225"/>
            </a:xfrm>
            <a:custGeom>
              <a:rect b="b" l="l" r="r" t="t"/>
              <a:pathLst>
                <a:path extrusionOk="0" h="2409" w="1051">
                  <a:moveTo>
                    <a:pt x="806" y="1"/>
                  </a:moveTo>
                  <a:cubicBezTo>
                    <a:pt x="770" y="1"/>
                    <a:pt x="734" y="13"/>
                    <a:pt x="704" y="43"/>
                  </a:cubicBezTo>
                  <a:cubicBezTo>
                    <a:pt x="77" y="633"/>
                    <a:pt x="1" y="1641"/>
                    <a:pt x="476" y="2345"/>
                  </a:cubicBezTo>
                  <a:cubicBezTo>
                    <a:pt x="502" y="2389"/>
                    <a:pt x="540" y="2408"/>
                    <a:pt x="576" y="2408"/>
                  </a:cubicBezTo>
                  <a:cubicBezTo>
                    <a:pt x="650" y="2408"/>
                    <a:pt x="717" y="2332"/>
                    <a:pt x="666" y="2231"/>
                  </a:cubicBezTo>
                  <a:cubicBezTo>
                    <a:pt x="324" y="1565"/>
                    <a:pt x="438" y="823"/>
                    <a:pt x="933" y="252"/>
                  </a:cubicBezTo>
                  <a:cubicBezTo>
                    <a:pt x="1051" y="149"/>
                    <a:pt x="929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088900" y="3697375"/>
              <a:ext cx="28650" cy="53875"/>
            </a:xfrm>
            <a:custGeom>
              <a:rect b="b" l="l" r="r" t="t"/>
              <a:pathLst>
                <a:path extrusionOk="0" h="2155" w="1146">
                  <a:moveTo>
                    <a:pt x="917" y="0"/>
                  </a:moveTo>
                  <a:cubicBezTo>
                    <a:pt x="883" y="0"/>
                    <a:pt x="848" y="13"/>
                    <a:pt x="818" y="43"/>
                  </a:cubicBezTo>
                  <a:cubicBezTo>
                    <a:pt x="248" y="556"/>
                    <a:pt x="1" y="1317"/>
                    <a:pt x="77" y="2040"/>
                  </a:cubicBezTo>
                  <a:cubicBezTo>
                    <a:pt x="86" y="2116"/>
                    <a:pt x="138" y="2154"/>
                    <a:pt x="188" y="2154"/>
                  </a:cubicBezTo>
                  <a:cubicBezTo>
                    <a:pt x="238" y="2154"/>
                    <a:pt x="286" y="2116"/>
                    <a:pt x="286" y="2040"/>
                  </a:cubicBezTo>
                  <a:cubicBezTo>
                    <a:pt x="267" y="1336"/>
                    <a:pt x="533" y="766"/>
                    <a:pt x="1028" y="271"/>
                  </a:cubicBezTo>
                  <a:cubicBezTo>
                    <a:pt x="1146" y="153"/>
                    <a:pt x="1035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720400" y="3509950"/>
              <a:ext cx="80275" cy="56950"/>
            </a:xfrm>
            <a:custGeom>
              <a:rect b="b" l="l" r="r" t="t"/>
              <a:pathLst>
                <a:path extrusionOk="0" h="2278" w="3211">
                  <a:moveTo>
                    <a:pt x="336" y="0"/>
                  </a:moveTo>
                  <a:cubicBezTo>
                    <a:pt x="268" y="0"/>
                    <a:pt x="201" y="3"/>
                    <a:pt x="133" y="8"/>
                  </a:cubicBezTo>
                  <a:cubicBezTo>
                    <a:pt x="10" y="8"/>
                    <a:pt x="1" y="221"/>
                    <a:pt x="107" y="221"/>
                  </a:cubicBezTo>
                  <a:cubicBezTo>
                    <a:pt x="115" y="221"/>
                    <a:pt x="124" y="219"/>
                    <a:pt x="133" y="217"/>
                  </a:cubicBezTo>
                  <a:cubicBezTo>
                    <a:pt x="163" y="216"/>
                    <a:pt x="193" y="215"/>
                    <a:pt x="223" y="215"/>
                  </a:cubicBezTo>
                  <a:cubicBezTo>
                    <a:pt x="1492" y="215"/>
                    <a:pt x="2464" y="1005"/>
                    <a:pt x="2891" y="2176"/>
                  </a:cubicBezTo>
                  <a:cubicBezTo>
                    <a:pt x="2923" y="2246"/>
                    <a:pt x="2986" y="2278"/>
                    <a:pt x="3045" y="2278"/>
                  </a:cubicBezTo>
                  <a:cubicBezTo>
                    <a:pt x="3131" y="2278"/>
                    <a:pt x="3210" y="2212"/>
                    <a:pt x="3177" y="2100"/>
                  </a:cubicBezTo>
                  <a:cubicBezTo>
                    <a:pt x="2870" y="836"/>
                    <a:pt x="160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728800" y="3535925"/>
              <a:ext cx="51575" cy="50000"/>
            </a:xfrm>
            <a:custGeom>
              <a:rect b="b" l="l" r="r" t="t"/>
              <a:pathLst>
                <a:path extrusionOk="0" h="2000" w="2063">
                  <a:moveTo>
                    <a:pt x="101" y="1"/>
                  </a:moveTo>
                  <a:cubicBezTo>
                    <a:pt x="42" y="1"/>
                    <a:pt x="1" y="97"/>
                    <a:pt x="64" y="129"/>
                  </a:cubicBezTo>
                  <a:cubicBezTo>
                    <a:pt x="805" y="566"/>
                    <a:pt x="1395" y="1175"/>
                    <a:pt x="1795" y="1936"/>
                  </a:cubicBezTo>
                  <a:cubicBezTo>
                    <a:pt x="1811" y="1981"/>
                    <a:pt x="1843" y="1999"/>
                    <a:pt x="1879" y="1999"/>
                  </a:cubicBezTo>
                  <a:cubicBezTo>
                    <a:pt x="1962" y="1999"/>
                    <a:pt x="2063" y="1896"/>
                    <a:pt x="2023" y="1803"/>
                  </a:cubicBezTo>
                  <a:cubicBezTo>
                    <a:pt x="1585" y="1023"/>
                    <a:pt x="939" y="395"/>
                    <a:pt x="140" y="15"/>
                  </a:cubicBezTo>
                  <a:cubicBezTo>
                    <a:pt x="127" y="5"/>
                    <a:pt x="114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731300" y="3387100"/>
              <a:ext cx="128825" cy="45750"/>
            </a:xfrm>
            <a:custGeom>
              <a:rect b="b" l="l" r="r" t="t"/>
              <a:pathLst>
                <a:path extrusionOk="0" h="1830" w="5153">
                  <a:moveTo>
                    <a:pt x="1665" y="1"/>
                  </a:moveTo>
                  <a:cubicBezTo>
                    <a:pt x="1155" y="1"/>
                    <a:pt x="639" y="86"/>
                    <a:pt x="135" y="261"/>
                  </a:cubicBezTo>
                  <a:cubicBezTo>
                    <a:pt x="1" y="312"/>
                    <a:pt x="44" y="480"/>
                    <a:pt x="147" y="480"/>
                  </a:cubicBezTo>
                  <a:cubicBezTo>
                    <a:pt x="161" y="480"/>
                    <a:pt x="176" y="477"/>
                    <a:pt x="192" y="471"/>
                  </a:cubicBezTo>
                  <a:cubicBezTo>
                    <a:pt x="637" y="329"/>
                    <a:pt x="1090" y="260"/>
                    <a:pt x="1537" y="260"/>
                  </a:cubicBezTo>
                  <a:cubicBezTo>
                    <a:pt x="2771" y="260"/>
                    <a:pt x="3957" y="787"/>
                    <a:pt x="4795" y="1764"/>
                  </a:cubicBezTo>
                  <a:cubicBezTo>
                    <a:pt x="4823" y="1810"/>
                    <a:pt x="4860" y="1830"/>
                    <a:pt x="4899" y="1830"/>
                  </a:cubicBezTo>
                  <a:cubicBezTo>
                    <a:pt x="5021" y="1830"/>
                    <a:pt x="5153" y="1642"/>
                    <a:pt x="5023" y="1498"/>
                  </a:cubicBezTo>
                  <a:cubicBezTo>
                    <a:pt x="4143" y="523"/>
                    <a:pt x="2925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5784750" y="3358975"/>
              <a:ext cx="116725" cy="71575"/>
            </a:xfrm>
            <a:custGeom>
              <a:rect b="b" l="l" r="r" t="t"/>
              <a:pathLst>
                <a:path extrusionOk="0" h="2863" w="4669">
                  <a:moveTo>
                    <a:pt x="1155" y="1"/>
                  </a:moveTo>
                  <a:cubicBezTo>
                    <a:pt x="810" y="1"/>
                    <a:pt x="463" y="55"/>
                    <a:pt x="127" y="169"/>
                  </a:cubicBezTo>
                  <a:cubicBezTo>
                    <a:pt x="0" y="223"/>
                    <a:pt x="63" y="399"/>
                    <a:pt x="168" y="399"/>
                  </a:cubicBezTo>
                  <a:cubicBezTo>
                    <a:pt x="174" y="399"/>
                    <a:pt x="179" y="398"/>
                    <a:pt x="184" y="397"/>
                  </a:cubicBezTo>
                  <a:cubicBezTo>
                    <a:pt x="469" y="328"/>
                    <a:pt x="753" y="294"/>
                    <a:pt x="1031" y="294"/>
                  </a:cubicBezTo>
                  <a:cubicBezTo>
                    <a:pt x="2504" y="294"/>
                    <a:pt x="3826" y="1230"/>
                    <a:pt x="4274" y="2718"/>
                  </a:cubicBezTo>
                  <a:cubicBezTo>
                    <a:pt x="4305" y="2819"/>
                    <a:pt x="4380" y="2862"/>
                    <a:pt x="4454" y="2862"/>
                  </a:cubicBezTo>
                  <a:cubicBezTo>
                    <a:pt x="4562" y="2862"/>
                    <a:pt x="4669" y="2769"/>
                    <a:pt x="4635" y="2623"/>
                  </a:cubicBezTo>
                  <a:cubicBezTo>
                    <a:pt x="4215" y="1083"/>
                    <a:pt x="2701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6160250" y="3769625"/>
              <a:ext cx="134475" cy="101125"/>
            </a:xfrm>
            <a:custGeom>
              <a:rect b="b" l="l" r="r" t="t"/>
              <a:pathLst>
                <a:path extrusionOk="0" h="4045" w="5379">
                  <a:moveTo>
                    <a:pt x="370" y="0"/>
                  </a:moveTo>
                  <a:cubicBezTo>
                    <a:pt x="291" y="0"/>
                    <a:pt x="212" y="2"/>
                    <a:pt x="134" y="6"/>
                  </a:cubicBezTo>
                  <a:cubicBezTo>
                    <a:pt x="0" y="6"/>
                    <a:pt x="0" y="253"/>
                    <a:pt x="134" y="253"/>
                  </a:cubicBezTo>
                  <a:cubicBezTo>
                    <a:pt x="190" y="251"/>
                    <a:pt x="245" y="250"/>
                    <a:pt x="300" y="250"/>
                  </a:cubicBezTo>
                  <a:cubicBezTo>
                    <a:pt x="2581" y="250"/>
                    <a:pt x="4391" y="1770"/>
                    <a:pt x="5041" y="3905"/>
                  </a:cubicBezTo>
                  <a:cubicBezTo>
                    <a:pt x="5073" y="4002"/>
                    <a:pt x="5144" y="4044"/>
                    <a:pt x="5210" y="4044"/>
                  </a:cubicBezTo>
                  <a:cubicBezTo>
                    <a:pt x="5298" y="4044"/>
                    <a:pt x="5378" y="3968"/>
                    <a:pt x="5345" y="3848"/>
                  </a:cubicBezTo>
                  <a:cubicBezTo>
                    <a:pt x="4867" y="1569"/>
                    <a:pt x="263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6201950" y="3816550"/>
              <a:ext cx="87675" cy="126200"/>
            </a:xfrm>
            <a:custGeom>
              <a:rect b="b" l="l" r="r" t="t"/>
              <a:pathLst>
                <a:path extrusionOk="0" h="5048" w="3507">
                  <a:moveTo>
                    <a:pt x="120" y="0"/>
                  </a:moveTo>
                  <a:cubicBezTo>
                    <a:pt x="45" y="0"/>
                    <a:pt x="1" y="134"/>
                    <a:pt x="82" y="183"/>
                  </a:cubicBezTo>
                  <a:cubicBezTo>
                    <a:pt x="1946" y="1134"/>
                    <a:pt x="3031" y="2770"/>
                    <a:pt x="3126" y="4862"/>
                  </a:cubicBezTo>
                  <a:cubicBezTo>
                    <a:pt x="3126" y="4986"/>
                    <a:pt x="3221" y="5048"/>
                    <a:pt x="3316" y="5048"/>
                  </a:cubicBezTo>
                  <a:cubicBezTo>
                    <a:pt x="3411" y="5048"/>
                    <a:pt x="3506" y="4986"/>
                    <a:pt x="3506" y="4862"/>
                  </a:cubicBezTo>
                  <a:cubicBezTo>
                    <a:pt x="3487" y="2770"/>
                    <a:pt x="2118" y="773"/>
                    <a:pt x="158" y="12"/>
                  </a:cubicBezTo>
                  <a:cubicBezTo>
                    <a:pt x="145" y="4"/>
                    <a:pt x="13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/>
          <p:nvPr/>
        </p:nvSpPr>
        <p:spPr>
          <a:xfrm>
            <a:off x="1724075" y="1142475"/>
            <a:ext cx="5669400" cy="37854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1284450" y="116225"/>
            <a:ext cx="6575100" cy="911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>
            <p:ph type="title"/>
          </p:nvPr>
        </p:nvSpPr>
        <p:spPr>
          <a:xfrm>
            <a:off x="1837950" y="285713"/>
            <a:ext cx="54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>
            <a:off x="5150447" y="2014905"/>
            <a:ext cx="4032567" cy="3128584"/>
            <a:chOff x="1468475" y="4304200"/>
            <a:chExt cx="869650" cy="674700"/>
          </a:xfrm>
        </p:grpSpPr>
        <p:sp>
          <p:nvSpPr>
            <p:cNvPr id="295" name="Google Shape;295;p7"/>
            <p:cNvSpPr/>
            <p:nvPr/>
          </p:nvSpPr>
          <p:spPr>
            <a:xfrm>
              <a:off x="1797925" y="4324850"/>
              <a:ext cx="174725" cy="231125"/>
            </a:xfrm>
            <a:custGeom>
              <a:rect b="b" l="l" r="r" t="t"/>
              <a:pathLst>
                <a:path extrusionOk="0" h="9245" w="6989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794250" y="4304200"/>
              <a:ext cx="128250" cy="67375"/>
            </a:xfrm>
            <a:custGeom>
              <a:rect b="b" l="l" r="r" t="t"/>
              <a:pathLst>
                <a:path extrusionOk="0" h="2695" w="513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852950" y="4548800"/>
              <a:ext cx="155800" cy="258550"/>
            </a:xfrm>
            <a:custGeom>
              <a:rect b="b" l="l" r="r" t="t"/>
              <a:pathLst>
                <a:path extrusionOk="0" h="10342" w="6232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772800" y="4555175"/>
              <a:ext cx="88950" cy="249350"/>
            </a:xfrm>
            <a:custGeom>
              <a:rect b="b" l="l" r="r" t="t"/>
              <a:pathLst>
                <a:path extrusionOk="0" h="9974" w="3558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885800" y="4655350"/>
              <a:ext cx="10475" cy="148975"/>
            </a:xfrm>
            <a:custGeom>
              <a:rect b="b" l="l" r="r" t="t"/>
              <a:pathLst>
                <a:path extrusionOk="0" h="5959" w="419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826175" y="4555825"/>
              <a:ext cx="68775" cy="169900"/>
            </a:xfrm>
            <a:custGeom>
              <a:rect b="b" l="l" r="r" t="t"/>
              <a:pathLst>
                <a:path extrusionOk="0" h="6796" w="2751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888725" y="4555475"/>
              <a:ext cx="79225" cy="175475"/>
            </a:xfrm>
            <a:custGeom>
              <a:rect b="b" l="l" r="r" t="t"/>
              <a:pathLst>
                <a:path extrusionOk="0" h="7019" w="3169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877425" y="4559275"/>
              <a:ext cx="31425" cy="25225"/>
            </a:xfrm>
            <a:custGeom>
              <a:rect b="b" l="l" r="r" t="t"/>
              <a:pathLst>
                <a:path extrusionOk="0" h="1009" w="1257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878475" y="4586975"/>
              <a:ext cx="23575" cy="70700"/>
            </a:xfrm>
            <a:custGeom>
              <a:rect b="b" l="l" r="r" t="t"/>
              <a:pathLst>
                <a:path extrusionOk="0" h="2828" w="943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053200" y="4799975"/>
              <a:ext cx="185700" cy="9675"/>
            </a:xfrm>
            <a:custGeom>
              <a:rect b="b" l="l" r="r" t="t"/>
              <a:pathLst>
                <a:path extrusionOk="0" h="387" w="7428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771250" y="4796850"/>
              <a:ext cx="243775" cy="11000"/>
            </a:xfrm>
            <a:custGeom>
              <a:rect b="b" l="l" r="r" t="t"/>
              <a:pathLst>
                <a:path extrusionOk="0" h="440" w="9751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601250" y="4798425"/>
              <a:ext cx="134975" cy="11000"/>
            </a:xfrm>
            <a:custGeom>
              <a:rect b="b" l="l" r="r" t="t"/>
              <a:pathLst>
                <a:path extrusionOk="0" h="440" w="5399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468475" y="4801300"/>
              <a:ext cx="136850" cy="138225"/>
            </a:xfrm>
            <a:custGeom>
              <a:rect b="b" l="l" r="r" t="t"/>
              <a:pathLst>
                <a:path extrusionOk="0" h="5529" w="5474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224375" y="4804100"/>
              <a:ext cx="113750" cy="156425"/>
            </a:xfrm>
            <a:custGeom>
              <a:rect b="b" l="l" r="r" t="t"/>
              <a:pathLst>
                <a:path extrusionOk="0" h="6257" w="455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681275" y="4573675"/>
              <a:ext cx="109400" cy="295675"/>
            </a:xfrm>
            <a:custGeom>
              <a:rect b="b" l="l" r="r" t="t"/>
              <a:pathLst>
                <a:path extrusionOk="0" h="11827" w="4376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737775" y="4644175"/>
              <a:ext cx="84050" cy="199275"/>
            </a:xfrm>
            <a:custGeom>
              <a:rect b="b" l="l" r="r" t="t"/>
              <a:pathLst>
                <a:path extrusionOk="0" h="7971" w="3362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786550" y="4837600"/>
              <a:ext cx="34725" cy="31650"/>
            </a:xfrm>
            <a:custGeom>
              <a:rect b="b" l="l" r="r" t="t"/>
              <a:pathLst>
                <a:path extrusionOk="0" h="1266" w="1389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780975" y="4838125"/>
              <a:ext cx="71375" cy="57175"/>
            </a:xfrm>
            <a:custGeom>
              <a:rect b="b" l="l" r="r" t="t"/>
              <a:pathLst>
                <a:path extrusionOk="0" h="2287" w="2855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001300" y="4564050"/>
              <a:ext cx="114150" cy="300075"/>
            </a:xfrm>
            <a:custGeom>
              <a:rect b="b" l="l" r="r" t="t"/>
              <a:pathLst>
                <a:path extrusionOk="0" h="12003" w="4566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625" y="4643950"/>
              <a:ext cx="83500" cy="198500"/>
            </a:xfrm>
            <a:custGeom>
              <a:rect b="b" l="l" r="r" t="t"/>
              <a:pathLst>
                <a:path extrusionOk="0" h="7940" w="334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66650" y="4837600"/>
              <a:ext cx="35175" cy="31650"/>
            </a:xfrm>
            <a:custGeom>
              <a:rect b="b" l="l" r="r" t="t"/>
              <a:pathLst>
                <a:path extrusionOk="0" h="1266" w="1407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935500" y="4838850"/>
              <a:ext cx="72225" cy="56525"/>
            </a:xfrm>
            <a:custGeom>
              <a:rect b="b" l="l" r="r" t="t"/>
              <a:pathLst>
                <a:path extrusionOk="0" h="2261" w="2889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813625" y="4824150"/>
              <a:ext cx="153800" cy="9325"/>
            </a:xfrm>
            <a:custGeom>
              <a:rect b="b" l="l" r="r" t="t"/>
              <a:pathLst>
                <a:path extrusionOk="0" h="373" w="6152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796350" y="4888925"/>
              <a:ext cx="194625" cy="89975"/>
            </a:xfrm>
            <a:custGeom>
              <a:rect b="b" l="l" r="r" t="t"/>
              <a:pathLst>
                <a:path extrusionOk="0" h="3599" w="7785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974725" y="4887550"/>
              <a:ext cx="21575" cy="86675"/>
            </a:xfrm>
            <a:custGeom>
              <a:rect b="b" l="l" r="r" t="t"/>
              <a:pathLst>
                <a:path extrusionOk="0" h="3467" w="863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7"/>
          <p:cNvGrpSpPr/>
          <p:nvPr/>
        </p:nvGrpSpPr>
        <p:grpSpPr>
          <a:xfrm rot="3370546">
            <a:off x="8159569" y="452287"/>
            <a:ext cx="1831990" cy="2459646"/>
            <a:chOff x="1450600" y="3876200"/>
            <a:chExt cx="483350" cy="648950"/>
          </a:xfrm>
        </p:grpSpPr>
        <p:sp>
          <p:nvSpPr>
            <p:cNvPr id="321" name="Google Shape;321;p7"/>
            <p:cNvSpPr/>
            <p:nvPr/>
          </p:nvSpPr>
          <p:spPr>
            <a:xfrm>
              <a:off x="1450600" y="3920000"/>
              <a:ext cx="457750" cy="590075"/>
            </a:xfrm>
            <a:custGeom>
              <a:rect b="b" l="l" r="r" t="t"/>
              <a:pathLst>
                <a:path extrusionOk="0" h="23603" w="1831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821675" y="3876200"/>
              <a:ext cx="112275" cy="117150"/>
            </a:xfrm>
            <a:custGeom>
              <a:rect b="b" l="l" r="r" t="t"/>
              <a:pathLst>
                <a:path extrusionOk="0" h="4686" w="4491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507075" y="4461950"/>
              <a:ext cx="79025" cy="63200"/>
            </a:xfrm>
            <a:custGeom>
              <a:rect b="b" l="l" r="r" t="t"/>
              <a:pathLst>
                <a:path extrusionOk="0" h="2528" w="3161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7"/>
          <p:cNvSpPr/>
          <p:nvPr/>
        </p:nvSpPr>
        <p:spPr>
          <a:xfrm rot="-155462">
            <a:off x="5641045" y="36829"/>
            <a:ext cx="1328474" cy="1076177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750" y="1562150"/>
            <a:ext cx="4966499" cy="16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750" y="3176600"/>
            <a:ext cx="4966499" cy="13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"/>
          <p:cNvSpPr/>
          <p:nvPr/>
        </p:nvSpPr>
        <p:spPr>
          <a:xfrm>
            <a:off x="1837950" y="1142475"/>
            <a:ext cx="5468100" cy="3827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1284450" y="116225"/>
            <a:ext cx="6575100" cy="911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 txBox="1"/>
          <p:nvPr>
            <p:ph type="title"/>
          </p:nvPr>
        </p:nvSpPr>
        <p:spPr>
          <a:xfrm>
            <a:off x="1837950" y="285713"/>
            <a:ext cx="54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335" name="Google Shape;335;p8"/>
          <p:cNvGrpSpPr/>
          <p:nvPr/>
        </p:nvGrpSpPr>
        <p:grpSpPr>
          <a:xfrm>
            <a:off x="5150447" y="2014905"/>
            <a:ext cx="4032567" cy="3128584"/>
            <a:chOff x="1468475" y="4304200"/>
            <a:chExt cx="869650" cy="674700"/>
          </a:xfrm>
        </p:grpSpPr>
        <p:sp>
          <p:nvSpPr>
            <p:cNvPr id="336" name="Google Shape;336;p8"/>
            <p:cNvSpPr/>
            <p:nvPr/>
          </p:nvSpPr>
          <p:spPr>
            <a:xfrm>
              <a:off x="1797925" y="4324850"/>
              <a:ext cx="174725" cy="231125"/>
            </a:xfrm>
            <a:custGeom>
              <a:rect b="b" l="l" r="r" t="t"/>
              <a:pathLst>
                <a:path extrusionOk="0" h="9245" w="6989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794250" y="4304200"/>
              <a:ext cx="128250" cy="67375"/>
            </a:xfrm>
            <a:custGeom>
              <a:rect b="b" l="l" r="r" t="t"/>
              <a:pathLst>
                <a:path extrusionOk="0" h="2695" w="513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852950" y="4548800"/>
              <a:ext cx="155800" cy="258550"/>
            </a:xfrm>
            <a:custGeom>
              <a:rect b="b" l="l" r="r" t="t"/>
              <a:pathLst>
                <a:path extrusionOk="0" h="10342" w="6232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772800" y="4555175"/>
              <a:ext cx="88950" cy="249350"/>
            </a:xfrm>
            <a:custGeom>
              <a:rect b="b" l="l" r="r" t="t"/>
              <a:pathLst>
                <a:path extrusionOk="0" h="9974" w="3558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1885800" y="4655350"/>
              <a:ext cx="10475" cy="148975"/>
            </a:xfrm>
            <a:custGeom>
              <a:rect b="b" l="l" r="r" t="t"/>
              <a:pathLst>
                <a:path extrusionOk="0" h="5959" w="419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826175" y="4555825"/>
              <a:ext cx="68775" cy="169900"/>
            </a:xfrm>
            <a:custGeom>
              <a:rect b="b" l="l" r="r" t="t"/>
              <a:pathLst>
                <a:path extrusionOk="0" h="6796" w="2751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888725" y="4555475"/>
              <a:ext cx="79225" cy="175475"/>
            </a:xfrm>
            <a:custGeom>
              <a:rect b="b" l="l" r="r" t="t"/>
              <a:pathLst>
                <a:path extrusionOk="0" h="7019" w="3169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877425" y="4559275"/>
              <a:ext cx="31425" cy="25225"/>
            </a:xfrm>
            <a:custGeom>
              <a:rect b="b" l="l" r="r" t="t"/>
              <a:pathLst>
                <a:path extrusionOk="0" h="1009" w="1257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1878475" y="4586975"/>
              <a:ext cx="23575" cy="70700"/>
            </a:xfrm>
            <a:custGeom>
              <a:rect b="b" l="l" r="r" t="t"/>
              <a:pathLst>
                <a:path extrusionOk="0" h="2828" w="943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053200" y="4799975"/>
              <a:ext cx="185700" cy="9675"/>
            </a:xfrm>
            <a:custGeom>
              <a:rect b="b" l="l" r="r" t="t"/>
              <a:pathLst>
                <a:path extrusionOk="0" h="387" w="7428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771250" y="4796850"/>
              <a:ext cx="243775" cy="11000"/>
            </a:xfrm>
            <a:custGeom>
              <a:rect b="b" l="l" r="r" t="t"/>
              <a:pathLst>
                <a:path extrusionOk="0" h="440" w="9751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1601250" y="4798425"/>
              <a:ext cx="134975" cy="11000"/>
            </a:xfrm>
            <a:custGeom>
              <a:rect b="b" l="l" r="r" t="t"/>
              <a:pathLst>
                <a:path extrusionOk="0" h="440" w="5399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468475" y="4801300"/>
              <a:ext cx="136850" cy="138225"/>
            </a:xfrm>
            <a:custGeom>
              <a:rect b="b" l="l" r="r" t="t"/>
              <a:pathLst>
                <a:path extrusionOk="0" h="5529" w="5474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224375" y="4804100"/>
              <a:ext cx="113750" cy="156425"/>
            </a:xfrm>
            <a:custGeom>
              <a:rect b="b" l="l" r="r" t="t"/>
              <a:pathLst>
                <a:path extrusionOk="0" h="6257" w="455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1681275" y="4573675"/>
              <a:ext cx="109400" cy="295675"/>
            </a:xfrm>
            <a:custGeom>
              <a:rect b="b" l="l" r="r" t="t"/>
              <a:pathLst>
                <a:path extrusionOk="0" h="11827" w="4376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737775" y="4644175"/>
              <a:ext cx="84050" cy="199275"/>
            </a:xfrm>
            <a:custGeom>
              <a:rect b="b" l="l" r="r" t="t"/>
              <a:pathLst>
                <a:path extrusionOk="0" h="7971" w="3362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786550" y="4837600"/>
              <a:ext cx="34725" cy="31650"/>
            </a:xfrm>
            <a:custGeom>
              <a:rect b="b" l="l" r="r" t="t"/>
              <a:pathLst>
                <a:path extrusionOk="0" h="1266" w="1389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780975" y="4838125"/>
              <a:ext cx="71375" cy="57175"/>
            </a:xfrm>
            <a:custGeom>
              <a:rect b="b" l="l" r="r" t="t"/>
              <a:pathLst>
                <a:path extrusionOk="0" h="2287" w="2855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001300" y="4564050"/>
              <a:ext cx="114150" cy="300075"/>
            </a:xfrm>
            <a:custGeom>
              <a:rect b="b" l="l" r="r" t="t"/>
              <a:pathLst>
                <a:path extrusionOk="0" h="12003" w="4566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967625" y="4643950"/>
              <a:ext cx="83500" cy="198500"/>
            </a:xfrm>
            <a:custGeom>
              <a:rect b="b" l="l" r="r" t="t"/>
              <a:pathLst>
                <a:path extrusionOk="0" h="7940" w="334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966650" y="4837600"/>
              <a:ext cx="35175" cy="31650"/>
            </a:xfrm>
            <a:custGeom>
              <a:rect b="b" l="l" r="r" t="t"/>
              <a:pathLst>
                <a:path extrusionOk="0" h="1266" w="1407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935500" y="4838850"/>
              <a:ext cx="72225" cy="56525"/>
            </a:xfrm>
            <a:custGeom>
              <a:rect b="b" l="l" r="r" t="t"/>
              <a:pathLst>
                <a:path extrusionOk="0" h="2261" w="2889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813625" y="4824150"/>
              <a:ext cx="153800" cy="9325"/>
            </a:xfrm>
            <a:custGeom>
              <a:rect b="b" l="l" r="r" t="t"/>
              <a:pathLst>
                <a:path extrusionOk="0" h="373" w="6152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796350" y="4888925"/>
              <a:ext cx="194625" cy="89975"/>
            </a:xfrm>
            <a:custGeom>
              <a:rect b="b" l="l" r="r" t="t"/>
              <a:pathLst>
                <a:path extrusionOk="0" h="3599" w="7785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974725" y="4887550"/>
              <a:ext cx="21575" cy="86675"/>
            </a:xfrm>
            <a:custGeom>
              <a:rect b="b" l="l" r="r" t="t"/>
              <a:pathLst>
                <a:path extrusionOk="0" h="3467" w="863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8"/>
          <p:cNvGrpSpPr/>
          <p:nvPr/>
        </p:nvGrpSpPr>
        <p:grpSpPr>
          <a:xfrm rot="3370546">
            <a:off x="8159569" y="452287"/>
            <a:ext cx="1831990" cy="2459646"/>
            <a:chOff x="1450600" y="3876200"/>
            <a:chExt cx="483350" cy="648950"/>
          </a:xfrm>
        </p:grpSpPr>
        <p:sp>
          <p:nvSpPr>
            <p:cNvPr id="362" name="Google Shape;362;p8"/>
            <p:cNvSpPr/>
            <p:nvPr/>
          </p:nvSpPr>
          <p:spPr>
            <a:xfrm>
              <a:off x="1450600" y="3920000"/>
              <a:ext cx="457750" cy="590075"/>
            </a:xfrm>
            <a:custGeom>
              <a:rect b="b" l="l" r="r" t="t"/>
              <a:pathLst>
                <a:path extrusionOk="0" h="23603" w="1831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1675" y="3876200"/>
              <a:ext cx="112275" cy="117150"/>
            </a:xfrm>
            <a:custGeom>
              <a:rect b="b" l="l" r="r" t="t"/>
              <a:pathLst>
                <a:path extrusionOk="0" h="4686" w="4491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507075" y="4461950"/>
              <a:ext cx="79025" cy="63200"/>
            </a:xfrm>
            <a:custGeom>
              <a:rect b="b" l="l" r="r" t="t"/>
              <a:pathLst>
                <a:path extrusionOk="0" h="2528" w="3161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8"/>
          <p:cNvSpPr/>
          <p:nvPr/>
        </p:nvSpPr>
        <p:spPr>
          <a:xfrm rot="-155462">
            <a:off x="5641045" y="36829"/>
            <a:ext cx="1328474" cy="1076177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8"/>
          <p:cNvPicPr preferRelativeResize="0"/>
          <p:nvPr/>
        </p:nvPicPr>
        <p:blipFill rotWithShape="1">
          <a:blip r:embed="rId3">
            <a:alphaModFix/>
          </a:blip>
          <a:srcRect b="0" l="8966" r="0" t="0"/>
          <a:stretch/>
        </p:blipFill>
        <p:spPr>
          <a:xfrm>
            <a:off x="2293588" y="1246350"/>
            <a:ext cx="4699525" cy="3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"/>
          <p:cNvSpPr/>
          <p:nvPr/>
        </p:nvSpPr>
        <p:spPr>
          <a:xfrm>
            <a:off x="2929500" y="1233900"/>
            <a:ext cx="3118500" cy="368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1284450" y="116225"/>
            <a:ext cx="6575100" cy="911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 txBox="1"/>
          <p:nvPr>
            <p:ph type="title"/>
          </p:nvPr>
        </p:nvSpPr>
        <p:spPr>
          <a:xfrm>
            <a:off x="1837950" y="285713"/>
            <a:ext cx="54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5150447" y="2014905"/>
            <a:ext cx="4032567" cy="3128584"/>
            <a:chOff x="1468475" y="4304200"/>
            <a:chExt cx="869650" cy="674700"/>
          </a:xfrm>
        </p:grpSpPr>
        <p:sp>
          <p:nvSpPr>
            <p:cNvPr id="376" name="Google Shape;376;p9"/>
            <p:cNvSpPr/>
            <p:nvPr/>
          </p:nvSpPr>
          <p:spPr>
            <a:xfrm>
              <a:off x="1797925" y="4324850"/>
              <a:ext cx="174725" cy="231125"/>
            </a:xfrm>
            <a:custGeom>
              <a:rect b="b" l="l" r="r" t="t"/>
              <a:pathLst>
                <a:path extrusionOk="0" h="9245" w="6989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794250" y="4304200"/>
              <a:ext cx="128250" cy="67375"/>
            </a:xfrm>
            <a:custGeom>
              <a:rect b="b" l="l" r="r" t="t"/>
              <a:pathLst>
                <a:path extrusionOk="0" h="2695" w="513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852950" y="4548800"/>
              <a:ext cx="155800" cy="258550"/>
            </a:xfrm>
            <a:custGeom>
              <a:rect b="b" l="l" r="r" t="t"/>
              <a:pathLst>
                <a:path extrusionOk="0" h="10342" w="6232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1772800" y="4555175"/>
              <a:ext cx="88950" cy="249350"/>
            </a:xfrm>
            <a:custGeom>
              <a:rect b="b" l="l" r="r" t="t"/>
              <a:pathLst>
                <a:path extrusionOk="0" h="9974" w="3558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1885800" y="4655350"/>
              <a:ext cx="10475" cy="148975"/>
            </a:xfrm>
            <a:custGeom>
              <a:rect b="b" l="l" r="r" t="t"/>
              <a:pathLst>
                <a:path extrusionOk="0" h="5959" w="419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1826175" y="4555825"/>
              <a:ext cx="68775" cy="169900"/>
            </a:xfrm>
            <a:custGeom>
              <a:rect b="b" l="l" r="r" t="t"/>
              <a:pathLst>
                <a:path extrusionOk="0" h="6796" w="2751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888725" y="4555475"/>
              <a:ext cx="79225" cy="175475"/>
            </a:xfrm>
            <a:custGeom>
              <a:rect b="b" l="l" r="r" t="t"/>
              <a:pathLst>
                <a:path extrusionOk="0" h="7019" w="3169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877425" y="4559275"/>
              <a:ext cx="31425" cy="25225"/>
            </a:xfrm>
            <a:custGeom>
              <a:rect b="b" l="l" r="r" t="t"/>
              <a:pathLst>
                <a:path extrusionOk="0" h="1009" w="1257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878475" y="4586975"/>
              <a:ext cx="23575" cy="70700"/>
            </a:xfrm>
            <a:custGeom>
              <a:rect b="b" l="l" r="r" t="t"/>
              <a:pathLst>
                <a:path extrusionOk="0" h="2828" w="943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053200" y="4799975"/>
              <a:ext cx="185700" cy="9675"/>
            </a:xfrm>
            <a:custGeom>
              <a:rect b="b" l="l" r="r" t="t"/>
              <a:pathLst>
                <a:path extrusionOk="0" h="387" w="7428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771250" y="4796850"/>
              <a:ext cx="243775" cy="11000"/>
            </a:xfrm>
            <a:custGeom>
              <a:rect b="b" l="l" r="r" t="t"/>
              <a:pathLst>
                <a:path extrusionOk="0" h="440" w="9751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1601250" y="4798425"/>
              <a:ext cx="134975" cy="11000"/>
            </a:xfrm>
            <a:custGeom>
              <a:rect b="b" l="l" r="r" t="t"/>
              <a:pathLst>
                <a:path extrusionOk="0" h="440" w="5399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468475" y="4801300"/>
              <a:ext cx="136850" cy="138225"/>
            </a:xfrm>
            <a:custGeom>
              <a:rect b="b" l="l" r="r" t="t"/>
              <a:pathLst>
                <a:path extrusionOk="0" h="5529" w="5474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2224375" y="4804100"/>
              <a:ext cx="113750" cy="156425"/>
            </a:xfrm>
            <a:custGeom>
              <a:rect b="b" l="l" r="r" t="t"/>
              <a:pathLst>
                <a:path extrusionOk="0" h="6257" w="455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681275" y="4573675"/>
              <a:ext cx="109400" cy="295675"/>
            </a:xfrm>
            <a:custGeom>
              <a:rect b="b" l="l" r="r" t="t"/>
              <a:pathLst>
                <a:path extrusionOk="0" h="11827" w="4376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737775" y="4644175"/>
              <a:ext cx="84050" cy="199275"/>
            </a:xfrm>
            <a:custGeom>
              <a:rect b="b" l="l" r="r" t="t"/>
              <a:pathLst>
                <a:path extrusionOk="0" h="7971" w="3362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786550" y="4837600"/>
              <a:ext cx="34725" cy="31650"/>
            </a:xfrm>
            <a:custGeom>
              <a:rect b="b" l="l" r="r" t="t"/>
              <a:pathLst>
                <a:path extrusionOk="0" h="1266" w="1389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780975" y="4838125"/>
              <a:ext cx="71375" cy="57175"/>
            </a:xfrm>
            <a:custGeom>
              <a:rect b="b" l="l" r="r" t="t"/>
              <a:pathLst>
                <a:path extrusionOk="0" h="2287" w="2855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001300" y="4564050"/>
              <a:ext cx="114150" cy="300075"/>
            </a:xfrm>
            <a:custGeom>
              <a:rect b="b" l="l" r="r" t="t"/>
              <a:pathLst>
                <a:path extrusionOk="0" h="12003" w="4566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967625" y="4643950"/>
              <a:ext cx="83500" cy="198500"/>
            </a:xfrm>
            <a:custGeom>
              <a:rect b="b" l="l" r="r" t="t"/>
              <a:pathLst>
                <a:path extrusionOk="0" h="7940" w="334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1966650" y="4837600"/>
              <a:ext cx="35175" cy="31650"/>
            </a:xfrm>
            <a:custGeom>
              <a:rect b="b" l="l" r="r" t="t"/>
              <a:pathLst>
                <a:path extrusionOk="0" h="1266" w="1407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1935500" y="4838850"/>
              <a:ext cx="72225" cy="56525"/>
            </a:xfrm>
            <a:custGeom>
              <a:rect b="b" l="l" r="r" t="t"/>
              <a:pathLst>
                <a:path extrusionOk="0" h="2261" w="2889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1813625" y="4824150"/>
              <a:ext cx="153800" cy="9325"/>
            </a:xfrm>
            <a:custGeom>
              <a:rect b="b" l="l" r="r" t="t"/>
              <a:pathLst>
                <a:path extrusionOk="0" h="373" w="6152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1796350" y="4888925"/>
              <a:ext cx="194625" cy="89975"/>
            </a:xfrm>
            <a:custGeom>
              <a:rect b="b" l="l" r="r" t="t"/>
              <a:pathLst>
                <a:path extrusionOk="0" h="3599" w="7785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1974725" y="4887550"/>
              <a:ext cx="21575" cy="86675"/>
            </a:xfrm>
            <a:custGeom>
              <a:rect b="b" l="l" r="r" t="t"/>
              <a:pathLst>
                <a:path extrusionOk="0" h="3467" w="863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9"/>
          <p:cNvGrpSpPr/>
          <p:nvPr/>
        </p:nvGrpSpPr>
        <p:grpSpPr>
          <a:xfrm rot="3370546">
            <a:off x="8159569" y="452287"/>
            <a:ext cx="1831990" cy="2459646"/>
            <a:chOff x="1450600" y="3876200"/>
            <a:chExt cx="483350" cy="648950"/>
          </a:xfrm>
        </p:grpSpPr>
        <p:sp>
          <p:nvSpPr>
            <p:cNvPr id="402" name="Google Shape;402;p9"/>
            <p:cNvSpPr/>
            <p:nvPr/>
          </p:nvSpPr>
          <p:spPr>
            <a:xfrm>
              <a:off x="1450600" y="3920000"/>
              <a:ext cx="457750" cy="590075"/>
            </a:xfrm>
            <a:custGeom>
              <a:rect b="b" l="l" r="r" t="t"/>
              <a:pathLst>
                <a:path extrusionOk="0" h="23603" w="1831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821675" y="3876200"/>
              <a:ext cx="112275" cy="117150"/>
            </a:xfrm>
            <a:custGeom>
              <a:rect b="b" l="l" r="r" t="t"/>
              <a:pathLst>
                <a:path extrusionOk="0" h="4686" w="4491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507075" y="4461950"/>
              <a:ext cx="79025" cy="63200"/>
            </a:xfrm>
            <a:custGeom>
              <a:rect b="b" l="l" r="r" t="t"/>
              <a:pathLst>
                <a:path extrusionOk="0" h="2528" w="3161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9"/>
          <p:cNvSpPr/>
          <p:nvPr/>
        </p:nvSpPr>
        <p:spPr>
          <a:xfrm rot="-155462">
            <a:off x="5641045" y="36829"/>
            <a:ext cx="1328474" cy="1076177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0" y="4486250"/>
            <a:ext cx="703800" cy="65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9"/>
          <p:cNvPicPr preferRelativeResize="0"/>
          <p:nvPr/>
        </p:nvPicPr>
        <p:blipFill rotWithShape="1">
          <a:blip r:embed="rId3">
            <a:alphaModFix/>
          </a:blip>
          <a:srcRect b="0" l="21959" r="0" t="0"/>
          <a:stretch/>
        </p:blipFill>
        <p:spPr>
          <a:xfrm>
            <a:off x="3449075" y="1814575"/>
            <a:ext cx="172457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9"/>
          <p:cNvPicPr preferRelativeResize="0"/>
          <p:nvPr/>
        </p:nvPicPr>
        <p:blipFill rotWithShape="1">
          <a:blip r:embed="rId4">
            <a:alphaModFix/>
          </a:blip>
          <a:srcRect b="21313" l="23306" r="0" t="12507"/>
          <a:stretch/>
        </p:blipFill>
        <p:spPr>
          <a:xfrm>
            <a:off x="3404525" y="1423772"/>
            <a:ext cx="2008850" cy="3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