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1"/>
  </p:notesMasterIdLst>
  <p:sldIdLst>
    <p:sldId id="273" r:id="rId3"/>
    <p:sldId id="274" r:id="rId4"/>
    <p:sldId id="267" r:id="rId5"/>
    <p:sldId id="268" r:id="rId6"/>
    <p:sldId id="271" r:id="rId7"/>
    <p:sldId id="272" r:id="rId8"/>
    <p:sldId id="275" r:id="rId9"/>
    <p:sldId id="276" r:id="rId10"/>
  </p:sldIdLst>
  <p:sldSz cx="10080625" cy="5670550"/>
  <p:notesSz cx="7559675" cy="1069181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E930CE-F749-4F54-A800-572FB926ED4C}" v="1068" dt="2020-03-01T00:04:43.0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859" cy="53643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282066" y="0"/>
            <a:ext cx="3275859" cy="53643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572389" y="1336437"/>
            <a:ext cx="6414897" cy="360838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55968" y="5145282"/>
            <a:ext cx="6047740" cy="420977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155065"/>
            <a:ext cx="3275859" cy="536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282066" y="10155065"/>
            <a:ext cx="3275859" cy="536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‹N°›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300" b="0" strike="noStrike" spc="-1">
              <a:latin typeface="Arial" panose="020B0604020202020204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400" b="0" strike="noStrike" spc="-1">
              <a:latin typeface="Arial" panose="020B0604020202020204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300" b="0" strike="noStrike" spc="-1">
              <a:latin typeface="Arial" panose="020B0604020202020204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400" b="0" strike="noStrike" spc="-1">
              <a:latin typeface="Arial" panose="020B0604020202020204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400" b="0" strike="noStrike" spc="-1">
              <a:latin typeface="Arial" panose="020B0604020202020204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400" b="0" strike="noStrike" spc="-1">
              <a:latin typeface="Arial" panose="020B0604020202020204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1960" y="30438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300" b="0" strike="noStrike" spc="-1">
              <a:latin typeface="Arial" panose="020B0604020202020204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400" b="0" strike="noStrike" spc="-1">
              <a:latin typeface="Arial" panose="020B0604020202020204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0840" y="132624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400" b="0" strike="noStrike" spc="-1">
              <a:latin typeface="Arial" panose="020B0604020202020204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7680" y="132624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400" b="0" strike="noStrike" spc="-1">
              <a:latin typeface="Arial" panose="020B0604020202020204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3640" y="30438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400" b="0" strike="noStrike" spc="-1">
              <a:latin typeface="Arial" panose="020B0604020202020204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0840" y="30438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400" b="0" strike="noStrike" spc="-1">
              <a:latin typeface="Arial" panose="020B0604020202020204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7680" y="30438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300" b="0" strike="noStrike" spc="-1">
              <a:latin typeface="Arial" panose="020B0604020202020204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300" b="0" strike="noStrike" spc="-1">
              <a:latin typeface="Arial" panose="020B0604020202020204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300" b="0" strike="noStrike" spc="-1">
              <a:latin typeface="Arial" panose="020B0604020202020204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400" b="0" strike="noStrike" spc="-1">
              <a:latin typeface="Arial" panose="020B0604020202020204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3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7128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300" b="0" strike="noStrike" spc="-1">
              <a:latin typeface="Arial" panose="020B0604020202020204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400" b="0" strike="noStrike" spc="-1">
              <a:latin typeface="Arial" panose="020B0604020202020204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400" b="0" strike="noStrike" spc="-1">
              <a:latin typeface="Arial" panose="020B0604020202020204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300" b="0" strike="noStrike" spc="-1">
              <a:latin typeface="Arial" panose="020B0604020202020204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300" b="0" strike="noStrike" spc="-1">
              <a:latin typeface="Arial" panose="020B0604020202020204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400" b="0" strike="noStrike" spc="-1">
              <a:latin typeface="Arial" panose="020B0604020202020204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400" b="0" strike="noStrike" spc="-1">
              <a:latin typeface="Arial" panose="020B0604020202020204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5151960" y="30438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300" b="0" strike="noStrike" spc="-1">
              <a:latin typeface="Arial" panose="020B0604020202020204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400" b="0" strike="noStrike" spc="-1">
              <a:latin typeface="Arial" panose="020B0604020202020204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400" b="0" strike="noStrike" spc="-1">
              <a:latin typeface="Arial" panose="020B0604020202020204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300" b="0" strike="noStrike" spc="-1">
              <a:latin typeface="Arial" panose="020B0604020202020204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400" b="0" strike="noStrike" spc="-1">
              <a:latin typeface="Arial" panose="020B0604020202020204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300" b="0" strike="noStrike" spc="-1">
              <a:latin typeface="Arial" panose="020B0604020202020204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400" b="0" strike="noStrike" spc="-1">
              <a:latin typeface="Arial" panose="020B0604020202020204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400" b="0" strike="noStrike" spc="-1">
              <a:latin typeface="Arial" panose="020B0604020202020204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400" b="0" strike="noStrike" spc="-1">
              <a:latin typeface="Arial" panose="020B0604020202020204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5151960" y="30438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300" b="0" strike="noStrike" spc="-1">
              <a:latin typeface="Arial" panose="020B0604020202020204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400" b="0" strike="noStrike" spc="-1">
              <a:latin typeface="Arial" panose="020B0604020202020204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3570840" y="132624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400" b="0" strike="noStrike" spc="-1">
              <a:latin typeface="Arial" panose="020B0604020202020204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6637680" y="132624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400" b="0" strike="noStrike" spc="-1">
              <a:latin typeface="Arial" panose="020B0604020202020204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503640" y="30438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400" b="0" strike="noStrike" spc="-1">
              <a:latin typeface="Arial" panose="020B0604020202020204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 type="body"/>
          </p:nvPr>
        </p:nvSpPr>
        <p:spPr>
          <a:xfrm>
            <a:off x="3570840" y="30438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400" b="0" strike="noStrike" spc="-1">
              <a:latin typeface="Arial" panose="020B0604020202020204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 type="body"/>
          </p:nvPr>
        </p:nvSpPr>
        <p:spPr>
          <a:xfrm>
            <a:off x="6637680" y="30438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300" b="0" strike="noStrike" spc="-1">
              <a:latin typeface="Arial" panose="020B0604020202020204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300" b="0" strike="noStrike" spc="-1">
              <a:latin typeface="Arial" panose="020B0604020202020204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400" b="0" strike="noStrike" spc="-1">
              <a:latin typeface="Arial" panose="020B0604020202020204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3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7128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300" b="0" strike="noStrike" spc="-1">
              <a:latin typeface="Arial" panose="020B0604020202020204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400" b="0" strike="noStrike" spc="-1">
              <a:latin typeface="Arial" panose="020B0604020202020204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400" b="0" strike="noStrike" spc="-1">
              <a:latin typeface="Arial" panose="020B0604020202020204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300" b="0" strike="noStrike" spc="-1">
              <a:latin typeface="Arial" panose="020B0604020202020204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400" b="0" strike="noStrike" spc="-1">
              <a:latin typeface="Arial" panose="020B0604020202020204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400" b="0" strike="noStrike" spc="-1">
              <a:latin typeface="Arial" panose="020B0604020202020204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1960" y="30438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300" b="0" strike="noStrike" spc="-1">
              <a:latin typeface="Arial" panose="020B0604020202020204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400" b="0" strike="noStrike" spc="-1">
              <a:latin typeface="Arial" panose="020B0604020202020204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400" b="0" strike="noStrike" spc="-1">
              <a:latin typeface="Arial" panose="020B0604020202020204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60" y="135000"/>
            <a:ext cx="9718200" cy="944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59280" y="5130000"/>
            <a:ext cx="2518920" cy="404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899640" y="5130000"/>
            <a:ext cx="6478560" cy="4042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79640" y="5130000"/>
            <a:ext cx="538920" cy="404280"/>
          </a:xfrm>
          <a:prstGeom prst="rect">
            <a:avLst/>
          </a:prstGeom>
          <a:noFill/>
          <a:ln w="720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3300" b="0" strike="noStrike" spc="-1"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06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400" b="0" strike="noStrike" spc="-1"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850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2100" b="0" strike="noStrike" spc="-1"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63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420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500" b="0" strike="noStrike" spc="-1"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1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500" b="0" strike="noStrike" spc="-1"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1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500" b="0" strike="noStrike" spc="-1"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1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500" b="0" strike="noStrike" spc="-1">
                <a:latin typeface="Arial" panose="020B0604020202020204"/>
              </a:rPr>
              <a:t>Seventh Outline Level</a:t>
            </a:r>
          </a:p>
        </p:txBody>
      </p:sp>
      <p:sp>
        <p:nvSpPr>
          <p:cNvPr id="45" name="PlaceHolder 7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F817F027-1021-4282-9BFE-CA942FBF00D0}" type="slidenum">
              <a:rPr lang="fr-FR" sz="1400" b="0" strike="noStrike" spc="-1">
                <a:latin typeface="Times New Roman" panose="02020603050405020304"/>
              </a:rPr>
              <a:t>‹N°›</a:t>
            </a:fld>
            <a:endParaRPr lang="fr-FR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92280" y="301320"/>
            <a:ext cx="8693640" cy="10958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 Light" panose="020F0302020204030204"/>
              </a:rPr>
              <a:t>Modifiez le style du titre</a:t>
            </a:r>
            <a:endParaRPr lang="fr-FR" sz="44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92280" y="1508760"/>
            <a:ext cx="8693640" cy="35974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 panose="020F0502020204030204"/>
              </a:rPr>
              <a:t>Cliquez pour modifier les styles du texte du masque</a:t>
            </a:r>
          </a:p>
          <a:p>
            <a:pPr marL="685800" lvl="1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Calibri" panose="020F0502020204030204"/>
              </a:rPr>
              <a:t>Deuxième niveau</a:t>
            </a:r>
          </a:p>
          <a:p>
            <a:pPr marL="1143000" lvl="2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2000" b="0" strike="noStrike" spc="-1">
                <a:solidFill>
                  <a:srgbClr val="000000"/>
                </a:solidFill>
                <a:latin typeface="Calibri" panose="020F0502020204030204"/>
              </a:rPr>
              <a:t>Troisième niveau</a:t>
            </a:r>
          </a:p>
          <a:p>
            <a:pPr marL="1600200" lvl="3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 panose="020F0502020204030204"/>
              </a:rPr>
              <a:t>Quatrième niveau</a:t>
            </a:r>
          </a:p>
          <a:p>
            <a:pPr marL="2057400" lvl="4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 panose="020F0502020204030204"/>
              </a:rPr>
              <a:t>Cinquième niveau</a:t>
            </a:r>
          </a:p>
        </p:txBody>
      </p:sp>
      <p:sp>
        <p:nvSpPr>
          <p:cNvPr id="127" name="PlaceHolder 3"/>
          <p:cNvSpPr>
            <a:spLocks noGrp="1"/>
          </p:cNvSpPr>
          <p:nvPr>
            <p:ph type="dt"/>
          </p:nvPr>
        </p:nvSpPr>
        <p:spPr>
          <a:xfrm>
            <a:off x="692280" y="5254920"/>
            <a:ext cx="2268000" cy="301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11156A85-FC90-4DA1-9652-C096C663BB44}" type="datetime">
              <a:rPr lang="fr-FR" sz="1200" b="0" strike="noStrike" spc="-1">
                <a:solidFill>
                  <a:srgbClr val="8B8B8B"/>
                </a:solidFill>
                <a:latin typeface="Calibri" panose="020F0502020204030204"/>
              </a:rPr>
              <a:t>29/02/2020</a:t>
            </a:fld>
            <a:endParaRPr lang="fr-FR" sz="1200" b="0" strike="noStrike" spc="-1">
              <a:latin typeface="Times New Roman" panose="02020603050405020304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ftr"/>
          </p:nvPr>
        </p:nvSpPr>
        <p:spPr>
          <a:xfrm>
            <a:off x="3338640" y="5254920"/>
            <a:ext cx="3401640" cy="301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fr-FR" sz="2400" b="0" strike="noStrike" spc="-1">
              <a:latin typeface="Times New Roman" panose="02020603050405020304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sldNum"/>
          </p:nvPr>
        </p:nvSpPr>
        <p:spPr>
          <a:xfrm>
            <a:off x="7118280" y="5254920"/>
            <a:ext cx="2268000" cy="301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DBD5ABE-FD81-452C-A530-B97A76E66313}" type="slidenum">
              <a:rPr lang="fr-FR" sz="1200" b="0" strike="noStrike" spc="-1">
                <a:solidFill>
                  <a:srgbClr val="8B8B8B"/>
                </a:solidFill>
                <a:latin typeface="Calibri" panose="020F0502020204030204"/>
              </a:rPr>
              <a:t>‹N°›</a:t>
            </a:fld>
            <a:endParaRPr lang="fr-FR" sz="12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359640" y="270000"/>
            <a:ext cx="9358200" cy="674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>
            <a:noAutofit/>
          </a:bodyPr>
          <a:lstStyle/>
          <a:p>
            <a:r>
              <a:rPr lang="fr-FR" sz="3200" b="1" spc="-1" dirty="0">
                <a:solidFill>
                  <a:srgbClr val="FFFFFF"/>
                </a:solidFill>
                <a:latin typeface="Noto Sans Black"/>
                <a:ea typeface="DejaVu Sans"/>
              </a:rPr>
              <a:t>Our </a:t>
            </a:r>
            <a:r>
              <a:rPr lang="fr-FR" sz="3200" b="1" spc="-1" dirty="0" err="1">
                <a:solidFill>
                  <a:srgbClr val="FFFFFF"/>
                </a:solidFill>
                <a:latin typeface="Noto Sans Black"/>
                <a:ea typeface="DejaVu Sans"/>
              </a:rPr>
              <a:t>approach</a:t>
            </a:r>
            <a:r>
              <a:rPr lang="fr-FR" sz="3200" b="1" spc="-1" dirty="0">
                <a:solidFill>
                  <a:srgbClr val="FFFFFF"/>
                </a:solidFill>
                <a:latin typeface="Noto Sans Black"/>
                <a:ea typeface="DejaVu Sans"/>
              </a:rPr>
              <a:t> and </a:t>
            </a:r>
            <a:r>
              <a:rPr lang="fr-FR" sz="3200" b="1" spc="-1" dirty="0" err="1">
                <a:solidFill>
                  <a:srgbClr val="FFFFFF"/>
                </a:solidFill>
                <a:latin typeface="Noto Sans Black"/>
                <a:ea typeface="DejaVu Sans"/>
              </a:rPr>
              <a:t>algorithms</a:t>
            </a:r>
            <a:r>
              <a:rPr lang="fr-FR" sz="3200" b="1" spc="-1" dirty="0">
                <a:solidFill>
                  <a:srgbClr val="FFFFFF"/>
                </a:solidFill>
                <a:latin typeface="Noto Sans Black"/>
                <a:ea typeface="DejaVu Sans"/>
              </a:rPr>
              <a:t> </a:t>
            </a:r>
            <a:r>
              <a:rPr lang="fr-FR" sz="3200" b="1" spc="-1" dirty="0" err="1">
                <a:solidFill>
                  <a:srgbClr val="FFFFFF"/>
                </a:solidFill>
                <a:latin typeface="Noto Sans Black"/>
                <a:ea typeface="DejaVu Sans"/>
              </a:rPr>
              <a:t>chosen</a:t>
            </a:r>
            <a:endParaRPr lang="fr-FR" sz="3200" b="1" strike="noStrike" spc="-1" dirty="0" err="1">
              <a:solidFill>
                <a:srgbClr val="FFFFFF"/>
              </a:solidFill>
              <a:latin typeface="Noto Sans Black"/>
              <a:ea typeface="DejaVu Sans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359410" y="1099820"/>
            <a:ext cx="9178290" cy="404241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rmAutofit/>
          </a:bodyPr>
          <a:lstStyle/>
          <a:p>
            <a:pPr>
              <a:spcAft>
                <a:spcPts val="1140"/>
              </a:spcAft>
            </a:pPr>
            <a:endParaRPr lang="fr-FR" sz="1600" b="1" strike="noStrike" spc="-1" dirty="0">
              <a:solidFill>
                <a:srgbClr val="1C1C1C"/>
              </a:solidFill>
              <a:latin typeface="Noto Sans SemiBold"/>
              <a:ea typeface="DejaVu Sans"/>
            </a:endParaRPr>
          </a:p>
          <a:p>
            <a:pPr>
              <a:spcAft>
                <a:spcPts val="1140"/>
              </a:spcAft>
            </a:pPr>
            <a:r>
              <a:rPr lang="fr-FR" sz="2600" b="1" spc="-1" dirty="0">
                <a:solidFill>
                  <a:srgbClr val="1C1C1C"/>
                </a:solidFill>
                <a:latin typeface="Noto Sans SemiBold"/>
                <a:ea typeface="宋体"/>
              </a:rPr>
              <a:t>  </a:t>
            </a:r>
            <a:r>
              <a:rPr lang="fr-FR" b="1" spc="-1" dirty="0">
                <a:solidFill>
                  <a:srgbClr val="1C1C1C"/>
                </a:solidFill>
                <a:latin typeface="Noto Sans SemiBold"/>
                <a:ea typeface="宋体"/>
              </a:rPr>
              <a:t> </a:t>
            </a:r>
            <a:endParaRPr lang="fr-FR" sz="2600" b="0" strike="noStrike" spc="-1">
              <a:latin typeface="Arial" panose="020B0604020202020204"/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2D3D7D05-DF39-497C-8933-6196B4591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02" y="1264033"/>
            <a:ext cx="2743199" cy="1394527"/>
          </a:xfrm>
          <a:prstGeom prst="rect">
            <a:avLst/>
          </a:prstGeom>
        </p:spPr>
      </p:pic>
      <p:pic>
        <p:nvPicPr>
          <p:cNvPr id="6" name="Image 6" descr="Une image contenant carte, texte, dessin&#10;&#10;Description générée avec un niveau de confiance très élevé">
            <a:extLst>
              <a:ext uri="{FF2B5EF4-FFF2-40B4-BE49-F238E27FC236}">
                <a16:creationId xmlns:a16="http://schemas.microsoft.com/office/drawing/2014/main" id="{DECE5A52-8721-4719-A98B-624B09F94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146" y="1386032"/>
            <a:ext cx="3617217" cy="1137861"/>
          </a:xfrm>
          <a:prstGeom prst="rect">
            <a:avLst/>
          </a:prstGeom>
        </p:spPr>
      </p:pic>
      <p:pic>
        <p:nvPicPr>
          <p:cNvPr id="8" name="Image 8" descr="Une image contenant texte, horloge, dessin&#10;&#10;Description générée avec un niveau de confiance très élevé">
            <a:extLst>
              <a:ext uri="{FF2B5EF4-FFF2-40B4-BE49-F238E27FC236}">
                <a16:creationId xmlns:a16="http://schemas.microsoft.com/office/drawing/2014/main" id="{C9303858-DE53-4800-AE84-32384AE8C8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716" y="3531834"/>
            <a:ext cx="2743198" cy="94882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241491F-43FC-49B0-9133-5E01E0A7BD6D}"/>
              </a:ext>
            </a:extLst>
          </p:cNvPr>
          <p:cNvSpPr txBox="1"/>
          <p:nvPr/>
        </p:nvSpPr>
        <p:spPr>
          <a:xfrm>
            <a:off x="1218272" y="4620984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 b="1" dirty="0">
                <a:solidFill>
                  <a:srgbClr val="1C1C1C"/>
                </a:solidFill>
                <a:latin typeface="Noto Sans SemiBold"/>
              </a:rPr>
              <a:t>BMM</a:t>
            </a:r>
          </a:p>
        </p:txBody>
      </p:sp>
      <p:pic>
        <p:nvPicPr>
          <p:cNvPr id="11" name="Image 11">
            <a:extLst>
              <a:ext uri="{FF2B5EF4-FFF2-40B4-BE49-F238E27FC236}">
                <a16:creationId xmlns:a16="http://schemas.microsoft.com/office/drawing/2014/main" id="{56F98954-3F34-4A7E-BFB1-4D14E49816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6217" y="3162049"/>
            <a:ext cx="1915476" cy="1460372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4AD03A2A-1710-4BC7-98BF-53A24548545C}"/>
              </a:ext>
            </a:extLst>
          </p:cNvPr>
          <p:cNvSpPr txBox="1"/>
          <p:nvPr/>
        </p:nvSpPr>
        <p:spPr>
          <a:xfrm>
            <a:off x="4154942" y="4655124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 b="1" dirty="0">
                <a:solidFill>
                  <a:srgbClr val="1C1C1C"/>
                </a:solidFill>
                <a:latin typeface="Noto Sans SemiBold"/>
              </a:rPr>
              <a:t>Pi </a:t>
            </a:r>
            <a:r>
              <a:rPr lang="fr-FR" sz="1600" b="1" dirty="0" err="1">
                <a:solidFill>
                  <a:srgbClr val="1C1C1C"/>
                </a:solidFill>
                <a:latin typeface="Noto Sans SemiBold"/>
              </a:rPr>
              <a:t>Estimator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778C4BF-5809-4172-A908-98C172B36208}"/>
              </a:ext>
            </a:extLst>
          </p:cNvPr>
          <p:cNvSpPr txBox="1"/>
          <p:nvPr/>
        </p:nvSpPr>
        <p:spPr>
          <a:xfrm>
            <a:off x="1064094" y="2777379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 b="1" dirty="0">
                <a:solidFill>
                  <a:srgbClr val="1C1C1C"/>
                </a:solidFill>
                <a:latin typeface="Noto Sans SemiBold"/>
              </a:rPr>
              <a:t>K-</a:t>
            </a:r>
            <a:r>
              <a:rPr lang="fr-FR" sz="1600" b="1" dirty="0" err="1">
                <a:solidFill>
                  <a:srgbClr val="1C1C1C"/>
                </a:solidFill>
                <a:latin typeface="Noto Sans SemiBold"/>
              </a:rPr>
              <a:t>Means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A1AD780-6BAF-4839-84C0-7FCF7314E083}"/>
              </a:ext>
            </a:extLst>
          </p:cNvPr>
          <p:cNvSpPr txBox="1"/>
          <p:nvPr/>
        </p:nvSpPr>
        <p:spPr>
          <a:xfrm>
            <a:off x="5033906" y="2777379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 b="1" dirty="0">
                <a:solidFill>
                  <a:srgbClr val="1C1C1C"/>
                </a:solidFill>
                <a:latin typeface="Noto Sans SemiBold"/>
              </a:rPr>
              <a:t>PCA/SVD</a:t>
            </a:r>
          </a:p>
        </p:txBody>
      </p:sp>
      <p:pic>
        <p:nvPicPr>
          <p:cNvPr id="13" name="Image 13" descr="Une image contenant texte, carte&#10;&#10;Description générée avec un niveau de confiance très élevé">
            <a:extLst>
              <a:ext uri="{FF2B5EF4-FFF2-40B4-BE49-F238E27FC236}">
                <a16:creationId xmlns:a16="http://schemas.microsoft.com/office/drawing/2014/main" id="{6BD2809E-4BBE-49B5-AE0B-8CFA8D0374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2139" y="2956592"/>
            <a:ext cx="2743200" cy="1515618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9886BE11-75F8-4ED4-8E23-101E18369F3A}"/>
              </a:ext>
            </a:extLst>
          </p:cNvPr>
          <p:cNvSpPr txBox="1"/>
          <p:nvPr/>
        </p:nvSpPr>
        <p:spPr>
          <a:xfrm>
            <a:off x="6894210" y="4620983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 b="1" dirty="0">
                <a:solidFill>
                  <a:srgbClr val="1C1C1C"/>
                </a:solidFill>
                <a:latin typeface="Noto Sans SemiBold"/>
              </a:rPr>
              <a:t>Pearson </a:t>
            </a:r>
            <a:r>
              <a:rPr lang="fr-FR" sz="1600" b="1" dirty="0" err="1">
                <a:solidFill>
                  <a:srgbClr val="1C1C1C"/>
                </a:solidFill>
                <a:latin typeface="Noto Sans SemiBold"/>
              </a:rPr>
              <a:t>correlation</a:t>
            </a:r>
          </a:p>
        </p:txBody>
      </p:sp>
    </p:spTree>
    <p:extLst>
      <p:ext uri="{BB962C8B-B14F-4D97-AF65-F5344CB8AC3E}">
        <p14:creationId xmlns:p14="http://schemas.microsoft.com/office/powerpoint/2010/main" val="1619016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10" y="1153795"/>
            <a:ext cx="5843905" cy="263906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CustomShape 1"/>
          <p:cNvSpPr/>
          <p:nvPr/>
        </p:nvSpPr>
        <p:spPr>
          <a:xfrm>
            <a:off x="359640" y="270000"/>
            <a:ext cx="9358200" cy="674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>
            <a:noAutofit/>
          </a:bodyPr>
          <a:lstStyle/>
          <a:p>
            <a:r>
              <a:rPr lang="fr-FR" sz="3200" b="1" strike="noStrike" spc="-1" dirty="0">
                <a:solidFill>
                  <a:srgbClr val="FFFFFF"/>
                </a:solidFill>
                <a:latin typeface="Noto Sans Black"/>
                <a:ea typeface="DejaVu Sans"/>
              </a:rPr>
              <a:t>Software </a:t>
            </a:r>
            <a:r>
              <a:rPr lang="fr-FR" sz="3200" b="1" spc="-1" dirty="0">
                <a:solidFill>
                  <a:srgbClr val="FFFFFF"/>
                </a:solidFill>
                <a:latin typeface="Noto Sans Black"/>
                <a:ea typeface="DejaVu Sans"/>
              </a:rPr>
              <a:t>– </a:t>
            </a:r>
            <a:r>
              <a:rPr lang="en-US" altLang="fr-FR" sz="3200" b="1" spc="-1" dirty="0">
                <a:solidFill>
                  <a:srgbClr val="FFFFFF"/>
                </a:solidFill>
                <a:latin typeface="Noto Sans Black"/>
                <a:ea typeface="DejaVu Sans"/>
              </a:rPr>
              <a:t>ARM Implementation</a:t>
            </a:r>
            <a:endParaRPr lang="fr-FR" altLang="en-US" sz="3200" b="1" strike="noStrike" spc="-1" dirty="0">
              <a:solidFill>
                <a:srgbClr val="FFFFFF"/>
              </a:solidFill>
              <a:latin typeface="Noto Sans Black"/>
              <a:ea typeface="DejaVu Sans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359410" y="1099820"/>
            <a:ext cx="9178290" cy="404241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rmAutofit/>
          </a:bodyPr>
          <a:lstStyle/>
          <a:p>
            <a:pPr>
              <a:spcAft>
                <a:spcPts val="1140"/>
              </a:spcAft>
            </a:pPr>
            <a:r>
              <a:rPr lang="fr-FR" sz="1600" b="1" spc="-1" dirty="0">
                <a:solidFill>
                  <a:srgbClr val="1C1C1C"/>
                </a:solidFill>
                <a:latin typeface="Noto Sans SemiBold"/>
                <a:ea typeface="DejaVu Sans"/>
              </a:rPr>
              <a:t>Blocks design</a:t>
            </a:r>
            <a:endParaRPr lang="fr-FR" sz="1600" b="1" strike="noStrike" spc="-1" dirty="0">
              <a:solidFill>
                <a:srgbClr val="1C1C1C"/>
              </a:solidFill>
              <a:latin typeface="Noto Sans SemiBold"/>
              <a:ea typeface="DejaVu Sans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fr-FR" sz="1400" b="1" strike="noStrike" spc="-1">
              <a:solidFill>
                <a:srgbClr val="1C1C1C"/>
              </a:solidFill>
              <a:latin typeface="Noto Sans SemiBold"/>
              <a:ea typeface="DejaVu Sans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fr-FR" sz="1400" b="1" strike="noStrike" spc="-1">
              <a:solidFill>
                <a:srgbClr val="1C1C1C"/>
              </a:solidFill>
              <a:latin typeface="Noto Sans SemiBold"/>
              <a:ea typeface="DejaVu Sans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fr-FR" sz="1400" b="1" strike="noStrike" spc="-1">
              <a:solidFill>
                <a:srgbClr val="1C1C1C"/>
              </a:solidFill>
              <a:latin typeface="Noto Sans SemiBold"/>
              <a:ea typeface="DejaVu Sans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fr-FR" sz="1400" b="1" strike="noStrike" spc="-1">
              <a:solidFill>
                <a:srgbClr val="1C1C1C"/>
              </a:solidFill>
              <a:latin typeface="Noto Sans SemiBold"/>
              <a:ea typeface="DejaVu Sans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fr-FR" sz="1400" b="1" strike="noStrike" spc="-1">
              <a:solidFill>
                <a:srgbClr val="1C1C1C"/>
              </a:solidFill>
              <a:latin typeface="Noto Sans SemiBold"/>
              <a:ea typeface="DejaVu Sans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fr-FR" sz="1400" b="1" strike="noStrike" spc="-1">
              <a:solidFill>
                <a:srgbClr val="1C1C1C"/>
              </a:solidFill>
              <a:latin typeface="Noto Sans SemiBold"/>
              <a:ea typeface="DejaVu Sans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lang="fr-FR" sz="1600" b="1" spc="-1" dirty="0">
                <a:solidFill>
                  <a:srgbClr val="1C1C1C"/>
                </a:solidFill>
                <a:latin typeface="Noto Sans SemiBold"/>
                <a:ea typeface="DejaVu Sans"/>
              </a:rPr>
              <a:t>Report</a:t>
            </a:r>
            <a:endParaRPr lang="fr-FR" sz="1400" b="1" strike="noStrike" spc="-1" dirty="0">
              <a:solidFill>
                <a:srgbClr val="1C1C1C"/>
              </a:solidFill>
              <a:latin typeface="Noto Sans SemiBold"/>
              <a:ea typeface="DejaVu Sans"/>
            </a:endParaRPr>
          </a:p>
          <a:p>
            <a:pPr>
              <a:spcAft>
                <a:spcPts val="1140"/>
              </a:spcAft>
            </a:pPr>
            <a:r>
              <a:rPr lang="fr-FR" sz="2600" b="1" spc="-1" dirty="0">
                <a:solidFill>
                  <a:srgbClr val="1C1C1C"/>
                </a:solidFill>
                <a:latin typeface="Noto Sans SemiBold"/>
                <a:ea typeface="宋体"/>
              </a:rPr>
              <a:t>  </a:t>
            </a:r>
            <a:r>
              <a:rPr lang="fr-FR" b="1" spc="-1" dirty="0">
                <a:solidFill>
                  <a:srgbClr val="1C1C1C"/>
                </a:solidFill>
                <a:latin typeface="Noto Sans SemiBold"/>
                <a:ea typeface="宋体"/>
              </a:rPr>
              <a:t> </a:t>
            </a:r>
            <a:endParaRPr lang="fr-FR" sz="2600" b="0" strike="noStrike" spc="-1">
              <a:latin typeface="Arial" panose="020B060402020202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875" y="1287145"/>
            <a:ext cx="2261870" cy="2188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图片 4"/>
          <p:cNvPicPr>
            <a:picLocks noChangeAspect="1"/>
          </p:cNvPicPr>
          <p:nvPr/>
        </p:nvPicPr>
        <p:blipFill>
          <a:blip r:embed="rId4"/>
          <a:srcRect l="1258" t="2169" b="38023"/>
          <a:stretch>
            <a:fillRect/>
          </a:stretch>
        </p:blipFill>
        <p:spPr>
          <a:xfrm>
            <a:off x="359410" y="3971925"/>
            <a:ext cx="4230370" cy="112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9165" y="3650615"/>
            <a:ext cx="4968240" cy="14420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1433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359640" y="270000"/>
            <a:ext cx="9358200" cy="674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>
            <a:noAutofit/>
          </a:bodyPr>
          <a:lstStyle/>
          <a:p>
            <a:r>
              <a:rPr lang="fr-FR" sz="3200" b="1" strike="noStrike" spc="-1" dirty="0">
                <a:solidFill>
                  <a:srgbClr val="FFFFFF"/>
                </a:solidFill>
                <a:latin typeface="Noto Sans Black"/>
                <a:ea typeface="DejaVu Sans"/>
              </a:rPr>
              <a:t>Software </a:t>
            </a:r>
            <a:r>
              <a:rPr lang="fr-FR" sz="3200" b="1" spc="-1" dirty="0">
                <a:solidFill>
                  <a:srgbClr val="FFFFFF"/>
                </a:solidFill>
                <a:latin typeface="Noto Sans Black"/>
                <a:ea typeface="DejaVu Sans"/>
              </a:rPr>
              <a:t>– </a:t>
            </a:r>
            <a:r>
              <a:rPr lang="en-US" altLang="fr-FR" sz="3200" b="1" spc="-1" dirty="0">
                <a:solidFill>
                  <a:srgbClr val="FFFFFF"/>
                </a:solidFill>
                <a:latin typeface="Noto Sans Black"/>
                <a:ea typeface="DejaVu Sans"/>
              </a:rPr>
              <a:t>ARM Implementation</a:t>
            </a:r>
            <a:endParaRPr lang="fr-FR" altLang="en-US" sz="3200" b="1" strike="noStrike" spc="-1" dirty="0">
              <a:solidFill>
                <a:srgbClr val="FFFFFF"/>
              </a:solidFill>
              <a:latin typeface="Noto Sans Black"/>
              <a:ea typeface="DejaVu Sans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359410" y="1099820"/>
            <a:ext cx="9178290" cy="404241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rmAutofit/>
          </a:bodyPr>
          <a:lstStyle/>
          <a:p>
            <a:pPr>
              <a:spcAft>
                <a:spcPts val="1140"/>
              </a:spcAft>
            </a:pPr>
            <a:r>
              <a:rPr lang="fr-FR" sz="1600" b="1" spc="-1" dirty="0">
                <a:solidFill>
                  <a:srgbClr val="1C1C1C"/>
                </a:solidFill>
                <a:latin typeface="Noto Sans SemiBold"/>
                <a:ea typeface="DejaVu Sans"/>
              </a:rPr>
              <a:t>Design on </a:t>
            </a:r>
            <a:r>
              <a:rPr lang="fr-FR" sz="1600" b="1" strike="noStrike" spc="-1" dirty="0" err="1">
                <a:solidFill>
                  <a:srgbClr val="1C1C1C"/>
                </a:solidFill>
                <a:latin typeface="Noto Sans SemiBold"/>
                <a:ea typeface="DejaVu Sans"/>
              </a:rPr>
              <a:t>Vivado</a:t>
            </a:r>
            <a:r>
              <a:rPr lang="fr-FR" sz="1600" b="1" strike="noStrike" spc="-1" dirty="0">
                <a:solidFill>
                  <a:srgbClr val="1C1C1C"/>
                </a:solidFill>
                <a:latin typeface="Noto Sans SemiBold"/>
                <a:ea typeface="DejaVu Sans"/>
              </a:rPr>
              <a:t> SDK</a:t>
            </a:r>
            <a:r>
              <a:rPr lang="fr-FR" sz="1600" b="1" spc="-1" dirty="0">
                <a:solidFill>
                  <a:srgbClr val="1C1C1C"/>
                </a:solidFill>
                <a:latin typeface="Noto Sans SemiBold"/>
                <a:ea typeface="DejaVu Sans"/>
              </a:rPr>
              <a:t> </a:t>
            </a:r>
            <a:endParaRPr lang="fr-FR" sz="1600" b="1" strike="noStrike" spc="-1">
              <a:solidFill>
                <a:srgbClr val="1C1C1C"/>
              </a:solidFill>
              <a:latin typeface="Noto Sans SemiBold"/>
              <a:ea typeface="DejaVu Sans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fr-FR" sz="2000" b="1" strike="noStrike" spc="-1">
              <a:solidFill>
                <a:srgbClr val="1C1C1C"/>
              </a:solidFill>
              <a:latin typeface="Noto Sans SemiBold"/>
              <a:ea typeface="DejaVu Sans"/>
            </a:endParaRPr>
          </a:p>
          <a:p>
            <a:pPr>
              <a:spcAft>
                <a:spcPts val="1140"/>
              </a:spcAft>
            </a:pPr>
            <a:r>
              <a:rPr lang="fr-FR" sz="1200" b="1" strike="noStrike" spc="-1" dirty="0">
                <a:solidFill>
                  <a:srgbClr val="1C1C1C"/>
                </a:solidFill>
                <a:latin typeface="Noto Sans SemiBold"/>
                <a:ea typeface="DejaVu Sans"/>
              </a:rPr>
              <a:t>1/ </a:t>
            </a:r>
            <a:r>
              <a:rPr lang="fr-FR" sz="1200" b="1" spc="-1" dirty="0">
                <a:solidFill>
                  <a:srgbClr val="1C1C1C"/>
                </a:solidFill>
                <a:latin typeface="Noto Sans SemiBold"/>
                <a:ea typeface="DejaVu Sans"/>
                <a:sym typeface="+mn-ea"/>
              </a:rPr>
              <a:t>Tools Chain : </a:t>
            </a:r>
            <a:r>
              <a:rPr lang="fr-FR" sz="1200" b="1" spc="-1" dirty="0" err="1">
                <a:solidFill>
                  <a:srgbClr val="1C1C1C"/>
                </a:solidFill>
                <a:latin typeface="Noto Sans SemiBold"/>
                <a:ea typeface="DejaVu Sans"/>
                <a:sym typeface="+mn-ea"/>
              </a:rPr>
              <a:t>Xilinx</a:t>
            </a:r>
            <a:r>
              <a:rPr lang="fr-FR" sz="1200" b="1" spc="-1" dirty="0">
                <a:solidFill>
                  <a:srgbClr val="1C1C1C"/>
                </a:solidFill>
                <a:latin typeface="Noto Sans SemiBold"/>
                <a:ea typeface="DejaVu Sans"/>
                <a:sym typeface="+mn-ea"/>
              </a:rPr>
              <a:t> ARM v7 GNU </a:t>
            </a:r>
            <a:r>
              <a:rPr lang="fr-FR" sz="1200" b="1" spc="-1" dirty="0" err="1">
                <a:solidFill>
                  <a:srgbClr val="1C1C1C"/>
                </a:solidFill>
                <a:latin typeface="Noto Sans SemiBold"/>
                <a:ea typeface="DejaVu Sans"/>
                <a:sym typeface="+mn-ea"/>
              </a:rPr>
              <a:t>Toolchain</a:t>
            </a:r>
            <a:r>
              <a:rPr lang="fr-FR" sz="1200" b="1" spc="-1" dirty="0">
                <a:solidFill>
                  <a:srgbClr val="1C1C1C"/>
                </a:solidFill>
                <a:latin typeface="Noto Sans SemiBold"/>
                <a:ea typeface="DejaVu Sans"/>
                <a:sym typeface="+mn-ea"/>
              </a:rPr>
              <a:t> </a:t>
            </a:r>
            <a:endParaRPr lang="fr-FR" sz="1200" b="1" spc="-1" dirty="0">
              <a:solidFill>
                <a:srgbClr val="1C1C1C"/>
              </a:solidFill>
              <a:latin typeface="Noto Sans SemiBold"/>
              <a:ea typeface="DejaVu Sans"/>
            </a:endParaRPr>
          </a:p>
          <a:p>
            <a:pPr>
              <a:spcAft>
                <a:spcPts val="1140"/>
              </a:spcAft>
            </a:pPr>
            <a:r>
              <a:rPr lang="fr-FR" sz="1200" b="1" spc="-1" dirty="0">
                <a:solidFill>
                  <a:srgbClr val="1C1C1C"/>
                </a:solidFill>
                <a:latin typeface="Noto Sans SemiBold"/>
                <a:ea typeface="DejaVu Sans"/>
                <a:sym typeface="+mn-ea"/>
              </a:rPr>
              <a:t>    </a:t>
            </a:r>
            <a:r>
              <a:rPr lang="fr-FR" sz="1200" b="1" spc="-1" dirty="0" err="1">
                <a:solidFill>
                  <a:srgbClr val="1C1C1C"/>
                </a:solidFill>
                <a:latin typeface="Noto Sans SemiBold"/>
                <a:ea typeface="DejaVu Sans"/>
                <a:sym typeface="+mn-ea"/>
              </a:rPr>
              <a:t>Generator</a:t>
            </a:r>
            <a:r>
              <a:rPr lang="fr-FR" sz="1200" b="1" spc="-1" dirty="0">
                <a:solidFill>
                  <a:srgbClr val="1C1C1C"/>
                </a:solidFill>
                <a:latin typeface="Noto Sans SemiBold"/>
                <a:ea typeface="DejaVu Sans"/>
                <a:sym typeface="+mn-ea"/>
              </a:rPr>
              <a:t> : GNU </a:t>
            </a:r>
            <a:r>
              <a:rPr lang="fr-FR" sz="1200" b="1" spc="-1" dirty="0" err="1">
                <a:solidFill>
                  <a:srgbClr val="1C1C1C"/>
                </a:solidFill>
                <a:latin typeface="Noto Sans SemiBold"/>
                <a:ea typeface="DejaVu Sans"/>
                <a:sym typeface="+mn-ea"/>
              </a:rPr>
              <a:t>make</a:t>
            </a:r>
            <a:endParaRPr lang="fr-FR" sz="1200" b="1" spc="-1" dirty="0">
              <a:solidFill>
                <a:srgbClr val="1C1C1C"/>
              </a:solidFill>
              <a:latin typeface="Noto Sans SemiBold"/>
              <a:ea typeface="DejaVu Sans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fr-FR" sz="1200" b="1" spc="-1">
              <a:solidFill>
                <a:srgbClr val="1C1C1C"/>
              </a:solidFill>
              <a:latin typeface="Noto Sans SemiBold"/>
              <a:ea typeface="DejaVu Sans"/>
              <a:sym typeface="+mn-ea"/>
            </a:endParaRPr>
          </a:p>
          <a:p>
            <a:pPr>
              <a:spcAft>
                <a:spcPts val="1140"/>
              </a:spcAft>
            </a:pPr>
            <a:r>
              <a:rPr lang="fr-FR" sz="1200" b="1" spc="-1" dirty="0">
                <a:solidFill>
                  <a:srgbClr val="1C1C1C"/>
                </a:solidFill>
                <a:latin typeface="Noto Sans SemiBold"/>
                <a:ea typeface="DejaVu Sans"/>
                <a:sym typeface="+mn-ea"/>
              </a:rPr>
              <a:t>2/ Modification of </a:t>
            </a:r>
            <a:r>
              <a:rPr lang="fr-FR" sz="1200" b="1" spc="-1" dirty="0" err="1">
                <a:solidFill>
                  <a:srgbClr val="1C1C1C"/>
                </a:solidFill>
                <a:latin typeface="Noto Sans SemiBold"/>
                <a:ea typeface="DejaVu Sans"/>
                <a:sym typeface="+mn-ea"/>
              </a:rPr>
              <a:t>heap</a:t>
            </a:r>
            <a:r>
              <a:rPr lang="fr-FR" sz="1200" b="1" spc="-1" dirty="0">
                <a:solidFill>
                  <a:srgbClr val="1C1C1C"/>
                </a:solidFill>
                <a:latin typeface="Noto Sans SemiBold"/>
                <a:ea typeface="DejaVu Sans"/>
                <a:sym typeface="+mn-ea"/>
              </a:rPr>
              <a:t> and stack sizes :</a:t>
            </a:r>
            <a:endParaRPr lang="fr-FR" sz="1200" b="1" spc="-1" dirty="0">
              <a:solidFill>
                <a:srgbClr val="1C1C1C"/>
              </a:solidFill>
              <a:latin typeface="Noto Sans SemiBold"/>
              <a:ea typeface="DejaVu Sans"/>
            </a:endParaRPr>
          </a:p>
          <a:p>
            <a:pPr>
              <a:spcAft>
                <a:spcPts val="1140"/>
              </a:spcAft>
            </a:pPr>
            <a:r>
              <a:rPr lang="fr-FR" sz="1200" b="1" spc="-1" dirty="0">
                <a:solidFill>
                  <a:srgbClr val="1C1C1C"/>
                </a:solidFill>
                <a:latin typeface="Noto Sans SemiBold"/>
                <a:ea typeface="DejaVu Sans"/>
                <a:sym typeface="+mn-ea"/>
              </a:rPr>
              <a:t>    1 KB </a:t>
            </a:r>
            <a:r>
              <a:rPr lang="en-US" altLang="zh-CN" sz="1200" b="1" spc="-1" dirty="0">
                <a:solidFill>
                  <a:srgbClr val="1C1C1C"/>
                </a:solidFill>
                <a:latin typeface="Noto Sans SemiBold"/>
                <a:ea typeface="宋体"/>
                <a:sym typeface="+mn-ea"/>
              </a:rPr>
              <a:t>(</a:t>
            </a:r>
            <a:r>
              <a:rPr lang="fr-FR" altLang="en-US" sz="1200" b="1" spc="-1" dirty="0">
                <a:solidFill>
                  <a:srgbClr val="1C1C1C"/>
                </a:solidFill>
                <a:latin typeface="Noto Sans SemiBold"/>
                <a:ea typeface="宋体"/>
                <a:sym typeface="+mn-ea"/>
              </a:rPr>
              <a:t>par défaut</a:t>
            </a:r>
            <a:r>
              <a:rPr lang="en-US" altLang="zh-CN" sz="1200" b="1" spc="-1" dirty="0">
                <a:solidFill>
                  <a:srgbClr val="1C1C1C"/>
                </a:solidFill>
                <a:latin typeface="Noto Sans SemiBold"/>
                <a:ea typeface="宋体"/>
                <a:sym typeface="+mn-ea"/>
              </a:rPr>
              <a:t>) → </a:t>
            </a:r>
            <a:r>
              <a:rPr lang="fr-FR" altLang="en-US" sz="1200" b="1" spc="-1" dirty="0">
                <a:solidFill>
                  <a:srgbClr val="1C1C1C"/>
                </a:solidFill>
                <a:latin typeface="Noto Sans SemiBold"/>
                <a:ea typeface="宋体"/>
                <a:sym typeface="+mn-ea"/>
              </a:rPr>
              <a:t>250 MB</a:t>
            </a:r>
            <a:endParaRPr lang="fr-FR" sz="1200" b="1" spc="-1" dirty="0">
              <a:solidFill>
                <a:srgbClr val="1C1C1C"/>
              </a:solidFill>
              <a:latin typeface="Noto Sans SemiBold"/>
              <a:ea typeface="宋体"/>
              <a:sym typeface="+mn-ea"/>
            </a:endParaRPr>
          </a:p>
          <a:p>
            <a:pPr>
              <a:spcAft>
                <a:spcPts val="1140"/>
              </a:spcAft>
            </a:pPr>
            <a:r>
              <a:rPr lang="fr-FR" sz="1400" b="1" spc="-1" dirty="0">
                <a:solidFill>
                  <a:srgbClr val="1C1C1C"/>
                </a:solidFill>
                <a:latin typeface="Noto Sans SemiBold"/>
                <a:ea typeface="DejaVu Sans"/>
              </a:rPr>
              <a:t>  </a:t>
            </a:r>
            <a:endParaRPr lang="fr-FR" sz="1400" b="1" strike="noStrike" spc="-1" dirty="0">
              <a:solidFill>
                <a:srgbClr val="1C1C1C"/>
              </a:solidFill>
              <a:latin typeface="Noto Sans SemiBold"/>
              <a:ea typeface="DejaVu San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534535" y="1598295"/>
            <a:ext cx="5182870" cy="2782570"/>
            <a:chOff x="3945" y="3961"/>
            <a:chExt cx="7696" cy="4136"/>
          </a:xfrm>
        </p:grpSpPr>
        <p:pic>
          <p:nvPicPr>
            <p:cNvPr id="37" name="图片 14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3"/>
            <a:srcRect r="322" b="33130"/>
            <a:stretch>
              <a:fillRect/>
            </a:stretch>
          </p:blipFill>
          <p:spPr>
            <a:xfrm>
              <a:off x="3945" y="3961"/>
              <a:ext cx="7696" cy="41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椭圆 4"/>
            <p:cNvSpPr/>
            <p:nvPr/>
          </p:nvSpPr>
          <p:spPr>
            <a:xfrm>
              <a:off x="7618" y="6227"/>
              <a:ext cx="3167" cy="67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AR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70" y="1113114"/>
            <a:ext cx="7394210" cy="3917812"/>
          </a:xfrm>
          <a:prstGeom prst="rect">
            <a:avLst/>
          </a:prstGeom>
        </p:spPr>
      </p:pic>
      <p:sp>
        <p:nvSpPr>
          <p:cNvPr id="173" name="CustomShape 1"/>
          <p:cNvSpPr/>
          <p:nvPr/>
        </p:nvSpPr>
        <p:spPr>
          <a:xfrm>
            <a:off x="359640" y="270000"/>
            <a:ext cx="9358200" cy="674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>
            <a:noAutofit/>
          </a:bodyPr>
          <a:lstStyle/>
          <a:p>
            <a:r>
              <a:rPr lang="fr-FR" sz="3200" b="1" strike="noStrike" spc="-1" dirty="0">
                <a:solidFill>
                  <a:srgbClr val="FFFFFF"/>
                </a:solidFill>
                <a:latin typeface="Noto Sans Black"/>
                <a:ea typeface="DejaVu Sans"/>
              </a:rPr>
              <a:t>Software </a:t>
            </a:r>
            <a:r>
              <a:rPr lang="fr-FR" sz="3200" b="1" spc="-1" dirty="0">
                <a:solidFill>
                  <a:srgbClr val="FFFFFF"/>
                </a:solidFill>
                <a:latin typeface="Noto Sans Black"/>
                <a:ea typeface="DejaVu Sans"/>
              </a:rPr>
              <a:t>– </a:t>
            </a:r>
            <a:r>
              <a:rPr lang="fr-FR" altLang="en-US" sz="3200" b="1" spc="-1" dirty="0">
                <a:solidFill>
                  <a:srgbClr val="FFFFFF"/>
                </a:solidFill>
                <a:latin typeface="Noto Sans Black"/>
                <a:ea typeface="DejaVu Sans"/>
              </a:rPr>
              <a:t>ARM </a:t>
            </a:r>
            <a:r>
              <a:rPr lang="fr-FR" altLang="en-US" sz="3200" b="1" spc="-1" dirty="0" err="1">
                <a:solidFill>
                  <a:srgbClr val="FFFFFF"/>
                </a:solidFill>
                <a:latin typeface="Noto Sans Black"/>
                <a:ea typeface="DejaVu Sans"/>
              </a:rPr>
              <a:t>Implementation</a:t>
            </a:r>
            <a:endParaRPr lang="fr-FR" altLang="en-US" sz="3200" b="1" strike="noStrike" spc="-1" dirty="0" err="1">
              <a:solidFill>
                <a:srgbClr val="FFFFFF"/>
              </a:solidFill>
              <a:latin typeface="Noto Sans Black"/>
              <a:ea typeface="DejaVu Sans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358775" y="1108075"/>
            <a:ext cx="9178290" cy="404241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0"/>
              </a:spcAft>
            </a:pPr>
            <a:endParaRPr lang="fr-FR" sz="1600" b="1" strike="noStrike" spc="-1">
              <a:solidFill>
                <a:srgbClr val="1C1C1C"/>
              </a:solidFill>
              <a:latin typeface="Noto Sans SemiBold"/>
              <a:ea typeface="DejaVu Sans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lang="fr-FR" sz="2600" b="1" strike="noStrike" spc="-1">
                <a:solidFill>
                  <a:srgbClr val="1C1C1C"/>
                </a:solidFill>
                <a:latin typeface="Noto Sans SemiBold"/>
                <a:ea typeface="DejaVu Sans"/>
              </a:rPr>
              <a:t>  </a:t>
            </a:r>
            <a:r>
              <a:rPr lang="fr-FR" sz="1800" b="1" strike="noStrike" spc="-1">
                <a:solidFill>
                  <a:srgbClr val="1C1C1C"/>
                </a:solidFill>
                <a:latin typeface="Noto Sans SemiBold"/>
                <a:ea typeface="宋体" panose="02010600030101010101" pitchFamily="2" charset="-122"/>
              </a:rPr>
              <a:t> </a:t>
            </a:r>
            <a:endParaRPr lang="fr-FR" sz="26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402" y="1099820"/>
            <a:ext cx="6116320" cy="294894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CustomShape 1"/>
          <p:cNvSpPr/>
          <p:nvPr/>
        </p:nvSpPr>
        <p:spPr>
          <a:xfrm>
            <a:off x="359640" y="270000"/>
            <a:ext cx="9358200" cy="674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>
            <a:noAutofit/>
          </a:bodyPr>
          <a:lstStyle/>
          <a:p>
            <a:r>
              <a:rPr lang="fr-FR" sz="3200" b="1" strike="noStrike" spc="-1" dirty="0">
                <a:solidFill>
                  <a:srgbClr val="FFFFFF"/>
                </a:solidFill>
                <a:latin typeface="Noto Sans Black"/>
                <a:ea typeface="DejaVu Sans"/>
              </a:rPr>
              <a:t>Software </a:t>
            </a:r>
            <a:r>
              <a:rPr lang="fr-FR" sz="3200" b="1" spc="-1" dirty="0">
                <a:solidFill>
                  <a:srgbClr val="FFFFFF"/>
                </a:solidFill>
                <a:latin typeface="Noto Sans Black"/>
                <a:ea typeface="DejaVu Sans"/>
              </a:rPr>
              <a:t>– </a:t>
            </a:r>
            <a:r>
              <a:rPr lang="en-US" altLang="fr-FR" sz="3200" b="1" spc="-1" dirty="0">
                <a:solidFill>
                  <a:srgbClr val="FFFFFF"/>
                </a:solidFill>
                <a:latin typeface="Noto Sans Black"/>
                <a:ea typeface="DejaVu Sans"/>
              </a:rPr>
              <a:t>ARM</a:t>
            </a:r>
            <a:r>
              <a:rPr lang="en-US" altLang="fr-FR" sz="3200" b="1" strike="noStrike" spc="-1" dirty="0">
                <a:solidFill>
                  <a:srgbClr val="FFFFFF"/>
                </a:solidFill>
                <a:latin typeface="Noto Sans Black"/>
                <a:ea typeface="DejaVu Sans"/>
              </a:rPr>
              <a:t> </a:t>
            </a:r>
            <a:r>
              <a:rPr lang="en-US" altLang="fr-FR" sz="3200" b="1" spc="-1" dirty="0">
                <a:solidFill>
                  <a:srgbClr val="FFFFFF"/>
                </a:solidFill>
                <a:latin typeface="Noto Sans Black"/>
                <a:ea typeface="DejaVu Sans"/>
              </a:rPr>
              <a:t>Implementation</a:t>
            </a:r>
            <a:endParaRPr lang="fr-FR" altLang="en-US" sz="3200" b="1" strike="noStrike" spc="-1" dirty="0">
              <a:solidFill>
                <a:srgbClr val="FFFFFF"/>
              </a:solidFill>
              <a:latin typeface="Noto Sans Black"/>
              <a:ea typeface="DejaVu Sans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359410" y="1099820"/>
            <a:ext cx="9178290" cy="404241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rmAutofit/>
          </a:bodyPr>
          <a:lstStyle/>
          <a:p>
            <a:pPr>
              <a:spcAft>
                <a:spcPts val="1140"/>
              </a:spcAft>
            </a:pPr>
            <a:r>
              <a:rPr lang="fr-FR" sz="1600" b="1" spc="-1" dirty="0">
                <a:solidFill>
                  <a:srgbClr val="1C1C1C"/>
                </a:solidFill>
                <a:latin typeface="Noto Sans SemiBold"/>
                <a:ea typeface="DejaVu Sans"/>
              </a:rPr>
              <a:t>Software </a:t>
            </a:r>
            <a:r>
              <a:rPr lang="fr-FR" sz="1600" b="1" spc="-1" dirty="0" err="1">
                <a:solidFill>
                  <a:srgbClr val="1C1C1C"/>
                </a:solidFill>
                <a:latin typeface="Noto Sans SemiBold"/>
                <a:ea typeface="DejaVu Sans"/>
              </a:rPr>
              <a:t>optimization</a:t>
            </a:r>
            <a:endParaRPr lang="fr-FR" sz="1600" b="1" strike="noStrike" spc="-1">
              <a:solidFill>
                <a:srgbClr val="1C1C1C"/>
              </a:solidFill>
              <a:latin typeface="Noto Sans SemiBold"/>
              <a:ea typeface="DejaVu Sans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fr-FR" sz="1200" b="1" strike="noStrike" spc="-1">
              <a:solidFill>
                <a:srgbClr val="1C1C1C"/>
              </a:solidFill>
              <a:latin typeface="Noto Sans SemiBold"/>
              <a:ea typeface="DejaVu Sans"/>
            </a:endParaRPr>
          </a:p>
          <a:p>
            <a:pPr>
              <a:spcAft>
                <a:spcPts val="1140"/>
              </a:spcAft>
            </a:pPr>
            <a:r>
              <a:rPr lang="fr-FR" sz="1200" b="1" spc="-1" dirty="0" err="1">
                <a:solidFill>
                  <a:srgbClr val="0000FF"/>
                </a:solidFill>
                <a:latin typeface="Noto Sans SemiBold"/>
                <a:ea typeface="DejaVu Sans"/>
              </a:rPr>
              <a:t>Three</a:t>
            </a:r>
            <a:r>
              <a:rPr lang="fr-FR" sz="1200" b="1" spc="-1" dirty="0">
                <a:solidFill>
                  <a:srgbClr val="0000FF"/>
                </a:solidFill>
                <a:latin typeface="Noto Sans SemiBold"/>
                <a:ea typeface="DejaVu Sans"/>
              </a:rPr>
              <a:t> main aspects </a:t>
            </a:r>
            <a:r>
              <a:rPr lang="fr-FR" sz="1200" b="1" strike="noStrike" spc="-1" dirty="0">
                <a:solidFill>
                  <a:srgbClr val="0000FF"/>
                </a:solidFill>
                <a:latin typeface="Noto Sans SemiBold"/>
                <a:ea typeface="DejaVu Sans"/>
              </a:rPr>
              <a:t>:</a:t>
            </a:r>
            <a:r>
              <a:rPr lang="fr-FR" sz="1200" b="1" spc="-1" dirty="0">
                <a:solidFill>
                  <a:srgbClr val="1C1C1C"/>
                </a:solidFill>
                <a:latin typeface="Noto Sans SemiBold"/>
                <a:ea typeface="DejaVu Sans"/>
              </a:rPr>
              <a:t>  </a:t>
            </a:r>
            <a:endParaRPr lang="fr-FR" sz="1200" b="1" strike="noStrike" spc="-1" dirty="0">
              <a:solidFill>
                <a:srgbClr val="1C1C1C"/>
              </a:solidFill>
              <a:latin typeface="Noto Sans SemiBold"/>
              <a:ea typeface="DejaVu Sans"/>
            </a:endParaRPr>
          </a:p>
          <a:p>
            <a:pPr>
              <a:spcAft>
                <a:spcPts val="1140"/>
              </a:spcAft>
            </a:pPr>
            <a:r>
              <a:rPr lang="fr-FR" sz="1200" b="1" spc="-1" dirty="0">
                <a:solidFill>
                  <a:srgbClr val="1C1C1C"/>
                </a:solidFill>
                <a:latin typeface="Noto Sans SemiBold"/>
                <a:ea typeface="DejaVu Sans"/>
              </a:rPr>
              <a:t>   </a:t>
            </a:r>
            <a:r>
              <a:rPr lang="fr-FR" sz="1200" b="1" strike="noStrike" spc="-1" dirty="0">
                <a:solidFill>
                  <a:srgbClr val="1C1C1C"/>
                </a:solidFill>
                <a:latin typeface="Noto Sans SemiBold"/>
                <a:ea typeface="DejaVu Sans"/>
              </a:rPr>
              <a:t> 1/ </a:t>
            </a:r>
            <a:r>
              <a:rPr lang="fr-FR" sz="1200" b="1" spc="-1" dirty="0">
                <a:solidFill>
                  <a:srgbClr val="1C1C1C"/>
                </a:solidFill>
                <a:latin typeface="Noto Sans SemiBold"/>
                <a:ea typeface="DejaVu Sans"/>
              </a:rPr>
              <a:t>branches </a:t>
            </a:r>
            <a:r>
              <a:rPr lang="fr-FR" sz="1200" b="1" spc="-1" dirty="0" err="1">
                <a:solidFill>
                  <a:srgbClr val="1C1C1C"/>
                </a:solidFill>
                <a:latin typeface="Noto Sans SemiBold"/>
                <a:ea typeface="DejaVu Sans"/>
              </a:rPr>
              <a:t>delays</a:t>
            </a:r>
            <a:endParaRPr lang="fr-FR" sz="1200" b="1" strike="noStrike" spc="-1" dirty="0">
              <a:solidFill>
                <a:srgbClr val="1C1C1C"/>
              </a:solidFill>
              <a:latin typeface="Noto Sans SemiBold"/>
              <a:ea typeface="DejaVu Sans"/>
            </a:endParaRPr>
          </a:p>
          <a:p>
            <a:pPr>
              <a:spcAft>
                <a:spcPts val="1140"/>
              </a:spcAft>
            </a:pPr>
            <a:r>
              <a:rPr lang="fr-FR" sz="1200" b="1" spc="-1" dirty="0">
                <a:solidFill>
                  <a:srgbClr val="1C1C1C"/>
                </a:solidFill>
                <a:latin typeface="Noto Sans SemiBold"/>
                <a:ea typeface="DejaVu Sans"/>
              </a:rPr>
              <a:t>   </a:t>
            </a:r>
            <a:r>
              <a:rPr lang="fr-FR" sz="1200" b="1" strike="noStrike" spc="-1" dirty="0">
                <a:solidFill>
                  <a:srgbClr val="1C1C1C"/>
                </a:solidFill>
                <a:latin typeface="Noto Sans SemiBold"/>
                <a:ea typeface="DejaVu Sans"/>
              </a:rPr>
              <a:t> 2/ </a:t>
            </a:r>
            <a:r>
              <a:rPr lang="fr-FR" sz="1200" b="1" spc="-1" dirty="0">
                <a:solidFill>
                  <a:srgbClr val="1C1C1C"/>
                </a:solidFill>
                <a:latin typeface="Noto Sans SemiBold"/>
                <a:ea typeface="DejaVu Sans"/>
              </a:rPr>
              <a:t>use of</a:t>
            </a:r>
            <a:r>
              <a:rPr lang="fr-FR" sz="1200" b="1" strike="noStrike" spc="-1" dirty="0">
                <a:solidFill>
                  <a:srgbClr val="1C1C1C"/>
                </a:solidFill>
                <a:latin typeface="Noto Sans SemiBold"/>
                <a:ea typeface="DejaVu Sans"/>
              </a:rPr>
              <a:t> cache</a:t>
            </a:r>
          </a:p>
          <a:p>
            <a:pPr>
              <a:spcAft>
                <a:spcPts val="1140"/>
              </a:spcAft>
            </a:pPr>
            <a:r>
              <a:rPr lang="fr-FR" sz="1200" b="1" spc="-1" dirty="0">
                <a:solidFill>
                  <a:srgbClr val="1C1C1C"/>
                </a:solidFill>
                <a:latin typeface="Noto Sans SemiBold"/>
                <a:ea typeface="DejaVu Sans"/>
                <a:sym typeface="+mn-ea"/>
              </a:rPr>
              <a:t>    3/ data </a:t>
            </a:r>
            <a:r>
              <a:rPr lang="fr-FR" sz="1200" b="1" spc="-1" dirty="0" err="1">
                <a:solidFill>
                  <a:srgbClr val="1C1C1C"/>
                </a:solidFill>
                <a:latin typeface="Noto Sans SemiBold"/>
                <a:ea typeface="DejaVu Sans"/>
                <a:sym typeface="+mn-ea"/>
              </a:rPr>
              <a:t>dependencies</a:t>
            </a:r>
            <a:r>
              <a:rPr lang="fr-FR" sz="1200" b="1" spc="-1" dirty="0">
                <a:solidFill>
                  <a:srgbClr val="1C1C1C"/>
                </a:solidFill>
                <a:latin typeface="Noto Sans SemiBold"/>
                <a:ea typeface="DejaVu Sans"/>
                <a:sym typeface="+mn-ea"/>
              </a:rPr>
              <a:t> </a:t>
            </a:r>
          </a:p>
          <a:p>
            <a:pPr>
              <a:spcAft>
                <a:spcPts val="1140"/>
              </a:spcAft>
            </a:pPr>
            <a:r>
              <a:rPr lang="fr-FR" sz="1200" b="1" spc="-1" dirty="0" err="1">
                <a:solidFill>
                  <a:srgbClr val="0000FF"/>
                </a:solidFill>
                <a:latin typeface="Noto Sans SemiBold"/>
                <a:ea typeface="DejaVu Sans"/>
                <a:sym typeface="+mn-ea"/>
              </a:rPr>
              <a:t>Optimization</a:t>
            </a:r>
            <a:r>
              <a:rPr lang="fr-FR" sz="1200" b="1" spc="-1" dirty="0">
                <a:solidFill>
                  <a:srgbClr val="0000FF"/>
                </a:solidFill>
                <a:latin typeface="Noto Sans SemiBold"/>
                <a:ea typeface="DejaVu Sans"/>
                <a:sym typeface="+mn-ea"/>
              </a:rPr>
              <a:t> options for GNU :</a:t>
            </a:r>
            <a:endParaRPr lang="fr-FR" sz="1200" b="1" spc="-1" dirty="0">
              <a:solidFill>
                <a:srgbClr val="0000FF"/>
              </a:solidFill>
              <a:latin typeface="Noto Sans SemiBold"/>
              <a:ea typeface="DejaVu Sans"/>
            </a:endParaRPr>
          </a:p>
          <a:p>
            <a:pPr>
              <a:spcAft>
                <a:spcPts val="1140"/>
              </a:spcAft>
            </a:pPr>
            <a:r>
              <a:rPr lang="fr-FR" sz="1200" b="1" spc="-1" dirty="0">
                <a:solidFill>
                  <a:srgbClr val="1C1C1C"/>
                </a:solidFill>
                <a:latin typeface="Noto Sans SemiBold"/>
                <a:ea typeface="DejaVu Sans"/>
                <a:sym typeface="+mn-ea"/>
              </a:rPr>
              <a:t>    - O0 : no </a:t>
            </a:r>
            <a:r>
              <a:rPr lang="fr-FR" sz="1200" b="1" spc="-1" dirty="0" err="1">
                <a:solidFill>
                  <a:srgbClr val="1C1C1C"/>
                </a:solidFill>
                <a:latin typeface="Noto Sans SemiBold"/>
                <a:ea typeface="DejaVu Sans"/>
                <a:sym typeface="+mn-ea"/>
              </a:rPr>
              <a:t>optimization</a:t>
            </a:r>
            <a:endParaRPr lang="fr-FR" sz="1200" b="1" spc="-1" dirty="0" err="1">
              <a:solidFill>
                <a:srgbClr val="1C1C1C"/>
              </a:solidFill>
              <a:latin typeface="Noto Sans SemiBold"/>
              <a:ea typeface="DejaVu Sans"/>
            </a:endParaRPr>
          </a:p>
          <a:p>
            <a:pPr>
              <a:spcAft>
                <a:spcPts val="1140"/>
              </a:spcAft>
            </a:pPr>
            <a:r>
              <a:rPr lang="fr-FR" sz="1200" b="1" spc="-1" dirty="0">
                <a:solidFill>
                  <a:srgbClr val="1C1C1C"/>
                </a:solidFill>
                <a:latin typeface="Noto Sans SemiBold"/>
                <a:ea typeface="DejaVu Sans"/>
                <a:sym typeface="+mn-ea"/>
              </a:rPr>
              <a:t>    - O1 : </a:t>
            </a:r>
            <a:r>
              <a:rPr lang="fr-FR" sz="1200" b="1" spc="-1" dirty="0" err="1">
                <a:solidFill>
                  <a:srgbClr val="1C1C1C"/>
                </a:solidFill>
                <a:latin typeface="Noto Sans SemiBold"/>
                <a:ea typeface="DejaVu Sans"/>
                <a:sym typeface="+mn-ea"/>
              </a:rPr>
              <a:t>optimization</a:t>
            </a:r>
            <a:r>
              <a:rPr lang="fr-FR" sz="1200" b="1" spc="-1" dirty="0">
                <a:solidFill>
                  <a:srgbClr val="1C1C1C"/>
                </a:solidFill>
                <a:latin typeface="Noto Sans SemiBold"/>
                <a:ea typeface="DejaVu Sans"/>
                <a:sym typeface="+mn-ea"/>
              </a:rPr>
              <a:t> on branches</a:t>
            </a:r>
            <a:endParaRPr lang="fr-FR" sz="1200" b="1" spc="-1" dirty="0">
              <a:solidFill>
                <a:srgbClr val="1C1C1C"/>
              </a:solidFill>
              <a:latin typeface="Noto Sans SemiBold"/>
              <a:ea typeface="DejaVu Sans"/>
            </a:endParaRPr>
          </a:p>
          <a:p>
            <a:pPr>
              <a:spcAft>
                <a:spcPts val="1140"/>
              </a:spcAft>
            </a:pPr>
            <a:r>
              <a:rPr lang="fr-FR" sz="1200" b="1" spc="-1" dirty="0">
                <a:solidFill>
                  <a:srgbClr val="1C1C1C"/>
                </a:solidFill>
                <a:latin typeface="Noto Sans SemiBold"/>
                <a:ea typeface="DejaVu Sans"/>
                <a:sym typeface="+mn-ea"/>
              </a:rPr>
              <a:t>    - O2 : </a:t>
            </a:r>
            <a:r>
              <a:rPr lang="fr-FR" sz="1200" b="1" spc="-1" dirty="0" err="1">
                <a:solidFill>
                  <a:srgbClr val="1C1C1C"/>
                </a:solidFill>
                <a:latin typeface="Noto Sans SemiBold"/>
                <a:ea typeface="DejaVu Sans"/>
                <a:sym typeface="+mn-ea"/>
              </a:rPr>
              <a:t>optimization</a:t>
            </a:r>
            <a:r>
              <a:rPr lang="fr-FR" sz="1200" b="1" spc="-1" dirty="0">
                <a:solidFill>
                  <a:srgbClr val="1C1C1C"/>
                </a:solidFill>
                <a:latin typeface="Noto Sans SemiBold"/>
                <a:ea typeface="DejaVu Sans"/>
                <a:sym typeface="+mn-ea"/>
              </a:rPr>
              <a:t> at the </a:t>
            </a:r>
            <a:r>
              <a:rPr lang="fr-FR" sz="1200" b="1" spc="-1" dirty="0" err="1">
                <a:solidFill>
                  <a:srgbClr val="1C1C1C"/>
                </a:solidFill>
                <a:latin typeface="Noto Sans SemiBold"/>
                <a:ea typeface="DejaVu Sans"/>
                <a:sym typeface="+mn-ea"/>
              </a:rPr>
              <a:t>registers</a:t>
            </a:r>
            <a:r>
              <a:rPr lang="fr-FR" sz="1200" b="1" spc="-1" dirty="0">
                <a:solidFill>
                  <a:srgbClr val="1C1C1C"/>
                </a:solidFill>
                <a:latin typeface="Noto Sans SemiBold"/>
                <a:ea typeface="DejaVu Sans"/>
                <a:sym typeface="+mn-ea"/>
              </a:rPr>
              <a:t> and instruction level</a:t>
            </a:r>
            <a:endParaRPr lang="fr-FR" sz="1200" b="1" spc="-1" dirty="0">
              <a:solidFill>
                <a:srgbClr val="1C1C1C"/>
              </a:solidFill>
              <a:latin typeface="Noto Sans SemiBold"/>
              <a:ea typeface="DejaVu Sans"/>
            </a:endParaRPr>
          </a:p>
          <a:p>
            <a:pPr>
              <a:spcAft>
                <a:spcPts val="1140"/>
              </a:spcAft>
            </a:pPr>
            <a:r>
              <a:rPr lang="fr-FR" sz="1200" b="1" spc="-1" dirty="0">
                <a:solidFill>
                  <a:srgbClr val="1C1C1C"/>
                </a:solidFill>
                <a:latin typeface="Noto Sans SemiBold"/>
                <a:ea typeface="DejaVu Sans"/>
                <a:sym typeface="+mn-ea"/>
              </a:rPr>
              <a:t>    - O3 : </a:t>
            </a:r>
            <a:r>
              <a:rPr lang="fr-FR" sz="1200" b="1" spc="-1" dirty="0" err="1">
                <a:solidFill>
                  <a:srgbClr val="1C1C1C"/>
                </a:solidFill>
                <a:latin typeface="Noto Sans SemiBold"/>
                <a:ea typeface="DejaVu Sans"/>
                <a:sym typeface="+mn-ea"/>
              </a:rPr>
              <a:t>optimization</a:t>
            </a:r>
            <a:r>
              <a:rPr lang="fr-FR" sz="1200" b="1" spc="-1" dirty="0">
                <a:solidFill>
                  <a:srgbClr val="1C1C1C"/>
                </a:solidFill>
                <a:latin typeface="Noto Sans SemiBold"/>
                <a:ea typeface="DejaVu Sans"/>
                <a:sym typeface="+mn-ea"/>
              </a:rPr>
              <a:t> at the </a:t>
            </a:r>
            <a:r>
              <a:rPr lang="fr-FR" sz="1200" b="1" spc="-1" dirty="0" err="1">
                <a:solidFill>
                  <a:srgbClr val="1C1C1C"/>
                </a:solidFill>
                <a:latin typeface="Noto Sans SemiBold"/>
                <a:ea typeface="DejaVu Sans"/>
                <a:sym typeface="+mn-ea"/>
              </a:rPr>
              <a:t>highest</a:t>
            </a:r>
            <a:r>
              <a:rPr lang="fr-FR" sz="1200" b="1" spc="-1" dirty="0">
                <a:solidFill>
                  <a:srgbClr val="1C1C1C"/>
                </a:solidFill>
                <a:latin typeface="Noto Sans SemiBold"/>
                <a:ea typeface="DejaVu Sans"/>
                <a:sym typeface="+mn-ea"/>
              </a:rPr>
              <a:t> </a:t>
            </a:r>
            <a:r>
              <a:rPr lang="fr-FR" sz="1200" b="1" spc="-1" dirty="0" err="1">
                <a:solidFill>
                  <a:srgbClr val="1C1C1C"/>
                </a:solidFill>
                <a:latin typeface="Noto Sans SemiBold"/>
                <a:ea typeface="DejaVu Sans"/>
                <a:sym typeface="+mn-ea"/>
              </a:rPr>
              <a:t>level</a:t>
            </a:r>
            <a:r>
              <a:rPr lang="fr-FR" sz="1200" b="1" spc="-1" dirty="0">
                <a:solidFill>
                  <a:srgbClr val="1C1C1C"/>
                </a:solidFill>
                <a:latin typeface="Noto Sans SemiBold"/>
                <a:ea typeface="DejaVu Sans"/>
                <a:sym typeface="+mn-ea"/>
              </a:rPr>
              <a:t> (</a:t>
            </a:r>
            <a:r>
              <a:rPr lang="fr-FR" sz="1200" b="1" spc="-1" dirty="0" err="1">
                <a:solidFill>
                  <a:srgbClr val="1C1C1C"/>
                </a:solidFill>
                <a:latin typeface="Noto Sans SemiBold"/>
                <a:ea typeface="DejaVu Sans"/>
                <a:sym typeface="+mn-ea"/>
              </a:rPr>
              <a:t>eSIMD</a:t>
            </a:r>
            <a:r>
              <a:rPr lang="fr-FR" sz="1200" b="1" spc="-1" dirty="0">
                <a:solidFill>
                  <a:srgbClr val="1C1C1C"/>
                </a:solidFill>
                <a:latin typeface="Noto Sans SemiBold"/>
                <a:ea typeface="DejaVu Sans"/>
                <a:sym typeface="+mn-ea"/>
              </a:rPr>
              <a:t> </a:t>
            </a:r>
            <a:r>
              <a:rPr lang="fr-FR" sz="1200" b="1" spc="-1" dirty="0" err="1">
                <a:solidFill>
                  <a:srgbClr val="1C1C1C"/>
                </a:solidFill>
                <a:latin typeface="Noto Sans SemiBold"/>
                <a:ea typeface="DejaVu Sans"/>
                <a:sym typeface="+mn-ea"/>
              </a:rPr>
              <a:t>vectorization</a:t>
            </a:r>
            <a:r>
              <a:rPr lang="fr-FR" sz="1200" b="1" spc="-1" dirty="0">
                <a:solidFill>
                  <a:srgbClr val="1C1C1C"/>
                </a:solidFill>
                <a:latin typeface="Noto Sans SemiBold"/>
                <a:ea typeface="DejaVu Sans"/>
                <a:sym typeface="+mn-ea"/>
              </a:rPr>
              <a:t> , “</a:t>
            </a:r>
            <a:r>
              <a:rPr lang="fr-FR" sz="1200" b="1" spc="-1" dirty="0" err="1">
                <a:solidFill>
                  <a:srgbClr val="1C1C1C"/>
                </a:solidFill>
                <a:latin typeface="Noto Sans SemiBold"/>
                <a:ea typeface="DejaVu Sans"/>
                <a:sym typeface="+mn-ea"/>
              </a:rPr>
              <a:t>inline</a:t>
            </a:r>
            <a:r>
              <a:rPr lang="fr-FR" sz="1200" b="1" spc="-1" dirty="0">
                <a:solidFill>
                  <a:srgbClr val="1C1C1C"/>
                </a:solidFill>
                <a:latin typeface="Noto Sans SemiBold"/>
                <a:ea typeface="DejaVu Sans"/>
                <a:sym typeface="+mn-ea"/>
              </a:rPr>
              <a:t>”...)</a:t>
            </a:r>
            <a:endParaRPr lang="fr-FR" sz="1200" b="1" spc="-1" dirty="0">
              <a:solidFill>
                <a:srgbClr val="1C1C1C"/>
              </a:solidFill>
              <a:latin typeface="Noto Sans SemiBold"/>
              <a:ea typeface="DejaVu Sans"/>
            </a:endParaRPr>
          </a:p>
          <a:p>
            <a:pPr>
              <a:spcAft>
                <a:spcPts val="1140"/>
              </a:spcAft>
            </a:pPr>
            <a:r>
              <a:rPr lang="fr-FR" sz="1200" b="1" spc="-1" dirty="0">
                <a:solidFill>
                  <a:srgbClr val="1C1C1C"/>
                </a:solidFill>
                <a:latin typeface="Noto Sans SemiBold"/>
                <a:ea typeface="DejaVu Sans"/>
                <a:sym typeface="+mn-ea"/>
              </a:rPr>
              <a:t>    </a:t>
            </a:r>
            <a:r>
              <a:rPr lang="fr-FR" sz="1200" b="1" strike="noStrike" spc="-1" dirty="0">
                <a:solidFill>
                  <a:srgbClr val="1C1C1C"/>
                </a:solidFill>
                <a:latin typeface="Noto Sans SemiBold"/>
                <a:ea typeface="DejaVu Sans"/>
              </a:rPr>
              <a:t>- Os : </a:t>
            </a:r>
            <a:r>
              <a:rPr lang="fr-FR" sz="1200" b="1" spc="-1" dirty="0" err="1">
                <a:solidFill>
                  <a:srgbClr val="1C1C1C"/>
                </a:solidFill>
                <a:latin typeface="Noto Sans SemiBold"/>
                <a:ea typeface="DejaVu Sans"/>
              </a:rPr>
              <a:t>optimization</a:t>
            </a:r>
            <a:r>
              <a:rPr lang="fr-FR" sz="1200" b="1" spc="-1" dirty="0">
                <a:solidFill>
                  <a:srgbClr val="1C1C1C"/>
                </a:solidFill>
                <a:latin typeface="Noto Sans SemiBold"/>
                <a:ea typeface="DejaVu Sans"/>
              </a:rPr>
              <a:t> on code size </a:t>
            </a:r>
            <a:endParaRPr lang="fr-FR" sz="1400" b="1" strike="noStrike" spc="-1">
              <a:solidFill>
                <a:srgbClr val="1C1C1C"/>
              </a:solidFill>
              <a:latin typeface="Noto Sans SemiBold"/>
              <a:ea typeface="DejaVu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359640" y="270000"/>
            <a:ext cx="9358200" cy="674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>
            <a:noAutofit/>
          </a:bodyPr>
          <a:lstStyle/>
          <a:p>
            <a:r>
              <a:rPr lang="fr-FR" sz="3200" b="1" strike="noStrike" spc="-1" dirty="0">
                <a:solidFill>
                  <a:srgbClr val="FFFFFF"/>
                </a:solidFill>
                <a:latin typeface="Noto Sans Black"/>
                <a:ea typeface="DejaVu Sans"/>
              </a:rPr>
              <a:t>Software </a:t>
            </a:r>
            <a:r>
              <a:rPr lang="fr-FR" sz="3200" b="1" spc="-1" dirty="0">
                <a:solidFill>
                  <a:srgbClr val="FFFFFF"/>
                </a:solidFill>
                <a:latin typeface="Noto Sans Black"/>
                <a:ea typeface="DejaVu Sans"/>
              </a:rPr>
              <a:t>– </a:t>
            </a:r>
            <a:r>
              <a:rPr lang="fr-FR" altLang="en-US" sz="3200" b="1" strike="noStrike" spc="-1" dirty="0">
                <a:solidFill>
                  <a:srgbClr val="FFFFFF"/>
                </a:solidFill>
                <a:latin typeface="Noto Sans Black"/>
                <a:ea typeface="DejaVu Sans"/>
              </a:rPr>
              <a:t>ARM</a:t>
            </a:r>
            <a:r>
              <a:rPr lang="fr-FR" altLang="en-US" sz="3200" b="1" spc="-1" dirty="0">
                <a:solidFill>
                  <a:srgbClr val="FFFFFF"/>
                </a:solidFill>
                <a:latin typeface="Noto Sans Black"/>
                <a:ea typeface="DejaVu Sans"/>
              </a:rPr>
              <a:t> </a:t>
            </a:r>
            <a:r>
              <a:rPr lang="fr-FR" altLang="en-US" sz="3200" b="1" spc="-1" dirty="0" err="1">
                <a:solidFill>
                  <a:srgbClr val="FFFFFF"/>
                </a:solidFill>
                <a:latin typeface="Noto Sans Black"/>
                <a:ea typeface="DejaVu Sans"/>
              </a:rPr>
              <a:t>Implementation</a:t>
            </a:r>
            <a:endParaRPr lang="fr-FR" altLang="en-US" sz="3200" b="1" strike="noStrike" spc="-1" dirty="0" err="1">
              <a:solidFill>
                <a:srgbClr val="FFFFFF"/>
              </a:solidFill>
              <a:latin typeface="Noto Sans Black"/>
              <a:ea typeface="DejaVu Sans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359410" y="1099820"/>
            <a:ext cx="9178290" cy="404241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rmAutofit/>
          </a:bodyPr>
          <a:lstStyle/>
          <a:p>
            <a:pPr>
              <a:spcAft>
                <a:spcPts val="1140"/>
              </a:spcAft>
            </a:pPr>
            <a:r>
              <a:rPr lang="fr-FR" sz="1600" b="1" spc="-1" dirty="0">
                <a:solidFill>
                  <a:srgbClr val="1C1C1C"/>
                </a:solidFill>
                <a:latin typeface="Noto Sans SemiBold"/>
                <a:ea typeface="DejaVu Sans"/>
                <a:sym typeface="+mn-ea"/>
              </a:rPr>
              <a:t>      Code size (segmentation “</a:t>
            </a:r>
            <a:r>
              <a:rPr lang="fr-FR" sz="1600" b="1" spc="-1" dirty="0" err="1">
                <a:solidFill>
                  <a:srgbClr val="1C1C1C"/>
                </a:solidFill>
                <a:latin typeface="Noto Sans SemiBold"/>
                <a:ea typeface="DejaVu Sans"/>
                <a:sym typeface="+mn-ea"/>
              </a:rPr>
              <a:t>text</a:t>
            </a:r>
            <a:r>
              <a:rPr lang="fr-FR" sz="1600" b="1" spc="-1" dirty="0">
                <a:solidFill>
                  <a:srgbClr val="1C1C1C"/>
                </a:solidFill>
                <a:latin typeface="Noto Sans SemiBold"/>
                <a:ea typeface="DejaVu Sans"/>
                <a:sym typeface="+mn-ea"/>
              </a:rPr>
              <a:t>”)                                         </a:t>
            </a:r>
            <a:r>
              <a:rPr lang="fr-FR" sz="1600" b="1" spc="-1" dirty="0" err="1">
                <a:solidFill>
                  <a:srgbClr val="1C1C1C"/>
                </a:solidFill>
                <a:latin typeface="Noto Sans SemiBold"/>
                <a:ea typeface="DejaVu Sans"/>
                <a:sym typeface="+mn-ea"/>
              </a:rPr>
              <a:t>Execution</a:t>
            </a:r>
            <a:r>
              <a:rPr lang="fr-FR" sz="1600" b="1" spc="-1" dirty="0">
                <a:solidFill>
                  <a:srgbClr val="1C1C1C"/>
                </a:solidFill>
                <a:latin typeface="Noto Sans SemiBold"/>
                <a:ea typeface="DejaVu Sans"/>
                <a:sym typeface="+mn-ea"/>
              </a:rPr>
              <a:t> times</a:t>
            </a:r>
            <a:endParaRPr lang="fr-FR" sz="1600" b="1" strike="noStrike" spc="-1" dirty="0">
              <a:solidFill>
                <a:srgbClr val="1C1C1C"/>
              </a:solidFill>
              <a:latin typeface="Noto Sans SemiBold"/>
              <a:ea typeface="DejaVu Sans"/>
            </a:endParaRPr>
          </a:p>
          <a:p>
            <a:pPr>
              <a:spcAft>
                <a:spcPts val="1140"/>
              </a:spcAft>
            </a:pPr>
            <a:r>
              <a:rPr lang="fr-FR" sz="1400" b="1" spc="-1" dirty="0">
                <a:solidFill>
                  <a:srgbClr val="1C1C1C"/>
                </a:solidFill>
                <a:latin typeface="Noto Sans SemiBold"/>
                <a:ea typeface="DejaVu Sans"/>
              </a:rPr>
              <a:t>  </a:t>
            </a:r>
            <a:endParaRPr lang="fr-FR" sz="1400" b="1" strike="noStrike" spc="-1" dirty="0">
              <a:solidFill>
                <a:srgbClr val="1C1C1C"/>
              </a:solidFill>
              <a:latin typeface="Noto Sans SemiBold"/>
              <a:ea typeface="DejaVu Sans"/>
            </a:endParaRPr>
          </a:p>
        </p:txBody>
      </p:sp>
      <p:pic>
        <p:nvPicPr>
          <p:cNvPr id="3" name="图片 2" descr="tem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280" y="1496695"/>
            <a:ext cx="5377815" cy="3021330"/>
          </a:xfrm>
          <a:prstGeom prst="rect">
            <a:avLst/>
          </a:prstGeom>
        </p:spPr>
      </p:pic>
      <p:pic>
        <p:nvPicPr>
          <p:cNvPr id="10" name="图片 9" descr="Taille_co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50" y="1546860"/>
            <a:ext cx="3394075" cy="29711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359640" y="270000"/>
            <a:ext cx="9358200" cy="674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>
            <a:noAutofit/>
          </a:bodyPr>
          <a:lstStyle/>
          <a:p>
            <a:r>
              <a:rPr lang="fr-FR" sz="3200" b="1" strike="noStrike" spc="-1" dirty="0">
                <a:solidFill>
                  <a:srgbClr val="FFFFFF"/>
                </a:solidFill>
                <a:latin typeface="Noto Sans Black"/>
                <a:ea typeface="DejaVu Sans"/>
              </a:rPr>
              <a:t>Software </a:t>
            </a:r>
            <a:r>
              <a:rPr lang="fr-FR" sz="3200" b="1" spc="-1" dirty="0">
                <a:solidFill>
                  <a:srgbClr val="FFFFFF"/>
                </a:solidFill>
                <a:latin typeface="Noto Sans Black"/>
                <a:ea typeface="DejaVu Sans"/>
              </a:rPr>
              <a:t>– </a:t>
            </a:r>
            <a:r>
              <a:rPr lang="fr-FR" sz="3200" b="1" spc="-1" dirty="0" err="1">
                <a:solidFill>
                  <a:srgbClr val="FFFFFF"/>
                </a:solidFill>
                <a:latin typeface="Noto Sans Black"/>
                <a:ea typeface="DejaVu Sans"/>
              </a:rPr>
              <a:t>Microblaze</a:t>
            </a:r>
            <a:r>
              <a:rPr lang="fr-FR" sz="3200" b="1" spc="-1" dirty="0">
                <a:solidFill>
                  <a:srgbClr val="FFFFFF"/>
                </a:solidFill>
                <a:latin typeface="Noto Sans Black"/>
                <a:ea typeface="DejaVu Sans"/>
              </a:rPr>
              <a:t> </a:t>
            </a:r>
            <a:r>
              <a:rPr lang="fr-FR" sz="3200" b="1" spc="-1" dirty="0" err="1">
                <a:solidFill>
                  <a:srgbClr val="FFFFFF"/>
                </a:solidFill>
                <a:latin typeface="Noto Sans Black"/>
                <a:ea typeface="DejaVu Sans"/>
              </a:rPr>
              <a:t>Implementation</a:t>
            </a:r>
            <a:endParaRPr lang="fr-FR" sz="3200" b="1" strike="noStrike" spc="-1">
              <a:solidFill>
                <a:srgbClr val="FFFFFF"/>
              </a:solidFill>
              <a:latin typeface="Noto Sans Black"/>
              <a:ea typeface="DejaVu Sans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359410" y="1099820"/>
            <a:ext cx="9178290" cy="404241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rmAutofit/>
          </a:bodyPr>
          <a:lstStyle/>
          <a:p>
            <a:pPr>
              <a:spcAft>
                <a:spcPts val="1140"/>
              </a:spcAft>
            </a:pPr>
            <a:r>
              <a:rPr lang="fr-FR" sz="1600" b="1" spc="-1" dirty="0">
                <a:solidFill>
                  <a:srgbClr val="1C1C1C"/>
                </a:solidFill>
                <a:latin typeface="Noto Sans SemiBold"/>
                <a:ea typeface="DejaVu Sans"/>
              </a:rPr>
              <a:t>Blocks design</a:t>
            </a:r>
            <a:endParaRPr lang="fr-FR" sz="1600" b="1" strike="noStrike" spc="-1" dirty="0">
              <a:solidFill>
                <a:srgbClr val="1C1C1C"/>
              </a:solidFill>
              <a:latin typeface="Noto Sans SemiBold"/>
              <a:ea typeface="DejaVu Sans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fr-FR" sz="1400" b="1" strike="noStrike" spc="-1">
              <a:solidFill>
                <a:srgbClr val="1C1C1C"/>
              </a:solidFill>
              <a:latin typeface="Noto Sans SemiBold"/>
              <a:ea typeface="DejaVu Sans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fr-FR" sz="1400" b="1" strike="noStrike" spc="-1">
              <a:solidFill>
                <a:srgbClr val="1C1C1C"/>
              </a:solidFill>
              <a:latin typeface="Noto Sans SemiBold"/>
              <a:ea typeface="DejaVu Sans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fr-FR" sz="1400" b="1" strike="noStrike" spc="-1">
              <a:solidFill>
                <a:srgbClr val="1C1C1C"/>
              </a:solidFill>
              <a:latin typeface="Noto Sans SemiBold"/>
              <a:ea typeface="DejaVu Sans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fr-FR" sz="1400" b="1" strike="noStrike" spc="-1">
              <a:solidFill>
                <a:srgbClr val="1C1C1C"/>
              </a:solidFill>
              <a:latin typeface="Noto Sans SemiBold"/>
              <a:ea typeface="DejaVu Sans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fr-FR" sz="1400" b="1" strike="noStrike" spc="-1">
              <a:solidFill>
                <a:srgbClr val="1C1C1C"/>
              </a:solidFill>
              <a:latin typeface="Noto Sans SemiBold"/>
              <a:ea typeface="DejaVu Sans"/>
            </a:endParaRPr>
          </a:p>
          <a:p>
            <a:pPr>
              <a:spcAft>
                <a:spcPts val="1140"/>
              </a:spcAft>
            </a:pPr>
            <a:endParaRPr lang="fr-FR" sz="1600" b="1" spc="-1" dirty="0">
              <a:solidFill>
                <a:srgbClr val="1C1C1C"/>
              </a:solidFill>
              <a:latin typeface="Noto Sans SemiBold"/>
              <a:ea typeface="DejaVu Sans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lang="fr-FR" sz="1600" b="1" spc="-1" dirty="0">
                <a:solidFill>
                  <a:srgbClr val="1C1C1C"/>
                </a:solidFill>
                <a:latin typeface="Noto Sans SemiBold"/>
                <a:ea typeface="DejaVu Sans"/>
              </a:rPr>
              <a:t>Report</a:t>
            </a:r>
            <a:endParaRPr lang="fr-FR" sz="1400" b="1" strike="noStrike" spc="-1" dirty="0">
              <a:solidFill>
                <a:srgbClr val="1C1C1C"/>
              </a:solidFill>
              <a:latin typeface="Noto Sans SemiBold"/>
              <a:ea typeface="DejaVu Sans"/>
            </a:endParaRPr>
          </a:p>
          <a:p>
            <a:pPr>
              <a:spcAft>
                <a:spcPts val="1140"/>
              </a:spcAft>
            </a:pPr>
            <a:r>
              <a:rPr lang="fr-FR" sz="2600" b="1" spc="-1" dirty="0">
                <a:solidFill>
                  <a:srgbClr val="1C1C1C"/>
                </a:solidFill>
                <a:latin typeface="Noto Sans SemiBold"/>
                <a:ea typeface="宋体"/>
              </a:rPr>
              <a:t>  </a:t>
            </a:r>
            <a:r>
              <a:rPr lang="fr-FR" b="1" spc="-1" dirty="0">
                <a:solidFill>
                  <a:srgbClr val="1C1C1C"/>
                </a:solidFill>
                <a:latin typeface="Noto Sans SemiBold"/>
                <a:ea typeface="宋体"/>
              </a:rPr>
              <a:t> </a:t>
            </a:r>
            <a:endParaRPr lang="fr-FR" sz="2600" b="0" strike="noStrike" spc="-1">
              <a:latin typeface="Arial" panose="020B0604020202020204"/>
            </a:endParaRPr>
          </a:p>
        </p:txBody>
      </p:sp>
      <p:pic>
        <p:nvPicPr>
          <p:cNvPr id="4" name="Image 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DDACCE3D-3886-4D61-AC68-FF60F93B7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72" y="1415005"/>
            <a:ext cx="4903605" cy="2118262"/>
          </a:xfrm>
          <a:prstGeom prst="rect">
            <a:avLst/>
          </a:prstGeom>
        </p:spPr>
      </p:pic>
      <p:pic>
        <p:nvPicPr>
          <p:cNvPr id="6" name="Image 6" descr="Une image contenant écran, moniteur, lumière, assis&#10;&#10;Description générée avec un niveau de confiance très élevé">
            <a:extLst>
              <a:ext uri="{FF2B5EF4-FFF2-40B4-BE49-F238E27FC236}">
                <a16:creationId xmlns:a16="http://schemas.microsoft.com/office/drawing/2014/main" id="{6D6312B2-0055-4CDA-942F-90D3092AB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902" y="1202112"/>
            <a:ext cx="2604516" cy="2542957"/>
          </a:xfrm>
          <a:prstGeom prst="rect">
            <a:avLst/>
          </a:prstGeom>
        </p:spPr>
      </p:pic>
      <p:pic>
        <p:nvPicPr>
          <p:cNvPr id="8" name="Image 8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6330A30E-89B7-4C65-BC81-9F2D0F3CB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5575" y="3898914"/>
            <a:ext cx="4428894" cy="1083004"/>
          </a:xfrm>
          <a:prstGeom prst="rect">
            <a:avLst/>
          </a:prstGeom>
        </p:spPr>
      </p:pic>
      <p:pic>
        <p:nvPicPr>
          <p:cNvPr id="10" name="Image 10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EB72E13D-5139-407D-99CB-387A7B5268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840" y="3972812"/>
            <a:ext cx="3563245" cy="116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052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359640" y="176949"/>
            <a:ext cx="9358200" cy="674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>
            <a:noAutofit/>
          </a:bodyPr>
          <a:lstStyle/>
          <a:p>
            <a:r>
              <a:rPr lang="fr-FR" sz="3200" b="1" strike="noStrike" spc="-1" dirty="0">
                <a:solidFill>
                  <a:srgbClr val="FFFFFF"/>
                </a:solidFill>
                <a:latin typeface="Noto Sans Black"/>
                <a:ea typeface="DejaVu Sans"/>
              </a:rPr>
              <a:t>Software </a:t>
            </a:r>
            <a:r>
              <a:rPr lang="fr-FR" sz="3200" b="1" spc="-1" dirty="0">
                <a:solidFill>
                  <a:srgbClr val="FFFFFF"/>
                </a:solidFill>
                <a:latin typeface="Noto Sans Black"/>
                <a:ea typeface="DejaVu Sans"/>
              </a:rPr>
              <a:t>– </a:t>
            </a:r>
            <a:r>
              <a:rPr lang="fr-FR" sz="3200" b="1" spc="-1" dirty="0" err="1">
                <a:solidFill>
                  <a:srgbClr val="FFFFFF"/>
                </a:solidFill>
                <a:latin typeface="Noto Sans Black"/>
                <a:ea typeface="DejaVu Sans"/>
              </a:rPr>
              <a:t>Microblaze</a:t>
            </a:r>
            <a:r>
              <a:rPr lang="fr-FR" sz="3200" b="1" spc="-1" dirty="0">
                <a:solidFill>
                  <a:srgbClr val="FFFFFF"/>
                </a:solidFill>
                <a:latin typeface="Noto Sans Black"/>
                <a:ea typeface="DejaVu Sans"/>
              </a:rPr>
              <a:t> </a:t>
            </a:r>
            <a:r>
              <a:rPr lang="fr-FR" sz="3200" b="1" spc="-1" dirty="0" err="1">
                <a:solidFill>
                  <a:srgbClr val="FFFFFF"/>
                </a:solidFill>
                <a:latin typeface="Noto Sans Black"/>
                <a:ea typeface="DejaVu Sans"/>
              </a:rPr>
              <a:t>Implementation</a:t>
            </a:r>
            <a:endParaRPr lang="fr-FR" sz="3200" b="1" strike="noStrike" spc="-1" dirty="0" err="1">
              <a:solidFill>
                <a:srgbClr val="FFFFFF"/>
              </a:solidFill>
              <a:latin typeface="Noto Sans Black"/>
              <a:ea typeface="DejaVu Sans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359410" y="1099820"/>
            <a:ext cx="9178290" cy="404241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rmAutofit/>
          </a:bodyPr>
          <a:lstStyle/>
          <a:p>
            <a:pPr>
              <a:spcAft>
                <a:spcPts val="1140"/>
              </a:spcAft>
            </a:pPr>
            <a:r>
              <a:rPr lang="fr-FR" sz="1600" b="1" spc="-1" dirty="0">
                <a:solidFill>
                  <a:srgbClr val="1C1C1C"/>
                </a:solidFill>
                <a:latin typeface="Noto Sans SemiBold"/>
                <a:ea typeface="DejaVu Sans"/>
              </a:rPr>
              <a:t>Design on </a:t>
            </a:r>
            <a:r>
              <a:rPr lang="fr-FR" sz="1600" b="1" strike="noStrike" spc="-1" dirty="0" err="1">
                <a:solidFill>
                  <a:srgbClr val="1C1C1C"/>
                </a:solidFill>
                <a:latin typeface="Noto Sans SemiBold"/>
                <a:ea typeface="DejaVu Sans"/>
              </a:rPr>
              <a:t>Vivado</a:t>
            </a:r>
            <a:r>
              <a:rPr lang="fr-FR" sz="1600" b="1" strike="noStrike" spc="-1" dirty="0">
                <a:solidFill>
                  <a:srgbClr val="1C1C1C"/>
                </a:solidFill>
                <a:latin typeface="Noto Sans SemiBold"/>
                <a:ea typeface="DejaVu Sans"/>
              </a:rPr>
              <a:t> SDK</a:t>
            </a:r>
            <a:r>
              <a:rPr lang="fr-FR" sz="1600" b="1" spc="-1" dirty="0">
                <a:solidFill>
                  <a:srgbClr val="1C1C1C"/>
                </a:solidFill>
                <a:latin typeface="Noto Sans SemiBold"/>
                <a:ea typeface="DejaVu Sans"/>
              </a:rPr>
              <a:t> </a:t>
            </a:r>
            <a:endParaRPr lang="fr-FR" sz="1600" b="1" strike="noStrike" spc="-1" dirty="0">
              <a:solidFill>
                <a:srgbClr val="1C1C1C"/>
              </a:solidFill>
              <a:latin typeface="Noto Sans SemiBold"/>
              <a:ea typeface="DejaVu Sans"/>
            </a:endParaRPr>
          </a:p>
          <a:p>
            <a:pPr>
              <a:spcAft>
                <a:spcPts val="1140"/>
              </a:spcAft>
            </a:pPr>
            <a:r>
              <a:rPr lang="fr-FR" sz="1200" b="1" spc="-1" dirty="0">
                <a:solidFill>
                  <a:srgbClr val="1C1C1C"/>
                </a:solidFill>
                <a:latin typeface="Noto Sans SemiBold"/>
                <a:ea typeface="DejaVu Sans"/>
              </a:rPr>
              <a:t>1/ Changes in librairies and </a:t>
            </a:r>
            <a:r>
              <a:rPr lang="fr-FR" sz="1200" b="1" spc="-1" dirty="0" err="1">
                <a:solidFill>
                  <a:srgbClr val="1C1C1C"/>
                </a:solidFill>
                <a:latin typeface="Noto Sans SemiBold"/>
                <a:ea typeface="DejaVu Sans"/>
              </a:rPr>
              <a:t>functions</a:t>
            </a:r>
            <a:r>
              <a:rPr lang="fr-FR" sz="1200" b="1" spc="-1" dirty="0">
                <a:solidFill>
                  <a:srgbClr val="1C1C1C"/>
                </a:solidFill>
                <a:latin typeface="Noto Sans SemiBold"/>
                <a:ea typeface="DejaVu Sans"/>
              </a:rPr>
              <a:t> </a:t>
            </a:r>
            <a:r>
              <a:rPr lang="fr-FR" sz="1200" b="1" spc="-1" dirty="0" err="1">
                <a:solidFill>
                  <a:srgbClr val="1C1C1C"/>
                </a:solidFill>
                <a:latin typeface="Noto Sans SemiBold"/>
                <a:ea typeface="DejaVu Sans"/>
              </a:rPr>
              <a:t>used</a:t>
            </a:r>
            <a:r>
              <a:rPr lang="fr-FR" sz="1200" b="1" spc="-1" dirty="0">
                <a:solidFill>
                  <a:srgbClr val="1C1C1C"/>
                </a:solidFill>
                <a:latin typeface="Noto Sans SemiBold"/>
                <a:ea typeface="DejaVu Sans"/>
              </a:rPr>
              <a:t> for timing :</a:t>
            </a:r>
          </a:p>
          <a:p>
            <a:pPr>
              <a:spcAft>
                <a:spcPts val="1140"/>
              </a:spcAft>
            </a:pPr>
            <a:r>
              <a:rPr lang="fr-FR" sz="1200" b="1" spc="-1" dirty="0" err="1">
                <a:solidFill>
                  <a:srgbClr val="1C1C1C"/>
                </a:solidFill>
                <a:latin typeface="Noto Sans SemiBold"/>
                <a:ea typeface="DejaVu Sans"/>
              </a:rPr>
              <a:t>xtime_l.h</a:t>
            </a:r>
            <a:r>
              <a:rPr lang="fr-FR" sz="1200" b="1" spc="-1" dirty="0">
                <a:solidFill>
                  <a:srgbClr val="1C1C1C"/>
                </a:solidFill>
                <a:latin typeface="Noto Sans SemiBold"/>
                <a:ea typeface="DejaVu Sans"/>
              </a:rPr>
              <a:t> for ARM </a:t>
            </a:r>
            <a:r>
              <a:rPr lang="fr-FR" sz="1200" b="1" spc="-1" dirty="0" err="1">
                <a:solidFill>
                  <a:srgbClr val="1C1C1C"/>
                </a:solidFill>
                <a:latin typeface="Noto Sans SemiBold"/>
                <a:ea typeface="DejaVu Sans"/>
              </a:rPr>
              <a:t>Implementation</a:t>
            </a:r>
            <a:endParaRPr lang="fr-FR" sz="1200" b="1" spc="-1" dirty="0">
              <a:solidFill>
                <a:srgbClr val="1C1C1C"/>
              </a:solidFill>
              <a:latin typeface="Noto Sans SemiBold"/>
              <a:ea typeface="DejaVu Sans"/>
            </a:endParaRPr>
          </a:p>
          <a:p>
            <a:pPr>
              <a:spcAft>
                <a:spcPts val="1140"/>
              </a:spcAft>
            </a:pPr>
            <a:r>
              <a:rPr lang="fr-FR" sz="1200" b="1" spc="-1" dirty="0" err="1">
                <a:solidFill>
                  <a:srgbClr val="1C1C1C"/>
                </a:solidFill>
                <a:latin typeface="Noto Sans SemiBold"/>
                <a:ea typeface="DejaVu Sans"/>
              </a:rPr>
              <a:t>xtmrctr.h</a:t>
            </a:r>
            <a:r>
              <a:rPr lang="fr-FR" sz="1200" b="1" spc="-1" dirty="0">
                <a:solidFill>
                  <a:srgbClr val="1C1C1C"/>
                </a:solidFill>
                <a:latin typeface="Noto Sans SemiBold"/>
                <a:ea typeface="DejaVu Sans"/>
              </a:rPr>
              <a:t> for </a:t>
            </a:r>
            <a:r>
              <a:rPr lang="fr-FR" sz="1200" b="1" spc="-1" dirty="0" err="1">
                <a:solidFill>
                  <a:srgbClr val="1C1C1C"/>
                </a:solidFill>
                <a:latin typeface="Noto Sans SemiBold"/>
                <a:ea typeface="DejaVu Sans"/>
              </a:rPr>
              <a:t>Microblaze</a:t>
            </a:r>
            <a:r>
              <a:rPr lang="fr-FR" sz="1200" b="1" spc="-1" dirty="0">
                <a:solidFill>
                  <a:srgbClr val="1C1C1C"/>
                </a:solidFill>
                <a:latin typeface="Noto Sans SemiBold"/>
                <a:ea typeface="DejaVu Sans"/>
              </a:rPr>
              <a:t> </a:t>
            </a:r>
            <a:r>
              <a:rPr lang="fr-FR" sz="1200" b="1" spc="-1" dirty="0" err="1">
                <a:solidFill>
                  <a:srgbClr val="1C1C1C"/>
                </a:solidFill>
                <a:latin typeface="Noto Sans SemiBold"/>
                <a:ea typeface="DejaVu Sans"/>
              </a:rPr>
              <a:t>Implementation</a:t>
            </a:r>
            <a:endParaRPr lang="fr-FR" sz="1200" b="1" spc="-1" dirty="0">
              <a:solidFill>
                <a:srgbClr val="1C1C1C"/>
              </a:solidFill>
              <a:latin typeface="Noto Sans SemiBold"/>
              <a:ea typeface="DejaVu Sans"/>
            </a:endParaRPr>
          </a:p>
          <a:p>
            <a:pPr>
              <a:spcAft>
                <a:spcPts val="1140"/>
              </a:spcAft>
            </a:pPr>
            <a:endParaRPr lang="fr-FR" sz="1200" b="1" spc="-1" dirty="0">
              <a:solidFill>
                <a:srgbClr val="1C1C1C"/>
              </a:solidFill>
              <a:latin typeface="Noto Sans SemiBold"/>
              <a:ea typeface="宋体"/>
            </a:endParaRPr>
          </a:p>
          <a:p>
            <a:pPr>
              <a:spcAft>
                <a:spcPts val="1140"/>
              </a:spcAft>
            </a:pPr>
            <a:r>
              <a:rPr lang="fr-FR" sz="1200" b="1" spc="-1" dirty="0">
                <a:solidFill>
                  <a:srgbClr val="1C1C1C"/>
                </a:solidFill>
                <a:latin typeface="Noto Sans SemiBold"/>
                <a:ea typeface="宋体"/>
              </a:rPr>
              <a:t>2/ </a:t>
            </a:r>
            <a:r>
              <a:rPr lang="fr-FR" sz="1200" b="1" spc="-1" dirty="0" err="1">
                <a:solidFill>
                  <a:srgbClr val="1C1C1C"/>
                </a:solidFill>
                <a:latin typeface="Noto Sans SemiBold"/>
                <a:ea typeface="宋体"/>
              </a:rPr>
              <a:t>Several</a:t>
            </a:r>
            <a:r>
              <a:rPr lang="fr-FR" sz="1200" b="1" spc="-1" dirty="0">
                <a:solidFill>
                  <a:srgbClr val="1C1C1C"/>
                </a:solidFill>
                <a:latin typeface="Noto Sans SemiBold"/>
                <a:ea typeface="宋体"/>
              </a:rPr>
              <a:t> bugs </a:t>
            </a:r>
            <a:r>
              <a:rPr lang="fr-FR" sz="1200" b="1" spc="-1" dirty="0" err="1">
                <a:solidFill>
                  <a:srgbClr val="1C1C1C"/>
                </a:solidFill>
                <a:latin typeface="Noto Sans SemiBold"/>
                <a:ea typeface="宋体"/>
              </a:rPr>
              <a:t>launching</a:t>
            </a:r>
            <a:r>
              <a:rPr lang="fr-FR" sz="1200" b="1" spc="-1" dirty="0">
                <a:solidFill>
                  <a:srgbClr val="1C1C1C"/>
                </a:solidFill>
                <a:latin typeface="Noto Sans SemiBold"/>
                <a:ea typeface="宋体"/>
              </a:rPr>
              <a:t> FPGA programmation...</a:t>
            </a:r>
          </a:p>
          <a:p>
            <a:pPr>
              <a:spcAft>
                <a:spcPts val="1140"/>
              </a:spcAft>
            </a:pPr>
            <a:r>
              <a:rPr lang="fr-FR" sz="1400" b="1" spc="-1" dirty="0">
                <a:solidFill>
                  <a:srgbClr val="1C1C1C"/>
                </a:solidFill>
                <a:latin typeface="Noto Sans SemiBold"/>
                <a:ea typeface="DejaVu Sans"/>
              </a:rPr>
              <a:t>  </a:t>
            </a:r>
            <a:endParaRPr lang="fr-FR" sz="1400" b="1" strike="noStrike" spc="-1" dirty="0">
              <a:solidFill>
                <a:srgbClr val="1C1C1C"/>
              </a:solidFill>
              <a:latin typeface="Noto Sans SemiBold"/>
              <a:ea typeface="DejaVu Sans"/>
            </a:endParaRPr>
          </a:p>
        </p:txBody>
      </p:sp>
      <p:pic>
        <p:nvPicPr>
          <p:cNvPr id="2" name="Image 2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7A676FA8-5023-4C86-87C5-E9547937FE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29"/>
          <a:stretch/>
        </p:blipFill>
        <p:spPr>
          <a:xfrm>
            <a:off x="5787832" y="1217378"/>
            <a:ext cx="3375343" cy="3176985"/>
          </a:xfrm>
          <a:prstGeom prst="rect">
            <a:avLst/>
          </a:prstGeom>
        </p:spPr>
      </p:pic>
      <p:pic>
        <p:nvPicPr>
          <p:cNvPr id="4" name="Image 6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62A2AA69-45C7-45C8-A909-170B89782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11" y="3223023"/>
            <a:ext cx="2659426" cy="1392568"/>
          </a:xfrm>
          <a:prstGeom prst="rect">
            <a:avLst/>
          </a:prstGeom>
        </p:spPr>
      </p:pic>
      <p:pic>
        <p:nvPicPr>
          <p:cNvPr id="8" name="Image 8" descr="Une image contenant oiseau, fleur&#10;&#10;Description générée avec un niveau de confiance très élevé">
            <a:extLst>
              <a:ext uri="{FF2B5EF4-FFF2-40B4-BE49-F238E27FC236}">
                <a16:creationId xmlns:a16="http://schemas.microsoft.com/office/drawing/2014/main" id="{643EDDFA-ACE1-4E83-B031-92F36BEF14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5430" y="3224612"/>
            <a:ext cx="2025541" cy="613762"/>
          </a:xfrm>
          <a:prstGeom prst="rect">
            <a:avLst/>
          </a:prstGeom>
        </p:spPr>
      </p:pic>
      <p:pic>
        <p:nvPicPr>
          <p:cNvPr id="10" name="Image 10" descr="Une image contenant capture d’écran, oiseau&#10;&#10;Description générée avec un niveau de confiance très élevé">
            <a:extLst>
              <a:ext uri="{FF2B5EF4-FFF2-40B4-BE49-F238E27FC236}">
                <a16:creationId xmlns:a16="http://schemas.microsoft.com/office/drawing/2014/main" id="{8CA76804-4A51-40E3-AB11-4603F2B21E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5430" y="3921187"/>
            <a:ext cx="2034848" cy="78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3211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731921892"/>
  <p:tag name="KSO_WM_UNIT_PLACING_PICTURE_USER_VIEWPORT" val="{&quot;height&quot;:7718,&quot;width&quot;:9631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895</Words>
  <Application>Microsoft Office PowerPoint</Application>
  <PresentationFormat>Personnalisé</PresentationFormat>
  <Paragraphs>47</Paragraphs>
  <Slides>8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8</vt:i4>
      </vt:variant>
    </vt:vector>
  </HeadingPairs>
  <TitlesOfParts>
    <vt:vector size="10" baseType="lpstr"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creator/>
  <cp:lastModifiedBy>DOU_Yuhan</cp:lastModifiedBy>
  <cp:revision>391</cp:revision>
  <dcterms:created xsi:type="dcterms:W3CDTF">2020-01-24T16:01:00Z</dcterms:created>
  <dcterms:modified xsi:type="dcterms:W3CDTF">2020-03-01T00:10:40Z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2052-11.1.0.9440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