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7840" cy="943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8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856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820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856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35000"/>
            <a:ext cx="97178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5130000"/>
            <a:ext cx="251856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5130000"/>
            <a:ext cx="647820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5130000"/>
            <a:ext cx="53856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35000"/>
            <a:ext cx="9717840" cy="94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59280" y="5130000"/>
            <a:ext cx="2518560" cy="403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99640" y="5130000"/>
            <a:ext cx="6478200" cy="403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79640" y="5130000"/>
            <a:ext cx="538560" cy="403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2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59640" y="249768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Présentation de l’avancement du projet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39640" y="3537000"/>
            <a:ext cx="3634200" cy="13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Présentée par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087640" y="216000"/>
            <a:ext cx="59022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Université Paris-Saclay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047280" y="3537000"/>
            <a:ext cx="3166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Le : 28 Janvier 2020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81640" y="942840"/>
            <a:ext cx="83138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Systèmes électroniques embarqués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Équipe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59640" y="1485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9640" y="1485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Algorithme 1 : K-means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①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Initialisation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choisir à priori K centres de clusters par “rand()”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②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Assigner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chaque données au cluster le plus proche (selon distance Euclidienne)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③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Mise à jour les centres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nouveau centre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④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Itération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répéter ②③ jusqu'à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Optimisation 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2 dimensions → N dimensions pour “bigdata”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507280" y="2753280"/>
            <a:ext cx="2123280" cy="7970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383640" y="3618000"/>
            <a:ext cx="1774800" cy="5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59640" y="1341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Algorithme 1 : K-means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Iris.txt (150 données)</a:t>
            </a: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result_Iris.txt (0.57s)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s3.txt (5000 données)                        result_s3.txt (7.48s)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79" name="图片 3" descr=""/>
          <p:cNvPicPr/>
          <p:nvPr/>
        </p:nvPicPr>
        <p:blipFill>
          <a:blip r:embed="rId1"/>
          <a:stretch/>
        </p:blipFill>
        <p:spPr>
          <a:xfrm>
            <a:off x="1455120" y="2195640"/>
            <a:ext cx="2306880" cy="1003680"/>
          </a:xfrm>
          <a:prstGeom prst="rect">
            <a:avLst/>
          </a:prstGeom>
          <a:ln>
            <a:noFill/>
          </a:ln>
        </p:spPr>
      </p:pic>
      <p:pic>
        <p:nvPicPr>
          <p:cNvPr id="180" name="图片 4" descr=""/>
          <p:cNvPicPr/>
          <p:nvPr/>
        </p:nvPicPr>
        <p:blipFill>
          <a:blip r:embed="rId2"/>
          <a:stretch/>
        </p:blipFill>
        <p:spPr>
          <a:xfrm>
            <a:off x="5979600" y="2259720"/>
            <a:ext cx="1770120" cy="875160"/>
          </a:xfrm>
          <a:prstGeom prst="rect">
            <a:avLst/>
          </a:prstGeom>
          <a:ln>
            <a:noFill/>
          </a:ln>
        </p:spPr>
      </p:pic>
      <p:pic>
        <p:nvPicPr>
          <p:cNvPr id="181" name="图片 6" descr=""/>
          <p:cNvPicPr/>
          <p:nvPr/>
        </p:nvPicPr>
        <p:blipFill>
          <a:blip r:embed="rId3"/>
          <a:stretch/>
        </p:blipFill>
        <p:spPr>
          <a:xfrm>
            <a:off x="1455120" y="3769920"/>
            <a:ext cx="1751040" cy="1037160"/>
          </a:xfrm>
          <a:prstGeom prst="rect">
            <a:avLst/>
          </a:prstGeom>
          <a:ln>
            <a:noFill/>
          </a:ln>
        </p:spPr>
      </p:pic>
      <p:pic>
        <p:nvPicPr>
          <p:cNvPr id="182" name="图片 7" descr=""/>
          <p:cNvPicPr/>
          <p:nvPr/>
        </p:nvPicPr>
        <p:blipFill>
          <a:blip r:embed="rId4"/>
          <a:stretch/>
        </p:blipFill>
        <p:spPr>
          <a:xfrm>
            <a:off x="5979600" y="3789360"/>
            <a:ext cx="1922760" cy="101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Exploration des architectures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4" name="Image 4" descr=""/>
          <p:cNvPicPr/>
          <p:nvPr/>
        </p:nvPicPr>
        <p:blipFill>
          <a:blip r:embed="rId1"/>
          <a:stretch/>
        </p:blipFill>
        <p:spPr>
          <a:xfrm>
            <a:off x="1515960" y="1656000"/>
            <a:ext cx="8707680" cy="3035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359640" y="1485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72000" y="3672000"/>
            <a:ext cx="5112000" cy="39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Perspectives :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Contrôle du flot d’exécution depuis le ZYNQ .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Étude des interfaçage avec les accélérateur HLS 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Grande mémoire commune entre les CPUS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0" y="1080000"/>
            <a:ext cx="676764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 d’architecture avec un softcore (µblaze) et cœur  ARM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Expérimentation des méthodes de développement: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Échange de donnée entre les cpus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API de parallélisation pour les équipes logicielles</a:t>
            </a:r>
            <a:endParaRPr b="0" lang="en-US" sz="1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Outil pour débugger les processeurs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59640" y="1485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Réanalyse des algorithmes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Traduction des mécanismes logiciels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Implémenation des interfaces Axilite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Gestion/redimensionnement des accès mémoires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Optimisations matérielles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59640" y="1485000"/>
            <a:ext cx="917784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59640" y="270000"/>
            <a:ext cx="935784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59640" y="1782000"/>
            <a:ext cx="9177840" cy="26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2020-02-21T17:39:18Z</dcterms:modified>
  <cp:revision>78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