
<file path=[Content_Types].xml><?xml version="1.0" encoding="utf-8"?>
<Types xmlns="http://schemas.openxmlformats.org/package/2006/content-types">
  <Default Extension="fntdata" ContentType="application/x-fontdata"/>
  <Default Extension="jpg" ContentType="image/jpeg"/>
  <Default Extension="mp4" ContentType="video/mp4"/>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8"/>
  </p:notesMasterIdLst>
  <p:sldIdLst>
    <p:sldId id="256" r:id="rId2"/>
    <p:sldId id="306" r:id="rId3"/>
    <p:sldId id="258" r:id="rId4"/>
    <p:sldId id="259" r:id="rId5"/>
    <p:sldId id="260" r:id="rId6"/>
    <p:sldId id="261" r:id="rId7"/>
    <p:sldId id="263" r:id="rId8"/>
    <p:sldId id="264" r:id="rId9"/>
    <p:sldId id="265" r:id="rId10"/>
    <p:sldId id="310" r:id="rId11"/>
    <p:sldId id="311" r:id="rId12"/>
    <p:sldId id="314" r:id="rId13"/>
    <p:sldId id="312" r:id="rId14"/>
    <p:sldId id="313" r:id="rId15"/>
    <p:sldId id="305" r:id="rId16"/>
    <p:sldId id="266" r:id="rId17"/>
    <p:sldId id="308" r:id="rId18"/>
    <p:sldId id="268" r:id="rId19"/>
    <p:sldId id="307" r:id="rId20"/>
    <p:sldId id="269" r:id="rId21"/>
    <p:sldId id="309" r:id="rId22"/>
    <p:sldId id="273" r:id="rId23"/>
    <p:sldId id="274" r:id="rId24"/>
    <p:sldId id="316" r:id="rId25"/>
    <p:sldId id="282" r:id="rId26"/>
    <p:sldId id="315" r:id="rId27"/>
  </p:sldIdLst>
  <p:sldSz cx="9144000" cy="5143500" type="screen16x9"/>
  <p:notesSz cx="6858000" cy="9144000"/>
  <p:embeddedFontLst>
    <p:embeddedFont>
      <p:font typeface="Alfa Slab One" panose="020B0604020202020204" charset="0"/>
      <p:regular r:id="rId29"/>
    </p:embeddedFont>
    <p:embeddedFont>
      <p:font typeface="Assistant" panose="020F0502020204030204" pitchFamily="2" charset="-79"/>
      <p:regular r:id="rId30"/>
      <p:bold r:id="rId31"/>
    </p:embeddedFont>
    <p:embeddedFont>
      <p:font typeface="Roboto" panose="020F0502020204030204"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BDE7"/>
    <a:srgbClr val="94A5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C9CC59-50AF-4AFE-BE24-C0B35C90D546}">
  <a:tblStyle styleId="{85C9CC59-50AF-4AFE-BE24-C0B35C90D5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103" d="100"/>
          <a:sy n="103" d="100"/>
        </p:scale>
        <p:origin x="835"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Complexity</a:t>
            </a:r>
            <a:r>
              <a:rPr lang="en-US" baseline="0" dirty="0"/>
              <a:t> Comparison</a:t>
            </a:r>
            <a:endParaRPr lang="en-IN"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O(1)</c:v>
                </c:pt>
              </c:strCache>
            </c:strRef>
          </c:tx>
          <c:spPr>
            <a:ln w="28575" cap="rnd">
              <a:solidFill>
                <a:schemeClr val="accent1"/>
              </a:solidFill>
              <a:round/>
            </a:ln>
            <a:effectLst/>
          </c:spPr>
          <c:marker>
            <c:symbol val="none"/>
          </c:marker>
          <c:cat>
            <c:numRef>
              <c:f>Sheet1!$A$2:$A$5</c:f>
              <c:numCache>
                <c:formatCode>General</c:formatCode>
                <c:ptCount val="4"/>
                <c:pt idx="0">
                  <c:v>1</c:v>
                </c:pt>
                <c:pt idx="1">
                  <c:v>2</c:v>
                </c:pt>
                <c:pt idx="2">
                  <c:v>3</c:v>
                </c:pt>
                <c:pt idx="3">
                  <c:v>4</c:v>
                </c:pt>
              </c:numCache>
            </c:numRef>
          </c:cat>
          <c:val>
            <c:numRef>
              <c:f>Sheet1!$B$2:$B$5</c:f>
              <c:numCache>
                <c:formatCode>General</c:formatCode>
                <c:ptCount val="4"/>
                <c:pt idx="0">
                  <c:v>1</c:v>
                </c:pt>
                <c:pt idx="1">
                  <c:v>1</c:v>
                </c:pt>
                <c:pt idx="2">
                  <c:v>1</c:v>
                </c:pt>
                <c:pt idx="3">
                  <c:v>1</c:v>
                </c:pt>
              </c:numCache>
            </c:numRef>
          </c:val>
          <c:smooth val="0"/>
          <c:extLst>
            <c:ext xmlns:c16="http://schemas.microsoft.com/office/drawing/2014/chart" uri="{C3380CC4-5D6E-409C-BE32-E72D297353CC}">
              <c16:uniqueId val="{00000000-409B-4A21-B8A0-C85CC92EE55D}"/>
            </c:ext>
          </c:extLst>
        </c:ser>
        <c:ser>
          <c:idx val="1"/>
          <c:order val="1"/>
          <c:tx>
            <c:strRef>
              <c:f>Sheet1!$C$1</c:f>
              <c:strCache>
                <c:ptCount val="1"/>
                <c:pt idx="0">
                  <c:v>O(n)</c:v>
                </c:pt>
              </c:strCache>
            </c:strRef>
          </c:tx>
          <c:spPr>
            <a:ln w="28575" cap="rnd">
              <a:solidFill>
                <a:schemeClr val="accent2"/>
              </a:solidFill>
              <a:round/>
            </a:ln>
            <a:effectLst/>
          </c:spPr>
          <c:marker>
            <c:symbol val="none"/>
          </c:marker>
          <c:cat>
            <c:numRef>
              <c:f>Sheet1!$A$2:$A$5</c:f>
              <c:numCache>
                <c:formatCode>General</c:formatCode>
                <c:ptCount val="4"/>
                <c:pt idx="0">
                  <c:v>1</c:v>
                </c:pt>
                <c:pt idx="1">
                  <c:v>2</c:v>
                </c:pt>
                <c:pt idx="2">
                  <c:v>3</c:v>
                </c:pt>
                <c:pt idx="3">
                  <c:v>4</c:v>
                </c:pt>
              </c:numCache>
            </c:numRef>
          </c:cat>
          <c:val>
            <c:numRef>
              <c:f>Sheet1!$C$2:$C$5</c:f>
              <c:numCache>
                <c:formatCode>General</c:formatCode>
                <c:ptCount val="4"/>
                <c:pt idx="0">
                  <c:v>0</c:v>
                </c:pt>
                <c:pt idx="1">
                  <c:v>1</c:v>
                </c:pt>
                <c:pt idx="2">
                  <c:v>2</c:v>
                </c:pt>
                <c:pt idx="3">
                  <c:v>3</c:v>
                </c:pt>
              </c:numCache>
            </c:numRef>
          </c:val>
          <c:smooth val="0"/>
          <c:extLst>
            <c:ext xmlns:c16="http://schemas.microsoft.com/office/drawing/2014/chart" uri="{C3380CC4-5D6E-409C-BE32-E72D297353CC}">
              <c16:uniqueId val="{00000001-409B-4A21-B8A0-C85CC92EE55D}"/>
            </c:ext>
          </c:extLst>
        </c:ser>
        <c:ser>
          <c:idx val="2"/>
          <c:order val="2"/>
          <c:tx>
            <c:strRef>
              <c:f>Sheet1!$D$1</c:f>
              <c:strCache>
                <c:ptCount val="1"/>
                <c:pt idx="0">
                  <c:v>O(log n)</c:v>
                </c:pt>
              </c:strCache>
            </c:strRef>
          </c:tx>
          <c:spPr>
            <a:ln w="28575" cap="rnd">
              <a:solidFill>
                <a:schemeClr val="accent3"/>
              </a:solidFill>
              <a:round/>
            </a:ln>
            <a:effectLst/>
          </c:spPr>
          <c:marker>
            <c:symbol val="none"/>
          </c:marker>
          <c:cat>
            <c:numRef>
              <c:f>Sheet1!$A$2:$A$5</c:f>
              <c:numCache>
                <c:formatCode>General</c:formatCode>
                <c:ptCount val="4"/>
                <c:pt idx="0">
                  <c:v>1</c:v>
                </c:pt>
                <c:pt idx="1">
                  <c:v>2</c:v>
                </c:pt>
                <c:pt idx="2">
                  <c:v>3</c:v>
                </c:pt>
                <c:pt idx="3">
                  <c:v>4</c:v>
                </c:pt>
              </c:numCache>
            </c:numRef>
          </c:cat>
          <c:val>
            <c:numRef>
              <c:f>Sheet1!$D$2:$D$5</c:f>
              <c:numCache>
                <c:formatCode>General</c:formatCode>
                <c:ptCount val="4"/>
                <c:pt idx="0">
                  <c:v>0</c:v>
                </c:pt>
                <c:pt idx="1">
                  <c:v>1</c:v>
                </c:pt>
                <c:pt idx="2">
                  <c:v>1.585</c:v>
                </c:pt>
                <c:pt idx="3">
                  <c:v>2</c:v>
                </c:pt>
              </c:numCache>
            </c:numRef>
          </c:val>
          <c:smooth val="0"/>
          <c:extLst>
            <c:ext xmlns:c16="http://schemas.microsoft.com/office/drawing/2014/chart" uri="{C3380CC4-5D6E-409C-BE32-E72D297353CC}">
              <c16:uniqueId val="{00000002-409B-4A21-B8A0-C85CC92EE55D}"/>
            </c:ext>
          </c:extLst>
        </c:ser>
        <c:dLbls>
          <c:showLegendKey val="0"/>
          <c:showVal val="0"/>
          <c:showCatName val="0"/>
          <c:showSerName val="0"/>
          <c:showPercent val="0"/>
          <c:showBubbleSize val="0"/>
        </c:dLbls>
        <c:smooth val="0"/>
        <c:axId val="1946544128"/>
        <c:axId val="1946551200"/>
      </c:lineChart>
      <c:catAx>
        <c:axId val="1946544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46551200"/>
        <c:crosses val="autoZero"/>
        <c:auto val="1"/>
        <c:lblAlgn val="ctr"/>
        <c:lblOffset val="100"/>
        <c:noMultiLvlLbl val="0"/>
      </c:catAx>
      <c:valAx>
        <c:axId val="1946551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465441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6"/>
        <p:cNvGrpSpPr/>
        <p:nvPr/>
      </p:nvGrpSpPr>
      <p:grpSpPr>
        <a:xfrm>
          <a:off x="0" y="0"/>
          <a:ext cx="0" cy="0"/>
          <a:chOff x="0" y="0"/>
          <a:chExt cx="0" cy="0"/>
        </a:xfrm>
      </p:grpSpPr>
      <p:sp>
        <p:nvSpPr>
          <p:cNvPr id="2187" name="Google Shape;2187;g112e1aada3f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8" name="Google Shape;2188;g112e1aada3f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4"/>
        <p:cNvGrpSpPr/>
        <p:nvPr/>
      </p:nvGrpSpPr>
      <p:grpSpPr>
        <a:xfrm>
          <a:off x="0" y="0"/>
          <a:ext cx="0" cy="0"/>
          <a:chOff x="0" y="0"/>
          <a:chExt cx="0" cy="0"/>
        </a:xfrm>
      </p:grpSpPr>
      <p:sp>
        <p:nvSpPr>
          <p:cNvPr id="2705" name="Google Shape;2705;gf7d89ae380_1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6" name="Google Shape;2706;gf7d89ae380_1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6"/>
        <p:cNvGrpSpPr/>
        <p:nvPr/>
      </p:nvGrpSpPr>
      <p:grpSpPr>
        <a:xfrm>
          <a:off x="0" y="0"/>
          <a:ext cx="0" cy="0"/>
          <a:chOff x="0" y="0"/>
          <a:chExt cx="0" cy="0"/>
        </a:xfrm>
      </p:grpSpPr>
      <p:sp>
        <p:nvSpPr>
          <p:cNvPr id="2837" name="Google Shape;2837;gf31fdcabdc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8" name="Google Shape;2838;gf31fdcabdc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4"/>
        <p:cNvGrpSpPr/>
        <p:nvPr/>
      </p:nvGrpSpPr>
      <p:grpSpPr>
        <a:xfrm>
          <a:off x="0" y="0"/>
          <a:ext cx="0" cy="0"/>
          <a:chOff x="0" y="0"/>
          <a:chExt cx="0" cy="0"/>
        </a:xfrm>
      </p:grpSpPr>
      <p:sp>
        <p:nvSpPr>
          <p:cNvPr id="3055" name="Google Shape;3055;g112e1aada3f_0_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6" name="Google Shape;3056;g112e1aada3f_0_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3"/>
        <p:cNvGrpSpPr/>
        <p:nvPr/>
      </p:nvGrpSpPr>
      <p:grpSpPr>
        <a:xfrm>
          <a:off x="0" y="0"/>
          <a:ext cx="0" cy="0"/>
          <a:chOff x="0" y="0"/>
          <a:chExt cx="0" cy="0"/>
        </a:xfrm>
      </p:grpSpPr>
      <p:sp>
        <p:nvSpPr>
          <p:cNvPr id="3084" name="Google Shape;3084;gf31fdcabdc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5" name="Google Shape;3085;gf31fdcabdc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8"/>
        <p:cNvGrpSpPr/>
        <p:nvPr/>
      </p:nvGrpSpPr>
      <p:grpSpPr>
        <a:xfrm>
          <a:off x="0" y="0"/>
          <a:ext cx="0" cy="0"/>
          <a:chOff x="0" y="0"/>
          <a:chExt cx="0" cy="0"/>
        </a:xfrm>
      </p:grpSpPr>
      <p:sp>
        <p:nvSpPr>
          <p:cNvPr id="3649" name="Google Shape;3649;gf31fdcabdc_0_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0" name="Google Shape;3650;gf31fdcabdc_0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3"/>
        <p:cNvGrpSpPr/>
        <p:nvPr/>
      </p:nvGrpSpPr>
      <p:grpSpPr>
        <a:xfrm>
          <a:off x="0" y="0"/>
          <a:ext cx="0" cy="0"/>
          <a:chOff x="0" y="0"/>
          <a:chExt cx="0" cy="0"/>
        </a:xfrm>
      </p:grpSpPr>
      <p:sp>
        <p:nvSpPr>
          <p:cNvPr id="2204" name="Google Shape;2204;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5" name="Google Shape;2205;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6"/>
        <p:cNvGrpSpPr/>
        <p:nvPr/>
      </p:nvGrpSpPr>
      <p:grpSpPr>
        <a:xfrm>
          <a:off x="0" y="0"/>
          <a:ext cx="0" cy="0"/>
          <a:chOff x="0" y="0"/>
          <a:chExt cx="0" cy="0"/>
        </a:xfrm>
      </p:grpSpPr>
      <p:sp>
        <p:nvSpPr>
          <p:cNvPr id="2227" name="Google Shape;2227;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8" name="Google Shape;2228;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6"/>
        <p:cNvGrpSpPr/>
        <p:nvPr/>
      </p:nvGrpSpPr>
      <p:grpSpPr>
        <a:xfrm>
          <a:off x="0" y="0"/>
          <a:ext cx="0" cy="0"/>
          <a:chOff x="0" y="0"/>
          <a:chExt cx="0" cy="0"/>
        </a:xfrm>
      </p:grpSpPr>
      <p:sp>
        <p:nvSpPr>
          <p:cNvPr id="2247" name="Google Shape;2247;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8" name="Google Shape;2248;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3"/>
        <p:cNvGrpSpPr/>
        <p:nvPr/>
      </p:nvGrpSpPr>
      <p:grpSpPr>
        <a:xfrm>
          <a:off x="0" y="0"/>
          <a:ext cx="0" cy="0"/>
          <a:chOff x="0" y="0"/>
          <a:chExt cx="0" cy="0"/>
        </a:xfrm>
      </p:grpSpPr>
      <p:sp>
        <p:nvSpPr>
          <p:cNvPr id="2344" name="Google Shape;2344;gf7d89ae380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5" name="Google Shape;2345;gf7d89ae38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9"/>
        <p:cNvGrpSpPr/>
        <p:nvPr/>
      </p:nvGrpSpPr>
      <p:grpSpPr>
        <a:xfrm>
          <a:off x="0" y="0"/>
          <a:ext cx="0" cy="0"/>
          <a:chOff x="0" y="0"/>
          <a:chExt cx="0" cy="0"/>
        </a:xfrm>
      </p:grpSpPr>
      <p:sp>
        <p:nvSpPr>
          <p:cNvPr id="2440" name="Google Shape;2440;gf7d89ae380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1" name="Google Shape;2441;gf7d89ae380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8"/>
        <p:cNvGrpSpPr/>
        <p:nvPr/>
      </p:nvGrpSpPr>
      <p:grpSpPr>
        <a:xfrm>
          <a:off x="0" y="0"/>
          <a:ext cx="0" cy="0"/>
          <a:chOff x="0" y="0"/>
          <a:chExt cx="0" cy="0"/>
        </a:xfrm>
      </p:grpSpPr>
      <p:sp>
        <p:nvSpPr>
          <p:cNvPr id="2449" name="Google Shape;2449;g112e1aada3f_0_2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0" name="Google Shape;2450;g112e1aada3f_0_2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5"/>
        <p:cNvGrpSpPr/>
        <p:nvPr/>
      </p:nvGrpSpPr>
      <p:grpSpPr>
        <a:xfrm>
          <a:off x="0" y="0"/>
          <a:ext cx="0" cy="0"/>
          <a:chOff x="0" y="0"/>
          <a:chExt cx="0" cy="0"/>
        </a:xfrm>
      </p:grpSpPr>
      <p:sp>
        <p:nvSpPr>
          <p:cNvPr id="2496" name="Google Shape;2496;g112e1aada3f_0_2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7" name="Google Shape;2497;g112e1aada3f_0_2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9"/>
        <p:cNvGrpSpPr/>
        <p:nvPr/>
      </p:nvGrpSpPr>
      <p:grpSpPr>
        <a:xfrm>
          <a:off x="0" y="0"/>
          <a:ext cx="0" cy="0"/>
          <a:chOff x="0" y="0"/>
          <a:chExt cx="0" cy="0"/>
        </a:xfrm>
      </p:grpSpPr>
      <p:sp>
        <p:nvSpPr>
          <p:cNvPr id="2540" name="Google Shape;2540;gf7d89ae380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1" name="Google Shape;2541;gf7d89ae380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370275">
            <a:off x="1364110" y="1057363"/>
            <a:ext cx="6415779" cy="2469514"/>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1547100" y="1072700"/>
            <a:ext cx="6049800" cy="2330400"/>
          </a:xfrm>
          <a:prstGeom prst="rect">
            <a:avLst/>
          </a:prstGeom>
          <a:noFill/>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5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2456518" y="3749074"/>
            <a:ext cx="42327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160100" y="76200"/>
            <a:ext cx="1885325" cy="277375"/>
          </a:xfrm>
          <a:custGeom>
            <a:avLst/>
            <a:gdLst/>
            <a:ahLst/>
            <a:cxnLst/>
            <a:rect l="l" t="t" r="r" b="b"/>
            <a:pathLst>
              <a:path w="75413" h="11095" extrusionOk="0">
                <a:moveTo>
                  <a:pt x="0" y="0"/>
                </a:moveTo>
                <a:lnTo>
                  <a:pt x="0" y="11094"/>
                </a:lnTo>
                <a:lnTo>
                  <a:pt x="75412" y="11094"/>
                </a:lnTo>
                <a:lnTo>
                  <a:pt x="754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329275" y="2600"/>
            <a:ext cx="1740175" cy="841225"/>
            <a:chOff x="-253075" y="231200"/>
            <a:chExt cx="1740175" cy="841225"/>
          </a:xfrm>
        </p:grpSpPr>
        <p:sp>
          <p:nvSpPr>
            <p:cNvPr id="14" name="Google Shape;14;p2"/>
            <p:cNvSpPr/>
            <p:nvPr/>
          </p:nvSpPr>
          <p:spPr>
            <a:xfrm>
              <a:off x="-253075" y="231200"/>
              <a:ext cx="34225" cy="34225"/>
            </a:xfrm>
            <a:custGeom>
              <a:avLst/>
              <a:gdLst/>
              <a:ahLst/>
              <a:cxnLst/>
              <a:rect l="l" t="t" r="r" b="b"/>
              <a:pathLst>
                <a:path w="1369" h="1369" extrusionOk="0">
                  <a:moveTo>
                    <a:pt x="700" y="1"/>
                  </a:moveTo>
                  <a:cubicBezTo>
                    <a:pt x="305" y="1"/>
                    <a:pt x="1" y="305"/>
                    <a:pt x="1" y="669"/>
                  </a:cubicBezTo>
                  <a:cubicBezTo>
                    <a:pt x="1" y="1065"/>
                    <a:pt x="305" y="1368"/>
                    <a:pt x="700" y="1368"/>
                  </a:cubicBezTo>
                  <a:cubicBezTo>
                    <a:pt x="1065" y="1368"/>
                    <a:pt x="1368" y="1065"/>
                    <a:pt x="1368" y="669"/>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3100" y="231200"/>
              <a:ext cx="34225" cy="34225"/>
            </a:xfrm>
            <a:custGeom>
              <a:avLst/>
              <a:gdLst/>
              <a:ahLst/>
              <a:cxnLst/>
              <a:rect l="l" t="t" r="r" b="b"/>
              <a:pathLst>
                <a:path w="1369" h="1369" extrusionOk="0">
                  <a:moveTo>
                    <a:pt x="700" y="1"/>
                  </a:moveTo>
                  <a:cubicBezTo>
                    <a:pt x="305" y="1"/>
                    <a:pt x="1" y="305"/>
                    <a:pt x="1" y="669"/>
                  </a:cubicBezTo>
                  <a:cubicBezTo>
                    <a:pt x="1" y="1065"/>
                    <a:pt x="305" y="1368"/>
                    <a:pt x="700" y="1368"/>
                  </a:cubicBezTo>
                  <a:cubicBezTo>
                    <a:pt x="1064" y="1368"/>
                    <a:pt x="1368" y="1065"/>
                    <a:pt x="1368" y="669"/>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26125" y="231200"/>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16100" y="231200"/>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5300" y="231200"/>
              <a:ext cx="34225" cy="34225"/>
            </a:xfrm>
            <a:custGeom>
              <a:avLst/>
              <a:gdLst/>
              <a:ahLst/>
              <a:cxnLst/>
              <a:rect l="l" t="t" r="r" b="b"/>
              <a:pathLst>
                <a:path w="1369" h="1369" extrusionOk="0">
                  <a:moveTo>
                    <a:pt x="669" y="1"/>
                  </a:moveTo>
                  <a:cubicBezTo>
                    <a:pt x="305" y="1"/>
                    <a:pt x="1" y="305"/>
                    <a:pt x="1" y="669"/>
                  </a:cubicBezTo>
                  <a:cubicBezTo>
                    <a:pt x="1" y="1065"/>
                    <a:pt x="305" y="1368"/>
                    <a:pt x="669" y="1368"/>
                  </a:cubicBezTo>
                  <a:cubicBezTo>
                    <a:pt x="1064" y="1368"/>
                    <a:pt x="1368" y="1065"/>
                    <a:pt x="1368" y="669"/>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95275" y="231200"/>
              <a:ext cx="34225" cy="34225"/>
            </a:xfrm>
            <a:custGeom>
              <a:avLst/>
              <a:gdLst/>
              <a:ahLst/>
              <a:cxnLst/>
              <a:rect l="l" t="t" r="r" b="b"/>
              <a:pathLst>
                <a:path w="1369" h="1369" extrusionOk="0">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5250" y="231200"/>
              <a:ext cx="34225" cy="34225"/>
            </a:xfrm>
            <a:custGeom>
              <a:avLst/>
              <a:gdLst/>
              <a:ahLst/>
              <a:cxnLst/>
              <a:rect l="l" t="t" r="r" b="b"/>
              <a:pathLst>
                <a:path w="1369" h="1369" extrusionOk="0">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073700" y="231200"/>
              <a:ext cx="34975" cy="34225"/>
            </a:xfrm>
            <a:custGeom>
              <a:avLst/>
              <a:gdLst/>
              <a:ahLst/>
              <a:cxnLst/>
              <a:rect l="l" t="t" r="r" b="b"/>
              <a:pathLst>
                <a:path w="1399" h="1369" extrusionOk="0">
                  <a:moveTo>
                    <a:pt x="700" y="1"/>
                  </a:moveTo>
                  <a:cubicBezTo>
                    <a:pt x="335" y="1"/>
                    <a:pt x="1" y="305"/>
                    <a:pt x="1" y="669"/>
                  </a:cubicBezTo>
                  <a:cubicBezTo>
                    <a:pt x="1" y="1065"/>
                    <a:pt x="335" y="1368"/>
                    <a:pt x="700" y="1368"/>
                  </a:cubicBezTo>
                  <a:cubicBezTo>
                    <a:pt x="1095" y="1368"/>
                    <a:pt x="1399" y="1065"/>
                    <a:pt x="1399" y="669"/>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263675" y="231200"/>
              <a:ext cx="34975" cy="34225"/>
            </a:xfrm>
            <a:custGeom>
              <a:avLst/>
              <a:gdLst/>
              <a:ahLst/>
              <a:cxnLst/>
              <a:rect l="l" t="t" r="r" b="b"/>
              <a:pathLst>
                <a:path w="1399" h="1369" extrusionOk="0">
                  <a:moveTo>
                    <a:pt x="700" y="1"/>
                  </a:moveTo>
                  <a:cubicBezTo>
                    <a:pt x="335" y="1"/>
                    <a:pt x="0" y="305"/>
                    <a:pt x="0" y="669"/>
                  </a:cubicBezTo>
                  <a:cubicBezTo>
                    <a:pt x="0" y="1065"/>
                    <a:pt x="335" y="1368"/>
                    <a:pt x="700" y="1368"/>
                  </a:cubicBezTo>
                  <a:cubicBezTo>
                    <a:pt x="1095" y="1368"/>
                    <a:pt x="1399" y="1065"/>
                    <a:pt x="1399" y="669"/>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452900" y="231200"/>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53075" y="392300"/>
              <a:ext cx="34225" cy="34225"/>
            </a:xfrm>
            <a:custGeom>
              <a:avLst/>
              <a:gdLst/>
              <a:ahLst/>
              <a:cxnLst/>
              <a:rect l="l" t="t" r="r" b="b"/>
              <a:pathLst>
                <a:path w="1369" h="1369" extrusionOk="0">
                  <a:moveTo>
                    <a:pt x="700" y="1"/>
                  </a:moveTo>
                  <a:cubicBezTo>
                    <a:pt x="305" y="1"/>
                    <a:pt x="1" y="305"/>
                    <a:pt x="1" y="700"/>
                  </a:cubicBezTo>
                  <a:cubicBezTo>
                    <a:pt x="1" y="1064"/>
                    <a:pt x="305" y="1368"/>
                    <a:pt x="700" y="1368"/>
                  </a:cubicBezTo>
                  <a:cubicBezTo>
                    <a:pt x="1065" y="1368"/>
                    <a:pt x="1368" y="1064"/>
                    <a:pt x="1368" y="70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3100" y="392300"/>
              <a:ext cx="34225" cy="34225"/>
            </a:xfrm>
            <a:custGeom>
              <a:avLst/>
              <a:gdLst/>
              <a:ahLst/>
              <a:cxnLst/>
              <a:rect l="l" t="t" r="r" b="b"/>
              <a:pathLst>
                <a:path w="1369" h="1369" extrusionOk="0">
                  <a:moveTo>
                    <a:pt x="700" y="1"/>
                  </a:moveTo>
                  <a:cubicBezTo>
                    <a:pt x="305" y="1"/>
                    <a:pt x="1" y="305"/>
                    <a:pt x="1" y="700"/>
                  </a:cubicBezTo>
                  <a:cubicBezTo>
                    <a:pt x="1" y="1064"/>
                    <a:pt x="305" y="1368"/>
                    <a:pt x="700" y="1368"/>
                  </a:cubicBezTo>
                  <a:cubicBezTo>
                    <a:pt x="1064" y="1368"/>
                    <a:pt x="1368" y="1064"/>
                    <a:pt x="1368" y="70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26125" y="392300"/>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16100" y="392300"/>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05300" y="392300"/>
              <a:ext cx="34225" cy="34225"/>
            </a:xfrm>
            <a:custGeom>
              <a:avLst/>
              <a:gdLst/>
              <a:ahLst/>
              <a:cxnLst/>
              <a:rect l="l" t="t" r="r" b="b"/>
              <a:pathLst>
                <a:path w="1369" h="1369" extrusionOk="0">
                  <a:moveTo>
                    <a:pt x="669" y="1"/>
                  </a:moveTo>
                  <a:cubicBezTo>
                    <a:pt x="305" y="1"/>
                    <a:pt x="1" y="305"/>
                    <a:pt x="1" y="700"/>
                  </a:cubicBezTo>
                  <a:cubicBezTo>
                    <a:pt x="1" y="1064"/>
                    <a:pt x="305" y="1368"/>
                    <a:pt x="669" y="1368"/>
                  </a:cubicBezTo>
                  <a:cubicBezTo>
                    <a:pt x="1064" y="1368"/>
                    <a:pt x="1368" y="1064"/>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5275" y="392300"/>
              <a:ext cx="34225" cy="34225"/>
            </a:xfrm>
            <a:custGeom>
              <a:avLst/>
              <a:gdLst/>
              <a:ahLst/>
              <a:cxnLst/>
              <a:rect l="l" t="t" r="r" b="b"/>
              <a:pathLst>
                <a:path w="1369" h="1369" extrusionOk="0">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85250" y="392300"/>
              <a:ext cx="34225" cy="34225"/>
            </a:xfrm>
            <a:custGeom>
              <a:avLst/>
              <a:gdLst/>
              <a:ahLst/>
              <a:cxnLst/>
              <a:rect l="l" t="t" r="r" b="b"/>
              <a:pathLst>
                <a:path w="1369" h="1369" extrusionOk="0">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073700" y="392300"/>
              <a:ext cx="34975" cy="34225"/>
            </a:xfrm>
            <a:custGeom>
              <a:avLst/>
              <a:gdLst/>
              <a:ahLst/>
              <a:cxnLst/>
              <a:rect l="l" t="t" r="r" b="b"/>
              <a:pathLst>
                <a:path w="1399" h="1369" extrusionOk="0">
                  <a:moveTo>
                    <a:pt x="700" y="1"/>
                  </a:moveTo>
                  <a:cubicBezTo>
                    <a:pt x="335" y="1"/>
                    <a:pt x="1" y="305"/>
                    <a:pt x="1" y="700"/>
                  </a:cubicBezTo>
                  <a:cubicBezTo>
                    <a:pt x="1" y="1064"/>
                    <a:pt x="335" y="1368"/>
                    <a:pt x="700" y="1368"/>
                  </a:cubicBezTo>
                  <a:cubicBezTo>
                    <a:pt x="1095" y="1368"/>
                    <a:pt x="1399" y="1064"/>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263675" y="392300"/>
              <a:ext cx="34975" cy="34225"/>
            </a:xfrm>
            <a:custGeom>
              <a:avLst/>
              <a:gdLst/>
              <a:ahLst/>
              <a:cxnLst/>
              <a:rect l="l" t="t" r="r" b="b"/>
              <a:pathLst>
                <a:path w="1399" h="1369" extrusionOk="0">
                  <a:moveTo>
                    <a:pt x="700" y="1"/>
                  </a:moveTo>
                  <a:cubicBezTo>
                    <a:pt x="335" y="1"/>
                    <a:pt x="0" y="305"/>
                    <a:pt x="0" y="700"/>
                  </a:cubicBezTo>
                  <a:cubicBezTo>
                    <a:pt x="0" y="1064"/>
                    <a:pt x="335" y="1368"/>
                    <a:pt x="700" y="1368"/>
                  </a:cubicBezTo>
                  <a:cubicBezTo>
                    <a:pt x="1095" y="1368"/>
                    <a:pt x="1399" y="1064"/>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452900" y="392300"/>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53075" y="55415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3100" y="55415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26125" y="55415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16100" y="55415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05300" y="554150"/>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95275" y="55415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85250" y="55415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073700" y="554150"/>
              <a:ext cx="34975" cy="34225"/>
            </a:xfrm>
            <a:custGeom>
              <a:avLst/>
              <a:gdLst/>
              <a:ahLst/>
              <a:cxnLst/>
              <a:rect l="l" t="t" r="r" b="b"/>
              <a:pathLst>
                <a:path w="1399" h="1369" extrusionOk="0">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3675" y="554150"/>
              <a:ext cx="34975" cy="34225"/>
            </a:xfrm>
            <a:custGeom>
              <a:avLst/>
              <a:gdLst/>
              <a:ahLst/>
              <a:cxnLst/>
              <a:rect l="l" t="t" r="r" b="b"/>
              <a:pathLst>
                <a:path w="1399" h="1369" extrusionOk="0">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452900" y="55415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53075" y="715250"/>
              <a:ext cx="34225" cy="34225"/>
            </a:xfrm>
            <a:custGeom>
              <a:avLst/>
              <a:gdLst/>
              <a:ahLst/>
              <a:cxnLst/>
              <a:rect l="l" t="t" r="r" b="b"/>
              <a:pathLst>
                <a:path w="1369" h="1369" extrusionOk="0">
                  <a:moveTo>
                    <a:pt x="700" y="1"/>
                  </a:moveTo>
                  <a:cubicBezTo>
                    <a:pt x="305" y="1"/>
                    <a:pt x="1" y="305"/>
                    <a:pt x="1" y="700"/>
                  </a:cubicBezTo>
                  <a:cubicBezTo>
                    <a:pt x="1" y="1065"/>
                    <a:pt x="305" y="1368"/>
                    <a:pt x="700" y="1368"/>
                  </a:cubicBezTo>
                  <a:cubicBezTo>
                    <a:pt x="1065" y="1368"/>
                    <a:pt x="1368" y="1065"/>
                    <a:pt x="1368" y="70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63100" y="715250"/>
              <a:ext cx="34225" cy="34225"/>
            </a:xfrm>
            <a:custGeom>
              <a:avLst/>
              <a:gdLst/>
              <a:ahLst/>
              <a:cxnLst/>
              <a:rect l="l" t="t" r="r" b="b"/>
              <a:pathLst>
                <a:path w="1369" h="1369" extrusionOk="0">
                  <a:moveTo>
                    <a:pt x="700" y="1"/>
                  </a:moveTo>
                  <a:cubicBezTo>
                    <a:pt x="305" y="1"/>
                    <a:pt x="1" y="305"/>
                    <a:pt x="1" y="700"/>
                  </a:cubicBezTo>
                  <a:cubicBezTo>
                    <a:pt x="1" y="1065"/>
                    <a:pt x="305" y="1368"/>
                    <a:pt x="700" y="1368"/>
                  </a:cubicBezTo>
                  <a:cubicBezTo>
                    <a:pt x="1064" y="1368"/>
                    <a:pt x="1368" y="1065"/>
                    <a:pt x="1368" y="70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26125" y="715250"/>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16100" y="715250"/>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05300" y="715250"/>
              <a:ext cx="34225" cy="34225"/>
            </a:xfrm>
            <a:custGeom>
              <a:avLst/>
              <a:gdLst/>
              <a:ahLst/>
              <a:cxnLst/>
              <a:rect l="l" t="t" r="r" b="b"/>
              <a:pathLst>
                <a:path w="1369" h="1369" extrusionOk="0">
                  <a:moveTo>
                    <a:pt x="669" y="1"/>
                  </a:moveTo>
                  <a:cubicBezTo>
                    <a:pt x="305" y="1"/>
                    <a:pt x="1" y="305"/>
                    <a:pt x="1" y="700"/>
                  </a:cubicBezTo>
                  <a:cubicBezTo>
                    <a:pt x="1" y="1065"/>
                    <a:pt x="305" y="1368"/>
                    <a:pt x="669" y="1368"/>
                  </a:cubicBezTo>
                  <a:cubicBezTo>
                    <a:pt x="1064" y="1368"/>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95275" y="715250"/>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885250" y="715250"/>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073700" y="715250"/>
              <a:ext cx="34975" cy="34225"/>
            </a:xfrm>
            <a:custGeom>
              <a:avLst/>
              <a:gdLst/>
              <a:ahLst/>
              <a:cxnLst/>
              <a:rect l="l" t="t" r="r" b="b"/>
              <a:pathLst>
                <a:path w="1399" h="1369" extrusionOk="0">
                  <a:moveTo>
                    <a:pt x="700" y="1"/>
                  </a:moveTo>
                  <a:cubicBezTo>
                    <a:pt x="335" y="1"/>
                    <a:pt x="1" y="305"/>
                    <a:pt x="1" y="700"/>
                  </a:cubicBezTo>
                  <a:cubicBezTo>
                    <a:pt x="1" y="1065"/>
                    <a:pt x="335" y="1368"/>
                    <a:pt x="700" y="1368"/>
                  </a:cubicBezTo>
                  <a:cubicBezTo>
                    <a:pt x="1095" y="1368"/>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263675" y="715250"/>
              <a:ext cx="34975" cy="34225"/>
            </a:xfrm>
            <a:custGeom>
              <a:avLst/>
              <a:gdLst/>
              <a:ahLst/>
              <a:cxnLst/>
              <a:rect l="l" t="t" r="r" b="b"/>
              <a:pathLst>
                <a:path w="1399" h="1369" extrusionOk="0">
                  <a:moveTo>
                    <a:pt x="700" y="1"/>
                  </a:moveTo>
                  <a:cubicBezTo>
                    <a:pt x="335" y="1"/>
                    <a:pt x="0" y="305"/>
                    <a:pt x="0" y="700"/>
                  </a:cubicBezTo>
                  <a:cubicBezTo>
                    <a:pt x="0" y="1065"/>
                    <a:pt x="335" y="1368"/>
                    <a:pt x="700" y="1368"/>
                  </a:cubicBezTo>
                  <a:cubicBezTo>
                    <a:pt x="1095" y="1368"/>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452900" y="715250"/>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53075" y="87710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63100" y="87710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26125" y="877100"/>
              <a:ext cx="34200" cy="34225"/>
            </a:xfrm>
            <a:custGeom>
              <a:avLst/>
              <a:gdLst/>
              <a:ahLst/>
              <a:cxnLst/>
              <a:rect l="l" t="t" r="r" b="b"/>
              <a:pathLst>
                <a:path w="1368"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16100" y="87710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05300" y="877100"/>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695275" y="87710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885250" y="87710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073700" y="877100"/>
              <a:ext cx="34975" cy="34225"/>
            </a:xfrm>
            <a:custGeom>
              <a:avLst/>
              <a:gdLst/>
              <a:ahLst/>
              <a:cxnLst/>
              <a:rect l="l" t="t" r="r" b="b"/>
              <a:pathLst>
                <a:path w="1399" h="1369" extrusionOk="0">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263675" y="877100"/>
              <a:ext cx="34975" cy="34225"/>
            </a:xfrm>
            <a:custGeom>
              <a:avLst/>
              <a:gdLst/>
              <a:ahLst/>
              <a:cxnLst/>
              <a:rect l="l" t="t" r="r" b="b"/>
              <a:pathLst>
                <a:path w="1399" h="1369" extrusionOk="0">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452900" y="87710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53075" y="1038200"/>
              <a:ext cx="34225" cy="34225"/>
            </a:xfrm>
            <a:custGeom>
              <a:avLst/>
              <a:gdLst/>
              <a:ahLst/>
              <a:cxnLst/>
              <a:rect l="l" t="t" r="r" b="b"/>
              <a:pathLst>
                <a:path w="1369" h="1369" extrusionOk="0">
                  <a:moveTo>
                    <a:pt x="700" y="1"/>
                  </a:moveTo>
                  <a:cubicBezTo>
                    <a:pt x="305" y="1"/>
                    <a:pt x="1" y="305"/>
                    <a:pt x="1" y="700"/>
                  </a:cubicBezTo>
                  <a:cubicBezTo>
                    <a:pt x="1" y="1065"/>
                    <a:pt x="305" y="1369"/>
                    <a:pt x="700" y="1369"/>
                  </a:cubicBezTo>
                  <a:cubicBezTo>
                    <a:pt x="1065" y="1369"/>
                    <a:pt x="1368" y="1065"/>
                    <a:pt x="1368" y="70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63100" y="1038200"/>
              <a:ext cx="34225" cy="34225"/>
            </a:xfrm>
            <a:custGeom>
              <a:avLst/>
              <a:gdLst/>
              <a:ahLst/>
              <a:cxnLst/>
              <a:rect l="l" t="t" r="r" b="b"/>
              <a:pathLst>
                <a:path w="1369" h="1369" extrusionOk="0">
                  <a:moveTo>
                    <a:pt x="700" y="1"/>
                  </a:moveTo>
                  <a:cubicBezTo>
                    <a:pt x="305" y="1"/>
                    <a:pt x="1" y="305"/>
                    <a:pt x="1" y="700"/>
                  </a:cubicBezTo>
                  <a:cubicBezTo>
                    <a:pt x="1" y="1065"/>
                    <a:pt x="305" y="1369"/>
                    <a:pt x="700" y="1369"/>
                  </a:cubicBezTo>
                  <a:cubicBezTo>
                    <a:pt x="1064" y="1369"/>
                    <a:pt x="1368" y="1065"/>
                    <a:pt x="1368" y="70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26125" y="1038200"/>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16100" y="1038200"/>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05300" y="1038200"/>
              <a:ext cx="34225" cy="34225"/>
            </a:xfrm>
            <a:custGeom>
              <a:avLst/>
              <a:gdLst/>
              <a:ahLst/>
              <a:cxnLst/>
              <a:rect l="l" t="t" r="r" b="b"/>
              <a:pathLst>
                <a:path w="1369" h="1369" extrusionOk="0">
                  <a:moveTo>
                    <a:pt x="669" y="1"/>
                  </a:moveTo>
                  <a:cubicBezTo>
                    <a:pt x="305" y="1"/>
                    <a:pt x="1" y="305"/>
                    <a:pt x="1" y="700"/>
                  </a:cubicBezTo>
                  <a:cubicBezTo>
                    <a:pt x="1" y="1065"/>
                    <a:pt x="305" y="1369"/>
                    <a:pt x="669" y="1369"/>
                  </a:cubicBezTo>
                  <a:cubicBezTo>
                    <a:pt x="1064" y="1369"/>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695275" y="1038200"/>
              <a:ext cx="34225" cy="34225"/>
            </a:xfrm>
            <a:custGeom>
              <a:avLst/>
              <a:gdLst/>
              <a:ahLst/>
              <a:cxnLst/>
              <a:rect l="l" t="t" r="r" b="b"/>
              <a:pathLst>
                <a:path w="1369" h="1369" extrusionOk="0">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885250" y="1038200"/>
              <a:ext cx="34225" cy="34225"/>
            </a:xfrm>
            <a:custGeom>
              <a:avLst/>
              <a:gdLst/>
              <a:ahLst/>
              <a:cxnLst/>
              <a:rect l="l" t="t" r="r" b="b"/>
              <a:pathLst>
                <a:path w="1369" h="1369" extrusionOk="0">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073700" y="1038200"/>
              <a:ext cx="34975" cy="34225"/>
            </a:xfrm>
            <a:custGeom>
              <a:avLst/>
              <a:gdLst/>
              <a:ahLst/>
              <a:cxnLst/>
              <a:rect l="l" t="t" r="r" b="b"/>
              <a:pathLst>
                <a:path w="1399" h="1369" extrusionOk="0">
                  <a:moveTo>
                    <a:pt x="700" y="1"/>
                  </a:moveTo>
                  <a:cubicBezTo>
                    <a:pt x="335" y="1"/>
                    <a:pt x="1" y="305"/>
                    <a:pt x="1" y="700"/>
                  </a:cubicBezTo>
                  <a:cubicBezTo>
                    <a:pt x="1" y="1065"/>
                    <a:pt x="335" y="1369"/>
                    <a:pt x="700" y="1369"/>
                  </a:cubicBezTo>
                  <a:cubicBezTo>
                    <a:pt x="1095" y="1369"/>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263675" y="1038200"/>
              <a:ext cx="34975" cy="34225"/>
            </a:xfrm>
            <a:custGeom>
              <a:avLst/>
              <a:gdLst/>
              <a:ahLst/>
              <a:cxnLst/>
              <a:rect l="l" t="t" r="r" b="b"/>
              <a:pathLst>
                <a:path w="1399" h="1369" extrusionOk="0">
                  <a:moveTo>
                    <a:pt x="700" y="1"/>
                  </a:moveTo>
                  <a:cubicBezTo>
                    <a:pt x="335" y="1"/>
                    <a:pt x="0" y="305"/>
                    <a:pt x="0" y="700"/>
                  </a:cubicBezTo>
                  <a:cubicBezTo>
                    <a:pt x="0" y="1065"/>
                    <a:pt x="335" y="1369"/>
                    <a:pt x="700" y="1369"/>
                  </a:cubicBezTo>
                  <a:cubicBezTo>
                    <a:pt x="1095" y="1369"/>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452900" y="1038200"/>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2"/>
          <p:cNvSpPr/>
          <p:nvPr/>
        </p:nvSpPr>
        <p:spPr>
          <a:xfrm>
            <a:off x="-133600" y="76200"/>
            <a:ext cx="786968" cy="57775"/>
          </a:xfrm>
          <a:custGeom>
            <a:avLst/>
            <a:gdLst/>
            <a:ahLst/>
            <a:cxnLst/>
            <a:rect l="l" t="t" r="r" b="b"/>
            <a:pathLst>
              <a:path w="87054" h="2311" extrusionOk="0">
                <a:moveTo>
                  <a:pt x="0" y="0"/>
                </a:moveTo>
                <a:lnTo>
                  <a:pt x="0" y="2310"/>
                </a:lnTo>
                <a:lnTo>
                  <a:pt x="87053" y="2310"/>
                </a:lnTo>
                <a:lnTo>
                  <a:pt x="870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64275" y="1296575"/>
            <a:ext cx="495475" cy="57774"/>
          </a:xfrm>
          <a:custGeom>
            <a:avLst/>
            <a:gdLst/>
            <a:ahLst/>
            <a:cxnLst/>
            <a:rect l="l" t="t" r="r" b="b"/>
            <a:pathLst>
              <a:path w="19819" h="852" extrusionOk="0">
                <a:moveTo>
                  <a:pt x="0" y="0"/>
                </a:moveTo>
                <a:lnTo>
                  <a:pt x="0" y="851"/>
                </a:lnTo>
                <a:lnTo>
                  <a:pt x="19818" y="851"/>
                </a:lnTo>
                <a:lnTo>
                  <a:pt x="198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281900" y="1296575"/>
            <a:ext cx="117825" cy="57774"/>
          </a:xfrm>
          <a:custGeom>
            <a:avLst/>
            <a:gdLst/>
            <a:ahLst/>
            <a:cxnLst/>
            <a:rect l="l" t="t" r="r" b="b"/>
            <a:pathLst>
              <a:path w="4713" h="852" extrusionOk="0">
                <a:moveTo>
                  <a:pt x="1" y="0"/>
                </a:moveTo>
                <a:lnTo>
                  <a:pt x="1" y="851"/>
                </a:lnTo>
                <a:lnTo>
                  <a:pt x="4712" y="851"/>
                </a:lnTo>
                <a:lnTo>
                  <a:pt x="47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21874" y="4425825"/>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60200" y="4567825"/>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26669" y="4850650"/>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9396" y="4731600"/>
            <a:ext cx="1773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8281576" y="169600"/>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843250" y="311600"/>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8630144" y="597575"/>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8555895" y="475375"/>
            <a:ext cx="1053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8102119" y="719775"/>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86;p2"/>
          <p:cNvGrpSpPr/>
          <p:nvPr/>
        </p:nvGrpSpPr>
        <p:grpSpPr>
          <a:xfrm>
            <a:off x="8288045" y="4282788"/>
            <a:ext cx="860716" cy="860716"/>
            <a:chOff x="5238200" y="4091525"/>
            <a:chExt cx="574500" cy="574500"/>
          </a:xfrm>
        </p:grpSpPr>
        <p:sp>
          <p:nvSpPr>
            <p:cNvPr id="87" name="Google Shape;87;p2"/>
            <p:cNvSpPr/>
            <p:nvPr/>
          </p:nvSpPr>
          <p:spPr>
            <a:xfrm>
              <a:off x="5663750" y="4517075"/>
              <a:ext cx="148950" cy="148950"/>
            </a:xfrm>
            <a:custGeom>
              <a:avLst/>
              <a:gdLst/>
              <a:ahLst/>
              <a:cxnLst/>
              <a:rect l="l" t="t" r="r" b="b"/>
              <a:pathLst>
                <a:path w="5958" h="5958" extrusionOk="0">
                  <a:moveTo>
                    <a:pt x="5715" y="274"/>
                  </a:moveTo>
                  <a:lnTo>
                    <a:pt x="5715" y="5654"/>
                  </a:lnTo>
                  <a:lnTo>
                    <a:pt x="304" y="5654"/>
                  </a:lnTo>
                  <a:lnTo>
                    <a:pt x="304" y="274"/>
                  </a:lnTo>
                  <a:close/>
                  <a:moveTo>
                    <a:pt x="0" y="0"/>
                  </a:moveTo>
                  <a:lnTo>
                    <a:pt x="0" y="5958"/>
                  </a:lnTo>
                  <a:lnTo>
                    <a:pt x="5958" y="5958"/>
                  </a:lnTo>
                  <a:lnTo>
                    <a:pt x="5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522400" y="4375725"/>
              <a:ext cx="148975" cy="148975"/>
            </a:xfrm>
            <a:custGeom>
              <a:avLst/>
              <a:gdLst/>
              <a:ahLst/>
              <a:cxnLst/>
              <a:rect l="l" t="t" r="r" b="b"/>
              <a:pathLst>
                <a:path w="5959" h="5959" extrusionOk="0">
                  <a:moveTo>
                    <a:pt x="5654" y="274"/>
                  </a:moveTo>
                  <a:lnTo>
                    <a:pt x="5654" y="5654"/>
                  </a:lnTo>
                  <a:lnTo>
                    <a:pt x="274" y="5654"/>
                  </a:lnTo>
                  <a:lnTo>
                    <a:pt x="274" y="274"/>
                  </a:lnTo>
                  <a:close/>
                  <a:moveTo>
                    <a:pt x="1" y="1"/>
                  </a:moveTo>
                  <a:lnTo>
                    <a:pt x="1" y="5958"/>
                  </a:lnTo>
                  <a:lnTo>
                    <a:pt x="5958" y="5958"/>
                  </a:lnTo>
                  <a:lnTo>
                    <a:pt x="59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522400" y="4234400"/>
              <a:ext cx="148975" cy="148950"/>
            </a:xfrm>
            <a:custGeom>
              <a:avLst/>
              <a:gdLst/>
              <a:ahLst/>
              <a:cxnLst/>
              <a:rect l="l" t="t" r="r" b="b"/>
              <a:pathLst>
                <a:path w="5959" h="5958" extrusionOk="0">
                  <a:moveTo>
                    <a:pt x="5654" y="243"/>
                  </a:moveTo>
                  <a:lnTo>
                    <a:pt x="5654" y="5654"/>
                  </a:lnTo>
                  <a:lnTo>
                    <a:pt x="274" y="5654"/>
                  </a:lnTo>
                  <a:lnTo>
                    <a:pt x="274" y="243"/>
                  </a:lnTo>
                  <a:close/>
                  <a:moveTo>
                    <a:pt x="1" y="0"/>
                  </a:moveTo>
                  <a:lnTo>
                    <a:pt x="1" y="5958"/>
                  </a:lnTo>
                  <a:lnTo>
                    <a:pt x="5958" y="5958"/>
                  </a:lnTo>
                  <a:lnTo>
                    <a:pt x="5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381075" y="4375725"/>
              <a:ext cx="148950" cy="148975"/>
            </a:xfrm>
            <a:custGeom>
              <a:avLst/>
              <a:gdLst/>
              <a:ahLst/>
              <a:cxnLst/>
              <a:rect l="l" t="t" r="r" b="b"/>
              <a:pathLst>
                <a:path w="5958" h="5959" extrusionOk="0">
                  <a:moveTo>
                    <a:pt x="5654" y="274"/>
                  </a:moveTo>
                  <a:lnTo>
                    <a:pt x="5654" y="5654"/>
                  </a:lnTo>
                  <a:lnTo>
                    <a:pt x="243" y="5654"/>
                  </a:lnTo>
                  <a:lnTo>
                    <a:pt x="243" y="274"/>
                  </a:lnTo>
                  <a:close/>
                  <a:moveTo>
                    <a:pt x="0" y="1"/>
                  </a:moveTo>
                  <a:lnTo>
                    <a:pt x="0" y="5958"/>
                  </a:lnTo>
                  <a:lnTo>
                    <a:pt x="5958" y="5958"/>
                  </a:lnTo>
                  <a:lnTo>
                    <a:pt x="59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5663750" y="4375725"/>
              <a:ext cx="148950" cy="148975"/>
            </a:xfrm>
            <a:custGeom>
              <a:avLst/>
              <a:gdLst/>
              <a:ahLst/>
              <a:cxnLst/>
              <a:rect l="l" t="t" r="r" b="b"/>
              <a:pathLst>
                <a:path w="5958" h="5959" extrusionOk="0">
                  <a:moveTo>
                    <a:pt x="5715" y="274"/>
                  </a:moveTo>
                  <a:lnTo>
                    <a:pt x="5715" y="5654"/>
                  </a:lnTo>
                  <a:lnTo>
                    <a:pt x="304" y="5654"/>
                  </a:lnTo>
                  <a:lnTo>
                    <a:pt x="304" y="274"/>
                  </a:lnTo>
                  <a:close/>
                  <a:moveTo>
                    <a:pt x="0" y="1"/>
                  </a:moveTo>
                  <a:lnTo>
                    <a:pt x="0" y="5958"/>
                  </a:lnTo>
                  <a:lnTo>
                    <a:pt x="5958" y="5958"/>
                  </a:lnTo>
                  <a:lnTo>
                    <a:pt x="59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5663750" y="4234400"/>
              <a:ext cx="148950" cy="148950"/>
            </a:xfrm>
            <a:custGeom>
              <a:avLst/>
              <a:gdLst/>
              <a:ahLst/>
              <a:cxnLst/>
              <a:rect l="l" t="t" r="r" b="b"/>
              <a:pathLst>
                <a:path w="5958" h="5958" extrusionOk="0">
                  <a:moveTo>
                    <a:pt x="5715" y="243"/>
                  </a:moveTo>
                  <a:lnTo>
                    <a:pt x="5715" y="5654"/>
                  </a:lnTo>
                  <a:lnTo>
                    <a:pt x="304" y="5654"/>
                  </a:lnTo>
                  <a:lnTo>
                    <a:pt x="304" y="243"/>
                  </a:lnTo>
                  <a:close/>
                  <a:moveTo>
                    <a:pt x="0" y="0"/>
                  </a:moveTo>
                  <a:lnTo>
                    <a:pt x="0" y="5958"/>
                  </a:lnTo>
                  <a:lnTo>
                    <a:pt x="5958" y="5958"/>
                  </a:lnTo>
                  <a:lnTo>
                    <a:pt x="5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5663750" y="4091525"/>
              <a:ext cx="148950" cy="148975"/>
            </a:xfrm>
            <a:custGeom>
              <a:avLst/>
              <a:gdLst/>
              <a:ahLst/>
              <a:cxnLst/>
              <a:rect l="l" t="t" r="r" b="b"/>
              <a:pathLst>
                <a:path w="5958" h="5959" extrusionOk="0">
                  <a:moveTo>
                    <a:pt x="5715" y="305"/>
                  </a:moveTo>
                  <a:lnTo>
                    <a:pt x="5715" y="5715"/>
                  </a:lnTo>
                  <a:lnTo>
                    <a:pt x="304" y="5715"/>
                  </a:lnTo>
                  <a:lnTo>
                    <a:pt x="304" y="305"/>
                  </a:lnTo>
                  <a:close/>
                  <a:moveTo>
                    <a:pt x="0" y="1"/>
                  </a:moveTo>
                  <a:lnTo>
                    <a:pt x="0" y="5958"/>
                  </a:lnTo>
                  <a:lnTo>
                    <a:pt x="5958" y="5958"/>
                  </a:lnTo>
                  <a:lnTo>
                    <a:pt x="59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5522400" y="4517075"/>
              <a:ext cx="148975" cy="148950"/>
            </a:xfrm>
            <a:custGeom>
              <a:avLst/>
              <a:gdLst/>
              <a:ahLst/>
              <a:cxnLst/>
              <a:rect l="l" t="t" r="r" b="b"/>
              <a:pathLst>
                <a:path w="5959" h="5958" extrusionOk="0">
                  <a:moveTo>
                    <a:pt x="5654" y="274"/>
                  </a:moveTo>
                  <a:lnTo>
                    <a:pt x="5654" y="5654"/>
                  </a:lnTo>
                  <a:lnTo>
                    <a:pt x="274" y="5654"/>
                  </a:lnTo>
                  <a:lnTo>
                    <a:pt x="274" y="274"/>
                  </a:lnTo>
                  <a:close/>
                  <a:moveTo>
                    <a:pt x="1" y="0"/>
                  </a:moveTo>
                  <a:lnTo>
                    <a:pt x="1" y="5958"/>
                  </a:lnTo>
                  <a:lnTo>
                    <a:pt x="5958" y="5958"/>
                  </a:lnTo>
                  <a:lnTo>
                    <a:pt x="5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381075" y="4517075"/>
              <a:ext cx="148950" cy="148950"/>
            </a:xfrm>
            <a:custGeom>
              <a:avLst/>
              <a:gdLst/>
              <a:ahLst/>
              <a:cxnLst/>
              <a:rect l="l" t="t" r="r" b="b"/>
              <a:pathLst>
                <a:path w="5958" h="5958" extrusionOk="0">
                  <a:moveTo>
                    <a:pt x="5654" y="274"/>
                  </a:moveTo>
                  <a:lnTo>
                    <a:pt x="5654" y="5654"/>
                  </a:lnTo>
                  <a:lnTo>
                    <a:pt x="243" y="5654"/>
                  </a:lnTo>
                  <a:lnTo>
                    <a:pt x="243" y="274"/>
                  </a:lnTo>
                  <a:close/>
                  <a:moveTo>
                    <a:pt x="0" y="0"/>
                  </a:moveTo>
                  <a:lnTo>
                    <a:pt x="0" y="5958"/>
                  </a:lnTo>
                  <a:lnTo>
                    <a:pt x="5958" y="5958"/>
                  </a:lnTo>
                  <a:lnTo>
                    <a:pt x="5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238200" y="4517075"/>
              <a:ext cx="148975" cy="148950"/>
            </a:xfrm>
            <a:custGeom>
              <a:avLst/>
              <a:gdLst/>
              <a:ahLst/>
              <a:cxnLst/>
              <a:rect l="l" t="t" r="r" b="b"/>
              <a:pathLst>
                <a:path w="5959" h="5958" extrusionOk="0">
                  <a:moveTo>
                    <a:pt x="5715" y="274"/>
                  </a:moveTo>
                  <a:lnTo>
                    <a:pt x="5715" y="5654"/>
                  </a:lnTo>
                  <a:lnTo>
                    <a:pt x="305" y="5654"/>
                  </a:lnTo>
                  <a:lnTo>
                    <a:pt x="305" y="274"/>
                  </a:lnTo>
                  <a:close/>
                  <a:moveTo>
                    <a:pt x="1" y="0"/>
                  </a:moveTo>
                  <a:lnTo>
                    <a:pt x="1" y="5958"/>
                  </a:lnTo>
                  <a:lnTo>
                    <a:pt x="5958" y="5958"/>
                  </a:lnTo>
                  <a:lnTo>
                    <a:pt x="5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2"/>
          <p:cNvSpPr/>
          <p:nvPr/>
        </p:nvSpPr>
        <p:spPr>
          <a:xfrm>
            <a:off x="7986251" y="4319175"/>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7547925" y="4461175"/>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8228971" y="4177175"/>
            <a:ext cx="2310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4">
  <p:cSld name="CUSTOM_4_1_1">
    <p:spTree>
      <p:nvGrpSpPr>
        <p:cNvPr id="1" name="Shape 1198"/>
        <p:cNvGrpSpPr/>
        <p:nvPr/>
      </p:nvGrpSpPr>
      <p:grpSpPr>
        <a:xfrm>
          <a:off x="0" y="0"/>
          <a:ext cx="0" cy="0"/>
          <a:chOff x="0" y="0"/>
          <a:chExt cx="0" cy="0"/>
        </a:xfrm>
      </p:grpSpPr>
      <p:sp>
        <p:nvSpPr>
          <p:cNvPr id="1199" name="Google Shape;1199;p19"/>
          <p:cNvSpPr txBox="1">
            <a:spLocks noGrp="1"/>
          </p:cNvSpPr>
          <p:nvPr>
            <p:ph type="title"/>
          </p:nvPr>
        </p:nvSpPr>
        <p:spPr>
          <a:xfrm>
            <a:off x="1309777" y="1818400"/>
            <a:ext cx="3267900" cy="507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solidFill>
                  <a:schemeClr val="lt2"/>
                </a:solidFill>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sp>
        <p:nvSpPr>
          <p:cNvPr id="1200" name="Google Shape;1200;p19"/>
          <p:cNvSpPr txBox="1">
            <a:spLocks noGrp="1"/>
          </p:cNvSpPr>
          <p:nvPr>
            <p:ph type="subTitle" idx="1"/>
          </p:nvPr>
        </p:nvSpPr>
        <p:spPr>
          <a:xfrm>
            <a:off x="1309777" y="2325775"/>
            <a:ext cx="3267900" cy="1018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atin typeface="Roboto"/>
                <a:ea typeface="Roboto"/>
                <a:cs typeface="Roboto"/>
                <a:sym typeface="Roboto"/>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grpSp>
        <p:nvGrpSpPr>
          <p:cNvPr id="1201" name="Google Shape;1201;p19"/>
          <p:cNvGrpSpPr/>
          <p:nvPr/>
        </p:nvGrpSpPr>
        <p:grpSpPr>
          <a:xfrm rot="-5400000" flipH="1">
            <a:off x="1234305" y="-1334739"/>
            <a:ext cx="615152" cy="3133209"/>
            <a:chOff x="6482900" y="1354425"/>
            <a:chExt cx="235600" cy="1829825"/>
          </a:xfrm>
        </p:grpSpPr>
        <p:sp>
          <p:nvSpPr>
            <p:cNvPr id="1202" name="Google Shape;1202;p19"/>
            <p:cNvSpPr/>
            <p:nvPr/>
          </p:nvSpPr>
          <p:spPr>
            <a:xfrm>
              <a:off x="6482900" y="1354425"/>
              <a:ext cx="235600" cy="247750"/>
            </a:xfrm>
            <a:custGeom>
              <a:avLst/>
              <a:gdLst/>
              <a:ahLst/>
              <a:cxnLst/>
              <a:rect l="l" t="t" r="r" b="b"/>
              <a:pathLst>
                <a:path w="9424" h="9910" extrusionOk="0">
                  <a:moveTo>
                    <a:pt x="1" y="0"/>
                  </a:moveTo>
                  <a:lnTo>
                    <a:pt x="1" y="517"/>
                  </a:lnTo>
                  <a:lnTo>
                    <a:pt x="9424" y="9909"/>
                  </a:lnTo>
                  <a:lnTo>
                    <a:pt x="9424" y="936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9"/>
            <p:cNvSpPr/>
            <p:nvPr/>
          </p:nvSpPr>
          <p:spPr>
            <a:xfrm>
              <a:off x="6482900" y="1476000"/>
              <a:ext cx="235600" cy="247750"/>
            </a:xfrm>
            <a:custGeom>
              <a:avLst/>
              <a:gdLst/>
              <a:ahLst/>
              <a:cxnLst/>
              <a:rect l="l" t="t" r="r" b="b"/>
              <a:pathLst>
                <a:path w="9424" h="9910" extrusionOk="0">
                  <a:moveTo>
                    <a:pt x="1" y="0"/>
                  </a:moveTo>
                  <a:lnTo>
                    <a:pt x="1" y="517"/>
                  </a:lnTo>
                  <a:lnTo>
                    <a:pt x="9424" y="9909"/>
                  </a:lnTo>
                  <a:lnTo>
                    <a:pt x="9424" y="936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9"/>
            <p:cNvSpPr/>
            <p:nvPr/>
          </p:nvSpPr>
          <p:spPr>
            <a:xfrm>
              <a:off x="6482900" y="1597575"/>
              <a:ext cx="235600" cy="248500"/>
            </a:xfrm>
            <a:custGeom>
              <a:avLst/>
              <a:gdLst/>
              <a:ahLst/>
              <a:cxnLst/>
              <a:rect l="l" t="t" r="r" b="b"/>
              <a:pathLst>
                <a:path w="9424" h="9940" extrusionOk="0">
                  <a:moveTo>
                    <a:pt x="1" y="1"/>
                  </a:moveTo>
                  <a:lnTo>
                    <a:pt x="1" y="517"/>
                  </a:lnTo>
                  <a:lnTo>
                    <a:pt x="9424" y="9940"/>
                  </a:lnTo>
                  <a:lnTo>
                    <a:pt x="9424" y="9362"/>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9"/>
            <p:cNvSpPr/>
            <p:nvPr/>
          </p:nvSpPr>
          <p:spPr>
            <a:xfrm>
              <a:off x="6482900" y="1719150"/>
              <a:ext cx="235600" cy="248525"/>
            </a:xfrm>
            <a:custGeom>
              <a:avLst/>
              <a:gdLst/>
              <a:ahLst/>
              <a:cxnLst/>
              <a:rect l="l" t="t" r="r" b="b"/>
              <a:pathLst>
                <a:path w="9424" h="9941" extrusionOk="0">
                  <a:moveTo>
                    <a:pt x="1" y="1"/>
                  </a:moveTo>
                  <a:lnTo>
                    <a:pt x="1" y="518"/>
                  </a:lnTo>
                  <a:lnTo>
                    <a:pt x="9424" y="9940"/>
                  </a:lnTo>
                  <a:lnTo>
                    <a:pt x="9424" y="936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9"/>
            <p:cNvSpPr/>
            <p:nvPr/>
          </p:nvSpPr>
          <p:spPr>
            <a:xfrm>
              <a:off x="6482900" y="1839975"/>
              <a:ext cx="235600" cy="249275"/>
            </a:xfrm>
            <a:custGeom>
              <a:avLst/>
              <a:gdLst/>
              <a:ahLst/>
              <a:cxnLst/>
              <a:rect l="l" t="t" r="r" b="b"/>
              <a:pathLst>
                <a:path w="9424" h="9971" extrusionOk="0">
                  <a:moveTo>
                    <a:pt x="1" y="1"/>
                  </a:moveTo>
                  <a:lnTo>
                    <a:pt x="1" y="548"/>
                  </a:lnTo>
                  <a:lnTo>
                    <a:pt x="9424" y="9971"/>
                  </a:lnTo>
                  <a:lnTo>
                    <a:pt x="9424" y="945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9"/>
            <p:cNvSpPr/>
            <p:nvPr/>
          </p:nvSpPr>
          <p:spPr>
            <a:xfrm>
              <a:off x="6482900" y="1962325"/>
              <a:ext cx="235600" cy="248500"/>
            </a:xfrm>
            <a:custGeom>
              <a:avLst/>
              <a:gdLst/>
              <a:ahLst/>
              <a:cxnLst/>
              <a:rect l="l" t="t" r="r" b="b"/>
              <a:pathLst>
                <a:path w="9424" h="9940" extrusionOk="0">
                  <a:moveTo>
                    <a:pt x="1" y="1"/>
                  </a:moveTo>
                  <a:lnTo>
                    <a:pt x="1" y="517"/>
                  </a:lnTo>
                  <a:lnTo>
                    <a:pt x="9424" y="9940"/>
                  </a:lnTo>
                  <a:lnTo>
                    <a:pt x="9424" y="942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9"/>
            <p:cNvSpPr/>
            <p:nvPr/>
          </p:nvSpPr>
          <p:spPr>
            <a:xfrm>
              <a:off x="6482900" y="2083900"/>
              <a:ext cx="235600" cy="248525"/>
            </a:xfrm>
            <a:custGeom>
              <a:avLst/>
              <a:gdLst/>
              <a:ahLst/>
              <a:cxnLst/>
              <a:rect l="l" t="t" r="r" b="b"/>
              <a:pathLst>
                <a:path w="9424" h="9941" extrusionOk="0">
                  <a:moveTo>
                    <a:pt x="1" y="1"/>
                  </a:moveTo>
                  <a:lnTo>
                    <a:pt x="1" y="518"/>
                  </a:lnTo>
                  <a:lnTo>
                    <a:pt x="9424" y="9940"/>
                  </a:lnTo>
                  <a:lnTo>
                    <a:pt x="9424" y="942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9"/>
            <p:cNvSpPr/>
            <p:nvPr/>
          </p:nvSpPr>
          <p:spPr>
            <a:xfrm>
              <a:off x="6482900" y="2205500"/>
              <a:ext cx="235600" cy="248500"/>
            </a:xfrm>
            <a:custGeom>
              <a:avLst/>
              <a:gdLst/>
              <a:ahLst/>
              <a:cxnLst/>
              <a:rect l="l" t="t" r="r" b="b"/>
              <a:pathLst>
                <a:path w="9424" h="9940" extrusionOk="0">
                  <a:moveTo>
                    <a:pt x="1" y="0"/>
                  </a:moveTo>
                  <a:lnTo>
                    <a:pt x="1" y="547"/>
                  </a:lnTo>
                  <a:lnTo>
                    <a:pt x="9424" y="9939"/>
                  </a:lnTo>
                  <a:lnTo>
                    <a:pt x="9424" y="942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9"/>
            <p:cNvSpPr/>
            <p:nvPr/>
          </p:nvSpPr>
          <p:spPr>
            <a:xfrm>
              <a:off x="6482900" y="2327825"/>
              <a:ext cx="235600" cy="247750"/>
            </a:xfrm>
            <a:custGeom>
              <a:avLst/>
              <a:gdLst/>
              <a:ahLst/>
              <a:cxnLst/>
              <a:rect l="l" t="t" r="r" b="b"/>
              <a:pathLst>
                <a:path w="9424" h="9910" extrusionOk="0">
                  <a:moveTo>
                    <a:pt x="1" y="1"/>
                  </a:moveTo>
                  <a:lnTo>
                    <a:pt x="1" y="518"/>
                  </a:lnTo>
                  <a:lnTo>
                    <a:pt x="9424" y="9910"/>
                  </a:lnTo>
                  <a:lnTo>
                    <a:pt x="9424" y="939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9"/>
            <p:cNvSpPr/>
            <p:nvPr/>
          </p:nvSpPr>
          <p:spPr>
            <a:xfrm>
              <a:off x="6482900" y="2449425"/>
              <a:ext cx="235600" cy="247750"/>
            </a:xfrm>
            <a:custGeom>
              <a:avLst/>
              <a:gdLst/>
              <a:ahLst/>
              <a:cxnLst/>
              <a:rect l="l" t="t" r="r" b="b"/>
              <a:pathLst>
                <a:path w="9424" h="9910" extrusionOk="0">
                  <a:moveTo>
                    <a:pt x="1" y="0"/>
                  </a:moveTo>
                  <a:lnTo>
                    <a:pt x="1" y="517"/>
                  </a:lnTo>
                  <a:lnTo>
                    <a:pt x="9424" y="9909"/>
                  </a:lnTo>
                  <a:lnTo>
                    <a:pt x="9424" y="939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9"/>
            <p:cNvSpPr/>
            <p:nvPr/>
          </p:nvSpPr>
          <p:spPr>
            <a:xfrm>
              <a:off x="6482900" y="2571000"/>
              <a:ext cx="235600" cy="248500"/>
            </a:xfrm>
            <a:custGeom>
              <a:avLst/>
              <a:gdLst/>
              <a:ahLst/>
              <a:cxnLst/>
              <a:rect l="l" t="t" r="r" b="b"/>
              <a:pathLst>
                <a:path w="9424" h="9940" extrusionOk="0">
                  <a:moveTo>
                    <a:pt x="1" y="0"/>
                  </a:moveTo>
                  <a:lnTo>
                    <a:pt x="1" y="517"/>
                  </a:lnTo>
                  <a:lnTo>
                    <a:pt x="9424" y="9940"/>
                  </a:lnTo>
                  <a:lnTo>
                    <a:pt x="9424" y="939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9"/>
            <p:cNvSpPr/>
            <p:nvPr/>
          </p:nvSpPr>
          <p:spPr>
            <a:xfrm>
              <a:off x="6482900" y="2692575"/>
              <a:ext cx="235600" cy="248525"/>
            </a:xfrm>
            <a:custGeom>
              <a:avLst/>
              <a:gdLst/>
              <a:ahLst/>
              <a:cxnLst/>
              <a:rect l="l" t="t" r="r" b="b"/>
              <a:pathLst>
                <a:path w="9424" h="9941" extrusionOk="0">
                  <a:moveTo>
                    <a:pt x="1" y="1"/>
                  </a:moveTo>
                  <a:lnTo>
                    <a:pt x="1" y="517"/>
                  </a:lnTo>
                  <a:lnTo>
                    <a:pt x="9424" y="9940"/>
                  </a:lnTo>
                  <a:lnTo>
                    <a:pt x="9424" y="942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9"/>
            <p:cNvSpPr/>
            <p:nvPr/>
          </p:nvSpPr>
          <p:spPr>
            <a:xfrm>
              <a:off x="6482900" y="2814150"/>
              <a:ext cx="235600" cy="248525"/>
            </a:xfrm>
            <a:custGeom>
              <a:avLst/>
              <a:gdLst/>
              <a:ahLst/>
              <a:cxnLst/>
              <a:rect l="l" t="t" r="r" b="b"/>
              <a:pathLst>
                <a:path w="9424" h="9941" extrusionOk="0">
                  <a:moveTo>
                    <a:pt x="1" y="1"/>
                  </a:moveTo>
                  <a:lnTo>
                    <a:pt x="1" y="518"/>
                  </a:lnTo>
                  <a:lnTo>
                    <a:pt x="9424" y="9940"/>
                  </a:lnTo>
                  <a:lnTo>
                    <a:pt x="9424" y="942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9"/>
            <p:cNvSpPr/>
            <p:nvPr/>
          </p:nvSpPr>
          <p:spPr>
            <a:xfrm>
              <a:off x="6482900" y="2935750"/>
              <a:ext cx="235600" cy="248500"/>
            </a:xfrm>
            <a:custGeom>
              <a:avLst/>
              <a:gdLst/>
              <a:ahLst/>
              <a:cxnLst/>
              <a:rect l="l" t="t" r="r" b="b"/>
              <a:pathLst>
                <a:path w="9424" h="9940" extrusionOk="0">
                  <a:moveTo>
                    <a:pt x="1" y="0"/>
                  </a:moveTo>
                  <a:lnTo>
                    <a:pt x="1" y="517"/>
                  </a:lnTo>
                  <a:lnTo>
                    <a:pt x="9424" y="9940"/>
                  </a:lnTo>
                  <a:lnTo>
                    <a:pt x="9424" y="942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6" name="Google Shape;1216;p19"/>
          <p:cNvGrpSpPr/>
          <p:nvPr/>
        </p:nvGrpSpPr>
        <p:grpSpPr>
          <a:xfrm>
            <a:off x="8183752" y="295100"/>
            <a:ext cx="935450" cy="189399"/>
            <a:chOff x="8183752" y="295100"/>
            <a:chExt cx="935450" cy="189399"/>
          </a:xfrm>
        </p:grpSpPr>
        <p:sp>
          <p:nvSpPr>
            <p:cNvPr id="1217" name="Google Shape;1217;p19"/>
            <p:cNvSpPr/>
            <p:nvPr/>
          </p:nvSpPr>
          <p:spPr>
            <a:xfrm flipH="1">
              <a:off x="8623727" y="426725"/>
              <a:ext cx="495475" cy="57774"/>
            </a:xfrm>
            <a:custGeom>
              <a:avLst/>
              <a:gdLst/>
              <a:ahLst/>
              <a:cxnLst/>
              <a:rect l="l" t="t" r="r" b="b"/>
              <a:pathLst>
                <a:path w="19819" h="852" extrusionOk="0">
                  <a:moveTo>
                    <a:pt x="0" y="0"/>
                  </a:moveTo>
                  <a:lnTo>
                    <a:pt x="0" y="851"/>
                  </a:lnTo>
                  <a:lnTo>
                    <a:pt x="19818" y="851"/>
                  </a:lnTo>
                  <a:lnTo>
                    <a:pt x="198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9"/>
            <p:cNvSpPr/>
            <p:nvPr/>
          </p:nvSpPr>
          <p:spPr>
            <a:xfrm flipH="1">
              <a:off x="8183752" y="426725"/>
              <a:ext cx="117825" cy="57774"/>
            </a:xfrm>
            <a:custGeom>
              <a:avLst/>
              <a:gdLst/>
              <a:ahLst/>
              <a:cxnLst/>
              <a:rect l="l" t="t" r="r" b="b"/>
              <a:pathLst>
                <a:path w="4713" h="852" extrusionOk="0">
                  <a:moveTo>
                    <a:pt x="1" y="0"/>
                  </a:moveTo>
                  <a:lnTo>
                    <a:pt x="1" y="851"/>
                  </a:lnTo>
                  <a:lnTo>
                    <a:pt x="4712" y="851"/>
                  </a:lnTo>
                  <a:lnTo>
                    <a:pt x="47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9"/>
            <p:cNvSpPr/>
            <p:nvPr/>
          </p:nvSpPr>
          <p:spPr>
            <a:xfrm flipH="1">
              <a:off x="8301577" y="295100"/>
              <a:ext cx="495475" cy="57774"/>
            </a:xfrm>
            <a:custGeom>
              <a:avLst/>
              <a:gdLst/>
              <a:ahLst/>
              <a:cxnLst/>
              <a:rect l="l" t="t" r="r" b="b"/>
              <a:pathLst>
                <a:path w="19819" h="852" extrusionOk="0">
                  <a:moveTo>
                    <a:pt x="0" y="0"/>
                  </a:moveTo>
                  <a:lnTo>
                    <a:pt x="0" y="851"/>
                  </a:lnTo>
                  <a:lnTo>
                    <a:pt x="19818" y="851"/>
                  </a:lnTo>
                  <a:lnTo>
                    <a:pt x="198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0" name="Google Shape;1220;p19"/>
          <p:cNvGrpSpPr/>
          <p:nvPr/>
        </p:nvGrpSpPr>
        <p:grpSpPr>
          <a:xfrm flipH="1">
            <a:off x="8449747" y="1962145"/>
            <a:ext cx="160828" cy="2331228"/>
            <a:chOff x="8430900" y="3436150"/>
            <a:chExt cx="80575" cy="1167950"/>
          </a:xfrm>
        </p:grpSpPr>
        <p:sp>
          <p:nvSpPr>
            <p:cNvPr id="1221" name="Google Shape;1221;p19"/>
            <p:cNvSpPr/>
            <p:nvPr/>
          </p:nvSpPr>
          <p:spPr>
            <a:xfrm>
              <a:off x="8430900" y="4211225"/>
              <a:ext cx="80575" cy="63850"/>
            </a:xfrm>
            <a:custGeom>
              <a:avLst/>
              <a:gdLst/>
              <a:ahLst/>
              <a:cxnLst/>
              <a:rect l="l" t="t" r="r" b="b"/>
              <a:pathLst>
                <a:path w="3223" h="2554" extrusionOk="0">
                  <a:moveTo>
                    <a:pt x="1581" y="0"/>
                  </a:moveTo>
                  <a:lnTo>
                    <a:pt x="0" y="2554"/>
                  </a:lnTo>
                  <a:lnTo>
                    <a:pt x="3222" y="2554"/>
                  </a:lnTo>
                  <a:lnTo>
                    <a:pt x="1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9"/>
            <p:cNvSpPr/>
            <p:nvPr/>
          </p:nvSpPr>
          <p:spPr>
            <a:xfrm>
              <a:off x="8430900" y="4541025"/>
              <a:ext cx="80575" cy="63075"/>
            </a:xfrm>
            <a:custGeom>
              <a:avLst/>
              <a:gdLst/>
              <a:ahLst/>
              <a:cxnLst/>
              <a:rect l="l" t="t" r="r" b="b"/>
              <a:pathLst>
                <a:path w="3223" h="2523" extrusionOk="0">
                  <a:moveTo>
                    <a:pt x="1581" y="0"/>
                  </a:moveTo>
                  <a:lnTo>
                    <a:pt x="0" y="2523"/>
                  </a:lnTo>
                  <a:lnTo>
                    <a:pt x="3222" y="2523"/>
                  </a:lnTo>
                  <a:lnTo>
                    <a:pt x="1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9"/>
            <p:cNvSpPr/>
            <p:nvPr/>
          </p:nvSpPr>
          <p:spPr>
            <a:xfrm>
              <a:off x="8430900" y="3436150"/>
              <a:ext cx="80575" cy="63850"/>
            </a:xfrm>
            <a:custGeom>
              <a:avLst/>
              <a:gdLst/>
              <a:ahLst/>
              <a:cxnLst/>
              <a:rect l="l" t="t" r="r" b="b"/>
              <a:pathLst>
                <a:path w="3223" h="2554" extrusionOk="0">
                  <a:moveTo>
                    <a:pt x="1581" y="0"/>
                  </a:moveTo>
                  <a:lnTo>
                    <a:pt x="0" y="2553"/>
                  </a:lnTo>
                  <a:lnTo>
                    <a:pt x="3222" y="2553"/>
                  </a:lnTo>
                  <a:lnTo>
                    <a:pt x="1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9"/>
            <p:cNvSpPr/>
            <p:nvPr/>
          </p:nvSpPr>
          <p:spPr>
            <a:xfrm>
              <a:off x="8430900" y="3765925"/>
              <a:ext cx="80575" cy="63100"/>
            </a:xfrm>
            <a:custGeom>
              <a:avLst/>
              <a:gdLst/>
              <a:ahLst/>
              <a:cxnLst/>
              <a:rect l="l" t="t" r="r" b="b"/>
              <a:pathLst>
                <a:path w="3223" h="2524" extrusionOk="0">
                  <a:moveTo>
                    <a:pt x="1581" y="1"/>
                  </a:moveTo>
                  <a:lnTo>
                    <a:pt x="0" y="2524"/>
                  </a:lnTo>
                  <a:lnTo>
                    <a:pt x="3222" y="2524"/>
                  </a:lnTo>
                  <a:lnTo>
                    <a:pt x="15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9"/>
            <p:cNvSpPr/>
            <p:nvPr/>
          </p:nvSpPr>
          <p:spPr>
            <a:xfrm>
              <a:off x="8430900" y="3905000"/>
              <a:ext cx="80575" cy="63850"/>
            </a:xfrm>
            <a:custGeom>
              <a:avLst/>
              <a:gdLst/>
              <a:ahLst/>
              <a:cxnLst/>
              <a:rect l="l" t="t" r="r" b="b"/>
              <a:pathLst>
                <a:path w="3223" h="2554" extrusionOk="0">
                  <a:moveTo>
                    <a:pt x="1581" y="0"/>
                  </a:moveTo>
                  <a:lnTo>
                    <a:pt x="0" y="2553"/>
                  </a:lnTo>
                  <a:lnTo>
                    <a:pt x="3222" y="2553"/>
                  </a:lnTo>
                  <a:lnTo>
                    <a:pt x="1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6" name="Google Shape;1226;p19"/>
          <p:cNvGrpSpPr/>
          <p:nvPr/>
        </p:nvGrpSpPr>
        <p:grpSpPr>
          <a:xfrm>
            <a:off x="8233725" y="4558175"/>
            <a:ext cx="1225226" cy="331700"/>
            <a:chOff x="8233725" y="4558175"/>
            <a:chExt cx="1225226" cy="331700"/>
          </a:xfrm>
        </p:grpSpPr>
        <p:sp>
          <p:nvSpPr>
            <p:cNvPr id="1227" name="Google Shape;1227;p19"/>
            <p:cNvSpPr/>
            <p:nvPr/>
          </p:nvSpPr>
          <p:spPr>
            <a:xfrm>
              <a:off x="8672051" y="4700175"/>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9"/>
            <p:cNvSpPr/>
            <p:nvPr/>
          </p:nvSpPr>
          <p:spPr>
            <a:xfrm>
              <a:off x="8233725" y="4842175"/>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9"/>
            <p:cNvSpPr/>
            <p:nvPr/>
          </p:nvSpPr>
          <p:spPr>
            <a:xfrm>
              <a:off x="8914771" y="4558175"/>
              <a:ext cx="2310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0" name="Google Shape;1230;p19"/>
          <p:cNvGrpSpPr/>
          <p:nvPr/>
        </p:nvGrpSpPr>
        <p:grpSpPr>
          <a:xfrm>
            <a:off x="464275" y="686975"/>
            <a:ext cx="935450" cy="57774"/>
            <a:chOff x="464275" y="686975"/>
            <a:chExt cx="935450" cy="57774"/>
          </a:xfrm>
        </p:grpSpPr>
        <p:sp>
          <p:nvSpPr>
            <p:cNvPr id="1231" name="Google Shape;1231;p19"/>
            <p:cNvSpPr/>
            <p:nvPr/>
          </p:nvSpPr>
          <p:spPr>
            <a:xfrm>
              <a:off x="464275" y="686975"/>
              <a:ext cx="495475" cy="57774"/>
            </a:xfrm>
            <a:custGeom>
              <a:avLst/>
              <a:gdLst/>
              <a:ahLst/>
              <a:cxnLst/>
              <a:rect l="l" t="t" r="r" b="b"/>
              <a:pathLst>
                <a:path w="19819" h="852" extrusionOk="0">
                  <a:moveTo>
                    <a:pt x="0" y="0"/>
                  </a:moveTo>
                  <a:lnTo>
                    <a:pt x="0" y="851"/>
                  </a:lnTo>
                  <a:lnTo>
                    <a:pt x="19818" y="851"/>
                  </a:lnTo>
                  <a:lnTo>
                    <a:pt x="198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9"/>
            <p:cNvSpPr/>
            <p:nvPr/>
          </p:nvSpPr>
          <p:spPr>
            <a:xfrm>
              <a:off x="1281900" y="686975"/>
              <a:ext cx="117825" cy="57774"/>
            </a:xfrm>
            <a:custGeom>
              <a:avLst/>
              <a:gdLst/>
              <a:ahLst/>
              <a:cxnLst/>
              <a:rect l="l" t="t" r="r" b="b"/>
              <a:pathLst>
                <a:path w="4713" h="852" extrusionOk="0">
                  <a:moveTo>
                    <a:pt x="1" y="0"/>
                  </a:moveTo>
                  <a:lnTo>
                    <a:pt x="1" y="851"/>
                  </a:lnTo>
                  <a:lnTo>
                    <a:pt x="4712" y="851"/>
                  </a:lnTo>
                  <a:lnTo>
                    <a:pt x="47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3" name="Google Shape;1233;p19"/>
          <p:cNvGrpSpPr/>
          <p:nvPr/>
        </p:nvGrpSpPr>
        <p:grpSpPr>
          <a:xfrm>
            <a:off x="-590717" y="3835555"/>
            <a:ext cx="2043172" cy="2037823"/>
            <a:chOff x="-24800" y="4736675"/>
            <a:chExt cx="572975" cy="571475"/>
          </a:xfrm>
        </p:grpSpPr>
        <p:sp>
          <p:nvSpPr>
            <p:cNvPr id="1234" name="Google Shape;1234;p19"/>
            <p:cNvSpPr/>
            <p:nvPr/>
          </p:nvSpPr>
          <p:spPr>
            <a:xfrm>
              <a:off x="32175" y="4793675"/>
              <a:ext cx="408100" cy="408075"/>
            </a:xfrm>
            <a:custGeom>
              <a:avLst/>
              <a:gdLst/>
              <a:ahLst/>
              <a:cxnLst/>
              <a:rect l="l" t="t" r="r" b="b"/>
              <a:pathLst>
                <a:path w="16324" h="16323" extrusionOk="0">
                  <a:moveTo>
                    <a:pt x="16019" y="0"/>
                  </a:moveTo>
                  <a:lnTo>
                    <a:pt x="1" y="16019"/>
                  </a:lnTo>
                  <a:cubicBezTo>
                    <a:pt x="62" y="16140"/>
                    <a:pt x="153" y="16201"/>
                    <a:pt x="214" y="16323"/>
                  </a:cubicBezTo>
                  <a:lnTo>
                    <a:pt x="16323" y="213"/>
                  </a:lnTo>
                  <a:cubicBezTo>
                    <a:pt x="16262" y="152"/>
                    <a:pt x="16141" y="61"/>
                    <a:pt x="160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9"/>
            <p:cNvSpPr/>
            <p:nvPr/>
          </p:nvSpPr>
          <p:spPr>
            <a:xfrm>
              <a:off x="-16450" y="4745050"/>
              <a:ext cx="359450" cy="359450"/>
            </a:xfrm>
            <a:custGeom>
              <a:avLst/>
              <a:gdLst/>
              <a:ahLst/>
              <a:cxnLst/>
              <a:rect l="l" t="t" r="r" b="b"/>
              <a:pathLst>
                <a:path w="14378" h="14378" extrusionOk="0">
                  <a:moveTo>
                    <a:pt x="13952" y="0"/>
                  </a:moveTo>
                  <a:lnTo>
                    <a:pt x="0" y="13952"/>
                  </a:lnTo>
                  <a:cubicBezTo>
                    <a:pt x="31" y="14104"/>
                    <a:pt x="61" y="14225"/>
                    <a:pt x="122" y="14377"/>
                  </a:cubicBezTo>
                  <a:lnTo>
                    <a:pt x="14378" y="122"/>
                  </a:lnTo>
                  <a:cubicBezTo>
                    <a:pt x="14226" y="91"/>
                    <a:pt x="14104" y="31"/>
                    <a:pt x="139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9"/>
            <p:cNvSpPr/>
            <p:nvPr/>
          </p:nvSpPr>
          <p:spPr>
            <a:xfrm>
              <a:off x="13175" y="4774675"/>
              <a:ext cx="398975" cy="398975"/>
            </a:xfrm>
            <a:custGeom>
              <a:avLst/>
              <a:gdLst/>
              <a:ahLst/>
              <a:cxnLst/>
              <a:rect l="l" t="t" r="r" b="b"/>
              <a:pathLst>
                <a:path w="15959" h="15959" extrusionOk="0">
                  <a:moveTo>
                    <a:pt x="15655" y="1"/>
                  </a:moveTo>
                  <a:lnTo>
                    <a:pt x="1" y="15654"/>
                  </a:lnTo>
                  <a:cubicBezTo>
                    <a:pt x="62" y="15776"/>
                    <a:pt x="92" y="15867"/>
                    <a:pt x="183" y="15958"/>
                  </a:cubicBezTo>
                  <a:lnTo>
                    <a:pt x="15959" y="183"/>
                  </a:lnTo>
                  <a:cubicBezTo>
                    <a:pt x="15837" y="122"/>
                    <a:pt x="15715" y="61"/>
                    <a:pt x="156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9"/>
            <p:cNvSpPr/>
            <p:nvPr/>
          </p:nvSpPr>
          <p:spPr>
            <a:xfrm>
              <a:off x="-4300" y="4757200"/>
              <a:ext cx="383025" cy="383000"/>
            </a:xfrm>
            <a:custGeom>
              <a:avLst/>
              <a:gdLst/>
              <a:ahLst/>
              <a:cxnLst/>
              <a:rect l="l" t="t" r="r" b="b"/>
              <a:pathLst>
                <a:path w="15321" h="15320" extrusionOk="0">
                  <a:moveTo>
                    <a:pt x="14986" y="0"/>
                  </a:moveTo>
                  <a:lnTo>
                    <a:pt x="1" y="14985"/>
                  </a:lnTo>
                  <a:cubicBezTo>
                    <a:pt x="31" y="15107"/>
                    <a:pt x="122" y="15198"/>
                    <a:pt x="153" y="15320"/>
                  </a:cubicBezTo>
                  <a:lnTo>
                    <a:pt x="15320" y="152"/>
                  </a:lnTo>
                  <a:cubicBezTo>
                    <a:pt x="15199" y="122"/>
                    <a:pt x="15107" y="61"/>
                    <a:pt x="149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9"/>
            <p:cNvSpPr/>
            <p:nvPr/>
          </p:nvSpPr>
          <p:spPr>
            <a:xfrm>
              <a:off x="-24050" y="4738200"/>
              <a:ext cx="326025" cy="326025"/>
            </a:xfrm>
            <a:custGeom>
              <a:avLst/>
              <a:gdLst/>
              <a:ahLst/>
              <a:cxnLst/>
              <a:rect l="l" t="t" r="r" b="b"/>
              <a:pathLst>
                <a:path w="13041" h="13041" extrusionOk="0">
                  <a:moveTo>
                    <a:pt x="12584" y="1"/>
                  </a:moveTo>
                  <a:lnTo>
                    <a:pt x="0" y="12584"/>
                  </a:lnTo>
                  <a:cubicBezTo>
                    <a:pt x="0" y="12736"/>
                    <a:pt x="31" y="12888"/>
                    <a:pt x="31" y="13040"/>
                  </a:cubicBezTo>
                  <a:lnTo>
                    <a:pt x="13040" y="61"/>
                  </a:lnTo>
                  <a:cubicBezTo>
                    <a:pt x="12888" y="1"/>
                    <a:pt x="12736" y="1"/>
                    <a:pt x="125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9"/>
            <p:cNvSpPr/>
            <p:nvPr/>
          </p:nvSpPr>
          <p:spPr>
            <a:xfrm>
              <a:off x="55750" y="4817225"/>
              <a:ext cx="410350" cy="410375"/>
            </a:xfrm>
            <a:custGeom>
              <a:avLst/>
              <a:gdLst/>
              <a:ahLst/>
              <a:cxnLst/>
              <a:rect l="l" t="t" r="r" b="b"/>
              <a:pathLst>
                <a:path w="16414" h="16415" extrusionOk="0">
                  <a:moveTo>
                    <a:pt x="16201" y="1"/>
                  </a:moveTo>
                  <a:lnTo>
                    <a:pt x="0" y="16202"/>
                  </a:lnTo>
                  <a:lnTo>
                    <a:pt x="122" y="16293"/>
                  </a:lnTo>
                  <a:lnTo>
                    <a:pt x="213" y="16414"/>
                  </a:lnTo>
                  <a:lnTo>
                    <a:pt x="16414" y="244"/>
                  </a:lnTo>
                  <a:cubicBezTo>
                    <a:pt x="16414" y="183"/>
                    <a:pt x="16353" y="153"/>
                    <a:pt x="16292" y="122"/>
                  </a:cubicBezTo>
                  <a:lnTo>
                    <a:pt x="162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9"/>
            <p:cNvSpPr/>
            <p:nvPr/>
          </p:nvSpPr>
          <p:spPr>
            <a:xfrm>
              <a:off x="-24800" y="4736675"/>
              <a:ext cx="280425" cy="280425"/>
            </a:xfrm>
            <a:custGeom>
              <a:avLst/>
              <a:gdLst/>
              <a:ahLst/>
              <a:cxnLst/>
              <a:rect l="l" t="t" r="r" b="b"/>
              <a:pathLst>
                <a:path w="11217" h="11217" extrusionOk="0">
                  <a:moveTo>
                    <a:pt x="11216" y="1"/>
                  </a:moveTo>
                  <a:cubicBezTo>
                    <a:pt x="11003" y="1"/>
                    <a:pt x="10851" y="1"/>
                    <a:pt x="10669" y="31"/>
                  </a:cubicBezTo>
                  <a:lnTo>
                    <a:pt x="30" y="10670"/>
                  </a:lnTo>
                  <a:cubicBezTo>
                    <a:pt x="30" y="10852"/>
                    <a:pt x="0" y="11004"/>
                    <a:pt x="0" y="11217"/>
                  </a:cubicBezTo>
                  <a:lnTo>
                    <a:pt x="112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9"/>
            <p:cNvSpPr/>
            <p:nvPr/>
          </p:nvSpPr>
          <p:spPr>
            <a:xfrm>
              <a:off x="-18725" y="4743525"/>
              <a:ext cx="217350" cy="216600"/>
            </a:xfrm>
            <a:custGeom>
              <a:avLst/>
              <a:gdLst/>
              <a:ahLst/>
              <a:cxnLst/>
              <a:rect l="l" t="t" r="r" b="b"/>
              <a:pathLst>
                <a:path w="8694" h="8664" extrusionOk="0">
                  <a:moveTo>
                    <a:pt x="8693" y="0"/>
                  </a:moveTo>
                  <a:lnTo>
                    <a:pt x="8693" y="0"/>
                  </a:lnTo>
                  <a:cubicBezTo>
                    <a:pt x="8450" y="31"/>
                    <a:pt x="8207" y="92"/>
                    <a:pt x="7994" y="183"/>
                  </a:cubicBezTo>
                  <a:lnTo>
                    <a:pt x="213" y="7964"/>
                  </a:lnTo>
                  <a:cubicBezTo>
                    <a:pt x="122" y="8207"/>
                    <a:pt x="61" y="8420"/>
                    <a:pt x="0" y="8663"/>
                  </a:cubicBezTo>
                  <a:lnTo>
                    <a:pt x="86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9"/>
            <p:cNvSpPr/>
            <p:nvPr/>
          </p:nvSpPr>
          <p:spPr>
            <a:xfrm>
              <a:off x="267750" y="5029250"/>
              <a:ext cx="280425" cy="278900"/>
            </a:xfrm>
            <a:custGeom>
              <a:avLst/>
              <a:gdLst/>
              <a:ahLst/>
              <a:cxnLst/>
              <a:rect l="l" t="t" r="r" b="b"/>
              <a:pathLst>
                <a:path w="11217" h="11156" extrusionOk="0">
                  <a:moveTo>
                    <a:pt x="11216" y="0"/>
                  </a:moveTo>
                  <a:lnTo>
                    <a:pt x="0" y="11155"/>
                  </a:lnTo>
                  <a:cubicBezTo>
                    <a:pt x="183" y="11155"/>
                    <a:pt x="335" y="11155"/>
                    <a:pt x="517" y="11125"/>
                  </a:cubicBezTo>
                  <a:lnTo>
                    <a:pt x="11156" y="517"/>
                  </a:lnTo>
                  <a:cubicBezTo>
                    <a:pt x="11156" y="334"/>
                    <a:pt x="11216" y="182"/>
                    <a:pt x="112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9"/>
            <p:cNvSpPr/>
            <p:nvPr/>
          </p:nvSpPr>
          <p:spPr>
            <a:xfrm>
              <a:off x="219875" y="4981375"/>
              <a:ext cx="326025" cy="325250"/>
            </a:xfrm>
            <a:custGeom>
              <a:avLst/>
              <a:gdLst/>
              <a:ahLst/>
              <a:cxnLst/>
              <a:rect l="l" t="t" r="r" b="b"/>
              <a:pathLst>
                <a:path w="13041" h="13010" extrusionOk="0">
                  <a:moveTo>
                    <a:pt x="13010" y="0"/>
                  </a:moveTo>
                  <a:lnTo>
                    <a:pt x="1" y="12979"/>
                  </a:lnTo>
                  <a:cubicBezTo>
                    <a:pt x="152" y="13009"/>
                    <a:pt x="304" y="13009"/>
                    <a:pt x="456" y="13009"/>
                  </a:cubicBezTo>
                  <a:lnTo>
                    <a:pt x="13040" y="456"/>
                  </a:lnTo>
                  <a:cubicBezTo>
                    <a:pt x="13040" y="304"/>
                    <a:pt x="13010" y="152"/>
                    <a:pt x="130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9"/>
            <p:cNvSpPr/>
            <p:nvPr/>
          </p:nvSpPr>
          <p:spPr>
            <a:xfrm>
              <a:off x="13950" y="4775425"/>
              <a:ext cx="101850" cy="101850"/>
            </a:xfrm>
            <a:custGeom>
              <a:avLst/>
              <a:gdLst/>
              <a:ahLst/>
              <a:cxnLst/>
              <a:rect l="l" t="t" r="r" b="b"/>
              <a:pathLst>
                <a:path w="4074" h="4074" extrusionOk="0">
                  <a:moveTo>
                    <a:pt x="4073" y="1"/>
                  </a:moveTo>
                  <a:lnTo>
                    <a:pt x="4073" y="1"/>
                  </a:lnTo>
                  <a:cubicBezTo>
                    <a:pt x="3253" y="487"/>
                    <a:pt x="2462" y="1065"/>
                    <a:pt x="1794" y="1794"/>
                  </a:cubicBezTo>
                  <a:cubicBezTo>
                    <a:pt x="1095" y="2463"/>
                    <a:pt x="487" y="3253"/>
                    <a:pt x="0" y="4074"/>
                  </a:cubicBezTo>
                  <a:lnTo>
                    <a:pt x="4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9"/>
            <p:cNvSpPr/>
            <p:nvPr/>
          </p:nvSpPr>
          <p:spPr>
            <a:xfrm>
              <a:off x="324750" y="5086225"/>
              <a:ext cx="216575" cy="215850"/>
            </a:xfrm>
            <a:custGeom>
              <a:avLst/>
              <a:gdLst/>
              <a:ahLst/>
              <a:cxnLst/>
              <a:rect l="l" t="t" r="r" b="b"/>
              <a:pathLst>
                <a:path w="8663" h="8634" extrusionOk="0">
                  <a:moveTo>
                    <a:pt x="8663" y="1"/>
                  </a:moveTo>
                  <a:lnTo>
                    <a:pt x="0" y="8633"/>
                  </a:lnTo>
                  <a:cubicBezTo>
                    <a:pt x="213" y="8572"/>
                    <a:pt x="456" y="8511"/>
                    <a:pt x="669" y="8420"/>
                  </a:cubicBezTo>
                  <a:lnTo>
                    <a:pt x="8481" y="669"/>
                  </a:lnTo>
                  <a:cubicBezTo>
                    <a:pt x="8541" y="457"/>
                    <a:pt x="8572" y="213"/>
                    <a:pt x="86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9"/>
            <p:cNvSpPr/>
            <p:nvPr/>
          </p:nvSpPr>
          <p:spPr>
            <a:xfrm>
              <a:off x="406050" y="5167550"/>
              <a:ext cx="101850" cy="101850"/>
            </a:xfrm>
            <a:custGeom>
              <a:avLst/>
              <a:gdLst/>
              <a:ahLst/>
              <a:cxnLst/>
              <a:rect l="l" t="t" r="r" b="b"/>
              <a:pathLst>
                <a:path w="4074" h="4074" extrusionOk="0">
                  <a:moveTo>
                    <a:pt x="4073" y="0"/>
                  </a:moveTo>
                  <a:lnTo>
                    <a:pt x="0" y="4073"/>
                  </a:lnTo>
                  <a:cubicBezTo>
                    <a:pt x="821" y="3587"/>
                    <a:pt x="1611" y="3009"/>
                    <a:pt x="2280" y="2280"/>
                  </a:cubicBezTo>
                  <a:cubicBezTo>
                    <a:pt x="2979" y="1611"/>
                    <a:pt x="3587" y="821"/>
                    <a:pt x="40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9"/>
            <p:cNvSpPr/>
            <p:nvPr/>
          </p:nvSpPr>
          <p:spPr>
            <a:xfrm>
              <a:off x="111200" y="4872700"/>
              <a:ext cx="398975" cy="398975"/>
            </a:xfrm>
            <a:custGeom>
              <a:avLst/>
              <a:gdLst/>
              <a:ahLst/>
              <a:cxnLst/>
              <a:rect l="l" t="t" r="r" b="b"/>
              <a:pathLst>
                <a:path w="15959" h="15959" extrusionOk="0">
                  <a:moveTo>
                    <a:pt x="15746" y="1"/>
                  </a:moveTo>
                  <a:lnTo>
                    <a:pt x="1" y="15745"/>
                  </a:lnTo>
                  <a:cubicBezTo>
                    <a:pt x="92" y="15837"/>
                    <a:pt x="214" y="15867"/>
                    <a:pt x="305" y="15958"/>
                  </a:cubicBezTo>
                  <a:lnTo>
                    <a:pt x="15959" y="305"/>
                  </a:lnTo>
                  <a:cubicBezTo>
                    <a:pt x="15867" y="183"/>
                    <a:pt x="15837" y="61"/>
                    <a:pt x="157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9"/>
            <p:cNvSpPr/>
            <p:nvPr/>
          </p:nvSpPr>
          <p:spPr>
            <a:xfrm>
              <a:off x="81575" y="4843075"/>
              <a:ext cx="408075" cy="408075"/>
            </a:xfrm>
            <a:custGeom>
              <a:avLst/>
              <a:gdLst/>
              <a:ahLst/>
              <a:cxnLst/>
              <a:rect l="l" t="t" r="r" b="b"/>
              <a:pathLst>
                <a:path w="16323" h="16323" extrusionOk="0">
                  <a:moveTo>
                    <a:pt x="16110" y="0"/>
                  </a:moveTo>
                  <a:lnTo>
                    <a:pt x="0" y="16110"/>
                  </a:lnTo>
                  <a:cubicBezTo>
                    <a:pt x="61" y="16171"/>
                    <a:pt x="183" y="16262"/>
                    <a:pt x="304" y="16323"/>
                  </a:cubicBezTo>
                  <a:lnTo>
                    <a:pt x="16323" y="304"/>
                  </a:lnTo>
                  <a:cubicBezTo>
                    <a:pt x="16262" y="183"/>
                    <a:pt x="16171" y="122"/>
                    <a:pt x="161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9"/>
            <p:cNvSpPr/>
            <p:nvPr/>
          </p:nvSpPr>
          <p:spPr>
            <a:xfrm>
              <a:off x="179600" y="4941100"/>
              <a:ext cx="358700" cy="358675"/>
            </a:xfrm>
            <a:custGeom>
              <a:avLst/>
              <a:gdLst/>
              <a:ahLst/>
              <a:cxnLst/>
              <a:rect l="l" t="t" r="r" b="b"/>
              <a:pathLst>
                <a:path w="14348" h="14347" extrusionOk="0">
                  <a:moveTo>
                    <a:pt x="14226" y="0"/>
                  </a:moveTo>
                  <a:lnTo>
                    <a:pt x="1" y="14225"/>
                  </a:lnTo>
                  <a:cubicBezTo>
                    <a:pt x="92" y="14286"/>
                    <a:pt x="244" y="14316"/>
                    <a:pt x="396" y="14347"/>
                  </a:cubicBezTo>
                  <a:lnTo>
                    <a:pt x="14347" y="395"/>
                  </a:lnTo>
                  <a:cubicBezTo>
                    <a:pt x="14317" y="243"/>
                    <a:pt x="14287" y="152"/>
                    <a:pt x="142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9"/>
            <p:cNvSpPr/>
            <p:nvPr/>
          </p:nvSpPr>
          <p:spPr>
            <a:xfrm>
              <a:off x="143125" y="4904625"/>
              <a:ext cx="383000" cy="383000"/>
            </a:xfrm>
            <a:custGeom>
              <a:avLst/>
              <a:gdLst/>
              <a:ahLst/>
              <a:cxnLst/>
              <a:rect l="l" t="t" r="r" b="b"/>
              <a:pathLst>
                <a:path w="15320" h="15320" extrusionOk="0">
                  <a:moveTo>
                    <a:pt x="15168" y="0"/>
                  </a:moveTo>
                  <a:lnTo>
                    <a:pt x="1" y="15168"/>
                  </a:lnTo>
                  <a:cubicBezTo>
                    <a:pt x="122" y="15198"/>
                    <a:pt x="213" y="15289"/>
                    <a:pt x="335" y="15320"/>
                  </a:cubicBezTo>
                  <a:lnTo>
                    <a:pt x="15320" y="335"/>
                  </a:lnTo>
                  <a:cubicBezTo>
                    <a:pt x="15290" y="243"/>
                    <a:pt x="15198" y="122"/>
                    <a:pt x="151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1" name="Google Shape;1251;p19"/>
          <p:cNvGrpSpPr/>
          <p:nvPr/>
        </p:nvGrpSpPr>
        <p:grpSpPr>
          <a:xfrm>
            <a:off x="1649600" y="4644025"/>
            <a:ext cx="1473769" cy="330525"/>
            <a:chOff x="1649600" y="4644025"/>
            <a:chExt cx="1473769" cy="330525"/>
          </a:xfrm>
        </p:grpSpPr>
        <p:sp>
          <p:nvSpPr>
            <p:cNvPr id="1252" name="Google Shape;1252;p19"/>
            <p:cNvSpPr/>
            <p:nvPr/>
          </p:nvSpPr>
          <p:spPr>
            <a:xfrm>
              <a:off x="1649600" y="4644025"/>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9"/>
            <p:cNvSpPr/>
            <p:nvPr/>
          </p:nvSpPr>
          <p:spPr>
            <a:xfrm>
              <a:off x="2336469" y="4926850"/>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9"/>
            <p:cNvSpPr/>
            <p:nvPr/>
          </p:nvSpPr>
          <p:spPr>
            <a:xfrm>
              <a:off x="2259196" y="4807800"/>
              <a:ext cx="1773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CUSTOM_12">
    <p:spTree>
      <p:nvGrpSpPr>
        <p:cNvPr id="1" name="Shape 1255"/>
        <p:cNvGrpSpPr/>
        <p:nvPr/>
      </p:nvGrpSpPr>
      <p:grpSpPr>
        <a:xfrm>
          <a:off x="0" y="0"/>
          <a:ext cx="0" cy="0"/>
          <a:chOff x="0" y="0"/>
          <a:chExt cx="0" cy="0"/>
        </a:xfrm>
      </p:grpSpPr>
      <p:sp>
        <p:nvSpPr>
          <p:cNvPr id="1256" name="Google Shape;1256;p20"/>
          <p:cNvSpPr txBox="1">
            <a:spLocks noGrp="1"/>
          </p:cNvSpPr>
          <p:nvPr>
            <p:ph type="title"/>
          </p:nvPr>
        </p:nvSpPr>
        <p:spPr>
          <a:xfrm>
            <a:off x="5191724" y="3343742"/>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57" name="Google Shape;1257;p20"/>
          <p:cNvSpPr txBox="1">
            <a:spLocks noGrp="1"/>
          </p:cNvSpPr>
          <p:nvPr>
            <p:ph type="subTitle" idx="1"/>
          </p:nvPr>
        </p:nvSpPr>
        <p:spPr>
          <a:xfrm>
            <a:off x="5191724" y="3871457"/>
            <a:ext cx="1944900" cy="46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8" name="Google Shape;1258;p20"/>
          <p:cNvSpPr txBox="1">
            <a:spLocks noGrp="1"/>
          </p:cNvSpPr>
          <p:nvPr>
            <p:ph type="title" idx="2"/>
          </p:nvPr>
        </p:nvSpPr>
        <p:spPr>
          <a:xfrm>
            <a:off x="2007388" y="334375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59" name="Google Shape;1259;p20"/>
          <p:cNvSpPr txBox="1">
            <a:spLocks noGrp="1"/>
          </p:cNvSpPr>
          <p:nvPr>
            <p:ph type="subTitle" idx="3"/>
          </p:nvPr>
        </p:nvSpPr>
        <p:spPr>
          <a:xfrm>
            <a:off x="2007388" y="3871455"/>
            <a:ext cx="1944900" cy="46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60" name="Google Shape;1260;p20"/>
          <p:cNvSpPr txBox="1">
            <a:spLocks noGrp="1"/>
          </p:cNvSpPr>
          <p:nvPr>
            <p:ph type="title" idx="4"/>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261" name="Google Shape;1261;p20"/>
          <p:cNvGrpSpPr/>
          <p:nvPr/>
        </p:nvGrpSpPr>
        <p:grpSpPr>
          <a:xfrm>
            <a:off x="6185115" y="-3979"/>
            <a:ext cx="3568475" cy="1241675"/>
            <a:chOff x="6185115" y="-3979"/>
            <a:chExt cx="3568475" cy="1241675"/>
          </a:xfrm>
        </p:grpSpPr>
        <p:sp>
          <p:nvSpPr>
            <p:cNvPr id="1262" name="Google Shape;1262;p20"/>
            <p:cNvSpPr/>
            <p:nvPr/>
          </p:nvSpPr>
          <p:spPr>
            <a:xfrm>
              <a:off x="7868265" y="-3979"/>
              <a:ext cx="1885325" cy="277375"/>
            </a:xfrm>
            <a:custGeom>
              <a:avLst/>
              <a:gdLst/>
              <a:ahLst/>
              <a:cxnLst/>
              <a:rect l="l" t="t" r="r" b="b"/>
              <a:pathLst>
                <a:path w="75413" h="11095" extrusionOk="0">
                  <a:moveTo>
                    <a:pt x="0" y="0"/>
                  </a:moveTo>
                  <a:lnTo>
                    <a:pt x="0" y="11094"/>
                  </a:lnTo>
                  <a:lnTo>
                    <a:pt x="75412" y="11094"/>
                  </a:lnTo>
                  <a:lnTo>
                    <a:pt x="754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3" name="Google Shape;1263;p20"/>
            <p:cNvGrpSpPr/>
            <p:nvPr/>
          </p:nvGrpSpPr>
          <p:grpSpPr>
            <a:xfrm>
              <a:off x="6810490" y="151021"/>
              <a:ext cx="2308575" cy="841225"/>
              <a:chOff x="863500" y="151021"/>
              <a:chExt cx="2308575" cy="841225"/>
            </a:xfrm>
          </p:grpSpPr>
          <p:sp>
            <p:nvSpPr>
              <p:cNvPr id="1264" name="Google Shape;1264;p20"/>
              <p:cNvSpPr/>
              <p:nvPr/>
            </p:nvSpPr>
            <p:spPr>
              <a:xfrm>
                <a:off x="863500" y="151021"/>
                <a:ext cx="33475" cy="34225"/>
              </a:xfrm>
              <a:custGeom>
                <a:avLst/>
                <a:gdLst/>
                <a:ahLst/>
                <a:cxnLst/>
                <a:rect l="l" t="t" r="r" b="b"/>
                <a:pathLst>
                  <a:path w="1339" h="1369" extrusionOk="0">
                    <a:moveTo>
                      <a:pt x="669" y="1"/>
                    </a:moveTo>
                    <a:cubicBezTo>
                      <a:pt x="274" y="1"/>
                      <a:pt x="1" y="305"/>
                      <a:pt x="1" y="669"/>
                    </a:cubicBezTo>
                    <a:cubicBezTo>
                      <a:pt x="1" y="1065"/>
                      <a:pt x="274" y="1368"/>
                      <a:pt x="669" y="1368"/>
                    </a:cubicBezTo>
                    <a:cubicBezTo>
                      <a:pt x="1034" y="1368"/>
                      <a:pt x="1338" y="1065"/>
                      <a:pt x="1338" y="669"/>
                    </a:cubicBezTo>
                    <a:cubicBezTo>
                      <a:pt x="1338" y="305"/>
                      <a:pt x="103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0"/>
              <p:cNvSpPr/>
              <p:nvPr/>
            </p:nvSpPr>
            <p:spPr>
              <a:xfrm>
                <a:off x="1053475" y="151021"/>
                <a:ext cx="34225" cy="34225"/>
              </a:xfrm>
              <a:custGeom>
                <a:avLst/>
                <a:gdLst/>
                <a:ahLst/>
                <a:cxnLst/>
                <a:rect l="l" t="t" r="r" b="b"/>
                <a:pathLst>
                  <a:path w="1369" h="1369" extrusionOk="0">
                    <a:moveTo>
                      <a:pt x="669" y="1"/>
                    </a:moveTo>
                    <a:cubicBezTo>
                      <a:pt x="305" y="1"/>
                      <a:pt x="1" y="305"/>
                      <a:pt x="1" y="669"/>
                    </a:cubicBezTo>
                    <a:cubicBezTo>
                      <a:pt x="1" y="1065"/>
                      <a:pt x="305" y="1368"/>
                      <a:pt x="669" y="1368"/>
                    </a:cubicBezTo>
                    <a:cubicBezTo>
                      <a:pt x="1064" y="1368"/>
                      <a:pt x="1368" y="1065"/>
                      <a:pt x="1368" y="669"/>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0"/>
              <p:cNvSpPr/>
              <p:nvPr/>
            </p:nvSpPr>
            <p:spPr>
              <a:xfrm>
                <a:off x="1241925" y="151021"/>
                <a:ext cx="34225" cy="34225"/>
              </a:xfrm>
              <a:custGeom>
                <a:avLst/>
                <a:gdLst/>
                <a:ahLst/>
                <a:cxnLst/>
                <a:rect l="l" t="t" r="r" b="b"/>
                <a:pathLst>
                  <a:path w="1369" h="1369" extrusionOk="0">
                    <a:moveTo>
                      <a:pt x="700" y="1"/>
                    </a:moveTo>
                    <a:cubicBezTo>
                      <a:pt x="365" y="1"/>
                      <a:pt x="1" y="305"/>
                      <a:pt x="1" y="669"/>
                    </a:cubicBezTo>
                    <a:cubicBezTo>
                      <a:pt x="1" y="1065"/>
                      <a:pt x="305" y="1368"/>
                      <a:pt x="700" y="1368"/>
                    </a:cubicBezTo>
                    <a:cubicBezTo>
                      <a:pt x="1065" y="1368"/>
                      <a:pt x="1369" y="1065"/>
                      <a:pt x="1369" y="669"/>
                    </a:cubicBezTo>
                    <a:cubicBezTo>
                      <a:pt x="1369"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0"/>
              <p:cNvSpPr/>
              <p:nvPr/>
            </p:nvSpPr>
            <p:spPr>
              <a:xfrm>
                <a:off x="1431900" y="151021"/>
                <a:ext cx="34225" cy="34225"/>
              </a:xfrm>
              <a:custGeom>
                <a:avLst/>
                <a:gdLst/>
                <a:ahLst/>
                <a:cxnLst/>
                <a:rect l="l" t="t" r="r" b="b"/>
                <a:pathLst>
                  <a:path w="1369" h="1369" extrusionOk="0">
                    <a:moveTo>
                      <a:pt x="700" y="1"/>
                    </a:moveTo>
                    <a:cubicBezTo>
                      <a:pt x="305" y="1"/>
                      <a:pt x="1" y="305"/>
                      <a:pt x="1" y="669"/>
                    </a:cubicBezTo>
                    <a:cubicBezTo>
                      <a:pt x="1" y="1065"/>
                      <a:pt x="305" y="1368"/>
                      <a:pt x="700" y="1368"/>
                    </a:cubicBezTo>
                    <a:cubicBezTo>
                      <a:pt x="1065" y="1368"/>
                      <a:pt x="1368" y="1065"/>
                      <a:pt x="1368" y="669"/>
                    </a:cubicBezTo>
                    <a:cubicBezTo>
                      <a:pt x="1368"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0"/>
              <p:cNvSpPr/>
              <p:nvPr/>
            </p:nvSpPr>
            <p:spPr>
              <a:xfrm>
                <a:off x="1621875" y="151021"/>
                <a:ext cx="34225" cy="34225"/>
              </a:xfrm>
              <a:custGeom>
                <a:avLst/>
                <a:gdLst/>
                <a:ahLst/>
                <a:cxnLst/>
                <a:rect l="l" t="t" r="r" b="b"/>
                <a:pathLst>
                  <a:path w="1369" h="1369" extrusionOk="0">
                    <a:moveTo>
                      <a:pt x="700" y="1"/>
                    </a:moveTo>
                    <a:cubicBezTo>
                      <a:pt x="305" y="1"/>
                      <a:pt x="1" y="305"/>
                      <a:pt x="1" y="669"/>
                    </a:cubicBezTo>
                    <a:cubicBezTo>
                      <a:pt x="1" y="1065"/>
                      <a:pt x="305" y="1368"/>
                      <a:pt x="700" y="1368"/>
                    </a:cubicBezTo>
                    <a:cubicBezTo>
                      <a:pt x="1064" y="1368"/>
                      <a:pt x="1368" y="1065"/>
                      <a:pt x="1368" y="669"/>
                    </a:cubicBezTo>
                    <a:cubicBezTo>
                      <a:pt x="1368" y="305"/>
                      <a:pt x="1064"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0"/>
              <p:cNvSpPr/>
              <p:nvPr/>
            </p:nvSpPr>
            <p:spPr>
              <a:xfrm>
                <a:off x="1811100" y="151021"/>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0"/>
              <p:cNvSpPr/>
              <p:nvPr/>
            </p:nvSpPr>
            <p:spPr>
              <a:xfrm>
                <a:off x="2001075" y="151021"/>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0"/>
              <p:cNvSpPr/>
              <p:nvPr/>
            </p:nvSpPr>
            <p:spPr>
              <a:xfrm>
                <a:off x="2190275" y="151021"/>
                <a:ext cx="34225" cy="34225"/>
              </a:xfrm>
              <a:custGeom>
                <a:avLst/>
                <a:gdLst/>
                <a:ahLst/>
                <a:cxnLst/>
                <a:rect l="l" t="t" r="r" b="b"/>
                <a:pathLst>
                  <a:path w="1369" h="1369" extrusionOk="0">
                    <a:moveTo>
                      <a:pt x="669" y="1"/>
                    </a:moveTo>
                    <a:cubicBezTo>
                      <a:pt x="305" y="1"/>
                      <a:pt x="1" y="305"/>
                      <a:pt x="1" y="669"/>
                    </a:cubicBezTo>
                    <a:cubicBezTo>
                      <a:pt x="1" y="1065"/>
                      <a:pt x="305" y="1368"/>
                      <a:pt x="669" y="1368"/>
                    </a:cubicBezTo>
                    <a:cubicBezTo>
                      <a:pt x="1064" y="1368"/>
                      <a:pt x="1368" y="1065"/>
                      <a:pt x="1368" y="669"/>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0"/>
              <p:cNvSpPr/>
              <p:nvPr/>
            </p:nvSpPr>
            <p:spPr>
              <a:xfrm>
                <a:off x="2380250" y="151021"/>
                <a:ext cx="34225" cy="34225"/>
              </a:xfrm>
              <a:custGeom>
                <a:avLst/>
                <a:gdLst/>
                <a:ahLst/>
                <a:cxnLst/>
                <a:rect l="l" t="t" r="r" b="b"/>
                <a:pathLst>
                  <a:path w="1369" h="1369" extrusionOk="0">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0"/>
              <p:cNvSpPr/>
              <p:nvPr/>
            </p:nvSpPr>
            <p:spPr>
              <a:xfrm>
                <a:off x="2570225" y="151021"/>
                <a:ext cx="34225" cy="34225"/>
              </a:xfrm>
              <a:custGeom>
                <a:avLst/>
                <a:gdLst/>
                <a:ahLst/>
                <a:cxnLst/>
                <a:rect l="l" t="t" r="r" b="b"/>
                <a:pathLst>
                  <a:path w="1369" h="1369" extrusionOk="0">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0"/>
              <p:cNvSpPr/>
              <p:nvPr/>
            </p:nvSpPr>
            <p:spPr>
              <a:xfrm>
                <a:off x="2758675" y="151021"/>
                <a:ext cx="34975" cy="34225"/>
              </a:xfrm>
              <a:custGeom>
                <a:avLst/>
                <a:gdLst/>
                <a:ahLst/>
                <a:cxnLst/>
                <a:rect l="l" t="t" r="r" b="b"/>
                <a:pathLst>
                  <a:path w="1399" h="1369" extrusionOk="0">
                    <a:moveTo>
                      <a:pt x="700" y="1"/>
                    </a:moveTo>
                    <a:cubicBezTo>
                      <a:pt x="335" y="1"/>
                      <a:pt x="1" y="305"/>
                      <a:pt x="1" y="669"/>
                    </a:cubicBezTo>
                    <a:cubicBezTo>
                      <a:pt x="1" y="1065"/>
                      <a:pt x="335" y="1368"/>
                      <a:pt x="700" y="1368"/>
                    </a:cubicBezTo>
                    <a:cubicBezTo>
                      <a:pt x="1095" y="1368"/>
                      <a:pt x="1399" y="1065"/>
                      <a:pt x="1399" y="669"/>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0"/>
              <p:cNvSpPr/>
              <p:nvPr/>
            </p:nvSpPr>
            <p:spPr>
              <a:xfrm>
                <a:off x="2948650" y="151021"/>
                <a:ext cx="34975" cy="34225"/>
              </a:xfrm>
              <a:custGeom>
                <a:avLst/>
                <a:gdLst/>
                <a:ahLst/>
                <a:cxnLst/>
                <a:rect l="l" t="t" r="r" b="b"/>
                <a:pathLst>
                  <a:path w="1399" h="1369" extrusionOk="0">
                    <a:moveTo>
                      <a:pt x="700" y="1"/>
                    </a:moveTo>
                    <a:cubicBezTo>
                      <a:pt x="335" y="1"/>
                      <a:pt x="0" y="305"/>
                      <a:pt x="0" y="669"/>
                    </a:cubicBezTo>
                    <a:cubicBezTo>
                      <a:pt x="0" y="1065"/>
                      <a:pt x="335" y="1368"/>
                      <a:pt x="700" y="1368"/>
                    </a:cubicBezTo>
                    <a:cubicBezTo>
                      <a:pt x="1095" y="1368"/>
                      <a:pt x="1399" y="1065"/>
                      <a:pt x="1399" y="669"/>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0"/>
              <p:cNvSpPr/>
              <p:nvPr/>
            </p:nvSpPr>
            <p:spPr>
              <a:xfrm>
                <a:off x="3137875" y="151021"/>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0"/>
              <p:cNvSpPr/>
              <p:nvPr/>
            </p:nvSpPr>
            <p:spPr>
              <a:xfrm>
                <a:off x="863500" y="312121"/>
                <a:ext cx="33475" cy="34225"/>
              </a:xfrm>
              <a:custGeom>
                <a:avLst/>
                <a:gdLst/>
                <a:ahLst/>
                <a:cxnLst/>
                <a:rect l="l" t="t" r="r" b="b"/>
                <a:pathLst>
                  <a:path w="1339" h="1369" extrusionOk="0">
                    <a:moveTo>
                      <a:pt x="669" y="1"/>
                    </a:moveTo>
                    <a:cubicBezTo>
                      <a:pt x="274" y="1"/>
                      <a:pt x="1" y="305"/>
                      <a:pt x="1" y="700"/>
                    </a:cubicBezTo>
                    <a:cubicBezTo>
                      <a:pt x="1" y="1064"/>
                      <a:pt x="274" y="1368"/>
                      <a:pt x="669" y="1368"/>
                    </a:cubicBezTo>
                    <a:cubicBezTo>
                      <a:pt x="1034" y="1368"/>
                      <a:pt x="1338" y="1064"/>
                      <a:pt x="1338" y="700"/>
                    </a:cubicBezTo>
                    <a:cubicBezTo>
                      <a:pt x="1338" y="305"/>
                      <a:pt x="103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0"/>
              <p:cNvSpPr/>
              <p:nvPr/>
            </p:nvSpPr>
            <p:spPr>
              <a:xfrm>
                <a:off x="1053475" y="312121"/>
                <a:ext cx="34225" cy="34225"/>
              </a:xfrm>
              <a:custGeom>
                <a:avLst/>
                <a:gdLst/>
                <a:ahLst/>
                <a:cxnLst/>
                <a:rect l="l" t="t" r="r" b="b"/>
                <a:pathLst>
                  <a:path w="1369" h="1369" extrusionOk="0">
                    <a:moveTo>
                      <a:pt x="669" y="1"/>
                    </a:moveTo>
                    <a:cubicBezTo>
                      <a:pt x="305" y="1"/>
                      <a:pt x="1" y="305"/>
                      <a:pt x="1" y="700"/>
                    </a:cubicBezTo>
                    <a:cubicBezTo>
                      <a:pt x="1" y="1064"/>
                      <a:pt x="305" y="1368"/>
                      <a:pt x="669" y="1368"/>
                    </a:cubicBezTo>
                    <a:cubicBezTo>
                      <a:pt x="1064" y="1368"/>
                      <a:pt x="1368" y="1064"/>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0"/>
              <p:cNvSpPr/>
              <p:nvPr/>
            </p:nvSpPr>
            <p:spPr>
              <a:xfrm>
                <a:off x="1241925" y="312121"/>
                <a:ext cx="34225" cy="34225"/>
              </a:xfrm>
              <a:custGeom>
                <a:avLst/>
                <a:gdLst/>
                <a:ahLst/>
                <a:cxnLst/>
                <a:rect l="l" t="t" r="r" b="b"/>
                <a:pathLst>
                  <a:path w="1369" h="1369" extrusionOk="0">
                    <a:moveTo>
                      <a:pt x="700" y="1"/>
                    </a:moveTo>
                    <a:cubicBezTo>
                      <a:pt x="365" y="1"/>
                      <a:pt x="1" y="305"/>
                      <a:pt x="1" y="700"/>
                    </a:cubicBezTo>
                    <a:cubicBezTo>
                      <a:pt x="1" y="1064"/>
                      <a:pt x="305" y="1368"/>
                      <a:pt x="700" y="1368"/>
                    </a:cubicBezTo>
                    <a:cubicBezTo>
                      <a:pt x="1065" y="1368"/>
                      <a:pt x="1369" y="1064"/>
                      <a:pt x="1369" y="700"/>
                    </a:cubicBezTo>
                    <a:cubicBezTo>
                      <a:pt x="1369"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0"/>
              <p:cNvSpPr/>
              <p:nvPr/>
            </p:nvSpPr>
            <p:spPr>
              <a:xfrm>
                <a:off x="1431900" y="312121"/>
                <a:ext cx="34225" cy="34225"/>
              </a:xfrm>
              <a:custGeom>
                <a:avLst/>
                <a:gdLst/>
                <a:ahLst/>
                <a:cxnLst/>
                <a:rect l="l" t="t" r="r" b="b"/>
                <a:pathLst>
                  <a:path w="1369" h="1369" extrusionOk="0">
                    <a:moveTo>
                      <a:pt x="700" y="1"/>
                    </a:moveTo>
                    <a:cubicBezTo>
                      <a:pt x="305" y="1"/>
                      <a:pt x="1" y="305"/>
                      <a:pt x="1" y="700"/>
                    </a:cubicBezTo>
                    <a:cubicBezTo>
                      <a:pt x="1" y="1064"/>
                      <a:pt x="305" y="1368"/>
                      <a:pt x="700" y="1368"/>
                    </a:cubicBezTo>
                    <a:cubicBezTo>
                      <a:pt x="1065" y="1368"/>
                      <a:pt x="1368" y="1064"/>
                      <a:pt x="1368" y="700"/>
                    </a:cubicBezTo>
                    <a:cubicBezTo>
                      <a:pt x="1368"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0"/>
              <p:cNvSpPr/>
              <p:nvPr/>
            </p:nvSpPr>
            <p:spPr>
              <a:xfrm>
                <a:off x="1621875" y="312121"/>
                <a:ext cx="34225" cy="34225"/>
              </a:xfrm>
              <a:custGeom>
                <a:avLst/>
                <a:gdLst/>
                <a:ahLst/>
                <a:cxnLst/>
                <a:rect l="l" t="t" r="r" b="b"/>
                <a:pathLst>
                  <a:path w="1369" h="1369" extrusionOk="0">
                    <a:moveTo>
                      <a:pt x="700" y="1"/>
                    </a:moveTo>
                    <a:cubicBezTo>
                      <a:pt x="305" y="1"/>
                      <a:pt x="1" y="305"/>
                      <a:pt x="1" y="700"/>
                    </a:cubicBezTo>
                    <a:cubicBezTo>
                      <a:pt x="1" y="1064"/>
                      <a:pt x="305" y="1368"/>
                      <a:pt x="700" y="1368"/>
                    </a:cubicBezTo>
                    <a:cubicBezTo>
                      <a:pt x="1064" y="1368"/>
                      <a:pt x="1368" y="1064"/>
                      <a:pt x="1368" y="700"/>
                    </a:cubicBezTo>
                    <a:cubicBezTo>
                      <a:pt x="1368" y="305"/>
                      <a:pt x="1064"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0"/>
              <p:cNvSpPr/>
              <p:nvPr/>
            </p:nvSpPr>
            <p:spPr>
              <a:xfrm>
                <a:off x="1811100" y="312121"/>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0"/>
              <p:cNvSpPr/>
              <p:nvPr/>
            </p:nvSpPr>
            <p:spPr>
              <a:xfrm>
                <a:off x="2001075" y="312121"/>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0"/>
              <p:cNvSpPr/>
              <p:nvPr/>
            </p:nvSpPr>
            <p:spPr>
              <a:xfrm>
                <a:off x="2190275" y="312121"/>
                <a:ext cx="34225" cy="34225"/>
              </a:xfrm>
              <a:custGeom>
                <a:avLst/>
                <a:gdLst/>
                <a:ahLst/>
                <a:cxnLst/>
                <a:rect l="l" t="t" r="r" b="b"/>
                <a:pathLst>
                  <a:path w="1369" h="1369" extrusionOk="0">
                    <a:moveTo>
                      <a:pt x="669" y="1"/>
                    </a:moveTo>
                    <a:cubicBezTo>
                      <a:pt x="305" y="1"/>
                      <a:pt x="1" y="305"/>
                      <a:pt x="1" y="700"/>
                    </a:cubicBezTo>
                    <a:cubicBezTo>
                      <a:pt x="1" y="1064"/>
                      <a:pt x="305" y="1368"/>
                      <a:pt x="669" y="1368"/>
                    </a:cubicBezTo>
                    <a:cubicBezTo>
                      <a:pt x="1064" y="1368"/>
                      <a:pt x="1368" y="1064"/>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0"/>
              <p:cNvSpPr/>
              <p:nvPr/>
            </p:nvSpPr>
            <p:spPr>
              <a:xfrm>
                <a:off x="2380250" y="312121"/>
                <a:ext cx="34225" cy="34225"/>
              </a:xfrm>
              <a:custGeom>
                <a:avLst/>
                <a:gdLst/>
                <a:ahLst/>
                <a:cxnLst/>
                <a:rect l="l" t="t" r="r" b="b"/>
                <a:pathLst>
                  <a:path w="1369" h="1369" extrusionOk="0">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0"/>
              <p:cNvSpPr/>
              <p:nvPr/>
            </p:nvSpPr>
            <p:spPr>
              <a:xfrm>
                <a:off x="2570225" y="312121"/>
                <a:ext cx="34225" cy="34225"/>
              </a:xfrm>
              <a:custGeom>
                <a:avLst/>
                <a:gdLst/>
                <a:ahLst/>
                <a:cxnLst/>
                <a:rect l="l" t="t" r="r" b="b"/>
                <a:pathLst>
                  <a:path w="1369" h="1369" extrusionOk="0">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0"/>
              <p:cNvSpPr/>
              <p:nvPr/>
            </p:nvSpPr>
            <p:spPr>
              <a:xfrm>
                <a:off x="2758675" y="312121"/>
                <a:ext cx="34975" cy="34225"/>
              </a:xfrm>
              <a:custGeom>
                <a:avLst/>
                <a:gdLst/>
                <a:ahLst/>
                <a:cxnLst/>
                <a:rect l="l" t="t" r="r" b="b"/>
                <a:pathLst>
                  <a:path w="1399" h="1369" extrusionOk="0">
                    <a:moveTo>
                      <a:pt x="700" y="1"/>
                    </a:moveTo>
                    <a:cubicBezTo>
                      <a:pt x="335" y="1"/>
                      <a:pt x="1" y="305"/>
                      <a:pt x="1" y="700"/>
                    </a:cubicBezTo>
                    <a:cubicBezTo>
                      <a:pt x="1" y="1064"/>
                      <a:pt x="335" y="1368"/>
                      <a:pt x="700" y="1368"/>
                    </a:cubicBezTo>
                    <a:cubicBezTo>
                      <a:pt x="1095" y="1368"/>
                      <a:pt x="1399" y="1064"/>
                      <a:pt x="1399" y="70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0"/>
              <p:cNvSpPr/>
              <p:nvPr/>
            </p:nvSpPr>
            <p:spPr>
              <a:xfrm>
                <a:off x="2948650" y="312121"/>
                <a:ext cx="34975" cy="34225"/>
              </a:xfrm>
              <a:custGeom>
                <a:avLst/>
                <a:gdLst/>
                <a:ahLst/>
                <a:cxnLst/>
                <a:rect l="l" t="t" r="r" b="b"/>
                <a:pathLst>
                  <a:path w="1399" h="1369" extrusionOk="0">
                    <a:moveTo>
                      <a:pt x="700" y="1"/>
                    </a:moveTo>
                    <a:cubicBezTo>
                      <a:pt x="335" y="1"/>
                      <a:pt x="0" y="305"/>
                      <a:pt x="0" y="700"/>
                    </a:cubicBezTo>
                    <a:cubicBezTo>
                      <a:pt x="0" y="1064"/>
                      <a:pt x="335" y="1368"/>
                      <a:pt x="700" y="1368"/>
                    </a:cubicBezTo>
                    <a:cubicBezTo>
                      <a:pt x="1095" y="1368"/>
                      <a:pt x="1399" y="1064"/>
                      <a:pt x="1399" y="70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0"/>
              <p:cNvSpPr/>
              <p:nvPr/>
            </p:nvSpPr>
            <p:spPr>
              <a:xfrm>
                <a:off x="3137875" y="312121"/>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0"/>
              <p:cNvSpPr/>
              <p:nvPr/>
            </p:nvSpPr>
            <p:spPr>
              <a:xfrm>
                <a:off x="863500" y="473971"/>
                <a:ext cx="33475" cy="34225"/>
              </a:xfrm>
              <a:custGeom>
                <a:avLst/>
                <a:gdLst/>
                <a:ahLst/>
                <a:cxnLst/>
                <a:rect l="l" t="t" r="r" b="b"/>
                <a:pathLst>
                  <a:path w="1339" h="1369" extrusionOk="0">
                    <a:moveTo>
                      <a:pt x="669" y="1"/>
                    </a:moveTo>
                    <a:cubicBezTo>
                      <a:pt x="274" y="1"/>
                      <a:pt x="1" y="305"/>
                      <a:pt x="1" y="670"/>
                    </a:cubicBezTo>
                    <a:cubicBezTo>
                      <a:pt x="1" y="1065"/>
                      <a:pt x="274" y="1369"/>
                      <a:pt x="669" y="1369"/>
                    </a:cubicBezTo>
                    <a:cubicBezTo>
                      <a:pt x="1034" y="1369"/>
                      <a:pt x="1338" y="1065"/>
                      <a:pt x="1338" y="670"/>
                    </a:cubicBezTo>
                    <a:cubicBezTo>
                      <a:pt x="1338" y="305"/>
                      <a:pt x="103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0"/>
              <p:cNvSpPr/>
              <p:nvPr/>
            </p:nvSpPr>
            <p:spPr>
              <a:xfrm>
                <a:off x="1053475" y="473971"/>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0"/>
              <p:cNvSpPr/>
              <p:nvPr/>
            </p:nvSpPr>
            <p:spPr>
              <a:xfrm>
                <a:off x="1241925" y="473971"/>
                <a:ext cx="34225" cy="34225"/>
              </a:xfrm>
              <a:custGeom>
                <a:avLst/>
                <a:gdLst/>
                <a:ahLst/>
                <a:cxnLst/>
                <a:rect l="l" t="t" r="r" b="b"/>
                <a:pathLst>
                  <a:path w="1369" h="1369" extrusionOk="0">
                    <a:moveTo>
                      <a:pt x="700" y="1"/>
                    </a:moveTo>
                    <a:cubicBezTo>
                      <a:pt x="365" y="1"/>
                      <a:pt x="1" y="305"/>
                      <a:pt x="1" y="670"/>
                    </a:cubicBezTo>
                    <a:cubicBezTo>
                      <a:pt x="1" y="1065"/>
                      <a:pt x="305" y="1369"/>
                      <a:pt x="700" y="1369"/>
                    </a:cubicBezTo>
                    <a:cubicBezTo>
                      <a:pt x="1065" y="1369"/>
                      <a:pt x="1369" y="1065"/>
                      <a:pt x="1369" y="670"/>
                    </a:cubicBezTo>
                    <a:cubicBezTo>
                      <a:pt x="1369"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0"/>
              <p:cNvSpPr/>
              <p:nvPr/>
            </p:nvSpPr>
            <p:spPr>
              <a:xfrm>
                <a:off x="1431900" y="473971"/>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0"/>
              <p:cNvSpPr/>
              <p:nvPr/>
            </p:nvSpPr>
            <p:spPr>
              <a:xfrm>
                <a:off x="1621875" y="473971"/>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0"/>
              <p:cNvSpPr/>
              <p:nvPr/>
            </p:nvSpPr>
            <p:spPr>
              <a:xfrm>
                <a:off x="1811100" y="473971"/>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0"/>
              <p:cNvSpPr/>
              <p:nvPr/>
            </p:nvSpPr>
            <p:spPr>
              <a:xfrm>
                <a:off x="2001075" y="473971"/>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0"/>
              <p:cNvSpPr/>
              <p:nvPr/>
            </p:nvSpPr>
            <p:spPr>
              <a:xfrm>
                <a:off x="2190275" y="473971"/>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0"/>
              <p:cNvSpPr/>
              <p:nvPr/>
            </p:nvSpPr>
            <p:spPr>
              <a:xfrm>
                <a:off x="2380250" y="473971"/>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0"/>
              <p:cNvSpPr/>
              <p:nvPr/>
            </p:nvSpPr>
            <p:spPr>
              <a:xfrm>
                <a:off x="2570225" y="473971"/>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0"/>
              <p:cNvSpPr/>
              <p:nvPr/>
            </p:nvSpPr>
            <p:spPr>
              <a:xfrm>
                <a:off x="2758675" y="473971"/>
                <a:ext cx="34975" cy="34225"/>
              </a:xfrm>
              <a:custGeom>
                <a:avLst/>
                <a:gdLst/>
                <a:ahLst/>
                <a:cxnLst/>
                <a:rect l="l" t="t" r="r" b="b"/>
                <a:pathLst>
                  <a:path w="1399" h="1369" extrusionOk="0">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0"/>
              <p:cNvSpPr/>
              <p:nvPr/>
            </p:nvSpPr>
            <p:spPr>
              <a:xfrm>
                <a:off x="2948650" y="473971"/>
                <a:ext cx="34975" cy="34225"/>
              </a:xfrm>
              <a:custGeom>
                <a:avLst/>
                <a:gdLst/>
                <a:ahLst/>
                <a:cxnLst/>
                <a:rect l="l" t="t" r="r" b="b"/>
                <a:pathLst>
                  <a:path w="1399" h="1369" extrusionOk="0">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0"/>
              <p:cNvSpPr/>
              <p:nvPr/>
            </p:nvSpPr>
            <p:spPr>
              <a:xfrm>
                <a:off x="3137875" y="473971"/>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0"/>
              <p:cNvSpPr/>
              <p:nvPr/>
            </p:nvSpPr>
            <p:spPr>
              <a:xfrm>
                <a:off x="863500" y="635071"/>
                <a:ext cx="33475" cy="34225"/>
              </a:xfrm>
              <a:custGeom>
                <a:avLst/>
                <a:gdLst/>
                <a:ahLst/>
                <a:cxnLst/>
                <a:rect l="l" t="t" r="r" b="b"/>
                <a:pathLst>
                  <a:path w="1339" h="1369" extrusionOk="0">
                    <a:moveTo>
                      <a:pt x="669" y="1"/>
                    </a:moveTo>
                    <a:cubicBezTo>
                      <a:pt x="274" y="1"/>
                      <a:pt x="1" y="305"/>
                      <a:pt x="1" y="700"/>
                    </a:cubicBezTo>
                    <a:cubicBezTo>
                      <a:pt x="1" y="1065"/>
                      <a:pt x="274" y="1368"/>
                      <a:pt x="669" y="1368"/>
                    </a:cubicBezTo>
                    <a:cubicBezTo>
                      <a:pt x="1034" y="1368"/>
                      <a:pt x="1338" y="1065"/>
                      <a:pt x="1338" y="700"/>
                    </a:cubicBezTo>
                    <a:cubicBezTo>
                      <a:pt x="1338" y="305"/>
                      <a:pt x="103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0"/>
              <p:cNvSpPr/>
              <p:nvPr/>
            </p:nvSpPr>
            <p:spPr>
              <a:xfrm>
                <a:off x="1053475" y="635071"/>
                <a:ext cx="34225" cy="34225"/>
              </a:xfrm>
              <a:custGeom>
                <a:avLst/>
                <a:gdLst/>
                <a:ahLst/>
                <a:cxnLst/>
                <a:rect l="l" t="t" r="r" b="b"/>
                <a:pathLst>
                  <a:path w="1369" h="1369" extrusionOk="0">
                    <a:moveTo>
                      <a:pt x="669" y="1"/>
                    </a:moveTo>
                    <a:cubicBezTo>
                      <a:pt x="305" y="1"/>
                      <a:pt x="1" y="305"/>
                      <a:pt x="1" y="700"/>
                    </a:cubicBezTo>
                    <a:cubicBezTo>
                      <a:pt x="1" y="1065"/>
                      <a:pt x="305" y="1368"/>
                      <a:pt x="669" y="1368"/>
                    </a:cubicBezTo>
                    <a:cubicBezTo>
                      <a:pt x="1064" y="1368"/>
                      <a:pt x="1368" y="1065"/>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0"/>
              <p:cNvSpPr/>
              <p:nvPr/>
            </p:nvSpPr>
            <p:spPr>
              <a:xfrm>
                <a:off x="1241925" y="635071"/>
                <a:ext cx="34225" cy="34225"/>
              </a:xfrm>
              <a:custGeom>
                <a:avLst/>
                <a:gdLst/>
                <a:ahLst/>
                <a:cxnLst/>
                <a:rect l="l" t="t" r="r" b="b"/>
                <a:pathLst>
                  <a:path w="1369" h="1369" extrusionOk="0">
                    <a:moveTo>
                      <a:pt x="700" y="1"/>
                    </a:moveTo>
                    <a:cubicBezTo>
                      <a:pt x="365" y="1"/>
                      <a:pt x="1" y="305"/>
                      <a:pt x="1" y="700"/>
                    </a:cubicBezTo>
                    <a:cubicBezTo>
                      <a:pt x="1" y="1065"/>
                      <a:pt x="305" y="1368"/>
                      <a:pt x="700" y="1368"/>
                    </a:cubicBezTo>
                    <a:cubicBezTo>
                      <a:pt x="1065" y="1368"/>
                      <a:pt x="1369" y="1065"/>
                      <a:pt x="1369" y="700"/>
                    </a:cubicBezTo>
                    <a:cubicBezTo>
                      <a:pt x="1369"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0"/>
              <p:cNvSpPr/>
              <p:nvPr/>
            </p:nvSpPr>
            <p:spPr>
              <a:xfrm>
                <a:off x="1431900" y="635071"/>
                <a:ext cx="34225" cy="34225"/>
              </a:xfrm>
              <a:custGeom>
                <a:avLst/>
                <a:gdLst/>
                <a:ahLst/>
                <a:cxnLst/>
                <a:rect l="l" t="t" r="r" b="b"/>
                <a:pathLst>
                  <a:path w="1369" h="1369" extrusionOk="0">
                    <a:moveTo>
                      <a:pt x="700" y="1"/>
                    </a:moveTo>
                    <a:cubicBezTo>
                      <a:pt x="305" y="1"/>
                      <a:pt x="1" y="305"/>
                      <a:pt x="1" y="700"/>
                    </a:cubicBezTo>
                    <a:cubicBezTo>
                      <a:pt x="1" y="1065"/>
                      <a:pt x="305" y="1368"/>
                      <a:pt x="700" y="1368"/>
                    </a:cubicBezTo>
                    <a:cubicBezTo>
                      <a:pt x="1065" y="1368"/>
                      <a:pt x="1368" y="1065"/>
                      <a:pt x="1368" y="700"/>
                    </a:cubicBezTo>
                    <a:cubicBezTo>
                      <a:pt x="1368"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0"/>
              <p:cNvSpPr/>
              <p:nvPr/>
            </p:nvSpPr>
            <p:spPr>
              <a:xfrm>
                <a:off x="1621875" y="635071"/>
                <a:ext cx="34225" cy="34225"/>
              </a:xfrm>
              <a:custGeom>
                <a:avLst/>
                <a:gdLst/>
                <a:ahLst/>
                <a:cxnLst/>
                <a:rect l="l" t="t" r="r" b="b"/>
                <a:pathLst>
                  <a:path w="1369" h="1369" extrusionOk="0">
                    <a:moveTo>
                      <a:pt x="700" y="1"/>
                    </a:moveTo>
                    <a:cubicBezTo>
                      <a:pt x="305" y="1"/>
                      <a:pt x="1" y="305"/>
                      <a:pt x="1" y="700"/>
                    </a:cubicBezTo>
                    <a:cubicBezTo>
                      <a:pt x="1" y="1065"/>
                      <a:pt x="305" y="1368"/>
                      <a:pt x="700" y="1368"/>
                    </a:cubicBezTo>
                    <a:cubicBezTo>
                      <a:pt x="1064" y="1368"/>
                      <a:pt x="1368" y="1065"/>
                      <a:pt x="1368" y="700"/>
                    </a:cubicBezTo>
                    <a:cubicBezTo>
                      <a:pt x="1368" y="305"/>
                      <a:pt x="1064"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0"/>
              <p:cNvSpPr/>
              <p:nvPr/>
            </p:nvSpPr>
            <p:spPr>
              <a:xfrm>
                <a:off x="1811100" y="635071"/>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0"/>
              <p:cNvSpPr/>
              <p:nvPr/>
            </p:nvSpPr>
            <p:spPr>
              <a:xfrm>
                <a:off x="2001075" y="635071"/>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0"/>
              <p:cNvSpPr/>
              <p:nvPr/>
            </p:nvSpPr>
            <p:spPr>
              <a:xfrm>
                <a:off x="2190275" y="635071"/>
                <a:ext cx="34225" cy="34225"/>
              </a:xfrm>
              <a:custGeom>
                <a:avLst/>
                <a:gdLst/>
                <a:ahLst/>
                <a:cxnLst/>
                <a:rect l="l" t="t" r="r" b="b"/>
                <a:pathLst>
                  <a:path w="1369" h="1369" extrusionOk="0">
                    <a:moveTo>
                      <a:pt x="669" y="1"/>
                    </a:moveTo>
                    <a:cubicBezTo>
                      <a:pt x="305" y="1"/>
                      <a:pt x="1" y="305"/>
                      <a:pt x="1" y="700"/>
                    </a:cubicBezTo>
                    <a:cubicBezTo>
                      <a:pt x="1" y="1065"/>
                      <a:pt x="305" y="1368"/>
                      <a:pt x="669" y="1368"/>
                    </a:cubicBezTo>
                    <a:cubicBezTo>
                      <a:pt x="1064" y="1368"/>
                      <a:pt x="1368" y="1065"/>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0"/>
              <p:cNvSpPr/>
              <p:nvPr/>
            </p:nvSpPr>
            <p:spPr>
              <a:xfrm>
                <a:off x="2380250" y="635071"/>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0"/>
              <p:cNvSpPr/>
              <p:nvPr/>
            </p:nvSpPr>
            <p:spPr>
              <a:xfrm>
                <a:off x="2570225" y="635071"/>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0"/>
              <p:cNvSpPr/>
              <p:nvPr/>
            </p:nvSpPr>
            <p:spPr>
              <a:xfrm>
                <a:off x="2758675" y="635071"/>
                <a:ext cx="34975" cy="34225"/>
              </a:xfrm>
              <a:custGeom>
                <a:avLst/>
                <a:gdLst/>
                <a:ahLst/>
                <a:cxnLst/>
                <a:rect l="l" t="t" r="r" b="b"/>
                <a:pathLst>
                  <a:path w="1399" h="1369" extrusionOk="0">
                    <a:moveTo>
                      <a:pt x="700" y="1"/>
                    </a:moveTo>
                    <a:cubicBezTo>
                      <a:pt x="335" y="1"/>
                      <a:pt x="1" y="305"/>
                      <a:pt x="1" y="700"/>
                    </a:cubicBezTo>
                    <a:cubicBezTo>
                      <a:pt x="1" y="1065"/>
                      <a:pt x="335" y="1368"/>
                      <a:pt x="700" y="1368"/>
                    </a:cubicBezTo>
                    <a:cubicBezTo>
                      <a:pt x="1095" y="1368"/>
                      <a:pt x="1399" y="1065"/>
                      <a:pt x="1399" y="70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0"/>
              <p:cNvSpPr/>
              <p:nvPr/>
            </p:nvSpPr>
            <p:spPr>
              <a:xfrm>
                <a:off x="2948650" y="635071"/>
                <a:ext cx="34975" cy="34225"/>
              </a:xfrm>
              <a:custGeom>
                <a:avLst/>
                <a:gdLst/>
                <a:ahLst/>
                <a:cxnLst/>
                <a:rect l="l" t="t" r="r" b="b"/>
                <a:pathLst>
                  <a:path w="1399" h="1369" extrusionOk="0">
                    <a:moveTo>
                      <a:pt x="700" y="1"/>
                    </a:moveTo>
                    <a:cubicBezTo>
                      <a:pt x="335" y="1"/>
                      <a:pt x="0" y="305"/>
                      <a:pt x="0" y="700"/>
                    </a:cubicBezTo>
                    <a:cubicBezTo>
                      <a:pt x="0" y="1065"/>
                      <a:pt x="335" y="1368"/>
                      <a:pt x="700" y="1368"/>
                    </a:cubicBezTo>
                    <a:cubicBezTo>
                      <a:pt x="1095" y="1368"/>
                      <a:pt x="1399" y="1065"/>
                      <a:pt x="1399" y="70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0"/>
              <p:cNvSpPr/>
              <p:nvPr/>
            </p:nvSpPr>
            <p:spPr>
              <a:xfrm>
                <a:off x="3137875" y="635071"/>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0"/>
              <p:cNvSpPr/>
              <p:nvPr/>
            </p:nvSpPr>
            <p:spPr>
              <a:xfrm>
                <a:off x="863500" y="796921"/>
                <a:ext cx="33475" cy="34225"/>
              </a:xfrm>
              <a:custGeom>
                <a:avLst/>
                <a:gdLst/>
                <a:ahLst/>
                <a:cxnLst/>
                <a:rect l="l" t="t" r="r" b="b"/>
                <a:pathLst>
                  <a:path w="1339" h="1369" extrusionOk="0">
                    <a:moveTo>
                      <a:pt x="669" y="1"/>
                    </a:moveTo>
                    <a:cubicBezTo>
                      <a:pt x="274" y="1"/>
                      <a:pt x="1" y="305"/>
                      <a:pt x="1" y="670"/>
                    </a:cubicBezTo>
                    <a:cubicBezTo>
                      <a:pt x="1" y="1065"/>
                      <a:pt x="274" y="1369"/>
                      <a:pt x="669" y="1369"/>
                    </a:cubicBezTo>
                    <a:cubicBezTo>
                      <a:pt x="1034" y="1369"/>
                      <a:pt x="1338" y="1065"/>
                      <a:pt x="1338" y="670"/>
                    </a:cubicBezTo>
                    <a:cubicBezTo>
                      <a:pt x="1338" y="305"/>
                      <a:pt x="103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0"/>
              <p:cNvSpPr/>
              <p:nvPr/>
            </p:nvSpPr>
            <p:spPr>
              <a:xfrm>
                <a:off x="1053475" y="796921"/>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0"/>
              <p:cNvSpPr/>
              <p:nvPr/>
            </p:nvSpPr>
            <p:spPr>
              <a:xfrm>
                <a:off x="1241925" y="796921"/>
                <a:ext cx="34225" cy="34225"/>
              </a:xfrm>
              <a:custGeom>
                <a:avLst/>
                <a:gdLst/>
                <a:ahLst/>
                <a:cxnLst/>
                <a:rect l="l" t="t" r="r" b="b"/>
                <a:pathLst>
                  <a:path w="1369" h="1369" extrusionOk="0">
                    <a:moveTo>
                      <a:pt x="700" y="1"/>
                    </a:moveTo>
                    <a:cubicBezTo>
                      <a:pt x="365" y="1"/>
                      <a:pt x="1" y="305"/>
                      <a:pt x="1" y="670"/>
                    </a:cubicBezTo>
                    <a:cubicBezTo>
                      <a:pt x="1" y="1065"/>
                      <a:pt x="305" y="1369"/>
                      <a:pt x="700" y="1369"/>
                    </a:cubicBezTo>
                    <a:cubicBezTo>
                      <a:pt x="1065" y="1369"/>
                      <a:pt x="1369" y="1065"/>
                      <a:pt x="1369" y="670"/>
                    </a:cubicBezTo>
                    <a:cubicBezTo>
                      <a:pt x="1369"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0"/>
              <p:cNvSpPr/>
              <p:nvPr/>
            </p:nvSpPr>
            <p:spPr>
              <a:xfrm>
                <a:off x="1431900" y="796921"/>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0"/>
              <p:cNvSpPr/>
              <p:nvPr/>
            </p:nvSpPr>
            <p:spPr>
              <a:xfrm>
                <a:off x="1621875" y="796921"/>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0"/>
              <p:cNvSpPr/>
              <p:nvPr/>
            </p:nvSpPr>
            <p:spPr>
              <a:xfrm>
                <a:off x="1811100" y="796921"/>
                <a:ext cx="34200" cy="34225"/>
              </a:xfrm>
              <a:custGeom>
                <a:avLst/>
                <a:gdLst/>
                <a:ahLst/>
                <a:cxnLst/>
                <a:rect l="l" t="t" r="r" b="b"/>
                <a:pathLst>
                  <a:path w="1368"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0"/>
              <p:cNvSpPr/>
              <p:nvPr/>
            </p:nvSpPr>
            <p:spPr>
              <a:xfrm>
                <a:off x="2001075" y="796921"/>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0"/>
              <p:cNvSpPr/>
              <p:nvPr/>
            </p:nvSpPr>
            <p:spPr>
              <a:xfrm>
                <a:off x="2190275" y="796921"/>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0"/>
              <p:cNvSpPr/>
              <p:nvPr/>
            </p:nvSpPr>
            <p:spPr>
              <a:xfrm>
                <a:off x="2380250" y="796921"/>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0"/>
              <p:cNvSpPr/>
              <p:nvPr/>
            </p:nvSpPr>
            <p:spPr>
              <a:xfrm>
                <a:off x="2570225" y="796921"/>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0"/>
              <p:cNvSpPr/>
              <p:nvPr/>
            </p:nvSpPr>
            <p:spPr>
              <a:xfrm>
                <a:off x="2758675" y="796921"/>
                <a:ext cx="34975" cy="34225"/>
              </a:xfrm>
              <a:custGeom>
                <a:avLst/>
                <a:gdLst/>
                <a:ahLst/>
                <a:cxnLst/>
                <a:rect l="l" t="t" r="r" b="b"/>
                <a:pathLst>
                  <a:path w="1399" h="1369" extrusionOk="0">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0"/>
              <p:cNvSpPr/>
              <p:nvPr/>
            </p:nvSpPr>
            <p:spPr>
              <a:xfrm>
                <a:off x="2948650" y="796921"/>
                <a:ext cx="34975" cy="34225"/>
              </a:xfrm>
              <a:custGeom>
                <a:avLst/>
                <a:gdLst/>
                <a:ahLst/>
                <a:cxnLst/>
                <a:rect l="l" t="t" r="r" b="b"/>
                <a:pathLst>
                  <a:path w="1399" h="1369" extrusionOk="0">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0"/>
              <p:cNvSpPr/>
              <p:nvPr/>
            </p:nvSpPr>
            <p:spPr>
              <a:xfrm>
                <a:off x="3137875" y="796921"/>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0"/>
              <p:cNvSpPr/>
              <p:nvPr/>
            </p:nvSpPr>
            <p:spPr>
              <a:xfrm>
                <a:off x="863500" y="958021"/>
                <a:ext cx="33475" cy="34225"/>
              </a:xfrm>
              <a:custGeom>
                <a:avLst/>
                <a:gdLst/>
                <a:ahLst/>
                <a:cxnLst/>
                <a:rect l="l" t="t" r="r" b="b"/>
                <a:pathLst>
                  <a:path w="1339" h="1369" extrusionOk="0">
                    <a:moveTo>
                      <a:pt x="669" y="1"/>
                    </a:moveTo>
                    <a:cubicBezTo>
                      <a:pt x="274" y="1"/>
                      <a:pt x="1" y="305"/>
                      <a:pt x="1" y="700"/>
                    </a:cubicBezTo>
                    <a:cubicBezTo>
                      <a:pt x="1" y="1065"/>
                      <a:pt x="274" y="1369"/>
                      <a:pt x="669" y="1369"/>
                    </a:cubicBezTo>
                    <a:cubicBezTo>
                      <a:pt x="1034" y="1369"/>
                      <a:pt x="1338" y="1065"/>
                      <a:pt x="1338" y="700"/>
                    </a:cubicBezTo>
                    <a:cubicBezTo>
                      <a:pt x="1338" y="305"/>
                      <a:pt x="103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0"/>
              <p:cNvSpPr/>
              <p:nvPr/>
            </p:nvSpPr>
            <p:spPr>
              <a:xfrm>
                <a:off x="1053475" y="958021"/>
                <a:ext cx="34225" cy="34225"/>
              </a:xfrm>
              <a:custGeom>
                <a:avLst/>
                <a:gdLst/>
                <a:ahLst/>
                <a:cxnLst/>
                <a:rect l="l" t="t" r="r" b="b"/>
                <a:pathLst>
                  <a:path w="1369" h="1369" extrusionOk="0">
                    <a:moveTo>
                      <a:pt x="669" y="1"/>
                    </a:moveTo>
                    <a:cubicBezTo>
                      <a:pt x="305" y="1"/>
                      <a:pt x="1" y="305"/>
                      <a:pt x="1" y="700"/>
                    </a:cubicBezTo>
                    <a:cubicBezTo>
                      <a:pt x="1" y="1065"/>
                      <a:pt x="305" y="1369"/>
                      <a:pt x="669" y="1369"/>
                    </a:cubicBezTo>
                    <a:cubicBezTo>
                      <a:pt x="1064" y="1369"/>
                      <a:pt x="1368" y="1065"/>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0"/>
              <p:cNvSpPr/>
              <p:nvPr/>
            </p:nvSpPr>
            <p:spPr>
              <a:xfrm>
                <a:off x="1241925" y="958021"/>
                <a:ext cx="34225" cy="34225"/>
              </a:xfrm>
              <a:custGeom>
                <a:avLst/>
                <a:gdLst/>
                <a:ahLst/>
                <a:cxnLst/>
                <a:rect l="l" t="t" r="r" b="b"/>
                <a:pathLst>
                  <a:path w="1369" h="1369" extrusionOk="0">
                    <a:moveTo>
                      <a:pt x="700" y="1"/>
                    </a:moveTo>
                    <a:cubicBezTo>
                      <a:pt x="365" y="1"/>
                      <a:pt x="1" y="305"/>
                      <a:pt x="1" y="700"/>
                    </a:cubicBezTo>
                    <a:cubicBezTo>
                      <a:pt x="1" y="1065"/>
                      <a:pt x="305" y="1369"/>
                      <a:pt x="700" y="1369"/>
                    </a:cubicBezTo>
                    <a:cubicBezTo>
                      <a:pt x="1065" y="1369"/>
                      <a:pt x="1369" y="1065"/>
                      <a:pt x="1369" y="700"/>
                    </a:cubicBezTo>
                    <a:cubicBezTo>
                      <a:pt x="1369"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0"/>
              <p:cNvSpPr/>
              <p:nvPr/>
            </p:nvSpPr>
            <p:spPr>
              <a:xfrm>
                <a:off x="1431900" y="958021"/>
                <a:ext cx="34225" cy="34225"/>
              </a:xfrm>
              <a:custGeom>
                <a:avLst/>
                <a:gdLst/>
                <a:ahLst/>
                <a:cxnLst/>
                <a:rect l="l" t="t" r="r" b="b"/>
                <a:pathLst>
                  <a:path w="1369" h="1369" extrusionOk="0">
                    <a:moveTo>
                      <a:pt x="700" y="1"/>
                    </a:moveTo>
                    <a:cubicBezTo>
                      <a:pt x="305" y="1"/>
                      <a:pt x="1" y="305"/>
                      <a:pt x="1" y="700"/>
                    </a:cubicBezTo>
                    <a:cubicBezTo>
                      <a:pt x="1" y="1065"/>
                      <a:pt x="305" y="1369"/>
                      <a:pt x="700" y="1369"/>
                    </a:cubicBezTo>
                    <a:cubicBezTo>
                      <a:pt x="1065" y="1369"/>
                      <a:pt x="1368" y="1065"/>
                      <a:pt x="1368" y="700"/>
                    </a:cubicBezTo>
                    <a:cubicBezTo>
                      <a:pt x="1368"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0"/>
              <p:cNvSpPr/>
              <p:nvPr/>
            </p:nvSpPr>
            <p:spPr>
              <a:xfrm>
                <a:off x="1621875" y="958021"/>
                <a:ext cx="34225" cy="34225"/>
              </a:xfrm>
              <a:custGeom>
                <a:avLst/>
                <a:gdLst/>
                <a:ahLst/>
                <a:cxnLst/>
                <a:rect l="l" t="t" r="r" b="b"/>
                <a:pathLst>
                  <a:path w="1369" h="1369" extrusionOk="0">
                    <a:moveTo>
                      <a:pt x="700" y="1"/>
                    </a:moveTo>
                    <a:cubicBezTo>
                      <a:pt x="305" y="1"/>
                      <a:pt x="1" y="305"/>
                      <a:pt x="1" y="700"/>
                    </a:cubicBezTo>
                    <a:cubicBezTo>
                      <a:pt x="1" y="1065"/>
                      <a:pt x="305" y="1369"/>
                      <a:pt x="700" y="1369"/>
                    </a:cubicBezTo>
                    <a:cubicBezTo>
                      <a:pt x="1064" y="1369"/>
                      <a:pt x="1368" y="1065"/>
                      <a:pt x="1368" y="700"/>
                    </a:cubicBezTo>
                    <a:cubicBezTo>
                      <a:pt x="1368" y="305"/>
                      <a:pt x="1064"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0"/>
              <p:cNvSpPr/>
              <p:nvPr/>
            </p:nvSpPr>
            <p:spPr>
              <a:xfrm>
                <a:off x="1811100" y="958021"/>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0"/>
              <p:cNvSpPr/>
              <p:nvPr/>
            </p:nvSpPr>
            <p:spPr>
              <a:xfrm>
                <a:off x="2001075" y="958021"/>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0"/>
              <p:cNvSpPr/>
              <p:nvPr/>
            </p:nvSpPr>
            <p:spPr>
              <a:xfrm>
                <a:off x="2190275" y="958021"/>
                <a:ext cx="34225" cy="34225"/>
              </a:xfrm>
              <a:custGeom>
                <a:avLst/>
                <a:gdLst/>
                <a:ahLst/>
                <a:cxnLst/>
                <a:rect l="l" t="t" r="r" b="b"/>
                <a:pathLst>
                  <a:path w="1369" h="1369" extrusionOk="0">
                    <a:moveTo>
                      <a:pt x="669" y="1"/>
                    </a:moveTo>
                    <a:cubicBezTo>
                      <a:pt x="305" y="1"/>
                      <a:pt x="1" y="305"/>
                      <a:pt x="1" y="700"/>
                    </a:cubicBezTo>
                    <a:cubicBezTo>
                      <a:pt x="1" y="1065"/>
                      <a:pt x="305" y="1369"/>
                      <a:pt x="669" y="1369"/>
                    </a:cubicBezTo>
                    <a:cubicBezTo>
                      <a:pt x="1064" y="1369"/>
                      <a:pt x="1368" y="1065"/>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0"/>
              <p:cNvSpPr/>
              <p:nvPr/>
            </p:nvSpPr>
            <p:spPr>
              <a:xfrm>
                <a:off x="2380250" y="958021"/>
                <a:ext cx="34225" cy="34225"/>
              </a:xfrm>
              <a:custGeom>
                <a:avLst/>
                <a:gdLst/>
                <a:ahLst/>
                <a:cxnLst/>
                <a:rect l="l" t="t" r="r" b="b"/>
                <a:pathLst>
                  <a:path w="1369" h="1369" extrusionOk="0">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0"/>
              <p:cNvSpPr/>
              <p:nvPr/>
            </p:nvSpPr>
            <p:spPr>
              <a:xfrm>
                <a:off x="2570225" y="958021"/>
                <a:ext cx="34225" cy="34225"/>
              </a:xfrm>
              <a:custGeom>
                <a:avLst/>
                <a:gdLst/>
                <a:ahLst/>
                <a:cxnLst/>
                <a:rect l="l" t="t" r="r" b="b"/>
                <a:pathLst>
                  <a:path w="1369" h="1369" extrusionOk="0">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0"/>
              <p:cNvSpPr/>
              <p:nvPr/>
            </p:nvSpPr>
            <p:spPr>
              <a:xfrm>
                <a:off x="2758675" y="958021"/>
                <a:ext cx="34975" cy="34225"/>
              </a:xfrm>
              <a:custGeom>
                <a:avLst/>
                <a:gdLst/>
                <a:ahLst/>
                <a:cxnLst/>
                <a:rect l="l" t="t" r="r" b="b"/>
                <a:pathLst>
                  <a:path w="1399" h="1369" extrusionOk="0">
                    <a:moveTo>
                      <a:pt x="700" y="1"/>
                    </a:moveTo>
                    <a:cubicBezTo>
                      <a:pt x="335" y="1"/>
                      <a:pt x="1" y="305"/>
                      <a:pt x="1" y="700"/>
                    </a:cubicBezTo>
                    <a:cubicBezTo>
                      <a:pt x="1" y="1065"/>
                      <a:pt x="335" y="1369"/>
                      <a:pt x="700" y="1369"/>
                    </a:cubicBezTo>
                    <a:cubicBezTo>
                      <a:pt x="1095" y="1369"/>
                      <a:pt x="1399" y="1065"/>
                      <a:pt x="1399" y="70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0"/>
              <p:cNvSpPr/>
              <p:nvPr/>
            </p:nvSpPr>
            <p:spPr>
              <a:xfrm>
                <a:off x="2948650" y="958021"/>
                <a:ext cx="34975" cy="34225"/>
              </a:xfrm>
              <a:custGeom>
                <a:avLst/>
                <a:gdLst/>
                <a:ahLst/>
                <a:cxnLst/>
                <a:rect l="l" t="t" r="r" b="b"/>
                <a:pathLst>
                  <a:path w="1399" h="1369" extrusionOk="0">
                    <a:moveTo>
                      <a:pt x="700" y="1"/>
                    </a:moveTo>
                    <a:cubicBezTo>
                      <a:pt x="335" y="1"/>
                      <a:pt x="0" y="305"/>
                      <a:pt x="0" y="700"/>
                    </a:cubicBezTo>
                    <a:cubicBezTo>
                      <a:pt x="0" y="1065"/>
                      <a:pt x="335" y="1369"/>
                      <a:pt x="700" y="1369"/>
                    </a:cubicBezTo>
                    <a:cubicBezTo>
                      <a:pt x="1095" y="1369"/>
                      <a:pt x="1399" y="1065"/>
                      <a:pt x="1399" y="70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0"/>
              <p:cNvSpPr/>
              <p:nvPr/>
            </p:nvSpPr>
            <p:spPr>
              <a:xfrm>
                <a:off x="3137875" y="958021"/>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2" name="Google Shape;1342;p20"/>
            <p:cNvSpPr/>
            <p:nvPr/>
          </p:nvSpPr>
          <p:spPr>
            <a:xfrm>
              <a:off x="6185115" y="-3979"/>
              <a:ext cx="2176350" cy="57775"/>
            </a:xfrm>
            <a:custGeom>
              <a:avLst/>
              <a:gdLst/>
              <a:ahLst/>
              <a:cxnLst/>
              <a:rect l="l" t="t" r="r" b="b"/>
              <a:pathLst>
                <a:path w="87054" h="2311" extrusionOk="0">
                  <a:moveTo>
                    <a:pt x="0" y="0"/>
                  </a:moveTo>
                  <a:lnTo>
                    <a:pt x="0" y="2310"/>
                  </a:lnTo>
                  <a:lnTo>
                    <a:pt x="87053" y="2310"/>
                  </a:lnTo>
                  <a:lnTo>
                    <a:pt x="870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0"/>
            <p:cNvSpPr/>
            <p:nvPr/>
          </p:nvSpPr>
          <p:spPr>
            <a:xfrm>
              <a:off x="8096240" y="1216396"/>
              <a:ext cx="495475" cy="21300"/>
            </a:xfrm>
            <a:custGeom>
              <a:avLst/>
              <a:gdLst/>
              <a:ahLst/>
              <a:cxnLst/>
              <a:rect l="l" t="t" r="r" b="b"/>
              <a:pathLst>
                <a:path w="19819" h="852" extrusionOk="0">
                  <a:moveTo>
                    <a:pt x="0" y="0"/>
                  </a:moveTo>
                  <a:lnTo>
                    <a:pt x="0" y="851"/>
                  </a:lnTo>
                  <a:lnTo>
                    <a:pt x="19818" y="851"/>
                  </a:lnTo>
                  <a:lnTo>
                    <a:pt x="198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0"/>
            <p:cNvSpPr/>
            <p:nvPr/>
          </p:nvSpPr>
          <p:spPr>
            <a:xfrm>
              <a:off x="8913865" y="1216396"/>
              <a:ext cx="117825" cy="21300"/>
            </a:xfrm>
            <a:custGeom>
              <a:avLst/>
              <a:gdLst/>
              <a:ahLst/>
              <a:cxnLst/>
              <a:rect l="l" t="t" r="r" b="b"/>
              <a:pathLst>
                <a:path w="4713" h="852" extrusionOk="0">
                  <a:moveTo>
                    <a:pt x="1" y="0"/>
                  </a:moveTo>
                  <a:lnTo>
                    <a:pt x="1" y="851"/>
                  </a:lnTo>
                  <a:lnTo>
                    <a:pt x="4712" y="851"/>
                  </a:lnTo>
                  <a:lnTo>
                    <a:pt x="47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5" name="Google Shape;1345;p20"/>
          <p:cNvGrpSpPr/>
          <p:nvPr/>
        </p:nvGrpSpPr>
        <p:grpSpPr>
          <a:xfrm>
            <a:off x="10215" y="3484300"/>
            <a:ext cx="2156971" cy="1520721"/>
            <a:chOff x="10215" y="3484300"/>
            <a:chExt cx="2156971" cy="1520721"/>
          </a:xfrm>
        </p:grpSpPr>
        <p:grpSp>
          <p:nvGrpSpPr>
            <p:cNvPr id="1346" name="Google Shape;1346;p20"/>
            <p:cNvGrpSpPr/>
            <p:nvPr/>
          </p:nvGrpSpPr>
          <p:grpSpPr>
            <a:xfrm flipH="1">
              <a:off x="1099511" y="4774755"/>
              <a:ext cx="1067675" cy="202925"/>
              <a:chOff x="7335075" y="4335750"/>
              <a:chExt cx="1067675" cy="202925"/>
            </a:xfrm>
          </p:grpSpPr>
          <p:sp>
            <p:nvSpPr>
              <p:cNvPr id="1347" name="Google Shape;1347;p20"/>
              <p:cNvSpPr/>
              <p:nvPr/>
            </p:nvSpPr>
            <p:spPr>
              <a:xfrm>
                <a:off x="8376125" y="4512050"/>
                <a:ext cx="26625" cy="26625"/>
              </a:xfrm>
              <a:custGeom>
                <a:avLst/>
                <a:gdLst/>
                <a:ahLst/>
                <a:cxnLst/>
                <a:rect l="l" t="t" r="r" b="b"/>
                <a:pathLst>
                  <a:path w="1065" h="1065" extrusionOk="0">
                    <a:moveTo>
                      <a:pt x="517" y="0"/>
                    </a:moveTo>
                    <a:cubicBezTo>
                      <a:pt x="213" y="0"/>
                      <a:pt x="1" y="213"/>
                      <a:pt x="1" y="517"/>
                    </a:cubicBezTo>
                    <a:cubicBezTo>
                      <a:pt x="1" y="821"/>
                      <a:pt x="213" y="1064"/>
                      <a:pt x="517" y="1064"/>
                    </a:cubicBezTo>
                    <a:cubicBezTo>
                      <a:pt x="821" y="1064"/>
                      <a:pt x="1064" y="821"/>
                      <a:pt x="1064" y="517"/>
                    </a:cubicBezTo>
                    <a:cubicBezTo>
                      <a:pt x="1064" y="213"/>
                      <a:pt x="821" y="0"/>
                      <a:pt x="5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0"/>
              <p:cNvSpPr/>
              <p:nvPr/>
            </p:nvSpPr>
            <p:spPr>
              <a:xfrm>
                <a:off x="8202125" y="4335750"/>
                <a:ext cx="26600" cy="26625"/>
              </a:xfrm>
              <a:custGeom>
                <a:avLst/>
                <a:gdLst/>
                <a:ahLst/>
                <a:cxnLst/>
                <a:rect l="l" t="t" r="r" b="b"/>
                <a:pathLst>
                  <a:path w="1064" h="1065" extrusionOk="0">
                    <a:moveTo>
                      <a:pt x="517" y="1"/>
                    </a:moveTo>
                    <a:cubicBezTo>
                      <a:pt x="243" y="1"/>
                      <a:pt x="0" y="244"/>
                      <a:pt x="0" y="548"/>
                    </a:cubicBezTo>
                    <a:cubicBezTo>
                      <a:pt x="0" y="821"/>
                      <a:pt x="243" y="1064"/>
                      <a:pt x="517" y="1064"/>
                    </a:cubicBezTo>
                    <a:cubicBezTo>
                      <a:pt x="821" y="1064"/>
                      <a:pt x="1064" y="821"/>
                      <a:pt x="1064" y="548"/>
                    </a:cubicBezTo>
                    <a:cubicBezTo>
                      <a:pt x="1064" y="244"/>
                      <a:pt x="821" y="1"/>
                      <a:pt x="5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0"/>
              <p:cNvSpPr/>
              <p:nvPr/>
            </p:nvSpPr>
            <p:spPr>
              <a:xfrm>
                <a:off x="8202125" y="4512050"/>
                <a:ext cx="26600" cy="26625"/>
              </a:xfrm>
              <a:custGeom>
                <a:avLst/>
                <a:gdLst/>
                <a:ahLst/>
                <a:cxnLst/>
                <a:rect l="l" t="t" r="r" b="b"/>
                <a:pathLst>
                  <a:path w="1064" h="1065" extrusionOk="0">
                    <a:moveTo>
                      <a:pt x="517" y="0"/>
                    </a:moveTo>
                    <a:cubicBezTo>
                      <a:pt x="243" y="0"/>
                      <a:pt x="0" y="213"/>
                      <a:pt x="0" y="517"/>
                    </a:cubicBezTo>
                    <a:cubicBezTo>
                      <a:pt x="0" y="821"/>
                      <a:pt x="243" y="1064"/>
                      <a:pt x="517" y="1064"/>
                    </a:cubicBezTo>
                    <a:cubicBezTo>
                      <a:pt x="821" y="1064"/>
                      <a:pt x="1064" y="821"/>
                      <a:pt x="1064" y="517"/>
                    </a:cubicBezTo>
                    <a:cubicBezTo>
                      <a:pt x="1064" y="213"/>
                      <a:pt x="821" y="0"/>
                      <a:pt x="5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0"/>
              <p:cNvSpPr/>
              <p:nvPr/>
            </p:nvSpPr>
            <p:spPr>
              <a:xfrm>
                <a:off x="8028850" y="4335750"/>
                <a:ext cx="26625" cy="26625"/>
              </a:xfrm>
              <a:custGeom>
                <a:avLst/>
                <a:gdLst/>
                <a:ahLst/>
                <a:cxnLst/>
                <a:rect l="l" t="t" r="r" b="b"/>
                <a:pathLst>
                  <a:path w="1065" h="1065" extrusionOk="0">
                    <a:moveTo>
                      <a:pt x="548" y="1"/>
                    </a:moveTo>
                    <a:cubicBezTo>
                      <a:pt x="244" y="1"/>
                      <a:pt x="1" y="244"/>
                      <a:pt x="1" y="548"/>
                    </a:cubicBezTo>
                    <a:cubicBezTo>
                      <a:pt x="1" y="821"/>
                      <a:pt x="244" y="1064"/>
                      <a:pt x="548" y="1064"/>
                    </a:cubicBezTo>
                    <a:cubicBezTo>
                      <a:pt x="821" y="1064"/>
                      <a:pt x="1065" y="821"/>
                      <a:pt x="1065" y="548"/>
                    </a:cubicBezTo>
                    <a:cubicBezTo>
                      <a:pt x="1065" y="244"/>
                      <a:pt x="821" y="1"/>
                      <a:pt x="5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0"/>
              <p:cNvSpPr/>
              <p:nvPr/>
            </p:nvSpPr>
            <p:spPr>
              <a:xfrm>
                <a:off x="8028850" y="4512050"/>
                <a:ext cx="26625" cy="26625"/>
              </a:xfrm>
              <a:custGeom>
                <a:avLst/>
                <a:gdLst/>
                <a:ahLst/>
                <a:cxnLst/>
                <a:rect l="l" t="t" r="r" b="b"/>
                <a:pathLst>
                  <a:path w="1065" h="1065" extrusionOk="0">
                    <a:moveTo>
                      <a:pt x="548" y="0"/>
                    </a:moveTo>
                    <a:cubicBezTo>
                      <a:pt x="244" y="0"/>
                      <a:pt x="1" y="213"/>
                      <a:pt x="1" y="517"/>
                    </a:cubicBezTo>
                    <a:cubicBezTo>
                      <a:pt x="1" y="821"/>
                      <a:pt x="244" y="1064"/>
                      <a:pt x="548" y="1064"/>
                    </a:cubicBezTo>
                    <a:cubicBezTo>
                      <a:pt x="821" y="1064"/>
                      <a:pt x="1065" y="821"/>
                      <a:pt x="1065" y="517"/>
                    </a:cubicBezTo>
                    <a:cubicBezTo>
                      <a:pt x="1065" y="213"/>
                      <a:pt x="821"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0"/>
              <p:cNvSpPr/>
              <p:nvPr/>
            </p:nvSpPr>
            <p:spPr>
              <a:xfrm>
                <a:off x="7854850" y="4335750"/>
                <a:ext cx="26625" cy="26625"/>
              </a:xfrm>
              <a:custGeom>
                <a:avLst/>
                <a:gdLst/>
                <a:ahLst/>
                <a:cxnLst/>
                <a:rect l="l" t="t" r="r" b="b"/>
                <a:pathLst>
                  <a:path w="1065" h="1065" extrusionOk="0">
                    <a:moveTo>
                      <a:pt x="547" y="1"/>
                    </a:moveTo>
                    <a:cubicBezTo>
                      <a:pt x="243" y="1"/>
                      <a:pt x="0" y="244"/>
                      <a:pt x="0" y="548"/>
                    </a:cubicBezTo>
                    <a:cubicBezTo>
                      <a:pt x="0" y="821"/>
                      <a:pt x="243" y="1064"/>
                      <a:pt x="547" y="1064"/>
                    </a:cubicBezTo>
                    <a:cubicBezTo>
                      <a:pt x="851" y="1064"/>
                      <a:pt x="1064" y="821"/>
                      <a:pt x="1064" y="548"/>
                    </a:cubicBezTo>
                    <a:cubicBezTo>
                      <a:pt x="1064" y="244"/>
                      <a:pt x="851" y="1"/>
                      <a:pt x="5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0"/>
              <p:cNvSpPr/>
              <p:nvPr/>
            </p:nvSpPr>
            <p:spPr>
              <a:xfrm>
                <a:off x="7854850" y="4512050"/>
                <a:ext cx="26625" cy="26625"/>
              </a:xfrm>
              <a:custGeom>
                <a:avLst/>
                <a:gdLst/>
                <a:ahLst/>
                <a:cxnLst/>
                <a:rect l="l" t="t" r="r" b="b"/>
                <a:pathLst>
                  <a:path w="1065" h="1065" extrusionOk="0">
                    <a:moveTo>
                      <a:pt x="547" y="0"/>
                    </a:moveTo>
                    <a:cubicBezTo>
                      <a:pt x="243" y="0"/>
                      <a:pt x="0" y="213"/>
                      <a:pt x="0" y="517"/>
                    </a:cubicBezTo>
                    <a:cubicBezTo>
                      <a:pt x="0" y="821"/>
                      <a:pt x="243" y="1064"/>
                      <a:pt x="547" y="1064"/>
                    </a:cubicBezTo>
                    <a:cubicBezTo>
                      <a:pt x="851" y="1064"/>
                      <a:pt x="1064" y="821"/>
                      <a:pt x="1064" y="517"/>
                    </a:cubicBezTo>
                    <a:cubicBezTo>
                      <a:pt x="1064" y="213"/>
                      <a:pt x="851" y="0"/>
                      <a:pt x="5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0"/>
              <p:cNvSpPr/>
              <p:nvPr/>
            </p:nvSpPr>
            <p:spPr>
              <a:xfrm>
                <a:off x="7682350" y="4337275"/>
                <a:ext cx="26625" cy="26625"/>
              </a:xfrm>
              <a:custGeom>
                <a:avLst/>
                <a:gdLst/>
                <a:ahLst/>
                <a:cxnLst/>
                <a:rect l="l" t="t" r="r" b="b"/>
                <a:pathLst>
                  <a:path w="1065" h="1065" extrusionOk="0">
                    <a:moveTo>
                      <a:pt x="547" y="0"/>
                    </a:moveTo>
                    <a:cubicBezTo>
                      <a:pt x="244" y="0"/>
                      <a:pt x="0" y="213"/>
                      <a:pt x="0" y="517"/>
                    </a:cubicBezTo>
                    <a:cubicBezTo>
                      <a:pt x="0" y="821"/>
                      <a:pt x="244" y="1064"/>
                      <a:pt x="547" y="1064"/>
                    </a:cubicBezTo>
                    <a:cubicBezTo>
                      <a:pt x="791" y="1064"/>
                      <a:pt x="1064" y="821"/>
                      <a:pt x="1064" y="517"/>
                    </a:cubicBezTo>
                    <a:cubicBezTo>
                      <a:pt x="1064" y="213"/>
                      <a:pt x="851" y="0"/>
                      <a:pt x="5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0"/>
              <p:cNvSpPr/>
              <p:nvPr/>
            </p:nvSpPr>
            <p:spPr>
              <a:xfrm>
                <a:off x="7682350" y="4512050"/>
                <a:ext cx="26625" cy="26625"/>
              </a:xfrm>
              <a:custGeom>
                <a:avLst/>
                <a:gdLst/>
                <a:ahLst/>
                <a:cxnLst/>
                <a:rect l="l" t="t" r="r" b="b"/>
                <a:pathLst>
                  <a:path w="1065" h="1065" extrusionOk="0">
                    <a:moveTo>
                      <a:pt x="547" y="0"/>
                    </a:moveTo>
                    <a:cubicBezTo>
                      <a:pt x="244" y="0"/>
                      <a:pt x="0" y="213"/>
                      <a:pt x="0" y="517"/>
                    </a:cubicBezTo>
                    <a:cubicBezTo>
                      <a:pt x="0" y="821"/>
                      <a:pt x="244" y="1064"/>
                      <a:pt x="547" y="1064"/>
                    </a:cubicBezTo>
                    <a:cubicBezTo>
                      <a:pt x="791" y="1064"/>
                      <a:pt x="1064" y="791"/>
                      <a:pt x="1064" y="517"/>
                    </a:cubicBezTo>
                    <a:cubicBezTo>
                      <a:pt x="1064" y="213"/>
                      <a:pt x="851" y="0"/>
                      <a:pt x="5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0"/>
              <p:cNvSpPr/>
              <p:nvPr/>
            </p:nvSpPr>
            <p:spPr>
              <a:xfrm>
                <a:off x="7508325" y="4335750"/>
                <a:ext cx="26625" cy="26625"/>
              </a:xfrm>
              <a:custGeom>
                <a:avLst/>
                <a:gdLst/>
                <a:ahLst/>
                <a:cxnLst/>
                <a:rect l="l" t="t" r="r" b="b"/>
                <a:pathLst>
                  <a:path w="1065" h="1065" extrusionOk="0">
                    <a:moveTo>
                      <a:pt x="548" y="1"/>
                    </a:moveTo>
                    <a:cubicBezTo>
                      <a:pt x="244" y="1"/>
                      <a:pt x="1" y="244"/>
                      <a:pt x="1" y="548"/>
                    </a:cubicBezTo>
                    <a:cubicBezTo>
                      <a:pt x="1" y="821"/>
                      <a:pt x="244" y="1064"/>
                      <a:pt x="548" y="1064"/>
                    </a:cubicBezTo>
                    <a:cubicBezTo>
                      <a:pt x="821" y="1064"/>
                      <a:pt x="1065" y="821"/>
                      <a:pt x="1065" y="548"/>
                    </a:cubicBezTo>
                    <a:cubicBezTo>
                      <a:pt x="1065" y="244"/>
                      <a:pt x="821" y="1"/>
                      <a:pt x="5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0"/>
              <p:cNvSpPr/>
              <p:nvPr/>
            </p:nvSpPr>
            <p:spPr>
              <a:xfrm>
                <a:off x="7508325" y="4512050"/>
                <a:ext cx="26625" cy="26625"/>
              </a:xfrm>
              <a:custGeom>
                <a:avLst/>
                <a:gdLst/>
                <a:ahLst/>
                <a:cxnLst/>
                <a:rect l="l" t="t" r="r" b="b"/>
                <a:pathLst>
                  <a:path w="1065" h="1065" extrusionOk="0">
                    <a:moveTo>
                      <a:pt x="548" y="0"/>
                    </a:moveTo>
                    <a:cubicBezTo>
                      <a:pt x="244" y="0"/>
                      <a:pt x="1" y="213"/>
                      <a:pt x="1" y="517"/>
                    </a:cubicBezTo>
                    <a:cubicBezTo>
                      <a:pt x="1" y="821"/>
                      <a:pt x="244" y="1064"/>
                      <a:pt x="548" y="1064"/>
                    </a:cubicBezTo>
                    <a:cubicBezTo>
                      <a:pt x="821" y="1064"/>
                      <a:pt x="1065" y="821"/>
                      <a:pt x="1065" y="517"/>
                    </a:cubicBezTo>
                    <a:cubicBezTo>
                      <a:pt x="1065" y="213"/>
                      <a:pt x="821"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0"/>
              <p:cNvSpPr/>
              <p:nvPr/>
            </p:nvSpPr>
            <p:spPr>
              <a:xfrm>
                <a:off x="7335075" y="4337275"/>
                <a:ext cx="26625" cy="26625"/>
              </a:xfrm>
              <a:custGeom>
                <a:avLst/>
                <a:gdLst/>
                <a:ahLst/>
                <a:cxnLst/>
                <a:rect l="l" t="t" r="r" b="b"/>
                <a:pathLst>
                  <a:path w="1065" h="1065" extrusionOk="0">
                    <a:moveTo>
                      <a:pt x="517" y="0"/>
                    </a:moveTo>
                    <a:cubicBezTo>
                      <a:pt x="213" y="0"/>
                      <a:pt x="1" y="213"/>
                      <a:pt x="1" y="517"/>
                    </a:cubicBezTo>
                    <a:cubicBezTo>
                      <a:pt x="1" y="821"/>
                      <a:pt x="213" y="1064"/>
                      <a:pt x="517" y="1064"/>
                    </a:cubicBezTo>
                    <a:cubicBezTo>
                      <a:pt x="821" y="1064"/>
                      <a:pt x="1064" y="821"/>
                      <a:pt x="1064" y="517"/>
                    </a:cubicBezTo>
                    <a:cubicBezTo>
                      <a:pt x="1064" y="213"/>
                      <a:pt x="821" y="0"/>
                      <a:pt x="5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0"/>
              <p:cNvSpPr/>
              <p:nvPr/>
            </p:nvSpPr>
            <p:spPr>
              <a:xfrm>
                <a:off x="7335075" y="4512050"/>
                <a:ext cx="27375" cy="26625"/>
              </a:xfrm>
              <a:custGeom>
                <a:avLst/>
                <a:gdLst/>
                <a:ahLst/>
                <a:cxnLst/>
                <a:rect l="l" t="t" r="r" b="b"/>
                <a:pathLst>
                  <a:path w="1095" h="1065" extrusionOk="0">
                    <a:moveTo>
                      <a:pt x="517" y="0"/>
                    </a:moveTo>
                    <a:cubicBezTo>
                      <a:pt x="213" y="0"/>
                      <a:pt x="1" y="213"/>
                      <a:pt x="1" y="517"/>
                    </a:cubicBezTo>
                    <a:cubicBezTo>
                      <a:pt x="1" y="821"/>
                      <a:pt x="213" y="1064"/>
                      <a:pt x="517" y="1064"/>
                    </a:cubicBezTo>
                    <a:cubicBezTo>
                      <a:pt x="821" y="1064"/>
                      <a:pt x="1095" y="791"/>
                      <a:pt x="1064" y="517"/>
                    </a:cubicBezTo>
                    <a:cubicBezTo>
                      <a:pt x="1064" y="213"/>
                      <a:pt x="821" y="0"/>
                      <a:pt x="5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0" name="Google Shape;1360;p20"/>
            <p:cNvSpPr/>
            <p:nvPr/>
          </p:nvSpPr>
          <p:spPr>
            <a:xfrm>
              <a:off x="432040" y="4122771"/>
              <a:ext cx="882275" cy="882250"/>
            </a:xfrm>
            <a:custGeom>
              <a:avLst/>
              <a:gdLst/>
              <a:ahLst/>
              <a:cxnLst/>
              <a:rect l="l" t="t" r="r" b="b"/>
              <a:pathLst>
                <a:path w="35291" h="35290" extrusionOk="0">
                  <a:moveTo>
                    <a:pt x="11521" y="1338"/>
                  </a:moveTo>
                  <a:lnTo>
                    <a:pt x="11521" y="3405"/>
                  </a:lnTo>
                  <a:lnTo>
                    <a:pt x="761" y="14165"/>
                  </a:lnTo>
                  <a:lnTo>
                    <a:pt x="761" y="12067"/>
                  </a:lnTo>
                  <a:lnTo>
                    <a:pt x="11521" y="1338"/>
                  </a:lnTo>
                  <a:close/>
                  <a:moveTo>
                    <a:pt x="11521" y="3678"/>
                  </a:moveTo>
                  <a:lnTo>
                    <a:pt x="11521" y="6292"/>
                  </a:lnTo>
                  <a:lnTo>
                    <a:pt x="761" y="17052"/>
                  </a:lnTo>
                  <a:lnTo>
                    <a:pt x="761" y="14438"/>
                  </a:lnTo>
                  <a:lnTo>
                    <a:pt x="11521" y="3678"/>
                  </a:lnTo>
                  <a:close/>
                  <a:moveTo>
                    <a:pt x="11521" y="6566"/>
                  </a:moveTo>
                  <a:lnTo>
                    <a:pt x="11521" y="9180"/>
                  </a:lnTo>
                  <a:lnTo>
                    <a:pt x="761" y="19940"/>
                  </a:lnTo>
                  <a:lnTo>
                    <a:pt x="761" y="17326"/>
                  </a:lnTo>
                  <a:lnTo>
                    <a:pt x="11521" y="6566"/>
                  </a:lnTo>
                  <a:close/>
                  <a:moveTo>
                    <a:pt x="11521" y="9453"/>
                  </a:moveTo>
                  <a:lnTo>
                    <a:pt x="11521" y="12067"/>
                  </a:lnTo>
                  <a:lnTo>
                    <a:pt x="761" y="22827"/>
                  </a:lnTo>
                  <a:lnTo>
                    <a:pt x="761" y="20213"/>
                  </a:lnTo>
                  <a:lnTo>
                    <a:pt x="11521" y="9453"/>
                  </a:lnTo>
                  <a:close/>
                  <a:moveTo>
                    <a:pt x="34530" y="760"/>
                  </a:moveTo>
                  <a:lnTo>
                    <a:pt x="34530" y="23010"/>
                  </a:lnTo>
                  <a:lnTo>
                    <a:pt x="12280" y="23010"/>
                  </a:lnTo>
                  <a:lnTo>
                    <a:pt x="12280" y="760"/>
                  </a:lnTo>
                  <a:close/>
                  <a:moveTo>
                    <a:pt x="11521" y="12341"/>
                  </a:moveTo>
                  <a:lnTo>
                    <a:pt x="11521" y="14955"/>
                  </a:lnTo>
                  <a:lnTo>
                    <a:pt x="761" y="25715"/>
                  </a:lnTo>
                  <a:lnTo>
                    <a:pt x="761" y="23101"/>
                  </a:lnTo>
                  <a:lnTo>
                    <a:pt x="11521" y="12341"/>
                  </a:lnTo>
                  <a:close/>
                  <a:moveTo>
                    <a:pt x="11521" y="15229"/>
                  </a:moveTo>
                  <a:lnTo>
                    <a:pt x="11521" y="17843"/>
                  </a:lnTo>
                  <a:lnTo>
                    <a:pt x="761" y="28603"/>
                  </a:lnTo>
                  <a:lnTo>
                    <a:pt x="761" y="25989"/>
                  </a:lnTo>
                  <a:lnTo>
                    <a:pt x="11521" y="15229"/>
                  </a:lnTo>
                  <a:close/>
                  <a:moveTo>
                    <a:pt x="11521" y="18146"/>
                  </a:moveTo>
                  <a:lnTo>
                    <a:pt x="11521" y="20791"/>
                  </a:lnTo>
                  <a:lnTo>
                    <a:pt x="761" y="31521"/>
                  </a:lnTo>
                  <a:lnTo>
                    <a:pt x="761" y="28907"/>
                  </a:lnTo>
                  <a:lnTo>
                    <a:pt x="11521" y="18146"/>
                  </a:lnTo>
                  <a:close/>
                  <a:moveTo>
                    <a:pt x="11521" y="21034"/>
                  </a:moveTo>
                  <a:lnTo>
                    <a:pt x="11521" y="23253"/>
                  </a:lnTo>
                  <a:lnTo>
                    <a:pt x="761" y="34013"/>
                  </a:lnTo>
                  <a:lnTo>
                    <a:pt x="761" y="31794"/>
                  </a:lnTo>
                  <a:lnTo>
                    <a:pt x="11521" y="21034"/>
                  </a:lnTo>
                  <a:close/>
                  <a:moveTo>
                    <a:pt x="14287" y="23770"/>
                  </a:moveTo>
                  <a:lnTo>
                    <a:pt x="3527" y="34530"/>
                  </a:lnTo>
                  <a:lnTo>
                    <a:pt x="1338" y="34530"/>
                  </a:lnTo>
                  <a:lnTo>
                    <a:pt x="12098" y="23770"/>
                  </a:lnTo>
                  <a:close/>
                  <a:moveTo>
                    <a:pt x="17174" y="23770"/>
                  </a:moveTo>
                  <a:lnTo>
                    <a:pt x="6414" y="34530"/>
                  </a:lnTo>
                  <a:lnTo>
                    <a:pt x="3800" y="34530"/>
                  </a:lnTo>
                  <a:lnTo>
                    <a:pt x="14560" y="23770"/>
                  </a:lnTo>
                  <a:close/>
                  <a:moveTo>
                    <a:pt x="20062" y="23770"/>
                  </a:moveTo>
                  <a:lnTo>
                    <a:pt x="9302" y="34530"/>
                  </a:lnTo>
                  <a:lnTo>
                    <a:pt x="6688" y="34530"/>
                  </a:lnTo>
                  <a:lnTo>
                    <a:pt x="17448" y="23770"/>
                  </a:lnTo>
                  <a:close/>
                  <a:moveTo>
                    <a:pt x="22949" y="23770"/>
                  </a:moveTo>
                  <a:lnTo>
                    <a:pt x="12189" y="34530"/>
                  </a:lnTo>
                  <a:lnTo>
                    <a:pt x="9575" y="34530"/>
                  </a:lnTo>
                  <a:lnTo>
                    <a:pt x="20335" y="23770"/>
                  </a:lnTo>
                  <a:close/>
                  <a:moveTo>
                    <a:pt x="25837" y="23770"/>
                  </a:moveTo>
                  <a:lnTo>
                    <a:pt x="15077" y="34530"/>
                  </a:lnTo>
                  <a:lnTo>
                    <a:pt x="12463" y="34530"/>
                  </a:lnTo>
                  <a:lnTo>
                    <a:pt x="23223" y="23770"/>
                  </a:lnTo>
                  <a:close/>
                  <a:moveTo>
                    <a:pt x="28725" y="23770"/>
                  </a:moveTo>
                  <a:lnTo>
                    <a:pt x="17964" y="34530"/>
                  </a:lnTo>
                  <a:lnTo>
                    <a:pt x="15350" y="34530"/>
                  </a:lnTo>
                  <a:lnTo>
                    <a:pt x="26111" y="23770"/>
                  </a:lnTo>
                  <a:close/>
                  <a:moveTo>
                    <a:pt x="31612" y="23770"/>
                  </a:moveTo>
                  <a:lnTo>
                    <a:pt x="20852" y="34530"/>
                  </a:lnTo>
                  <a:lnTo>
                    <a:pt x="18238" y="34530"/>
                  </a:lnTo>
                  <a:lnTo>
                    <a:pt x="28998" y="23770"/>
                  </a:lnTo>
                  <a:close/>
                  <a:moveTo>
                    <a:pt x="34013" y="23770"/>
                  </a:moveTo>
                  <a:lnTo>
                    <a:pt x="23253" y="34530"/>
                  </a:lnTo>
                  <a:lnTo>
                    <a:pt x="21095" y="34530"/>
                  </a:lnTo>
                  <a:lnTo>
                    <a:pt x="31855" y="23770"/>
                  </a:lnTo>
                  <a:close/>
                  <a:moveTo>
                    <a:pt x="11885" y="0"/>
                  </a:moveTo>
                  <a:cubicBezTo>
                    <a:pt x="11855" y="0"/>
                    <a:pt x="11794" y="0"/>
                    <a:pt x="11733" y="31"/>
                  </a:cubicBezTo>
                  <a:cubicBezTo>
                    <a:pt x="11703" y="61"/>
                    <a:pt x="11673" y="61"/>
                    <a:pt x="11642" y="122"/>
                  </a:cubicBezTo>
                  <a:lnTo>
                    <a:pt x="122" y="11611"/>
                  </a:lnTo>
                  <a:cubicBezTo>
                    <a:pt x="31" y="11703"/>
                    <a:pt x="1" y="11763"/>
                    <a:pt x="1" y="11885"/>
                  </a:cubicBezTo>
                  <a:lnTo>
                    <a:pt x="1" y="34925"/>
                  </a:lnTo>
                  <a:cubicBezTo>
                    <a:pt x="1" y="34955"/>
                    <a:pt x="1" y="35016"/>
                    <a:pt x="31" y="35077"/>
                  </a:cubicBezTo>
                  <a:cubicBezTo>
                    <a:pt x="92" y="35138"/>
                    <a:pt x="153" y="35229"/>
                    <a:pt x="244" y="35259"/>
                  </a:cubicBezTo>
                  <a:cubicBezTo>
                    <a:pt x="274" y="35290"/>
                    <a:pt x="335" y="35290"/>
                    <a:pt x="396" y="35290"/>
                  </a:cubicBezTo>
                  <a:lnTo>
                    <a:pt x="23405" y="35290"/>
                  </a:lnTo>
                  <a:cubicBezTo>
                    <a:pt x="23527" y="35290"/>
                    <a:pt x="23588" y="35259"/>
                    <a:pt x="23679" y="35168"/>
                  </a:cubicBezTo>
                  <a:lnTo>
                    <a:pt x="35199" y="23678"/>
                  </a:lnTo>
                  <a:cubicBezTo>
                    <a:pt x="35229" y="23618"/>
                    <a:pt x="35260" y="23587"/>
                    <a:pt x="35260" y="23557"/>
                  </a:cubicBezTo>
                  <a:cubicBezTo>
                    <a:pt x="35290" y="23527"/>
                    <a:pt x="35290" y="23435"/>
                    <a:pt x="35290" y="23405"/>
                  </a:cubicBezTo>
                  <a:lnTo>
                    <a:pt x="35290" y="365"/>
                  </a:lnTo>
                  <a:cubicBezTo>
                    <a:pt x="35290" y="152"/>
                    <a:pt x="35138" y="0"/>
                    <a:pt x="34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0"/>
            <p:cNvSpPr/>
            <p:nvPr/>
          </p:nvSpPr>
          <p:spPr>
            <a:xfrm>
              <a:off x="448540" y="3626300"/>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0"/>
            <p:cNvSpPr/>
            <p:nvPr/>
          </p:nvSpPr>
          <p:spPr>
            <a:xfrm>
              <a:off x="10215" y="3768300"/>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0"/>
            <p:cNvSpPr/>
            <p:nvPr/>
          </p:nvSpPr>
          <p:spPr>
            <a:xfrm>
              <a:off x="691261" y="3484300"/>
              <a:ext cx="2310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4" name="Google Shape;1364;p20"/>
          <p:cNvSpPr/>
          <p:nvPr/>
        </p:nvSpPr>
        <p:spPr>
          <a:xfrm>
            <a:off x="8051526" y="4746100"/>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0"/>
          <p:cNvSpPr/>
          <p:nvPr/>
        </p:nvSpPr>
        <p:spPr>
          <a:xfrm>
            <a:off x="7613200" y="4888100"/>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0"/>
          <p:cNvSpPr/>
          <p:nvPr/>
        </p:nvSpPr>
        <p:spPr>
          <a:xfrm>
            <a:off x="8294246" y="4604100"/>
            <a:ext cx="2310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7" name="Google Shape;1367;p20"/>
          <p:cNvGrpSpPr/>
          <p:nvPr/>
        </p:nvGrpSpPr>
        <p:grpSpPr>
          <a:xfrm rot="5400000">
            <a:off x="971546" y="-1566473"/>
            <a:ext cx="733566" cy="3469376"/>
            <a:chOff x="-1092529" y="1167363"/>
            <a:chExt cx="492558" cy="2329534"/>
          </a:xfrm>
        </p:grpSpPr>
        <p:sp>
          <p:nvSpPr>
            <p:cNvPr id="1368" name="Google Shape;1368;p20"/>
            <p:cNvSpPr/>
            <p:nvPr/>
          </p:nvSpPr>
          <p:spPr>
            <a:xfrm>
              <a:off x="-1092529" y="1167363"/>
              <a:ext cx="492558" cy="492558"/>
            </a:xfrm>
            <a:custGeom>
              <a:avLst/>
              <a:gdLst/>
              <a:ahLst/>
              <a:cxnLst/>
              <a:rect l="l" t="t" r="r" b="b"/>
              <a:pathLst>
                <a:path w="43445" h="43445" fill="none" extrusionOk="0">
                  <a:moveTo>
                    <a:pt x="43444" y="43445"/>
                  </a:moveTo>
                  <a:lnTo>
                    <a:pt x="0" y="1"/>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0"/>
            <p:cNvSpPr/>
            <p:nvPr/>
          </p:nvSpPr>
          <p:spPr>
            <a:xfrm>
              <a:off x="-1092529" y="1290347"/>
              <a:ext cx="492558" cy="493147"/>
            </a:xfrm>
            <a:custGeom>
              <a:avLst/>
              <a:gdLst/>
              <a:ahLst/>
              <a:cxnLst/>
              <a:rect l="l" t="t" r="r" b="b"/>
              <a:pathLst>
                <a:path w="43445" h="43497" fill="none" extrusionOk="0">
                  <a:moveTo>
                    <a:pt x="43444" y="43497"/>
                  </a:moveTo>
                  <a:lnTo>
                    <a:pt x="0" y="1"/>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0"/>
            <p:cNvSpPr/>
            <p:nvPr/>
          </p:nvSpPr>
          <p:spPr>
            <a:xfrm>
              <a:off x="-1092529" y="1411564"/>
              <a:ext cx="492558" cy="492546"/>
            </a:xfrm>
            <a:custGeom>
              <a:avLst/>
              <a:gdLst/>
              <a:ahLst/>
              <a:cxnLst/>
              <a:rect l="l" t="t" r="r" b="b"/>
              <a:pathLst>
                <a:path w="43445" h="43444" fill="none" extrusionOk="0">
                  <a:moveTo>
                    <a:pt x="43444" y="43444"/>
                  </a:moveTo>
                  <a:lnTo>
                    <a:pt x="0" y="0"/>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0"/>
            <p:cNvSpPr/>
            <p:nvPr/>
          </p:nvSpPr>
          <p:spPr>
            <a:xfrm>
              <a:off x="-1092529" y="1534549"/>
              <a:ext cx="492558" cy="492546"/>
            </a:xfrm>
            <a:custGeom>
              <a:avLst/>
              <a:gdLst/>
              <a:ahLst/>
              <a:cxnLst/>
              <a:rect l="l" t="t" r="r" b="b"/>
              <a:pathLst>
                <a:path w="43445" h="43444" fill="none" extrusionOk="0">
                  <a:moveTo>
                    <a:pt x="43444" y="43444"/>
                  </a:moveTo>
                  <a:lnTo>
                    <a:pt x="0" y="0"/>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0"/>
            <p:cNvSpPr/>
            <p:nvPr/>
          </p:nvSpPr>
          <p:spPr>
            <a:xfrm>
              <a:off x="-1092529" y="1655164"/>
              <a:ext cx="492558" cy="492558"/>
            </a:xfrm>
            <a:custGeom>
              <a:avLst/>
              <a:gdLst/>
              <a:ahLst/>
              <a:cxnLst/>
              <a:rect l="l" t="t" r="r" b="b"/>
              <a:pathLst>
                <a:path w="43445" h="43445" fill="none" extrusionOk="0">
                  <a:moveTo>
                    <a:pt x="43444" y="43444"/>
                  </a:moveTo>
                  <a:lnTo>
                    <a:pt x="0" y="0"/>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0"/>
            <p:cNvSpPr/>
            <p:nvPr/>
          </p:nvSpPr>
          <p:spPr>
            <a:xfrm>
              <a:off x="-1092529" y="1778149"/>
              <a:ext cx="492558" cy="493147"/>
            </a:xfrm>
            <a:custGeom>
              <a:avLst/>
              <a:gdLst/>
              <a:ahLst/>
              <a:cxnLst/>
              <a:rect l="l" t="t" r="r" b="b"/>
              <a:pathLst>
                <a:path w="43445" h="43497" fill="none" extrusionOk="0">
                  <a:moveTo>
                    <a:pt x="43444" y="43496"/>
                  </a:moveTo>
                  <a:lnTo>
                    <a:pt x="0" y="0"/>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0"/>
            <p:cNvSpPr/>
            <p:nvPr/>
          </p:nvSpPr>
          <p:spPr>
            <a:xfrm>
              <a:off x="-1092529" y="1899354"/>
              <a:ext cx="492558" cy="492558"/>
            </a:xfrm>
            <a:custGeom>
              <a:avLst/>
              <a:gdLst/>
              <a:ahLst/>
              <a:cxnLst/>
              <a:rect l="l" t="t" r="r" b="b"/>
              <a:pathLst>
                <a:path w="43445" h="43445" fill="none" extrusionOk="0">
                  <a:moveTo>
                    <a:pt x="43444" y="43444"/>
                  </a:moveTo>
                  <a:lnTo>
                    <a:pt x="0" y="1"/>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0"/>
            <p:cNvSpPr/>
            <p:nvPr/>
          </p:nvSpPr>
          <p:spPr>
            <a:xfrm>
              <a:off x="-1092529" y="2022339"/>
              <a:ext cx="492558" cy="492558"/>
            </a:xfrm>
            <a:custGeom>
              <a:avLst/>
              <a:gdLst/>
              <a:ahLst/>
              <a:cxnLst/>
              <a:rect l="l" t="t" r="r" b="b"/>
              <a:pathLst>
                <a:path w="43445" h="43445" fill="none" extrusionOk="0">
                  <a:moveTo>
                    <a:pt x="43444" y="43444"/>
                  </a:moveTo>
                  <a:lnTo>
                    <a:pt x="0" y="1"/>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0"/>
            <p:cNvSpPr/>
            <p:nvPr/>
          </p:nvSpPr>
          <p:spPr>
            <a:xfrm>
              <a:off x="-1092529" y="2149363"/>
              <a:ext cx="492558" cy="492558"/>
            </a:xfrm>
            <a:custGeom>
              <a:avLst/>
              <a:gdLst/>
              <a:ahLst/>
              <a:cxnLst/>
              <a:rect l="l" t="t" r="r" b="b"/>
              <a:pathLst>
                <a:path w="43445" h="43445" fill="none" extrusionOk="0">
                  <a:moveTo>
                    <a:pt x="43444" y="43445"/>
                  </a:moveTo>
                  <a:lnTo>
                    <a:pt x="0" y="1"/>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0"/>
            <p:cNvSpPr/>
            <p:nvPr/>
          </p:nvSpPr>
          <p:spPr>
            <a:xfrm>
              <a:off x="-1092529" y="2272347"/>
              <a:ext cx="492558" cy="493147"/>
            </a:xfrm>
            <a:custGeom>
              <a:avLst/>
              <a:gdLst/>
              <a:ahLst/>
              <a:cxnLst/>
              <a:rect l="l" t="t" r="r" b="b"/>
              <a:pathLst>
                <a:path w="43445" h="43497" fill="none" extrusionOk="0">
                  <a:moveTo>
                    <a:pt x="43444" y="43497"/>
                  </a:moveTo>
                  <a:lnTo>
                    <a:pt x="0" y="1"/>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0"/>
            <p:cNvSpPr/>
            <p:nvPr/>
          </p:nvSpPr>
          <p:spPr>
            <a:xfrm>
              <a:off x="-1092529" y="2393564"/>
              <a:ext cx="492558" cy="492546"/>
            </a:xfrm>
            <a:custGeom>
              <a:avLst/>
              <a:gdLst/>
              <a:ahLst/>
              <a:cxnLst/>
              <a:rect l="l" t="t" r="r" b="b"/>
              <a:pathLst>
                <a:path w="43445" h="43444" fill="none" extrusionOk="0">
                  <a:moveTo>
                    <a:pt x="43444" y="43444"/>
                  </a:moveTo>
                  <a:lnTo>
                    <a:pt x="0" y="0"/>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0"/>
            <p:cNvSpPr/>
            <p:nvPr/>
          </p:nvSpPr>
          <p:spPr>
            <a:xfrm>
              <a:off x="-1092529" y="2516549"/>
              <a:ext cx="492558" cy="492546"/>
            </a:xfrm>
            <a:custGeom>
              <a:avLst/>
              <a:gdLst/>
              <a:ahLst/>
              <a:cxnLst/>
              <a:rect l="l" t="t" r="r" b="b"/>
              <a:pathLst>
                <a:path w="43445" h="43444" fill="none" extrusionOk="0">
                  <a:moveTo>
                    <a:pt x="43444" y="43444"/>
                  </a:moveTo>
                  <a:lnTo>
                    <a:pt x="0" y="0"/>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0"/>
            <p:cNvSpPr/>
            <p:nvPr/>
          </p:nvSpPr>
          <p:spPr>
            <a:xfrm>
              <a:off x="-1092529" y="2637164"/>
              <a:ext cx="492558" cy="492558"/>
            </a:xfrm>
            <a:custGeom>
              <a:avLst/>
              <a:gdLst/>
              <a:ahLst/>
              <a:cxnLst/>
              <a:rect l="l" t="t" r="r" b="b"/>
              <a:pathLst>
                <a:path w="43445" h="43445" fill="none" extrusionOk="0">
                  <a:moveTo>
                    <a:pt x="43444" y="43444"/>
                  </a:moveTo>
                  <a:lnTo>
                    <a:pt x="0" y="0"/>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0"/>
            <p:cNvSpPr/>
            <p:nvPr/>
          </p:nvSpPr>
          <p:spPr>
            <a:xfrm>
              <a:off x="-1092529" y="2760149"/>
              <a:ext cx="492558" cy="493147"/>
            </a:xfrm>
            <a:custGeom>
              <a:avLst/>
              <a:gdLst/>
              <a:ahLst/>
              <a:cxnLst/>
              <a:rect l="l" t="t" r="r" b="b"/>
              <a:pathLst>
                <a:path w="43445" h="43497" fill="none" extrusionOk="0">
                  <a:moveTo>
                    <a:pt x="43444" y="43496"/>
                  </a:moveTo>
                  <a:lnTo>
                    <a:pt x="0" y="0"/>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0"/>
            <p:cNvSpPr/>
            <p:nvPr/>
          </p:nvSpPr>
          <p:spPr>
            <a:xfrm>
              <a:off x="-1092529" y="2881354"/>
              <a:ext cx="492558" cy="492558"/>
            </a:xfrm>
            <a:custGeom>
              <a:avLst/>
              <a:gdLst/>
              <a:ahLst/>
              <a:cxnLst/>
              <a:rect l="l" t="t" r="r" b="b"/>
              <a:pathLst>
                <a:path w="43445" h="43445" fill="none" extrusionOk="0">
                  <a:moveTo>
                    <a:pt x="43444" y="43444"/>
                  </a:moveTo>
                  <a:lnTo>
                    <a:pt x="0" y="1"/>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0"/>
            <p:cNvSpPr/>
            <p:nvPr/>
          </p:nvSpPr>
          <p:spPr>
            <a:xfrm>
              <a:off x="-1092529" y="3004339"/>
              <a:ext cx="492558" cy="492558"/>
            </a:xfrm>
            <a:custGeom>
              <a:avLst/>
              <a:gdLst/>
              <a:ahLst/>
              <a:cxnLst/>
              <a:rect l="l" t="t" r="r" b="b"/>
              <a:pathLst>
                <a:path w="43445" h="43445" fill="none" extrusionOk="0">
                  <a:moveTo>
                    <a:pt x="43444" y="43444"/>
                  </a:moveTo>
                  <a:lnTo>
                    <a:pt x="0" y="1"/>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487"/>
        <p:cNvGrpSpPr/>
        <p:nvPr/>
      </p:nvGrpSpPr>
      <p:grpSpPr>
        <a:xfrm>
          <a:off x="0" y="0"/>
          <a:ext cx="0" cy="0"/>
          <a:chOff x="0" y="0"/>
          <a:chExt cx="0" cy="0"/>
        </a:xfrm>
      </p:grpSpPr>
      <p:sp>
        <p:nvSpPr>
          <p:cNvPr id="1488" name="Google Shape;1488;p22"/>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89" name="Google Shape;1489;p22"/>
          <p:cNvSpPr txBox="1">
            <a:spLocks noGrp="1"/>
          </p:cNvSpPr>
          <p:nvPr>
            <p:ph type="title" idx="2"/>
          </p:nvPr>
        </p:nvSpPr>
        <p:spPr>
          <a:xfrm>
            <a:off x="3599548" y="3358713"/>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90" name="Google Shape;1490;p22"/>
          <p:cNvSpPr txBox="1">
            <a:spLocks noGrp="1"/>
          </p:cNvSpPr>
          <p:nvPr>
            <p:ph type="subTitle" idx="1"/>
          </p:nvPr>
        </p:nvSpPr>
        <p:spPr>
          <a:xfrm>
            <a:off x="3599552" y="3886430"/>
            <a:ext cx="19449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1" name="Google Shape;1491;p22"/>
          <p:cNvSpPr txBox="1">
            <a:spLocks noGrp="1"/>
          </p:cNvSpPr>
          <p:nvPr>
            <p:ph type="title" idx="3"/>
          </p:nvPr>
        </p:nvSpPr>
        <p:spPr>
          <a:xfrm>
            <a:off x="720000" y="266852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92" name="Google Shape;1492;p22"/>
          <p:cNvSpPr txBox="1">
            <a:spLocks noGrp="1"/>
          </p:cNvSpPr>
          <p:nvPr>
            <p:ph type="subTitle" idx="4"/>
          </p:nvPr>
        </p:nvSpPr>
        <p:spPr>
          <a:xfrm>
            <a:off x="720025" y="3196225"/>
            <a:ext cx="19449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3" name="Google Shape;1493;p22"/>
          <p:cNvSpPr txBox="1">
            <a:spLocks noGrp="1"/>
          </p:cNvSpPr>
          <p:nvPr>
            <p:ph type="title" idx="5"/>
          </p:nvPr>
        </p:nvSpPr>
        <p:spPr>
          <a:xfrm>
            <a:off x="6486000" y="266852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94" name="Google Shape;1494;p22"/>
          <p:cNvSpPr txBox="1">
            <a:spLocks noGrp="1"/>
          </p:cNvSpPr>
          <p:nvPr>
            <p:ph type="subTitle" idx="6"/>
          </p:nvPr>
        </p:nvSpPr>
        <p:spPr>
          <a:xfrm>
            <a:off x="6486007" y="3196225"/>
            <a:ext cx="19449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495" name="Google Shape;1495;p22"/>
          <p:cNvGrpSpPr/>
          <p:nvPr/>
        </p:nvGrpSpPr>
        <p:grpSpPr>
          <a:xfrm rot="10800000">
            <a:off x="7830156" y="-1836105"/>
            <a:ext cx="3111151" cy="3111151"/>
            <a:chOff x="-2714625" y="-3788412"/>
            <a:chExt cx="3390900" cy="3390900"/>
          </a:xfrm>
        </p:grpSpPr>
        <p:grpSp>
          <p:nvGrpSpPr>
            <p:cNvPr id="1496" name="Google Shape;1496;p22"/>
            <p:cNvGrpSpPr/>
            <p:nvPr/>
          </p:nvGrpSpPr>
          <p:grpSpPr>
            <a:xfrm rot="-5400000">
              <a:off x="-2732212" y="-3377600"/>
              <a:ext cx="3390900" cy="2569275"/>
              <a:chOff x="-2714625" y="-3448050"/>
              <a:chExt cx="3390900" cy="2569275"/>
            </a:xfrm>
          </p:grpSpPr>
          <p:cxnSp>
            <p:nvCxnSpPr>
              <p:cNvPr id="1497" name="Google Shape;1497;p22"/>
              <p:cNvCxnSpPr/>
              <p:nvPr/>
            </p:nvCxnSpPr>
            <p:spPr>
              <a:xfrm>
                <a:off x="-2714625" y="-878775"/>
                <a:ext cx="3390900" cy="0"/>
              </a:xfrm>
              <a:prstGeom prst="straightConnector1">
                <a:avLst/>
              </a:prstGeom>
              <a:noFill/>
              <a:ln w="19050" cap="flat" cmpd="sng">
                <a:solidFill>
                  <a:schemeClr val="accent4"/>
                </a:solidFill>
                <a:prstDash val="solid"/>
                <a:round/>
                <a:headEnd type="none" w="med" len="med"/>
                <a:tailEnd type="none" w="med" len="med"/>
              </a:ln>
            </p:spPr>
          </p:cxnSp>
          <p:cxnSp>
            <p:nvCxnSpPr>
              <p:cNvPr id="1498" name="Google Shape;1498;p22"/>
              <p:cNvCxnSpPr/>
              <p:nvPr/>
            </p:nvCxnSpPr>
            <p:spPr>
              <a:xfrm>
                <a:off x="-2714625" y="-1304925"/>
                <a:ext cx="3390900" cy="0"/>
              </a:xfrm>
              <a:prstGeom prst="straightConnector1">
                <a:avLst/>
              </a:prstGeom>
              <a:noFill/>
              <a:ln w="19050" cap="flat" cmpd="sng">
                <a:solidFill>
                  <a:schemeClr val="accent4"/>
                </a:solidFill>
                <a:prstDash val="solid"/>
                <a:round/>
                <a:headEnd type="none" w="med" len="med"/>
                <a:tailEnd type="none" w="med" len="med"/>
              </a:ln>
            </p:spPr>
          </p:cxnSp>
          <p:cxnSp>
            <p:nvCxnSpPr>
              <p:cNvPr id="1499" name="Google Shape;1499;p22"/>
              <p:cNvCxnSpPr/>
              <p:nvPr/>
            </p:nvCxnSpPr>
            <p:spPr>
              <a:xfrm>
                <a:off x="-2714625" y="-1724025"/>
                <a:ext cx="3390900" cy="0"/>
              </a:xfrm>
              <a:prstGeom prst="straightConnector1">
                <a:avLst/>
              </a:prstGeom>
              <a:noFill/>
              <a:ln w="19050" cap="flat" cmpd="sng">
                <a:solidFill>
                  <a:schemeClr val="accent4"/>
                </a:solidFill>
                <a:prstDash val="solid"/>
                <a:round/>
                <a:headEnd type="none" w="med" len="med"/>
                <a:tailEnd type="none" w="med" len="med"/>
              </a:ln>
            </p:spPr>
          </p:cxnSp>
          <p:cxnSp>
            <p:nvCxnSpPr>
              <p:cNvPr id="1500" name="Google Shape;1500;p22"/>
              <p:cNvCxnSpPr/>
              <p:nvPr/>
            </p:nvCxnSpPr>
            <p:spPr>
              <a:xfrm>
                <a:off x="-2714625" y="-2183700"/>
                <a:ext cx="3390900" cy="0"/>
              </a:xfrm>
              <a:prstGeom prst="straightConnector1">
                <a:avLst/>
              </a:prstGeom>
              <a:noFill/>
              <a:ln w="19050" cap="flat" cmpd="sng">
                <a:solidFill>
                  <a:schemeClr val="accent4"/>
                </a:solidFill>
                <a:prstDash val="solid"/>
                <a:round/>
                <a:headEnd type="none" w="med" len="med"/>
                <a:tailEnd type="none" w="med" len="med"/>
              </a:ln>
            </p:spPr>
          </p:cxnSp>
          <p:cxnSp>
            <p:nvCxnSpPr>
              <p:cNvPr id="1501" name="Google Shape;1501;p22"/>
              <p:cNvCxnSpPr/>
              <p:nvPr/>
            </p:nvCxnSpPr>
            <p:spPr>
              <a:xfrm>
                <a:off x="-2714625" y="-2602800"/>
                <a:ext cx="3390900" cy="0"/>
              </a:xfrm>
              <a:prstGeom prst="straightConnector1">
                <a:avLst/>
              </a:prstGeom>
              <a:noFill/>
              <a:ln w="19050" cap="flat" cmpd="sng">
                <a:solidFill>
                  <a:schemeClr val="accent4"/>
                </a:solidFill>
                <a:prstDash val="solid"/>
                <a:round/>
                <a:headEnd type="none" w="med" len="med"/>
                <a:tailEnd type="none" w="med" len="med"/>
              </a:ln>
            </p:spPr>
          </p:cxnSp>
          <p:cxnSp>
            <p:nvCxnSpPr>
              <p:cNvPr id="1502" name="Google Shape;1502;p22"/>
              <p:cNvCxnSpPr/>
              <p:nvPr/>
            </p:nvCxnSpPr>
            <p:spPr>
              <a:xfrm>
                <a:off x="-2714625" y="-3028950"/>
                <a:ext cx="3390900" cy="0"/>
              </a:xfrm>
              <a:prstGeom prst="straightConnector1">
                <a:avLst/>
              </a:prstGeom>
              <a:noFill/>
              <a:ln w="19050" cap="flat" cmpd="sng">
                <a:solidFill>
                  <a:schemeClr val="accent4"/>
                </a:solidFill>
                <a:prstDash val="solid"/>
                <a:round/>
                <a:headEnd type="none" w="med" len="med"/>
                <a:tailEnd type="none" w="med" len="med"/>
              </a:ln>
            </p:spPr>
          </p:cxnSp>
          <p:cxnSp>
            <p:nvCxnSpPr>
              <p:cNvPr id="1503" name="Google Shape;1503;p22"/>
              <p:cNvCxnSpPr/>
              <p:nvPr/>
            </p:nvCxnSpPr>
            <p:spPr>
              <a:xfrm>
                <a:off x="-2714625" y="-3448050"/>
                <a:ext cx="3390900" cy="0"/>
              </a:xfrm>
              <a:prstGeom prst="straightConnector1">
                <a:avLst/>
              </a:prstGeom>
              <a:noFill/>
              <a:ln w="19050" cap="flat" cmpd="sng">
                <a:solidFill>
                  <a:schemeClr val="accent4"/>
                </a:solidFill>
                <a:prstDash val="solid"/>
                <a:round/>
                <a:headEnd type="none" w="med" len="med"/>
                <a:tailEnd type="none" w="med" len="med"/>
              </a:ln>
            </p:spPr>
          </p:cxnSp>
        </p:grpSp>
        <p:grpSp>
          <p:nvGrpSpPr>
            <p:cNvPr id="1504" name="Google Shape;1504;p22"/>
            <p:cNvGrpSpPr/>
            <p:nvPr/>
          </p:nvGrpSpPr>
          <p:grpSpPr>
            <a:xfrm>
              <a:off x="-2714625" y="-3385887"/>
              <a:ext cx="3390900" cy="2569275"/>
              <a:chOff x="-2714625" y="-3448050"/>
              <a:chExt cx="3390900" cy="2569275"/>
            </a:xfrm>
          </p:grpSpPr>
          <p:cxnSp>
            <p:nvCxnSpPr>
              <p:cNvPr id="1505" name="Google Shape;1505;p22"/>
              <p:cNvCxnSpPr/>
              <p:nvPr/>
            </p:nvCxnSpPr>
            <p:spPr>
              <a:xfrm>
                <a:off x="-2714625" y="-878775"/>
                <a:ext cx="3390900" cy="0"/>
              </a:xfrm>
              <a:prstGeom prst="straightConnector1">
                <a:avLst/>
              </a:prstGeom>
              <a:noFill/>
              <a:ln w="19050" cap="flat" cmpd="sng">
                <a:solidFill>
                  <a:schemeClr val="accent4"/>
                </a:solidFill>
                <a:prstDash val="solid"/>
                <a:round/>
                <a:headEnd type="none" w="med" len="med"/>
                <a:tailEnd type="none" w="med" len="med"/>
              </a:ln>
            </p:spPr>
          </p:cxnSp>
          <p:cxnSp>
            <p:nvCxnSpPr>
              <p:cNvPr id="1506" name="Google Shape;1506;p22"/>
              <p:cNvCxnSpPr/>
              <p:nvPr/>
            </p:nvCxnSpPr>
            <p:spPr>
              <a:xfrm>
                <a:off x="-2714625" y="-1304925"/>
                <a:ext cx="3390900" cy="0"/>
              </a:xfrm>
              <a:prstGeom prst="straightConnector1">
                <a:avLst/>
              </a:prstGeom>
              <a:noFill/>
              <a:ln w="19050" cap="flat" cmpd="sng">
                <a:solidFill>
                  <a:schemeClr val="accent4"/>
                </a:solidFill>
                <a:prstDash val="solid"/>
                <a:round/>
                <a:headEnd type="none" w="med" len="med"/>
                <a:tailEnd type="none" w="med" len="med"/>
              </a:ln>
            </p:spPr>
          </p:cxnSp>
          <p:cxnSp>
            <p:nvCxnSpPr>
              <p:cNvPr id="1507" name="Google Shape;1507;p22"/>
              <p:cNvCxnSpPr/>
              <p:nvPr/>
            </p:nvCxnSpPr>
            <p:spPr>
              <a:xfrm>
                <a:off x="-2714625" y="-1724025"/>
                <a:ext cx="3390900" cy="0"/>
              </a:xfrm>
              <a:prstGeom prst="straightConnector1">
                <a:avLst/>
              </a:prstGeom>
              <a:noFill/>
              <a:ln w="19050" cap="flat" cmpd="sng">
                <a:solidFill>
                  <a:schemeClr val="accent4"/>
                </a:solidFill>
                <a:prstDash val="solid"/>
                <a:round/>
                <a:headEnd type="none" w="med" len="med"/>
                <a:tailEnd type="none" w="med" len="med"/>
              </a:ln>
            </p:spPr>
          </p:cxnSp>
          <p:cxnSp>
            <p:nvCxnSpPr>
              <p:cNvPr id="1508" name="Google Shape;1508;p22"/>
              <p:cNvCxnSpPr/>
              <p:nvPr/>
            </p:nvCxnSpPr>
            <p:spPr>
              <a:xfrm>
                <a:off x="-2714625" y="-2183700"/>
                <a:ext cx="3390900" cy="0"/>
              </a:xfrm>
              <a:prstGeom prst="straightConnector1">
                <a:avLst/>
              </a:prstGeom>
              <a:noFill/>
              <a:ln w="19050" cap="flat" cmpd="sng">
                <a:solidFill>
                  <a:schemeClr val="accent4"/>
                </a:solidFill>
                <a:prstDash val="solid"/>
                <a:round/>
                <a:headEnd type="none" w="med" len="med"/>
                <a:tailEnd type="none" w="med" len="med"/>
              </a:ln>
            </p:spPr>
          </p:cxnSp>
          <p:cxnSp>
            <p:nvCxnSpPr>
              <p:cNvPr id="1509" name="Google Shape;1509;p22"/>
              <p:cNvCxnSpPr/>
              <p:nvPr/>
            </p:nvCxnSpPr>
            <p:spPr>
              <a:xfrm>
                <a:off x="-2714625" y="-2602800"/>
                <a:ext cx="3390900" cy="0"/>
              </a:xfrm>
              <a:prstGeom prst="straightConnector1">
                <a:avLst/>
              </a:prstGeom>
              <a:noFill/>
              <a:ln w="19050" cap="flat" cmpd="sng">
                <a:solidFill>
                  <a:schemeClr val="accent4"/>
                </a:solidFill>
                <a:prstDash val="solid"/>
                <a:round/>
                <a:headEnd type="none" w="med" len="med"/>
                <a:tailEnd type="none" w="med" len="med"/>
              </a:ln>
            </p:spPr>
          </p:cxnSp>
          <p:cxnSp>
            <p:nvCxnSpPr>
              <p:cNvPr id="1510" name="Google Shape;1510;p22"/>
              <p:cNvCxnSpPr/>
              <p:nvPr/>
            </p:nvCxnSpPr>
            <p:spPr>
              <a:xfrm>
                <a:off x="-2714625" y="-3028950"/>
                <a:ext cx="3390900" cy="0"/>
              </a:xfrm>
              <a:prstGeom prst="straightConnector1">
                <a:avLst/>
              </a:prstGeom>
              <a:noFill/>
              <a:ln w="19050" cap="flat" cmpd="sng">
                <a:solidFill>
                  <a:schemeClr val="accent4"/>
                </a:solidFill>
                <a:prstDash val="solid"/>
                <a:round/>
                <a:headEnd type="none" w="med" len="med"/>
                <a:tailEnd type="none" w="med" len="med"/>
              </a:ln>
            </p:spPr>
          </p:cxnSp>
          <p:cxnSp>
            <p:nvCxnSpPr>
              <p:cNvPr id="1511" name="Google Shape;1511;p22"/>
              <p:cNvCxnSpPr/>
              <p:nvPr/>
            </p:nvCxnSpPr>
            <p:spPr>
              <a:xfrm>
                <a:off x="-2714625" y="-3448050"/>
                <a:ext cx="3390900" cy="0"/>
              </a:xfrm>
              <a:prstGeom prst="straightConnector1">
                <a:avLst/>
              </a:prstGeom>
              <a:noFill/>
              <a:ln w="19050" cap="flat" cmpd="sng">
                <a:solidFill>
                  <a:schemeClr val="accent4"/>
                </a:solidFill>
                <a:prstDash val="solid"/>
                <a:round/>
                <a:headEnd type="none" w="med" len="med"/>
                <a:tailEnd type="none" w="med" len="med"/>
              </a:ln>
            </p:spPr>
          </p:cxnSp>
        </p:grpSp>
      </p:grpSp>
      <p:grpSp>
        <p:nvGrpSpPr>
          <p:cNvPr id="1512" name="Google Shape;1512;p22"/>
          <p:cNvGrpSpPr/>
          <p:nvPr/>
        </p:nvGrpSpPr>
        <p:grpSpPr>
          <a:xfrm rot="10800000">
            <a:off x="699" y="-1646358"/>
            <a:ext cx="733566" cy="3469376"/>
            <a:chOff x="-1092529" y="1167363"/>
            <a:chExt cx="492558" cy="2329534"/>
          </a:xfrm>
        </p:grpSpPr>
        <p:sp>
          <p:nvSpPr>
            <p:cNvPr id="1513" name="Google Shape;1513;p22"/>
            <p:cNvSpPr/>
            <p:nvPr/>
          </p:nvSpPr>
          <p:spPr>
            <a:xfrm>
              <a:off x="-1092529" y="3004339"/>
              <a:ext cx="492558" cy="492558"/>
            </a:xfrm>
            <a:custGeom>
              <a:avLst/>
              <a:gdLst/>
              <a:ahLst/>
              <a:cxnLst/>
              <a:rect l="l" t="t" r="r" b="b"/>
              <a:pathLst>
                <a:path w="43445" h="43445" fill="none" extrusionOk="0">
                  <a:moveTo>
                    <a:pt x="43444" y="43444"/>
                  </a:moveTo>
                  <a:lnTo>
                    <a:pt x="0" y="1"/>
                  </a:lnTo>
                </a:path>
              </a:pathLst>
            </a:custGeom>
            <a:no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2"/>
            <p:cNvSpPr/>
            <p:nvPr/>
          </p:nvSpPr>
          <p:spPr>
            <a:xfrm>
              <a:off x="-1092529" y="2881354"/>
              <a:ext cx="492558" cy="492558"/>
            </a:xfrm>
            <a:custGeom>
              <a:avLst/>
              <a:gdLst/>
              <a:ahLst/>
              <a:cxnLst/>
              <a:rect l="l" t="t" r="r" b="b"/>
              <a:pathLst>
                <a:path w="43445" h="43445" fill="none" extrusionOk="0">
                  <a:moveTo>
                    <a:pt x="43444" y="43444"/>
                  </a:moveTo>
                  <a:lnTo>
                    <a:pt x="0" y="1"/>
                  </a:lnTo>
                </a:path>
              </a:pathLst>
            </a:custGeom>
            <a:no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2"/>
            <p:cNvSpPr/>
            <p:nvPr/>
          </p:nvSpPr>
          <p:spPr>
            <a:xfrm>
              <a:off x="-1092529" y="2760149"/>
              <a:ext cx="492558" cy="493147"/>
            </a:xfrm>
            <a:custGeom>
              <a:avLst/>
              <a:gdLst/>
              <a:ahLst/>
              <a:cxnLst/>
              <a:rect l="l" t="t" r="r" b="b"/>
              <a:pathLst>
                <a:path w="43445" h="43497" fill="none" extrusionOk="0">
                  <a:moveTo>
                    <a:pt x="43444" y="43496"/>
                  </a:moveTo>
                  <a:lnTo>
                    <a:pt x="0" y="0"/>
                  </a:lnTo>
                </a:path>
              </a:pathLst>
            </a:custGeom>
            <a:no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2"/>
            <p:cNvSpPr/>
            <p:nvPr/>
          </p:nvSpPr>
          <p:spPr>
            <a:xfrm>
              <a:off x="-1092529" y="2637164"/>
              <a:ext cx="492558" cy="492558"/>
            </a:xfrm>
            <a:custGeom>
              <a:avLst/>
              <a:gdLst/>
              <a:ahLst/>
              <a:cxnLst/>
              <a:rect l="l" t="t" r="r" b="b"/>
              <a:pathLst>
                <a:path w="43445" h="43445" fill="none" extrusionOk="0">
                  <a:moveTo>
                    <a:pt x="43444" y="43444"/>
                  </a:moveTo>
                  <a:lnTo>
                    <a:pt x="0" y="0"/>
                  </a:lnTo>
                </a:path>
              </a:pathLst>
            </a:custGeom>
            <a:no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2"/>
            <p:cNvSpPr/>
            <p:nvPr/>
          </p:nvSpPr>
          <p:spPr>
            <a:xfrm>
              <a:off x="-1092529" y="2516549"/>
              <a:ext cx="492558" cy="492546"/>
            </a:xfrm>
            <a:custGeom>
              <a:avLst/>
              <a:gdLst/>
              <a:ahLst/>
              <a:cxnLst/>
              <a:rect l="l" t="t" r="r" b="b"/>
              <a:pathLst>
                <a:path w="43445" h="43444" fill="none" extrusionOk="0">
                  <a:moveTo>
                    <a:pt x="43444" y="43444"/>
                  </a:moveTo>
                  <a:lnTo>
                    <a:pt x="0" y="0"/>
                  </a:lnTo>
                </a:path>
              </a:pathLst>
            </a:custGeom>
            <a:no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2"/>
            <p:cNvSpPr/>
            <p:nvPr/>
          </p:nvSpPr>
          <p:spPr>
            <a:xfrm>
              <a:off x="-1092529" y="2393564"/>
              <a:ext cx="492558" cy="492546"/>
            </a:xfrm>
            <a:custGeom>
              <a:avLst/>
              <a:gdLst/>
              <a:ahLst/>
              <a:cxnLst/>
              <a:rect l="l" t="t" r="r" b="b"/>
              <a:pathLst>
                <a:path w="43445" h="43444" fill="none" extrusionOk="0">
                  <a:moveTo>
                    <a:pt x="43444" y="43444"/>
                  </a:moveTo>
                  <a:lnTo>
                    <a:pt x="0" y="0"/>
                  </a:lnTo>
                </a:path>
              </a:pathLst>
            </a:custGeom>
            <a:no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2"/>
            <p:cNvSpPr/>
            <p:nvPr/>
          </p:nvSpPr>
          <p:spPr>
            <a:xfrm>
              <a:off x="-1092529" y="2272347"/>
              <a:ext cx="492558" cy="493147"/>
            </a:xfrm>
            <a:custGeom>
              <a:avLst/>
              <a:gdLst/>
              <a:ahLst/>
              <a:cxnLst/>
              <a:rect l="l" t="t" r="r" b="b"/>
              <a:pathLst>
                <a:path w="43445" h="43497" fill="none" extrusionOk="0">
                  <a:moveTo>
                    <a:pt x="43444" y="43497"/>
                  </a:moveTo>
                  <a:lnTo>
                    <a:pt x="0" y="1"/>
                  </a:lnTo>
                </a:path>
              </a:pathLst>
            </a:custGeom>
            <a:no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2"/>
            <p:cNvSpPr/>
            <p:nvPr/>
          </p:nvSpPr>
          <p:spPr>
            <a:xfrm>
              <a:off x="-1092529" y="2149363"/>
              <a:ext cx="492558" cy="492558"/>
            </a:xfrm>
            <a:custGeom>
              <a:avLst/>
              <a:gdLst/>
              <a:ahLst/>
              <a:cxnLst/>
              <a:rect l="l" t="t" r="r" b="b"/>
              <a:pathLst>
                <a:path w="43445" h="43445" fill="none" extrusionOk="0">
                  <a:moveTo>
                    <a:pt x="43444" y="43445"/>
                  </a:moveTo>
                  <a:lnTo>
                    <a:pt x="0" y="1"/>
                  </a:lnTo>
                </a:path>
              </a:pathLst>
            </a:custGeom>
            <a:no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2"/>
            <p:cNvSpPr/>
            <p:nvPr/>
          </p:nvSpPr>
          <p:spPr>
            <a:xfrm>
              <a:off x="-1092529" y="2022339"/>
              <a:ext cx="492558" cy="492558"/>
            </a:xfrm>
            <a:custGeom>
              <a:avLst/>
              <a:gdLst/>
              <a:ahLst/>
              <a:cxnLst/>
              <a:rect l="l" t="t" r="r" b="b"/>
              <a:pathLst>
                <a:path w="43445" h="43445" fill="none" extrusionOk="0">
                  <a:moveTo>
                    <a:pt x="43444" y="43444"/>
                  </a:moveTo>
                  <a:lnTo>
                    <a:pt x="0" y="1"/>
                  </a:lnTo>
                </a:path>
              </a:pathLst>
            </a:custGeom>
            <a:no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2"/>
            <p:cNvSpPr/>
            <p:nvPr/>
          </p:nvSpPr>
          <p:spPr>
            <a:xfrm>
              <a:off x="-1092529" y="1899354"/>
              <a:ext cx="492558" cy="492558"/>
            </a:xfrm>
            <a:custGeom>
              <a:avLst/>
              <a:gdLst/>
              <a:ahLst/>
              <a:cxnLst/>
              <a:rect l="l" t="t" r="r" b="b"/>
              <a:pathLst>
                <a:path w="43445" h="43445" fill="none" extrusionOk="0">
                  <a:moveTo>
                    <a:pt x="43444" y="43444"/>
                  </a:moveTo>
                  <a:lnTo>
                    <a:pt x="0" y="1"/>
                  </a:lnTo>
                </a:path>
              </a:pathLst>
            </a:custGeom>
            <a:no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2"/>
            <p:cNvSpPr/>
            <p:nvPr/>
          </p:nvSpPr>
          <p:spPr>
            <a:xfrm>
              <a:off x="-1092529" y="1778149"/>
              <a:ext cx="492558" cy="493147"/>
            </a:xfrm>
            <a:custGeom>
              <a:avLst/>
              <a:gdLst/>
              <a:ahLst/>
              <a:cxnLst/>
              <a:rect l="l" t="t" r="r" b="b"/>
              <a:pathLst>
                <a:path w="43445" h="43497" fill="none" extrusionOk="0">
                  <a:moveTo>
                    <a:pt x="43444" y="43496"/>
                  </a:moveTo>
                  <a:lnTo>
                    <a:pt x="0" y="0"/>
                  </a:lnTo>
                </a:path>
              </a:pathLst>
            </a:custGeom>
            <a:no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2"/>
            <p:cNvSpPr/>
            <p:nvPr/>
          </p:nvSpPr>
          <p:spPr>
            <a:xfrm>
              <a:off x="-1092529" y="1655164"/>
              <a:ext cx="492558" cy="492558"/>
            </a:xfrm>
            <a:custGeom>
              <a:avLst/>
              <a:gdLst/>
              <a:ahLst/>
              <a:cxnLst/>
              <a:rect l="l" t="t" r="r" b="b"/>
              <a:pathLst>
                <a:path w="43445" h="43445" fill="none" extrusionOk="0">
                  <a:moveTo>
                    <a:pt x="43444" y="43444"/>
                  </a:moveTo>
                  <a:lnTo>
                    <a:pt x="0" y="0"/>
                  </a:lnTo>
                </a:path>
              </a:pathLst>
            </a:custGeom>
            <a:no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2"/>
            <p:cNvSpPr/>
            <p:nvPr/>
          </p:nvSpPr>
          <p:spPr>
            <a:xfrm>
              <a:off x="-1092529" y="1534549"/>
              <a:ext cx="492558" cy="492546"/>
            </a:xfrm>
            <a:custGeom>
              <a:avLst/>
              <a:gdLst/>
              <a:ahLst/>
              <a:cxnLst/>
              <a:rect l="l" t="t" r="r" b="b"/>
              <a:pathLst>
                <a:path w="43445" h="43444" fill="none" extrusionOk="0">
                  <a:moveTo>
                    <a:pt x="43444" y="43444"/>
                  </a:moveTo>
                  <a:lnTo>
                    <a:pt x="0" y="0"/>
                  </a:lnTo>
                </a:path>
              </a:pathLst>
            </a:custGeom>
            <a:no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2"/>
            <p:cNvSpPr/>
            <p:nvPr/>
          </p:nvSpPr>
          <p:spPr>
            <a:xfrm>
              <a:off x="-1092529" y="1411564"/>
              <a:ext cx="492558" cy="492546"/>
            </a:xfrm>
            <a:custGeom>
              <a:avLst/>
              <a:gdLst/>
              <a:ahLst/>
              <a:cxnLst/>
              <a:rect l="l" t="t" r="r" b="b"/>
              <a:pathLst>
                <a:path w="43445" h="43444" fill="none" extrusionOk="0">
                  <a:moveTo>
                    <a:pt x="43444" y="43444"/>
                  </a:moveTo>
                  <a:lnTo>
                    <a:pt x="0" y="0"/>
                  </a:lnTo>
                </a:path>
              </a:pathLst>
            </a:custGeom>
            <a:no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2"/>
            <p:cNvSpPr/>
            <p:nvPr/>
          </p:nvSpPr>
          <p:spPr>
            <a:xfrm>
              <a:off x="-1092529" y="1290347"/>
              <a:ext cx="492558" cy="493147"/>
            </a:xfrm>
            <a:custGeom>
              <a:avLst/>
              <a:gdLst/>
              <a:ahLst/>
              <a:cxnLst/>
              <a:rect l="l" t="t" r="r" b="b"/>
              <a:pathLst>
                <a:path w="43445" h="43497" fill="none" extrusionOk="0">
                  <a:moveTo>
                    <a:pt x="43444" y="43497"/>
                  </a:moveTo>
                  <a:lnTo>
                    <a:pt x="0" y="1"/>
                  </a:lnTo>
                </a:path>
              </a:pathLst>
            </a:custGeom>
            <a:no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2"/>
            <p:cNvSpPr/>
            <p:nvPr/>
          </p:nvSpPr>
          <p:spPr>
            <a:xfrm>
              <a:off x="-1092529" y="1167363"/>
              <a:ext cx="492558" cy="492558"/>
            </a:xfrm>
            <a:custGeom>
              <a:avLst/>
              <a:gdLst/>
              <a:ahLst/>
              <a:cxnLst/>
              <a:rect l="l" t="t" r="r" b="b"/>
              <a:pathLst>
                <a:path w="43445" h="43445" fill="none" extrusionOk="0">
                  <a:moveTo>
                    <a:pt x="43444" y="43445"/>
                  </a:moveTo>
                  <a:lnTo>
                    <a:pt x="0" y="1"/>
                  </a:lnTo>
                </a:path>
              </a:pathLst>
            </a:custGeom>
            <a:no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9" name="Google Shape;1529;p22"/>
          <p:cNvGrpSpPr/>
          <p:nvPr/>
        </p:nvGrpSpPr>
        <p:grpSpPr>
          <a:xfrm>
            <a:off x="1" y="4053564"/>
            <a:ext cx="1095412" cy="1095412"/>
            <a:chOff x="1989746" y="1227675"/>
            <a:chExt cx="1468184" cy="1468184"/>
          </a:xfrm>
        </p:grpSpPr>
        <p:sp>
          <p:nvSpPr>
            <p:cNvPr id="1530" name="Google Shape;1530;p22"/>
            <p:cNvSpPr/>
            <p:nvPr/>
          </p:nvSpPr>
          <p:spPr>
            <a:xfrm>
              <a:off x="1989746" y="1227675"/>
              <a:ext cx="492558" cy="492558"/>
            </a:xfrm>
            <a:custGeom>
              <a:avLst/>
              <a:gdLst/>
              <a:ahLst/>
              <a:cxnLst/>
              <a:rect l="l" t="t" r="r" b="b"/>
              <a:pathLst>
                <a:path w="43445" h="43445" fill="none" extrusionOk="0">
                  <a:moveTo>
                    <a:pt x="43444" y="43445"/>
                  </a:moveTo>
                  <a:lnTo>
                    <a:pt x="0" y="1"/>
                  </a:lnTo>
                </a:path>
              </a:pathLst>
            </a:custGeom>
            <a:solidFill>
              <a:schemeClr val="accent1"/>
            </a:solid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2"/>
            <p:cNvSpPr/>
            <p:nvPr/>
          </p:nvSpPr>
          <p:spPr>
            <a:xfrm>
              <a:off x="1989746" y="1227675"/>
              <a:ext cx="1468184" cy="1468184"/>
            </a:xfrm>
            <a:custGeom>
              <a:avLst/>
              <a:gdLst/>
              <a:ahLst/>
              <a:cxnLst/>
              <a:rect l="l" t="t" r="r" b="b"/>
              <a:pathLst>
                <a:path w="129498" h="129498" fill="none" extrusionOk="0">
                  <a:moveTo>
                    <a:pt x="43444" y="129498"/>
                  </a:moveTo>
                  <a:lnTo>
                    <a:pt x="0" y="86054"/>
                  </a:lnTo>
                  <a:lnTo>
                    <a:pt x="0" y="1"/>
                  </a:lnTo>
                  <a:lnTo>
                    <a:pt x="86054" y="1"/>
                  </a:lnTo>
                  <a:lnTo>
                    <a:pt x="129498" y="43445"/>
                  </a:lnTo>
                </a:path>
              </a:pathLst>
            </a:custGeom>
            <a:solidFill>
              <a:schemeClr val="accent1"/>
            </a:solid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2"/>
            <p:cNvSpPr/>
            <p:nvPr/>
          </p:nvSpPr>
          <p:spPr>
            <a:xfrm>
              <a:off x="2112731" y="1227675"/>
              <a:ext cx="492558" cy="492558"/>
            </a:xfrm>
            <a:custGeom>
              <a:avLst/>
              <a:gdLst/>
              <a:ahLst/>
              <a:cxnLst/>
              <a:rect l="l" t="t" r="r" b="b"/>
              <a:pathLst>
                <a:path w="43445" h="43445" fill="none" extrusionOk="0">
                  <a:moveTo>
                    <a:pt x="43444" y="43445"/>
                  </a:moveTo>
                  <a:lnTo>
                    <a:pt x="0" y="1"/>
                  </a:lnTo>
                </a:path>
              </a:pathLst>
            </a:custGeom>
            <a:solidFill>
              <a:schemeClr val="accent1"/>
            </a:solid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2"/>
            <p:cNvSpPr/>
            <p:nvPr/>
          </p:nvSpPr>
          <p:spPr>
            <a:xfrm>
              <a:off x="2233346" y="1227675"/>
              <a:ext cx="493147" cy="492558"/>
            </a:xfrm>
            <a:custGeom>
              <a:avLst/>
              <a:gdLst/>
              <a:ahLst/>
              <a:cxnLst/>
              <a:rect l="l" t="t" r="r" b="b"/>
              <a:pathLst>
                <a:path w="43497" h="43445" fill="none" extrusionOk="0">
                  <a:moveTo>
                    <a:pt x="43497" y="43445"/>
                  </a:moveTo>
                  <a:lnTo>
                    <a:pt x="0" y="1"/>
                  </a:lnTo>
                </a:path>
              </a:pathLst>
            </a:custGeom>
            <a:solidFill>
              <a:schemeClr val="accent1"/>
            </a:solid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2"/>
            <p:cNvSpPr/>
            <p:nvPr/>
          </p:nvSpPr>
          <p:spPr>
            <a:xfrm>
              <a:off x="2356920" y="1227675"/>
              <a:ext cx="492558" cy="492558"/>
            </a:xfrm>
            <a:custGeom>
              <a:avLst/>
              <a:gdLst/>
              <a:ahLst/>
              <a:cxnLst/>
              <a:rect l="l" t="t" r="r" b="b"/>
              <a:pathLst>
                <a:path w="43445" h="43445" fill="none" extrusionOk="0">
                  <a:moveTo>
                    <a:pt x="43445" y="43445"/>
                  </a:moveTo>
                  <a:lnTo>
                    <a:pt x="1" y="1"/>
                  </a:lnTo>
                </a:path>
              </a:pathLst>
            </a:custGeom>
            <a:solidFill>
              <a:schemeClr val="accent1"/>
            </a:solid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2"/>
            <p:cNvSpPr/>
            <p:nvPr/>
          </p:nvSpPr>
          <p:spPr>
            <a:xfrm>
              <a:off x="2477535" y="1227675"/>
              <a:ext cx="492558" cy="492558"/>
            </a:xfrm>
            <a:custGeom>
              <a:avLst/>
              <a:gdLst/>
              <a:ahLst/>
              <a:cxnLst/>
              <a:rect l="l" t="t" r="r" b="b"/>
              <a:pathLst>
                <a:path w="43445" h="43445" fill="none" extrusionOk="0">
                  <a:moveTo>
                    <a:pt x="43445" y="43445"/>
                  </a:moveTo>
                  <a:lnTo>
                    <a:pt x="1" y="1"/>
                  </a:lnTo>
                </a:path>
              </a:pathLst>
            </a:custGeom>
            <a:solidFill>
              <a:schemeClr val="accent1"/>
            </a:solid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2"/>
            <p:cNvSpPr/>
            <p:nvPr/>
          </p:nvSpPr>
          <p:spPr>
            <a:xfrm>
              <a:off x="2600520" y="1227675"/>
              <a:ext cx="492558" cy="492558"/>
            </a:xfrm>
            <a:custGeom>
              <a:avLst/>
              <a:gdLst/>
              <a:ahLst/>
              <a:cxnLst/>
              <a:rect l="l" t="t" r="r" b="b"/>
              <a:pathLst>
                <a:path w="43445" h="43445" fill="none" extrusionOk="0">
                  <a:moveTo>
                    <a:pt x="43445" y="43445"/>
                  </a:moveTo>
                  <a:lnTo>
                    <a:pt x="1" y="1"/>
                  </a:lnTo>
                </a:path>
              </a:pathLst>
            </a:custGeom>
            <a:solidFill>
              <a:schemeClr val="accent1"/>
            </a:solid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2"/>
            <p:cNvSpPr/>
            <p:nvPr/>
          </p:nvSpPr>
          <p:spPr>
            <a:xfrm>
              <a:off x="2721146" y="1227675"/>
              <a:ext cx="493147" cy="492558"/>
            </a:xfrm>
            <a:custGeom>
              <a:avLst/>
              <a:gdLst/>
              <a:ahLst/>
              <a:cxnLst/>
              <a:rect l="l" t="t" r="r" b="b"/>
              <a:pathLst>
                <a:path w="43497" h="43445" fill="none" extrusionOk="0">
                  <a:moveTo>
                    <a:pt x="43496" y="43445"/>
                  </a:moveTo>
                  <a:lnTo>
                    <a:pt x="0" y="1"/>
                  </a:lnTo>
                </a:path>
              </a:pathLst>
            </a:custGeom>
            <a:solidFill>
              <a:schemeClr val="accent1"/>
            </a:solid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2"/>
            <p:cNvSpPr/>
            <p:nvPr/>
          </p:nvSpPr>
          <p:spPr>
            <a:xfrm>
              <a:off x="2844721" y="1227675"/>
              <a:ext cx="492558" cy="492558"/>
            </a:xfrm>
            <a:custGeom>
              <a:avLst/>
              <a:gdLst/>
              <a:ahLst/>
              <a:cxnLst/>
              <a:rect l="l" t="t" r="r" b="b"/>
              <a:pathLst>
                <a:path w="43445" h="43445" fill="none" extrusionOk="0">
                  <a:moveTo>
                    <a:pt x="43444" y="43445"/>
                  </a:moveTo>
                  <a:lnTo>
                    <a:pt x="0" y="1"/>
                  </a:lnTo>
                </a:path>
              </a:pathLst>
            </a:custGeom>
            <a:solidFill>
              <a:schemeClr val="accent1"/>
            </a:solid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2"/>
            <p:cNvSpPr/>
            <p:nvPr/>
          </p:nvSpPr>
          <p:spPr>
            <a:xfrm>
              <a:off x="1989746" y="1350660"/>
              <a:ext cx="492558" cy="493147"/>
            </a:xfrm>
            <a:custGeom>
              <a:avLst/>
              <a:gdLst/>
              <a:ahLst/>
              <a:cxnLst/>
              <a:rect l="l" t="t" r="r" b="b"/>
              <a:pathLst>
                <a:path w="43445" h="43497" fill="none" extrusionOk="0">
                  <a:moveTo>
                    <a:pt x="43444" y="43497"/>
                  </a:moveTo>
                  <a:lnTo>
                    <a:pt x="0" y="1"/>
                  </a:lnTo>
                </a:path>
              </a:pathLst>
            </a:custGeom>
            <a:solidFill>
              <a:schemeClr val="accent1"/>
            </a:solid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2"/>
            <p:cNvSpPr/>
            <p:nvPr/>
          </p:nvSpPr>
          <p:spPr>
            <a:xfrm>
              <a:off x="1989746" y="1471876"/>
              <a:ext cx="492558" cy="492546"/>
            </a:xfrm>
            <a:custGeom>
              <a:avLst/>
              <a:gdLst/>
              <a:ahLst/>
              <a:cxnLst/>
              <a:rect l="l" t="t" r="r" b="b"/>
              <a:pathLst>
                <a:path w="43445" h="43444" fill="none" extrusionOk="0">
                  <a:moveTo>
                    <a:pt x="43444" y="43444"/>
                  </a:moveTo>
                  <a:lnTo>
                    <a:pt x="0" y="0"/>
                  </a:lnTo>
                </a:path>
              </a:pathLst>
            </a:custGeom>
            <a:solidFill>
              <a:schemeClr val="accent1"/>
            </a:solid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2"/>
            <p:cNvSpPr/>
            <p:nvPr/>
          </p:nvSpPr>
          <p:spPr>
            <a:xfrm>
              <a:off x="1989746" y="1594861"/>
              <a:ext cx="492558" cy="492546"/>
            </a:xfrm>
            <a:custGeom>
              <a:avLst/>
              <a:gdLst/>
              <a:ahLst/>
              <a:cxnLst/>
              <a:rect l="l" t="t" r="r" b="b"/>
              <a:pathLst>
                <a:path w="43445" h="43444" fill="none" extrusionOk="0">
                  <a:moveTo>
                    <a:pt x="43444" y="43444"/>
                  </a:moveTo>
                  <a:lnTo>
                    <a:pt x="0" y="0"/>
                  </a:lnTo>
                </a:path>
              </a:pathLst>
            </a:custGeom>
            <a:solidFill>
              <a:schemeClr val="accent1"/>
            </a:solid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2"/>
            <p:cNvSpPr/>
            <p:nvPr/>
          </p:nvSpPr>
          <p:spPr>
            <a:xfrm>
              <a:off x="1989746" y="1715477"/>
              <a:ext cx="492558" cy="492558"/>
            </a:xfrm>
            <a:custGeom>
              <a:avLst/>
              <a:gdLst/>
              <a:ahLst/>
              <a:cxnLst/>
              <a:rect l="l" t="t" r="r" b="b"/>
              <a:pathLst>
                <a:path w="43445" h="43445" fill="none" extrusionOk="0">
                  <a:moveTo>
                    <a:pt x="43444" y="43444"/>
                  </a:moveTo>
                  <a:lnTo>
                    <a:pt x="0" y="0"/>
                  </a:lnTo>
                </a:path>
              </a:pathLst>
            </a:custGeom>
            <a:solidFill>
              <a:schemeClr val="accent1"/>
            </a:solid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2"/>
            <p:cNvSpPr/>
            <p:nvPr/>
          </p:nvSpPr>
          <p:spPr>
            <a:xfrm>
              <a:off x="2482274" y="1720204"/>
              <a:ext cx="975637" cy="975637"/>
            </a:xfrm>
            <a:custGeom>
              <a:avLst/>
              <a:gdLst/>
              <a:ahLst/>
              <a:cxnLst/>
              <a:rect l="l" t="t" r="r" b="b"/>
              <a:pathLst>
                <a:path w="86054" h="86054" fill="none" extrusionOk="0">
                  <a:moveTo>
                    <a:pt x="0" y="1"/>
                  </a:moveTo>
                  <a:lnTo>
                    <a:pt x="86054" y="1"/>
                  </a:lnTo>
                  <a:lnTo>
                    <a:pt x="86054" y="86054"/>
                  </a:lnTo>
                  <a:lnTo>
                    <a:pt x="0" y="86054"/>
                  </a:lnTo>
                  <a:close/>
                </a:path>
              </a:pathLst>
            </a:custGeom>
            <a:solidFill>
              <a:schemeClr val="accent1"/>
            </a:solid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2"/>
            <p:cNvSpPr/>
            <p:nvPr/>
          </p:nvSpPr>
          <p:spPr>
            <a:xfrm>
              <a:off x="1989746" y="1838462"/>
              <a:ext cx="492558" cy="493147"/>
            </a:xfrm>
            <a:custGeom>
              <a:avLst/>
              <a:gdLst/>
              <a:ahLst/>
              <a:cxnLst/>
              <a:rect l="l" t="t" r="r" b="b"/>
              <a:pathLst>
                <a:path w="43445" h="43497" fill="none" extrusionOk="0">
                  <a:moveTo>
                    <a:pt x="43444" y="43496"/>
                  </a:moveTo>
                  <a:lnTo>
                    <a:pt x="0" y="0"/>
                  </a:lnTo>
                </a:path>
              </a:pathLst>
            </a:custGeom>
            <a:solidFill>
              <a:schemeClr val="accent1"/>
            </a:solid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2"/>
            <p:cNvSpPr/>
            <p:nvPr/>
          </p:nvSpPr>
          <p:spPr>
            <a:xfrm>
              <a:off x="1989746" y="1959667"/>
              <a:ext cx="492558" cy="492558"/>
            </a:xfrm>
            <a:custGeom>
              <a:avLst/>
              <a:gdLst/>
              <a:ahLst/>
              <a:cxnLst/>
              <a:rect l="l" t="t" r="r" b="b"/>
              <a:pathLst>
                <a:path w="43445" h="43445" fill="none" extrusionOk="0">
                  <a:moveTo>
                    <a:pt x="43444" y="43444"/>
                  </a:moveTo>
                  <a:lnTo>
                    <a:pt x="0" y="1"/>
                  </a:lnTo>
                </a:path>
              </a:pathLst>
            </a:custGeom>
            <a:solidFill>
              <a:schemeClr val="accent1"/>
            </a:solid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2"/>
            <p:cNvSpPr/>
            <p:nvPr/>
          </p:nvSpPr>
          <p:spPr>
            <a:xfrm>
              <a:off x="1989746" y="2082652"/>
              <a:ext cx="492558" cy="492558"/>
            </a:xfrm>
            <a:custGeom>
              <a:avLst/>
              <a:gdLst/>
              <a:ahLst/>
              <a:cxnLst/>
              <a:rect l="l" t="t" r="r" b="b"/>
              <a:pathLst>
                <a:path w="43445" h="43445" fill="none" extrusionOk="0">
                  <a:moveTo>
                    <a:pt x="43444" y="43444"/>
                  </a:moveTo>
                  <a:lnTo>
                    <a:pt x="0" y="1"/>
                  </a:lnTo>
                </a:path>
              </a:pathLst>
            </a:custGeom>
            <a:solidFill>
              <a:schemeClr val="accent1"/>
            </a:solid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2"/>
            <p:cNvSpPr/>
            <p:nvPr/>
          </p:nvSpPr>
          <p:spPr>
            <a:xfrm>
              <a:off x="2965336" y="2203267"/>
              <a:ext cx="11" cy="11"/>
            </a:xfrm>
            <a:custGeom>
              <a:avLst/>
              <a:gdLst/>
              <a:ahLst/>
              <a:cxnLst/>
              <a:rect l="l" t="t" r="r" b="b"/>
              <a:pathLst>
                <a:path w="1" h="1" fill="none" extrusionOk="0">
                  <a:moveTo>
                    <a:pt x="1" y="1"/>
                  </a:moveTo>
                  <a:lnTo>
                    <a:pt x="1" y="1"/>
                  </a:lnTo>
                  <a:close/>
                </a:path>
              </a:pathLst>
            </a:custGeom>
            <a:solidFill>
              <a:schemeClr val="accent1"/>
            </a:solid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8" name="Google Shape;1548;p22"/>
          <p:cNvSpPr/>
          <p:nvPr/>
        </p:nvSpPr>
        <p:spPr>
          <a:xfrm>
            <a:off x="8431296" y="4601250"/>
            <a:ext cx="2310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9" name="Google Shape;1549;p22"/>
          <p:cNvGrpSpPr/>
          <p:nvPr/>
        </p:nvGrpSpPr>
        <p:grpSpPr>
          <a:xfrm rot="10800000">
            <a:off x="5403391" y="4601259"/>
            <a:ext cx="1460035" cy="733569"/>
            <a:chOff x="3333360" y="4608492"/>
            <a:chExt cx="1460035" cy="733569"/>
          </a:xfrm>
        </p:grpSpPr>
        <p:sp>
          <p:nvSpPr>
            <p:cNvPr id="1550" name="Google Shape;1550;p22"/>
            <p:cNvSpPr/>
            <p:nvPr/>
          </p:nvSpPr>
          <p:spPr>
            <a:xfrm rot="-5400000">
              <a:off x="4059826" y="4608492"/>
              <a:ext cx="733569" cy="733569"/>
            </a:xfrm>
            <a:custGeom>
              <a:avLst/>
              <a:gdLst/>
              <a:ahLst/>
              <a:cxnLst/>
              <a:rect l="l" t="t" r="r" b="b"/>
              <a:pathLst>
                <a:path w="43445" h="43445" fill="none" extrusionOk="0">
                  <a:moveTo>
                    <a:pt x="43444" y="43444"/>
                  </a:moveTo>
                  <a:lnTo>
                    <a:pt x="0" y="1"/>
                  </a:lnTo>
                </a:path>
              </a:pathLst>
            </a:custGeom>
            <a:solidFill>
              <a:schemeClr val="lt2"/>
            </a:solid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2"/>
            <p:cNvSpPr/>
            <p:nvPr/>
          </p:nvSpPr>
          <p:spPr>
            <a:xfrm rot="-5400000">
              <a:off x="3876665" y="4608492"/>
              <a:ext cx="733569" cy="733569"/>
            </a:xfrm>
            <a:custGeom>
              <a:avLst/>
              <a:gdLst/>
              <a:ahLst/>
              <a:cxnLst/>
              <a:rect l="l" t="t" r="r" b="b"/>
              <a:pathLst>
                <a:path w="43445" h="43445" fill="none" extrusionOk="0">
                  <a:moveTo>
                    <a:pt x="43444" y="43444"/>
                  </a:moveTo>
                  <a:lnTo>
                    <a:pt x="0" y="1"/>
                  </a:lnTo>
                </a:path>
              </a:pathLst>
            </a:custGeom>
            <a:solidFill>
              <a:schemeClr val="lt2"/>
            </a:solid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2"/>
            <p:cNvSpPr/>
            <p:nvPr/>
          </p:nvSpPr>
          <p:spPr>
            <a:xfrm rot="-5400000">
              <a:off x="3696593" y="4608053"/>
              <a:ext cx="733569" cy="734447"/>
            </a:xfrm>
            <a:custGeom>
              <a:avLst/>
              <a:gdLst/>
              <a:ahLst/>
              <a:cxnLst/>
              <a:rect l="l" t="t" r="r" b="b"/>
              <a:pathLst>
                <a:path w="43445" h="43497" fill="none" extrusionOk="0">
                  <a:moveTo>
                    <a:pt x="43444" y="43496"/>
                  </a:moveTo>
                  <a:lnTo>
                    <a:pt x="0" y="0"/>
                  </a:lnTo>
                </a:path>
              </a:pathLst>
            </a:custGeom>
            <a:solidFill>
              <a:schemeClr val="lt2"/>
            </a:solid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2"/>
            <p:cNvSpPr/>
            <p:nvPr/>
          </p:nvSpPr>
          <p:spPr>
            <a:xfrm rot="-5400000">
              <a:off x="3512992" y="4608492"/>
              <a:ext cx="733569" cy="733569"/>
            </a:xfrm>
            <a:custGeom>
              <a:avLst/>
              <a:gdLst/>
              <a:ahLst/>
              <a:cxnLst/>
              <a:rect l="l" t="t" r="r" b="b"/>
              <a:pathLst>
                <a:path w="43445" h="43445" fill="none" extrusionOk="0">
                  <a:moveTo>
                    <a:pt x="43444" y="43444"/>
                  </a:moveTo>
                  <a:lnTo>
                    <a:pt x="0" y="0"/>
                  </a:lnTo>
                </a:path>
              </a:pathLst>
            </a:custGeom>
            <a:solidFill>
              <a:schemeClr val="lt2"/>
            </a:solid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2"/>
            <p:cNvSpPr/>
            <p:nvPr/>
          </p:nvSpPr>
          <p:spPr>
            <a:xfrm rot="-5400000">
              <a:off x="3333351" y="4608500"/>
              <a:ext cx="733569" cy="733552"/>
            </a:xfrm>
            <a:custGeom>
              <a:avLst/>
              <a:gdLst/>
              <a:ahLst/>
              <a:cxnLst/>
              <a:rect l="l" t="t" r="r" b="b"/>
              <a:pathLst>
                <a:path w="43445" h="43444" fill="none" extrusionOk="0">
                  <a:moveTo>
                    <a:pt x="43444" y="43444"/>
                  </a:moveTo>
                  <a:lnTo>
                    <a:pt x="0" y="0"/>
                  </a:lnTo>
                </a:path>
              </a:pathLst>
            </a:custGeom>
            <a:solidFill>
              <a:schemeClr val="lt2"/>
            </a:solid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5" name="Google Shape;1555;p22"/>
          <p:cNvSpPr/>
          <p:nvPr/>
        </p:nvSpPr>
        <p:spPr>
          <a:xfrm>
            <a:off x="8188576" y="4743250"/>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2"/>
          <p:cNvSpPr/>
          <p:nvPr/>
        </p:nvSpPr>
        <p:spPr>
          <a:xfrm>
            <a:off x="7750250" y="4885250"/>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557"/>
        <p:cNvGrpSpPr/>
        <p:nvPr/>
      </p:nvGrpSpPr>
      <p:grpSpPr>
        <a:xfrm>
          <a:off x="0" y="0"/>
          <a:ext cx="0" cy="0"/>
          <a:chOff x="0" y="0"/>
          <a:chExt cx="0" cy="0"/>
        </a:xfrm>
      </p:grpSpPr>
      <p:sp>
        <p:nvSpPr>
          <p:cNvPr id="1558" name="Google Shape;1558;p23"/>
          <p:cNvSpPr txBox="1">
            <a:spLocks noGrp="1"/>
          </p:cNvSpPr>
          <p:nvPr>
            <p:ph type="title"/>
          </p:nvPr>
        </p:nvSpPr>
        <p:spPr>
          <a:xfrm>
            <a:off x="3599548" y="2672913"/>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59" name="Google Shape;1559;p23"/>
          <p:cNvSpPr txBox="1">
            <a:spLocks noGrp="1"/>
          </p:cNvSpPr>
          <p:nvPr>
            <p:ph type="subTitle" idx="1"/>
          </p:nvPr>
        </p:nvSpPr>
        <p:spPr>
          <a:xfrm>
            <a:off x="3599552" y="3200632"/>
            <a:ext cx="1944900" cy="67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0" name="Google Shape;1560;p23"/>
          <p:cNvSpPr txBox="1">
            <a:spLocks noGrp="1"/>
          </p:cNvSpPr>
          <p:nvPr>
            <p:ph type="title" idx="2"/>
          </p:nvPr>
        </p:nvSpPr>
        <p:spPr>
          <a:xfrm>
            <a:off x="720000" y="267292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61" name="Google Shape;1561;p23"/>
          <p:cNvSpPr txBox="1">
            <a:spLocks noGrp="1"/>
          </p:cNvSpPr>
          <p:nvPr>
            <p:ph type="subTitle" idx="3"/>
          </p:nvPr>
        </p:nvSpPr>
        <p:spPr>
          <a:xfrm>
            <a:off x="720025" y="3200625"/>
            <a:ext cx="1944900" cy="67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2" name="Google Shape;1562;p23"/>
          <p:cNvSpPr txBox="1">
            <a:spLocks noGrp="1"/>
          </p:cNvSpPr>
          <p:nvPr>
            <p:ph type="title" idx="4"/>
          </p:nvPr>
        </p:nvSpPr>
        <p:spPr>
          <a:xfrm>
            <a:off x="6486000" y="267292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63" name="Google Shape;1563;p23"/>
          <p:cNvSpPr txBox="1">
            <a:spLocks noGrp="1"/>
          </p:cNvSpPr>
          <p:nvPr>
            <p:ph type="subTitle" idx="5"/>
          </p:nvPr>
        </p:nvSpPr>
        <p:spPr>
          <a:xfrm>
            <a:off x="6486007" y="3200625"/>
            <a:ext cx="1944900" cy="67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4" name="Google Shape;1564;p23"/>
          <p:cNvSpPr txBox="1">
            <a:spLocks noGrp="1"/>
          </p:cNvSpPr>
          <p:nvPr>
            <p:ph type="title" idx="6"/>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565" name="Google Shape;1565;p23"/>
          <p:cNvGrpSpPr/>
          <p:nvPr/>
        </p:nvGrpSpPr>
        <p:grpSpPr>
          <a:xfrm flipH="1">
            <a:off x="8454713" y="4053564"/>
            <a:ext cx="1095412" cy="1095412"/>
            <a:chOff x="1989746" y="1227675"/>
            <a:chExt cx="1468184" cy="1468184"/>
          </a:xfrm>
        </p:grpSpPr>
        <p:sp>
          <p:nvSpPr>
            <p:cNvPr id="1566" name="Google Shape;1566;p23"/>
            <p:cNvSpPr/>
            <p:nvPr/>
          </p:nvSpPr>
          <p:spPr>
            <a:xfrm>
              <a:off x="2482274" y="1720204"/>
              <a:ext cx="975637" cy="975637"/>
            </a:xfrm>
            <a:custGeom>
              <a:avLst/>
              <a:gdLst/>
              <a:ahLst/>
              <a:cxnLst/>
              <a:rect l="l" t="t" r="r" b="b"/>
              <a:pathLst>
                <a:path w="86054" h="86054" fill="none" extrusionOk="0">
                  <a:moveTo>
                    <a:pt x="0" y="1"/>
                  </a:moveTo>
                  <a:lnTo>
                    <a:pt x="86054" y="1"/>
                  </a:lnTo>
                  <a:lnTo>
                    <a:pt x="86054" y="86054"/>
                  </a:lnTo>
                  <a:lnTo>
                    <a:pt x="0" y="86054"/>
                  </a:lnTo>
                  <a:close/>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3"/>
            <p:cNvSpPr/>
            <p:nvPr/>
          </p:nvSpPr>
          <p:spPr>
            <a:xfrm>
              <a:off x="2965336" y="2203267"/>
              <a:ext cx="11" cy="11"/>
            </a:xfrm>
            <a:custGeom>
              <a:avLst/>
              <a:gdLst/>
              <a:ahLst/>
              <a:cxnLst/>
              <a:rect l="l" t="t" r="r" b="b"/>
              <a:pathLst>
                <a:path w="1" h="1" fill="none" extrusionOk="0">
                  <a:moveTo>
                    <a:pt x="1" y="1"/>
                  </a:moveTo>
                  <a:lnTo>
                    <a:pt x="1" y="1"/>
                  </a:lnTo>
                  <a:close/>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3"/>
            <p:cNvSpPr/>
            <p:nvPr/>
          </p:nvSpPr>
          <p:spPr>
            <a:xfrm>
              <a:off x="2844721" y="1227675"/>
              <a:ext cx="492558" cy="492558"/>
            </a:xfrm>
            <a:custGeom>
              <a:avLst/>
              <a:gdLst/>
              <a:ahLst/>
              <a:cxnLst/>
              <a:rect l="l" t="t" r="r" b="b"/>
              <a:pathLst>
                <a:path w="43445" h="43445" fill="none" extrusionOk="0">
                  <a:moveTo>
                    <a:pt x="43444" y="43445"/>
                  </a:moveTo>
                  <a:lnTo>
                    <a:pt x="0" y="1"/>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3"/>
            <p:cNvSpPr/>
            <p:nvPr/>
          </p:nvSpPr>
          <p:spPr>
            <a:xfrm>
              <a:off x="2721146" y="1227675"/>
              <a:ext cx="493147" cy="492558"/>
            </a:xfrm>
            <a:custGeom>
              <a:avLst/>
              <a:gdLst/>
              <a:ahLst/>
              <a:cxnLst/>
              <a:rect l="l" t="t" r="r" b="b"/>
              <a:pathLst>
                <a:path w="43497" h="43445" fill="none" extrusionOk="0">
                  <a:moveTo>
                    <a:pt x="43496" y="43445"/>
                  </a:moveTo>
                  <a:lnTo>
                    <a:pt x="0" y="1"/>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3"/>
            <p:cNvSpPr/>
            <p:nvPr/>
          </p:nvSpPr>
          <p:spPr>
            <a:xfrm>
              <a:off x="2600520" y="1227675"/>
              <a:ext cx="492558" cy="492558"/>
            </a:xfrm>
            <a:custGeom>
              <a:avLst/>
              <a:gdLst/>
              <a:ahLst/>
              <a:cxnLst/>
              <a:rect l="l" t="t" r="r" b="b"/>
              <a:pathLst>
                <a:path w="43445" h="43445" fill="none" extrusionOk="0">
                  <a:moveTo>
                    <a:pt x="43445" y="43445"/>
                  </a:moveTo>
                  <a:lnTo>
                    <a:pt x="1" y="1"/>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3"/>
            <p:cNvSpPr/>
            <p:nvPr/>
          </p:nvSpPr>
          <p:spPr>
            <a:xfrm>
              <a:off x="2477535" y="1227675"/>
              <a:ext cx="492558" cy="492558"/>
            </a:xfrm>
            <a:custGeom>
              <a:avLst/>
              <a:gdLst/>
              <a:ahLst/>
              <a:cxnLst/>
              <a:rect l="l" t="t" r="r" b="b"/>
              <a:pathLst>
                <a:path w="43445" h="43445" fill="none" extrusionOk="0">
                  <a:moveTo>
                    <a:pt x="43445" y="43445"/>
                  </a:moveTo>
                  <a:lnTo>
                    <a:pt x="1" y="1"/>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3"/>
            <p:cNvSpPr/>
            <p:nvPr/>
          </p:nvSpPr>
          <p:spPr>
            <a:xfrm>
              <a:off x="2356920" y="1227675"/>
              <a:ext cx="492558" cy="492558"/>
            </a:xfrm>
            <a:custGeom>
              <a:avLst/>
              <a:gdLst/>
              <a:ahLst/>
              <a:cxnLst/>
              <a:rect l="l" t="t" r="r" b="b"/>
              <a:pathLst>
                <a:path w="43445" h="43445" fill="none" extrusionOk="0">
                  <a:moveTo>
                    <a:pt x="43445" y="43445"/>
                  </a:moveTo>
                  <a:lnTo>
                    <a:pt x="1" y="1"/>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3"/>
            <p:cNvSpPr/>
            <p:nvPr/>
          </p:nvSpPr>
          <p:spPr>
            <a:xfrm>
              <a:off x="2233346" y="1227675"/>
              <a:ext cx="493147" cy="492558"/>
            </a:xfrm>
            <a:custGeom>
              <a:avLst/>
              <a:gdLst/>
              <a:ahLst/>
              <a:cxnLst/>
              <a:rect l="l" t="t" r="r" b="b"/>
              <a:pathLst>
                <a:path w="43497" h="43445" fill="none" extrusionOk="0">
                  <a:moveTo>
                    <a:pt x="43497" y="43445"/>
                  </a:moveTo>
                  <a:lnTo>
                    <a:pt x="0" y="1"/>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3"/>
            <p:cNvSpPr/>
            <p:nvPr/>
          </p:nvSpPr>
          <p:spPr>
            <a:xfrm>
              <a:off x="2112731" y="1227675"/>
              <a:ext cx="492558" cy="492558"/>
            </a:xfrm>
            <a:custGeom>
              <a:avLst/>
              <a:gdLst/>
              <a:ahLst/>
              <a:cxnLst/>
              <a:rect l="l" t="t" r="r" b="b"/>
              <a:pathLst>
                <a:path w="43445" h="43445" fill="none" extrusionOk="0">
                  <a:moveTo>
                    <a:pt x="43444" y="43445"/>
                  </a:moveTo>
                  <a:lnTo>
                    <a:pt x="0" y="1"/>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3"/>
            <p:cNvSpPr/>
            <p:nvPr/>
          </p:nvSpPr>
          <p:spPr>
            <a:xfrm>
              <a:off x="1989746" y="1227675"/>
              <a:ext cx="492558" cy="492558"/>
            </a:xfrm>
            <a:custGeom>
              <a:avLst/>
              <a:gdLst/>
              <a:ahLst/>
              <a:cxnLst/>
              <a:rect l="l" t="t" r="r" b="b"/>
              <a:pathLst>
                <a:path w="43445" h="43445" fill="none" extrusionOk="0">
                  <a:moveTo>
                    <a:pt x="43444" y="43445"/>
                  </a:moveTo>
                  <a:lnTo>
                    <a:pt x="0" y="1"/>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3"/>
            <p:cNvSpPr/>
            <p:nvPr/>
          </p:nvSpPr>
          <p:spPr>
            <a:xfrm>
              <a:off x="1989746" y="1350660"/>
              <a:ext cx="492558" cy="493147"/>
            </a:xfrm>
            <a:custGeom>
              <a:avLst/>
              <a:gdLst/>
              <a:ahLst/>
              <a:cxnLst/>
              <a:rect l="l" t="t" r="r" b="b"/>
              <a:pathLst>
                <a:path w="43445" h="43497" fill="none" extrusionOk="0">
                  <a:moveTo>
                    <a:pt x="43444" y="43497"/>
                  </a:moveTo>
                  <a:lnTo>
                    <a:pt x="0" y="1"/>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3"/>
            <p:cNvSpPr/>
            <p:nvPr/>
          </p:nvSpPr>
          <p:spPr>
            <a:xfrm>
              <a:off x="1989746" y="1471876"/>
              <a:ext cx="492558" cy="492546"/>
            </a:xfrm>
            <a:custGeom>
              <a:avLst/>
              <a:gdLst/>
              <a:ahLst/>
              <a:cxnLst/>
              <a:rect l="l" t="t" r="r" b="b"/>
              <a:pathLst>
                <a:path w="43445" h="43444" fill="none" extrusionOk="0">
                  <a:moveTo>
                    <a:pt x="43444" y="43444"/>
                  </a:moveTo>
                  <a:lnTo>
                    <a:pt x="0" y="0"/>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3"/>
            <p:cNvSpPr/>
            <p:nvPr/>
          </p:nvSpPr>
          <p:spPr>
            <a:xfrm>
              <a:off x="1989746" y="1594861"/>
              <a:ext cx="492558" cy="492546"/>
            </a:xfrm>
            <a:custGeom>
              <a:avLst/>
              <a:gdLst/>
              <a:ahLst/>
              <a:cxnLst/>
              <a:rect l="l" t="t" r="r" b="b"/>
              <a:pathLst>
                <a:path w="43445" h="43444" fill="none" extrusionOk="0">
                  <a:moveTo>
                    <a:pt x="43444" y="43444"/>
                  </a:moveTo>
                  <a:lnTo>
                    <a:pt x="0" y="0"/>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3"/>
            <p:cNvSpPr/>
            <p:nvPr/>
          </p:nvSpPr>
          <p:spPr>
            <a:xfrm>
              <a:off x="1989746" y="1715477"/>
              <a:ext cx="492558" cy="492558"/>
            </a:xfrm>
            <a:custGeom>
              <a:avLst/>
              <a:gdLst/>
              <a:ahLst/>
              <a:cxnLst/>
              <a:rect l="l" t="t" r="r" b="b"/>
              <a:pathLst>
                <a:path w="43445" h="43445" fill="none" extrusionOk="0">
                  <a:moveTo>
                    <a:pt x="43444" y="43444"/>
                  </a:moveTo>
                  <a:lnTo>
                    <a:pt x="0" y="0"/>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3"/>
            <p:cNvSpPr/>
            <p:nvPr/>
          </p:nvSpPr>
          <p:spPr>
            <a:xfrm>
              <a:off x="1989746" y="1838462"/>
              <a:ext cx="492558" cy="493147"/>
            </a:xfrm>
            <a:custGeom>
              <a:avLst/>
              <a:gdLst/>
              <a:ahLst/>
              <a:cxnLst/>
              <a:rect l="l" t="t" r="r" b="b"/>
              <a:pathLst>
                <a:path w="43445" h="43497" fill="none" extrusionOk="0">
                  <a:moveTo>
                    <a:pt x="43444" y="43496"/>
                  </a:moveTo>
                  <a:lnTo>
                    <a:pt x="0" y="0"/>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3"/>
            <p:cNvSpPr/>
            <p:nvPr/>
          </p:nvSpPr>
          <p:spPr>
            <a:xfrm>
              <a:off x="1989746" y="1959667"/>
              <a:ext cx="492558" cy="492558"/>
            </a:xfrm>
            <a:custGeom>
              <a:avLst/>
              <a:gdLst/>
              <a:ahLst/>
              <a:cxnLst/>
              <a:rect l="l" t="t" r="r" b="b"/>
              <a:pathLst>
                <a:path w="43445" h="43445" fill="none" extrusionOk="0">
                  <a:moveTo>
                    <a:pt x="43444" y="43444"/>
                  </a:moveTo>
                  <a:lnTo>
                    <a:pt x="0" y="1"/>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3"/>
            <p:cNvSpPr/>
            <p:nvPr/>
          </p:nvSpPr>
          <p:spPr>
            <a:xfrm>
              <a:off x="1989746" y="2082652"/>
              <a:ext cx="492558" cy="492558"/>
            </a:xfrm>
            <a:custGeom>
              <a:avLst/>
              <a:gdLst/>
              <a:ahLst/>
              <a:cxnLst/>
              <a:rect l="l" t="t" r="r" b="b"/>
              <a:pathLst>
                <a:path w="43445" h="43445" fill="none" extrusionOk="0">
                  <a:moveTo>
                    <a:pt x="43444" y="43444"/>
                  </a:moveTo>
                  <a:lnTo>
                    <a:pt x="0" y="1"/>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3"/>
            <p:cNvSpPr/>
            <p:nvPr/>
          </p:nvSpPr>
          <p:spPr>
            <a:xfrm>
              <a:off x="1989746" y="1227675"/>
              <a:ext cx="1468184" cy="1468184"/>
            </a:xfrm>
            <a:custGeom>
              <a:avLst/>
              <a:gdLst/>
              <a:ahLst/>
              <a:cxnLst/>
              <a:rect l="l" t="t" r="r" b="b"/>
              <a:pathLst>
                <a:path w="129498" h="129498" fill="none" extrusionOk="0">
                  <a:moveTo>
                    <a:pt x="43444" y="129498"/>
                  </a:moveTo>
                  <a:lnTo>
                    <a:pt x="0" y="86054"/>
                  </a:lnTo>
                  <a:lnTo>
                    <a:pt x="0" y="1"/>
                  </a:lnTo>
                  <a:lnTo>
                    <a:pt x="86054" y="1"/>
                  </a:lnTo>
                  <a:lnTo>
                    <a:pt x="129498" y="43445"/>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4" name="Google Shape;1584;p23"/>
          <p:cNvGrpSpPr/>
          <p:nvPr/>
        </p:nvGrpSpPr>
        <p:grpSpPr>
          <a:xfrm>
            <a:off x="-263550" y="-1646358"/>
            <a:ext cx="3572084" cy="6981186"/>
            <a:chOff x="-263550" y="-1646358"/>
            <a:chExt cx="3572084" cy="6981186"/>
          </a:xfrm>
        </p:grpSpPr>
        <p:grpSp>
          <p:nvGrpSpPr>
            <p:cNvPr id="1585" name="Google Shape;1585;p23"/>
            <p:cNvGrpSpPr/>
            <p:nvPr/>
          </p:nvGrpSpPr>
          <p:grpSpPr>
            <a:xfrm rot="10800000">
              <a:off x="-263550" y="4601259"/>
              <a:ext cx="1460035" cy="733569"/>
              <a:chOff x="3333360" y="4608492"/>
              <a:chExt cx="1460035" cy="733569"/>
            </a:xfrm>
          </p:grpSpPr>
          <p:sp>
            <p:nvSpPr>
              <p:cNvPr id="1586" name="Google Shape;1586;p23"/>
              <p:cNvSpPr/>
              <p:nvPr/>
            </p:nvSpPr>
            <p:spPr>
              <a:xfrm rot="-5400000">
                <a:off x="3333351" y="4608500"/>
                <a:ext cx="733569" cy="733552"/>
              </a:xfrm>
              <a:custGeom>
                <a:avLst/>
                <a:gdLst/>
                <a:ahLst/>
                <a:cxnLst/>
                <a:rect l="l" t="t" r="r" b="b"/>
                <a:pathLst>
                  <a:path w="43445" h="43444" fill="none" extrusionOk="0">
                    <a:moveTo>
                      <a:pt x="43444" y="43444"/>
                    </a:moveTo>
                    <a:lnTo>
                      <a:pt x="0" y="0"/>
                    </a:lnTo>
                  </a:path>
                </a:pathLst>
              </a:custGeom>
              <a:solidFill>
                <a:schemeClr val="lt2"/>
              </a:solidFill>
              <a:ln w="19050" cap="flat" cmpd="sng">
                <a:solidFill>
                  <a:schemeClr val="accen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3"/>
              <p:cNvSpPr/>
              <p:nvPr/>
            </p:nvSpPr>
            <p:spPr>
              <a:xfrm rot="-5400000">
                <a:off x="3512992" y="4608492"/>
                <a:ext cx="733569" cy="733569"/>
              </a:xfrm>
              <a:custGeom>
                <a:avLst/>
                <a:gdLst/>
                <a:ahLst/>
                <a:cxnLst/>
                <a:rect l="l" t="t" r="r" b="b"/>
                <a:pathLst>
                  <a:path w="43445" h="43445" fill="none" extrusionOk="0">
                    <a:moveTo>
                      <a:pt x="43444" y="43444"/>
                    </a:moveTo>
                    <a:lnTo>
                      <a:pt x="0" y="0"/>
                    </a:lnTo>
                  </a:path>
                </a:pathLst>
              </a:custGeom>
              <a:solidFill>
                <a:schemeClr val="lt2"/>
              </a:solidFill>
              <a:ln w="19050" cap="flat" cmpd="sng">
                <a:solidFill>
                  <a:schemeClr val="accen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3"/>
              <p:cNvSpPr/>
              <p:nvPr/>
            </p:nvSpPr>
            <p:spPr>
              <a:xfrm rot="-5400000">
                <a:off x="3696593" y="4608053"/>
                <a:ext cx="733569" cy="734447"/>
              </a:xfrm>
              <a:custGeom>
                <a:avLst/>
                <a:gdLst/>
                <a:ahLst/>
                <a:cxnLst/>
                <a:rect l="l" t="t" r="r" b="b"/>
                <a:pathLst>
                  <a:path w="43445" h="43497" fill="none" extrusionOk="0">
                    <a:moveTo>
                      <a:pt x="43444" y="43496"/>
                    </a:moveTo>
                    <a:lnTo>
                      <a:pt x="0" y="0"/>
                    </a:lnTo>
                  </a:path>
                </a:pathLst>
              </a:custGeom>
              <a:solidFill>
                <a:schemeClr val="lt2"/>
              </a:solidFill>
              <a:ln w="19050" cap="flat" cmpd="sng">
                <a:solidFill>
                  <a:schemeClr val="accen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3"/>
              <p:cNvSpPr/>
              <p:nvPr/>
            </p:nvSpPr>
            <p:spPr>
              <a:xfrm rot="-5400000">
                <a:off x="3876665" y="4608492"/>
                <a:ext cx="733569" cy="733569"/>
              </a:xfrm>
              <a:custGeom>
                <a:avLst/>
                <a:gdLst/>
                <a:ahLst/>
                <a:cxnLst/>
                <a:rect l="l" t="t" r="r" b="b"/>
                <a:pathLst>
                  <a:path w="43445" h="43445" fill="none" extrusionOk="0">
                    <a:moveTo>
                      <a:pt x="43444" y="43444"/>
                    </a:moveTo>
                    <a:lnTo>
                      <a:pt x="0" y="1"/>
                    </a:lnTo>
                  </a:path>
                </a:pathLst>
              </a:custGeom>
              <a:solidFill>
                <a:schemeClr val="lt2"/>
              </a:solidFill>
              <a:ln w="19050" cap="flat" cmpd="sng">
                <a:solidFill>
                  <a:schemeClr val="accen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3"/>
              <p:cNvSpPr/>
              <p:nvPr/>
            </p:nvSpPr>
            <p:spPr>
              <a:xfrm rot="-5400000">
                <a:off x="4059826" y="4608492"/>
                <a:ext cx="733569" cy="733569"/>
              </a:xfrm>
              <a:custGeom>
                <a:avLst/>
                <a:gdLst/>
                <a:ahLst/>
                <a:cxnLst/>
                <a:rect l="l" t="t" r="r" b="b"/>
                <a:pathLst>
                  <a:path w="43445" h="43445" fill="none" extrusionOk="0">
                    <a:moveTo>
                      <a:pt x="43444" y="43444"/>
                    </a:moveTo>
                    <a:lnTo>
                      <a:pt x="0" y="1"/>
                    </a:lnTo>
                  </a:path>
                </a:pathLst>
              </a:custGeom>
              <a:solidFill>
                <a:schemeClr val="lt2"/>
              </a:solidFill>
              <a:ln w="19050" cap="flat" cmpd="sng">
                <a:solidFill>
                  <a:schemeClr val="accen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1" name="Google Shape;1591;p23"/>
            <p:cNvGrpSpPr/>
            <p:nvPr/>
          </p:nvGrpSpPr>
          <p:grpSpPr>
            <a:xfrm rot="10800000">
              <a:off x="-39163" y="-1646358"/>
              <a:ext cx="733566" cy="3469376"/>
              <a:chOff x="-1092529" y="1167363"/>
              <a:chExt cx="492558" cy="2329534"/>
            </a:xfrm>
          </p:grpSpPr>
          <p:sp>
            <p:nvSpPr>
              <p:cNvPr id="1592" name="Google Shape;1592;p23"/>
              <p:cNvSpPr/>
              <p:nvPr/>
            </p:nvSpPr>
            <p:spPr>
              <a:xfrm>
                <a:off x="-1092529" y="1167363"/>
                <a:ext cx="492558" cy="492558"/>
              </a:xfrm>
              <a:custGeom>
                <a:avLst/>
                <a:gdLst/>
                <a:ahLst/>
                <a:cxnLst/>
                <a:rect l="l" t="t" r="r" b="b"/>
                <a:pathLst>
                  <a:path w="43445" h="43445" fill="none" extrusionOk="0">
                    <a:moveTo>
                      <a:pt x="43444" y="43445"/>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3"/>
              <p:cNvSpPr/>
              <p:nvPr/>
            </p:nvSpPr>
            <p:spPr>
              <a:xfrm>
                <a:off x="-1092529" y="1290347"/>
                <a:ext cx="492558" cy="493147"/>
              </a:xfrm>
              <a:custGeom>
                <a:avLst/>
                <a:gdLst/>
                <a:ahLst/>
                <a:cxnLst/>
                <a:rect l="l" t="t" r="r" b="b"/>
                <a:pathLst>
                  <a:path w="43445" h="43497" fill="none" extrusionOk="0">
                    <a:moveTo>
                      <a:pt x="43444" y="43497"/>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3"/>
              <p:cNvSpPr/>
              <p:nvPr/>
            </p:nvSpPr>
            <p:spPr>
              <a:xfrm>
                <a:off x="-1092529" y="1411564"/>
                <a:ext cx="492558" cy="492546"/>
              </a:xfrm>
              <a:custGeom>
                <a:avLst/>
                <a:gdLst/>
                <a:ahLst/>
                <a:cxnLst/>
                <a:rect l="l" t="t" r="r" b="b"/>
                <a:pathLst>
                  <a:path w="43445" h="43444" fill="none" extrusionOk="0">
                    <a:moveTo>
                      <a:pt x="43444" y="43444"/>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3"/>
              <p:cNvSpPr/>
              <p:nvPr/>
            </p:nvSpPr>
            <p:spPr>
              <a:xfrm>
                <a:off x="-1092529" y="1534549"/>
                <a:ext cx="492558" cy="492546"/>
              </a:xfrm>
              <a:custGeom>
                <a:avLst/>
                <a:gdLst/>
                <a:ahLst/>
                <a:cxnLst/>
                <a:rect l="l" t="t" r="r" b="b"/>
                <a:pathLst>
                  <a:path w="43445" h="43444" fill="none" extrusionOk="0">
                    <a:moveTo>
                      <a:pt x="43444" y="43444"/>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3"/>
              <p:cNvSpPr/>
              <p:nvPr/>
            </p:nvSpPr>
            <p:spPr>
              <a:xfrm>
                <a:off x="-1092529" y="1655164"/>
                <a:ext cx="492558" cy="492558"/>
              </a:xfrm>
              <a:custGeom>
                <a:avLst/>
                <a:gdLst/>
                <a:ahLst/>
                <a:cxnLst/>
                <a:rect l="l" t="t" r="r" b="b"/>
                <a:pathLst>
                  <a:path w="43445" h="43445" fill="none" extrusionOk="0">
                    <a:moveTo>
                      <a:pt x="43444" y="43444"/>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3"/>
              <p:cNvSpPr/>
              <p:nvPr/>
            </p:nvSpPr>
            <p:spPr>
              <a:xfrm>
                <a:off x="-1092529" y="1778149"/>
                <a:ext cx="492558" cy="493147"/>
              </a:xfrm>
              <a:custGeom>
                <a:avLst/>
                <a:gdLst/>
                <a:ahLst/>
                <a:cxnLst/>
                <a:rect l="l" t="t" r="r" b="b"/>
                <a:pathLst>
                  <a:path w="43445" h="43497" fill="none" extrusionOk="0">
                    <a:moveTo>
                      <a:pt x="43444" y="43496"/>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3"/>
              <p:cNvSpPr/>
              <p:nvPr/>
            </p:nvSpPr>
            <p:spPr>
              <a:xfrm>
                <a:off x="-1092529" y="1899354"/>
                <a:ext cx="492558" cy="492558"/>
              </a:xfrm>
              <a:custGeom>
                <a:avLst/>
                <a:gdLst/>
                <a:ahLst/>
                <a:cxnLst/>
                <a:rect l="l" t="t" r="r" b="b"/>
                <a:pathLst>
                  <a:path w="43445" h="43445" fill="none" extrusionOk="0">
                    <a:moveTo>
                      <a:pt x="43444" y="43444"/>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3"/>
              <p:cNvSpPr/>
              <p:nvPr/>
            </p:nvSpPr>
            <p:spPr>
              <a:xfrm>
                <a:off x="-1092529" y="2022339"/>
                <a:ext cx="492558" cy="492558"/>
              </a:xfrm>
              <a:custGeom>
                <a:avLst/>
                <a:gdLst/>
                <a:ahLst/>
                <a:cxnLst/>
                <a:rect l="l" t="t" r="r" b="b"/>
                <a:pathLst>
                  <a:path w="43445" h="43445" fill="none" extrusionOk="0">
                    <a:moveTo>
                      <a:pt x="43444" y="43444"/>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3"/>
              <p:cNvSpPr/>
              <p:nvPr/>
            </p:nvSpPr>
            <p:spPr>
              <a:xfrm>
                <a:off x="-1092529" y="2149363"/>
                <a:ext cx="492558" cy="492558"/>
              </a:xfrm>
              <a:custGeom>
                <a:avLst/>
                <a:gdLst/>
                <a:ahLst/>
                <a:cxnLst/>
                <a:rect l="l" t="t" r="r" b="b"/>
                <a:pathLst>
                  <a:path w="43445" h="43445" fill="none" extrusionOk="0">
                    <a:moveTo>
                      <a:pt x="43444" y="43445"/>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3"/>
              <p:cNvSpPr/>
              <p:nvPr/>
            </p:nvSpPr>
            <p:spPr>
              <a:xfrm>
                <a:off x="-1092529" y="2272347"/>
                <a:ext cx="492558" cy="493147"/>
              </a:xfrm>
              <a:custGeom>
                <a:avLst/>
                <a:gdLst/>
                <a:ahLst/>
                <a:cxnLst/>
                <a:rect l="l" t="t" r="r" b="b"/>
                <a:pathLst>
                  <a:path w="43445" h="43497" fill="none" extrusionOk="0">
                    <a:moveTo>
                      <a:pt x="43444" y="43497"/>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3"/>
              <p:cNvSpPr/>
              <p:nvPr/>
            </p:nvSpPr>
            <p:spPr>
              <a:xfrm>
                <a:off x="-1092529" y="2393564"/>
                <a:ext cx="492558" cy="492546"/>
              </a:xfrm>
              <a:custGeom>
                <a:avLst/>
                <a:gdLst/>
                <a:ahLst/>
                <a:cxnLst/>
                <a:rect l="l" t="t" r="r" b="b"/>
                <a:pathLst>
                  <a:path w="43445" h="43444" fill="none" extrusionOk="0">
                    <a:moveTo>
                      <a:pt x="43444" y="43444"/>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3"/>
              <p:cNvSpPr/>
              <p:nvPr/>
            </p:nvSpPr>
            <p:spPr>
              <a:xfrm>
                <a:off x="-1092529" y="2516549"/>
                <a:ext cx="492558" cy="492546"/>
              </a:xfrm>
              <a:custGeom>
                <a:avLst/>
                <a:gdLst/>
                <a:ahLst/>
                <a:cxnLst/>
                <a:rect l="l" t="t" r="r" b="b"/>
                <a:pathLst>
                  <a:path w="43445" h="43444" fill="none" extrusionOk="0">
                    <a:moveTo>
                      <a:pt x="43444" y="43444"/>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3"/>
              <p:cNvSpPr/>
              <p:nvPr/>
            </p:nvSpPr>
            <p:spPr>
              <a:xfrm>
                <a:off x="-1092529" y="2637164"/>
                <a:ext cx="492558" cy="492558"/>
              </a:xfrm>
              <a:custGeom>
                <a:avLst/>
                <a:gdLst/>
                <a:ahLst/>
                <a:cxnLst/>
                <a:rect l="l" t="t" r="r" b="b"/>
                <a:pathLst>
                  <a:path w="43445" h="43445" fill="none" extrusionOk="0">
                    <a:moveTo>
                      <a:pt x="43444" y="43444"/>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3"/>
              <p:cNvSpPr/>
              <p:nvPr/>
            </p:nvSpPr>
            <p:spPr>
              <a:xfrm>
                <a:off x="-1092529" y="2760149"/>
                <a:ext cx="492558" cy="493147"/>
              </a:xfrm>
              <a:custGeom>
                <a:avLst/>
                <a:gdLst/>
                <a:ahLst/>
                <a:cxnLst/>
                <a:rect l="l" t="t" r="r" b="b"/>
                <a:pathLst>
                  <a:path w="43445" h="43497" fill="none" extrusionOk="0">
                    <a:moveTo>
                      <a:pt x="43444" y="43496"/>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3"/>
              <p:cNvSpPr/>
              <p:nvPr/>
            </p:nvSpPr>
            <p:spPr>
              <a:xfrm>
                <a:off x="-1092529" y="2881354"/>
                <a:ext cx="492558" cy="492558"/>
              </a:xfrm>
              <a:custGeom>
                <a:avLst/>
                <a:gdLst/>
                <a:ahLst/>
                <a:cxnLst/>
                <a:rect l="l" t="t" r="r" b="b"/>
                <a:pathLst>
                  <a:path w="43445" h="43445" fill="none" extrusionOk="0">
                    <a:moveTo>
                      <a:pt x="43444" y="43444"/>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3"/>
              <p:cNvSpPr/>
              <p:nvPr/>
            </p:nvSpPr>
            <p:spPr>
              <a:xfrm>
                <a:off x="-1092529" y="3004339"/>
                <a:ext cx="492558" cy="492558"/>
              </a:xfrm>
              <a:custGeom>
                <a:avLst/>
                <a:gdLst/>
                <a:ahLst/>
                <a:cxnLst/>
                <a:rect l="l" t="t" r="r" b="b"/>
                <a:pathLst>
                  <a:path w="43445" h="43445" fill="none" extrusionOk="0">
                    <a:moveTo>
                      <a:pt x="43444" y="43444"/>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8" name="Google Shape;1608;p23"/>
            <p:cNvSpPr/>
            <p:nvPr/>
          </p:nvSpPr>
          <p:spPr>
            <a:xfrm>
              <a:off x="2521634" y="4743250"/>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3"/>
            <p:cNvSpPr/>
            <p:nvPr/>
          </p:nvSpPr>
          <p:spPr>
            <a:xfrm>
              <a:off x="2083308" y="4885250"/>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3"/>
            <p:cNvSpPr/>
            <p:nvPr/>
          </p:nvSpPr>
          <p:spPr>
            <a:xfrm>
              <a:off x="2764354" y="4601250"/>
              <a:ext cx="2310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1" name="Google Shape;1611;p23"/>
          <p:cNvGrpSpPr/>
          <p:nvPr/>
        </p:nvGrpSpPr>
        <p:grpSpPr>
          <a:xfrm rot="10800000">
            <a:off x="7790294" y="-1836105"/>
            <a:ext cx="3111151" cy="3111151"/>
            <a:chOff x="-2714625" y="-3788412"/>
            <a:chExt cx="3390900" cy="3390900"/>
          </a:xfrm>
        </p:grpSpPr>
        <p:grpSp>
          <p:nvGrpSpPr>
            <p:cNvPr id="1612" name="Google Shape;1612;p23"/>
            <p:cNvGrpSpPr/>
            <p:nvPr/>
          </p:nvGrpSpPr>
          <p:grpSpPr>
            <a:xfrm>
              <a:off x="-2714625" y="-3385887"/>
              <a:ext cx="3390900" cy="2569275"/>
              <a:chOff x="-2714625" y="-3448050"/>
              <a:chExt cx="3390900" cy="2569275"/>
            </a:xfrm>
          </p:grpSpPr>
          <p:cxnSp>
            <p:nvCxnSpPr>
              <p:cNvPr id="1613" name="Google Shape;1613;p23"/>
              <p:cNvCxnSpPr/>
              <p:nvPr/>
            </p:nvCxnSpPr>
            <p:spPr>
              <a:xfrm>
                <a:off x="-2714625" y="-1724025"/>
                <a:ext cx="3390900" cy="0"/>
              </a:xfrm>
              <a:prstGeom prst="straightConnector1">
                <a:avLst/>
              </a:prstGeom>
              <a:noFill/>
              <a:ln w="19050" cap="flat" cmpd="sng">
                <a:solidFill>
                  <a:schemeClr val="accent3"/>
                </a:solidFill>
                <a:prstDash val="solid"/>
                <a:round/>
                <a:headEnd type="none" w="med" len="med"/>
                <a:tailEnd type="none" w="med" len="med"/>
              </a:ln>
            </p:spPr>
          </p:cxnSp>
          <p:cxnSp>
            <p:nvCxnSpPr>
              <p:cNvPr id="1614" name="Google Shape;1614;p23"/>
              <p:cNvCxnSpPr/>
              <p:nvPr/>
            </p:nvCxnSpPr>
            <p:spPr>
              <a:xfrm>
                <a:off x="-2714625" y="-1304925"/>
                <a:ext cx="3390900" cy="0"/>
              </a:xfrm>
              <a:prstGeom prst="straightConnector1">
                <a:avLst/>
              </a:prstGeom>
              <a:noFill/>
              <a:ln w="19050" cap="flat" cmpd="sng">
                <a:solidFill>
                  <a:schemeClr val="accent3"/>
                </a:solidFill>
                <a:prstDash val="solid"/>
                <a:round/>
                <a:headEnd type="none" w="med" len="med"/>
                <a:tailEnd type="none" w="med" len="med"/>
              </a:ln>
            </p:spPr>
          </p:cxnSp>
          <p:cxnSp>
            <p:nvCxnSpPr>
              <p:cNvPr id="1615" name="Google Shape;1615;p23"/>
              <p:cNvCxnSpPr/>
              <p:nvPr/>
            </p:nvCxnSpPr>
            <p:spPr>
              <a:xfrm>
                <a:off x="-2714625" y="-878775"/>
                <a:ext cx="3390900" cy="0"/>
              </a:xfrm>
              <a:prstGeom prst="straightConnector1">
                <a:avLst/>
              </a:prstGeom>
              <a:noFill/>
              <a:ln w="19050" cap="flat" cmpd="sng">
                <a:solidFill>
                  <a:schemeClr val="accent3"/>
                </a:solidFill>
                <a:prstDash val="solid"/>
                <a:round/>
                <a:headEnd type="none" w="med" len="med"/>
                <a:tailEnd type="none" w="med" len="med"/>
              </a:ln>
            </p:spPr>
          </p:cxnSp>
          <p:cxnSp>
            <p:nvCxnSpPr>
              <p:cNvPr id="1616" name="Google Shape;1616;p23"/>
              <p:cNvCxnSpPr/>
              <p:nvPr/>
            </p:nvCxnSpPr>
            <p:spPr>
              <a:xfrm>
                <a:off x="-2714625" y="-3448050"/>
                <a:ext cx="3390900" cy="0"/>
              </a:xfrm>
              <a:prstGeom prst="straightConnector1">
                <a:avLst/>
              </a:prstGeom>
              <a:noFill/>
              <a:ln w="19050" cap="flat" cmpd="sng">
                <a:solidFill>
                  <a:schemeClr val="accent3"/>
                </a:solidFill>
                <a:prstDash val="solid"/>
                <a:round/>
                <a:headEnd type="none" w="med" len="med"/>
                <a:tailEnd type="none" w="med" len="med"/>
              </a:ln>
            </p:spPr>
          </p:cxnSp>
          <p:cxnSp>
            <p:nvCxnSpPr>
              <p:cNvPr id="1617" name="Google Shape;1617;p23"/>
              <p:cNvCxnSpPr/>
              <p:nvPr/>
            </p:nvCxnSpPr>
            <p:spPr>
              <a:xfrm>
                <a:off x="-2714625" y="-3028950"/>
                <a:ext cx="3390900" cy="0"/>
              </a:xfrm>
              <a:prstGeom prst="straightConnector1">
                <a:avLst/>
              </a:prstGeom>
              <a:noFill/>
              <a:ln w="19050" cap="flat" cmpd="sng">
                <a:solidFill>
                  <a:schemeClr val="accent3"/>
                </a:solidFill>
                <a:prstDash val="solid"/>
                <a:round/>
                <a:headEnd type="none" w="med" len="med"/>
                <a:tailEnd type="none" w="med" len="med"/>
              </a:ln>
            </p:spPr>
          </p:cxnSp>
          <p:cxnSp>
            <p:nvCxnSpPr>
              <p:cNvPr id="1618" name="Google Shape;1618;p23"/>
              <p:cNvCxnSpPr/>
              <p:nvPr/>
            </p:nvCxnSpPr>
            <p:spPr>
              <a:xfrm>
                <a:off x="-2714625" y="-2602800"/>
                <a:ext cx="3390900" cy="0"/>
              </a:xfrm>
              <a:prstGeom prst="straightConnector1">
                <a:avLst/>
              </a:prstGeom>
              <a:noFill/>
              <a:ln w="19050" cap="flat" cmpd="sng">
                <a:solidFill>
                  <a:schemeClr val="accent3"/>
                </a:solidFill>
                <a:prstDash val="solid"/>
                <a:round/>
                <a:headEnd type="none" w="med" len="med"/>
                <a:tailEnd type="none" w="med" len="med"/>
              </a:ln>
            </p:spPr>
          </p:cxnSp>
          <p:cxnSp>
            <p:nvCxnSpPr>
              <p:cNvPr id="1619" name="Google Shape;1619;p23"/>
              <p:cNvCxnSpPr/>
              <p:nvPr/>
            </p:nvCxnSpPr>
            <p:spPr>
              <a:xfrm>
                <a:off x="-2714625" y="-2183700"/>
                <a:ext cx="3390900" cy="0"/>
              </a:xfrm>
              <a:prstGeom prst="straightConnector1">
                <a:avLst/>
              </a:prstGeom>
              <a:noFill/>
              <a:ln w="19050" cap="flat" cmpd="sng">
                <a:solidFill>
                  <a:schemeClr val="accent3"/>
                </a:solidFill>
                <a:prstDash val="solid"/>
                <a:round/>
                <a:headEnd type="none" w="med" len="med"/>
                <a:tailEnd type="none" w="med" len="med"/>
              </a:ln>
            </p:spPr>
          </p:cxnSp>
        </p:grpSp>
        <p:grpSp>
          <p:nvGrpSpPr>
            <p:cNvPr id="1620" name="Google Shape;1620;p23"/>
            <p:cNvGrpSpPr/>
            <p:nvPr/>
          </p:nvGrpSpPr>
          <p:grpSpPr>
            <a:xfrm rot="-5400000">
              <a:off x="-2732212" y="-3377600"/>
              <a:ext cx="3390900" cy="2569275"/>
              <a:chOff x="-2714625" y="-3448050"/>
              <a:chExt cx="3390900" cy="2569275"/>
            </a:xfrm>
          </p:grpSpPr>
          <p:cxnSp>
            <p:nvCxnSpPr>
              <p:cNvPr id="1621" name="Google Shape;1621;p23"/>
              <p:cNvCxnSpPr/>
              <p:nvPr/>
            </p:nvCxnSpPr>
            <p:spPr>
              <a:xfrm>
                <a:off x="-2714625" y="-1724025"/>
                <a:ext cx="3390900" cy="0"/>
              </a:xfrm>
              <a:prstGeom prst="straightConnector1">
                <a:avLst/>
              </a:prstGeom>
              <a:noFill/>
              <a:ln w="19050" cap="flat" cmpd="sng">
                <a:solidFill>
                  <a:schemeClr val="accent3"/>
                </a:solidFill>
                <a:prstDash val="solid"/>
                <a:round/>
                <a:headEnd type="none" w="med" len="med"/>
                <a:tailEnd type="none" w="med" len="med"/>
              </a:ln>
            </p:spPr>
          </p:cxnSp>
          <p:cxnSp>
            <p:nvCxnSpPr>
              <p:cNvPr id="1622" name="Google Shape;1622;p23"/>
              <p:cNvCxnSpPr/>
              <p:nvPr/>
            </p:nvCxnSpPr>
            <p:spPr>
              <a:xfrm>
                <a:off x="-2714625" y="-1304925"/>
                <a:ext cx="3390900" cy="0"/>
              </a:xfrm>
              <a:prstGeom prst="straightConnector1">
                <a:avLst/>
              </a:prstGeom>
              <a:noFill/>
              <a:ln w="19050" cap="flat" cmpd="sng">
                <a:solidFill>
                  <a:schemeClr val="accent3"/>
                </a:solidFill>
                <a:prstDash val="solid"/>
                <a:round/>
                <a:headEnd type="none" w="med" len="med"/>
                <a:tailEnd type="none" w="med" len="med"/>
              </a:ln>
            </p:spPr>
          </p:cxnSp>
          <p:cxnSp>
            <p:nvCxnSpPr>
              <p:cNvPr id="1623" name="Google Shape;1623;p23"/>
              <p:cNvCxnSpPr/>
              <p:nvPr/>
            </p:nvCxnSpPr>
            <p:spPr>
              <a:xfrm>
                <a:off x="-2714625" y="-878775"/>
                <a:ext cx="3390900" cy="0"/>
              </a:xfrm>
              <a:prstGeom prst="straightConnector1">
                <a:avLst/>
              </a:prstGeom>
              <a:noFill/>
              <a:ln w="19050" cap="flat" cmpd="sng">
                <a:solidFill>
                  <a:schemeClr val="accent3"/>
                </a:solidFill>
                <a:prstDash val="solid"/>
                <a:round/>
                <a:headEnd type="none" w="med" len="med"/>
                <a:tailEnd type="none" w="med" len="med"/>
              </a:ln>
            </p:spPr>
          </p:cxnSp>
          <p:cxnSp>
            <p:nvCxnSpPr>
              <p:cNvPr id="1624" name="Google Shape;1624;p23"/>
              <p:cNvCxnSpPr/>
              <p:nvPr/>
            </p:nvCxnSpPr>
            <p:spPr>
              <a:xfrm>
                <a:off x="-2714625" y="-3448050"/>
                <a:ext cx="3390900" cy="0"/>
              </a:xfrm>
              <a:prstGeom prst="straightConnector1">
                <a:avLst/>
              </a:prstGeom>
              <a:noFill/>
              <a:ln w="19050" cap="flat" cmpd="sng">
                <a:solidFill>
                  <a:schemeClr val="accent3"/>
                </a:solidFill>
                <a:prstDash val="solid"/>
                <a:round/>
                <a:headEnd type="none" w="med" len="med"/>
                <a:tailEnd type="none" w="med" len="med"/>
              </a:ln>
            </p:spPr>
          </p:cxnSp>
          <p:cxnSp>
            <p:nvCxnSpPr>
              <p:cNvPr id="1625" name="Google Shape;1625;p23"/>
              <p:cNvCxnSpPr/>
              <p:nvPr/>
            </p:nvCxnSpPr>
            <p:spPr>
              <a:xfrm>
                <a:off x="-2714625" y="-3028950"/>
                <a:ext cx="3390900" cy="0"/>
              </a:xfrm>
              <a:prstGeom prst="straightConnector1">
                <a:avLst/>
              </a:prstGeom>
              <a:noFill/>
              <a:ln w="19050" cap="flat" cmpd="sng">
                <a:solidFill>
                  <a:schemeClr val="accent3"/>
                </a:solidFill>
                <a:prstDash val="solid"/>
                <a:round/>
                <a:headEnd type="none" w="med" len="med"/>
                <a:tailEnd type="none" w="med" len="med"/>
              </a:ln>
            </p:spPr>
          </p:cxnSp>
          <p:cxnSp>
            <p:nvCxnSpPr>
              <p:cNvPr id="1626" name="Google Shape;1626;p23"/>
              <p:cNvCxnSpPr/>
              <p:nvPr/>
            </p:nvCxnSpPr>
            <p:spPr>
              <a:xfrm>
                <a:off x="-2714625" y="-2602800"/>
                <a:ext cx="3390900" cy="0"/>
              </a:xfrm>
              <a:prstGeom prst="straightConnector1">
                <a:avLst/>
              </a:prstGeom>
              <a:noFill/>
              <a:ln w="19050" cap="flat" cmpd="sng">
                <a:solidFill>
                  <a:schemeClr val="accent3"/>
                </a:solidFill>
                <a:prstDash val="solid"/>
                <a:round/>
                <a:headEnd type="none" w="med" len="med"/>
                <a:tailEnd type="none" w="med" len="med"/>
              </a:ln>
            </p:spPr>
          </p:cxnSp>
          <p:cxnSp>
            <p:nvCxnSpPr>
              <p:cNvPr id="1627" name="Google Shape;1627;p23"/>
              <p:cNvCxnSpPr/>
              <p:nvPr/>
            </p:nvCxnSpPr>
            <p:spPr>
              <a:xfrm>
                <a:off x="-2714625" y="-2183700"/>
                <a:ext cx="3390900" cy="0"/>
              </a:xfrm>
              <a:prstGeom prst="straightConnector1">
                <a:avLst/>
              </a:prstGeom>
              <a:noFill/>
              <a:ln w="19050" cap="flat" cmpd="sng">
                <a:solidFill>
                  <a:schemeClr val="accent3"/>
                </a:solidFill>
                <a:prstDash val="solid"/>
                <a:round/>
                <a:headEnd type="none" w="med" len="med"/>
                <a:tailEnd type="none" w="med" len="med"/>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628"/>
        <p:cNvGrpSpPr/>
        <p:nvPr/>
      </p:nvGrpSpPr>
      <p:grpSpPr>
        <a:xfrm>
          <a:off x="0" y="0"/>
          <a:ext cx="0" cy="0"/>
          <a:chOff x="0" y="0"/>
          <a:chExt cx="0" cy="0"/>
        </a:xfrm>
      </p:grpSpPr>
      <p:sp>
        <p:nvSpPr>
          <p:cNvPr id="1629" name="Google Shape;1629;p24"/>
          <p:cNvSpPr txBox="1">
            <a:spLocks noGrp="1"/>
          </p:cNvSpPr>
          <p:nvPr>
            <p:ph type="title"/>
          </p:nvPr>
        </p:nvSpPr>
        <p:spPr>
          <a:xfrm>
            <a:off x="865488" y="1509084"/>
            <a:ext cx="19782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30" name="Google Shape;1630;p24"/>
          <p:cNvSpPr txBox="1">
            <a:spLocks noGrp="1"/>
          </p:cNvSpPr>
          <p:nvPr>
            <p:ph type="subTitle" idx="1"/>
          </p:nvPr>
        </p:nvSpPr>
        <p:spPr>
          <a:xfrm>
            <a:off x="865488" y="2043311"/>
            <a:ext cx="1978200" cy="448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1" name="Google Shape;1631;p24"/>
          <p:cNvSpPr txBox="1">
            <a:spLocks noGrp="1"/>
          </p:cNvSpPr>
          <p:nvPr>
            <p:ph type="title" idx="2"/>
          </p:nvPr>
        </p:nvSpPr>
        <p:spPr>
          <a:xfrm>
            <a:off x="6300295" y="1509084"/>
            <a:ext cx="19782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32" name="Google Shape;1632;p24"/>
          <p:cNvSpPr txBox="1">
            <a:spLocks noGrp="1"/>
          </p:cNvSpPr>
          <p:nvPr>
            <p:ph type="subTitle" idx="3"/>
          </p:nvPr>
        </p:nvSpPr>
        <p:spPr>
          <a:xfrm>
            <a:off x="6300288" y="2043311"/>
            <a:ext cx="1978200" cy="44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3" name="Google Shape;1633;p24"/>
          <p:cNvSpPr txBox="1">
            <a:spLocks noGrp="1"/>
          </p:cNvSpPr>
          <p:nvPr>
            <p:ph type="title" idx="4"/>
          </p:nvPr>
        </p:nvSpPr>
        <p:spPr>
          <a:xfrm>
            <a:off x="865488" y="3090484"/>
            <a:ext cx="19782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34" name="Google Shape;1634;p24"/>
          <p:cNvSpPr txBox="1">
            <a:spLocks noGrp="1"/>
          </p:cNvSpPr>
          <p:nvPr>
            <p:ph type="subTitle" idx="5"/>
          </p:nvPr>
        </p:nvSpPr>
        <p:spPr>
          <a:xfrm>
            <a:off x="865488" y="3624711"/>
            <a:ext cx="1978200" cy="448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5" name="Google Shape;1635;p24"/>
          <p:cNvSpPr txBox="1">
            <a:spLocks noGrp="1"/>
          </p:cNvSpPr>
          <p:nvPr>
            <p:ph type="title" idx="6"/>
          </p:nvPr>
        </p:nvSpPr>
        <p:spPr>
          <a:xfrm>
            <a:off x="6300295" y="3090484"/>
            <a:ext cx="19782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36" name="Google Shape;1636;p24"/>
          <p:cNvSpPr txBox="1">
            <a:spLocks noGrp="1"/>
          </p:cNvSpPr>
          <p:nvPr>
            <p:ph type="subTitle" idx="7"/>
          </p:nvPr>
        </p:nvSpPr>
        <p:spPr>
          <a:xfrm>
            <a:off x="6300288" y="3624711"/>
            <a:ext cx="1978200" cy="44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7" name="Google Shape;1637;p24"/>
          <p:cNvSpPr txBox="1">
            <a:spLocks noGrp="1"/>
          </p:cNvSpPr>
          <p:nvPr>
            <p:ph type="title" idx="8"/>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638" name="Google Shape;1638;p24"/>
          <p:cNvGrpSpPr/>
          <p:nvPr/>
        </p:nvGrpSpPr>
        <p:grpSpPr>
          <a:xfrm>
            <a:off x="-378207" y="4403027"/>
            <a:ext cx="1528925" cy="1528925"/>
            <a:chOff x="1156825" y="4602950"/>
            <a:chExt cx="1528925" cy="1528925"/>
          </a:xfrm>
        </p:grpSpPr>
        <p:sp>
          <p:nvSpPr>
            <p:cNvPr id="1639" name="Google Shape;1639;p24"/>
            <p:cNvSpPr/>
            <p:nvPr/>
          </p:nvSpPr>
          <p:spPr>
            <a:xfrm>
              <a:off x="1354400" y="4602950"/>
              <a:ext cx="6100" cy="1528925"/>
            </a:xfrm>
            <a:custGeom>
              <a:avLst/>
              <a:gdLst/>
              <a:ahLst/>
              <a:cxnLst/>
              <a:rect l="l" t="t" r="r" b="b"/>
              <a:pathLst>
                <a:path w="244" h="61157" extrusionOk="0">
                  <a:moveTo>
                    <a:pt x="0" y="0"/>
                  </a:moveTo>
                  <a:lnTo>
                    <a:pt x="0" y="61156"/>
                  </a:lnTo>
                  <a:lnTo>
                    <a:pt x="243" y="61156"/>
                  </a:lnTo>
                  <a:lnTo>
                    <a:pt x="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4"/>
            <p:cNvSpPr/>
            <p:nvPr/>
          </p:nvSpPr>
          <p:spPr>
            <a:xfrm>
              <a:off x="1579325" y="4602950"/>
              <a:ext cx="6850" cy="1528925"/>
            </a:xfrm>
            <a:custGeom>
              <a:avLst/>
              <a:gdLst/>
              <a:ahLst/>
              <a:cxnLst/>
              <a:rect l="l" t="t" r="r" b="b"/>
              <a:pathLst>
                <a:path w="274" h="61157" extrusionOk="0">
                  <a:moveTo>
                    <a:pt x="0" y="0"/>
                  </a:moveTo>
                  <a:lnTo>
                    <a:pt x="0" y="61156"/>
                  </a:lnTo>
                  <a:lnTo>
                    <a:pt x="274" y="61156"/>
                  </a:lnTo>
                  <a:lnTo>
                    <a:pt x="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4"/>
            <p:cNvSpPr/>
            <p:nvPr/>
          </p:nvSpPr>
          <p:spPr>
            <a:xfrm>
              <a:off x="1805775" y="4602950"/>
              <a:ext cx="6100" cy="1528925"/>
            </a:xfrm>
            <a:custGeom>
              <a:avLst/>
              <a:gdLst/>
              <a:ahLst/>
              <a:cxnLst/>
              <a:rect l="l" t="t" r="r" b="b"/>
              <a:pathLst>
                <a:path w="244" h="61157" extrusionOk="0">
                  <a:moveTo>
                    <a:pt x="0" y="0"/>
                  </a:moveTo>
                  <a:lnTo>
                    <a:pt x="0" y="61156"/>
                  </a:lnTo>
                  <a:lnTo>
                    <a:pt x="244" y="61156"/>
                  </a:lnTo>
                  <a:lnTo>
                    <a:pt x="2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4"/>
            <p:cNvSpPr/>
            <p:nvPr/>
          </p:nvSpPr>
          <p:spPr>
            <a:xfrm>
              <a:off x="2030700" y="4602950"/>
              <a:ext cx="6100" cy="1528925"/>
            </a:xfrm>
            <a:custGeom>
              <a:avLst/>
              <a:gdLst/>
              <a:ahLst/>
              <a:cxnLst/>
              <a:rect l="l" t="t" r="r" b="b"/>
              <a:pathLst>
                <a:path w="244" h="61157" extrusionOk="0">
                  <a:moveTo>
                    <a:pt x="0" y="0"/>
                  </a:moveTo>
                  <a:lnTo>
                    <a:pt x="0" y="61156"/>
                  </a:lnTo>
                  <a:lnTo>
                    <a:pt x="244" y="61156"/>
                  </a:lnTo>
                  <a:lnTo>
                    <a:pt x="2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4"/>
            <p:cNvSpPr/>
            <p:nvPr/>
          </p:nvSpPr>
          <p:spPr>
            <a:xfrm>
              <a:off x="2255625" y="4602950"/>
              <a:ext cx="6875" cy="1528925"/>
            </a:xfrm>
            <a:custGeom>
              <a:avLst/>
              <a:gdLst/>
              <a:ahLst/>
              <a:cxnLst/>
              <a:rect l="l" t="t" r="r" b="b"/>
              <a:pathLst>
                <a:path w="275" h="61157" extrusionOk="0">
                  <a:moveTo>
                    <a:pt x="1" y="0"/>
                  </a:moveTo>
                  <a:lnTo>
                    <a:pt x="1" y="61156"/>
                  </a:lnTo>
                  <a:lnTo>
                    <a:pt x="274" y="61156"/>
                  </a:lnTo>
                  <a:lnTo>
                    <a:pt x="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24"/>
            <p:cNvSpPr/>
            <p:nvPr/>
          </p:nvSpPr>
          <p:spPr>
            <a:xfrm>
              <a:off x="2481325" y="4602950"/>
              <a:ext cx="6850" cy="1528925"/>
            </a:xfrm>
            <a:custGeom>
              <a:avLst/>
              <a:gdLst/>
              <a:ahLst/>
              <a:cxnLst/>
              <a:rect l="l" t="t" r="r" b="b"/>
              <a:pathLst>
                <a:path w="274" h="61157" extrusionOk="0">
                  <a:moveTo>
                    <a:pt x="0" y="0"/>
                  </a:moveTo>
                  <a:lnTo>
                    <a:pt x="0" y="61156"/>
                  </a:lnTo>
                  <a:lnTo>
                    <a:pt x="274" y="61156"/>
                  </a:lnTo>
                  <a:lnTo>
                    <a:pt x="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4"/>
            <p:cNvSpPr/>
            <p:nvPr/>
          </p:nvSpPr>
          <p:spPr>
            <a:xfrm>
              <a:off x="1156825" y="4799750"/>
              <a:ext cx="1528925" cy="6875"/>
            </a:xfrm>
            <a:custGeom>
              <a:avLst/>
              <a:gdLst/>
              <a:ahLst/>
              <a:cxnLst/>
              <a:rect l="l" t="t" r="r" b="b"/>
              <a:pathLst>
                <a:path w="61157" h="275" extrusionOk="0">
                  <a:moveTo>
                    <a:pt x="0" y="1"/>
                  </a:moveTo>
                  <a:lnTo>
                    <a:pt x="0" y="274"/>
                  </a:lnTo>
                  <a:lnTo>
                    <a:pt x="61157" y="274"/>
                  </a:lnTo>
                  <a:lnTo>
                    <a:pt x="611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4"/>
            <p:cNvSpPr/>
            <p:nvPr/>
          </p:nvSpPr>
          <p:spPr>
            <a:xfrm>
              <a:off x="1156825" y="5026200"/>
              <a:ext cx="1528925" cy="6875"/>
            </a:xfrm>
            <a:custGeom>
              <a:avLst/>
              <a:gdLst/>
              <a:ahLst/>
              <a:cxnLst/>
              <a:rect l="l" t="t" r="r" b="b"/>
              <a:pathLst>
                <a:path w="61157" h="275" extrusionOk="0">
                  <a:moveTo>
                    <a:pt x="0" y="0"/>
                  </a:moveTo>
                  <a:lnTo>
                    <a:pt x="0" y="274"/>
                  </a:lnTo>
                  <a:lnTo>
                    <a:pt x="61157" y="274"/>
                  </a:lnTo>
                  <a:lnTo>
                    <a:pt x="611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4"/>
            <p:cNvSpPr/>
            <p:nvPr/>
          </p:nvSpPr>
          <p:spPr>
            <a:xfrm>
              <a:off x="1156825" y="5251125"/>
              <a:ext cx="1528925" cy="6875"/>
            </a:xfrm>
            <a:custGeom>
              <a:avLst/>
              <a:gdLst/>
              <a:ahLst/>
              <a:cxnLst/>
              <a:rect l="l" t="t" r="r" b="b"/>
              <a:pathLst>
                <a:path w="61157" h="275" extrusionOk="0">
                  <a:moveTo>
                    <a:pt x="0" y="1"/>
                  </a:moveTo>
                  <a:lnTo>
                    <a:pt x="0" y="274"/>
                  </a:lnTo>
                  <a:lnTo>
                    <a:pt x="61157" y="274"/>
                  </a:lnTo>
                  <a:lnTo>
                    <a:pt x="611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4"/>
            <p:cNvSpPr/>
            <p:nvPr/>
          </p:nvSpPr>
          <p:spPr>
            <a:xfrm>
              <a:off x="1156825" y="5476825"/>
              <a:ext cx="1528925" cy="6100"/>
            </a:xfrm>
            <a:custGeom>
              <a:avLst/>
              <a:gdLst/>
              <a:ahLst/>
              <a:cxnLst/>
              <a:rect l="l" t="t" r="r" b="b"/>
              <a:pathLst>
                <a:path w="61157" h="244" extrusionOk="0">
                  <a:moveTo>
                    <a:pt x="0" y="0"/>
                  </a:moveTo>
                  <a:lnTo>
                    <a:pt x="0" y="243"/>
                  </a:lnTo>
                  <a:lnTo>
                    <a:pt x="61157" y="243"/>
                  </a:lnTo>
                  <a:lnTo>
                    <a:pt x="611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4"/>
            <p:cNvSpPr/>
            <p:nvPr/>
          </p:nvSpPr>
          <p:spPr>
            <a:xfrm>
              <a:off x="1156825" y="5702500"/>
              <a:ext cx="1528925" cy="6875"/>
            </a:xfrm>
            <a:custGeom>
              <a:avLst/>
              <a:gdLst/>
              <a:ahLst/>
              <a:cxnLst/>
              <a:rect l="l" t="t" r="r" b="b"/>
              <a:pathLst>
                <a:path w="61157" h="275" extrusionOk="0">
                  <a:moveTo>
                    <a:pt x="0" y="1"/>
                  </a:moveTo>
                  <a:lnTo>
                    <a:pt x="0" y="274"/>
                  </a:lnTo>
                  <a:lnTo>
                    <a:pt x="61157" y="274"/>
                  </a:lnTo>
                  <a:lnTo>
                    <a:pt x="611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0" name="Google Shape;1650;p24"/>
          <p:cNvSpPr/>
          <p:nvPr/>
        </p:nvSpPr>
        <p:spPr>
          <a:xfrm>
            <a:off x="0" y="298600"/>
            <a:ext cx="495475" cy="57774"/>
          </a:xfrm>
          <a:custGeom>
            <a:avLst/>
            <a:gdLst/>
            <a:ahLst/>
            <a:cxnLst/>
            <a:rect l="l" t="t" r="r" b="b"/>
            <a:pathLst>
              <a:path w="19819" h="852" extrusionOk="0">
                <a:moveTo>
                  <a:pt x="0" y="0"/>
                </a:moveTo>
                <a:lnTo>
                  <a:pt x="0" y="851"/>
                </a:lnTo>
                <a:lnTo>
                  <a:pt x="19818" y="851"/>
                </a:lnTo>
                <a:lnTo>
                  <a:pt x="198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4"/>
          <p:cNvSpPr/>
          <p:nvPr/>
        </p:nvSpPr>
        <p:spPr>
          <a:xfrm>
            <a:off x="817625" y="298600"/>
            <a:ext cx="117825" cy="57774"/>
          </a:xfrm>
          <a:custGeom>
            <a:avLst/>
            <a:gdLst/>
            <a:ahLst/>
            <a:cxnLst/>
            <a:rect l="l" t="t" r="r" b="b"/>
            <a:pathLst>
              <a:path w="4713" h="852" extrusionOk="0">
                <a:moveTo>
                  <a:pt x="1" y="0"/>
                </a:moveTo>
                <a:lnTo>
                  <a:pt x="1" y="851"/>
                </a:lnTo>
                <a:lnTo>
                  <a:pt x="4712" y="851"/>
                </a:lnTo>
                <a:lnTo>
                  <a:pt x="47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4"/>
          <p:cNvSpPr/>
          <p:nvPr/>
        </p:nvSpPr>
        <p:spPr>
          <a:xfrm>
            <a:off x="322150" y="166975"/>
            <a:ext cx="495475" cy="57774"/>
          </a:xfrm>
          <a:custGeom>
            <a:avLst/>
            <a:gdLst/>
            <a:ahLst/>
            <a:cxnLst/>
            <a:rect l="l" t="t" r="r" b="b"/>
            <a:pathLst>
              <a:path w="19819" h="852" extrusionOk="0">
                <a:moveTo>
                  <a:pt x="0" y="0"/>
                </a:moveTo>
                <a:lnTo>
                  <a:pt x="0" y="851"/>
                </a:lnTo>
                <a:lnTo>
                  <a:pt x="19818" y="851"/>
                </a:lnTo>
                <a:lnTo>
                  <a:pt x="198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3" name="Google Shape;1653;p24"/>
          <p:cNvGrpSpPr/>
          <p:nvPr/>
        </p:nvGrpSpPr>
        <p:grpSpPr>
          <a:xfrm>
            <a:off x="8712125" y="0"/>
            <a:ext cx="343500" cy="2295650"/>
            <a:chOff x="6923650" y="2829350"/>
            <a:chExt cx="343500" cy="2295650"/>
          </a:xfrm>
        </p:grpSpPr>
        <p:sp>
          <p:nvSpPr>
            <p:cNvPr id="1654" name="Google Shape;1654;p24"/>
            <p:cNvSpPr/>
            <p:nvPr/>
          </p:nvSpPr>
          <p:spPr>
            <a:xfrm>
              <a:off x="7246600" y="2829350"/>
              <a:ext cx="20550" cy="20550"/>
            </a:xfrm>
            <a:custGeom>
              <a:avLst/>
              <a:gdLst/>
              <a:ahLst/>
              <a:cxnLst/>
              <a:rect l="l" t="t" r="r" b="b"/>
              <a:pathLst>
                <a:path w="822" h="822" extrusionOk="0">
                  <a:moveTo>
                    <a:pt x="396" y="1"/>
                  </a:moveTo>
                  <a:cubicBezTo>
                    <a:pt x="183" y="1"/>
                    <a:pt x="1" y="183"/>
                    <a:pt x="1" y="426"/>
                  </a:cubicBezTo>
                  <a:cubicBezTo>
                    <a:pt x="1" y="639"/>
                    <a:pt x="183" y="822"/>
                    <a:pt x="396" y="822"/>
                  </a:cubicBezTo>
                  <a:cubicBezTo>
                    <a:pt x="639" y="822"/>
                    <a:pt x="821" y="639"/>
                    <a:pt x="821" y="426"/>
                  </a:cubicBezTo>
                  <a:cubicBezTo>
                    <a:pt x="821" y="183"/>
                    <a:pt x="639" y="1"/>
                    <a:pt x="39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4"/>
            <p:cNvSpPr/>
            <p:nvPr/>
          </p:nvSpPr>
          <p:spPr>
            <a:xfrm>
              <a:off x="7246600" y="3019325"/>
              <a:ext cx="20550" cy="20550"/>
            </a:xfrm>
            <a:custGeom>
              <a:avLst/>
              <a:gdLst/>
              <a:ahLst/>
              <a:cxnLst/>
              <a:rect l="l" t="t" r="r" b="b"/>
              <a:pathLst>
                <a:path w="822" h="822" extrusionOk="0">
                  <a:moveTo>
                    <a:pt x="396" y="1"/>
                  </a:moveTo>
                  <a:cubicBezTo>
                    <a:pt x="183" y="1"/>
                    <a:pt x="1" y="183"/>
                    <a:pt x="1" y="426"/>
                  </a:cubicBezTo>
                  <a:cubicBezTo>
                    <a:pt x="1" y="639"/>
                    <a:pt x="183" y="821"/>
                    <a:pt x="396" y="821"/>
                  </a:cubicBezTo>
                  <a:cubicBezTo>
                    <a:pt x="639" y="821"/>
                    <a:pt x="821" y="639"/>
                    <a:pt x="821" y="426"/>
                  </a:cubicBezTo>
                  <a:cubicBezTo>
                    <a:pt x="821" y="183"/>
                    <a:pt x="639" y="1"/>
                    <a:pt x="39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4"/>
            <p:cNvSpPr/>
            <p:nvPr/>
          </p:nvSpPr>
          <p:spPr>
            <a:xfrm>
              <a:off x="7246600" y="3208550"/>
              <a:ext cx="20550" cy="20525"/>
            </a:xfrm>
            <a:custGeom>
              <a:avLst/>
              <a:gdLst/>
              <a:ahLst/>
              <a:cxnLst/>
              <a:rect l="l" t="t" r="r" b="b"/>
              <a:pathLst>
                <a:path w="822" h="821" extrusionOk="0">
                  <a:moveTo>
                    <a:pt x="396" y="0"/>
                  </a:moveTo>
                  <a:cubicBezTo>
                    <a:pt x="183" y="0"/>
                    <a:pt x="1" y="183"/>
                    <a:pt x="1" y="395"/>
                  </a:cubicBezTo>
                  <a:cubicBezTo>
                    <a:pt x="1" y="639"/>
                    <a:pt x="183" y="821"/>
                    <a:pt x="396" y="821"/>
                  </a:cubicBezTo>
                  <a:cubicBezTo>
                    <a:pt x="639" y="821"/>
                    <a:pt x="821" y="639"/>
                    <a:pt x="821" y="395"/>
                  </a:cubicBezTo>
                  <a:cubicBezTo>
                    <a:pt x="821" y="183"/>
                    <a:pt x="639" y="0"/>
                    <a:pt x="39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4"/>
            <p:cNvSpPr/>
            <p:nvPr/>
          </p:nvSpPr>
          <p:spPr>
            <a:xfrm>
              <a:off x="7246600" y="3398525"/>
              <a:ext cx="20550" cy="20525"/>
            </a:xfrm>
            <a:custGeom>
              <a:avLst/>
              <a:gdLst/>
              <a:ahLst/>
              <a:cxnLst/>
              <a:rect l="l" t="t" r="r" b="b"/>
              <a:pathLst>
                <a:path w="822" h="821" extrusionOk="0">
                  <a:moveTo>
                    <a:pt x="396" y="0"/>
                  </a:moveTo>
                  <a:cubicBezTo>
                    <a:pt x="183" y="0"/>
                    <a:pt x="1" y="183"/>
                    <a:pt x="1" y="395"/>
                  </a:cubicBezTo>
                  <a:cubicBezTo>
                    <a:pt x="1" y="638"/>
                    <a:pt x="183" y="821"/>
                    <a:pt x="396" y="821"/>
                  </a:cubicBezTo>
                  <a:cubicBezTo>
                    <a:pt x="639" y="821"/>
                    <a:pt x="821" y="638"/>
                    <a:pt x="821" y="395"/>
                  </a:cubicBezTo>
                  <a:cubicBezTo>
                    <a:pt x="821" y="183"/>
                    <a:pt x="639" y="0"/>
                    <a:pt x="39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24"/>
            <p:cNvSpPr/>
            <p:nvPr/>
          </p:nvSpPr>
          <p:spPr>
            <a:xfrm>
              <a:off x="7246600" y="3588500"/>
              <a:ext cx="20550" cy="20525"/>
            </a:xfrm>
            <a:custGeom>
              <a:avLst/>
              <a:gdLst/>
              <a:ahLst/>
              <a:cxnLst/>
              <a:rect l="l" t="t" r="r" b="b"/>
              <a:pathLst>
                <a:path w="822" h="821" extrusionOk="0">
                  <a:moveTo>
                    <a:pt x="396" y="0"/>
                  </a:moveTo>
                  <a:cubicBezTo>
                    <a:pt x="183" y="0"/>
                    <a:pt x="1" y="152"/>
                    <a:pt x="1" y="395"/>
                  </a:cubicBezTo>
                  <a:cubicBezTo>
                    <a:pt x="1" y="638"/>
                    <a:pt x="183" y="821"/>
                    <a:pt x="396" y="821"/>
                  </a:cubicBezTo>
                  <a:cubicBezTo>
                    <a:pt x="639" y="821"/>
                    <a:pt x="821" y="638"/>
                    <a:pt x="821" y="395"/>
                  </a:cubicBezTo>
                  <a:cubicBezTo>
                    <a:pt x="821" y="182"/>
                    <a:pt x="639" y="0"/>
                    <a:pt x="39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24"/>
            <p:cNvSpPr/>
            <p:nvPr/>
          </p:nvSpPr>
          <p:spPr>
            <a:xfrm>
              <a:off x="7246600" y="3776950"/>
              <a:ext cx="20550" cy="21300"/>
            </a:xfrm>
            <a:custGeom>
              <a:avLst/>
              <a:gdLst/>
              <a:ahLst/>
              <a:cxnLst/>
              <a:rect l="l" t="t" r="r" b="b"/>
              <a:pathLst>
                <a:path w="822" h="852" extrusionOk="0">
                  <a:moveTo>
                    <a:pt x="396" y="0"/>
                  </a:moveTo>
                  <a:cubicBezTo>
                    <a:pt x="183" y="0"/>
                    <a:pt x="1" y="213"/>
                    <a:pt x="1" y="426"/>
                  </a:cubicBezTo>
                  <a:cubicBezTo>
                    <a:pt x="1" y="669"/>
                    <a:pt x="183" y="851"/>
                    <a:pt x="396" y="851"/>
                  </a:cubicBezTo>
                  <a:cubicBezTo>
                    <a:pt x="639" y="851"/>
                    <a:pt x="821" y="669"/>
                    <a:pt x="821" y="426"/>
                  </a:cubicBezTo>
                  <a:cubicBezTo>
                    <a:pt x="821" y="213"/>
                    <a:pt x="639" y="0"/>
                    <a:pt x="39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4"/>
            <p:cNvSpPr/>
            <p:nvPr/>
          </p:nvSpPr>
          <p:spPr>
            <a:xfrm>
              <a:off x="7246600" y="3966925"/>
              <a:ext cx="20550" cy="21300"/>
            </a:xfrm>
            <a:custGeom>
              <a:avLst/>
              <a:gdLst/>
              <a:ahLst/>
              <a:cxnLst/>
              <a:rect l="l" t="t" r="r" b="b"/>
              <a:pathLst>
                <a:path w="822" h="852" extrusionOk="0">
                  <a:moveTo>
                    <a:pt x="396" y="0"/>
                  </a:moveTo>
                  <a:cubicBezTo>
                    <a:pt x="183" y="0"/>
                    <a:pt x="1" y="213"/>
                    <a:pt x="1" y="426"/>
                  </a:cubicBezTo>
                  <a:cubicBezTo>
                    <a:pt x="1" y="669"/>
                    <a:pt x="183" y="851"/>
                    <a:pt x="396" y="851"/>
                  </a:cubicBezTo>
                  <a:cubicBezTo>
                    <a:pt x="639" y="851"/>
                    <a:pt x="821" y="669"/>
                    <a:pt x="821" y="426"/>
                  </a:cubicBezTo>
                  <a:cubicBezTo>
                    <a:pt x="821" y="213"/>
                    <a:pt x="639" y="0"/>
                    <a:pt x="39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4"/>
            <p:cNvSpPr/>
            <p:nvPr/>
          </p:nvSpPr>
          <p:spPr>
            <a:xfrm>
              <a:off x="7246600" y="4156125"/>
              <a:ext cx="20550" cy="21300"/>
            </a:xfrm>
            <a:custGeom>
              <a:avLst/>
              <a:gdLst/>
              <a:ahLst/>
              <a:cxnLst/>
              <a:rect l="l" t="t" r="r" b="b"/>
              <a:pathLst>
                <a:path w="822" h="852" extrusionOk="0">
                  <a:moveTo>
                    <a:pt x="396" y="1"/>
                  </a:moveTo>
                  <a:cubicBezTo>
                    <a:pt x="183" y="1"/>
                    <a:pt x="1" y="183"/>
                    <a:pt x="1" y="426"/>
                  </a:cubicBezTo>
                  <a:cubicBezTo>
                    <a:pt x="1" y="639"/>
                    <a:pt x="183" y="852"/>
                    <a:pt x="396" y="852"/>
                  </a:cubicBezTo>
                  <a:cubicBezTo>
                    <a:pt x="639" y="852"/>
                    <a:pt x="821" y="639"/>
                    <a:pt x="821" y="426"/>
                  </a:cubicBezTo>
                  <a:cubicBezTo>
                    <a:pt x="821" y="183"/>
                    <a:pt x="639" y="1"/>
                    <a:pt x="39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4"/>
            <p:cNvSpPr/>
            <p:nvPr/>
          </p:nvSpPr>
          <p:spPr>
            <a:xfrm>
              <a:off x="7246600" y="4346100"/>
              <a:ext cx="20550" cy="21300"/>
            </a:xfrm>
            <a:custGeom>
              <a:avLst/>
              <a:gdLst/>
              <a:ahLst/>
              <a:cxnLst/>
              <a:rect l="l" t="t" r="r" b="b"/>
              <a:pathLst>
                <a:path w="822" h="852" extrusionOk="0">
                  <a:moveTo>
                    <a:pt x="396" y="0"/>
                  </a:moveTo>
                  <a:cubicBezTo>
                    <a:pt x="183" y="0"/>
                    <a:pt x="1" y="183"/>
                    <a:pt x="1" y="426"/>
                  </a:cubicBezTo>
                  <a:cubicBezTo>
                    <a:pt x="1" y="639"/>
                    <a:pt x="183" y="852"/>
                    <a:pt x="396" y="852"/>
                  </a:cubicBezTo>
                  <a:cubicBezTo>
                    <a:pt x="639" y="852"/>
                    <a:pt x="821" y="639"/>
                    <a:pt x="821" y="426"/>
                  </a:cubicBezTo>
                  <a:cubicBezTo>
                    <a:pt x="821" y="183"/>
                    <a:pt x="639" y="0"/>
                    <a:pt x="39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4"/>
            <p:cNvSpPr/>
            <p:nvPr/>
          </p:nvSpPr>
          <p:spPr>
            <a:xfrm>
              <a:off x="7246600" y="4535300"/>
              <a:ext cx="20550" cy="20550"/>
            </a:xfrm>
            <a:custGeom>
              <a:avLst/>
              <a:gdLst/>
              <a:ahLst/>
              <a:cxnLst/>
              <a:rect l="l" t="t" r="r" b="b"/>
              <a:pathLst>
                <a:path w="822" h="822" extrusionOk="0">
                  <a:moveTo>
                    <a:pt x="396" y="1"/>
                  </a:moveTo>
                  <a:cubicBezTo>
                    <a:pt x="183" y="1"/>
                    <a:pt x="1" y="183"/>
                    <a:pt x="1" y="426"/>
                  </a:cubicBezTo>
                  <a:cubicBezTo>
                    <a:pt x="1" y="639"/>
                    <a:pt x="183" y="822"/>
                    <a:pt x="396" y="822"/>
                  </a:cubicBezTo>
                  <a:cubicBezTo>
                    <a:pt x="639" y="822"/>
                    <a:pt x="821" y="639"/>
                    <a:pt x="821" y="426"/>
                  </a:cubicBezTo>
                  <a:cubicBezTo>
                    <a:pt x="821" y="183"/>
                    <a:pt x="639" y="1"/>
                    <a:pt x="39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4"/>
            <p:cNvSpPr/>
            <p:nvPr/>
          </p:nvSpPr>
          <p:spPr>
            <a:xfrm>
              <a:off x="7246600" y="4725275"/>
              <a:ext cx="20550" cy="20550"/>
            </a:xfrm>
            <a:custGeom>
              <a:avLst/>
              <a:gdLst/>
              <a:ahLst/>
              <a:cxnLst/>
              <a:rect l="l" t="t" r="r" b="b"/>
              <a:pathLst>
                <a:path w="822" h="822" extrusionOk="0">
                  <a:moveTo>
                    <a:pt x="396" y="1"/>
                  </a:moveTo>
                  <a:cubicBezTo>
                    <a:pt x="183" y="1"/>
                    <a:pt x="1" y="183"/>
                    <a:pt x="1" y="426"/>
                  </a:cubicBezTo>
                  <a:cubicBezTo>
                    <a:pt x="1" y="639"/>
                    <a:pt x="183" y="822"/>
                    <a:pt x="396" y="822"/>
                  </a:cubicBezTo>
                  <a:cubicBezTo>
                    <a:pt x="639" y="822"/>
                    <a:pt x="821" y="639"/>
                    <a:pt x="821" y="426"/>
                  </a:cubicBezTo>
                  <a:cubicBezTo>
                    <a:pt x="821" y="183"/>
                    <a:pt x="639" y="1"/>
                    <a:pt x="39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4"/>
            <p:cNvSpPr/>
            <p:nvPr/>
          </p:nvSpPr>
          <p:spPr>
            <a:xfrm>
              <a:off x="7246600" y="4915250"/>
              <a:ext cx="20550" cy="20550"/>
            </a:xfrm>
            <a:custGeom>
              <a:avLst/>
              <a:gdLst/>
              <a:ahLst/>
              <a:cxnLst/>
              <a:rect l="l" t="t" r="r" b="b"/>
              <a:pathLst>
                <a:path w="822" h="822" extrusionOk="0">
                  <a:moveTo>
                    <a:pt x="396" y="1"/>
                  </a:moveTo>
                  <a:cubicBezTo>
                    <a:pt x="183" y="1"/>
                    <a:pt x="1" y="183"/>
                    <a:pt x="1" y="426"/>
                  </a:cubicBezTo>
                  <a:cubicBezTo>
                    <a:pt x="1" y="639"/>
                    <a:pt x="183" y="821"/>
                    <a:pt x="396" y="821"/>
                  </a:cubicBezTo>
                  <a:cubicBezTo>
                    <a:pt x="639" y="821"/>
                    <a:pt x="821" y="639"/>
                    <a:pt x="821" y="426"/>
                  </a:cubicBezTo>
                  <a:cubicBezTo>
                    <a:pt x="821" y="183"/>
                    <a:pt x="639" y="1"/>
                    <a:pt x="39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4"/>
            <p:cNvSpPr/>
            <p:nvPr/>
          </p:nvSpPr>
          <p:spPr>
            <a:xfrm>
              <a:off x="7246600" y="5104475"/>
              <a:ext cx="20550" cy="20525"/>
            </a:xfrm>
            <a:custGeom>
              <a:avLst/>
              <a:gdLst/>
              <a:ahLst/>
              <a:cxnLst/>
              <a:rect l="l" t="t" r="r" b="b"/>
              <a:pathLst>
                <a:path w="822" h="821" extrusionOk="0">
                  <a:moveTo>
                    <a:pt x="396" y="0"/>
                  </a:moveTo>
                  <a:cubicBezTo>
                    <a:pt x="183" y="0"/>
                    <a:pt x="1" y="183"/>
                    <a:pt x="1" y="395"/>
                  </a:cubicBezTo>
                  <a:cubicBezTo>
                    <a:pt x="1" y="639"/>
                    <a:pt x="183" y="821"/>
                    <a:pt x="396" y="821"/>
                  </a:cubicBezTo>
                  <a:cubicBezTo>
                    <a:pt x="639" y="821"/>
                    <a:pt x="821" y="639"/>
                    <a:pt x="821" y="395"/>
                  </a:cubicBezTo>
                  <a:cubicBezTo>
                    <a:pt x="821" y="183"/>
                    <a:pt x="639" y="0"/>
                    <a:pt x="39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4"/>
            <p:cNvSpPr/>
            <p:nvPr/>
          </p:nvSpPr>
          <p:spPr>
            <a:xfrm>
              <a:off x="7084750" y="2829350"/>
              <a:ext cx="21300" cy="20550"/>
            </a:xfrm>
            <a:custGeom>
              <a:avLst/>
              <a:gdLst/>
              <a:ahLst/>
              <a:cxnLst/>
              <a:rect l="l" t="t" r="r" b="b"/>
              <a:pathLst>
                <a:path w="852" h="822" extrusionOk="0">
                  <a:moveTo>
                    <a:pt x="426" y="1"/>
                  </a:moveTo>
                  <a:cubicBezTo>
                    <a:pt x="183" y="1"/>
                    <a:pt x="0" y="183"/>
                    <a:pt x="0" y="396"/>
                  </a:cubicBezTo>
                  <a:cubicBezTo>
                    <a:pt x="0" y="639"/>
                    <a:pt x="183" y="822"/>
                    <a:pt x="426" y="822"/>
                  </a:cubicBezTo>
                  <a:cubicBezTo>
                    <a:pt x="639" y="822"/>
                    <a:pt x="851" y="639"/>
                    <a:pt x="851" y="396"/>
                  </a:cubicBezTo>
                  <a:cubicBezTo>
                    <a:pt x="851" y="183"/>
                    <a:pt x="639" y="1"/>
                    <a:pt x="42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4"/>
            <p:cNvSpPr/>
            <p:nvPr/>
          </p:nvSpPr>
          <p:spPr>
            <a:xfrm>
              <a:off x="7084750" y="3019325"/>
              <a:ext cx="21300" cy="20550"/>
            </a:xfrm>
            <a:custGeom>
              <a:avLst/>
              <a:gdLst/>
              <a:ahLst/>
              <a:cxnLst/>
              <a:rect l="l" t="t" r="r" b="b"/>
              <a:pathLst>
                <a:path w="852" h="822" extrusionOk="0">
                  <a:moveTo>
                    <a:pt x="426" y="1"/>
                  </a:moveTo>
                  <a:cubicBezTo>
                    <a:pt x="183" y="1"/>
                    <a:pt x="0" y="183"/>
                    <a:pt x="0" y="426"/>
                  </a:cubicBezTo>
                  <a:cubicBezTo>
                    <a:pt x="0" y="639"/>
                    <a:pt x="183" y="821"/>
                    <a:pt x="426" y="821"/>
                  </a:cubicBezTo>
                  <a:cubicBezTo>
                    <a:pt x="639" y="821"/>
                    <a:pt x="851" y="639"/>
                    <a:pt x="851" y="426"/>
                  </a:cubicBezTo>
                  <a:cubicBezTo>
                    <a:pt x="851" y="183"/>
                    <a:pt x="639" y="1"/>
                    <a:pt x="42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4"/>
            <p:cNvSpPr/>
            <p:nvPr/>
          </p:nvSpPr>
          <p:spPr>
            <a:xfrm>
              <a:off x="7084750" y="3208550"/>
              <a:ext cx="21300" cy="20525"/>
            </a:xfrm>
            <a:custGeom>
              <a:avLst/>
              <a:gdLst/>
              <a:ahLst/>
              <a:cxnLst/>
              <a:rect l="l" t="t" r="r" b="b"/>
              <a:pathLst>
                <a:path w="852" h="821" extrusionOk="0">
                  <a:moveTo>
                    <a:pt x="426" y="0"/>
                  </a:moveTo>
                  <a:cubicBezTo>
                    <a:pt x="183" y="0"/>
                    <a:pt x="0" y="183"/>
                    <a:pt x="0" y="395"/>
                  </a:cubicBezTo>
                  <a:cubicBezTo>
                    <a:pt x="0" y="639"/>
                    <a:pt x="183" y="821"/>
                    <a:pt x="426" y="821"/>
                  </a:cubicBezTo>
                  <a:cubicBezTo>
                    <a:pt x="639" y="821"/>
                    <a:pt x="851" y="639"/>
                    <a:pt x="851" y="395"/>
                  </a:cubicBezTo>
                  <a:cubicBezTo>
                    <a:pt x="851" y="183"/>
                    <a:pt x="639" y="0"/>
                    <a:pt x="4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4"/>
            <p:cNvSpPr/>
            <p:nvPr/>
          </p:nvSpPr>
          <p:spPr>
            <a:xfrm>
              <a:off x="7084750" y="3398525"/>
              <a:ext cx="21300" cy="20525"/>
            </a:xfrm>
            <a:custGeom>
              <a:avLst/>
              <a:gdLst/>
              <a:ahLst/>
              <a:cxnLst/>
              <a:rect l="l" t="t" r="r" b="b"/>
              <a:pathLst>
                <a:path w="852" h="821" extrusionOk="0">
                  <a:moveTo>
                    <a:pt x="426" y="0"/>
                  </a:moveTo>
                  <a:cubicBezTo>
                    <a:pt x="183" y="0"/>
                    <a:pt x="0" y="183"/>
                    <a:pt x="0" y="395"/>
                  </a:cubicBezTo>
                  <a:cubicBezTo>
                    <a:pt x="0" y="638"/>
                    <a:pt x="183" y="821"/>
                    <a:pt x="426" y="821"/>
                  </a:cubicBezTo>
                  <a:cubicBezTo>
                    <a:pt x="639" y="821"/>
                    <a:pt x="851" y="638"/>
                    <a:pt x="851" y="395"/>
                  </a:cubicBezTo>
                  <a:cubicBezTo>
                    <a:pt x="851" y="183"/>
                    <a:pt x="639" y="0"/>
                    <a:pt x="4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4"/>
            <p:cNvSpPr/>
            <p:nvPr/>
          </p:nvSpPr>
          <p:spPr>
            <a:xfrm>
              <a:off x="7084750" y="3586975"/>
              <a:ext cx="21300" cy="21300"/>
            </a:xfrm>
            <a:custGeom>
              <a:avLst/>
              <a:gdLst/>
              <a:ahLst/>
              <a:cxnLst/>
              <a:rect l="l" t="t" r="r" b="b"/>
              <a:pathLst>
                <a:path w="852" h="852" extrusionOk="0">
                  <a:moveTo>
                    <a:pt x="426" y="0"/>
                  </a:moveTo>
                  <a:cubicBezTo>
                    <a:pt x="183" y="0"/>
                    <a:pt x="0" y="183"/>
                    <a:pt x="0" y="426"/>
                  </a:cubicBezTo>
                  <a:cubicBezTo>
                    <a:pt x="0" y="669"/>
                    <a:pt x="183" y="851"/>
                    <a:pt x="426" y="851"/>
                  </a:cubicBezTo>
                  <a:cubicBezTo>
                    <a:pt x="639" y="851"/>
                    <a:pt x="851" y="669"/>
                    <a:pt x="851" y="426"/>
                  </a:cubicBezTo>
                  <a:cubicBezTo>
                    <a:pt x="851" y="183"/>
                    <a:pt x="639" y="0"/>
                    <a:pt x="4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4"/>
            <p:cNvSpPr/>
            <p:nvPr/>
          </p:nvSpPr>
          <p:spPr>
            <a:xfrm>
              <a:off x="7084750" y="3776950"/>
              <a:ext cx="21300" cy="21300"/>
            </a:xfrm>
            <a:custGeom>
              <a:avLst/>
              <a:gdLst/>
              <a:ahLst/>
              <a:cxnLst/>
              <a:rect l="l" t="t" r="r" b="b"/>
              <a:pathLst>
                <a:path w="852" h="852" extrusionOk="0">
                  <a:moveTo>
                    <a:pt x="426" y="0"/>
                  </a:moveTo>
                  <a:cubicBezTo>
                    <a:pt x="183" y="0"/>
                    <a:pt x="0" y="183"/>
                    <a:pt x="0" y="426"/>
                  </a:cubicBezTo>
                  <a:cubicBezTo>
                    <a:pt x="0" y="669"/>
                    <a:pt x="183" y="851"/>
                    <a:pt x="426" y="851"/>
                  </a:cubicBezTo>
                  <a:cubicBezTo>
                    <a:pt x="639" y="851"/>
                    <a:pt x="851" y="669"/>
                    <a:pt x="851" y="426"/>
                  </a:cubicBezTo>
                  <a:cubicBezTo>
                    <a:pt x="851" y="183"/>
                    <a:pt x="639" y="0"/>
                    <a:pt x="4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4"/>
            <p:cNvSpPr/>
            <p:nvPr/>
          </p:nvSpPr>
          <p:spPr>
            <a:xfrm>
              <a:off x="7084750" y="3966925"/>
              <a:ext cx="21300" cy="21300"/>
            </a:xfrm>
            <a:custGeom>
              <a:avLst/>
              <a:gdLst/>
              <a:ahLst/>
              <a:cxnLst/>
              <a:rect l="l" t="t" r="r" b="b"/>
              <a:pathLst>
                <a:path w="852" h="852" extrusionOk="0">
                  <a:moveTo>
                    <a:pt x="426" y="0"/>
                  </a:moveTo>
                  <a:cubicBezTo>
                    <a:pt x="183" y="0"/>
                    <a:pt x="0" y="182"/>
                    <a:pt x="0" y="426"/>
                  </a:cubicBezTo>
                  <a:cubicBezTo>
                    <a:pt x="0" y="669"/>
                    <a:pt x="183" y="851"/>
                    <a:pt x="426" y="851"/>
                  </a:cubicBezTo>
                  <a:cubicBezTo>
                    <a:pt x="639" y="851"/>
                    <a:pt x="851" y="669"/>
                    <a:pt x="851" y="426"/>
                  </a:cubicBezTo>
                  <a:cubicBezTo>
                    <a:pt x="851" y="182"/>
                    <a:pt x="639" y="0"/>
                    <a:pt x="4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4"/>
            <p:cNvSpPr/>
            <p:nvPr/>
          </p:nvSpPr>
          <p:spPr>
            <a:xfrm>
              <a:off x="7084750" y="4156125"/>
              <a:ext cx="21300" cy="21300"/>
            </a:xfrm>
            <a:custGeom>
              <a:avLst/>
              <a:gdLst/>
              <a:ahLst/>
              <a:cxnLst/>
              <a:rect l="l" t="t" r="r" b="b"/>
              <a:pathLst>
                <a:path w="852" h="852" extrusionOk="0">
                  <a:moveTo>
                    <a:pt x="426" y="1"/>
                  </a:moveTo>
                  <a:cubicBezTo>
                    <a:pt x="183" y="1"/>
                    <a:pt x="0" y="183"/>
                    <a:pt x="0" y="426"/>
                  </a:cubicBezTo>
                  <a:cubicBezTo>
                    <a:pt x="0" y="639"/>
                    <a:pt x="183" y="852"/>
                    <a:pt x="426" y="852"/>
                  </a:cubicBezTo>
                  <a:cubicBezTo>
                    <a:pt x="639" y="852"/>
                    <a:pt x="851" y="639"/>
                    <a:pt x="851" y="426"/>
                  </a:cubicBezTo>
                  <a:cubicBezTo>
                    <a:pt x="851" y="183"/>
                    <a:pt x="639" y="1"/>
                    <a:pt x="42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4"/>
            <p:cNvSpPr/>
            <p:nvPr/>
          </p:nvSpPr>
          <p:spPr>
            <a:xfrm>
              <a:off x="7084750" y="4346100"/>
              <a:ext cx="21300" cy="21300"/>
            </a:xfrm>
            <a:custGeom>
              <a:avLst/>
              <a:gdLst/>
              <a:ahLst/>
              <a:cxnLst/>
              <a:rect l="l" t="t" r="r" b="b"/>
              <a:pathLst>
                <a:path w="852" h="852" extrusionOk="0">
                  <a:moveTo>
                    <a:pt x="426" y="0"/>
                  </a:moveTo>
                  <a:cubicBezTo>
                    <a:pt x="183" y="0"/>
                    <a:pt x="0" y="183"/>
                    <a:pt x="0" y="426"/>
                  </a:cubicBezTo>
                  <a:cubicBezTo>
                    <a:pt x="0" y="639"/>
                    <a:pt x="183" y="852"/>
                    <a:pt x="426" y="852"/>
                  </a:cubicBezTo>
                  <a:cubicBezTo>
                    <a:pt x="639" y="852"/>
                    <a:pt x="851" y="639"/>
                    <a:pt x="851" y="426"/>
                  </a:cubicBezTo>
                  <a:cubicBezTo>
                    <a:pt x="851" y="183"/>
                    <a:pt x="639" y="0"/>
                    <a:pt x="4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4"/>
            <p:cNvSpPr/>
            <p:nvPr/>
          </p:nvSpPr>
          <p:spPr>
            <a:xfrm>
              <a:off x="7084750" y="4535300"/>
              <a:ext cx="21300" cy="20550"/>
            </a:xfrm>
            <a:custGeom>
              <a:avLst/>
              <a:gdLst/>
              <a:ahLst/>
              <a:cxnLst/>
              <a:rect l="l" t="t" r="r" b="b"/>
              <a:pathLst>
                <a:path w="852" h="822" extrusionOk="0">
                  <a:moveTo>
                    <a:pt x="426" y="1"/>
                  </a:moveTo>
                  <a:cubicBezTo>
                    <a:pt x="183" y="1"/>
                    <a:pt x="0" y="183"/>
                    <a:pt x="0" y="426"/>
                  </a:cubicBezTo>
                  <a:cubicBezTo>
                    <a:pt x="0" y="639"/>
                    <a:pt x="183" y="822"/>
                    <a:pt x="426" y="822"/>
                  </a:cubicBezTo>
                  <a:cubicBezTo>
                    <a:pt x="639" y="822"/>
                    <a:pt x="851" y="639"/>
                    <a:pt x="851" y="426"/>
                  </a:cubicBezTo>
                  <a:cubicBezTo>
                    <a:pt x="851" y="183"/>
                    <a:pt x="639" y="1"/>
                    <a:pt x="42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4"/>
            <p:cNvSpPr/>
            <p:nvPr/>
          </p:nvSpPr>
          <p:spPr>
            <a:xfrm>
              <a:off x="7084750" y="4725275"/>
              <a:ext cx="21300" cy="20550"/>
            </a:xfrm>
            <a:custGeom>
              <a:avLst/>
              <a:gdLst/>
              <a:ahLst/>
              <a:cxnLst/>
              <a:rect l="l" t="t" r="r" b="b"/>
              <a:pathLst>
                <a:path w="852" h="822" extrusionOk="0">
                  <a:moveTo>
                    <a:pt x="426" y="1"/>
                  </a:moveTo>
                  <a:cubicBezTo>
                    <a:pt x="183" y="1"/>
                    <a:pt x="0" y="183"/>
                    <a:pt x="0" y="426"/>
                  </a:cubicBezTo>
                  <a:cubicBezTo>
                    <a:pt x="0" y="639"/>
                    <a:pt x="183" y="822"/>
                    <a:pt x="426" y="822"/>
                  </a:cubicBezTo>
                  <a:cubicBezTo>
                    <a:pt x="639" y="822"/>
                    <a:pt x="851" y="639"/>
                    <a:pt x="851" y="426"/>
                  </a:cubicBezTo>
                  <a:cubicBezTo>
                    <a:pt x="851" y="183"/>
                    <a:pt x="639" y="1"/>
                    <a:pt x="42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4"/>
            <p:cNvSpPr/>
            <p:nvPr/>
          </p:nvSpPr>
          <p:spPr>
            <a:xfrm>
              <a:off x="7084750" y="4915250"/>
              <a:ext cx="21300" cy="20550"/>
            </a:xfrm>
            <a:custGeom>
              <a:avLst/>
              <a:gdLst/>
              <a:ahLst/>
              <a:cxnLst/>
              <a:rect l="l" t="t" r="r" b="b"/>
              <a:pathLst>
                <a:path w="852" h="822" extrusionOk="0">
                  <a:moveTo>
                    <a:pt x="426" y="1"/>
                  </a:moveTo>
                  <a:cubicBezTo>
                    <a:pt x="183" y="1"/>
                    <a:pt x="0" y="183"/>
                    <a:pt x="0" y="426"/>
                  </a:cubicBezTo>
                  <a:cubicBezTo>
                    <a:pt x="0" y="639"/>
                    <a:pt x="183" y="821"/>
                    <a:pt x="426" y="821"/>
                  </a:cubicBezTo>
                  <a:cubicBezTo>
                    <a:pt x="639" y="821"/>
                    <a:pt x="851" y="639"/>
                    <a:pt x="851" y="426"/>
                  </a:cubicBezTo>
                  <a:cubicBezTo>
                    <a:pt x="851" y="183"/>
                    <a:pt x="639" y="1"/>
                    <a:pt x="42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4"/>
            <p:cNvSpPr/>
            <p:nvPr/>
          </p:nvSpPr>
          <p:spPr>
            <a:xfrm>
              <a:off x="7084750" y="5104475"/>
              <a:ext cx="21300" cy="20525"/>
            </a:xfrm>
            <a:custGeom>
              <a:avLst/>
              <a:gdLst/>
              <a:ahLst/>
              <a:cxnLst/>
              <a:rect l="l" t="t" r="r" b="b"/>
              <a:pathLst>
                <a:path w="852" h="821" extrusionOk="0">
                  <a:moveTo>
                    <a:pt x="426" y="0"/>
                  </a:moveTo>
                  <a:cubicBezTo>
                    <a:pt x="183" y="0"/>
                    <a:pt x="0" y="183"/>
                    <a:pt x="0" y="395"/>
                  </a:cubicBezTo>
                  <a:cubicBezTo>
                    <a:pt x="0" y="639"/>
                    <a:pt x="183" y="821"/>
                    <a:pt x="426" y="821"/>
                  </a:cubicBezTo>
                  <a:cubicBezTo>
                    <a:pt x="639" y="821"/>
                    <a:pt x="851" y="639"/>
                    <a:pt x="851" y="395"/>
                  </a:cubicBezTo>
                  <a:cubicBezTo>
                    <a:pt x="851" y="183"/>
                    <a:pt x="639" y="0"/>
                    <a:pt x="4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4"/>
            <p:cNvSpPr/>
            <p:nvPr/>
          </p:nvSpPr>
          <p:spPr>
            <a:xfrm>
              <a:off x="6923650" y="2829350"/>
              <a:ext cx="20550" cy="20550"/>
            </a:xfrm>
            <a:custGeom>
              <a:avLst/>
              <a:gdLst/>
              <a:ahLst/>
              <a:cxnLst/>
              <a:rect l="l" t="t" r="r" b="b"/>
              <a:pathLst>
                <a:path w="822" h="822" extrusionOk="0">
                  <a:moveTo>
                    <a:pt x="396" y="1"/>
                  </a:moveTo>
                  <a:cubicBezTo>
                    <a:pt x="183" y="1"/>
                    <a:pt x="0" y="183"/>
                    <a:pt x="0" y="426"/>
                  </a:cubicBezTo>
                  <a:cubicBezTo>
                    <a:pt x="0" y="639"/>
                    <a:pt x="183" y="822"/>
                    <a:pt x="396" y="822"/>
                  </a:cubicBezTo>
                  <a:cubicBezTo>
                    <a:pt x="639" y="822"/>
                    <a:pt x="821" y="639"/>
                    <a:pt x="821" y="426"/>
                  </a:cubicBezTo>
                  <a:cubicBezTo>
                    <a:pt x="821" y="183"/>
                    <a:pt x="639" y="1"/>
                    <a:pt x="39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4"/>
            <p:cNvSpPr/>
            <p:nvPr/>
          </p:nvSpPr>
          <p:spPr>
            <a:xfrm>
              <a:off x="6923650" y="3019325"/>
              <a:ext cx="20550" cy="20550"/>
            </a:xfrm>
            <a:custGeom>
              <a:avLst/>
              <a:gdLst/>
              <a:ahLst/>
              <a:cxnLst/>
              <a:rect l="l" t="t" r="r" b="b"/>
              <a:pathLst>
                <a:path w="822" h="822" extrusionOk="0">
                  <a:moveTo>
                    <a:pt x="396" y="1"/>
                  </a:moveTo>
                  <a:cubicBezTo>
                    <a:pt x="183" y="1"/>
                    <a:pt x="0" y="183"/>
                    <a:pt x="0" y="426"/>
                  </a:cubicBezTo>
                  <a:cubicBezTo>
                    <a:pt x="0" y="639"/>
                    <a:pt x="183" y="821"/>
                    <a:pt x="396" y="821"/>
                  </a:cubicBezTo>
                  <a:cubicBezTo>
                    <a:pt x="639" y="821"/>
                    <a:pt x="821" y="639"/>
                    <a:pt x="821" y="426"/>
                  </a:cubicBezTo>
                  <a:cubicBezTo>
                    <a:pt x="821" y="183"/>
                    <a:pt x="639" y="1"/>
                    <a:pt x="39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4"/>
            <p:cNvSpPr/>
            <p:nvPr/>
          </p:nvSpPr>
          <p:spPr>
            <a:xfrm>
              <a:off x="6923650" y="3208550"/>
              <a:ext cx="20550" cy="20525"/>
            </a:xfrm>
            <a:custGeom>
              <a:avLst/>
              <a:gdLst/>
              <a:ahLst/>
              <a:cxnLst/>
              <a:rect l="l" t="t" r="r" b="b"/>
              <a:pathLst>
                <a:path w="822" h="821" extrusionOk="0">
                  <a:moveTo>
                    <a:pt x="396" y="0"/>
                  </a:moveTo>
                  <a:cubicBezTo>
                    <a:pt x="183" y="0"/>
                    <a:pt x="0" y="183"/>
                    <a:pt x="0" y="395"/>
                  </a:cubicBezTo>
                  <a:cubicBezTo>
                    <a:pt x="0" y="639"/>
                    <a:pt x="183" y="821"/>
                    <a:pt x="396" y="821"/>
                  </a:cubicBezTo>
                  <a:cubicBezTo>
                    <a:pt x="639" y="821"/>
                    <a:pt x="821" y="639"/>
                    <a:pt x="821" y="395"/>
                  </a:cubicBezTo>
                  <a:cubicBezTo>
                    <a:pt x="821" y="183"/>
                    <a:pt x="639" y="0"/>
                    <a:pt x="39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4"/>
            <p:cNvSpPr/>
            <p:nvPr/>
          </p:nvSpPr>
          <p:spPr>
            <a:xfrm>
              <a:off x="6923650" y="3398525"/>
              <a:ext cx="20550" cy="20525"/>
            </a:xfrm>
            <a:custGeom>
              <a:avLst/>
              <a:gdLst/>
              <a:ahLst/>
              <a:cxnLst/>
              <a:rect l="l" t="t" r="r" b="b"/>
              <a:pathLst>
                <a:path w="822" h="821" extrusionOk="0">
                  <a:moveTo>
                    <a:pt x="396" y="0"/>
                  </a:moveTo>
                  <a:cubicBezTo>
                    <a:pt x="183" y="0"/>
                    <a:pt x="0" y="183"/>
                    <a:pt x="0" y="395"/>
                  </a:cubicBezTo>
                  <a:cubicBezTo>
                    <a:pt x="0" y="638"/>
                    <a:pt x="183" y="821"/>
                    <a:pt x="396" y="821"/>
                  </a:cubicBezTo>
                  <a:cubicBezTo>
                    <a:pt x="639" y="821"/>
                    <a:pt x="821" y="638"/>
                    <a:pt x="821" y="395"/>
                  </a:cubicBezTo>
                  <a:cubicBezTo>
                    <a:pt x="821" y="183"/>
                    <a:pt x="639" y="0"/>
                    <a:pt x="39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4"/>
            <p:cNvSpPr/>
            <p:nvPr/>
          </p:nvSpPr>
          <p:spPr>
            <a:xfrm>
              <a:off x="6923650" y="3588500"/>
              <a:ext cx="20550" cy="20525"/>
            </a:xfrm>
            <a:custGeom>
              <a:avLst/>
              <a:gdLst/>
              <a:ahLst/>
              <a:cxnLst/>
              <a:rect l="l" t="t" r="r" b="b"/>
              <a:pathLst>
                <a:path w="822" h="821" extrusionOk="0">
                  <a:moveTo>
                    <a:pt x="396" y="0"/>
                  </a:moveTo>
                  <a:cubicBezTo>
                    <a:pt x="183" y="0"/>
                    <a:pt x="0" y="152"/>
                    <a:pt x="0" y="395"/>
                  </a:cubicBezTo>
                  <a:cubicBezTo>
                    <a:pt x="0" y="638"/>
                    <a:pt x="183" y="821"/>
                    <a:pt x="396" y="821"/>
                  </a:cubicBezTo>
                  <a:cubicBezTo>
                    <a:pt x="639" y="821"/>
                    <a:pt x="821" y="638"/>
                    <a:pt x="821" y="395"/>
                  </a:cubicBezTo>
                  <a:cubicBezTo>
                    <a:pt x="821" y="182"/>
                    <a:pt x="639" y="0"/>
                    <a:pt x="39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4"/>
            <p:cNvSpPr/>
            <p:nvPr/>
          </p:nvSpPr>
          <p:spPr>
            <a:xfrm>
              <a:off x="6923650" y="3776950"/>
              <a:ext cx="20550" cy="21300"/>
            </a:xfrm>
            <a:custGeom>
              <a:avLst/>
              <a:gdLst/>
              <a:ahLst/>
              <a:cxnLst/>
              <a:rect l="l" t="t" r="r" b="b"/>
              <a:pathLst>
                <a:path w="822" h="852" extrusionOk="0">
                  <a:moveTo>
                    <a:pt x="396" y="0"/>
                  </a:moveTo>
                  <a:cubicBezTo>
                    <a:pt x="183" y="0"/>
                    <a:pt x="0" y="213"/>
                    <a:pt x="0" y="426"/>
                  </a:cubicBezTo>
                  <a:cubicBezTo>
                    <a:pt x="0" y="669"/>
                    <a:pt x="183" y="851"/>
                    <a:pt x="396" y="851"/>
                  </a:cubicBezTo>
                  <a:cubicBezTo>
                    <a:pt x="639" y="851"/>
                    <a:pt x="821" y="669"/>
                    <a:pt x="821" y="426"/>
                  </a:cubicBezTo>
                  <a:cubicBezTo>
                    <a:pt x="821" y="213"/>
                    <a:pt x="639" y="0"/>
                    <a:pt x="39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4"/>
            <p:cNvSpPr/>
            <p:nvPr/>
          </p:nvSpPr>
          <p:spPr>
            <a:xfrm>
              <a:off x="6923650" y="3966925"/>
              <a:ext cx="20550" cy="21300"/>
            </a:xfrm>
            <a:custGeom>
              <a:avLst/>
              <a:gdLst/>
              <a:ahLst/>
              <a:cxnLst/>
              <a:rect l="l" t="t" r="r" b="b"/>
              <a:pathLst>
                <a:path w="822" h="852" extrusionOk="0">
                  <a:moveTo>
                    <a:pt x="396" y="0"/>
                  </a:moveTo>
                  <a:cubicBezTo>
                    <a:pt x="183" y="0"/>
                    <a:pt x="0" y="213"/>
                    <a:pt x="0" y="426"/>
                  </a:cubicBezTo>
                  <a:cubicBezTo>
                    <a:pt x="0" y="669"/>
                    <a:pt x="183" y="851"/>
                    <a:pt x="396" y="851"/>
                  </a:cubicBezTo>
                  <a:cubicBezTo>
                    <a:pt x="639" y="851"/>
                    <a:pt x="821" y="669"/>
                    <a:pt x="821" y="426"/>
                  </a:cubicBezTo>
                  <a:cubicBezTo>
                    <a:pt x="821" y="213"/>
                    <a:pt x="639" y="0"/>
                    <a:pt x="39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4"/>
            <p:cNvSpPr/>
            <p:nvPr/>
          </p:nvSpPr>
          <p:spPr>
            <a:xfrm>
              <a:off x="6923650" y="4156125"/>
              <a:ext cx="20550" cy="21300"/>
            </a:xfrm>
            <a:custGeom>
              <a:avLst/>
              <a:gdLst/>
              <a:ahLst/>
              <a:cxnLst/>
              <a:rect l="l" t="t" r="r" b="b"/>
              <a:pathLst>
                <a:path w="822" h="852" extrusionOk="0">
                  <a:moveTo>
                    <a:pt x="396" y="1"/>
                  </a:moveTo>
                  <a:cubicBezTo>
                    <a:pt x="183" y="1"/>
                    <a:pt x="0" y="183"/>
                    <a:pt x="0" y="426"/>
                  </a:cubicBezTo>
                  <a:cubicBezTo>
                    <a:pt x="0" y="639"/>
                    <a:pt x="183" y="852"/>
                    <a:pt x="396" y="852"/>
                  </a:cubicBezTo>
                  <a:cubicBezTo>
                    <a:pt x="639" y="852"/>
                    <a:pt x="821" y="639"/>
                    <a:pt x="821" y="426"/>
                  </a:cubicBezTo>
                  <a:cubicBezTo>
                    <a:pt x="821" y="183"/>
                    <a:pt x="639" y="1"/>
                    <a:pt x="39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4"/>
            <p:cNvSpPr/>
            <p:nvPr/>
          </p:nvSpPr>
          <p:spPr>
            <a:xfrm>
              <a:off x="6923650" y="4346100"/>
              <a:ext cx="20550" cy="21300"/>
            </a:xfrm>
            <a:custGeom>
              <a:avLst/>
              <a:gdLst/>
              <a:ahLst/>
              <a:cxnLst/>
              <a:rect l="l" t="t" r="r" b="b"/>
              <a:pathLst>
                <a:path w="822" h="852" extrusionOk="0">
                  <a:moveTo>
                    <a:pt x="396" y="0"/>
                  </a:moveTo>
                  <a:cubicBezTo>
                    <a:pt x="183" y="0"/>
                    <a:pt x="0" y="183"/>
                    <a:pt x="0" y="426"/>
                  </a:cubicBezTo>
                  <a:cubicBezTo>
                    <a:pt x="0" y="639"/>
                    <a:pt x="183" y="852"/>
                    <a:pt x="396" y="852"/>
                  </a:cubicBezTo>
                  <a:cubicBezTo>
                    <a:pt x="639" y="852"/>
                    <a:pt x="821" y="639"/>
                    <a:pt x="821" y="426"/>
                  </a:cubicBezTo>
                  <a:cubicBezTo>
                    <a:pt x="821" y="183"/>
                    <a:pt x="639" y="0"/>
                    <a:pt x="39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4"/>
            <p:cNvSpPr/>
            <p:nvPr/>
          </p:nvSpPr>
          <p:spPr>
            <a:xfrm>
              <a:off x="6923650" y="4535300"/>
              <a:ext cx="20550" cy="20550"/>
            </a:xfrm>
            <a:custGeom>
              <a:avLst/>
              <a:gdLst/>
              <a:ahLst/>
              <a:cxnLst/>
              <a:rect l="l" t="t" r="r" b="b"/>
              <a:pathLst>
                <a:path w="822" h="822" extrusionOk="0">
                  <a:moveTo>
                    <a:pt x="396" y="1"/>
                  </a:moveTo>
                  <a:cubicBezTo>
                    <a:pt x="183" y="1"/>
                    <a:pt x="0" y="183"/>
                    <a:pt x="0" y="426"/>
                  </a:cubicBezTo>
                  <a:cubicBezTo>
                    <a:pt x="0" y="639"/>
                    <a:pt x="183" y="822"/>
                    <a:pt x="396" y="822"/>
                  </a:cubicBezTo>
                  <a:cubicBezTo>
                    <a:pt x="639" y="822"/>
                    <a:pt x="821" y="639"/>
                    <a:pt x="821" y="426"/>
                  </a:cubicBezTo>
                  <a:cubicBezTo>
                    <a:pt x="821" y="183"/>
                    <a:pt x="639" y="1"/>
                    <a:pt x="39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4"/>
            <p:cNvSpPr/>
            <p:nvPr/>
          </p:nvSpPr>
          <p:spPr>
            <a:xfrm>
              <a:off x="6923650" y="4725275"/>
              <a:ext cx="20550" cy="20550"/>
            </a:xfrm>
            <a:custGeom>
              <a:avLst/>
              <a:gdLst/>
              <a:ahLst/>
              <a:cxnLst/>
              <a:rect l="l" t="t" r="r" b="b"/>
              <a:pathLst>
                <a:path w="822" h="822" extrusionOk="0">
                  <a:moveTo>
                    <a:pt x="396" y="1"/>
                  </a:moveTo>
                  <a:cubicBezTo>
                    <a:pt x="183" y="1"/>
                    <a:pt x="0" y="183"/>
                    <a:pt x="0" y="426"/>
                  </a:cubicBezTo>
                  <a:cubicBezTo>
                    <a:pt x="0" y="639"/>
                    <a:pt x="183" y="822"/>
                    <a:pt x="396" y="822"/>
                  </a:cubicBezTo>
                  <a:cubicBezTo>
                    <a:pt x="639" y="822"/>
                    <a:pt x="821" y="639"/>
                    <a:pt x="821" y="426"/>
                  </a:cubicBezTo>
                  <a:cubicBezTo>
                    <a:pt x="821" y="183"/>
                    <a:pt x="639" y="1"/>
                    <a:pt x="39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4"/>
            <p:cNvSpPr/>
            <p:nvPr/>
          </p:nvSpPr>
          <p:spPr>
            <a:xfrm>
              <a:off x="6923650" y="4915250"/>
              <a:ext cx="20550" cy="20550"/>
            </a:xfrm>
            <a:custGeom>
              <a:avLst/>
              <a:gdLst/>
              <a:ahLst/>
              <a:cxnLst/>
              <a:rect l="l" t="t" r="r" b="b"/>
              <a:pathLst>
                <a:path w="822" h="822" extrusionOk="0">
                  <a:moveTo>
                    <a:pt x="396" y="1"/>
                  </a:moveTo>
                  <a:cubicBezTo>
                    <a:pt x="183" y="1"/>
                    <a:pt x="0" y="183"/>
                    <a:pt x="0" y="426"/>
                  </a:cubicBezTo>
                  <a:cubicBezTo>
                    <a:pt x="0" y="639"/>
                    <a:pt x="183" y="821"/>
                    <a:pt x="396" y="821"/>
                  </a:cubicBezTo>
                  <a:cubicBezTo>
                    <a:pt x="639" y="821"/>
                    <a:pt x="821" y="639"/>
                    <a:pt x="821" y="426"/>
                  </a:cubicBezTo>
                  <a:cubicBezTo>
                    <a:pt x="821" y="183"/>
                    <a:pt x="639" y="1"/>
                    <a:pt x="39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4"/>
            <p:cNvSpPr/>
            <p:nvPr/>
          </p:nvSpPr>
          <p:spPr>
            <a:xfrm>
              <a:off x="6923650" y="5104475"/>
              <a:ext cx="20550" cy="20525"/>
            </a:xfrm>
            <a:custGeom>
              <a:avLst/>
              <a:gdLst/>
              <a:ahLst/>
              <a:cxnLst/>
              <a:rect l="l" t="t" r="r" b="b"/>
              <a:pathLst>
                <a:path w="822" h="821" extrusionOk="0">
                  <a:moveTo>
                    <a:pt x="396" y="0"/>
                  </a:moveTo>
                  <a:cubicBezTo>
                    <a:pt x="183" y="0"/>
                    <a:pt x="0" y="183"/>
                    <a:pt x="0" y="395"/>
                  </a:cubicBezTo>
                  <a:cubicBezTo>
                    <a:pt x="0" y="639"/>
                    <a:pt x="183" y="821"/>
                    <a:pt x="396" y="821"/>
                  </a:cubicBezTo>
                  <a:cubicBezTo>
                    <a:pt x="639" y="821"/>
                    <a:pt x="821" y="639"/>
                    <a:pt x="821" y="395"/>
                  </a:cubicBezTo>
                  <a:cubicBezTo>
                    <a:pt x="821" y="183"/>
                    <a:pt x="639" y="0"/>
                    <a:pt x="39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3" name="Google Shape;1693;p24"/>
          <p:cNvGrpSpPr/>
          <p:nvPr/>
        </p:nvGrpSpPr>
        <p:grpSpPr>
          <a:xfrm>
            <a:off x="7547925" y="4634375"/>
            <a:ext cx="1225226" cy="331700"/>
            <a:chOff x="7547925" y="4634375"/>
            <a:chExt cx="1225226" cy="331700"/>
          </a:xfrm>
        </p:grpSpPr>
        <p:sp>
          <p:nvSpPr>
            <p:cNvPr id="1694" name="Google Shape;1694;p24"/>
            <p:cNvSpPr/>
            <p:nvPr/>
          </p:nvSpPr>
          <p:spPr>
            <a:xfrm>
              <a:off x="7986251" y="4776375"/>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4"/>
            <p:cNvSpPr/>
            <p:nvPr/>
          </p:nvSpPr>
          <p:spPr>
            <a:xfrm>
              <a:off x="7547925" y="4918375"/>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4"/>
            <p:cNvSpPr/>
            <p:nvPr/>
          </p:nvSpPr>
          <p:spPr>
            <a:xfrm>
              <a:off x="8228971" y="4634375"/>
              <a:ext cx="2310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7" name="Google Shape;1697;p24"/>
          <p:cNvGrpSpPr/>
          <p:nvPr/>
        </p:nvGrpSpPr>
        <p:grpSpPr>
          <a:xfrm>
            <a:off x="-560200" y="3958225"/>
            <a:ext cx="786900" cy="211475"/>
            <a:chOff x="-560200" y="3958225"/>
            <a:chExt cx="786900" cy="211475"/>
          </a:xfrm>
        </p:grpSpPr>
        <p:sp>
          <p:nvSpPr>
            <p:cNvPr id="1698" name="Google Shape;1698;p24"/>
            <p:cNvSpPr/>
            <p:nvPr/>
          </p:nvSpPr>
          <p:spPr>
            <a:xfrm>
              <a:off x="-560200" y="3958225"/>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24"/>
            <p:cNvSpPr/>
            <p:nvPr/>
          </p:nvSpPr>
          <p:spPr>
            <a:xfrm>
              <a:off x="49396" y="4122000"/>
              <a:ext cx="1773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0" name="Google Shape;1700;p24"/>
          <p:cNvGrpSpPr/>
          <p:nvPr/>
        </p:nvGrpSpPr>
        <p:grpSpPr>
          <a:xfrm>
            <a:off x="159475" y="1296575"/>
            <a:ext cx="935450" cy="57774"/>
            <a:chOff x="159475" y="1296575"/>
            <a:chExt cx="935450" cy="57774"/>
          </a:xfrm>
        </p:grpSpPr>
        <p:sp>
          <p:nvSpPr>
            <p:cNvPr id="1701" name="Google Shape;1701;p24"/>
            <p:cNvSpPr/>
            <p:nvPr/>
          </p:nvSpPr>
          <p:spPr>
            <a:xfrm>
              <a:off x="159475" y="1296575"/>
              <a:ext cx="495475" cy="57774"/>
            </a:xfrm>
            <a:custGeom>
              <a:avLst/>
              <a:gdLst/>
              <a:ahLst/>
              <a:cxnLst/>
              <a:rect l="l" t="t" r="r" b="b"/>
              <a:pathLst>
                <a:path w="19819" h="852" extrusionOk="0">
                  <a:moveTo>
                    <a:pt x="0" y="0"/>
                  </a:moveTo>
                  <a:lnTo>
                    <a:pt x="0" y="851"/>
                  </a:lnTo>
                  <a:lnTo>
                    <a:pt x="19818" y="851"/>
                  </a:lnTo>
                  <a:lnTo>
                    <a:pt x="198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4"/>
            <p:cNvSpPr/>
            <p:nvPr/>
          </p:nvSpPr>
          <p:spPr>
            <a:xfrm>
              <a:off x="977100" y="1296575"/>
              <a:ext cx="117825" cy="57774"/>
            </a:xfrm>
            <a:custGeom>
              <a:avLst/>
              <a:gdLst/>
              <a:ahLst/>
              <a:cxnLst/>
              <a:rect l="l" t="t" r="r" b="b"/>
              <a:pathLst>
                <a:path w="4713" h="852" extrusionOk="0">
                  <a:moveTo>
                    <a:pt x="1" y="0"/>
                  </a:moveTo>
                  <a:lnTo>
                    <a:pt x="1" y="851"/>
                  </a:lnTo>
                  <a:lnTo>
                    <a:pt x="4712" y="851"/>
                  </a:lnTo>
                  <a:lnTo>
                    <a:pt x="47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1798"/>
        <p:cNvGrpSpPr/>
        <p:nvPr/>
      </p:nvGrpSpPr>
      <p:grpSpPr>
        <a:xfrm>
          <a:off x="0" y="0"/>
          <a:ext cx="0" cy="0"/>
          <a:chOff x="0" y="0"/>
          <a:chExt cx="0" cy="0"/>
        </a:xfrm>
      </p:grpSpPr>
      <p:sp>
        <p:nvSpPr>
          <p:cNvPr id="1799" name="Google Shape;1799;p26"/>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800" name="Google Shape;1800;p26"/>
          <p:cNvGrpSpPr/>
          <p:nvPr/>
        </p:nvGrpSpPr>
        <p:grpSpPr>
          <a:xfrm rot="5400000">
            <a:off x="7921818" y="-896767"/>
            <a:ext cx="401133" cy="2043183"/>
            <a:chOff x="6482900" y="1354425"/>
            <a:chExt cx="235600" cy="1829825"/>
          </a:xfrm>
        </p:grpSpPr>
        <p:sp>
          <p:nvSpPr>
            <p:cNvPr id="1801" name="Google Shape;1801;p26"/>
            <p:cNvSpPr/>
            <p:nvPr/>
          </p:nvSpPr>
          <p:spPr>
            <a:xfrm>
              <a:off x="6482900" y="1354425"/>
              <a:ext cx="235600" cy="247750"/>
            </a:xfrm>
            <a:custGeom>
              <a:avLst/>
              <a:gdLst/>
              <a:ahLst/>
              <a:cxnLst/>
              <a:rect l="l" t="t" r="r" b="b"/>
              <a:pathLst>
                <a:path w="9424" h="9910" extrusionOk="0">
                  <a:moveTo>
                    <a:pt x="1" y="0"/>
                  </a:moveTo>
                  <a:lnTo>
                    <a:pt x="1" y="517"/>
                  </a:lnTo>
                  <a:lnTo>
                    <a:pt x="9424" y="9909"/>
                  </a:lnTo>
                  <a:lnTo>
                    <a:pt x="9424" y="9362"/>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6"/>
            <p:cNvSpPr/>
            <p:nvPr/>
          </p:nvSpPr>
          <p:spPr>
            <a:xfrm>
              <a:off x="6482900" y="1476000"/>
              <a:ext cx="235600" cy="247750"/>
            </a:xfrm>
            <a:custGeom>
              <a:avLst/>
              <a:gdLst/>
              <a:ahLst/>
              <a:cxnLst/>
              <a:rect l="l" t="t" r="r" b="b"/>
              <a:pathLst>
                <a:path w="9424" h="9910" extrusionOk="0">
                  <a:moveTo>
                    <a:pt x="1" y="0"/>
                  </a:moveTo>
                  <a:lnTo>
                    <a:pt x="1" y="517"/>
                  </a:lnTo>
                  <a:lnTo>
                    <a:pt x="9424" y="9909"/>
                  </a:lnTo>
                  <a:lnTo>
                    <a:pt x="9424" y="9362"/>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6"/>
            <p:cNvSpPr/>
            <p:nvPr/>
          </p:nvSpPr>
          <p:spPr>
            <a:xfrm>
              <a:off x="6482900" y="1597575"/>
              <a:ext cx="235600" cy="248500"/>
            </a:xfrm>
            <a:custGeom>
              <a:avLst/>
              <a:gdLst/>
              <a:ahLst/>
              <a:cxnLst/>
              <a:rect l="l" t="t" r="r" b="b"/>
              <a:pathLst>
                <a:path w="9424" h="9940" extrusionOk="0">
                  <a:moveTo>
                    <a:pt x="1" y="1"/>
                  </a:moveTo>
                  <a:lnTo>
                    <a:pt x="1" y="517"/>
                  </a:lnTo>
                  <a:lnTo>
                    <a:pt x="9424" y="9940"/>
                  </a:lnTo>
                  <a:lnTo>
                    <a:pt x="9424" y="9362"/>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6"/>
            <p:cNvSpPr/>
            <p:nvPr/>
          </p:nvSpPr>
          <p:spPr>
            <a:xfrm>
              <a:off x="6482900" y="1719150"/>
              <a:ext cx="235600" cy="248525"/>
            </a:xfrm>
            <a:custGeom>
              <a:avLst/>
              <a:gdLst/>
              <a:ahLst/>
              <a:cxnLst/>
              <a:rect l="l" t="t" r="r" b="b"/>
              <a:pathLst>
                <a:path w="9424" h="9941" extrusionOk="0">
                  <a:moveTo>
                    <a:pt x="1" y="1"/>
                  </a:moveTo>
                  <a:lnTo>
                    <a:pt x="1" y="518"/>
                  </a:lnTo>
                  <a:lnTo>
                    <a:pt x="9424" y="9940"/>
                  </a:lnTo>
                  <a:lnTo>
                    <a:pt x="9424" y="9363"/>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6"/>
            <p:cNvSpPr/>
            <p:nvPr/>
          </p:nvSpPr>
          <p:spPr>
            <a:xfrm>
              <a:off x="6482900" y="1839975"/>
              <a:ext cx="235600" cy="249275"/>
            </a:xfrm>
            <a:custGeom>
              <a:avLst/>
              <a:gdLst/>
              <a:ahLst/>
              <a:cxnLst/>
              <a:rect l="l" t="t" r="r" b="b"/>
              <a:pathLst>
                <a:path w="9424" h="9971" extrusionOk="0">
                  <a:moveTo>
                    <a:pt x="1" y="1"/>
                  </a:moveTo>
                  <a:lnTo>
                    <a:pt x="1" y="548"/>
                  </a:lnTo>
                  <a:lnTo>
                    <a:pt x="9424" y="9971"/>
                  </a:lnTo>
                  <a:lnTo>
                    <a:pt x="9424" y="945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26"/>
            <p:cNvSpPr/>
            <p:nvPr/>
          </p:nvSpPr>
          <p:spPr>
            <a:xfrm>
              <a:off x="6482900" y="1962325"/>
              <a:ext cx="235600" cy="248500"/>
            </a:xfrm>
            <a:custGeom>
              <a:avLst/>
              <a:gdLst/>
              <a:ahLst/>
              <a:cxnLst/>
              <a:rect l="l" t="t" r="r" b="b"/>
              <a:pathLst>
                <a:path w="9424" h="9940" extrusionOk="0">
                  <a:moveTo>
                    <a:pt x="1" y="1"/>
                  </a:moveTo>
                  <a:lnTo>
                    <a:pt x="1" y="517"/>
                  </a:lnTo>
                  <a:lnTo>
                    <a:pt x="9424" y="9940"/>
                  </a:lnTo>
                  <a:lnTo>
                    <a:pt x="9424" y="9423"/>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6"/>
            <p:cNvSpPr/>
            <p:nvPr/>
          </p:nvSpPr>
          <p:spPr>
            <a:xfrm>
              <a:off x="6482900" y="2083900"/>
              <a:ext cx="235600" cy="248525"/>
            </a:xfrm>
            <a:custGeom>
              <a:avLst/>
              <a:gdLst/>
              <a:ahLst/>
              <a:cxnLst/>
              <a:rect l="l" t="t" r="r" b="b"/>
              <a:pathLst>
                <a:path w="9424" h="9941" extrusionOk="0">
                  <a:moveTo>
                    <a:pt x="1" y="1"/>
                  </a:moveTo>
                  <a:lnTo>
                    <a:pt x="1" y="518"/>
                  </a:lnTo>
                  <a:lnTo>
                    <a:pt x="9424" y="9940"/>
                  </a:lnTo>
                  <a:lnTo>
                    <a:pt x="9424" y="9423"/>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6"/>
            <p:cNvSpPr/>
            <p:nvPr/>
          </p:nvSpPr>
          <p:spPr>
            <a:xfrm>
              <a:off x="6482900" y="2205500"/>
              <a:ext cx="235600" cy="248500"/>
            </a:xfrm>
            <a:custGeom>
              <a:avLst/>
              <a:gdLst/>
              <a:ahLst/>
              <a:cxnLst/>
              <a:rect l="l" t="t" r="r" b="b"/>
              <a:pathLst>
                <a:path w="9424" h="9940" extrusionOk="0">
                  <a:moveTo>
                    <a:pt x="1" y="0"/>
                  </a:moveTo>
                  <a:lnTo>
                    <a:pt x="1" y="547"/>
                  </a:lnTo>
                  <a:lnTo>
                    <a:pt x="9424" y="9939"/>
                  </a:lnTo>
                  <a:lnTo>
                    <a:pt x="9424" y="9423"/>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6"/>
            <p:cNvSpPr/>
            <p:nvPr/>
          </p:nvSpPr>
          <p:spPr>
            <a:xfrm>
              <a:off x="6482900" y="2327825"/>
              <a:ext cx="235600" cy="247750"/>
            </a:xfrm>
            <a:custGeom>
              <a:avLst/>
              <a:gdLst/>
              <a:ahLst/>
              <a:cxnLst/>
              <a:rect l="l" t="t" r="r" b="b"/>
              <a:pathLst>
                <a:path w="9424" h="9910" extrusionOk="0">
                  <a:moveTo>
                    <a:pt x="1" y="1"/>
                  </a:moveTo>
                  <a:lnTo>
                    <a:pt x="1" y="518"/>
                  </a:lnTo>
                  <a:lnTo>
                    <a:pt x="9424" y="9910"/>
                  </a:lnTo>
                  <a:lnTo>
                    <a:pt x="9424" y="9393"/>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6"/>
            <p:cNvSpPr/>
            <p:nvPr/>
          </p:nvSpPr>
          <p:spPr>
            <a:xfrm>
              <a:off x="6482900" y="2449425"/>
              <a:ext cx="235600" cy="247750"/>
            </a:xfrm>
            <a:custGeom>
              <a:avLst/>
              <a:gdLst/>
              <a:ahLst/>
              <a:cxnLst/>
              <a:rect l="l" t="t" r="r" b="b"/>
              <a:pathLst>
                <a:path w="9424" h="9910" extrusionOk="0">
                  <a:moveTo>
                    <a:pt x="1" y="0"/>
                  </a:moveTo>
                  <a:lnTo>
                    <a:pt x="1" y="517"/>
                  </a:lnTo>
                  <a:lnTo>
                    <a:pt x="9424" y="9909"/>
                  </a:lnTo>
                  <a:lnTo>
                    <a:pt x="9424" y="9392"/>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6"/>
            <p:cNvSpPr/>
            <p:nvPr/>
          </p:nvSpPr>
          <p:spPr>
            <a:xfrm>
              <a:off x="6482900" y="2571000"/>
              <a:ext cx="235600" cy="248500"/>
            </a:xfrm>
            <a:custGeom>
              <a:avLst/>
              <a:gdLst/>
              <a:ahLst/>
              <a:cxnLst/>
              <a:rect l="l" t="t" r="r" b="b"/>
              <a:pathLst>
                <a:path w="9424" h="9940" extrusionOk="0">
                  <a:moveTo>
                    <a:pt x="1" y="0"/>
                  </a:moveTo>
                  <a:lnTo>
                    <a:pt x="1" y="517"/>
                  </a:lnTo>
                  <a:lnTo>
                    <a:pt x="9424" y="9940"/>
                  </a:lnTo>
                  <a:lnTo>
                    <a:pt x="9424" y="9393"/>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6"/>
            <p:cNvSpPr/>
            <p:nvPr/>
          </p:nvSpPr>
          <p:spPr>
            <a:xfrm>
              <a:off x="6482900" y="2692575"/>
              <a:ext cx="235600" cy="248525"/>
            </a:xfrm>
            <a:custGeom>
              <a:avLst/>
              <a:gdLst/>
              <a:ahLst/>
              <a:cxnLst/>
              <a:rect l="l" t="t" r="r" b="b"/>
              <a:pathLst>
                <a:path w="9424" h="9941" extrusionOk="0">
                  <a:moveTo>
                    <a:pt x="1" y="1"/>
                  </a:moveTo>
                  <a:lnTo>
                    <a:pt x="1" y="517"/>
                  </a:lnTo>
                  <a:lnTo>
                    <a:pt x="9424" y="9940"/>
                  </a:lnTo>
                  <a:lnTo>
                    <a:pt x="9424" y="9423"/>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6"/>
            <p:cNvSpPr/>
            <p:nvPr/>
          </p:nvSpPr>
          <p:spPr>
            <a:xfrm>
              <a:off x="6482900" y="2814150"/>
              <a:ext cx="235600" cy="248525"/>
            </a:xfrm>
            <a:custGeom>
              <a:avLst/>
              <a:gdLst/>
              <a:ahLst/>
              <a:cxnLst/>
              <a:rect l="l" t="t" r="r" b="b"/>
              <a:pathLst>
                <a:path w="9424" h="9941" extrusionOk="0">
                  <a:moveTo>
                    <a:pt x="1" y="1"/>
                  </a:moveTo>
                  <a:lnTo>
                    <a:pt x="1" y="518"/>
                  </a:lnTo>
                  <a:lnTo>
                    <a:pt x="9424" y="9940"/>
                  </a:lnTo>
                  <a:lnTo>
                    <a:pt x="9424" y="942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6"/>
            <p:cNvSpPr/>
            <p:nvPr/>
          </p:nvSpPr>
          <p:spPr>
            <a:xfrm>
              <a:off x="6482900" y="2935750"/>
              <a:ext cx="235600" cy="248500"/>
            </a:xfrm>
            <a:custGeom>
              <a:avLst/>
              <a:gdLst/>
              <a:ahLst/>
              <a:cxnLst/>
              <a:rect l="l" t="t" r="r" b="b"/>
              <a:pathLst>
                <a:path w="9424" h="9940" extrusionOk="0">
                  <a:moveTo>
                    <a:pt x="1" y="0"/>
                  </a:moveTo>
                  <a:lnTo>
                    <a:pt x="1" y="517"/>
                  </a:lnTo>
                  <a:lnTo>
                    <a:pt x="9424" y="9940"/>
                  </a:lnTo>
                  <a:lnTo>
                    <a:pt x="9424" y="9423"/>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5" name="Google Shape;1815;p26"/>
          <p:cNvSpPr/>
          <p:nvPr/>
        </p:nvSpPr>
        <p:spPr>
          <a:xfrm>
            <a:off x="-26125" y="4952550"/>
            <a:ext cx="495475" cy="57774"/>
          </a:xfrm>
          <a:custGeom>
            <a:avLst/>
            <a:gdLst/>
            <a:ahLst/>
            <a:cxnLst/>
            <a:rect l="l" t="t" r="r" b="b"/>
            <a:pathLst>
              <a:path w="19819" h="852" extrusionOk="0">
                <a:moveTo>
                  <a:pt x="0" y="0"/>
                </a:moveTo>
                <a:lnTo>
                  <a:pt x="0" y="851"/>
                </a:lnTo>
                <a:lnTo>
                  <a:pt x="19818" y="851"/>
                </a:lnTo>
                <a:lnTo>
                  <a:pt x="198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6"/>
          <p:cNvSpPr/>
          <p:nvPr/>
        </p:nvSpPr>
        <p:spPr>
          <a:xfrm>
            <a:off x="296025" y="4820925"/>
            <a:ext cx="495475" cy="57774"/>
          </a:xfrm>
          <a:custGeom>
            <a:avLst/>
            <a:gdLst/>
            <a:ahLst/>
            <a:cxnLst/>
            <a:rect l="l" t="t" r="r" b="b"/>
            <a:pathLst>
              <a:path w="19819" h="852" extrusionOk="0">
                <a:moveTo>
                  <a:pt x="0" y="0"/>
                </a:moveTo>
                <a:lnTo>
                  <a:pt x="0" y="851"/>
                </a:lnTo>
                <a:lnTo>
                  <a:pt x="19818" y="851"/>
                </a:lnTo>
                <a:lnTo>
                  <a:pt x="198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7" name="Google Shape;1817;p26"/>
          <p:cNvGrpSpPr/>
          <p:nvPr/>
        </p:nvGrpSpPr>
        <p:grpSpPr>
          <a:xfrm>
            <a:off x="-312151" y="-417674"/>
            <a:ext cx="1376114" cy="1372512"/>
            <a:chOff x="-24800" y="4736675"/>
            <a:chExt cx="572975" cy="571475"/>
          </a:xfrm>
        </p:grpSpPr>
        <p:sp>
          <p:nvSpPr>
            <p:cNvPr id="1818" name="Google Shape;1818;p26"/>
            <p:cNvSpPr/>
            <p:nvPr/>
          </p:nvSpPr>
          <p:spPr>
            <a:xfrm>
              <a:off x="32175" y="4793675"/>
              <a:ext cx="408100" cy="408075"/>
            </a:xfrm>
            <a:custGeom>
              <a:avLst/>
              <a:gdLst/>
              <a:ahLst/>
              <a:cxnLst/>
              <a:rect l="l" t="t" r="r" b="b"/>
              <a:pathLst>
                <a:path w="16324" h="16323" extrusionOk="0">
                  <a:moveTo>
                    <a:pt x="16019" y="0"/>
                  </a:moveTo>
                  <a:lnTo>
                    <a:pt x="1" y="16019"/>
                  </a:lnTo>
                  <a:cubicBezTo>
                    <a:pt x="62" y="16140"/>
                    <a:pt x="153" y="16201"/>
                    <a:pt x="214" y="16323"/>
                  </a:cubicBezTo>
                  <a:lnTo>
                    <a:pt x="16323" y="213"/>
                  </a:lnTo>
                  <a:cubicBezTo>
                    <a:pt x="16262" y="152"/>
                    <a:pt x="16141" y="61"/>
                    <a:pt x="160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6"/>
            <p:cNvSpPr/>
            <p:nvPr/>
          </p:nvSpPr>
          <p:spPr>
            <a:xfrm>
              <a:off x="-16450" y="4745050"/>
              <a:ext cx="359450" cy="359450"/>
            </a:xfrm>
            <a:custGeom>
              <a:avLst/>
              <a:gdLst/>
              <a:ahLst/>
              <a:cxnLst/>
              <a:rect l="l" t="t" r="r" b="b"/>
              <a:pathLst>
                <a:path w="14378" h="14378" extrusionOk="0">
                  <a:moveTo>
                    <a:pt x="13952" y="0"/>
                  </a:moveTo>
                  <a:lnTo>
                    <a:pt x="0" y="13952"/>
                  </a:lnTo>
                  <a:cubicBezTo>
                    <a:pt x="31" y="14104"/>
                    <a:pt x="61" y="14225"/>
                    <a:pt x="122" y="14377"/>
                  </a:cubicBezTo>
                  <a:lnTo>
                    <a:pt x="14378" y="122"/>
                  </a:lnTo>
                  <a:cubicBezTo>
                    <a:pt x="14226" y="91"/>
                    <a:pt x="14104" y="31"/>
                    <a:pt x="139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6"/>
            <p:cNvSpPr/>
            <p:nvPr/>
          </p:nvSpPr>
          <p:spPr>
            <a:xfrm>
              <a:off x="13175" y="4774675"/>
              <a:ext cx="398975" cy="398975"/>
            </a:xfrm>
            <a:custGeom>
              <a:avLst/>
              <a:gdLst/>
              <a:ahLst/>
              <a:cxnLst/>
              <a:rect l="l" t="t" r="r" b="b"/>
              <a:pathLst>
                <a:path w="15959" h="15959" extrusionOk="0">
                  <a:moveTo>
                    <a:pt x="15655" y="1"/>
                  </a:moveTo>
                  <a:lnTo>
                    <a:pt x="1" y="15654"/>
                  </a:lnTo>
                  <a:cubicBezTo>
                    <a:pt x="62" y="15776"/>
                    <a:pt x="92" y="15867"/>
                    <a:pt x="183" y="15958"/>
                  </a:cubicBezTo>
                  <a:lnTo>
                    <a:pt x="15959" y="183"/>
                  </a:lnTo>
                  <a:cubicBezTo>
                    <a:pt x="15837" y="122"/>
                    <a:pt x="15715" y="61"/>
                    <a:pt x="156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6"/>
            <p:cNvSpPr/>
            <p:nvPr/>
          </p:nvSpPr>
          <p:spPr>
            <a:xfrm>
              <a:off x="-4300" y="4757200"/>
              <a:ext cx="383025" cy="383000"/>
            </a:xfrm>
            <a:custGeom>
              <a:avLst/>
              <a:gdLst/>
              <a:ahLst/>
              <a:cxnLst/>
              <a:rect l="l" t="t" r="r" b="b"/>
              <a:pathLst>
                <a:path w="15321" h="15320" extrusionOk="0">
                  <a:moveTo>
                    <a:pt x="14986" y="0"/>
                  </a:moveTo>
                  <a:lnTo>
                    <a:pt x="1" y="14985"/>
                  </a:lnTo>
                  <a:cubicBezTo>
                    <a:pt x="31" y="15107"/>
                    <a:pt x="122" y="15198"/>
                    <a:pt x="153" y="15320"/>
                  </a:cubicBezTo>
                  <a:lnTo>
                    <a:pt x="15320" y="152"/>
                  </a:lnTo>
                  <a:cubicBezTo>
                    <a:pt x="15199" y="122"/>
                    <a:pt x="15107" y="61"/>
                    <a:pt x="149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6"/>
            <p:cNvSpPr/>
            <p:nvPr/>
          </p:nvSpPr>
          <p:spPr>
            <a:xfrm>
              <a:off x="-24050" y="4738200"/>
              <a:ext cx="326025" cy="326025"/>
            </a:xfrm>
            <a:custGeom>
              <a:avLst/>
              <a:gdLst/>
              <a:ahLst/>
              <a:cxnLst/>
              <a:rect l="l" t="t" r="r" b="b"/>
              <a:pathLst>
                <a:path w="13041" h="13041" extrusionOk="0">
                  <a:moveTo>
                    <a:pt x="12584" y="1"/>
                  </a:moveTo>
                  <a:lnTo>
                    <a:pt x="0" y="12584"/>
                  </a:lnTo>
                  <a:cubicBezTo>
                    <a:pt x="0" y="12736"/>
                    <a:pt x="31" y="12888"/>
                    <a:pt x="31" y="13040"/>
                  </a:cubicBezTo>
                  <a:lnTo>
                    <a:pt x="13040" y="61"/>
                  </a:lnTo>
                  <a:cubicBezTo>
                    <a:pt x="12888" y="1"/>
                    <a:pt x="12736" y="1"/>
                    <a:pt x="125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6"/>
            <p:cNvSpPr/>
            <p:nvPr/>
          </p:nvSpPr>
          <p:spPr>
            <a:xfrm>
              <a:off x="55750" y="4817225"/>
              <a:ext cx="410350" cy="410375"/>
            </a:xfrm>
            <a:custGeom>
              <a:avLst/>
              <a:gdLst/>
              <a:ahLst/>
              <a:cxnLst/>
              <a:rect l="l" t="t" r="r" b="b"/>
              <a:pathLst>
                <a:path w="16414" h="16415" extrusionOk="0">
                  <a:moveTo>
                    <a:pt x="16201" y="1"/>
                  </a:moveTo>
                  <a:lnTo>
                    <a:pt x="0" y="16202"/>
                  </a:lnTo>
                  <a:lnTo>
                    <a:pt x="122" y="16293"/>
                  </a:lnTo>
                  <a:lnTo>
                    <a:pt x="213" y="16414"/>
                  </a:lnTo>
                  <a:lnTo>
                    <a:pt x="16414" y="244"/>
                  </a:lnTo>
                  <a:cubicBezTo>
                    <a:pt x="16414" y="183"/>
                    <a:pt x="16353" y="153"/>
                    <a:pt x="16292" y="122"/>
                  </a:cubicBezTo>
                  <a:lnTo>
                    <a:pt x="162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6"/>
            <p:cNvSpPr/>
            <p:nvPr/>
          </p:nvSpPr>
          <p:spPr>
            <a:xfrm>
              <a:off x="-24800" y="4736675"/>
              <a:ext cx="280425" cy="280425"/>
            </a:xfrm>
            <a:custGeom>
              <a:avLst/>
              <a:gdLst/>
              <a:ahLst/>
              <a:cxnLst/>
              <a:rect l="l" t="t" r="r" b="b"/>
              <a:pathLst>
                <a:path w="11217" h="11217" extrusionOk="0">
                  <a:moveTo>
                    <a:pt x="11216" y="1"/>
                  </a:moveTo>
                  <a:cubicBezTo>
                    <a:pt x="11003" y="1"/>
                    <a:pt x="10851" y="1"/>
                    <a:pt x="10669" y="31"/>
                  </a:cubicBezTo>
                  <a:lnTo>
                    <a:pt x="30" y="10670"/>
                  </a:lnTo>
                  <a:cubicBezTo>
                    <a:pt x="30" y="10852"/>
                    <a:pt x="0" y="11004"/>
                    <a:pt x="0" y="11217"/>
                  </a:cubicBezTo>
                  <a:lnTo>
                    <a:pt x="112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6"/>
            <p:cNvSpPr/>
            <p:nvPr/>
          </p:nvSpPr>
          <p:spPr>
            <a:xfrm>
              <a:off x="-18725" y="4743525"/>
              <a:ext cx="217350" cy="216600"/>
            </a:xfrm>
            <a:custGeom>
              <a:avLst/>
              <a:gdLst/>
              <a:ahLst/>
              <a:cxnLst/>
              <a:rect l="l" t="t" r="r" b="b"/>
              <a:pathLst>
                <a:path w="8694" h="8664" extrusionOk="0">
                  <a:moveTo>
                    <a:pt x="8693" y="0"/>
                  </a:moveTo>
                  <a:lnTo>
                    <a:pt x="8693" y="0"/>
                  </a:lnTo>
                  <a:cubicBezTo>
                    <a:pt x="8450" y="31"/>
                    <a:pt x="8207" y="92"/>
                    <a:pt x="7994" y="183"/>
                  </a:cubicBezTo>
                  <a:lnTo>
                    <a:pt x="213" y="7964"/>
                  </a:lnTo>
                  <a:cubicBezTo>
                    <a:pt x="122" y="8207"/>
                    <a:pt x="61" y="8420"/>
                    <a:pt x="0" y="8663"/>
                  </a:cubicBezTo>
                  <a:lnTo>
                    <a:pt x="86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6"/>
            <p:cNvSpPr/>
            <p:nvPr/>
          </p:nvSpPr>
          <p:spPr>
            <a:xfrm>
              <a:off x="267750" y="5029250"/>
              <a:ext cx="280425" cy="278900"/>
            </a:xfrm>
            <a:custGeom>
              <a:avLst/>
              <a:gdLst/>
              <a:ahLst/>
              <a:cxnLst/>
              <a:rect l="l" t="t" r="r" b="b"/>
              <a:pathLst>
                <a:path w="11217" h="11156" extrusionOk="0">
                  <a:moveTo>
                    <a:pt x="11216" y="0"/>
                  </a:moveTo>
                  <a:lnTo>
                    <a:pt x="0" y="11155"/>
                  </a:lnTo>
                  <a:cubicBezTo>
                    <a:pt x="183" y="11155"/>
                    <a:pt x="335" y="11155"/>
                    <a:pt x="517" y="11125"/>
                  </a:cubicBezTo>
                  <a:lnTo>
                    <a:pt x="11156" y="517"/>
                  </a:lnTo>
                  <a:cubicBezTo>
                    <a:pt x="11156" y="334"/>
                    <a:pt x="11216" y="182"/>
                    <a:pt x="112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6"/>
            <p:cNvSpPr/>
            <p:nvPr/>
          </p:nvSpPr>
          <p:spPr>
            <a:xfrm>
              <a:off x="219875" y="4981375"/>
              <a:ext cx="326025" cy="325250"/>
            </a:xfrm>
            <a:custGeom>
              <a:avLst/>
              <a:gdLst/>
              <a:ahLst/>
              <a:cxnLst/>
              <a:rect l="l" t="t" r="r" b="b"/>
              <a:pathLst>
                <a:path w="13041" h="13010" extrusionOk="0">
                  <a:moveTo>
                    <a:pt x="13010" y="0"/>
                  </a:moveTo>
                  <a:lnTo>
                    <a:pt x="1" y="12979"/>
                  </a:lnTo>
                  <a:cubicBezTo>
                    <a:pt x="152" y="13009"/>
                    <a:pt x="304" y="13009"/>
                    <a:pt x="456" y="13009"/>
                  </a:cubicBezTo>
                  <a:lnTo>
                    <a:pt x="13040" y="456"/>
                  </a:lnTo>
                  <a:cubicBezTo>
                    <a:pt x="13040" y="304"/>
                    <a:pt x="13010" y="152"/>
                    <a:pt x="130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6"/>
            <p:cNvSpPr/>
            <p:nvPr/>
          </p:nvSpPr>
          <p:spPr>
            <a:xfrm>
              <a:off x="13950" y="4775425"/>
              <a:ext cx="101850" cy="101850"/>
            </a:xfrm>
            <a:custGeom>
              <a:avLst/>
              <a:gdLst/>
              <a:ahLst/>
              <a:cxnLst/>
              <a:rect l="l" t="t" r="r" b="b"/>
              <a:pathLst>
                <a:path w="4074" h="4074" extrusionOk="0">
                  <a:moveTo>
                    <a:pt x="4073" y="1"/>
                  </a:moveTo>
                  <a:lnTo>
                    <a:pt x="4073" y="1"/>
                  </a:lnTo>
                  <a:cubicBezTo>
                    <a:pt x="3253" y="487"/>
                    <a:pt x="2462" y="1065"/>
                    <a:pt x="1794" y="1794"/>
                  </a:cubicBezTo>
                  <a:cubicBezTo>
                    <a:pt x="1095" y="2463"/>
                    <a:pt x="487" y="3253"/>
                    <a:pt x="0" y="4074"/>
                  </a:cubicBezTo>
                  <a:lnTo>
                    <a:pt x="4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6"/>
            <p:cNvSpPr/>
            <p:nvPr/>
          </p:nvSpPr>
          <p:spPr>
            <a:xfrm>
              <a:off x="324750" y="5086225"/>
              <a:ext cx="216575" cy="215850"/>
            </a:xfrm>
            <a:custGeom>
              <a:avLst/>
              <a:gdLst/>
              <a:ahLst/>
              <a:cxnLst/>
              <a:rect l="l" t="t" r="r" b="b"/>
              <a:pathLst>
                <a:path w="8663" h="8634" extrusionOk="0">
                  <a:moveTo>
                    <a:pt x="8663" y="1"/>
                  </a:moveTo>
                  <a:lnTo>
                    <a:pt x="0" y="8633"/>
                  </a:lnTo>
                  <a:cubicBezTo>
                    <a:pt x="213" y="8572"/>
                    <a:pt x="456" y="8511"/>
                    <a:pt x="669" y="8420"/>
                  </a:cubicBezTo>
                  <a:lnTo>
                    <a:pt x="8481" y="669"/>
                  </a:lnTo>
                  <a:cubicBezTo>
                    <a:pt x="8541" y="457"/>
                    <a:pt x="8572" y="213"/>
                    <a:pt x="86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6"/>
            <p:cNvSpPr/>
            <p:nvPr/>
          </p:nvSpPr>
          <p:spPr>
            <a:xfrm>
              <a:off x="406050" y="5167550"/>
              <a:ext cx="101850" cy="101850"/>
            </a:xfrm>
            <a:custGeom>
              <a:avLst/>
              <a:gdLst/>
              <a:ahLst/>
              <a:cxnLst/>
              <a:rect l="l" t="t" r="r" b="b"/>
              <a:pathLst>
                <a:path w="4074" h="4074" extrusionOk="0">
                  <a:moveTo>
                    <a:pt x="4073" y="0"/>
                  </a:moveTo>
                  <a:lnTo>
                    <a:pt x="0" y="4073"/>
                  </a:lnTo>
                  <a:cubicBezTo>
                    <a:pt x="821" y="3587"/>
                    <a:pt x="1611" y="3009"/>
                    <a:pt x="2280" y="2280"/>
                  </a:cubicBezTo>
                  <a:cubicBezTo>
                    <a:pt x="2979" y="1611"/>
                    <a:pt x="3587" y="821"/>
                    <a:pt x="40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6"/>
            <p:cNvSpPr/>
            <p:nvPr/>
          </p:nvSpPr>
          <p:spPr>
            <a:xfrm>
              <a:off x="111200" y="4872700"/>
              <a:ext cx="398975" cy="398975"/>
            </a:xfrm>
            <a:custGeom>
              <a:avLst/>
              <a:gdLst/>
              <a:ahLst/>
              <a:cxnLst/>
              <a:rect l="l" t="t" r="r" b="b"/>
              <a:pathLst>
                <a:path w="15959" h="15959" extrusionOk="0">
                  <a:moveTo>
                    <a:pt x="15746" y="1"/>
                  </a:moveTo>
                  <a:lnTo>
                    <a:pt x="1" y="15745"/>
                  </a:lnTo>
                  <a:cubicBezTo>
                    <a:pt x="92" y="15837"/>
                    <a:pt x="214" y="15867"/>
                    <a:pt x="305" y="15958"/>
                  </a:cubicBezTo>
                  <a:lnTo>
                    <a:pt x="15959" y="305"/>
                  </a:lnTo>
                  <a:cubicBezTo>
                    <a:pt x="15867" y="183"/>
                    <a:pt x="15837" y="61"/>
                    <a:pt x="157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6"/>
            <p:cNvSpPr/>
            <p:nvPr/>
          </p:nvSpPr>
          <p:spPr>
            <a:xfrm>
              <a:off x="81575" y="4843075"/>
              <a:ext cx="408075" cy="408075"/>
            </a:xfrm>
            <a:custGeom>
              <a:avLst/>
              <a:gdLst/>
              <a:ahLst/>
              <a:cxnLst/>
              <a:rect l="l" t="t" r="r" b="b"/>
              <a:pathLst>
                <a:path w="16323" h="16323" extrusionOk="0">
                  <a:moveTo>
                    <a:pt x="16110" y="0"/>
                  </a:moveTo>
                  <a:lnTo>
                    <a:pt x="0" y="16110"/>
                  </a:lnTo>
                  <a:cubicBezTo>
                    <a:pt x="61" y="16171"/>
                    <a:pt x="183" y="16262"/>
                    <a:pt x="304" y="16323"/>
                  </a:cubicBezTo>
                  <a:lnTo>
                    <a:pt x="16323" y="304"/>
                  </a:lnTo>
                  <a:cubicBezTo>
                    <a:pt x="16262" y="183"/>
                    <a:pt x="16171" y="122"/>
                    <a:pt x="161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6"/>
            <p:cNvSpPr/>
            <p:nvPr/>
          </p:nvSpPr>
          <p:spPr>
            <a:xfrm>
              <a:off x="179600" y="4941100"/>
              <a:ext cx="358700" cy="358675"/>
            </a:xfrm>
            <a:custGeom>
              <a:avLst/>
              <a:gdLst/>
              <a:ahLst/>
              <a:cxnLst/>
              <a:rect l="l" t="t" r="r" b="b"/>
              <a:pathLst>
                <a:path w="14348" h="14347" extrusionOk="0">
                  <a:moveTo>
                    <a:pt x="14226" y="0"/>
                  </a:moveTo>
                  <a:lnTo>
                    <a:pt x="1" y="14225"/>
                  </a:lnTo>
                  <a:cubicBezTo>
                    <a:pt x="92" y="14286"/>
                    <a:pt x="244" y="14316"/>
                    <a:pt x="396" y="14347"/>
                  </a:cubicBezTo>
                  <a:lnTo>
                    <a:pt x="14347" y="395"/>
                  </a:lnTo>
                  <a:cubicBezTo>
                    <a:pt x="14317" y="243"/>
                    <a:pt x="14287" y="152"/>
                    <a:pt x="142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6"/>
            <p:cNvSpPr/>
            <p:nvPr/>
          </p:nvSpPr>
          <p:spPr>
            <a:xfrm>
              <a:off x="143125" y="4904625"/>
              <a:ext cx="383000" cy="383000"/>
            </a:xfrm>
            <a:custGeom>
              <a:avLst/>
              <a:gdLst/>
              <a:ahLst/>
              <a:cxnLst/>
              <a:rect l="l" t="t" r="r" b="b"/>
              <a:pathLst>
                <a:path w="15320" h="15320" extrusionOk="0">
                  <a:moveTo>
                    <a:pt x="15168" y="0"/>
                  </a:moveTo>
                  <a:lnTo>
                    <a:pt x="1" y="15168"/>
                  </a:lnTo>
                  <a:cubicBezTo>
                    <a:pt x="122" y="15198"/>
                    <a:pt x="213" y="15289"/>
                    <a:pt x="335" y="15320"/>
                  </a:cubicBezTo>
                  <a:lnTo>
                    <a:pt x="15320" y="335"/>
                  </a:lnTo>
                  <a:cubicBezTo>
                    <a:pt x="15290" y="243"/>
                    <a:pt x="15198" y="122"/>
                    <a:pt x="151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5" name="Google Shape;1835;p26"/>
          <p:cNvSpPr/>
          <p:nvPr/>
        </p:nvSpPr>
        <p:spPr>
          <a:xfrm>
            <a:off x="791500" y="4952550"/>
            <a:ext cx="117825" cy="57774"/>
          </a:xfrm>
          <a:custGeom>
            <a:avLst/>
            <a:gdLst/>
            <a:ahLst/>
            <a:cxnLst/>
            <a:rect l="l" t="t" r="r" b="b"/>
            <a:pathLst>
              <a:path w="4713" h="852" extrusionOk="0">
                <a:moveTo>
                  <a:pt x="1" y="0"/>
                </a:moveTo>
                <a:lnTo>
                  <a:pt x="1" y="851"/>
                </a:lnTo>
                <a:lnTo>
                  <a:pt x="4712" y="851"/>
                </a:lnTo>
                <a:lnTo>
                  <a:pt x="47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973"/>
        <p:cNvGrpSpPr/>
        <p:nvPr/>
      </p:nvGrpSpPr>
      <p:grpSpPr>
        <a:xfrm>
          <a:off x="0" y="0"/>
          <a:ext cx="0" cy="0"/>
          <a:chOff x="0" y="0"/>
          <a:chExt cx="0" cy="0"/>
        </a:xfrm>
      </p:grpSpPr>
      <p:grpSp>
        <p:nvGrpSpPr>
          <p:cNvPr id="1974" name="Google Shape;1974;p29"/>
          <p:cNvGrpSpPr/>
          <p:nvPr/>
        </p:nvGrpSpPr>
        <p:grpSpPr>
          <a:xfrm rot="5400000">
            <a:off x="971546" y="-1566473"/>
            <a:ext cx="733566" cy="3469376"/>
            <a:chOff x="-1092529" y="1167363"/>
            <a:chExt cx="492558" cy="2329534"/>
          </a:xfrm>
        </p:grpSpPr>
        <p:sp>
          <p:nvSpPr>
            <p:cNvPr id="1975" name="Google Shape;1975;p29"/>
            <p:cNvSpPr/>
            <p:nvPr/>
          </p:nvSpPr>
          <p:spPr>
            <a:xfrm>
              <a:off x="-1092529" y="1167363"/>
              <a:ext cx="492558" cy="492558"/>
            </a:xfrm>
            <a:custGeom>
              <a:avLst/>
              <a:gdLst/>
              <a:ahLst/>
              <a:cxnLst/>
              <a:rect l="l" t="t" r="r" b="b"/>
              <a:pathLst>
                <a:path w="43445" h="43445" fill="none" extrusionOk="0">
                  <a:moveTo>
                    <a:pt x="43444" y="43445"/>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9"/>
            <p:cNvSpPr/>
            <p:nvPr/>
          </p:nvSpPr>
          <p:spPr>
            <a:xfrm>
              <a:off x="-1092529" y="1290347"/>
              <a:ext cx="492558" cy="493147"/>
            </a:xfrm>
            <a:custGeom>
              <a:avLst/>
              <a:gdLst/>
              <a:ahLst/>
              <a:cxnLst/>
              <a:rect l="l" t="t" r="r" b="b"/>
              <a:pathLst>
                <a:path w="43445" h="43497" fill="none" extrusionOk="0">
                  <a:moveTo>
                    <a:pt x="43444" y="43497"/>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9"/>
            <p:cNvSpPr/>
            <p:nvPr/>
          </p:nvSpPr>
          <p:spPr>
            <a:xfrm>
              <a:off x="-1092529" y="1411564"/>
              <a:ext cx="492558" cy="492546"/>
            </a:xfrm>
            <a:custGeom>
              <a:avLst/>
              <a:gdLst/>
              <a:ahLst/>
              <a:cxnLst/>
              <a:rect l="l" t="t" r="r" b="b"/>
              <a:pathLst>
                <a:path w="43445" h="43444" fill="none" extrusionOk="0">
                  <a:moveTo>
                    <a:pt x="43444" y="43444"/>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29"/>
            <p:cNvSpPr/>
            <p:nvPr/>
          </p:nvSpPr>
          <p:spPr>
            <a:xfrm>
              <a:off x="-1092529" y="1534549"/>
              <a:ext cx="492558" cy="492546"/>
            </a:xfrm>
            <a:custGeom>
              <a:avLst/>
              <a:gdLst/>
              <a:ahLst/>
              <a:cxnLst/>
              <a:rect l="l" t="t" r="r" b="b"/>
              <a:pathLst>
                <a:path w="43445" h="43444" fill="none" extrusionOk="0">
                  <a:moveTo>
                    <a:pt x="43444" y="43444"/>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29"/>
            <p:cNvSpPr/>
            <p:nvPr/>
          </p:nvSpPr>
          <p:spPr>
            <a:xfrm>
              <a:off x="-1092529" y="1655164"/>
              <a:ext cx="492558" cy="492558"/>
            </a:xfrm>
            <a:custGeom>
              <a:avLst/>
              <a:gdLst/>
              <a:ahLst/>
              <a:cxnLst/>
              <a:rect l="l" t="t" r="r" b="b"/>
              <a:pathLst>
                <a:path w="43445" h="43445" fill="none" extrusionOk="0">
                  <a:moveTo>
                    <a:pt x="43444" y="43444"/>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29"/>
            <p:cNvSpPr/>
            <p:nvPr/>
          </p:nvSpPr>
          <p:spPr>
            <a:xfrm>
              <a:off x="-1092529" y="1778149"/>
              <a:ext cx="492558" cy="493147"/>
            </a:xfrm>
            <a:custGeom>
              <a:avLst/>
              <a:gdLst/>
              <a:ahLst/>
              <a:cxnLst/>
              <a:rect l="l" t="t" r="r" b="b"/>
              <a:pathLst>
                <a:path w="43445" h="43497" fill="none" extrusionOk="0">
                  <a:moveTo>
                    <a:pt x="43444" y="43496"/>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29"/>
            <p:cNvSpPr/>
            <p:nvPr/>
          </p:nvSpPr>
          <p:spPr>
            <a:xfrm>
              <a:off x="-1092529" y="1899354"/>
              <a:ext cx="492558" cy="492558"/>
            </a:xfrm>
            <a:custGeom>
              <a:avLst/>
              <a:gdLst/>
              <a:ahLst/>
              <a:cxnLst/>
              <a:rect l="l" t="t" r="r" b="b"/>
              <a:pathLst>
                <a:path w="43445" h="43445" fill="none" extrusionOk="0">
                  <a:moveTo>
                    <a:pt x="43444" y="43444"/>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29"/>
            <p:cNvSpPr/>
            <p:nvPr/>
          </p:nvSpPr>
          <p:spPr>
            <a:xfrm>
              <a:off x="-1092529" y="2022339"/>
              <a:ext cx="492558" cy="492558"/>
            </a:xfrm>
            <a:custGeom>
              <a:avLst/>
              <a:gdLst/>
              <a:ahLst/>
              <a:cxnLst/>
              <a:rect l="l" t="t" r="r" b="b"/>
              <a:pathLst>
                <a:path w="43445" h="43445" fill="none" extrusionOk="0">
                  <a:moveTo>
                    <a:pt x="43444" y="43444"/>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9"/>
            <p:cNvSpPr/>
            <p:nvPr/>
          </p:nvSpPr>
          <p:spPr>
            <a:xfrm>
              <a:off x="-1092529" y="2149363"/>
              <a:ext cx="492558" cy="492558"/>
            </a:xfrm>
            <a:custGeom>
              <a:avLst/>
              <a:gdLst/>
              <a:ahLst/>
              <a:cxnLst/>
              <a:rect l="l" t="t" r="r" b="b"/>
              <a:pathLst>
                <a:path w="43445" h="43445" fill="none" extrusionOk="0">
                  <a:moveTo>
                    <a:pt x="43444" y="43445"/>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29"/>
            <p:cNvSpPr/>
            <p:nvPr/>
          </p:nvSpPr>
          <p:spPr>
            <a:xfrm>
              <a:off x="-1092529" y="2272347"/>
              <a:ext cx="492558" cy="493147"/>
            </a:xfrm>
            <a:custGeom>
              <a:avLst/>
              <a:gdLst/>
              <a:ahLst/>
              <a:cxnLst/>
              <a:rect l="l" t="t" r="r" b="b"/>
              <a:pathLst>
                <a:path w="43445" h="43497" fill="none" extrusionOk="0">
                  <a:moveTo>
                    <a:pt x="43444" y="43497"/>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9"/>
            <p:cNvSpPr/>
            <p:nvPr/>
          </p:nvSpPr>
          <p:spPr>
            <a:xfrm>
              <a:off x="-1092529" y="2393564"/>
              <a:ext cx="492558" cy="492546"/>
            </a:xfrm>
            <a:custGeom>
              <a:avLst/>
              <a:gdLst/>
              <a:ahLst/>
              <a:cxnLst/>
              <a:rect l="l" t="t" r="r" b="b"/>
              <a:pathLst>
                <a:path w="43445" h="43444" fill="none" extrusionOk="0">
                  <a:moveTo>
                    <a:pt x="43444" y="43444"/>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9"/>
            <p:cNvSpPr/>
            <p:nvPr/>
          </p:nvSpPr>
          <p:spPr>
            <a:xfrm>
              <a:off x="-1092529" y="2516549"/>
              <a:ext cx="492558" cy="492546"/>
            </a:xfrm>
            <a:custGeom>
              <a:avLst/>
              <a:gdLst/>
              <a:ahLst/>
              <a:cxnLst/>
              <a:rect l="l" t="t" r="r" b="b"/>
              <a:pathLst>
                <a:path w="43445" h="43444" fill="none" extrusionOk="0">
                  <a:moveTo>
                    <a:pt x="43444" y="43444"/>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9"/>
            <p:cNvSpPr/>
            <p:nvPr/>
          </p:nvSpPr>
          <p:spPr>
            <a:xfrm>
              <a:off x="-1092529" y="2637164"/>
              <a:ext cx="492558" cy="492558"/>
            </a:xfrm>
            <a:custGeom>
              <a:avLst/>
              <a:gdLst/>
              <a:ahLst/>
              <a:cxnLst/>
              <a:rect l="l" t="t" r="r" b="b"/>
              <a:pathLst>
                <a:path w="43445" h="43445" fill="none" extrusionOk="0">
                  <a:moveTo>
                    <a:pt x="43444" y="43444"/>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9"/>
            <p:cNvSpPr/>
            <p:nvPr/>
          </p:nvSpPr>
          <p:spPr>
            <a:xfrm>
              <a:off x="-1092529" y="2760149"/>
              <a:ext cx="492558" cy="493147"/>
            </a:xfrm>
            <a:custGeom>
              <a:avLst/>
              <a:gdLst/>
              <a:ahLst/>
              <a:cxnLst/>
              <a:rect l="l" t="t" r="r" b="b"/>
              <a:pathLst>
                <a:path w="43445" h="43497" fill="none" extrusionOk="0">
                  <a:moveTo>
                    <a:pt x="43444" y="43496"/>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9"/>
            <p:cNvSpPr/>
            <p:nvPr/>
          </p:nvSpPr>
          <p:spPr>
            <a:xfrm>
              <a:off x="-1092529" y="2881354"/>
              <a:ext cx="492558" cy="492558"/>
            </a:xfrm>
            <a:custGeom>
              <a:avLst/>
              <a:gdLst/>
              <a:ahLst/>
              <a:cxnLst/>
              <a:rect l="l" t="t" r="r" b="b"/>
              <a:pathLst>
                <a:path w="43445" h="43445" fill="none" extrusionOk="0">
                  <a:moveTo>
                    <a:pt x="43444" y="43444"/>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9"/>
            <p:cNvSpPr/>
            <p:nvPr/>
          </p:nvSpPr>
          <p:spPr>
            <a:xfrm>
              <a:off x="-1092529" y="3004339"/>
              <a:ext cx="492558" cy="492558"/>
            </a:xfrm>
            <a:custGeom>
              <a:avLst/>
              <a:gdLst/>
              <a:ahLst/>
              <a:cxnLst/>
              <a:rect l="l" t="t" r="r" b="b"/>
              <a:pathLst>
                <a:path w="43445" h="43445" fill="none" extrusionOk="0">
                  <a:moveTo>
                    <a:pt x="43444" y="43444"/>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1" name="Google Shape;1991;p29"/>
          <p:cNvGrpSpPr/>
          <p:nvPr/>
        </p:nvGrpSpPr>
        <p:grpSpPr>
          <a:xfrm rot="-5400000" flipH="1">
            <a:off x="6329421" y="3236202"/>
            <a:ext cx="733566" cy="3469376"/>
            <a:chOff x="-1092529" y="1167363"/>
            <a:chExt cx="492558" cy="2329534"/>
          </a:xfrm>
        </p:grpSpPr>
        <p:sp>
          <p:nvSpPr>
            <p:cNvPr id="1992" name="Google Shape;1992;p29"/>
            <p:cNvSpPr/>
            <p:nvPr/>
          </p:nvSpPr>
          <p:spPr>
            <a:xfrm>
              <a:off x="-1092529" y="1167363"/>
              <a:ext cx="492558" cy="492558"/>
            </a:xfrm>
            <a:custGeom>
              <a:avLst/>
              <a:gdLst/>
              <a:ahLst/>
              <a:cxnLst/>
              <a:rect l="l" t="t" r="r" b="b"/>
              <a:pathLst>
                <a:path w="43445" h="43445" fill="none" extrusionOk="0">
                  <a:moveTo>
                    <a:pt x="43444" y="43445"/>
                  </a:moveTo>
                  <a:lnTo>
                    <a:pt x="0" y="1"/>
                  </a:lnTo>
                </a:path>
              </a:pathLst>
            </a:custGeom>
            <a:solidFill>
              <a:schemeClr val="lt2"/>
            </a:solid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9"/>
            <p:cNvSpPr/>
            <p:nvPr/>
          </p:nvSpPr>
          <p:spPr>
            <a:xfrm>
              <a:off x="-1092529" y="1290347"/>
              <a:ext cx="492558" cy="493147"/>
            </a:xfrm>
            <a:custGeom>
              <a:avLst/>
              <a:gdLst/>
              <a:ahLst/>
              <a:cxnLst/>
              <a:rect l="l" t="t" r="r" b="b"/>
              <a:pathLst>
                <a:path w="43445" h="43497" fill="none" extrusionOk="0">
                  <a:moveTo>
                    <a:pt x="43444" y="43497"/>
                  </a:moveTo>
                  <a:lnTo>
                    <a:pt x="0" y="1"/>
                  </a:lnTo>
                </a:path>
              </a:pathLst>
            </a:custGeom>
            <a:solidFill>
              <a:schemeClr val="lt2"/>
            </a:solid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9"/>
            <p:cNvSpPr/>
            <p:nvPr/>
          </p:nvSpPr>
          <p:spPr>
            <a:xfrm>
              <a:off x="-1092529" y="1411564"/>
              <a:ext cx="492558" cy="492546"/>
            </a:xfrm>
            <a:custGeom>
              <a:avLst/>
              <a:gdLst/>
              <a:ahLst/>
              <a:cxnLst/>
              <a:rect l="l" t="t" r="r" b="b"/>
              <a:pathLst>
                <a:path w="43445" h="43444" fill="none" extrusionOk="0">
                  <a:moveTo>
                    <a:pt x="43444" y="43444"/>
                  </a:moveTo>
                  <a:lnTo>
                    <a:pt x="0" y="0"/>
                  </a:lnTo>
                </a:path>
              </a:pathLst>
            </a:custGeom>
            <a:solidFill>
              <a:schemeClr val="lt2"/>
            </a:solid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9"/>
            <p:cNvSpPr/>
            <p:nvPr/>
          </p:nvSpPr>
          <p:spPr>
            <a:xfrm>
              <a:off x="-1092529" y="1534549"/>
              <a:ext cx="492558" cy="492546"/>
            </a:xfrm>
            <a:custGeom>
              <a:avLst/>
              <a:gdLst/>
              <a:ahLst/>
              <a:cxnLst/>
              <a:rect l="l" t="t" r="r" b="b"/>
              <a:pathLst>
                <a:path w="43445" h="43444" fill="none" extrusionOk="0">
                  <a:moveTo>
                    <a:pt x="43444" y="43444"/>
                  </a:moveTo>
                  <a:lnTo>
                    <a:pt x="0" y="0"/>
                  </a:lnTo>
                </a:path>
              </a:pathLst>
            </a:custGeom>
            <a:solidFill>
              <a:schemeClr val="lt2"/>
            </a:solid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9"/>
            <p:cNvSpPr/>
            <p:nvPr/>
          </p:nvSpPr>
          <p:spPr>
            <a:xfrm>
              <a:off x="-1092529" y="1655164"/>
              <a:ext cx="492558" cy="492558"/>
            </a:xfrm>
            <a:custGeom>
              <a:avLst/>
              <a:gdLst/>
              <a:ahLst/>
              <a:cxnLst/>
              <a:rect l="l" t="t" r="r" b="b"/>
              <a:pathLst>
                <a:path w="43445" h="43445" fill="none" extrusionOk="0">
                  <a:moveTo>
                    <a:pt x="43444" y="43444"/>
                  </a:moveTo>
                  <a:lnTo>
                    <a:pt x="0" y="0"/>
                  </a:lnTo>
                </a:path>
              </a:pathLst>
            </a:custGeom>
            <a:solidFill>
              <a:schemeClr val="lt2"/>
            </a:solid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9"/>
            <p:cNvSpPr/>
            <p:nvPr/>
          </p:nvSpPr>
          <p:spPr>
            <a:xfrm>
              <a:off x="-1092529" y="1778149"/>
              <a:ext cx="492558" cy="493147"/>
            </a:xfrm>
            <a:custGeom>
              <a:avLst/>
              <a:gdLst/>
              <a:ahLst/>
              <a:cxnLst/>
              <a:rect l="l" t="t" r="r" b="b"/>
              <a:pathLst>
                <a:path w="43445" h="43497" fill="none" extrusionOk="0">
                  <a:moveTo>
                    <a:pt x="43444" y="43496"/>
                  </a:moveTo>
                  <a:lnTo>
                    <a:pt x="0" y="0"/>
                  </a:lnTo>
                </a:path>
              </a:pathLst>
            </a:custGeom>
            <a:solidFill>
              <a:schemeClr val="lt2"/>
            </a:solid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9"/>
            <p:cNvSpPr/>
            <p:nvPr/>
          </p:nvSpPr>
          <p:spPr>
            <a:xfrm>
              <a:off x="-1092529" y="1899354"/>
              <a:ext cx="492558" cy="492558"/>
            </a:xfrm>
            <a:custGeom>
              <a:avLst/>
              <a:gdLst/>
              <a:ahLst/>
              <a:cxnLst/>
              <a:rect l="l" t="t" r="r" b="b"/>
              <a:pathLst>
                <a:path w="43445" h="43445" fill="none" extrusionOk="0">
                  <a:moveTo>
                    <a:pt x="43444" y="43444"/>
                  </a:moveTo>
                  <a:lnTo>
                    <a:pt x="0" y="1"/>
                  </a:lnTo>
                </a:path>
              </a:pathLst>
            </a:custGeom>
            <a:solidFill>
              <a:schemeClr val="lt2"/>
            </a:solid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9"/>
            <p:cNvSpPr/>
            <p:nvPr/>
          </p:nvSpPr>
          <p:spPr>
            <a:xfrm>
              <a:off x="-1092529" y="2022339"/>
              <a:ext cx="492558" cy="492558"/>
            </a:xfrm>
            <a:custGeom>
              <a:avLst/>
              <a:gdLst/>
              <a:ahLst/>
              <a:cxnLst/>
              <a:rect l="l" t="t" r="r" b="b"/>
              <a:pathLst>
                <a:path w="43445" h="43445" fill="none" extrusionOk="0">
                  <a:moveTo>
                    <a:pt x="43444" y="43444"/>
                  </a:moveTo>
                  <a:lnTo>
                    <a:pt x="0" y="1"/>
                  </a:lnTo>
                </a:path>
              </a:pathLst>
            </a:custGeom>
            <a:solidFill>
              <a:schemeClr val="lt2"/>
            </a:solid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9"/>
            <p:cNvSpPr/>
            <p:nvPr/>
          </p:nvSpPr>
          <p:spPr>
            <a:xfrm>
              <a:off x="-1092529" y="2149363"/>
              <a:ext cx="492558" cy="492558"/>
            </a:xfrm>
            <a:custGeom>
              <a:avLst/>
              <a:gdLst/>
              <a:ahLst/>
              <a:cxnLst/>
              <a:rect l="l" t="t" r="r" b="b"/>
              <a:pathLst>
                <a:path w="43445" h="43445" fill="none" extrusionOk="0">
                  <a:moveTo>
                    <a:pt x="43444" y="43445"/>
                  </a:moveTo>
                  <a:lnTo>
                    <a:pt x="0" y="1"/>
                  </a:lnTo>
                </a:path>
              </a:pathLst>
            </a:custGeom>
            <a:solidFill>
              <a:schemeClr val="lt2"/>
            </a:solid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9"/>
            <p:cNvSpPr/>
            <p:nvPr/>
          </p:nvSpPr>
          <p:spPr>
            <a:xfrm>
              <a:off x="-1092529" y="2272347"/>
              <a:ext cx="492558" cy="493147"/>
            </a:xfrm>
            <a:custGeom>
              <a:avLst/>
              <a:gdLst/>
              <a:ahLst/>
              <a:cxnLst/>
              <a:rect l="l" t="t" r="r" b="b"/>
              <a:pathLst>
                <a:path w="43445" h="43497" fill="none" extrusionOk="0">
                  <a:moveTo>
                    <a:pt x="43444" y="43497"/>
                  </a:moveTo>
                  <a:lnTo>
                    <a:pt x="0" y="1"/>
                  </a:lnTo>
                </a:path>
              </a:pathLst>
            </a:custGeom>
            <a:solidFill>
              <a:schemeClr val="lt2"/>
            </a:solid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9"/>
            <p:cNvSpPr/>
            <p:nvPr/>
          </p:nvSpPr>
          <p:spPr>
            <a:xfrm>
              <a:off x="-1092529" y="2393564"/>
              <a:ext cx="492558" cy="492546"/>
            </a:xfrm>
            <a:custGeom>
              <a:avLst/>
              <a:gdLst/>
              <a:ahLst/>
              <a:cxnLst/>
              <a:rect l="l" t="t" r="r" b="b"/>
              <a:pathLst>
                <a:path w="43445" h="43444" fill="none" extrusionOk="0">
                  <a:moveTo>
                    <a:pt x="43444" y="43444"/>
                  </a:moveTo>
                  <a:lnTo>
                    <a:pt x="0" y="0"/>
                  </a:lnTo>
                </a:path>
              </a:pathLst>
            </a:custGeom>
            <a:solidFill>
              <a:schemeClr val="lt2"/>
            </a:solid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9"/>
            <p:cNvSpPr/>
            <p:nvPr/>
          </p:nvSpPr>
          <p:spPr>
            <a:xfrm>
              <a:off x="-1092529" y="2516549"/>
              <a:ext cx="492558" cy="492546"/>
            </a:xfrm>
            <a:custGeom>
              <a:avLst/>
              <a:gdLst/>
              <a:ahLst/>
              <a:cxnLst/>
              <a:rect l="l" t="t" r="r" b="b"/>
              <a:pathLst>
                <a:path w="43445" h="43444" fill="none" extrusionOk="0">
                  <a:moveTo>
                    <a:pt x="43444" y="43444"/>
                  </a:moveTo>
                  <a:lnTo>
                    <a:pt x="0" y="0"/>
                  </a:lnTo>
                </a:path>
              </a:pathLst>
            </a:custGeom>
            <a:solidFill>
              <a:schemeClr val="lt2"/>
            </a:solid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9"/>
            <p:cNvSpPr/>
            <p:nvPr/>
          </p:nvSpPr>
          <p:spPr>
            <a:xfrm>
              <a:off x="-1092529" y="2637164"/>
              <a:ext cx="492558" cy="492558"/>
            </a:xfrm>
            <a:custGeom>
              <a:avLst/>
              <a:gdLst/>
              <a:ahLst/>
              <a:cxnLst/>
              <a:rect l="l" t="t" r="r" b="b"/>
              <a:pathLst>
                <a:path w="43445" h="43445" fill="none" extrusionOk="0">
                  <a:moveTo>
                    <a:pt x="43444" y="43444"/>
                  </a:moveTo>
                  <a:lnTo>
                    <a:pt x="0" y="0"/>
                  </a:lnTo>
                </a:path>
              </a:pathLst>
            </a:custGeom>
            <a:solidFill>
              <a:schemeClr val="lt2"/>
            </a:solid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9"/>
            <p:cNvSpPr/>
            <p:nvPr/>
          </p:nvSpPr>
          <p:spPr>
            <a:xfrm>
              <a:off x="-1092529" y="2760149"/>
              <a:ext cx="492558" cy="493147"/>
            </a:xfrm>
            <a:custGeom>
              <a:avLst/>
              <a:gdLst/>
              <a:ahLst/>
              <a:cxnLst/>
              <a:rect l="l" t="t" r="r" b="b"/>
              <a:pathLst>
                <a:path w="43445" h="43497" fill="none" extrusionOk="0">
                  <a:moveTo>
                    <a:pt x="43444" y="43496"/>
                  </a:moveTo>
                  <a:lnTo>
                    <a:pt x="0" y="0"/>
                  </a:lnTo>
                </a:path>
              </a:pathLst>
            </a:custGeom>
            <a:solidFill>
              <a:schemeClr val="lt2"/>
            </a:solid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9"/>
            <p:cNvSpPr/>
            <p:nvPr/>
          </p:nvSpPr>
          <p:spPr>
            <a:xfrm>
              <a:off x="-1092529" y="2881354"/>
              <a:ext cx="492558" cy="492558"/>
            </a:xfrm>
            <a:custGeom>
              <a:avLst/>
              <a:gdLst/>
              <a:ahLst/>
              <a:cxnLst/>
              <a:rect l="l" t="t" r="r" b="b"/>
              <a:pathLst>
                <a:path w="43445" h="43445" fill="none" extrusionOk="0">
                  <a:moveTo>
                    <a:pt x="43444" y="43444"/>
                  </a:moveTo>
                  <a:lnTo>
                    <a:pt x="0" y="1"/>
                  </a:lnTo>
                </a:path>
              </a:pathLst>
            </a:custGeom>
            <a:solidFill>
              <a:schemeClr val="lt2"/>
            </a:solid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9"/>
            <p:cNvSpPr/>
            <p:nvPr/>
          </p:nvSpPr>
          <p:spPr>
            <a:xfrm>
              <a:off x="-1092529" y="3004339"/>
              <a:ext cx="492558" cy="492558"/>
            </a:xfrm>
            <a:custGeom>
              <a:avLst/>
              <a:gdLst/>
              <a:ahLst/>
              <a:cxnLst/>
              <a:rect l="l" t="t" r="r" b="b"/>
              <a:pathLst>
                <a:path w="43445" h="43445" fill="none" extrusionOk="0">
                  <a:moveTo>
                    <a:pt x="43444" y="43444"/>
                  </a:moveTo>
                  <a:lnTo>
                    <a:pt x="0" y="1"/>
                  </a:lnTo>
                </a:path>
              </a:pathLst>
            </a:custGeom>
            <a:solidFill>
              <a:schemeClr val="lt2"/>
            </a:solid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8" name="Google Shape;2008;p29"/>
          <p:cNvGrpSpPr/>
          <p:nvPr/>
        </p:nvGrpSpPr>
        <p:grpSpPr>
          <a:xfrm>
            <a:off x="7843250" y="169600"/>
            <a:ext cx="1573794" cy="597875"/>
            <a:chOff x="7843250" y="169600"/>
            <a:chExt cx="1573794" cy="597875"/>
          </a:xfrm>
        </p:grpSpPr>
        <p:sp>
          <p:nvSpPr>
            <p:cNvPr id="2009" name="Google Shape;2009;p29"/>
            <p:cNvSpPr/>
            <p:nvPr/>
          </p:nvSpPr>
          <p:spPr>
            <a:xfrm>
              <a:off x="8281576" y="169600"/>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9"/>
            <p:cNvSpPr/>
            <p:nvPr/>
          </p:nvSpPr>
          <p:spPr>
            <a:xfrm>
              <a:off x="7843250" y="311600"/>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9"/>
            <p:cNvSpPr/>
            <p:nvPr/>
          </p:nvSpPr>
          <p:spPr>
            <a:xfrm>
              <a:off x="8630144" y="597575"/>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9"/>
            <p:cNvSpPr/>
            <p:nvPr/>
          </p:nvSpPr>
          <p:spPr>
            <a:xfrm>
              <a:off x="8555895" y="475375"/>
              <a:ext cx="1053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9"/>
            <p:cNvSpPr/>
            <p:nvPr/>
          </p:nvSpPr>
          <p:spPr>
            <a:xfrm>
              <a:off x="8102119" y="719775"/>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4" name="Google Shape;2014;p29"/>
          <p:cNvGrpSpPr/>
          <p:nvPr/>
        </p:nvGrpSpPr>
        <p:grpSpPr>
          <a:xfrm>
            <a:off x="-278300" y="3149950"/>
            <a:ext cx="1557631" cy="2313775"/>
            <a:chOff x="-278300" y="3149950"/>
            <a:chExt cx="1557631" cy="2313775"/>
          </a:xfrm>
        </p:grpSpPr>
        <p:grpSp>
          <p:nvGrpSpPr>
            <p:cNvPr id="2015" name="Google Shape;2015;p29"/>
            <p:cNvGrpSpPr/>
            <p:nvPr/>
          </p:nvGrpSpPr>
          <p:grpSpPr>
            <a:xfrm>
              <a:off x="-116150" y="4071897"/>
              <a:ext cx="1395481" cy="1391827"/>
              <a:chOff x="-24800" y="4736675"/>
              <a:chExt cx="572975" cy="571475"/>
            </a:xfrm>
          </p:grpSpPr>
          <p:sp>
            <p:nvSpPr>
              <p:cNvPr id="2016" name="Google Shape;2016;p29"/>
              <p:cNvSpPr/>
              <p:nvPr/>
            </p:nvSpPr>
            <p:spPr>
              <a:xfrm>
                <a:off x="32175" y="4793675"/>
                <a:ext cx="408100" cy="408075"/>
              </a:xfrm>
              <a:custGeom>
                <a:avLst/>
                <a:gdLst/>
                <a:ahLst/>
                <a:cxnLst/>
                <a:rect l="l" t="t" r="r" b="b"/>
                <a:pathLst>
                  <a:path w="16324" h="16323" extrusionOk="0">
                    <a:moveTo>
                      <a:pt x="16019" y="0"/>
                    </a:moveTo>
                    <a:lnTo>
                      <a:pt x="1" y="16019"/>
                    </a:lnTo>
                    <a:cubicBezTo>
                      <a:pt x="62" y="16140"/>
                      <a:pt x="153" y="16201"/>
                      <a:pt x="214" y="16323"/>
                    </a:cubicBezTo>
                    <a:lnTo>
                      <a:pt x="16323" y="213"/>
                    </a:lnTo>
                    <a:cubicBezTo>
                      <a:pt x="16262" y="152"/>
                      <a:pt x="16141" y="61"/>
                      <a:pt x="160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29"/>
              <p:cNvSpPr/>
              <p:nvPr/>
            </p:nvSpPr>
            <p:spPr>
              <a:xfrm>
                <a:off x="-16450" y="4745050"/>
                <a:ext cx="359450" cy="359450"/>
              </a:xfrm>
              <a:custGeom>
                <a:avLst/>
                <a:gdLst/>
                <a:ahLst/>
                <a:cxnLst/>
                <a:rect l="l" t="t" r="r" b="b"/>
                <a:pathLst>
                  <a:path w="14378" h="14378" extrusionOk="0">
                    <a:moveTo>
                      <a:pt x="13952" y="0"/>
                    </a:moveTo>
                    <a:lnTo>
                      <a:pt x="0" y="13952"/>
                    </a:lnTo>
                    <a:cubicBezTo>
                      <a:pt x="31" y="14104"/>
                      <a:pt x="61" y="14225"/>
                      <a:pt x="122" y="14377"/>
                    </a:cubicBezTo>
                    <a:lnTo>
                      <a:pt x="14378" y="122"/>
                    </a:lnTo>
                    <a:cubicBezTo>
                      <a:pt x="14226" y="91"/>
                      <a:pt x="14104" y="31"/>
                      <a:pt x="139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29"/>
              <p:cNvSpPr/>
              <p:nvPr/>
            </p:nvSpPr>
            <p:spPr>
              <a:xfrm>
                <a:off x="13175" y="4774675"/>
                <a:ext cx="398975" cy="398975"/>
              </a:xfrm>
              <a:custGeom>
                <a:avLst/>
                <a:gdLst/>
                <a:ahLst/>
                <a:cxnLst/>
                <a:rect l="l" t="t" r="r" b="b"/>
                <a:pathLst>
                  <a:path w="15959" h="15959" extrusionOk="0">
                    <a:moveTo>
                      <a:pt x="15655" y="1"/>
                    </a:moveTo>
                    <a:lnTo>
                      <a:pt x="1" y="15654"/>
                    </a:lnTo>
                    <a:cubicBezTo>
                      <a:pt x="62" y="15776"/>
                      <a:pt x="92" y="15867"/>
                      <a:pt x="183" y="15958"/>
                    </a:cubicBezTo>
                    <a:lnTo>
                      <a:pt x="15959" y="183"/>
                    </a:lnTo>
                    <a:cubicBezTo>
                      <a:pt x="15837" y="122"/>
                      <a:pt x="15715" y="61"/>
                      <a:pt x="15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29"/>
              <p:cNvSpPr/>
              <p:nvPr/>
            </p:nvSpPr>
            <p:spPr>
              <a:xfrm>
                <a:off x="-4300" y="4757200"/>
                <a:ext cx="383025" cy="383000"/>
              </a:xfrm>
              <a:custGeom>
                <a:avLst/>
                <a:gdLst/>
                <a:ahLst/>
                <a:cxnLst/>
                <a:rect l="l" t="t" r="r" b="b"/>
                <a:pathLst>
                  <a:path w="15321" h="15320" extrusionOk="0">
                    <a:moveTo>
                      <a:pt x="14986" y="0"/>
                    </a:moveTo>
                    <a:lnTo>
                      <a:pt x="1" y="14985"/>
                    </a:lnTo>
                    <a:cubicBezTo>
                      <a:pt x="31" y="15107"/>
                      <a:pt x="122" y="15198"/>
                      <a:pt x="153" y="15320"/>
                    </a:cubicBezTo>
                    <a:lnTo>
                      <a:pt x="15320" y="152"/>
                    </a:lnTo>
                    <a:cubicBezTo>
                      <a:pt x="15199" y="122"/>
                      <a:pt x="15107" y="61"/>
                      <a:pt x="149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29"/>
              <p:cNvSpPr/>
              <p:nvPr/>
            </p:nvSpPr>
            <p:spPr>
              <a:xfrm>
                <a:off x="-24050" y="4738200"/>
                <a:ext cx="326025" cy="326025"/>
              </a:xfrm>
              <a:custGeom>
                <a:avLst/>
                <a:gdLst/>
                <a:ahLst/>
                <a:cxnLst/>
                <a:rect l="l" t="t" r="r" b="b"/>
                <a:pathLst>
                  <a:path w="13041" h="13041" extrusionOk="0">
                    <a:moveTo>
                      <a:pt x="12584" y="1"/>
                    </a:moveTo>
                    <a:lnTo>
                      <a:pt x="0" y="12584"/>
                    </a:lnTo>
                    <a:cubicBezTo>
                      <a:pt x="0" y="12736"/>
                      <a:pt x="31" y="12888"/>
                      <a:pt x="31" y="13040"/>
                    </a:cubicBezTo>
                    <a:lnTo>
                      <a:pt x="13040" y="61"/>
                    </a:lnTo>
                    <a:cubicBezTo>
                      <a:pt x="12888" y="1"/>
                      <a:pt x="12736" y="1"/>
                      <a:pt x="12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29"/>
              <p:cNvSpPr/>
              <p:nvPr/>
            </p:nvSpPr>
            <p:spPr>
              <a:xfrm>
                <a:off x="55750" y="4817225"/>
                <a:ext cx="410350" cy="410375"/>
              </a:xfrm>
              <a:custGeom>
                <a:avLst/>
                <a:gdLst/>
                <a:ahLst/>
                <a:cxnLst/>
                <a:rect l="l" t="t" r="r" b="b"/>
                <a:pathLst>
                  <a:path w="16414" h="16415" extrusionOk="0">
                    <a:moveTo>
                      <a:pt x="16201" y="1"/>
                    </a:moveTo>
                    <a:lnTo>
                      <a:pt x="0" y="16202"/>
                    </a:lnTo>
                    <a:lnTo>
                      <a:pt x="122" y="16293"/>
                    </a:lnTo>
                    <a:lnTo>
                      <a:pt x="213" y="16414"/>
                    </a:lnTo>
                    <a:lnTo>
                      <a:pt x="16414" y="244"/>
                    </a:lnTo>
                    <a:cubicBezTo>
                      <a:pt x="16414" y="183"/>
                      <a:pt x="16353" y="153"/>
                      <a:pt x="16292" y="122"/>
                    </a:cubicBezTo>
                    <a:lnTo>
                      <a:pt x="16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9"/>
              <p:cNvSpPr/>
              <p:nvPr/>
            </p:nvSpPr>
            <p:spPr>
              <a:xfrm>
                <a:off x="-24800" y="4736675"/>
                <a:ext cx="280425" cy="280425"/>
              </a:xfrm>
              <a:custGeom>
                <a:avLst/>
                <a:gdLst/>
                <a:ahLst/>
                <a:cxnLst/>
                <a:rect l="l" t="t" r="r" b="b"/>
                <a:pathLst>
                  <a:path w="11217" h="11217" extrusionOk="0">
                    <a:moveTo>
                      <a:pt x="11216" y="1"/>
                    </a:moveTo>
                    <a:cubicBezTo>
                      <a:pt x="11003" y="1"/>
                      <a:pt x="10851" y="1"/>
                      <a:pt x="10669" y="31"/>
                    </a:cubicBezTo>
                    <a:lnTo>
                      <a:pt x="30" y="10670"/>
                    </a:lnTo>
                    <a:cubicBezTo>
                      <a:pt x="30" y="10852"/>
                      <a:pt x="0" y="11004"/>
                      <a:pt x="0" y="11217"/>
                    </a:cubicBezTo>
                    <a:lnTo>
                      <a:pt x="112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9"/>
              <p:cNvSpPr/>
              <p:nvPr/>
            </p:nvSpPr>
            <p:spPr>
              <a:xfrm>
                <a:off x="-18725" y="4743525"/>
                <a:ext cx="217350" cy="216600"/>
              </a:xfrm>
              <a:custGeom>
                <a:avLst/>
                <a:gdLst/>
                <a:ahLst/>
                <a:cxnLst/>
                <a:rect l="l" t="t" r="r" b="b"/>
                <a:pathLst>
                  <a:path w="8694" h="8664" extrusionOk="0">
                    <a:moveTo>
                      <a:pt x="8693" y="0"/>
                    </a:moveTo>
                    <a:lnTo>
                      <a:pt x="8693" y="0"/>
                    </a:lnTo>
                    <a:cubicBezTo>
                      <a:pt x="8450" y="31"/>
                      <a:pt x="8207" y="92"/>
                      <a:pt x="7994" y="183"/>
                    </a:cubicBezTo>
                    <a:lnTo>
                      <a:pt x="213" y="7964"/>
                    </a:lnTo>
                    <a:cubicBezTo>
                      <a:pt x="122" y="8207"/>
                      <a:pt x="61" y="8420"/>
                      <a:pt x="0" y="8663"/>
                    </a:cubicBezTo>
                    <a:lnTo>
                      <a:pt x="86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29"/>
              <p:cNvSpPr/>
              <p:nvPr/>
            </p:nvSpPr>
            <p:spPr>
              <a:xfrm>
                <a:off x="267750" y="5029250"/>
                <a:ext cx="280425" cy="278900"/>
              </a:xfrm>
              <a:custGeom>
                <a:avLst/>
                <a:gdLst/>
                <a:ahLst/>
                <a:cxnLst/>
                <a:rect l="l" t="t" r="r" b="b"/>
                <a:pathLst>
                  <a:path w="11217" h="11156" extrusionOk="0">
                    <a:moveTo>
                      <a:pt x="11216" y="0"/>
                    </a:moveTo>
                    <a:lnTo>
                      <a:pt x="0" y="11155"/>
                    </a:lnTo>
                    <a:cubicBezTo>
                      <a:pt x="183" y="11155"/>
                      <a:pt x="335" y="11155"/>
                      <a:pt x="517" y="11125"/>
                    </a:cubicBezTo>
                    <a:lnTo>
                      <a:pt x="11156" y="517"/>
                    </a:lnTo>
                    <a:cubicBezTo>
                      <a:pt x="11156" y="334"/>
                      <a:pt x="11216" y="182"/>
                      <a:pt x="112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29"/>
              <p:cNvSpPr/>
              <p:nvPr/>
            </p:nvSpPr>
            <p:spPr>
              <a:xfrm>
                <a:off x="219875" y="4981375"/>
                <a:ext cx="326025" cy="325250"/>
              </a:xfrm>
              <a:custGeom>
                <a:avLst/>
                <a:gdLst/>
                <a:ahLst/>
                <a:cxnLst/>
                <a:rect l="l" t="t" r="r" b="b"/>
                <a:pathLst>
                  <a:path w="13041" h="13010" extrusionOk="0">
                    <a:moveTo>
                      <a:pt x="13010" y="0"/>
                    </a:moveTo>
                    <a:lnTo>
                      <a:pt x="1" y="12979"/>
                    </a:lnTo>
                    <a:cubicBezTo>
                      <a:pt x="152" y="13009"/>
                      <a:pt x="304" y="13009"/>
                      <a:pt x="456" y="13009"/>
                    </a:cubicBezTo>
                    <a:lnTo>
                      <a:pt x="13040" y="456"/>
                    </a:lnTo>
                    <a:cubicBezTo>
                      <a:pt x="13040" y="304"/>
                      <a:pt x="13010" y="152"/>
                      <a:pt x="130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9"/>
              <p:cNvSpPr/>
              <p:nvPr/>
            </p:nvSpPr>
            <p:spPr>
              <a:xfrm>
                <a:off x="13950" y="4775425"/>
                <a:ext cx="101850" cy="101850"/>
              </a:xfrm>
              <a:custGeom>
                <a:avLst/>
                <a:gdLst/>
                <a:ahLst/>
                <a:cxnLst/>
                <a:rect l="l" t="t" r="r" b="b"/>
                <a:pathLst>
                  <a:path w="4074" h="4074" extrusionOk="0">
                    <a:moveTo>
                      <a:pt x="4073" y="1"/>
                    </a:moveTo>
                    <a:lnTo>
                      <a:pt x="4073" y="1"/>
                    </a:lnTo>
                    <a:cubicBezTo>
                      <a:pt x="3253" y="487"/>
                      <a:pt x="2462" y="1065"/>
                      <a:pt x="1794" y="1794"/>
                    </a:cubicBezTo>
                    <a:cubicBezTo>
                      <a:pt x="1095" y="2463"/>
                      <a:pt x="487" y="3253"/>
                      <a:pt x="0" y="4074"/>
                    </a:cubicBezTo>
                    <a:lnTo>
                      <a:pt x="40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9"/>
              <p:cNvSpPr/>
              <p:nvPr/>
            </p:nvSpPr>
            <p:spPr>
              <a:xfrm>
                <a:off x="324750" y="5086225"/>
                <a:ext cx="216575" cy="215850"/>
              </a:xfrm>
              <a:custGeom>
                <a:avLst/>
                <a:gdLst/>
                <a:ahLst/>
                <a:cxnLst/>
                <a:rect l="l" t="t" r="r" b="b"/>
                <a:pathLst>
                  <a:path w="8663" h="8634" extrusionOk="0">
                    <a:moveTo>
                      <a:pt x="8663" y="1"/>
                    </a:moveTo>
                    <a:lnTo>
                      <a:pt x="0" y="8633"/>
                    </a:lnTo>
                    <a:cubicBezTo>
                      <a:pt x="213" y="8572"/>
                      <a:pt x="456" y="8511"/>
                      <a:pt x="669" y="8420"/>
                    </a:cubicBezTo>
                    <a:lnTo>
                      <a:pt x="8481" y="669"/>
                    </a:lnTo>
                    <a:cubicBezTo>
                      <a:pt x="8541" y="457"/>
                      <a:pt x="8572" y="213"/>
                      <a:pt x="8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9"/>
              <p:cNvSpPr/>
              <p:nvPr/>
            </p:nvSpPr>
            <p:spPr>
              <a:xfrm>
                <a:off x="406050" y="5167550"/>
                <a:ext cx="101850" cy="101850"/>
              </a:xfrm>
              <a:custGeom>
                <a:avLst/>
                <a:gdLst/>
                <a:ahLst/>
                <a:cxnLst/>
                <a:rect l="l" t="t" r="r" b="b"/>
                <a:pathLst>
                  <a:path w="4074" h="4074" extrusionOk="0">
                    <a:moveTo>
                      <a:pt x="4073" y="0"/>
                    </a:moveTo>
                    <a:lnTo>
                      <a:pt x="0" y="4073"/>
                    </a:lnTo>
                    <a:cubicBezTo>
                      <a:pt x="821" y="3587"/>
                      <a:pt x="1611" y="3009"/>
                      <a:pt x="2280" y="2280"/>
                    </a:cubicBezTo>
                    <a:cubicBezTo>
                      <a:pt x="2979" y="1611"/>
                      <a:pt x="3587" y="821"/>
                      <a:pt x="40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9"/>
              <p:cNvSpPr/>
              <p:nvPr/>
            </p:nvSpPr>
            <p:spPr>
              <a:xfrm>
                <a:off x="111200" y="4872700"/>
                <a:ext cx="398975" cy="398975"/>
              </a:xfrm>
              <a:custGeom>
                <a:avLst/>
                <a:gdLst/>
                <a:ahLst/>
                <a:cxnLst/>
                <a:rect l="l" t="t" r="r" b="b"/>
                <a:pathLst>
                  <a:path w="15959" h="15959" extrusionOk="0">
                    <a:moveTo>
                      <a:pt x="15746" y="1"/>
                    </a:moveTo>
                    <a:lnTo>
                      <a:pt x="1" y="15745"/>
                    </a:lnTo>
                    <a:cubicBezTo>
                      <a:pt x="92" y="15837"/>
                      <a:pt x="214" y="15867"/>
                      <a:pt x="305" y="15958"/>
                    </a:cubicBezTo>
                    <a:lnTo>
                      <a:pt x="15959" y="305"/>
                    </a:lnTo>
                    <a:cubicBezTo>
                      <a:pt x="15867" y="183"/>
                      <a:pt x="15837" y="61"/>
                      <a:pt x="157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29"/>
              <p:cNvSpPr/>
              <p:nvPr/>
            </p:nvSpPr>
            <p:spPr>
              <a:xfrm>
                <a:off x="81575" y="4843075"/>
                <a:ext cx="408075" cy="408075"/>
              </a:xfrm>
              <a:custGeom>
                <a:avLst/>
                <a:gdLst/>
                <a:ahLst/>
                <a:cxnLst/>
                <a:rect l="l" t="t" r="r" b="b"/>
                <a:pathLst>
                  <a:path w="16323" h="16323" extrusionOk="0">
                    <a:moveTo>
                      <a:pt x="16110" y="0"/>
                    </a:moveTo>
                    <a:lnTo>
                      <a:pt x="0" y="16110"/>
                    </a:lnTo>
                    <a:cubicBezTo>
                      <a:pt x="61" y="16171"/>
                      <a:pt x="183" y="16262"/>
                      <a:pt x="304" y="16323"/>
                    </a:cubicBezTo>
                    <a:lnTo>
                      <a:pt x="16323" y="304"/>
                    </a:lnTo>
                    <a:cubicBezTo>
                      <a:pt x="16262" y="183"/>
                      <a:pt x="16171" y="122"/>
                      <a:pt x="161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29"/>
              <p:cNvSpPr/>
              <p:nvPr/>
            </p:nvSpPr>
            <p:spPr>
              <a:xfrm>
                <a:off x="179600" y="4941100"/>
                <a:ext cx="358700" cy="358675"/>
              </a:xfrm>
              <a:custGeom>
                <a:avLst/>
                <a:gdLst/>
                <a:ahLst/>
                <a:cxnLst/>
                <a:rect l="l" t="t" r="r" b="b"/>
                <a:pathLst>
                  <a:path w="14348" h="14347" extrusionOk="0">
                    <a:moveTo>
                      <a:pt x="14226" y="0"/>
                    </a:moveTo>
                    <a:lnTo>
                      <a:pt x="1" y="14225"/>
                    </a:lnTo>
                    <a:cubicBezTo>
                      <a:pt x="92" y="14286"/>
                      <a:pt x="244" y="14316"/>
                      <a:pt x="396" y="14347"/>
                    </a:cubicBezTo>
                    <a:lnTo>
                      <a:pt x="14347" y="395"/>
                    </a:lnTo>
                    <a:cubicBezTo>
                      <a:pt x="14317" y="243"/>
                      <a:pt x="14287" y="152"/>
                      <a:pt x="142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9"/>
              <p:cNvSpPr/>
              <p:nvPr/>
            </p:nvSpPr>
            <p:spPr>
              <a:xfrm>
                <a:off x="143125" y="4904625"/>
                <a:ext cx="383000" cy="383000"/>
              </a:xfrm>
              <a:custGeom>
                <a:avLst/>
                <a:gdLst/>
                <a:ahLst/>
                <a:cxnLst/>
                <a:rect l="l" t="t" r="r" b="b"/>
                <a:pathLst>
                  <a:path w="15320" h="15320" extrusionOk="0">
                    <a:moveTo>
                      <a:pt x="15168" y="0"/>
                    </a:moveTo>
                    <a:lnTo>
                      <a:pt x="1" y="15168"/>
                    </a:lnTo>
                    <a:cubicBezTo>
                      <a:pt x="122" y="15198"/>
                      <a:pt x="213" y="15289"/>
                      <a:pt x="335" y="15320"/>
                    </a:cubicBezTo>
                    <a:lnTo>
                      <a:pt x="15320" y="335"/>
                    </a:lnTo>
                    <a:cubicBezTo>
                      <a:pt x="15290" y="243"/>
                      <a:pt x="15198" y="122"/>
                      <a:pt x="15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3" name="Google Shape;2033;p29"/>
            <p:cNvSpPr/>
            <p:nvPr/>
          </p:nvSpPr>
          <p:spPr>
            <a:xfrm>
              <a:off x="160026" y="3291950"/>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29"/>
            <p:cNvSpPr/>
            <p:nvPr/>
          </p:nvSpPr>
          <p:spPr>
            <a:xfrm>
              <a:off x="-278300" y="3433950"/>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29"/>
            <p:cNvSpPr/>
            <p:nvPr/>
          </p:nvSpPr>
          <p:spPr>
            <a:xfrm>
              <a:off x="402746" y="3149950"/>
              <a:ext cx="2310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036"/>
        <p:cNvGrpSpPr/>
        <p:nvPr/>
      </p:nvGrpSpPr>
      <p:grpSpPr>
        <a:xfrm>
          <a:off x="0" y="0"/>
          <a:ext cx="0" cy="0"/>
          <a:chOff x="0" y="0"/>
          <a:chExt cx="0" cy="0"/>
        </a:xfrm>
      </p:grpSpPr>
      <p:sp>
        <p:nvSpPr>
          <p:cNvPr id="2037" name="Google Shape;2037;p30"/>
          <p:cNvSpPr/>
          <p:nvPr/>
        </p:nvSpPr>
        <p:spPr>
          <a:xfrm>
            <a:off x="160100" y="76200"/>
            <a:ext cx="1885325" cy="277375"/>
          </a:xfrm>
          <a:custGeom>
            <a:avLst/>
            <a:gdLst/>
            <a:ahLst/>
            <a:cxnLst/>
            <a:rect l="l" t="t" r="r" b="b"/>
            <a:pathLst>
              <a:path w="75413" h="11095" extrusionOk="0">
                <a:moveTo>
                  <a:pt x="0" y="0"/>
                </a:moveTo>
                <a:lnTo>
                  <a:pt x="0" y="11094"/>
                </a:lnTo>
                <a:lnTo>
                  <a:pt x="75412" y="11094"/>
                </a:lnTo>
                <a:lnTo>
                  <a:pt x="754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8" name="Google Shape;2038;p30"/>
          <p:cNvGrpSpPr/>
          <p:nvPr/>
        </p:nvGrpSpPr>
        <p:grpSpPr>
          <a:xfrm>
            <a:off x="-329275" y="2600"/>
            <a:ext cx="1740175" cy="841225"/>
            <a:chOff x="-253075" y="231200"/>
            <a:chExt cx="1740175" cy="841225"/>
          </a:xfrm>
        </p:grpSpPr>
        <p:sp>
          <p:nvSpPr>
            <p:cNvPr id="2039" name="Google Shape;2039;p30"/>
            <p:cNvSpPr/>
            <p:nvPr/>
          </p:nvSpPr>
          <p:spPr>
            <a:xfrm>
              <a:off x="-253075" y="231200"/>
              <a:ext cx="34225" cy="34225"/>
            </a:xfrm>
            <a:custGeom>
              <a:avLst/>
              <a:gdLst/>
              <a:ahLst/>
              <a:cxnLst/>
              <a:rect l="l" t="t" r="r" b="b"/>
              <a:pathLst>
                <a:path w="1369" h="1369" extrusionOk="0">
                  <a:moveTo>
                    <a:pt x="700" y="1"/>
                  </a:moveTo>
                  <a:cubicBezTo>
                    <a:pt x="305" y="1"/>
                    <a:pt x="1" y="305"/>
                    <a:pt x="1" y="669"/>
                  </a:cubicBezTo>
                  <a:cubicBezTo>
                    <a:pt x="1" y="1065"/>
                    <a:pt x="305" y="1368"/>
                    <a:pt x="700" y="1368"/>
                  </a:cubicBezTo>
                  <a:cubicBezTo>
                    <a:pt x="1065" y="1368"/>
                    <a:pt x="1368" y="1065"/>
                    <a:pt x="1368" y="669"/>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0"/>
            <p:cNvSpPr/>
            <p:nvPr/>
          </p:nvSpPr>
          <p:spPr>
            <a:xfrm>
              <a:off x="-63100" y="231200"/>
              <a:ext cx="34225" cy="34225"/>
            </a:xfrm>
            <a:custGeom>
              <a:avLst/>
              <a:gdLst/>
              <a:ahLst/>
              <a:cxnLst/>
              <a:rect l="l" t="t" r="r" b="b"/>
              <a:pathLst>
                <a:path w="1369" h="1369" extrusionOk="0">
                  <a:moveTo>
                    <a:pt x="700" y="1"/>
                  </a:moveTo>
                  <a:cubicBezTo>
                    <a:pt x="305" y="1"/>
                    <a:pt x="1" y="305"/>
                    <a:pt x="1" y="669"/>
                  </a:cubicBezTo>
                  <a:cubicBezTo>
                    <a:pt x="1" y="1065"/>
                    <a:pt x="305" y="1368"/>
                    <a:pt x="700" y="1368"/>
                  </a:cubicBezTo>
                  <a:cubicBezTo>
                    <a:pt x="1064" y="1368"/>
                    <a:pt x="1368" y="1065"/>
                    <a:pt x="1368" y="669"/>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0"/>
            <p:cNvSpPr/>
            <p:nvPr/>
          </p:nvSpPr>
          <p:spPr>
            <a:xfrm>
              <a:off x="126125" y="231200"/>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0"/>
            <p:cNvSpPr/>
            <p:nvPr/>
          </p:nvSpPr>
          <p:spPr>
            <a:xfrm>
              <a:off x="316100" y="231200"/>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0"/>
            <p:cNvSpPr/>
            <p:nvPr/>
          </p:nvSpPr>
          <p:spPr>
            <a:xfrm>
              <a:off x="505300" y="231200"/>
              <a:ext cx="34225" cy="34225"/>
            </a:xfrm>
            <a:custGeom>
              <a:avLst/>
              <a:gdLst/>
              <a:ahLst/>
              <a:cxnLst/>
              <a:rect l="l" t="t" r="r" b="b"/>
              <a:pathLst>
                <a:path w="1369" h="1369" extrusionOk="0">
                  <a:moveTo>
                    <a:pt x="669" y="1"/>
                  </a:moveTo>
                  <a:cubicBezTo>
                    <a:pt x="305" y="1"/>
                    <a:pt x="1" y="305"/>
                    <a:pt x="1" y="669"/>
                  </a:cubicBezTo>
                  <a:cubicBezTo>
                    <a:pt x="1" y="1065"/>
                    <a:pt x="305" y="1368"/>
                    <a:pt x="669" y="1368"/>
                  </a:cubicBezTo>
                  <a:cubicBezTo>
                    <a:pt x="1064" y="1368"/>
                    <a:pt x="1368" y="1065"/>
                    <a:pt x="1368" y="669"/>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0"/>
            <p:cNvSpPr/>
            <p:nvPr/>
          </p:nvSpPr>
          <p:spPr>
            <a:xfrm>
              <a:off x="695275" y="231200"/>
              <a:ext cx="34225" cy="34225"/>
            </a:xfrm>
            <a:custGeom>
              <a:avLst/>
              <a:gdLst/>
              <a:ahLst/>
              <a:cxnLst/>
              <a:rect l="l" t="t" r="r" b="b"/>
              <a:pathLst>
                <a:path w="1369" h="1369" extrusionOk="0">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0"/>
            <p:cNvSpPr/>
            <p:nvPr/>
          </p:nvSpPr>
          <p:spPr>
            <a:xfrm>
              <a:off x="885250" y="231200"/>
              <a:ext cx="34225" cy="34225"/>
            </a:xfrm>
            <a:custGeom>
              <a:avLst/>
              <a:gdLst/>
              <a:ahLst/>
              <a:cxnLst/>
              <a:rect l="l" t="t" r="r" b="b"/>
              <a:pathLst>
                <a:path w="1369" h="1369" extrusionOk="0">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0"/>
            <p:cNvSpPr/>
            <p:nvPr/>
          </p:nvSpPr>
          <p:spPr>
            <a:xfrm>
              <a:off x="1073700" y="231200"/>
              <a:ext cx="34975" cy="34225"/>
            </a:xfrm>
            <a:custGeom>
              <a:avLst/>
              <a:gdLst/>
              <a:ahLst/>
              <a:cxnLst/>
              <a:rect l="l" t="t" r="r" b="b"/>
              <a:pathLst>
                <a:path w="1399" h="1369" extrusionOk="0">
                  <a:moveTo>
                    <a:pt x="700" y="1"/>
                  </a:moveTo>
                  <a:cubicBezTo>
                    <a:pt x="335" y="1"/>
                    <a:pt x="1" y="305"/>
                    <a:pt x="1" y="669"/>
                  </a:cubicBezTo>
                  <a:cubicBezTo>
                    <a:pt x="1" y="1065"/>
                    <a:pt x="335" y="1368"/>
                    <a:pt x="700" y="1368"/>
                  </a:cubicBezTo>
                  <a:cubicBezTo>
                    <a:pt x="1095" y="1368"/>
                    <a:pt x="1399" y="1065"/>
                    <a:pt x="1399" y="669"/>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0"/>
            <p:cNvSpPr/>
            <p:nvPr/>
          </p:nvSpPr>
          <p:spPr>
            <a:xfrm>
              <a:off x="1263675" y="231200"/>
              <a:ext cx="34975" cy="34225"/>
            </a:xfrm>
            <a:custGeom>
              <a:avLst/>
              <a:gdLst/>
              <a:ahLst/>
              <a:cxnLst/>
              <a:rect l="l" t="t" r="r" b="b"/>
              <a:pathLst>
                <a:path w="1399" h="1369" extrusionOk="0">
                  <a:moveTo>
                    <a:pt x="700" y="1"/>
                  </a:moveTo>
                  <a:cubicBezTo>
                    <a:pt x="335" y="1"/>
                    <a:pt x="0" y="305"/>
                    <a:pt x="0" y="669"/>
                  </a:cubicBezTo>
                  <a:cubicBezTo>
                    <a:pt x="0" y="1065"/>
                    <a:pt x="335" y="1368"/>
                    <a:pt x="700" y="1368"/>
                  </a:cubicBezTo>
                  <a:cubicBezTo>
                    <a:pt x="1095" y="1368"/>
                    <a:pt x="1399" y="1065"/>
                    <a:pt x="1399" y="669"/>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0"/>
            <p:cNvSpPr/>
            <p:nvPr/>
          </p:nvSpPr>
          <p:spPr>
            <a:xfrm>
              <a:off x="1452900" y="231200"/>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0"/>
            <p:cNvSpPr/>
            <p:nvPr/>
          </p:nvSpPr>
          <p:spPr>
            <a:xfrm>
              <a:off x="-253075" y="392300"/>
              <a:ext cx="34225" cy="34225"/>
            </a:xfrm>
            <a:custGeom>
              <a:avLst/>
              <a:gdLst/>
              <a:ahLst/>
              <a:cxnLst/>
              <a:rect l="l" t="t" r="r" b="b"/>
              <a:pathLst>
                <a:path w="1369" h="1369" extrusionOk="0">
                  <a:moveTo>
                    <a:pt x="700" y="1"/>
                  </a:moveTo>
                  <a:cubicBezTo>
                    <a:pt x="305" y="1"/>
                    <a:pt x="1" y="305"/>
                    <a:pt x="1" y="700"/>
                  </a:cubicBezTo>
                  <a:cubicBezTo>
                    <a:pt x="1" y="1064"/>
                    <a:pt x="305" y="1368"/>
                    <a:pt x="700" y="1368"/>
                  </a:cubicBezTo>
                  <a:cubicBezTo>
                    <a:pt x="1065" y="1368"/>
                    <a:pt x="1368" y="1064"/>
                    <a:pt x="1368" y="70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0"/>
            <p:cNvSpPr/>
            <p:nvPr/>
          </p:nvSpPr>
          <p:spPr>
            <a:xfrm>
              <a:off x="-63100" y="392300"/>
              <a:ext cx="34225" cy="34225"/>
            </a:xfrm>
            <a:custGeom>
              <a:avLst/>
              <a:gdLst/>
              <a:ahLst/>
              <a:cxnLst/>
              <a:rect l="l" t="t" r="r" b="b"/>
              <a:pathLst>
                <a:path w="1369" h="1369" extrusionOk="0">
                  <a:moveTo>
                    <a:pt x="700" y="1"/>
                  </a:moveTo>
                  <a:cubicBezTo>
                    <a:pt x="305" y="1"/>
                    <a:pt x="1" y="305"/>
                    <a:pt x="1" y="700"/>
                  </a:cubicBezTo>
                  <a:cubicBezTo>
                    <a:pt x="1" y="1064"/>
                    <a:pt x="305" y="1368"/>
                    <a:pt x="700" y="1368"/>
                  </a:cubicBezTo>
                  <a:cubicBezTo>
                    <a:pt x="1064" y="1368"/>
                    <a:pt x="1368" y="1064"/>
                    <a:pt x="1368" y="70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0"/>
            <p:cNvSpPr/>
            <p:nvPr/>
          </p:nvSpPr>
          <p:spPr>
            <a:xfrm>
              <a:off x="126125" y="392300"/>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0"/>
            <p:cNvSpPr/>
            <p:nvPr/>
          </p:nvSpPr>
          <p:spPr>
            <a:xfrm>
              <a:off x="316100" y="392300"/>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0"/>
            <p:cNvSpPr/>
            <p:nvPr/>
          </p:nvSpPr>
          <p:spPr>
            <a:xfrm>
              <a:off x="505300" y="392300"/>
              <a:ext cx="34225" cy="34225"/>
            </a:xfrm>
            <a:custGeom>
              <a:avLst/>
              <a:gdLst/>
              <a:ahLst/>
              <a:cxnLst/>
              <a:rect l="l" t="t" r="r" b="b"/>
              <a:pathLst>
                <a:path w="1369" h="1369" extrusionOk="0">
                  <a:moveTo>
                    <a:pt x="669" y="1"/>
                  </a:moveTo>
                  <a:cubicBezTo>
                    <a:pt x="305" y="1"/>
                    <a:pt x="1" y="305"/>
                    <a:pt x="1" y="700"/>
                  </a:cubicBezTo>
                  <a:cubicBezTo>
                    <a:pt x="1" y="1064"/>
                    <a:pt x="305" y="1368"/>
                    <a:pt x="669" y="1368"/>
                  </a:cubicBezTo>
                  <a:cubicBezTo>
                    <a:pt x="1064" y="1368"/>
                    <a:pt x="1368" y="1064"/>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0"/>
            <p:cNvSpPr/>
            <p:nvPr/>
          </p:nvSpPr>
          <p:spPr>
            <a:xfrm>
              <a:off x="695275" y="392300"/>
              <a:ext cx="34225" cy="34225"/>
            </a:xfrm>
            <a:custGeom>
              <a:avLst/>
              <a:gdLst/>
              <a:ahLst/>
              <a:cxnLst/>
              <a:rect l="l" t="t" r="r" b="b"/>
              <a:pathLst>
                <a:path w="1369" h="1369" extrusionOk="0">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0"/>
            <p:cNvSpPr/>
            <p:nvPr/>
          </p:nvSpPr>
          <p:spPr>
            <a:xfrm>
              <a:off x="885250" y="392300"/>
              <a:ext cx="34225" cy="34225"/>
            </a:xfrm>
            <a:custGeom>
              <a:avLst/>
              <a:gdLst/>
              <a:ahLst/>
              <a:cxnLst/>
              <a:rect l="l" t="t" r="r" b="b"/>
              <a:pathLst>
                <a:path w="1369" h="1369" extrusionOk="0">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0"/>
            <p:cNvSpPr/>
            <p:nvPr/>
          </p:nvSpPr>
          <p:spPr>
            <a:xfrm>
              <a:off x="1073700" y="392300"/>
              <a:ext cx="34975" cy="34225"/>
            </a:xfrm>
            <a:custGeom>
              <a:avLst/>
              <a:gdLst/>
              <a:ahLst/>
              <a:cxnLst/>
              <a:rect l="l" t="t" r="r" b="b"/>
              <a:pathLst>
                <a:path w="1399" h="1369" extrusionOk="0">
                  <a:moveTo>
                    <a:pt x="700" y="1"/>
                  </a:moveTo>
                  <a:cubicBezTo>
                    <a:pt x="335" y="1"/>
                    <a:pt x="1" y="305"/>
                    <a:pt x="1" y="700"/>
                  </a:cubicBezTo>
                  <a:cubicBezTo>
                    <a:pt x="1" y="1064"/>
                    <a:pt x="335" y="1368"/>
                    <a:pt x="700" y="1368"/>
                  </a:cubicBezTo>
                  <a:cubicBezTo>
                    <a:pt x="1095" y="1368"/>
                    <a:pt x="1399" y="1064"/>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0"/>
            <p:cNvSpPr/>
            <p:nvPr/>
          </p:nvSpPr>
          <p:spPr>
            <a:xfrm>
              <a:off x="1263675" y="392300"/>
              <a:ext cx="34975" cy="34225"/>
            </a:xfrm>
            <a:custGeom>
              <a:avLst/>
              <a:gdLst/>
              <a:ahLst/>
              <a:cxnLst/>
              <a:rect l="l" t="t" r="r" b="b"/>
              <a:pathLst>
                <a:path w="1399" h="1369" extrusionOk="0">
                  <a:moveTo>
                    <a:pt x="700" y="1"/>
                  </a:moveTo>
                  <a:cubicBezTo>
                    <a:pt x="335" y="1"/>
                    <a:pt x="0" y="305"/>
                    <a:pt x="0" y="700"/>
                  </a:cubicBezTo>
                  <a:cubicBezTo>
                    <a:pt x="0" y="1064"/>
                    <a:pt x="335" y="1368"/>
                    <a:pt x="700" y="1368"/>
                  </a:cubicBezTo>
                  <a:cubicBezTo>
                    <a:pt x="1095" y="1368"/>
                    <a:pt x="1399" y="1064"/>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0"/>
            <p:cNvSpPr/>
            <p:nvPr/>
          </p:nvSpPr>
          <p:spPr>
            <a:xfrm>
              <a:off x="1452900" y="392300"/>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0"/>
            <p:cNvSpPr/>
            <p:nvPr/>
          </p:nvSpPr>
          <p:spPr>
            <a:xfrm>
              <a:off x="-253075" y="55415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0"/>
            <p:cNvSpPr/>
            <p:nvPr/>
          </p:nvSpPr>
          <p:spPr>
            <a:xfrm>
              <a:off x="-63100" y="55415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0"/>
            <p:cNvSpPr/>
            <p:nvPr/>
          </p:nvSpPr>
          <p:spPr>
            <a:xfrm>
              <a:off x="126125" y="55415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0"/>
            <p:cNvSpPr/>
            <p:nvPr/>
          </p:nvSpPr>
          <p:spPr>
            <a:xfrm>
              <a:off x="316100" y="55415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0"/>
            <p:cNvSpPr/>
            <p:nvPr/>
          </p:nvSpPr>
          <p:spPr>
            <a:xfrm>
              <a:off x="505300" y="554150"/>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0"/>
            <p:cNvSpPr/>
            <p:nvPr/>
          </p:nvSpPr>
          <p:spPr>
            <a:xfrm>
              <a:off x="695275" y="55415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0"/>
            <p:cNvSpPr/>
            <p:nvPr/>
          </p:nvSpPr>
          <p:spPr>
            <a:xfrm>
              <a:off x="885250" y="55415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0"/>
            <p:cNvSpPr/>
            <p:nvPr/>
          </p:nvSpPr>
          <p:spPr>
            <a:xfrm>
              <a:off x="1073700" y="554150"/>
              <a:ext cx="34975" cy="34225"/>
            </a:xfrm>
            <a:custGeom>
              <a:avLst/>
              <a:gdLst/>
              <a:ahLst/>
              <a:cxnLst/>
              <a:rect l="l" t="t" r="r" b="b"/>
              <a:pathLst>
                <a:path w="1399" h="1369" extrusionOk="0">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0"/>
            <p:cNvSpPr/>
            <p:nvPr/>
          </p:nvSpPr>
          <p:spPr>
            <a:xfrm>
              <a:off x="1263675" y="554150"/>
              <a:ext cx="34975" cy="34225"/>
            </a:xfrm>
            <a:custGeom>
              <a:avLst/>
              <a:gdLst/>
              <a:ahLst/>
              <a:cxnLst/>
              <a:rect l="l" t="t" r="r" b="b"/>
              <a:pathLst>
                <a:path w="1399" h="1369" extrusionOk="0">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0"/>
            <p:cNvSpPr/>
            <p:nvPr/>
          </p:nvSpPr>
          <p:spPr>
            <a:xfrm>
              <a:off x="1452900" y="55415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0"/>
            <p:cNvSpPr/>
            <p:nvPr/>
          </p:nvSpPr>
          <p:spPr>
            <a:xfrm>
              <a:off x="-253075" y="715250"/>
              <a:ext cx="34225" cy="34225"/>
            </a:xfrm>
            <a:custGeom>
              <a:avLst/>
              <a:gdLst/>
              <a:ahLst/>
              <a:cxnLst/>
              <a:rect l="l" t="t" r="r" b="b"/>
              <a:pathLst>
                <a:path w="1369" h="1369" extrusionOk="0">
                  <a:moveTo>
                    <a:pt x="700" y="1"/>
                  </a:moveTo>
                  <a:cubicBezTo>
                    <a:pt x="305" y="1"/>
                    <a:pt x="1" y="305"/>
                    <a:pt x="1" y="700"/>
                  </a:cubicBezTo>
                  <a:cubicBezTo>
                    <a:pt x="1" y="1065"/>
                    <a:pt x="305" y="1368"/>
                    <a:pt x="700" y="1368"/>
                  </a:cubicBezTo>
                  <a:cubicBezTo>
                    <a:pt x="1065" y="1368"/>
                    <a:pt x="1368" y="1065"/>
                    <a:pt x="1368" y="70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0"/>
            <p:cNvSpPr/>
            <p:nvPr/>
          </p:nvSpPr>
          <p:spPr>
            <a:xfrm>
              <a:off x="-63100" y="715250"/>
              <a:ext cx="34225" cy="34225"/>
            </a:xfrm>
            <a:custGeom>
              <a:avLst/>
              <a:gdLst/>
              <a:ahLst/>
              <a:cxnLst/>
              <a:rect l="l" t="t" r="r" b="b"/>
              <a:pathLst>
                <a:path w="1369" h="1369" extrusionOk="0">
                  <a:moveTo>
                    <a:pt x="700" y="1"/>
                  </a:moveTo>
                  <a:cubicBezTo>
                    <a:pt x="305" y="1"/>
                    <a:pt x="1" y="305"/>
                    <a:pt x="1" y="700"/>
                  </a:cubicBezTo>
                  <a:cubicBezTo>
                    <a:pt x="1" y="1065"/>
                    <a:pt x="305" y="1368"/>
                    <a:pt x="700" y="1368"/>
                  </a:cubicBezTo>
                  <a:cubicBezTo>
                    <a:pt x="1064" y="1368"/>
                    <a:pt x="1368" y="1065"/>
                    <a:pt x="1368" y="70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0"/>
            <p:cNvSpPr/>
            <p:nvPr/>
          </p:nvSpPr>
          <p:spPr>
            <a:xfrm>
              <a:off x="126125" y="715250"/>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0"/>
            <p:cNvSpPr/>
            <p:nvPr/>
          </p:nvSpPr>
          <p:spPr>
            <a:xfrm>
              <a:off x="316100" y="715250"/>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0"/>
            <p:cNvSpPr/>
            <p:nvPr/>
          </p:nvSpPr>
          <p:spPr>
            <a:xfrm>
              <a:off x="505300" y="715250"/>
              <a:ext cx="34225" cy="34225"/>
            </a:xfrm>
            <a:custGeom>
              <a:avLst/>
              <a:gdLst/>
              <a:ahLst/>
              <a:cxnLst/>
              <a:rect l="l" t="t" r="r" b="b"/>
              <a:pathLst>
                <a:path w="1369" h="1369" extrusionOk="0">
                  <a:moveTo>
                    <a:pt x="669" y="1"/>
                  </a:moveTo>
                  <a:cubicBezTo>
                    <a:pt x="305" y="1"/>
                    <a:pt x="1" y="305"/>
                    <a:pt x="1" y="700"/>
                  </a:cubicBezTo>
                  <a:cubicBezTo>
                    <a:pt x="1" y="1065"/>
                    <a:pt x="305" y="1368"/>
                    <a:pt x="669" y="1368"/>
                  </a:cubicBezTo>
                  <a:cubicBezTo>
                    <a:pt x="1064" y="1368"/>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0"/>
            <p:cNvSpPr/>
            <p:nvPr/>
          </p:nvSpPr>
          <p:spPr>
            <a:xfrm>
              <a:off x="695275" y="715250"/>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0"/>
            <p:cNvSpPr/>
            <p:nvPr/>
          </p:nvSpPr>
          <p:spPr>
            <a:xfrm>
              <a:off x="885250" y="715250"/>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0"/>
            <p:cNvSpPr/>
            <p:nvPr/>
          </p:nvSpPr>
          <p:spPr>
            <a:xfrm>
              <a:off x="1073700" y="715250"/>
              <a:ext cx="34975" cy="34225"/>
            </a:xfrm>
            <a:custGeom>
              <a:avLst/>
              <a:gdLst/>
              <a:ahLst/>
              <a:cxnLst/>
              <a:rect l="l" t="t" r="r" b="b"/>
              <a:pathLst>
                <a:path w="1399" h="1369" extrusionOk="0">
                  <a:moveTo>
                    <a:pt x="700" y="1"/>
                  </a:moveTo>
                  <a:cubicBezTo>
                    <a:pt x="335" y="1"/>
                    <a:pt x="1" y="305"/>
                    <a:pt x="1" y="700"/>
                  </a:cubicBezTo>
                  <a:cubicBezTo>
                    <a:pt x="1" y="1065"/>
                    <a:pt x="335" y="1368"/>
                    <a:pt x="700" y="1368"/>
                  </a:cubicBezTo>
                  <a:cubicBezTo>
                    <a:pt x="1095" y="1368"/>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0"/>
            <p:cNvSpPr/>
            <p:nvPr/>
          </p:nvSpPr>
          <p:spPr>
            <a:xfrm>
              <a:off x="1263675" y="715250"/>
              <a:ext cx="34975" cy="34225"/>
            </a:xfrm>
            <a:custGeom>
              <a:avLst/>
              <a:gdLst/>
              <a:ahLst/>
              <a:cxnLst/>
              <a:rect l="l" t="t" r="r" b="b"/>
              <a:pathLst>
                <a:path w="1399" h="1369" extrusionOk="0">
                  <a:moveTo>
                    <a:pt x="700" y="1"/>
                  </a:moveTo>
                  <a:cubicBezTo>
                    <a:pt x="335" y="1"/>
                    <a:pt x="0" y="305"/>
                    <a:pt x="0" y="700"/>
                  </a:cubicBezTo>
                  <a:cubicBezTo>
                    <a:pt x="0" y="1065"/>
                    <a:pt x="335" y="1368"/>
                    <a:pt x="700" y="1368"/>
                  </a:cubicBezTo>
                  <a:cubicBezTo>
                    <a:pt x="1095" y="1368"/>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0"/>
            <p:cNvSpPr/>
            <p:nvPr/>
          </p:nvSpPr>
          <p:spPr>
            <a:xfrm>
              <a:off x="1452900" y="715250"/>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0"/>
            <p:cNvSpPr/>
            <p:nvPr/>
          </p:nvSpPr>
          <p:spPr>
            <a:xfrm>
              <a:off x="-253075" y="87710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0"/>
            <p:cNvSpPr/>
            <p:nvPr/>
          </p:nvSpPr>
          <p:spPr>
            <a:xfrm>
              <a:off x="-63100" y="87710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0"/>
            <p:cNvSpPr/>
            <p:nvPr/>
          </p:nvSpPr>
          <p:spPr>
            <a:xfrm>
              <a:off x="126125" y="877100"/>
              <a:ext cx="34200" cy="34225"/>
            </a:xfrm>
            <a:custGeom>
              <a:avLst/>
              <a:gdLst/>
              <a:ahLst/>
              <a:cxnLst/>
              <a:rect l="l" t="t" r="r" b="b"/>
              <a:pathLst>
                <a:path w="1368"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0"/>
            <p:cNvSpPr/>
            <p:nvPr/>
          </p:nvSpPr>
          <p:spPr>
            <a:xfrm>
              <a:off x="316100" y="87710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0"/>
            <p:cNvSpPr/>
            <p:nvPr/>
          </p:nvSpPr>
          <p:spPr>
            <a:xfrm>
              <a:off x="505300" y="877100"/>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0"/>
            <p:cNvSpPr/>
            <p:nvPr/>
          </p:nvSpPr>
          <p:spPr>
            <a:xfrm>
              <a:off x="695275" y="87710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0"/>
            <p:cNvSpPr/>
            <p:nvPr/>
          </p:nvSpPr>
          <p:spPr>
            <a:xfrm>
              <a:off x="885250" y="87710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0"/>
            <p:cNvSpPr/>
            <p:nvPr/>
          </p:nvSpPr>
          <p:spPr>
            <a:xfrm>
              <a:off x="1073700" y="877100"/>
              <a:ext cx="34975" cy="34225"/>
            </a:xfrm>
            <a:custGeom>
              <a:avLst/>
              <a:gdLst/>
              <a:ahLst/>
              <a:cxnLst/>
              <a:rect l="l" t="t" r="r" b="b"/>
              <a:pathLst>
                <a:path w="1399" h="1369" extrusionOk="0">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0"/>
            <p:cNvSpPr/>
            <p:nvPr/>
          </p:nvSpPr>
          <p:spPr>
            <a:xfrm>
              <a:off x="1263675" y="877100"/>
              <a:ext cx="34975" cy="34225"/>
            </a:xfrm>
            <a:custGeom>
              <a:avLst/>
              <a:gdLst/>
              <a:ahLst/>
              <a:cxnLst/>
              <a:rect l="l" t="t" r="r" b="b"/>
              <a:pathLst>
                <a:path w="1399" h="1369" extrusionOk="0">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0"/>
            <p:cNvSpPr/>
            <p:nvPr/>
          </p:nvSpPr>
          <p:spPr>
            <a:xfrm>
              <a:off x="1452900" y="87710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0"/>
            <p:cNvSpPr/>
            <p:nvPr/>
          </p:nvSpPr>
          <p:spPr>
            <a:xfrm>
              <a:off x="-253075" y="1038200"/>
              <a:ext cx="34225" cy="34225"/>
            </a:xfrm>
            <a:custGeom>
              <a:avLst/>
              <a:gdLst/>
              <a:ahLst/>
              <a:cxnLst/>
              <a:rect l="l" t="t" r="r" b="b"/>
              <a:pathLst>
                <a:path w="1369" h="1369" extrusionOk="0">
                  <a:moveTo>
                    <a:pt x="700" y="1"/>
                  </a:moveTo>
                  <a:cubicBezTo>
                    <a:pt x="305" y="1"/>
                    <a:pt x="1" y="305"/>
                    <a:pt x="1" y="700"/>
                  </a:cubicBezTo>
                  <a:cubicBezTo>
                    <a:pt x="1" y="1065"/>
                    <a:pt x="305" y="1369"/>
                    <a:pt x="700" y="1369"/>
                  </a:cubicBezTo>
                  <a:cubicBezTo>
                    <a:pt x="1065" y="1369"/>
                    <a:pt x="1368" y="1065"/>
                    <a:pt x="1368" y="70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0"/>
            <p:cNvSpPr/>
            <p:nvPr/>
          </p:nvSpPr>
          <p:spPr>
            <a:xfrm>
              <a:off x="-63100" y="1038200"/>
              <a:ext cx="34225" cy="34225"/>
            </a:xfrm>
            <a:custGeom>
              <a:avLst/>
              <a:gdLst/>
              <a:ahLst/>
              <a:cxnLst/>
              <a:rect l="l" t="t" r="r" b="b"/>
              <a:pathLst>
                <a:path w="1369" h="1369" extrusionOk="0">
                  <a:moveTo>
                    <a:pt x="700" y="1"/>
                  </a:moveTo>
                  <a:cubicBezTo>
                    <a:pt x="305" y="1"/>
                    <a:pt x="1" y="305"/>
                    <a:pt x="1" y="700"/>
                  </a:cubicBezTo>
                  <a:cubicBezTo>
                    <a:pt x="1" y="1065"/>
                    <a:pt x="305" y="1369"/>
                    <a:pt x="700" y="1369"/>
                  </a:cubicBezTo>
                  <a:cubicBezTo>
                    <a:pt x="1064" y="1369"/>
                    <a:pt x="1368" y="1065"/>
                    <a:pt x="1368" y="70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0"/>
            <p:cNvSpPr/>
            <p:nvPr/>
          </p:nvSpPr>
          <p:spPr>
            <a:xfrm>
              <a:off x="126125" y="1038200"/>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0"/>
            <p:cNvSpPr/>
            <p:nvPr/>
          </p:nvSpPr>
          <p:spPr>
            <a:xfrm>
              <a:off x="316100" y="1038200"/>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0"/>
            <p:cNvSpPr/>
            <p:nvPr/>
          </p:nvSpPr>
          <p:spPr>
            <a:xfrm>
              <a:off x="505300" y="1038200"/>
              <a:ext cx="34225" cy="34225"/>
            </a:xfrm>
            <a:custGeom>
              <a:avLst/>
              <a:gdLst/>
              <a:ahLst/>
              <a:cxnLst/>
              <a:rect l="l" t="t" r="r" b="b"/>
              <a:pathLst>
                <a:path w="1369" h="1369" extrusionOk="0">
                  <a:moveTo>
                    <a:pt x="669" y="1"/>
                  </a:moveTo>
                  <a:cubicBezTo>
                    <a:pt x="305" y="1"/>
                    <a:pt x="1" y="305"/>
                    <a:pt x="1" y="700"/>
                  </a:cubicBezTo>
                  <a:cubicBezTo>
                    <a:pt x="1" y="1065"/>
                    <a:pt x="305" y="1369"/>
                    <a:pt x="669" y="1369"/>
                  </a:cubicBezTo>
                  <a:cubicBezTo>
                    <a:pt x="1064" y="1369"/>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0"/>
            <p:cNvSpPr/>
            <p:nvPr/>
          </p:nvSpPr>
          <p:spPr>
            <a:xfrm>
              <a:off x="695275" y="1038200"/>
              <a:ext cx="34225" cy="34225"/>
            </a:xfrm>
            <a:custGeom>
              <a:avLst/>
              <a:gdLst/>
              <a:ahLst/>
              <a:cxnLst/>
              <a:rect l="l" t="t" r="r" b="b"/>
              <a:pathLst>
                <a:path w="1369" h="1369" extrusionOk="0">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0"/>
            <p:cNvSpPr/>
            <p:nvPr/>
          </p:nvSpPr>
          <p:spPr>
            <a:xfrm>
              <a:off x="885250" y="1038200"/>
              <a:ext cx="34225" cy="34225"/>
            </a:xfrm>
            <a:custGeom>
              <a:avLst/>
              <a:gdLst/>
              <a:ahLst/>
              <a:cxnLst/>
              <a:rect l="l" t="t" r="r" b="b"/>
              <a:pathLst>
                <a:path w="1369" h="1369" extrusionOk="0">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0"/>
            <p:cNvSpPr/>
            <p:nvPr/>
          </p:nvSpPr>
          <p:spPr>
            <a:xfrm>
              <a:off x="1073700" y="1038200"/>
              <a:ext cx="34975" cy="34225"/>
            </a:xfrm>
            <a:custGeom>
              <a:avLst/>
              <a:gdLst/>
              <a:ahLst/>
              <a:cxnLst/>
              <a:rect l="l" t="t" r="r" b="b"/>
              <a:pathLst>
                <a:path w="1399" h="1369" extrusionOk="0">
                  <a:moveTo>
                    <a:pt x="700" y="1"/>
                  </a:moveTo>
                  <a:cubicBezTo>
                    <a:pt x="335" y="1"/>
                    <a:pt x="1" y="305"/>
                    <a:pt x="1" y="700"/>
                  </a:cubicBezTo>
                  <a:cubicBezTo>
                    <a:pt x="1" y="1065"/>
                    <a:pt x="335" y="1369"/>
                    <a:pt x="700" y="1369"/>
                  </a:cubicBezTo>
                  <a:cubicBezTo>
                    <a:pt x="1095" y="1369"/>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0"/>
            <p:cNvSpPr/>
            <p:nvPr/>
          </p:nvSpPr>
          <p:spPr>
            <a:xfrm>
              <a:off x="1263675" y="1038200"/>
              <a:ext cx="34975" cy="34225"/>
            </a:xfrm>
            <a:custGeom>
              <a:avLst/>
              <a:gdLst/>
              <a:ahLst/>
              <a:cxnLst/>
              <a:rect l="l" t="t" r="r" b="b"/>
              <a:pathLst>
                <a:path w="1399" h="1369" extrusionOk="0">
                  <a:moveTo>
                    <a:pt x="700" y="1"/>
                  </a:moveTo>
                  <a:cubicBezTo>
                    <a:pt x="335" y="1"/>
                    <a:pt x="0" y="305"/>
                    <a:pt x="0" y="700"/>
                  </a:cubicBezTo>
                  <a:cubicBezTo>
                    <a:pt x="0" y="1065"/>
                    <a:pt x="335" y="1369"/>
                    <a:pt x="700" y="1369"/>
                  </a:cubicBezTo>
                  <a:cubicBezTo>
                    <a:pt x="1095" y="1369"/>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0"/>
            <p:cNvSpPr/>
            <p:nvPr/>
          </p:nvSpPr>
          <p:spPr>
            <a:xfrm>
              <a:off x="1452900" y="1038200"/>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9" name="Google Shape;2099;p30"/>
          <p:cNvSpPr/>
          <p:nvPr/>
        </p:nvSpPr>
        <p:spPr>
          <a:xfrm>
            <a:off x="-133600" y="76200"/>
            <a:ext cx="786968" cy="57775"/>
          </a:xfrm>
          <a:custGeom>
            <a:avLst/>
            <a:gdLst/>
            <a:ahLst/>
            <a:cxnLst/>
            <a:rect l="l" t="t" r="r" b="b"/>
            <a:pathLst>
              <a:path w="87054" h="2311" extrusionOk="0">
                <a:moveTo>
                  <a:pt x="0" y="0"/>
                </a:moveTo>
                <a:lnTo>
                  <a:pt x="0" y="2310"/>
                </a:lnTo>
                <a:lnTo>
                  <a:pt x="87053" y="2310"/>
                </a:lnTo>
                <a:lnTo>
                  <a:pt x="870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0"/>
          <p:cNvSpPr/>
          <p:nvPr/>
        </p:nvSpPr>
        <p:spPr>
          <a:xfrm>
            <a:off x="464275" y="1296575"/>
            <a:ext cx="495475" cy="57774"/>
          </a:xfrm>
          <a:custGeom>
            <a:avLst/>
            <a:gdLst/>
            <a:ahLst/>
            <a:cxnLst/>
            <a:rect l="l" t="t" r="r" b="b"/>
            <a:pathLst>
              <a:path w="19819" h="852" extrusionOk="0">
                <a:moveTo>
                  <a:pt x="0" y="0"/>
                </a:moveTo>
                <a:lnTo>
                  <a:pt x="0" y="851"/>
                </a:lnTo>
                <a:lnTo>
                  <a:pt x="19818" y="851"/>
                </a:lnTo>
                <a:lnTo>
                  <a:pt x="198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0"/>
          <p:cNvSpPr/>
          <p:nvPr/>
        </p:nvSpPr>
        <p:spPr>
          <a:xfrm>
            <a:off x="1281900" y="1296575"/>
            <a:ext cx="117825" cy="57774"/>
          </a:xfrm>
          <a:custGeom>
            <a:avLst/>
            <a:gdLst/>
            <a:ahLst/>
            <a:cxnLst/>
            <a:rect l="l" t="t" r="r" b="b"/>
            <a:pathLst>
              <a:path w="4713" h="852" extrusionOk="0">
                <a:moveTo>
                  <a:pt x="1" y="0"/>
                </a:moveTo>
                <a:lnTo>
                  <a:pt x="1" y="851"/>
                </a:lnTo>
                <a:lnTo>
                  <a:pt x="4712" y="851"/>
                </a:lnTo>
                <a:lnTo>
                  <a:pt x="47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0"/>
          <p:cNvSpPr/>
          <p:nvPr/>
        </p:nvSpPr>
        <p:spPr>
          <a:xfrm>
            <a:off x="-121874" y="4425825"/>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0"/>
          <p:cNvSpPr/>
          <p:nvPr/>
        </p:nvSpPr>
        <p:spPr>
          <a:xfrm>
            <a:off x="-560200" y="4567825"/>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0"/>
          <p:cNvSpPr/>
          <p:nvPr/>
        </p:nvSpPr>
        <p:spPr>
          <a:xfrm>
            <a:off x="126669" y="4850650"/>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0"/>
          <p:cNvSpPr/>
          <p:nvPr/>
        </p:nvSpPr>
        <p:spPr>
          <a:xfrm>
            <a:off x="49396" y="4731600"/>
            <a:ext cx="1773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0"/>
          <p:cNvSpPr/>
          <p:nvPr/>
        </p:nvSpPr>
        <p:spPr>
          <a:xfrm>
            <a:off x="8281576" y="169600"/>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0"/>
          <p:cNvSpPr/>
          <p:nvPr/>
        </p:nvSpPr>
        <p:spPr>
          <a:xfrm>
            <a:off x="7843250" y="311600"/>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0"/>
          <p:cNvSpPr/>
          <p:nvPr/>
        </p:nvSpPr>
        <p:spPr>
          <a:xfrm>
            <a:off x="8630144" y="597575"/>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0"/>
          <p:cNvSpPr/>
          <p:nvPr/>
        </p:nvSpPr>
        <p:spPr>
          <a:xfrm>
            <a:off x="8555895" y="475375"/>
            <a:ext cx="1053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0"/>
          <p:cNvSpPr/>
          <p:nvPr/>
        </p:nvSpPr>
        <p:spPr>
          <a:xfrm>
            <a:off x="8102119" y="719775"/>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1" name="Google Shape;2111;p30"/>
          <p:cNvGrpSpPr/>
          <p:nvPr/>
        </p:nvGrpSpPr>
        <p:grpSpPr>
          <a:xfrm>
            <a:off x="8288045" y="4282788"/>
            <a:ext cx="860716" cy="860716"/>
            <a:chOff x="5238200" y="4091525"/>
            <a:chExt cx="574500" cy="574500"/>
          </a:xfrm>
        </p:grpSpPr>
        <p:sp>
          <p:nvSpPr>
            <p:cNvPr id="2112" name="Google Shape;2112;p30"/>
            <p:cNvSpPr/>
            <p:nvPr/>
          </p:nvSpPr>
          <p:spPr>
            <a:xfrm>
              <a:off x="5663750" y="4517075"/>
              <a:ext cx="148950" cy="148950"/>
            </a:xfrm>
            <a:custGeom>
              <a:avLst/>
              <a:gdLst/>
              <a:ahLst/>
              <a:cxnLst/>
              <a:rect l="l" t="t" r="r" b="b"/>
              <a:pathLst>
                <a:path w="5958" h="5958" extrusionOk="0">
                  <a:moveTo>
                    <a:pt x="5715" y="274"/>
                  </a:moveTo>
                  <a:lnTo>
                    <a:pt x="5715" y="5654"/>
                  </a:lnTo>
                  <a:lnTo>
                    <a:pt x="304" y="5654"/>
                  </a:lnTo>
                  <a:lnTo>
                    <a:pt x="304" y="274"/>
                  </a:lnTo>
                  <a:close/>
                  <a:moveTo>
                    <a:pt x="0" y="0"/>
                  </a:moveTo>
                  <a:lnTo>
                    <a:pt x="0" y="5958"/>
                  </a:lnTo>
                  <a:lnTo>
                    <a:pt x="5958" y="5958"/>
                  </a:lnTo>
                  <a:lnTo>
                    <a:pt x="5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0"/>
            <p:cNvSpPr/>
            <p:nvPr/>
          </p:nvSpPr>
          <p:spPr>
            <a:xfrm>
              <a:off x="5522400" y="4375725"/>
              <a:ext cx="148975" cy="148975"/>
            </a:xfrm>
            <a:custGeom>
              <a:avLst/>
              <a:gdLst/>
              <a:ahLst/>
              <a:cxnLst/>
              <a:rect l="l" t="t" r="r" b="b"/>
              <a:pathLst>
                <a:path w="5959" h="5959" extrusionOk="0">
                  <a:moveTo>
                    <a:pt x="5654" y="274"/>
                  </a:moveTo>
                  <a:lnTo>
                    <a:pt x="5654" y="5654"/>
                  </a:lnTo>
                  <a:lnTo>
                    <a:pt x="274" y="5654"/>
                  </a:lnTo>
                  <a:lnTo>
                    <a:pt x="274" y="274"/>
                  </a:lnTo>
                  <a:close/>
                  <a:moveTo>
                    <a:pt x="1" y="1"/>
                  </a:moveTo>
                  <a:lnTo>
                    <a:pt x="1" y="5958"/>
                  </a:lnTo>
                  <a:lnTo>
                    <a:pt x="5958" y="5958"/>
                  </a:lnTo>
                  <a:lnTo>
                    <a:pt x="59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0"/>
            <p:cNvSpPr/>
            <p:nvPr/>
          </p:nvSpPr>
          <p:spPr>
            <a:xfrm>
              <a:off x="5522400" y="4234400"/>
              <a:ext cx="148975" cy="148950"/>
            </a:xfrm>
            <a:custGeom>
              <a:avLst/>
              <a:gdLst/>
              <a:ahLst/>
              <a:cxnLst/>
              <a:rect l="l" t="t" r="r" b="b"/>
              <a:pathLst>
                <a:path w="5959" h="5958" extrusionOk="0">
                  <a:moveTo>
                    <a:pt x="5654" y="243"/>
                  </a:moveTo>
                  <a:lnTo>
                    <a:pt x="5654" y="5654"/>
                  </a:lnTo>
                  <a:lnTo>
                    <a:pt x="274" y="5654"/>
                  </a:lnTo>
                  <a:lnTo>
                    <a:pt x="274" y="243"/>
                  </a:lnTo>
                  <a:close/>
                  <a:moveTo>
                    <a:pt x="1" y="0"/>
                  </a:moveTo>
                  <a:lnTo>
                    <a:pt x="1" y="5958"/>
                  </a:lnTo>
                  <a:lnTo>
                    <a:pt x="5958" y="5958"/>
                  </a:lnTo>
                  <a:lnTo>
                    <a:pt x="5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0"/>
            <p:cNvSpPr/>
            <p:nvPr/>
          </p:nvSpPr>
          <p:spPr>
            <a:xfrm>
              <a:off x="5381075" y="4375725"/>
              <a:ext cx="148950" cy="148975"/>
            </a:xfrm>
            <a:custGeom>
              <a:avLst/>
              <a:gdLst/>
              <a:ahLst/>
              <a:cxnLst/>
              <a:rect l="l" t="t" r="r" b="b"/>
              <a:pathLst>
                <a:path w="5958" h="5959" extrusionOk="0">
                  <a:moveTo>
                    <a:pt x="5654" y="274"/>
                  </a:moveTo>
                  <a:lnTo>
                    <a:pt x="5654" y="5654"/>
                  </a:lnTo>
                  <a:lnTo>
                    <a:pt x="243" y="5654"/>
                  </a:lnTo>
                  <a:lnTo>
                    <a:pt x="243" y="274"/>
                  </a:lnTo>
                  <a:close/>
                  <a:moveTo>
                    <a:pt x="0" y="1"/>
                  </a:moveTo>
                  <a:lnTo>
                    <a:pt x="0" y="5958"/>
                  </a:lnTo>
                  <a:lnTo>
                    <a:pt x="5958" y="5958"/>
                  </a:lnTo>
                  <a:lnTo>
                    <a:pt x="59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0"/>
            <p:cNvSpPr/>
            <p:nvPr/>
          </p:nvSpPr>
          <p:spPr>
            <a:xfrm>
              <a:off x="5663750" y="4375725"/>
              <a:ext cx="148950" cy="148975"/>
            </a:xfrm>
            <a:custGeom>
              <a:avLst/>
              <a:gdLst/>
              <a:ahLst/>
              <a:cxnLst/>
              <a:rect l="l" t="t" r="r" b="b"/>
              <a:pathLst>
                <a:path w="5958" h="5959" extrusionOk="0">
                  <a:moveTo>
                    <a:pt x="5715" y="274"/>
                  </a:moveTo>
                  <a:lnTo>
                    <a:pt x="5715" y="5654"/>
                  </a:lnTo>
                  <a:lnTo>
                    <a:pt x="304" y="5654"/>
                  </a:lnTo>
                  <a:lnTo>
                    <a:pt x="304" y="274"/>
                  </a:lnTo>
                  <a:close/>
                  <a:moveTo>
                    <a:pt x="0" y="1"/>
                  </a:moveTo>
                  <a:lnTo>
                    <a:pt x="0" y="5958"/>
                  </a:lnTo>
                  <a:lnTo>
                    <a:pt x="5958" y="5958"/>
                  </a:lnTo>
                  <a:lnTo>
                    <a:pt x="59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0"/>
            <p:cNvSpPr/>
            <p:nvPr/>
          </p:nvSpPr>
          <p:spPr>
            <a:xfrm>
              <a:off x="5663750" y="4234400"/>
              <a:ext cx="148950" cy="148950"/>
            </a:xfrm>
            <a:custGeom>
              <a:avLst/>
              <a:gdLst/>
              <a:ahLst/>
              <a:cxnLst/>
              <a:rect l="l" t="t" r="r" b="b"/>
              <a:pathLst>
                <a:path w="5958" h="5958" extrusionOk="0">
                  <a:moveTo>
                    <a:pt x="5715" y="243"/>
                  </a:moveTo>
                  <a:lnTo>
                    <a:pt x="5715" y="5654"/>
                  </a:lnTo>
                  <a:lnTo>
                    <a:pt x="304" y="5654"/>
                  </a:lnTo>
                  <a:lnTo>
                    <a:pt x="304" y="243"/>
                  </a:lnTo>
                  <a:close/>
                  <a:moveTo>
                    <a:pt x="0" y="0"/>
                  </a:moveTo>
                  <a:lnTo>
                    <a:pt x="0" y="5958"/>
                  </a:lnTo>
                  <a:lnTo>
                    <a:pt x="5958" y="5958"/>
                  </a:lnTo>
                  <a:lnTo>
                    <a:pt x="5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0"/>
            <p:cNvSpPr/>
            <p:nvPr/>
          </p:nvSpPr>
          <p:spPr>
            <a:xfrm>
              <a:off x="5663750" y="4091525"/>
              <a:ext cx="148950" cy="148975"/>
            </a:xfrm>
            <a:custGeom>
              <a:avLst/>
              <a:gdLst/>
              <a:ahLst/>
              <a:cxnLst/>
              <a:rect l="l" t="t" r="r" b="b"/>
              <a:pathLst>
                <a:path w="5958" h="5959" extrusionOk="0">
                  <a:moveTo>
                    <a:pt x="5715" y="305"/>
                  </a:moveTo>
                  <a:lnTo>
                    <a:pt x="5715" y="5715"/>
                  </a:lnTo>
                  <a:lnTo>
                    <a:pt x="304" y="5715"/>
                  </a:lnTo>
                  <a:lnTo>
                    <a:pt x="304" y="305"/>
                  </a:lnTo>
                  <a:close/>
                  <a:moveTo>
                    <a:pt x="0" y="1"/>
                  </a:moveTo>
                  <a:lnTo>
                    <a:pt x="0" y="5958"/>
                  </a:lnTo>
                  <a:lnTo>
                    <a:pt x="5958" y="5958"/>
                  </a:lnTo>
                  <a:lnTo>
                    <a:pt x="59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0"/>
            <p:cNvSpPr/>
            <p:nvPr/>
          </p:nvSpPr>
          <p:spPr>
            <a:xfrm>
              <a:off x="5522400" y="4517075"/>
              <a:ext cx="148975" cy="148950"/>
            </a:xfrm>
            <a:custGeom>
              <a:avLst/>
              <a:gdLst/>
              <a:ahLst/>
              <a:cxnLst/>
              <a:rect l="l" t="t" r="r" b="b"/>
              <a:pathLst>
                <a:path w="5959" h="5958" extrusionOk="0">
                  <a:moveTo>
                    <a:pt x="5654" y="274"/>
                  </a:moveTo>
                  <a:lnTo>
                    <a:pt x="5654" y="5654"/>
                  </a:lnTo>
                  <a:lnTo>
                    <a:pt x="274" y="5654"/>
                  </a:lnTo>
                  <a:lnTo>
                    <a:pt x="274" y="274"/>
                  </a:lnTo>
                  <a:close/>
                  <a:moveTo>
                    <a:pt x="1" y="0"/>
                  </a:moveTo>
                  <a:lnTo>
                    <a:pt x="1" y="5958"/>
                  </a:lnTo>
                  <a:lnTo>
                    <a:pt x="5958" y="5958"/>
                  </a:lnTo>
                  <a:lnTo>
                    <a:pt x="5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0"/>
            <p:cNvSpPr/>
            <p:nvPr/>
          </p:nvSpPr>
          <p:spPr>
            <a:xfrm>
              <a:off x="5381075" y="4517075"/>
              <a:ext cx="148950" cy="148950"/>
            </a:xfrm>
            <a:custGeom>
              <a:avLst/>
              <a:gdLst/>
              <a:ahLst/>
              <a:cxnLst/>
              <a:rect l="l" t="t" r="r" b="b"/>
              <a:pathLst>
                <a:path w="5958" h="5958" extrusionOk="0">
                  <a:moveTo>
                    <a:pt x="5654" y="274"/>
                  </a:moveTo>
                  <a:lnTo>
                    <a:pt x="5654" y="5654"/>
                  </a:lnTo>
                  <a:lnTo>
                    <a:pt x="243" y="5654"/>
                  </a:lnTo>
                  <a:lnTo>
                    <a:pt x="243" y="274"/>
                  </a:lnTo>
                  <a:close/>
                  <a:moveTo>
                    <a:pt x="0" y="0"/>
                  </a:moveTo>
                  <a:lnTo>
                    <a:pt x="0" y="5958"/>
                  </a:lnTo>
                  <a:lnTo>
                    <a:pt x="5958" y="5958"/>
                  </a:lnTo>
                  <a:lnTo>
                    <a:pt x="5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0"/>
            <p:cNvSpPr/>
            <p:nvPr/>
          </p:nvSpPr>
          <p:spPr>
            <a:xfrm>
              <a:off x="5238200" y="4517075"/>
              <a:ext cx="148975" cy="148950"/>
            </a:xfrm>
            <a:custGeom>
              <a:avLst/>
              <a:gdLst/>
              <a:ahLst/>
              <a:cxnLst/>
              <a:rect l="l" t="t" r="r" b="b"/>
              <a:pathLst>
                <a:path w="5959" h="5958" extrusionOk="0">
                  <a:moveTo>
                    <a:pt x="5715" y="274"/>
                  </a:moveTo>
                  <a:lnTo>
                    <a:pt x="5715" y="5654"/>
                  </a:lnTo>
                  <a:lnTo>
                    <a:pt x="305" y="5654"/>
                  </a:lnTo>
                  <a:lnTo>
                    <a:pt x="305" y="274"/>
                  </a:lnTo>
                  <a:close/>
                  <a:moveTo>
                    <a:pt x="1" y="0"/>
                  </a:moveTo>
                  <a:lnTo>
                    <a:pt x="1" y="5958"/>
                  </a:lnTo>
                  <a:lnTo>
                    <a:pt x="5958" y="5958"/>
                  </a:lnTo>
                  <a:lnTo>
                    <a:pt x="5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2" name="Google Shape;2122;p30"/>
          <p:cNvSpPr/>
          <p:nvPr/>
        </p:nvSpPr>
        <p:spPr>
          <a:xfrm>
            <a:off x="7986251" y="4319175"/>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0"/>
          <p:cNvSpPr/>
          <p:nvPr/>
        </p:nvSpPr>
        <p:spPr>
          <a:xfrm>
            <a:off x="7547925" y="4461175"/>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0"/>
          <p:cNvSpPr/>
          <p:nvPr/>
        </p:nvSpPr>
        <p:spPr>
          <a:xfrm>
            <a:off x="8228971" y="4177175"/>
            <a:ext cx="2310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2125"/>
        <p:cNvGrpSpPr/>
        <p:nvPr/>
      </p:nvGrpSpPr>
      <p:grpSpPr>
        <a:xfrm>
          <a:off x="0" y="0"/>
          <a:ext cx="0" cy="0"/>
          <a:chOff x="0" y="0"/>
          <a:chExt cx="0" cy="0"/>
        </a:xfrm>
      </p:grpSpPr>
      <p:grpSp>
        <p:nvGrpSpPr>
          <p:cNvPr id="2126" name="Google Shape;2126;p31"/>
          <p:cNvGrpSpPr/>
          <p:nvPr/>
        </p:nvGrpSpPr>
        <p:grpSpPr>
          <a:xfrm rot="-5400000" flipH="1">
            <a:off x="1234305" y="-1334739"/>
            <a:ext cx="615152" cy="3133209"/>
            <a:chOff x="6482900" y="1354425"/>
            <a:chExt cx="235600" cy="1829825"/>
          </a:xfrm>
        </p:grpSpPr>
        <p:sp>
          <p:nvSpPr>
            <p:cNvPr id="2127" name="Google Shape;2127;p31"/>
            <p:cNvSpPr/>
            <p:nvPr/>
          </p:nvSpPr>
          <p:spPr>
            <a:xfrm>
              <a:off x="6482900" y="1354425"/>
              <a:ext cx="235600" cy="247750"/>
            </a:xfrm>
            <a:custGeom>
              <a:avLst/>
              <a:gdLst/>
              <a:ahLst/>
              <a:cxnLst/>
              <a:rect l="l" t="t" r="r" b="b"/>
              <a:pathLst>
                <a:path w="9424" h="9910" extrusionOk="0">
                  <a:moveTo>
                    <a:pt x="1" y="0"/>
                  </a:moveTo>
                  <a:lnTo>
                    <a:pt x="1" y="517"/>
                  </a:lnTo>
                  <a:lnTo>
                    <a:pt x="9424" y="9909"/>
                  </a:lnTo>
                  <a:lnTo>
                    <a:pt x="9424" y="936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1"/>
            <p:cNvSpPr/>
            <p:nvPr/>
          </p:nvSpPr>
          <p:spPr>
            <a:xfrm>
              <a:off x="6482900" y="1476000"/>
              <a:ext cx="235600" cy="247750"/>
            </a:xfrm>
            <a:custGeom>
              <a:avLst/>
              <a:gdLst/>
              <a:ahLst/>
              <a:cxnLst/>
              <a:rect l="l" t="t" r="r" b="b"/>
              <a:pathLst>
                <a:path w="9424" h="9910" extrusionOk="0">
                  <a:moveTo>
                    <a:pt x="1" y="0"/>
                  </a:moveTo>
                  <a:lnTo>
                    <a:pt x="1" y="517"/>
                  </a:lnTo>
                  <a:lnTo>
                    <a:pt x="9424" y="9909"/>
                  </a:lnTo>
                  <a:lnTo>
                    <a:pt x="9424" y="936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1"/>
            <p:cNvSpPr/>
            <p:nvPr/>
          </p:nvSpPr>
          <p:spPr>
            <a:xfrm>
              <a:off x="6482900" y="1597575"/>
              <a:ext cx="235600" cy="248500"/>
            </a:xfrm>
            <a:custGeom>
              <a:avLst/>
              <a:gdLst/>
              <a:ahLst/>
              <a:cxnLst/>
              <a:rect l="l" t="t" r="r" b="b"/>
              <a:pathLst>
                <a:path w="9424" h="9940" extrusionOk="0">
                  <a:moveTo>
                    <a:pt x="1" y="1"/>
                  </a:moveTo>
                  <a:lnTo>
                    <a:pt x="1" y="517"/>
                  </a:lnTo>
                  <a:lnTo>
                    <a:pt x="9424" y="9940"/>
                  </a:lnTo>
                  <a:lnTo>
                    <a:pt x="9424" y="9362"/>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1"/>
            <p:cNvSpPr/>
            <p:nvPr/>
          </p:nvSpPr>
          <p:spPr>
            <a:xfrm>
              <a:off x="6482900" y="1719150"/>
              <a:ext cx="235600" cy="248525"/>
            </a:xfrm>
            <a:custGeom>
              <a:avLst/>
              <a:gdLst/>
              <a:ahLst/>
              <a:cxnLst/>
              <a:rect l="l" t="t" r="r" b="b"/>
              <a:pathLst>
                <a:path w="9424" h="9941" extrusionOk="0">
                  <a:moveTo>
                    <a:pt x="1" y="1"/>
                  </a:moveTo>
                  <a:lnTo>
                    <a:pt x="1" y="518"/>
                  </a:lnTo>
                  <a:lnTo>
                    <a:pt x="9424" y="9940"/>
                  </a:lnTo>
                  <a:lnTo>
                    <a:pt x="9424" y="936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1"/>
            <p:cNvSpPr/>
            <p:nvPr/>
          </p:nvSpPr>
          <p:spPr>
            <a:xfrm>
              <a:off x="6482900" y="1839975"/>
              <a:ext cx="235600" cy="249275"/>
            </a:xfrm>
            <a:custGeom>
              <a:avLst/>
              <a:gdLst/>
              <a:ahLst/>
              <a:cxnLst/>
              <a:rect l="l" t="t" r="r" b="b"/>
              <a:pathLst>
                <a:path w="9424" h="9971" extrusionOk="0">
                  <a:moveTo>
                    <a:pt x="1" y="1"/>
                  </a:moveTo>
                  <a:lnTo>
                    <a:pt x="1" y="548"/>
                  </a:lnTo>
                  <a:lnTo>
                    <a:pt x="9424" y="9971"/>
                  </a:lnTo>
                  <a:lnTo>
                    <a:pt x="9424" y="945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1"/>
            <p:cNvSpPr/>
            <p:nvPr/>
          </p:nvSpPr>
          <p:spPr>
            <a:xfrm>
              <a:off x="6482900" y="1962325"/>
              <a:ext cx="235600" cy="248500"/>
            </a:xfrm>
            <a:custGeom>
              <a:avLst/>
              <a:gdLst/>
              <a:ahLst/>
              <a:cxnLst/>
              <a:rect l="l" t="t" r="r" b="b"/>
              <a:pathLst>
                <a:path w="9424" h="9940" extrusionOk="0">
                  <a:moveTo>
                    <a:pt x="1" y="1"/>
                  </a:moveTo>
                  <a:lnTo>
                    <a:pt x="1" y="517"/>
                  </a:lnTo>
                  <a:lnTo>
                    <a:pt x="9424" y="9940"/>
                  </a:lnTo>
                  <a:lnTo>
                    <a:pt x="9424" y="942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1"/>
            <p:cNvSpPr/>
            <p:nvPr/>
          </p:nvSpPr>
          <p:spPr>
            <a:xfrm>
              <a:off x="6482900" y="2083900"/>
              <a:ext cx="235600" cy="248525"/>
            </a:xfrm>
            <a:custGeom>
              <a:avLst/>
              <a:gdLst/>
              <a:ahLst/>
              <a:cxnLst/>
              <a:rect l="l" t="t" r="r" b="b"/>
              <a:pathLst>
                <a:path w="9424" h="9941" extrusionOk="0">
                  <a:moveTo>
                    <a:pt x="1" y="1"/>
                  </a:moveTo>
                  <a:lnTo>
                    <a:pt x="1" y="518"/>
                  </a:lnTo>
                  <a:lnTo>
                    <a:pt x="9424" y="9940"/>
                  </a:lnTo>
                  <a:lnTo>
                    <a:pt x="9424" y="942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1"/>
            <p:cNvSpPr/>
            <p:nvPr/>
          </p:nvSpPr>
          <p:spPr>
            <a:xfrm>
              <a:off x="6482900" y="2205500"/>
              <a:ext cx="235600" cy="248500"/>
            </a:xfrm>
            <a:custGeom>
              <a:avLst/>
              <a:gdLst/>
              <a:ahLst/>
              <a:cxnLst/>
              <a:rect l="l" t="t" r="r" b="b"/>
              <a:pathLst>
                <a:path w="9424" h="9940" extrusionOk="0">
                  <a:moveTo>
                    <a:pt x="1" y="0"/>
                  </a:moveTo>
                  <a:lnTo>
                    <a:pt x="1" y="547"/>
                  </a:lnTo>
                  <a:lnTo>
                    <a:pt x="9424" y="9939"/>
                  </a:lnTo>
                  <a:lnTo>
                    <a:pt x="9424" y="942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1"/>
            <p:cNvSpPr/>
            <p:nvPr/>
          </p:nvSpPr>
          <p:spPr>
            <a:xfrm>
              <a:off x="6482900" y="2327825"/>
              <a:ext cx="235600" cy="247750"/>
            </a:xfrm>
            <a:custGeom>
              <a:avLst/>
              <a:gdLst/>
              <a:ahLst/>
              <a:cxnLst/>
              <a:rect l="l" t="t" r="r" b="b"/>
              <a:pathLst>
                <a:path w="9424" h="9910" extrusionOk="0">
                  <a:moveTo>
                    <a:pt x="1" y="1"/>
                  </a:moveTo>
                  <a:lnTo>
                    <a:pt x="1" y="518"/>
                  </a:lnTo>
                  <a:lnTo>
                    <a:pt x="9424" y="9910"/>
                  </a:lnTo>
                  <a:lnTo>
                    <a:pt x="9424" y="939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1"/>
            <p:cNvSpPr/>
            <p:nvPr/>
          </p:nvSpPr>
          <p:spPr>
            <a:xfrm>
              <a:off x="6482900" y="2449425"/>
              <a:ext cx="235600" cy="247750"/>
            </a:xfrm>
            <a:custGeom>
              <a:avLst/>
              <a:gdLst/>
              <a:ahLst/>
              <a:cxnLst/>
              <a:rect l="l" t="t" r="r" b="b"/>
              <a:pathLst>
                <a:path w="9424" h="9910" extrusionOk="0">
                  <a:moveTo>
                    <a:pt x="1" y="0"/>
                  </a:moveTo>
                  <a:lnTo>
                    <a:pt x="1" y="517"/>
                  </a:lnTo>
                  <a:lnTo>
                    <a:pt x="9424" y="9909"/>
                  </a:lnTo>
                  <a:lnTo>
                    <a:pt x="9424" y="939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1"/>
            <p:cNvSpPr/>
            <p:nvPr/>
          </p:nvSpPr>
          <p:spPr>
            <a:xfrm>
              <a:off x="6482900" y="2571000"/>
              <a:ext cx="235600" cy="248500"/>
            </a:xfrm>
            <a:custGeom>
              <a:avLst/>
              <a:gdLst/>
              <a:ahLst/>
              <a:cxnLst/>
              <a:rect l="l" t="t" r="r" b="b"/>
              <a:pathLst>
                <a:path w="9424" h="9940" extrusionOk="0">
                  <a:moveTo>
                    <a:pt x="1" y="0"/>
                  </a:moveTo>
                  <a:lnTo>
                    <a:pt x="1" y="517"/>
                  </a:lnTo>
                  <a:lnTo>
                    <a:pt x="9424" y="9940"/>
                  </a:lnTo>
                  <a:lnTo>
                    <a:pt x="9424" y="939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1"/>
            <p:cNvSpPr/>
            <p:nvPr/>
          </p:nvSpPr>
          <p:spPr>
            <a:xfrm>
              <a:off x="6482900" y="2692575"/>
              <a:ext cx="235600" cy="248525"/>
            </a:xfrm>
            <a:custGeom>
              <a:avLst/>
              <a:gdLst/>
              <a:ahLst/>
              <a:cxnLst/>
              <a:rect l="l" t="t" r="r" b="b"/>
              <a:pathLst>
                <a:path w="9424" h="9941" extrusionOk="0">
                  <a:moveTo>
                    <a:pt x="1" y="1"/>
                  </a:moveTo>
                  <a:lnTo>
                    <a:pt x="1" y="517"/>
                  </a:lnTo>
                  <a:lnTo>
                    <a:pt x="9424" y="9940"/>
                  </a:lnTo>
                  <a:lnTo>
                    <a:pt x="9424" y="942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1"/>
            <p:cNvSpPr/>
            <p:nvPr/>
          </p:nvSpPr>
          <p:spPr>
            <a:xfrm>
              <a:off x="6482900" y="2814150"/>
              <a:ext cx="235600" cy="248525"/>
            </a:xfrm>
            <a:custGeom>
              <a:avLst/>
              <a:gdLst/>
              <a:ahLst/>
              <a:cxnLst/>
              <a:rect l="l" t="t" r="r" b="b"/>
              <a:pathLst>
                <a:path w="9424" h="9941" extrusionOk="0">
                  <a:moveTo>
                    <a:pt x="1" y="1"/>
                  </a:moveTo>
                  <a:lnTo>
                    <a:pt x="1" y="518"/>
                  </a:lnTo>
                  <a:lnTo>
                    <a:pt x="9424" y="9940"/>
                  </a:lnTo>
                  <a:lnTo>
                    <a:pt x="9424" y="942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1"/>
            <p:cNvSpPr/>
            <p:nvPr/>
          </p:nvSpPr>
          <p:spPr>
            <a:xfrm>
              <a:off x="6482900" y="2935750"/>
              <a:ext cx="235600" cy="248500"/>
            </a:xfrm>
            <a:custGeom>
              <a:avLst/>
              <a:gdLst/>
              <a:ahLst/>
              <a:cxnLst/>
              <a:rect l="l" t="t" r="r" b="b"/>
              <a:pathLst>
                <a:path w="9424" h="9940" extrusionOk="0">
                  <a:moveTo>
                    <a:pt x="1" y="0"/>
                  </a:moveTo>
                  <a:lnTo>
                    <a:pt x="1" y="517"/>
                  </a:lnTo>
                  <a:lnTo>
                    <a:pt x="9424" y="9940"/>
                  </a:lnTo>
                  <a:lnTo>
                    <a:pt x="9424" y="942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1" name="Google Shape;2141;p31"/>
          <p:cNvGrpSpPr/>
          <p:nvPr/>
        </p:nvGrpSpPr>
        <p:grpSpPr>
          <a:xfrm>
            <a:off x="8183752" y="295100"/>
            <a:ext cx="935450" cy="189399"/>
            <a:chOff x="8183752" y="295100"/>
            <a:chExt cx="935450" cy="189399"/>
          </a:xfrm>
        </p:grpSpPr>
        <p:sp>
          <p:nvSpPr>
            <p:cNvPr id="2142" name="Google Shape;2142;p31"/>
            <p:cNvSpPr/>
            <p:nvPr/>
          </p:nvSpPr>
          <p:spPr>
            <a:xfrm flipH="1">
              <a:off x="8623727" y="426725"/>
              <a:ext cx="495475" cy="57774"/>
            </a:xfrm>
            <a:custGeom>
              <a:avLst/>
              <a:gdLst/>
              <a:ahLst/>
              <a:cxnLst/>
              <a:rect l="l" t="t" r="r" b="b"/>
              <a:pathLst>
                <a:path w="19819" h="852" extrusionOk="0">
                  <a:moveTo>
                    <a:pt x="0" y="0"/>
                  </a:moveTo>
                  <a:lnTo>
                    <a:pt x="0" y="851"/>
                  </a:lnTo>
                  <a:lnTo>
                    <a:pt x="19818" y="851"/>
                  </a:lnTo>
                  <a:lnTo>
                    <a:pt x="198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1"/>
            <p:cNvSpPr/>
            <p:nvPr/>
          </p:nvSpPr>
          <p:spPr>
            <a:xfrm flipH="1">
              <a:off x="8183752" y="426725"/>
              <a:ext cx="117825" cy="57774"/>
            </a:xfrm>
            <a:custGeom>
              <a:avLst/>
              <a:gdLst/>
              <a:ahLst/>
              <a:cxnLst/>
              <a:rect l="l" t="t" r="r" b="b"/>
              <a:pathLst>
                <a:path w="4713" h="852" extrusionOk="0">
                  <a:moveTo>
                    <a:pt x="1" y="0"/>
                  </a:moveTo>
                  <a:lnTo>
                    <a:pt x="1" y="851"/>
                  </a:lnTo>
                  <a:lnTo>
                    <a:pt x="4712" y="851"/>
                  </a:lnTo>
                  <a:lnTo>
                    <a:pt x="47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1"/>
            <p:cNvSpPr/>
            <p:nvPr/>
          </p:nvSpPr>
          <p:spPr>
            <a:xfrm flipH="1">
              <a:off x="8301577" y="295100"/>
              <a:ext cx="495475" cy="57774"/>
            </a:xfrm>
            <a:custGeom>
              <a:avLst/>
              <a:gdLst/>
              <a:ahLst/>
              <a:cxnLst/>
              <a:rect l="l" t="t" r="r" b="b"/>
              <a:pathLst>
                <a:path w="19819" h="852" extrusionOk="0">
                  <a:moveTo>
                    <a:pt x="0" y="0"/>
                  </a:moveTo>
                  <a:lnTo>
                    <a:pt x="0" y="851"/>
                  </a:lnTo>
                  <a:lnTo>
                    <a:pt x="19818" y="851"/>
                  </a:lnTo>
                  <a:lnTo>
                    <a:pt x="198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5" name="Google Shape;2145;p31"/>
          <p:cNvGrpSpPr/>
          <p:nvPr/>
        </p:nvGrpSpPr>
        <p:grpSpPr>
          <a:xfrm flipH="1">
            <a:off x="8449747" y="1962145"/>
            <a:ext cx="160828" cy="2331228"/>
            <a:chOff x="8430900" y="3436150"/>
            <a:chExt cx="80575" cy="1167950"/>
          </a:xfrm>
        </p:grpSpPr>
        <p:sp>
          <p:nvSpPr>
            <p:cNvPr id="2146" name="Google Shape;2146;p31"/>
            <p:cNvSpPr/>
            <p:nvPr/>
          </p:nvSpPr>
          <p:spPr>
            <a:xfrm>
              <a:off x="8430900" y="4211225"/>
              <a:ext cx="80575" cy="63850"/>
            </a:xfrm>
            <a:custGeom>
              <a:avLst/>
              <a:gdLst/>
              <a:ahLst/>
              <a:cxnLst/>
              <a:rect l="l" t="t" r="r" b="b"/>
              <a:pathLst>
                <a:path w="3223" h="2554" extrusionOk="0">
                  <a:moveTo>
                    <a:pt x="1581" y="0"/>
                  </a:moveTo>
                  <a:lnTo>
                    <a:pt x="0" y="2554"/>
                  </a:lnTo>
                  <a:lnTo>
                    <a:pt x="3222" y="2554"/>
                  </a:lnTo>
                  <a:lnTo>
                    <a:pt x="1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1"/>
            <p:cNvSpPr/>
            <p:nvPr/>
          </p:nvSpPr>
          <p:spPr>
            <a:xfrm>
              <a:off x="8430900" y="4541025"/>
              <a:ext cx="80575" cy="63075"/>
            </a:xfrm>
            <a:custGeom>
              <a:avLst/>
              <a:gdLst/>
              <a:ahLst/>
              <a:cxnLst/>
              <a:rect l="l" t="t" r="r" b="b"/>
              <a:pathLst>
                <a:path w="3223" h="2523" extrusionOk="0">
                  <a:moveTo>
                    <a:pt x="1581" y="0"/>
                  </a:moveTo>
                  <a:lnTo>
                    <a:pt x="0" y="2523"/>
                  </a:lnTo>
                  <a:lnTo>
                    <a:pt x="3222" y="2523"/>
                  </a:lnTo>
                  <a:lnTo>
                    <a:pt x="1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1"/>
            <p:cNvSpPr/>
            <p:nvPr/>
          </p:nvSpPr>
          <p:spPr>
            <a:xfrm>
              <a:off x="8430900" y="3436150"/>
              <a:ext cx="80575" cy="63850"/>
            </a:xfrm>
            <a:custGeom>
              <a:avLst/>
              <a:gdLst/>
              <a:ahLst/>
              <a:cxnLst/>
              <a:rect l="l" t="t" r="r" b="b"/>
              <a:pathLst>
                <a:path w="3223" h="2554" extrusionOk="0">
                  <a:moveTo>
                    <a:pt x="1581" y="0"/>
                  </a:moveTo>
                  <a:lnTo>
                    <a:pt x="0" y="2553"/>
                  </a:lnTo>
                  <a:lnTo>
                    <a:pt x="3222" y="2553"/>
                  </a:lnTo>
                  <a:lnTo>
                    <a:pt x="1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1"/>
            <p:cNvSpPr/>
            <p:nvPr/>
          </p:nvSpPr>
          <p:spPr>
            <a:xfrm>
              <a:off x="8430900" y="3765925"/>
              <a:ext cx="80575" cy="63100"/>
            </a:xfrm>
            <a:custGeom>
              <a:avLst/>
              <a:gdLst/>
              <a:ahLst/>
              <a:cxnLst/>
              <a:rect l="l" t="t" r="r" b="b"/>
              <a:pathLst>
                <a:path w="3223" h="2524" extrusionOk="0">
                  <a:moveTo>
                    <a:pt x="1581" y="1"/>
                  </a:moveTo>
                  <a:lnTo>
                    <a:pt x="0" y="2524"/>
                  </a:lnTo>
                  <a:lnTo>
                    <a:pt x="3222" y="2524"/>
                  </a:lnTo>
                  <a:lnTo>
                    <a:pt x="15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1"/>
            <p:cNvSpPr/>
            <p:nvPr/>
          </p:nvSpPr>
          <p:spPr>
            <a:xfrm>
              <a:off x="8430900" y="3905000"/>
              <a:ext cx="80575" cy="63850"/>
            </a:xfrm>
            <a:custGeom>
              <a:avLst/>
              <a:gdLst/>
              <a:ahLst/>
              <a:cxnLst/>
              <a:rect l="l" t="t" r="r" b="b"/>
              <a:pathLst>
                <a:path w="3223" h="2554" extrusionOk="0">
                  <a:moveTo>
                    <a:pt x="1581" y="0"/>
                  </a:moveTo>
                  <a:lnTo>
                    <a:pt x="0" y="2553"/>
                  </a:lnTo>
                  <a:lnTo>
                    <a:pt x="3222" y="2553"/>
                  </a:lnTo>
                  <a:lnTo>
                    <a:pt x="1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1" name="Google Shape;2151;p31"/>
          <p:cNvGrpSpPr/>
          <p:nvPr/>
        </p:nvGrpSpPr>
        <p:grpSpPr>
          <a:xfrm>
            <a:off x="8233725" y="4558175"/>
            <a:ext cx="1225226" cy="331700"/>
            <a:chOff x="8233725" y="4558175"/>
            <a:chExt cx="1225226" cy="331700"/>
          </a:xfrm>
        </p:grpSpPr>
        <p:sp>
          <p:nvSpPr>
            <p:cNvPr id="2152" name="Google Shape;2152;p31"/>
            <p:cNvSpPr/>
            <p:nvPr/>
          </p:nvSpPr>
          <p:spPr>
            <a:xfrm>
              <a:off x="8672051" y="4700175"/>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1"/>
            <p:cNvSpPr/>
            <p:nvPr/>
          </p:nvSpPr>
          <p:spPr>
            <a:xfrm>
              <a:off x="8233725" y="4842175"/>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1"/>
            <p:cNvSpPr/>
            <p:nvPr/>
          </p:nvSpPr>
          <p:spPr>
            <a:xfrm>
              <a:off x="8914771" y="4558175"/>
              <a:ext cx="2310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5" name="Google Shape;2155;p31"/>
          <p:cNvGrpSpPr/>
          <p:nvPr/>
        </p:nvGrpSpPr>
        <p:grpSpPr>
          <a:xfrm>
            <a:off x="464275" y="686975"/>
            <a:ext cx="935450" cy="57774"/>
            <a:chOff x="464275" y="686975"/>
            <a:chExt cx="935450" cy="57774"/>
          </a:xfrm>
        </p:grpSpPr>
        <p:sp>
          <p:nvSpPr>
            <p:cNvPr id="2156" name="Google Shape;2156;p31"/>
            <p:cNvSpPr/>
            <p:nvPr/>
          </p:nvSpPr>
          <p:spPr>
            <a:xfrm>
              <a:off x="464275" y="686975"/>
              <a:ext cx="495475" cy="57774"/>
            </a:xfrm>
            <a:custGeom>
              <a:avLst/>
              <a:gdLst/>
              <a:ahLst/>
              <a:cxnLst/>
              <a:rect l="l" t="t" r="r" b="b"/>
              <a:pathLst>
                <a:path w="19819" h="852" extrusionOk="0">
                  <a:moveTo>
                    <a:pt x="0" y="0"/>
                  </a:moveTo>
                  <a:lnTo>
                    <a:pt x="0" y="851"/>
                  </a:lnTo>
                  <a:lnTo>
                    <a:pt x="19818" y="851"/>
                  </a:lnTo>
                  <a:lnTo>
                    <a:pt x="198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1"/>
            <p:cNvSpPr/>
            <p:nvPr/>
          </p:nvSpPr>
          <p:spPr>
            <a:xfrm>
              <a:off x="1281900" y="686975"/>
              <a:ext cx="117825" cy="57774"/>
            </a:xfrm>
            <a:custGeom>
              <a:avLst/>
              <a:gdLst/>
              <a:ahLst/>
              <a:cxnLst/>
              <a:rect l="l" t="t" r="r" b="b"/>
              <a:pathLst>
                <a:path w="4713" h="852" extrusionOk="0">
                  <a:moveTo>
                    <a:pt x="1" y="0"/>
                  </a:moveTo>
                  <a:lnTo>
                    <a:pt x="1" y="851"/>
                  </a:lnTo>
                  <a:lnTo>
                    <a:pt x="4712" y="851"/>
                  </a:lnTo>
                  <a:lnTo>
                    <a:pt x="47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8" name="Google Shape;2158;p31"/>
          <p:cNvGrpSpPr/>
          <p:nvPr/>
        </p:nvGrpSpPr>
        <p:grpSpPr>
          <a:xfrm>
            <a:off x="-590717" y="3835555"/>
            <a:ext cx="2043172" cy="2037823"/>
            <a:chOff x="-24800" y="4736675"/>
            <a:chExt cx="572975" cy="571475"/>
          </a:xfrm>
        </p:grpSpPr>
        <p:sp>
          <p:nvSpPr>
            <p:cNvPr id="2159" name="Google Shape;2159;p31"/>
            <p:cNvSpPr/>
            <p:nvPr/>
          </p:nvSpPr>
          <p:spPr>
            <a:xfrm>
              <a:off x="32175" y="4793675"/>
              <a:ext cx="408100" cy="408075"/>
            </a:xfrm>
            <a:custGeom>
              <a:avLst/>
              <a:gdLst/>
              <a:ahLst/>
              <a:cxnLst/>
              <a:rect l="l" t="t" r="r" b="b"/>
              <a:pathLst>
                <a:path w="16324" h="16323" extrusionOk="0">
                  <a:moveTo>
                    <a:pt x="16019" y="0"/>
                  </a:moveTo>
                  <a:lnTo>
                    <a:pt x="1" y="16019"/>
                  </a:lnTo>
                  <a:cubicBezTo>
                    <a:pt x="62" y="16140"/>
                    <a:pt x="153" y="16201"/>
                    <a:pt x="214" y="16323"/>
                  </a:cubicBezTo>
                  <a:lnTo>
                    <a:pt x="16323" y="213"/>
                  </a:lnTo>
                  <a:cubicBezTo>
                    <a:pt x="16262" y="152"/>
                    <a:pt x="16141" y="61"/>
                    <a:pt x="160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1"/>
            <p:cNvSpPr/>
            <p:nvPr/>
          </p:nvSpPr>
          <p:spPr>
            <a:xfrm>
              <a:off x="-16450" y="4745050"/>
              <a:ext cx="359450" cy="359450"/>
            </a:xfrm>
            <a:custGeom>
              <a:avLst/>
              <a:gdLst/>
              <a:ahLst/>
              <a:cxnLst/>
              <a:rect l="l" t="t" r="r" b="b"/>
              <a:pathLst>
                <a:path w="14378" h="14378" extrusionOk="0">
                  <a:moveTo>
                    <a:pt x="13952" y="0"/>
                  </a:moveTo>
                  <a:lnTo>
                    <a:pt x="0" y="13952"/>
                  </a:lnTo>
                  <a:cubicBezTo>
                    <a:pt x="31" y="14104"/>
                    <a:pt x="61" y="14225"/>
                    <a:pt x="122" y="14377"/>
                  </a:cubicBezTo>
                  <a:lnTo>
                    <a:pt x="14378" y="122"/>
                  </a:lnTo>
                  <a:cubicBezTo>
                    <a:pt x="14226" y="91"/>
                    <a:pt x="14104" y="31"/>
                    <a:pt x="139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1"/>
            <p:cNvSpPr/>
            <p:nvPr/>
          </p:nvSpPr>
          <p:spPr>
            <a:xfrm>
              <a:off x="13175" y="4774675"/>
              <a:ext cx="398975" cy="398975"/>
            </a:xfrm>
            <a:custGeom>
              <a:avLst/>
              <a:gdLst/>
              <a:ahLst/>
              <a:cxnLst/>
              <a:rect l="l" t="t" r="r" b="b"/>
              <a:pathLst>
                <a:path w="15959" h="15959" extrusionOk="0">
                  <a:moveTo>
                    <a:pt x="15655" y="1"/>
                  </a:moveTo>
                  <a:lnTo>
                    <a:pt x="1" y="15654"/>
                  </a:lnTo>
                  <a:cubicBezTo>
                    <a:pt x="62" y="15776"/>
                    <a:pt x="92" y="15867"/>
                    <a:pt x="183" y="15958"/>
                  </a:cubicBezTo>
                  <a:lnTo>
                    <a:pt x="15959" y="183"/>
                  </a:lnTo>
                  <a:cubicBezTo>
                    <a:pt x="15837" y="122"/>
                    <a:pt x="15715" y="61"/>
                    <a:pt x="156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1"/>
            <p:cNvSpPr/>
            <p:nvPr/>
          </p:nvSpPr>
          <p:spPr>
            <a:xfrm>
              <a:off x="-4300" y="4757200"/>
              <a:ext cx="383025" cy="383000"/>
            </a:xfrm>
            <a:custGeom>
              <a:avLst/>
              <a:gdLst/>
              <a:ahLst/>
              <a:cxnLst/>
              <a:rect l="l" t="t" r="r" b="b"/>
              <a:pathLst>
                <a:path w="15321" h="15320" extrusionOk="0">
                  <a:moveTo>
                    <a:pt x="14986" y="0"/>
                  </a:moveTo>
                  <a:lnTo>
                    <a:pt x="1" y="14985"/>
                  </a:lnTo>
                  <a:cubicBezTo>
                    <a:pt x="31" y="15107"/>
                    <a:pt x="122" y="15198"/>
                    <a:pt x="153" y="15320"/>
                  </a:cubicBezTo>
                  <a:lnTo>
                    <a:pt x="15320" y="152"/>
                  </a:lnTo>
                  <a:cubicBezTo>
                    <a:pt x="15199" y="122"/>
                    <a:pt x="15107" y="61"/>
                    <a:pt x="149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1"/>
            <p:cNvSpPr/>
            <p:nvPr/>
          </p:nvSpPr>
          <p:spPr>
            <a:xfrm>
              <a:off x="-24050" y="4738200"/>
              <a:ext cx="326025" cy="326025"/>
            </a:xfrm>
            <a:custGeom>
              <a:avLst/>
              <a:gdLst/>
              <a:ahLst/>
              <a:cxnLst/>
              <a:rect l="l" t="t" r="r" b="b"/>
              <a:pathLst>
                <a:path w="13041" h="13041" extrusionOk="0">
                  <a:moveTo>
                    <a:pt x="12584" y="1"/>
                  </a:moveTo>
                  <a:lnTo>
                    <a:pt x="0" y="12584"/>
                  </a:lnTo>
                  <a:cubicBezTo>
                    <a:pt x="0" y="12736"/>
                    <a:pt x="31" y="12888"/>
                    <a:pt x="31" y="13040"/>
                  </a:cubicBezTo>
                  <a:lnTo>
                    <a:pt x="13040" y="61"/>
                  </a:lnTo>
                  <a:cubicBezTo>
                    <a:pt x="12888" y="1"/>
                    <a:pt x="12736" y="1"/>
                    <a:pt x="125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1"/>
            <p:cNvSpPr/>
            <p:nvPr/>
          </p:nvSpPr>
          <p:spPr>
            <a:xfrm>
              <a:off x="55750" y="4817225"/>
              <a:ext cx="410350" cy="410375"/>
            </a:xfrm>
            <a:custGeom>
              <a:avLst/>
              <a:gdLst/>
              <a:ahLst/>
              <a:cxnLst/>
              <a:rect l="l" t="t" r="r" b="b"/>
              <a:pathLst>
                <a:path w="16414" h="16415" extrusionOk="0">
                  <a:moveTo>
                    <a:pt x="16201" y="1"/>
                  </a:moveTo>
                  <a:lnTo>
                    <a:pt x="0" y="16202"/>
                  </a:lnTo>
                  <a:lnTo>
                    <a:pt x="122" y="16293"/>
                  </a:lnTo>
                  <a:lnTo>
                    <a:pt x="213" y="16414"/>
                  </a:lnTo>
                  <a:lnTo>
                    <a:pt x="16414" y="244"/>
                  </a:lnTo>
                  <a:cubicBezTo>
                    <a:pt x="16414" y="183"/>
                    <a:pt x="16353" y="153"/>
                    <a:pt x="16292" y="122"/>
                  </a:cubicBezTo>
                  <a:lnTo>
                    <a:pt x="162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1"/>
            <p:cNvSpPr/>
            <p:nvPr/>
          </p:nvSpPr>
          <p:spPr>
            <a:xfrm>
              <a:off x="-24800" y="4736675"/>
              <a:ext cx="280425" cy="280425"/>
            </a:xfrm>
            <a:custGeom>
              <a:avLst/>
              <a:gdLst/>
              <a:ahLst/>
              <a:cxnLst/>
              <a:rect l="l" t="t" r="r" b="b"/>
              <a:pathLst>
                <a:path w="11217" h="11217" extrusionOk="0">
                  <a:moveTo>
                    <a:pt x="11216" y="1"/>
                  </a:moveTo>
                  <a:cubicBezTo>
                    <a:pt x="11003" y="1"/>
                    <a:pt x="10851" y="1"/>
                    <a:pt x="10669" y="31"/>
                  </a:cubicBezTo>
                  <a:lnTo>
                    <a:pt x="30" y="10670"/>
                  </a:lnTo>
                  <a:cubicBezTo>
                    <a:pt x="30" y="10852"/>
                    <a:pt x="0" y="11004"/>
                    <a:pt x="0" y="11217"/>
                  </a:cubicBezTo>
                  <a:lnTo>
                    <a:pt x="112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1"/>
            <p:cNvSpPr/>
            <p:nvPr/>
          </p:nvSpPr>
          <p:spPr>
            <a:xfrm>
              <a:off x="-18725" y="4743525"/>
              <a:ext cx="217350" cy="216600"/>
            </a:xfrm>
            <a:custGeom>
              <a:avLst/>
              <a:gdLst/>
              <a:ahLst/>
              <a:cxnLst/>
              <a:rect l="l" t="t" r="r" b="b"/>
              <a:pathLst>
                <a:path w="8694" h="8664" extrusionOk="0">
                  <a:moveTo>
                    <a:pt x="8693" y="0"/>
                  </a:moveTo>
                  <a:lnTo>
                    <a:pt x="8693" y="0"/>
                  </a:lnTo>
                  <a:cubicBezTo>
                    <a:pt x="8450" y="31"/>
                    <a:pt x="8207" y="92"/>
                    <a:pt x="7994" y="183"/>
                  </a:cubicBezTo>
                  <a:lnTo>
                    <a:pt x="213" y="7964"/>
                  </a:lnTo>
                  <a:cubicBezTo>
                    <a:pt x="122" y="8207"/>
                    <a:pt x="61" y="8420"/>
                    <a:pt x="0" y="8663"/>
                  </a:cubicBezTo>
                  <a:lnTo>
                    <a:pt x="86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1"/>
            <p:cNvSpPr/>
            <p:nvPr/>
          </p:nvSpPr>
          <p:spPr>
            <a:xfrm>
              <a:off x="267750" y="5029250"/>
              <a:ext cx="280425" cy="278900"/>
            </a:xfrm>
            <a:custGeom>
              <a:avLst/>
              <a:gdLst/>
              <a:ahLst/>
              <a:cxnLst/>
              <a:rect l="l" t="t" r="r" b="b"/>
              <a:pathLst>
                <a:path w="11217" h="11156" extrusionOk="0">
                  <a:moveTo>
                    <a:pt x="11216" y="0"/>
                  </a:moveTo>
                  <a:lnTo>
                    <a:pt x="0" y="11155"/>
                  </a:lnTo>
                  <a:cubicBezTo>
                    <a:pt x="183" y="11155"/>
                    <a:pt x="335" y="11155"/>
                    <a:pt x="517" y="11125"/>
                  </a:cubicBezTo>
                  <a:lnTo>
                    <a:pt x="11156" y="517"/>
                  </a:lnTo>
                  <a:cubicBezTo>
                    <a:pt x="11156" y="334"/>
                    <a:pt x="11216" y="182"/>
                    <a:pt x="112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1"/>
            <p:cNvSpPr/>
            <p:nvPr/>
          </p:nvSpPr>
          <p:spPr>
            <a:xfrm>
              <a:off x="219875" y="4981375"/>
              <a:ext cx="326025" cy="325250"/>
            </a:xfrm>
            <a:custGeom>
              <a:avLst/>
              <a:gdLst/>
              <a:ahLst/>
              <a:cxnLst/>
              <a:rect l="l" t="t" r="r" b="b"/>
              <a:pathLst>
                <a:path w="13041" h="13010" extrusionOk="0">
                  <a:moveTo>
                    <a:pt x="13010" y="0"/>
                  </a:moveTo>
                  <a:lnTo>
                    <a:pt x="1" y="12979"/>
                  </a:lnTo>
                  <a:cubicBezTo>
                    <a:pt x="152" y="13009"/>
                    <a:pt x="304" y="13009"/>
                    <a:pt x="456" y="13009"/>
                  </a:cubicBezTo>
                  <a:lnTo>
                    <a:pt x="13040" y="456"/>
                  </a:lnTo>
                  <a:cubicBezTo>
                    <a:pt x="13040" y="304"/>
                    <a:pt x="13010" y="152"/>
                    <a:pt x="130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1"/>
            <p:cNvSpPr/>
            <p:nvPr/>
          </p:nvSpPr>
          <p:spPr>
            <a:xfrm>
              <a:off x="13950" y="4775425"/>
              <a:ext cx="101850" cy="101850"/>
            </a:xfrm>
            <a:custGeom>
              <a:avLst/>
              <a:gdLst/>
              <a:ahLst/>
              <a:cxnLst/>
              <a:rect l="l" t="t" r="r" b="b"/>
              <a:pathLst>
                <a:path w="4074" h="4074" extrusionOk="0">
                  <a:moveTo>
                    <a:pt x="4073" y="1"/>
                  </a:moveTo>
                  <a:lnTo>
                    <a:pt x="4073" y="1"/>
                  </a:lnTo>
                  <a:cubicBezTo>
                    <a:pt x="3253" y="487"/>
                    <a:pt x="2462" y="1065"/>
                    <a:pt x="1794" y="1794"/>
                  </a:cubicBezTo>
                  <a:cubicBezTo>
                    <a:pt x="1095" y="2463"/>
                    <a:pt x="487" y="3253"/>
                    <a:pt x="0" y="4074"/>
                  </a:cubicBezTo>
                  <a:lnTo>
                    <a:pt x="4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1"/>
            <p:cNvSpPr/>
            <p:nvPr/>
          </p:nvSpPr>
          <p:spPr>
            <a:xfrm>
              <a:off x="324750" y="5086225"/>
              <a:ext cx="216575" cy="215850"/>
            </a:xfrm>
            <a:custGeom>
              <a:avLst/>
              <a:gdLst/>
              <a:ahLst/>
              <a:cxnLst/>
              <a:rect l="l" t="t" r="r" b="b"/>
              <a:pathLst>
                <a:path w="8663" h="8634" extrusionOk="0">
                  <a:moveTo>
                    <a:pt x="8663" y="1"/>
                  </a:moveTo>
                  <a:lnTo>
                    <a:pt x="0" y="8633"/>
                  </a:lnTo>
                  <a:cubicBezTo>
                    <a:pt x="213" y="8572"/>
                    <a:pt x="456" y="8511"/>
                    <a:pt x="669" y="8420"/>
                  </a:cubicBezTo>
                  <a:lnTo>
                    <a:pt x="8481" y="669"/>
                  </a:lnTo>
                  <a:cubicBezTo>
                    <a:pt x="8541" y="457"/>
                    <a:pt x="8572" y="213"/>
                    <a:pt x="86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1"/>
            <p:cNvSpPr/>
            <p:nvPr/>
          </p:nvSpPr>
          <p:spPr>
            <a:xfrm>
              <a:off x="406050" y="5167550"/>
              <a:ext cx="101850" cy="101850"/>
            </a:xfrm>
            <a:custGeom>
              <a:avLst/>
              <a:gdLst/>
              <a:ahLst/>
              <a:cxnLst/>
              <a:rect l="l" t="t" r="r" b="b"/>
              <a:pathLst>
                <a:path w="4074" h="4074" extrusionOk="0">
                  <a:moveTo>
                    <a:pt x="4073" y="0"/>
                  </a:moveTo>
                  <a:lnTo>
                    <a:pt x="0" y="4073"/>
                  </a:lnTo>
                  <a:cubicBezTo>
                    <a:pt x="821" y="3587"/>
                    <a:pt x="1611" y="3009"/>
                    <a:pt x="2280" y="2280"/>
                  </a:cubicBezTo>
                  <a:cubicBezTo>
                    <a:pt x="2979" y="1611"/>
                    <a:pt x="3587" y="821"/>
                    <a:pt x="40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1"/>
            <p:cNvSpPr/>
            <p:nvPr/>
          </p:nvSpPr>
          <p:spPr>
            <a:xfrm>
              <a:off x="111200" y="4872700"/>
              <a:ext cx="398975" cy="398975"/>
            </a:xfrm>
            <a:custGeom>
              <a:avLst/>
              <a:gdLst/>
              <a:ahLst/>
              <a:cxnLst/>
              <a:rect l="l" t="t" r="r" b="b"/>
              <a:pathLst>
                <a:path w="15959" h="15959" extrusionOk="0">
                  <a:moveTo>
                    <a:pt x="15746" y="1"/>
                  </a:moveTo>
                  <a:lnTo>
                    <a:pt x="1" y="15745"/>
                  </a:lnTo>
                  <a:cubicBezTo>
                    <a:pt x="92" y="15837"/>
                    <a:pt x="214" y="15867"/>
                    <a:pt x="305" y="15958"/>
                  </a:cubicBezTo>
                  <a:lnTo>
                    <a:pt x="15959" y="305"/>
                  </a:lnTo>
                  <a:cubicBezTo>
                    <a:pt x="15867" y="183"/>
                    <a:pt x="15837" y="61"/>
                    <a:pt x="157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1"/>
            <p:cNvSpPr/>
            <p:nvPr/>
          </p:nvSpPr>
          <p:spPr>
            <a:xfrm>
              <a:off x="81575" y="4843075"/>
              <a:ext cx="408075" cy="408075"/>
            </a:xfrm>
            <a:custGeom>
              <a:avLst/>
              <a:gdLst/>
              <a:ahLst/>
              <a:cxnLst/>
              <a:rect l="l" t="t" r="r" b="b"/>
              <a:pathLst>
                <a:path w="16323" h="16323" extrusionOk="0">
                  <a:moveTo>
                    <a:pt x="16110" y="0"/>
                  </a:moveTo>
                  <a:lnTo>
                    <a:pt x="0" y="16110"/>
                  </a:lnTo>
                  <a:cubicBezTo>
                    <a:pt x="61" y="16171"/>
                    <a:pt x="183" y="16262"/>
                    <a:pt x="304" y="16323"/>
                  </a:cubicBezTo>
                  <a:lnTo>
                    <a:pt x="16323" y="304"/>
                  </a:lnTo>
                  <a:cubicBezTo>
                    <a:pt x="16262" y="183"/>
                    <a:pt x="16171" y="122"/>
                    <a:pt x="161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1"/>
            <p:cNvSpPr/>
            <p:nvPr/>
          </p:nvSpPr>
          <p:spPr>
            <a:xfrm>
              <a:off x="179600" y="4941100"/>
              <a:ext cx="358700" cy="358675"/>
            </a:xfrm>
            <a:custGeom>
              <a:avLst/>
              <a:gdLst/>
              <a:ahLst/>
              <a:cxnLst/>
              <a:rect l="l" t="t" r="r" b="b"/>
              <a:pathLst>
                <a:path w="14348" h="14347" extrusionOk="0">
                  <a:moveTo>
                    <a:pt x="14226" y="0"/>
                  </a:moveTo>
                  <a:lnTo>
                    <a:pt x="1" y="14225"/>
                  </a:lnTo>
                  <a:cubicBezTo>
                    <a:pt x="92" y="14286"/>
                    <a:pt x="244" y="14316"/>
                    <a:pt x="396" y="14347"/>
                  </a:cubicBezTo>
                  <a:lnTo>
                    <a:pt x="14347" y="395"/>
                  </a:lnTo>
                  <a:cubicBezTo>
                    <a:pt x="14317" y="243"/>
                    <a:pt x="14287" y="152"/>
                    <a:pt x="142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1"/>
            <p:cNvSpPr/>
            <p:nvPr/>
          </p:nvSpPr>
          <p:spPr>
            <a:xfrm>
              <a:off x="143125" y="4904625"/>
              <a:ext cx="383000" cy="383000"/>
            </a:xfrm>
            <a:custGeom>
              <a:avLst/>
              <a:gdLst/>
              <a:ahLst/>
              <a:cxnLst/>
              <a:rect l="l" t="t" r="r" b="b"/>
              <a:pathLst>
                <a:path w="15320" h="15320" extrusionOk="0">
                  <a:moveTo>
                    <a:pt x="15168" y="0"/>
                  </a:moveTo>
                  <a:lnTo>
                    <a:pt x="1" y="15168"/>
                  </a:lnTo>
                  <a:cubicBezTo>
                    <a:pt x="122" y="15198"/>
                    <a:pt x="213" y="15289"/>
                    <a:pt x="335" y="15320"/>
                  </a:cubicBezTo>
                  <a:lnTo>
                    <a:pt x="15320" y="335"/>
                  </a:lnTo>
                  <a:cubicBezTo>
                    <a:pt x="15290" y="243"/>
                    <a:pt x="15198" y="122"/>
                    <a:pt x="151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6" name="Google Shape;2176;p31"/>
          <p:cNvGrpSpPr/>
          <p:nvPr/>
        </p:nvGrpSpPr>
        <p:grpSpPr>
          <a:xfrm>
            <a:off x="1649600" y="4644025"/>
            <a:ext cx="1473769" cy="330525"/>
            <a:chOff x="1649600" y="4644025"/>
            <a:chExt cx="1473769" cy="330525"/>
          </a:xfrm>
        </p:grpSpPr>
        <p:sp>
          <p:nvSpPr>
            <p:cNvPr id="2177" name="Google Shape;2177;p31"/>
            <p:cNvSpPr/>
            <p:nvPr/>
          </p:nvSpPr>
          <p:spPr>
            <a:xfrm>
              <a:off x="1649600" y="4644025"/>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1"/>
            <p:cNvSpPr/>
            <p:nvPr/>
          </p:nvSpPr>
          <p:spPr>
            <a:xfrm>
              <a:off x="2336469" y="4926850"/>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1"/>
            <p:cNvSpPr/>
            <p:nvPr/>
          </p:nvSpPr>
          <p:spPr>
            <a:xfrm>
              <a:off x="2259196" y="4807800"/>
              <a:ext cx="1773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3972318" y="1610293"/>
            <a:ext cx="3520200" cy="1541400"/>
          </a:xfrm>
          <a:prstGeom prst="rect">
            <a:avLst/>
          </a:prstGeom>
        </p:spPr>
        <p:txBody>
          <a:bodyPr spcFirstLastPara="1" wrap="square" lIns="91425" tIns="91425" rIns="91425" bIns="91425" anchor="ctr" anchorCtr="0">
            <a:noAutofit/>
          </a:bodyPr>
          <a:lstStyle>
            <a:lvl1pPr lvl="0" algn="l">
              <a:spcBef>
                <a:spcPts val="0"/>
              </a:spcBef>
              <a:spcAft>
                <a:spcPts val="0"/>
              </a:spcAft>
              <a:buSzPts val="3600"/>
              <a:buNone/>
              <a:defRPr sz="4500">
                <a:solidFill>
                  <a:schemeClr val="dk2"/>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02" name="Google Shape;102;p3"/>
          <p:cNvSpPr txBox="1">
            <a:spLocks noGrp="1"/>
          </p:cNvSpPr>
          <p:nvPr>
            <p:ph type="title" idx="2" hasCustomPrompt="1"/>
          </p:nvPr>
        </p:nvSpPr>
        <p:spPr>
          <a:xfrm>
            <a:off x="1669824" y="2150850"/>
            <a:ext cx="1504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3" name="Google Shape;103;p3"/>
          <p:cNvSpPr txBox="1">
            <a:spLocks noGrp="1"/>
          </p:cNvSpPr>
          <p:nvPr>
            <p:ph type="subTitle" idx="1"/>
          </p:nvPr>
        </p:nvSpPr>
        <p:spPr>
          <a:xfrm>
            <a:off x="3972318" y="3151818"/>
            <a:ext cx="3520200" cy="40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104" name="Google Shape;104;p3"/>
          <p:cNvGrpSpPr/>
          <p:nvPr/>
        </p:nvGrpSpPr>
        <p:grpSpPr>
          <a:xfrm>
            <a:off x="-329275" y="2600"/>
            <a:ext cx="1740175" cy="841225"/>
            <a:chOff x="-253075" y="231200"/>
            <a:chExt cx="1740175" cy="841225"/>
          </a:xfrm>
        </p:grpSpPr>
        <p:sp>
          <p:nvSpPr>
            <p:cNvPr id="105" name="Google Shape;105;p3"/>
            <p:cNvSpPr/>
            <p:nvPr/>
          </p:nvSpPr>
          <p:spPr>
            <a:xfrm>
              <a:off x="-253075" y="231200"/>
              <a:ext cx="34225" cy="34225"/>
            </a:xfrm>
            <a:custGeom>
              <a:avLst/>
              <a:gdLst/>
              <a:ahLst/>
              <a:cxnLst/>
              <a:rect l="l" t="t" r="r" b="b"/>
              <a:pathLst>
                <a:path w="1369" h="1369" extrusionOk="0">
                  <a:moveTo>
                    <a:pt x="700" y="1"/>
                  </a:moveTo>
                  <a:cubicBezTo>
                    <a:pt x="305" y="1"/>
                    <a:pt x="1" y="305"/>
                    <a:pt x="1" y="669"/>
                  </a:cubicBezTo>
                  <a:cubicBezTo>
                    <a:pt x="1" y="1065"/>
                    <a:pt x="305" y="1368"/>
                    <a:pt x="700" y="1368"/>
                  </a:cubicBezTo>
                  <a:cubicBezTo>
                    <a:pt x="1065" y="1368"/>
                    <a:pt x="1368" y="1065"/>
                    <a:pt x="1368" y="669"/>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3100" y="231200"/>
              <a:ext cx="34225" cy="34225"/>
            </a:xfrm>
            <a:custGeom>
              <a:avLst/>
              <a:gdLst/>
              <a:ahLst/>
              <a:cxnLst/>
              <a:rect l="l" t="t" r="r" b="b"/>
              <a:pathLst>
                <a:path w="1369" h="1369" extrusionOk="0">
                  <a:moveTo>
                    <a:pt x="700" y="1"/>
                  </a:moveTo>
                  <a:cubicBezTo>
                    <a:pt x="305" y="1"/>
                    <a:pt x="1" y="305"/>
                    <a:pt x="1" y="669"/>
                  </a:cubicBezTo>
                  <a:cubicBezTo>
                    <a:pt x="1" y="1065"/>
                    <a:pt x="305" y="1368"/>
                    <a:pt x="700" y="1368"/>
                  </a:cubicBezTo>
                  <a:cubicBezTo>
                    <a:pt x="1064" y="1368"/>
                    <a:pt x="1368" y="1065"/>
                    <a:pt x="1368" y="669"/>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26125" y="231200"/>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316100" y="231200"/>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505300" y="231200"/>
              <a:ext cx="34225" cy="34225"/>
            </a:xfrm>
            <a:custGeom>
              <a:avLst/>
              <a:gdLst/>
              <a:ahLst/>
              <a:cxnLst/>
              <a:rect l="l" t="t" r="r" b="b"/>
              <a:pathLst>
                <a:path w="1369" h="1369" extrusionOk="0">
                  <a:moveTo>
                    <a:pt x="669" y="1"/>
                  </a:moveTo>
                  <a:cubicBezTo>
                    <a:pt x="305" y="1"/>
                    <a:pt x="1" y="305"/>
                    <a:pt x="1" y="669"/>
                  </a:cubicBezTo>
                  <a:cubicBezTo>
                    <a:pt x="1" y="1065"/>
                    <a:pt x="305" y="1368"/>
                    <a:pt x="669" y="1368"/>
                  </a:cubicBezTo>
                  <a:cubicBezTo>
                    <a:pt x="1064" y="1368"/>
                    <a:pt x="1368" y="1065"/>
                    <a:pt x="1368" y="669"/>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695275" y="231200"/>
              <a:ext cx="34225" cy="34225"/>
            </a:xfrm>
            <a:custGeom>
              <a:avLst/>
              <a:gdLst/>
              <a:ahLst/>
              <a:cxnLst/>
              <a:rect l="l" t="t" r="r" b="b"/>
              <a:pathLst>
                <a:path w="1369" h="1369" extrusionOk="0">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885250" y="231200"/>
              <a:ext cx="34225" cy="34225"/>
            </a:xfrm>
            <a:custGeom>
              <a:avLst/>
              <a:gdLst/>
              <a:ahLst/>
              <a:cxnLst/>
              <a:rect l="l" t="t" r="r" b="b"/>
              <a:pathLst>
                <a:path w="1369" h="1369" extrusionOk="0">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073700" y="231200"/>
              <a:ext cx="34975" cy="34225"/>
            </a:xfrm>
            <a:custGeom>
              <a:avLst/>
              <a:gdLst/>
              <a:ahLst/>
              <a:cxnLst/>
              <a:rect l="l" t="t" r="r" b="b"/>
              <a:pathLst>
                <a:path w="1399" h="1369" extrusionOk="0">
                  <a:moveTo>
                    <a:pt x="700" y="1"/>
                  </a:moveTo>
                  <a:cubicBezTo>
                    <a:pt x="335" y="1"/>
                    <a:pt x="1" y="305"/>
                    <a:pt x="1" y="669"/>
                  </a:cubicBezTo>
                  <a:cubicBezTo>
                    <a:pt x="1" y="1065"/>
                    <a:pt x="335" y="1368"/>
                    <a:pt x="700" y="1368"/>
                  </a:cubicBezTo>
                  <a:cubicBezTo>
                    <a:pt x="1095" y="1368"/>
                    <a:pt x="1399" y="1065"/>
                    <a:pt x="1399" y="669"/>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263675" y="231200"/>
              <a:ext cx="34975" cy="34225"/>
            </a:xfrm>
            <a:custGeom>
              <a:avLst/>
              <a:gdLst/>
              <a:ahLst/>
              <a:cxnLst/>
              <a:rect l="l" t="t" r="r" b="b"/>
              <a:pathLst>
                <a:path w="1399" h="1369" extrusionOk="0">
                  <a:moveTo>
                    <a:pt x="700" y="1"/>
                  </a:moveTo>
                  <a:cubicBezTo>
                    <a:pt x="335" y="1"/>
                    <a:pt x="0" y="305"/>
                    <a:pt x="0" y="669"/>
                  </a:cubicBezTo>
                  <a:cubicBezTo>
                    <a:pt x="0" y="1065"/>
                    <a:pt x="335" y="1368"/>
                    <a:pt x="700" y="1368"/>
                  </a:cubicBezTo>
                  <a:cubicBezTo>
                    <a:pt x="1095" y="1368"/>
                    <a:pt x="1399" y="1065"/>
                    <a:pt x="1399" y="669"/>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1452900" y="231200"/>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53075" y="392300"/>
              <a:ext cx="34225" cy="34225"/>
            </a:xfrm>
            <a:custGeom>
              <a:avLst/>
              <a:gdLst/>
              <a:ahLst/>
              <a:cxnLst/>
              <a:rect l="l" t="t" r="r" b="b"/>
              <a:pathLst>
                <a:path w="1369" h="1369" extrusionOk="0">
                  <a:moveTo>
                    <a:pt x="700" y="1"/>
                  </a:moveTo>
                  <a:cubicBezTo>
                    <a:pt x="305" y="1"/>
                    <a:pt x="1" y="305"/>
                    <a:pt x="1" y="700"/>
                  </a:cubicBezTo>
                  <a:cubicBezTo>
                    <a:pt x="1" y="1064"/>
                    <a:pt x="305" y="1368"/>
                    <a:pt x="700" y="1368"/>
                  </a:cubicBezTo>
                  <a:cubicBezTo>
                    <a:pt x="1065" y="1368"/>
                    <a:pt x="1368" y="1064"/>
                    <a:pt x="1368" y="70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63100" y="392300"/>
              <a:ext cx="34225" cy="34225"/>
            </a:xfrm>
            <a:custGeom>
              <a:avLst/>
              <a:gdLst/>
              <a:ahLst/>
              <a:cxnLst/>
              <a:rect l="l" t="t" r="r" b="b"/>
              <a:pathLst>
                <a:path w="1369" h="1369" extrusionOk="0">
                  <a:moveTo>
                    <a:pt x="700" y="1"/>
                  </a:moveTo>
                  <a:cubicBezTo>
                    <a:pt x="305" y="1"/>
                    <a:pt x="1" y="305"/>
                    <a:pt x="1" y="700"/>
                  </a:cubicBezTo>
                  <a:cubicBezTo>
                    <a:pt x="1" y="1064"/>
                    <a:pt x="305" y="1368"/>
                    <a:pt x="700" y="1368"/>
                  </a:cubicBezTo>
                  <a:cubicBezTo>
                    <a:pt x="1064" y="1368"/>
                    <a:pt x="1368" y="1064"/>
                    <a:pt x="1368" y="70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126125" y="392300"/>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316100" y="392300"/>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505300" y="392300"/>
              <a:ext cx="34225" cy="34225"/>
            </a:xfrm>
            <a:custGeom>
              <a:avLst/>
              <a:gdLst/>
              <a:ahLst/>
              <a:cxnLst/>
              <a:rect l="l" t="t" r="r" b="b"/>
              <a:pathLst>
                <a:path w="1369" h="1369" extrusionOk="0">
                  <a:moveTo>
                    <a:pt x="669" y="1"/>
                  </a:moveTo>
                  <a:cubicBezTo>
                    <a:pt x="305" y="1"/>
                    <a:pt x="1" y="305"/>
                    <a:pt x="1" y="700"/>
                  </a:cubicBezTo>
                  <a:cubicBezTo>
                    <a:pt x="1" y="1064"/>
                    <a:pt x="305" y="1368"/>
                    <a:pt x="669" y="1368"/>
                  </a:cubicBezTo>
                  <a:cubicBezTo>
                    <a:pt x="1064" y="1368"/>
                    <a:pt x="1368" y="1064"/>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695275" y="392300"/>
              <a:ext cx="34225" cy="34225"/>
            </a:xfrm>
            <a:custGeom>
              <a:avLst/>
              <a:gdLst/>
              <a:ahLst/>
              <a:cxnLst/>
              <a:rect l="l" t="t" r="r" b="b"/>
              <a:pathLst>
                <a:path w="1369" h="1369" extrusionOk="0">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85250" y="392300"/>
              <a:ext cx="34225" cy="34225"/>
            </a:xfrm>
            <a:custGeom>
              <a:avLst/>
              <a:gdLst/>
              <a:ahLst/>
              <a:cxnLst/>
              <a:rect l="l" t="t" r="r" b="b"/>
              <a:pathLst>
                <a:path w="1369" h="1369" extrusionOk="0">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073700" y="392300"/>
              <a:ext cx="34975" cy="34225"/>
            </a:xfrm>
            <a:custGeom>
              <a:avLst/>
              <a:gdLst/>
              <a:ahLst/>
              <a:cxnLst/>
              <a:rect l="l" t="t" r="r" b="b"/>
              <a:pathLst>
                <a:path w="1399" h="1369" extrusionOk="0">
                  <a:moveTo>
                    <a:pt x="700" y="1"/>
                  </a:moveTo>
                  <a:cubicBezTo>
                    <a:pt x="335" y="1"/>
                    <a:pt x="1" y="305"/>
                    <a:pt x="1" y="700"/>
                  </a:cubicBezTo>
                  <a:cubicBezTo>
                    <a:pt x="1" y="1064"/>
                    <a:pt x="335" y="1368"/>
                    <a:pt x="700" y="1368"/>
                  </a:cubicBezTo>
                  <a:cubicBezTo>
                    <a:pt x="1095" y="1368"/>
                    <a:pt x="1399" y="1064"/>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263675" y="392300"/>
              <a:ext cx="34975" cy="34225"/>
            </a:xfrm>
            <a:custGeom>
              <a:avLst/>
              <a:gdLst/>
              <a:ahLst/>
              <a:cxnLst/>
              <a:rect l="l" t="t" r="r" b="b"/>
              <a:pathLst>
                <a:path w="1399" h="1369" extrusionOk="0">
                  <a:moveTo>
                    <a:pt x="700" y="1"/>
                  </a:moveTo>
                  <a:cubicBezTo>
                    <a:pt x="335" y="1"/>
                    <a:pt x="0" y="305"/>
                    <a:pt x="0" y="700"/>
                  </a:cubicBezTo>
                  <a:cubicBezTo>
                    <a:pt x="0" y="1064"/>
                    <a:pt x="335" y="1368"/>
                    <a:pt x="700" y="1368"/>
                  </a:cubicBezTo>
                  <a:cubicBezTo>
                    <a:pt x="1095" y="1368"/>
                    <a:pt x="1399" y="1064"/>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452900" y="392300"/>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253075" y="55415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63100" y="55415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126125" y="55415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316100" y="55415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505300" y="554150"/>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695275" y="55415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885250" y="55415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1073700" y="554150"/>
              <a:ext cx="34975" cy="34225"/>
            </a:xfrm>
            <a:custGeom>
              <a:avLst/>
              <a:gdLst/>
              <a:ahLst/>
              <a:cxnLst/>
              <a:rect l="l" t="t" r="r" b="b"/>
              <a:pathLst>
                <a:path w="1399" h="1369" extrusionOk="0">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263675" y="554150"/>
              <a:ext cx="34975" cy="34225"/>
            </a:xfrm>
            <a:custGeom>
              <a:avLst/>
              <a:gdLst/>
              <a:ahLst/>
              <a:cxnLst/>
              <a:rect l="l" t="t" r="r" b="b"/>
              <a:pathLst>
                <a:path w="1399" h="1369" extrusionOk="0">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452900" y="55415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253075" y="715250"/>
              <a:ext cx="34225" cy="34225"/>
            </a:xfrm>
            <a:custGeom>
              <a:avLst/>
              <a:gdLst/>
              <a:ahLst/>
              <a:cxnLst/>
              <a:rect l="l" t="t" r="r" b="b"/>
              <a:pathLst>
                <a:path w="1369" h="1369" extrusionOk="0">
                  <a:moveTo>
                    <a:pt x="700" y="1"/>
                  </a:moveTo>
                  <a:cubicBezTo>
                    <a:pt x="305" y="1"/>
                    <a:pt x="1" y="305"/>
                    <a:pt x="1" y="700"/>
                  </a:cubicBezTo>
                  <a:cubicBezTo>
                    <a:pt x="1" y="1065"/>
                    <a:pt x="305" y="1368"/>
                    <a:pt x="700" y="1368"/>
                  </a:cubicBezTo>
                  <a:cubicBezTo>
                    <a:pt x="1065" y="1368"/>
                    <a:pt x="1368" y="1065"/>
                    <a:pt x="1368" y="70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63100" y="715250"/>
              <a:ext cx="34225" cy="34225"/>
            </a:xfrm>
            <a:custGeom>
              <a:avLst/>
              <a:gdLst/>
              <a:ahLst/>
              <a:cxnLst/>
              <a:rect l="l" t="t" r="r" b="b"/>
              <a:pathLst>
                <a:path w="1369" h="1369" extrusionOk="0">
                  <a:moveTo>
                    <a:pt x="700" y="1"/>
                  </a:moveTo>
                  <a:cubicBezTo>
                    <a:pt x="305" y="1"/>
                    <a:pt x="1" y="305"/>
                    <a:pt x="1" y="700"/>
                  </a:cubicBezTo>
                  <a:cubicBezTo>
                    <a:pt x="1" y="1065"/>
                    <a:pt x="305" y="1368"/>
                    <a:pt x="700" y="1368"/>
                  </a:cubicBezTo>
                  <a:cubicBezTo>
                    <a:pt x="1064" y="1368"/>
                    <a:pt x="1368" y="1065"/>
                    <a:pt x="1368" y="70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126125" y="715250"/>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16100" y="715250"/>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05300" y="715250"/>
              <a:ext cx="34225" cy="34225"/>
            </a:xfrm>
            <a:custGeom>
              <a:avLst/>
              <a:gdLst/>
              <a:ahLst/>
              <a:cxnLst/>
              <a:rect l="l" t="t" r="r" b="b"/>
              <a:pathLst>
                <a:path w="1369" h="1369" extrusionOk="0">
                  <a:moveTo>
                    <a:pt x="669" y="1"/>
                  </a:moveTo>
                  <a:cubicBezTo>
                    <a:pt x="305" y="1"/>
                    <a:pt x="1" y="305"/>
                    <a:pt x="1" y="700"/>
                  </a:cubicBezTo>
                  <a:cubicBezTo>
                    <a:pt x="1" y="1065"/>
                    <a:pt x="305" y="1368"/>
                    <a:pt x="669" y="1368"/>
                  </a:cubicBezTo>
                  <a:cubicBezTo>
                    <a:pt x="1064" y="1368"/>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695275" y="715250"/>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885250" y="715250"/>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1073700" y="715250"/>
              <a:ext cx="34975" cy="34225"/>
            </a:xfrm>
            <a:custGeom>
              <a:avLst/>
              <a:gdLst/>
              <a:ahLst/>
              <a:cxnLst/>
              <a:rect l="l" t="t" r="r" b="b"/>
              <a:pathLst>
                <a:path w="1399" h="1369" extrusionOk="0">
                  <a:moveTo>
                    <a:pt x="700" y="1"/>
                  </a:moveTo>
                  <a:cubicBezTo>
                    <a:pt x="335" y="1"/>
                    <a:pt x="1" y="305"/>
                    <a:pt x="1" y="700"/>
                  </a:cubicBezTo>
                  <a:cubicBezTo>
                    <a:pt x="1" y="1065"/>
                    <a:pt x="335" y="1368"/>
                    <a:pt x="700" y="1368"/>
                  </a:cubicBezTo>
                  <a:cubicBezTo>
                    <a:pt x="1095" y="1368"/>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1263675" y="715250"/>
              <a:ext cx="34975" cy="34225"/>
            </a:xfrm>
            <a:custGeom>
              <a:avLst/>
              <a:gdLst/>
              <a:ahLst/>
              <a:cxnLst/>
              <a:rect l="l" t="t" r="r" b="b"/>
              <a:pathLst>
                <a:path w="1399" h="1369" extrusionOk="0">
                  <a:moveTo>
                    <a:pt x="700" y="1"/>
                  </a:moveTo>
                  <a:cubicBezTo>
                    <a:pt x="335" y="1"/>
                    <a:pt x="0" y="305"/>
                    <a:pt x="0" y="700"/>
                  </a:cubicBezTo>
                  <a:cubicBezTo>
                    <a:pt x="0" y="1065"/>
                    <a:pt x="335" y="1368"/>
                    <a:pt x="700" y="1368"/>
                  </a:cubicBezTo>
                  <a:cubicBezTo>
                    <a:pt x="1095" y="1368"/>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1452900" y="715250"/>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253075" y="87710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63100" y="87710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126125" y="877100"/>
              <a:ext cx="34200" cy="34225"/>
            </a:xfrm>
            <a:custGeom>
              <a:avLst/>
              <a:gdLst/>
              <a:ahLst/>
              <a:cxnLst/>
              <a:rect l="l" t="t" r="r" b="b"/>
              <a:pathLst>
                <a:path w="1368"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316100" y="87710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505300" y="877100"/>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695275" y="87710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885250" y="87710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1073700" y="877100"/>
              <a:ext cx="34975" cy="34225"/>
            </a:xfrm>
            <a:custGeom>
              <a:avLst/>
              <a:gdLst/>
              <a:ahLst/>
              <a:cxnLst/>
              <a:rect l="l" t="t" r="r" b="b"/>
              <a:pathLst>
                <a:path w="1399" h="1369" extrusionOk="0">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1263675" y="877100"/>
              <a:ext cx="34975" cy="34225"/>
            </a:xfrm>
            <a:custGeom>
              <a:avLst/>
              <a:gdLst/>
              <a:ahLst/>
              <a:cxnLst/>
              <a:rect l="l" t="t" r="r" b="b"/>
              <a:pathLst>
                <a:path w="1399" h="1369" extrusionOk="0">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1452900" y="87710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253075" y="1038200"/>
              <a:ext cx="34225" cy="34225"/>
            </a:xfrm>
            <a:custGeom>
              <a:avLst/>
              <a:gdLst/>
              <a:ahLst/>
              <a:cxnLst/>
              <a:rect l="l" t="t" r="r" b="b"/>
              <a:pathLst>
                <a:path w="1369" h="1369" extrusionOk="0">
                  <a:moveTo>
                    <a:pt x="700" y="1"/>
                  </a:moveTo>
                  <a:cubicBezTo>
                    <a:pt x="305" y="1"/>
                    <a:pt x="1" y="305"/>
                    <a:pt x="1" y="700"/>
                  </a:cubicBezTo>
                  <a:cubicBezTo>
                    <a:pt x="1" y="1065"/>
                    <a:pt x="305" y="1369"/>
                    <a:pt x="700" y="1369"/>
                  </a:cubicBezTo>
                  <a:cubicBezTo>
                    <a:pt x="1065" y="1369"/>
                    <a:pt x="1368" y="1065"/>
                    <a:pt x="1368" y="70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63100" y="1038200"/>
              <a:ext cx="34225" cy="34225"/>
            </a:xfrm>
            <a:custGeom>
              <a:avLst/>
              <a:gdLst/>
              <a:ahLst/>
              <a:cxnLst/>
              <a:rect l="l" t="t" r="r" b="b"/>
              <a:pathLst>
                <a:path w="1369" h="1369" extrusionOk="0">
                  <a:moveTo>
                    <a:pt x="700" y="1"/>
                  </a:moveTo>
                  <a:cubicBezTo>
                    <a:pt x="305" y="1"/>
                    <a:pt x="1" y="305"/>
                    <a:pt x="1" y="700"/>
                  </a:cubicBezTo>
                  <a:cubicBezTo>
                    <a:pt x="1" y="1065"/>
                    <a:pt x="305" y="1369"/>
                    <a:pt x="700" y="1369"/>
                  </a:cubicBezTo>
                  <a:cubicBezTo>
                    <a:pt x="1064" y="1369"/>
                    <a:pt x="1368" y="1065"/>
                    <a:pt x="1368" y="70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126125" y="1038200"/>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316100" y="1038200"/>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505300" y="1038200"/>
              <a:ext cx="34225" cy="34225"/>
            </a:xfrm>
            <a:custGeom>
              <a:avLst/>
              <a:gdLst/>
              <a:ahLst/>
              <a:cxnLst/>
              <a:rect l="l" t="t" r="r" b="b"/>
              <a:pathLst>
                <a:path w="1369" h="1369" extrusionOk="0">
                  <a:moveTo>
                    <a:pt x="669" y="1"/>
                  </a:moveTo>
                  <a:cubicBezTo>
                    <a:pt x="305" y="1"/>
                    <a:pt x="1" y="305"/>
                    <a:pt x="1" y="700"/>
                  </a:cubicBezTo>
                  <a:cubicBezTo>
                    <a:pt x="1" y="1065"/>
                    <a:pt x="305" y="1369"/>
                    <a:pt x="669" y="1369"/>
                  </a:cubicBezTo>
                  <a:cubicBezTo>
                    <a:pt x="1064" y="1369"/>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695275" y="1038200"/>
              <a:ext cx="34225" cy="34225"/>
            </a:xfrm>
            <a:custGeom>
              <a:avLst/>
              <a:gdLst/>
              <a:ahLst/>
              <a:cxnLst/>
              <a:rect l="l" t="t" r="r" b="b"/>
              <a:pathLst>
                <a:path w="1369" h="1369" extrusionOk="0">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885250" y="1038200"/>
              <a:ext cx="34225" cy="34225"/>
            </a:xfrm>
            <a:custGeom>
              <a:avLst/>
              <a:gdLst/>
              <a:ahLst/>
              <a:cxnLst/>
              <a:rect l="l" t="t" r="r" b="b"/>
              <a:pathLst>
                <a:path w="1369" h="1369" extrusionOk="0">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073700" y="1038200"/>
              <a:ext cx="34975" cy="34225"/>
            </a:xfrm>
            <a:custGeom>
              <a:avLst/>
              <a:gdLst/>
              <a:ahLst/>
              <a:cxnLst/>
              <a:rect l="l" t="t" r="r" b="b"/>
              <a:pathLst>
                <a:path w="1399" h="1369" extrusionOk="0">
                  <a:moveTo>
                    <a:pt x="700" y="1"/>
                  </a:moveTo>
                  <a:cubicBezTo>
                    <a:pt x="335" y="1"/>
                    <a:pt x="1" y="305"/>
                    <a:pt x="1" y="700"/>
                  </a:cubicBezTo>
                  <a:cubicBezTo>
                    <a:pt x="1" y="1065"/>
                    <a:pt x="335" y="1369"/>
                    <a:pt x="700" y="1369"/>
                  </a:cubicBezTo>
                  <a:cubicBezTo>
                    <a:pt x="1095" y="1369"/>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263675" y="1038200"/>
              <a:ext cx="34975" cy="34225"/>
            </a:xfrm>
            <a:custGeom>
              <a:avLst/>
              <a:gdLst/>
              <a:ahLst/>
              <a:cxnLst/>
              <a:rect l="l" t="t" r="r" b="b"/>
              <a:pathLst>
                <a:path w="1399" h="1369" extrusionOk="0">
                  <a:moveTo>
                    <a:pt x="700" y="1"/>
                  </a:moveTo>
                  <a:cubicBezTo>
                    <a:pt x="335" y="1"/>
                    <a:pt x="0" y="305"/>
                    <a:pt x="0" y="700"/>
                  </a:cubicBezTo>
                  <a:cubicBezTo>
                    <a:pt x="0" y="1065"/>
                    <a:pt x="335" y="1369"/>
                    <a:pt x="700" y="1369"/>
                  </a:cubicBezTo>
                  <a:cubicBezTo>
                    <a:pt x="1095" y="1369"/>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452900" y="1038200"/>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3"/>
          <p:cNvGrpSpPr/>
          <p:nvPr/>
        </p:nvGrpSpPr>
        <p:grpSpPr>
          <a:xfrm>
            <a:off x="-560200" y="2547338"/>
            <a:ext cx="1473769" cy="2351012"/>
            <a:chOff x="-560200" y="2547338"/>
            <a:chExt cx="1473769" cy="2351012"/>
          </a:xfrm>
        </p:grpSpPr>
        <p:grpSp>
          <p:nvGrpSpPr>
            <p:cNvPr id="166" name="Google Shape;166;p3"/>
            <p:cNvGrpSpPr/>
            <p:nvPr/>
          </p:nvGrpSpPr>
          <p:grpSpPr>
            <a:xfrm rot="-5400000">
              <a:off x="-381696" y="2910571"/>
              <a:ext cx="1460035" cy="733569"/>
              <a:chOff x="3333360" y="4608492"/>
              <a:chExt cx="1460035" cy="733569"/>
            </a:xfrm>
          </p:grpSpPr>
          <p:sp>
            <p:nvSpPr>
              <p:cNvPr id="167" name="Google Shape;167;p3"/>
              <p:cNvSpPr/>
              <p:nvPr/>
            </p:nvSpPr>
            <p:spPr>
              <a:xfrm rot="-5400000">
                <a:off x="3333351" y="4608500"/>
                <a:ext cx="733569" cy="733552"/>
              </a:xfrm>
              <a:custGeom>
                <a:avLst/>
                <a:gdLst/>
                <a:ahLst/>
                <a:cxnLst/>
                <a:rect l="l" t="t" r="r" b="b"/>
                <a:pathLst>
                  <a:path w="43445" h="43444" fill="none" extrusionOk="0">
                    <a:moveTo>
                      <a:pt x="43444" y="43444"/>
                    </a:moveTo>
                    <a:lnTo>
                      <a:pt x="0" y="0"/>
                    </a:lnTo>
                  </a:path>
                </a:pathLst>
              </a:custGeom>
              <a:solidFill>
                <a:schemeClr val="accent4"/>
              </a:solidFill>
              <a:ln w="19050" cap="flat" cmpd="sng">
                <a:solidFill>
                  <a:srgbClr val="FFFFFF"/>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rot="-5400000">
                <a:off x="3512992" y="4608492"/>
                <a:ext cx="733569" cy="733569"/>
              </a:xfrm>
              <a:custGeom>
                <a:avLst/>
                <a:gdLst/>
                <a:ahLst/>
                <a:cxnLst/>
                <a:rect l="l" t="t" r="r" b="b"/>
                <a:pathLst>
                  <a:path w="43445" h="43445" fill="none" extrusionOk="0">
                    <a:moveTo>
                      <a:pt x="43444" y="43444"/>
                    </a:moveTo>
                    <a:lnTo>
                      <a:pt x="0" y="0"/>
                    </a:lnTo>
                  </a:path>
                </a:pathLst>
              </a:custGeom>
              <a:solidFill>
                <a:schemeClr val="accent4"/>
              </a:solidFill>
              <a:ln w="19050" cap="flat" cmpd="sng">
                <a:solidFill>
                  <a:srgbClr val="FFFFFF"/>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rot="-5400000">
                <a:off x="3696593" y="4608053"/>
                <a:ext cx="733569" cy="734447"/>
              </a:xfrm>
              <a:custGeom>
                <a:avLst/>
                <a:gdLst/>
                <a:ahLst/>
                <a:cxnLst/>
                <a:rect l="l" t="t" r="r" b="b"/>
                <a:pathLst>
                  <a:path w="43445" h="43497" fill="none" extrusionOk="0">
                    <a:moveTo>
                      <a:pt x="43444" y="43496"/>
                    </a:moveTo>
                    <a:lnTo>
                      <a:pt x="0" y="0"/>
                    </a:lnTo>
                  </a:path>
                </a:pathLst>
              </a:custGeom>
              <a:solidFill>
                <a:schemeClr val="accent4"/>
              </a:solidFill>
              <a:ln w="19050" cap="flat" cmpd="sng">
                <a:solidFill>
                  <a:srgbClr val="FFFFFF"/>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rot="-5400000">
                <a:off x="3876665" y="4608492"/>
                <a:ext cx="733569" cy="733569"/>
              </a:xfrm>
              <a:custGeom>
                <a:avLst/>
                <a:gdLst/>
                <a:ahLst/>
                <a:cxnLst/>
                <a:rect l="l" t="t" r="r" b="b"/>
                <a:pathLst>
                  <a:path w="43445" h="43445" fill="none" extrusionOk="0">
                    <a:moveTo>
                      <a:pt x="43444" y="43444"/>
                    </a:moveTo>
                    <a:lnTo>
                      <a:pt x="0" y="1"/>
                    </a:lnTo>
                  </a:path>
                </a:pathLst>
              </a:custGeom>
              <a:solidFill>
                <a:schemeClr val="accent4"/>
              </a:solidFill>
              <a:ln w="19050" cap="flat" cmpd="sng">
                <a:solidFill>
                  <a:srgbClr val="FFFFFF"/>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rot="-5400000">
                <a:off x="4059826" y="4608492"/>
                <a:ext cx="733569" cy="733569"/>
              </a:xfrm>
              <a:custGeom>
                <a:avLst/>
                <a:gdLst/>
                <a:ahLst/>
                <a:cxnLst/>
                <a:rect l="l" t="t" r="r" b="b"/>
                <a:pathLst>
                  <a:path w="43445" h="43445" fill="none" extrusionOk="0">
                    <a:moveTo>
                      <a:pt x="43444" y="43444"/>
                    </a:moveTo>
                    <a:lnTo>
                      <a:pt x="0" y="1"/>
                    </a:lnTo>
                  </a:path>
                </a:pathLst>
              </a:custGeom>
              <a:solidFill>
                <a:schemeClr val="accent4"/>
              </a:solidFill>
              <a:ln w="19050" cap="flat" cmpd="sng">
                <a:solidFill>
                  <a:srgbClr val="FFFFFF"/>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 name="Google Shape;172;p3"/>
            <p:cNvSpPr/>
            <p:nvPr/>
          </p:nvSpPr>
          <p:spPr>
            <a:xfrm>
              <a:off x="-121874" y="4425825"/>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560200" y="4567825"/>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126669" y="4850650"/>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49396" y="4731600"/>
              <a:ext cx="1773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3"/>
          <p:cNvGrpSpPr/>
          <p:nvPr/>
        </p:nvGrpSpPr>
        <p:grpSpPr>
          <a:xfrm rot="10800000">
            <a:off x="6905839" y="-1770395"/>
            <a:ext cx="3078259" cy="3078259"/>
            <a:chOff x="-2714625" y="-3788412"/>
            <a:chExt cx="3390900" cy="3390900"/>
          </a:xfrm>
        </p:grpSpPr>
        <p:grpSp>
          <p:nvGrpSpPr>
            <p:cNvPr id="177" name="Google Shape;177;p3"/>
            <p:cNvGrpSpPr/>
            <p:nvPr/>
          </p:nvGrpSpPr>
          <p:grpSpPr>
            <a:xfrm>
              <a:off x="-2714625" y="-3385887"/>
              <a:ext cx="3390900" cy="2569275"/>
              <a:chOff x="-2714625" y="-3448050"/>
              <a:chExt cx="3390900" cy="2569275"/>
            </a:xfrm>
          </p:grpSpPr>
          <p:cxnSp>
            <p:nvCxnSpPr>
              <p:cNvPr id="178" name="Google Shape;178;p3"/>
              <p:cNvCxnSpPr/>
              <p:nvPr/>
            </p:nvCxnSpPr>
            <p:spPr>
              <a:xfrm>
                <a:off x="-2714625" y="-1724025"/>
                <a:ext cx="3390900" cy="0"/>
              </a:xfrm>
              <a:prstGeom prst="straightConnector1">
                <a:avLst/>
              </a:prstGeom>
              <a:noFill/>
              <a:ln w="19050" cap="flat" cmpd="sng">
                <a:solidFill>
                  <a:schemeClr val="accent1"/>
                </a:solidFill>
                <a:prstDash val="solid"/>
                <a:round/>
                <a:headEnd type="none" w="med" len="med"/>
                <a:tailEnd type="none" w="med" len="med"/>
              </a:ln>
            </p:spPr>
          </p:cxnSp>
          <p:cxnSp>
            <p:nvCxnSpPr>
              <p:cNvPr id="179" name="Google Shape;179;p3"/>
              <p:cNvCxnSpPr/>
              <p:nvPr/>
            </p:nvCxnSpPr>
            <p:spPr>
              <a:xfrm>
                <a:off x="-2714625" y="-1304925"/>
                <a:ext cx="3390900" cy="0"/>
              </a:xfrm>
              <a:prstGeom prst="straightConnector1">
                <a:avLst/>
              </a:prstGeom>
              <a:noFill/>
              <a:ln w="19050" cap="flat" cmpd="sng">
                <a:solidFill>
                  <a:schemeClr val="accent1"/>
                </a:solidFill>
                <a:prstDash val="solid"/>
                <a:round/>
                <a:headEnd type="none" w="med" len="med"/>
                <a:tailEnd type="none" w="med" len="med"/>
              </a:ln>
            </p:spPr>
          </p:cxnSp>
          <p:cxnSp>
            <p:nvCxnSpPr>
              <p:cNvPr id="180" name="Google Shape;180;p3"/>
              <p:cNvCxnSpPr/>
              <p:nvPr/>
            </p:nvCxnSpPr>
            <p:spPr>
              <a:xfrm>
                <a:off x="-2714625" y="-878775"/>
                <a:ext cx="3390900" cy="0"/>
              </a:xfrm>
              <a:prstGeom prst="straightConnector1">
                <a:avLst/>
              </a:prstGeom>
              <a:noFill/>
              <a:ln w="19050" cap="flat" cmpd="sng">
                <a:solidFill>
                  <a:schemeClr val="accent1"/>
                </a:solidFill>
                <a:prstDash val="solid"/>
                <a:round/>
                <a:headEnd type="none" w="med" len="med"/>
                <a:tailEnd type="none" w="med" len="med"/>
              </a:ln>
            </p:spPr>
          </p:cxnSp>
          <p:cxnSp>
            <p:nvCxnSpPr>
              <p:cNvPr id="181" name="Google Shape;181;p3"/>
              <p:cNvCxnSpPr/>
              <p:nvPr/>
            </p:nvCxnSpPr>
            <p:spPr>
              <a:xfrm>
                <a:off x="-2714625" y="-3448050"/>
                <a:ext cx="3390900" cy="0"/>
              </a:xfrm>
              <a:prstGeom prst="straightConnector1">
                <a:avLst/>
              </a:prstGeom>
              <a:noFill/>
              <a:ln w="19050" cap="flat" cmpd="sng">
                <a:solidFill>
                  <a:schemeClr val="accent1"/>
                </a:solidFill>
                <a:prstDash val="solid"/>
                <a:round/>
                <a:headEnd type="none" w="med" len="med"/>
                <a:tailEnd type="none" w="med" len="med"/>
              </a:ln>
            </p:spPr>
          </p:cxnSp>
          <p:cxnSp>
            <p:nvCxnSpPr>
              <p:cNvPr id="182" name="Google Shape;182;p3"/>
              <p:cNvCxnSpPr/>
              <p:nvPr/>
            </p:nvCxnSpPr>
            <p:spPr>
              <a:xfrm>
                <a:off x="-2714625" y="-3028950"/>
                <a:ext cx="3390900" cy="0"/>
              </a:xfrm>
              <a:prstGeom prst="straightConnector1">
                <a:avLst/>
              </a:prstGeom>
              <a:noFill/>
              <a:ln w="19050" cap="flat" cmpd="sng">
                <a:solidFill>
                  <a:schemeClr val="accent1"/>
                </a:solidFill>
                <a:prstDash val="solid"/>
                <a:round/>
                <a:headEnd type="none" w="med" len="med"/>
                <a:tailEnd type="none" w="med" len="med"/>
              </a:ln>
            </p:spPr>
          </p:cxnSp>
          <p:cxnSp>
            <p:nvCxnSpPr>
              <p:cNvPr id="183" name="Google Shape;183;p3"/>
              <p:cNvCxnSpPr/>
              <p:nvPr/>
            </p:nvCxnSpPr>
            <p:spPr>
              <a:xfrm>
                <a:off x="-2714625" y="-2602800"/>
                <a:ext cx="3390900" cy="0"/>
              </a:xfrm>
              <a:prstGeom prst="straightConnector1">
                <a:avLst/>
              </a:prstGeom>
              <a:noFill/>
              <a:ln w="19050" cap="flat" cmpd="sng">
                <a:solidFill>
                  <a:schemeClr val="accent1"/>
                </a:solidFill>
                <a:prstDash val="solid"/>
                <a:round/>
                <a:headEnd type="none" w="med" len="med"/>
                <a:tailEnd type="none" w="med" len="med"/>
              </a:ln>
            </p:spPr>
          </p:cxnSp>
          <p:cxnSp>
            <p:nvCxnSpPr>
              <p:cNvPr id="184" name="Google Shape;184;p3"/>
              <p:cNvCxnSpPr/>
              <p:nvPr/>
            </p:nvCxnSpPr>
            <p:spPr>
              <a:xfrm>
                <a:off x="-2714625" y="-2183700"/>
                <a:ext cx="3390900" cy="0"/>
              </a:xfrm>
              <a:prstGeom prst="straightConnector1">
                <a:avLst/>
              </a:prstGeom>
              <a:noFill/>
              <a:ln w="19050" cap="flat" cmpd="sng">
                <a:solidFill>
                  <a:schemeClr val="accent1"/>
                </a:solidFill>
                <a:prstDash val="solid"/>
                <a:round/>
                <a:headEnd type="none" w="med" len="med"/>
                <a:tailEnd type="none" w="med" len="med"/>
              </a:ln>
            </p:spPr>
          </p:cxnSp>
        </p:grpSp>
        <p:grpSp>
          <p:nvGrpSpPr>
            <p:cNvPr id="185" name="Google Shape;185;p3"/>
            <p:cNvGrpSpPr/>
            <p:nvPr/>
          </p:nvGrpSpPr>
          <p:grpSpPr>
            <a:xfrm rot="-5400000">
              <a:off x="-2732212" y="-3377600"/>
              <a:ext cx="3390900" cy="2569275"/>
              <a:chOff x="-2714625" y="-3448050"/>
              <a:chExt cx="3390900" cy="2569275"/>
            </a:xfrm>
          </p:grpSpPr>
          <p:cxnSp>
            <p:nvCxnSpPr>
              <p:cNvPr id="186" name="Google Shape;186;p3"/>
              <p:cNvCxnSpPr/>
              <p:nvPr/>
            </p:nvCxnSpPr>
            <p:spPr>
              <a:xfrm>
                <a:off x="-2714625" y="-1724025"/>
                <a:ext cx="3390900" cy="0"/>
              </a:xfrm>
              <a:prstGeom prst="straightConnector1">
                <a:avLst/>
              </a:prstGeom>
              <a:noFill/>
              <a:ln w="19050" cap="flat" cmpd="sng">
                <a:solidFill>
                  <a:schemeClr val="accent1"/>
                </a:solidFill>
                <a:prstDash val="solid"/>
                <a:round/>
                <a:headEnd type="none" w="med" len="med"/>
                <a:tailEnd type="none" w="med" len="med"/>
              </a:ln>
            </p:spPr>
          </p:cxnSp>
          <p:cxnSp>
            <p:nvCxnSpPr>
              <p:cNvPr id="187" name="Google Shape;187;p3"/>
              <p:cNvCxnSpPr/>
              <p:nvPr/>
            </p:nvCxnSpPr>
            <p:spPr>
              <a:xfrm>
                <a:off x="-2714625" y="-1304925"/>
                <a:ext cx="3390900" cy="0"/>
              </a:xfrm>
              <a:prstGeom prst="straightConnector1">
                <a:avLst/>
              </a:prstGeom>
              <a:noFill/>
              <a:ln w="19050" cap="flat" cmpd="sng">
                <a:solidFill>
                  <a:schemeClr val="accent1"/>
                </a:solidFill>
                <a:prstDash val="solid"/>
                <a:round/>
                <a:headEnd type="none" w="med" len="med"/>
                <a:tailEnd type="none" w="med" len="med"/>
              </a:ln>
            </p:spPr>
          </p:cxnSp>
          <p:cxnSp>
            <p:nvCxnSpPr>
              <p:cNvPr id="188" name="Google Shape;188;p3"/>
              <p:cNvCxnSpPr/>
              <p:nvPr/>
            </p:nvCxnSpPr>
            <p:spPr>
              <a:xfrm>
                <a:off x="-2714625" y="-878775"/>
                <a:ext cx="3390900" cy="0"/>
              </a:xfrm>
              <a:prstGeom prst="straightConnector1">
                <a:avLst/>
              </a:prstGeom>
              <a:noFill/>
              <a:ln w="19050" cap="flat" cmpd="sng">
                <a:solidFill>
                  <a:schemeClr val="accent1"/>
                </a:solidFill>
                <a:prstDash val="solid"/>
                <a:round/>
                <a:headEnd type="none" w="med" len="med"/>
                <a:tailEnd type="none" w="med" len="med"/>
              </a:ln>
            </p:spPr>
          </p:cxnSp>
          <p:cxnSp>
            <p:nvCxnSpPr>
              <p:cNvPr id="189" name="Google Shape;189;p3"/>
              <p:cNvCxnSpPr/>
              <p:nvPr/>
            </p:nvCxnSpPr>
            <p:spPr>
              <a:xfrm>
                <a:off x="-2714625" y="-3448050"/>
                <a:ext cx="3390900" cy="0"/>
              </a:xfrm>
              <a:prstGeom prst="straightConnector1">
                <a:avLst/>
              </a:prstGeom>
              <a:noFill/>
              <a:ln w="19050" cap="flat" cmpd="sng">
                <a:solidFill>
                  <a:schemeClr val="accent1"/>
                </a:solidFill>
                <a:prstDash val="solid"/>
                <a:round/>
                <a:headEnd type="none" w="med" len="med"/>
                <a:tailEnd type="none" w="med" len="med"/>
              </a:ln>
            </p:spPr>
          </p:cxnSp>
          <p:cxnSp>
            <p:nvCxnSpPr>
              <p:cNvPr id="190" name="Google Shape;190;p3"/>
              <p:cNvCxnSpPr/>
              <p:nvPr/>
            </p:nvCxnSpPr>
            <p:spPr>
              <a:xfrm>
                <a:off x="-2714625" y="-3028950"/>
                <a:ext cx="3390900" cy="0"/>
              </a:xfrm>
              <a:prstGeom prst="straightConnector1">
                <a:avLst/>
              </a:prstGeom>
              <a:noFill/>
              <a:ln w="19050" cap="flat" cmpd="sng">
                <a:solidFill>
                  <a:schemeClr val="accent1"/>
                </a:solidFill>
                <a:prstDash val="solid"/>
                <a:round/>
                <a:headEnd type="none" w="med" len="med"/>
                <a:tailEnd type="none" w="med" len="med"/>
              </a:ln>
            </p:spPr>
          </p:cxnSp>
          <p:cxnSp>
            <p:nvCxnSpPr>
              <p:cNvPr id="191" name="Google Shape;191;p3"/>
              <p:cNvCxnSpPr/>
              <p:nvPr/>
            </p:nvCxnSpPr>
            <p:spPr>
              <a:xfrm>
                <a:off x="-2714625" y="-2602800"/>
                <a:ext cx="3390900" cy="0"/>
              </a:xfrm>
              <a:prstGeom prst="straightConnector1">
                <a:avLst/>
              </a:prstGeom>
              <a:noFill/>
              <a:ln w="19050" cap="flat" cmpd="sng">
                <a:solidFill>
                  <a:schemeClr val="accent1"/>
                </a:solidFill>
                <a:prstDash val="solid"/>
                <a:round/>
                <a:headEnd type="none" w="med" len="med"/>
                <a:tailEnd type="none" w="med" len="med"/>
              </a:ln>
            </p:spPr>
          </p:cxnSp>
          <p:cxnSp>
            <p:nvCxnSpPr>
              <p:cNvPr id="192" name="Google Shape;192;p3"/>
              <p:cNvCxnSpPr/>
              <p:nvPr/>
            </p:nvCxnSpPr>
            <p:spPr>
              <a:xfrm>
                <a:off x="-2714625" y="-2183700"/>
                <a:ext cx="3390900" cy="0"/>
              </a:xfrm>
              <a:prstGeom prst="straightConnector1">
                <a:avLst/>
              </a:prstGeom>
              <a:noFill/>
              <a:ln w="19050" cap="flat" cmpd="sng">
                <a:solidFill>
                  <a:schemeClr val="accent1"/>
                </a:solidFill>
                <a:prstDash val="solid"/>
                <a:round/>
                <a:headEnd type="none" w="med" len="med"/>
                <a:tailEnd type="none" w="med" len="med"/>
              </a:ln>
            </p:spPr>
          </p:cxnSp>
        </p:grpSp>
      </p:grpSp>
      <p:grpSp>
        <p:nvGrpSpPr>
          <p:cNvPr id="193" name="Google Shape;193;p3"/>
          <p:cNvGrpSpPr/>
          <p:nvPr/>
        </p:nvGrpSpPr>
        <p:grpSpPr>
          <a:xfrm>
            <a:off x="7613200" y="4604100"/>
            <a:ext cx="1225226" cy="331700"/>
            <a:chOff x="7613200" y="4604100"/>
            <a:chExt cx="1225226" cy="331700"/>
          </a:xfrm>
        </p:grpSpPr>
        <p:sp>
          <p:nvSpPr>
            <p:cNvPr id="194" name="Google Shape;194;p3"/>
            <p:cNvSpPr/>
            <p:nvPr/>
          </p:nvSpPr>
          <p:spPr>
            <a:xfrm>
              <a:off x="8051526" y="4746100"/>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7613200" y="4888100"/>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8294246" y="4604100"/>
              <a:ext cx="2310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3"/>
        <p:cNvGrpSpPr/>
        <p:nvPr/>
      </p:nvGrpSpPr>
      <p:grpSpPr>
        <a:xfrm>
          <a:off x="0" y="0"/>
          <a:ext cx="0" cy="0"/>
          <a:chOff x="0" y="0"/>
          <a:chExt cx="0" cy="0"/>
        </a:xfrm>
      </p:grpSpPr>
      <p:sp>
        <p:nvSpPr>
          <p:cNvPr id="294" name="Google Shape;294;p6"/>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95" name="Google Shape;295;p6"/>
          <p:cNvGrpSpPr/>
          <p:nvPr/>
        </p:nvGrpSpPr>
        <p:grpSpPr>
          <a:xfrm rot="5400000">
            <a:off x="9389055" y="-1334789"/>
            <a:ext cx="615152" cy="3133209"/>
            <a:chOff x="6482900" y="1354425"/>
            <a:chExt cx="235600" cy="1829825"/>
          </a:xfrm>
        </p:grpSpPr>
        <p:sp>
          <p:nvSpPr>
            <p:cNvPr id="296" name="Google Shape;296;p6"/>
            <p:cNvSpPr/>
            <p:nvPr/>
          </p:nvSpPr>
          <p:spPr>
            <a:xfrm>
              <a:off x="6482900" y="1354425"/>
              <a:ext cx="235600" cy="247750"/>
            </a:xfrm>
            <a:custGeom>
              <a:avLst/>
              <a:gdLst/>
              <a:ahLst/>
              <a:cxnLst/>
              <a:rect l="l" t="t" r="r" b="b"/>
              <a:pathLst>
                <a:path w="9424" h="9910" extrusionOk="0">
                  <a:moveTo>
                    <a:pt x="1" y="0"/>
                  </a:moveTo>
                  <a:lnTo>
                    <a:pt x="1" y="517"/>
                  </a:lnTo>
                  <a:lnTo>
                    <a:pt x="9424" y="9909"/>
                  </a:lnTo>
                  <a:lnTo>
                    <a:pt x="9424" y="936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a:off x="6482900" y="1476000"/>
              <a:ext cx="235600" cy="247750"/>
            </a:xfrm>
            <a:custGeom>
              <a:avLst/>
              <a:gdLst/>
              <a:ahLst/>
              <a:cxnLst/>
              <a:rect l="l" t="t" r="r" b="b"/>
              <a:pathLst>
                <a:path w="9424" h="9910" extrusionOk="0">
                  <a:moveTo>
                    <a:pt x="1" y="0"/>
                  </a:moveTo>
                  <a:lnTo>
                    <a:pt x="1" y="517"/>
                  </a:lnTo>
                  <a:lnTo>
                    <a:pt x="9424" y="9909"/>
                  </a:lnTo>
                  <a:lnTo>
                    <a:pt x="9424" y="936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a:off x="6482900" y="1597575"/>
              <a:ext cx="235600" cy="248500"/>
            </a:xfrm>
            <a:custGeom>
              <a:avLst/>
              <a:gdLst/>
              <a:ahLst/>
              <a:cxnLst/>
              <a:rect l="l" t="t" r="r" b="b"/>
              <a:pathLst>
                <a:path w="9424" h="9940" extrusionOk="0">
                  <a:moveTo>
                    <a:pt x="1" y="1"/>
                  </a:moveTo>
                  <a:lnTo>
                    <a:pt x="1" y="517"/>
                  </a:lnTo>
                  <a:lnTo>
                    <a:pt x="9424" y="9940"/>
                  </a:lnTo>
                  <a:lnTo>
                    <a:pt x="9424" y="9362"/>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6"/>
            <p:cNvSpPr/>
            <p:nvPr/>
          </p:nvSpPr>
          <p:spPr>
            <a:xfrm>
              <a:off x="6482900" y="1719150"/>
              <a:ext cx="235600" cy="248525"/>
            </a:xfrm>
            <a:custGeom>
              <a:avLst/>
              <a:gdLst/>
              <a:ahLst/>
              <a:cxnLst/>
              <a:rect l="l" t="t" r="r" b="b"/>
              <a:pathLst>
                <a:path w="9424" h="9941" extrusionOk="0">
                  <a:moveTo>
                    <a:pt x="1" y="1"/>
                  </a:moveTo>
                  <a:lnTo>
                    <a:pt x="1" y="518"/>
                  </a:lnTo>
                  <a:lnTo>
                    <a:pt x="9424" y="9940"/>
                  </a:lnTo>
                  <a:lnTo>
                    <a:pt x="9424" y="936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482900" y="1839975"/>
              <a:ext cx="235600" cy="249275"/>
            </a:xfrm>
            <a:custGeom>
              <a:avLst/>
              <a:gdLst/>
              <a:ahLst/>
              <a:cxnLst/>
              <a:rect l="l" t="t" r="r" b="b"/>
              <a:pathLst>
                <a:path w="9424" h="9971" extrusionOk="0">
                  <a:moveTo>
                    <a:pt x="1" y="1"/>
                  </a:moveTo>
                  <a:lnTo>
                    <a:pt x="1" y="548"/>
                  </a:lnTo>
                  <a:lnTo>
                    <a:pt x="9424" y="9971"/>
                  </a:lnTo>
                  <a:lnTo>
                    <a:pt x="9424" y="945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6482900" y="1962325"/>
              <a:ext cx="235600" cy="248500"/>
            </a:xfrm>
            <a:custGeom>
              <a:avLst/>
              <a:gdLst/>
              <a:ahLst/>
              <a:cxnLst/>
              <a:rect l="l" t="t" r="r" b="b"/>
              <a:pathLst>
                <a:path w="9424" h="9940" extrusionOk="0">
                  <a:moveTo>
                    <a:pt x="1" y="1"/>
                  </a:moveTo>
                  <a:lnTo>
                    <a:pt x="1" y="517"/>
                  </a:lnTo>
                  <a:lnTo>
                    <a:pt x="9424" y="9940"/>
                  </a:lnTo>
                  <a:lnTo>
                    <a:pt x="9424" y="942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6482900" y="2083900"/>
              <a:ext cx="235600" cy="248525"/>
            </a:xfrm>
            <a:custGeom>
              <a:avLst/>
              <a:gdLst/>
              <a:ahLst/>
              <a:cxnLst/>
              <a:rect l="l" t="t" r="r" b="b"/>
              <a:pathLst>
                <a:path w="9424" h="9941" extrusionOk="0">
                  <a:moveTo>
                    <a:pt x="1" y="1"/>
                  </a:moveTo>
                  <a:lnTo>
                    <a:pt x="1" y="518"/>
                  </a:lnTo>
                  <a:lnTo>
                    <a:pt x="9424" y="9940"/>
                  </a:lnTo>
                  <a:lnTo>
                    <a:pt x="9424" y="942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p:nvPr/>
          </p:nvSpPr>
          <p:spPr>
            <a:xfrm>
              <a:off x="6482900" y="2205500"/>
              <a:ext cx="235600" cy="248500"/>
            </a:xfrm>
            <a:custGeom>
              <a:avLst/>
              <a:gdLst/>
              <a:ahLst/>
              <a:cxnLst/>
              <a:rect l="l" t="t" r="r" b="b"/>
              <a:pathLst>
                <a:path w="9424" h="9940" extrusionOk="0">
                  <a:moveTo>
                    <a:pt x="1" y="0"/>
                  </a:moveTo>
                  <a:lnTo>
                    <a:pt x="1" y="547"/>
                  </a:lnTo>
                  <a:lnTo>
                    <a:pt x="9424" y="9939"/>
                  </a:lnTo>
                  <a:lnTo>
                    <a:pt x="9424" y="942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a:off x="6482900" y="2327825"/>
              <a:ext cx="235600" cy="247750"/>
            </a:xfrm>
            <a:custGeom>
              <a:avLst/>
              <a:gdLst/>
              <a:ahLst/>
              <a:cxnLst/>
              <a:rect l="l" t="t" r="r" b="b"/>
              <a:pathLst>
                <a:path w="9424" h="9910" extrusionOk="0">
                  <a:moveTo>
                    <a:pt x="1" y="1"/>
                  </a:moveTo>
                  <a:lnTo>
                    <a:pt x="1" y="518"/>
                  </a:lnTo>
                  <a:lnTo>
                    <a:pt x="9424" y="9910"/>
                  </a:lnTo>
                  <a:lnTo>
                    <a:pt x="9424" y="939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p:cNvSpPr/>
            <p:nvPr/>
          </p:nvSpPr>
          <p:spPr>
            <a:xfrm>
              <a:off x="6482900" y="2449425"/>
              <a:ext cx="235600" cy="247750"/>
            </a:xfrm>
            <a:custGeom>
              <a:avLst/>
              <a:gdLst/>
              <a:ahLst/>
              <a:cxnLst/>
              <a:rect l="l" t="t" r="r" b="b"/>
              <a:pathLst>
                <a:path w="9424" h="9910" extrusionOk="0">
                  <a:moveTo>
                    <a:pt x="1" y="0"/>
                  </a:moveTo>
                  <a:lnTo>
                    <a:pt x="1" y="517"/>
                  </a:lnTo>
                  <a:lnTo>
                    <a:pt x="9424" y="9909"/>
                  </a:lnTo>
                  <a:lnTo>
                    <a:pt x="9424" y="939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6"/>
            <p:cNvSpPr/>
            <p:nvPr/>
          </p:nvSpPr>
          <p:spPr>
            <a:xfrm>
              <a:off x="6482900" y="2571000"/>
              <a:ext cx="235600" cy="248500"/>
            </a:xfrm>
            <a:custGeom>
              <a:avLst/>
              <a:gdLst/>
              <a:ahLst/>
              <a:cxnLst/>
              <a:rect l="l" t="t" r="r" b="b"/>
              <a:pathLst>
                <a:path w="9424" h="9940" extrusionOk="0">
                  <a:moveTo>
                    <a:pt x="1" y="0"/>
                  </a:moveTo>
                  <a:lnTo>
                    <a:pt x="1" y="517"/>
                  </a:lnTo>
                  <a:lnTo>
                    <a:pt x="9424" y="9940"/>
                  </a:lnTo>
                  <a:lnTo>
                    <a:pt x="9424" y="939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6"/>
            <p:cNvSpPr/>
            <p:nvPr/>
          </p:nvSpPr>
          <p:spPr>
            <a:xfrm>
              <a:off x="6482900" y="2692575"/>
              <a:ext cx="235600" cy="248525"/>
            </a:xfrm>
            <a:custGeom>
              <a:avLst/>
              <a:gdLst/>
              <a:ahLst/>
              <a:cxnLst/>
              <a:rect l="l" t="t" r="r" b="b"/>
              <a:pathLst>
                <a:path w="9424" h="9941" extrusionOk="0">
                  <a:moveTo>
                    <a:pt x="1" y="1"/>
                  </a:moveTo>
                  <a:lnTo>
                    <a:pt x="1" y="517"/>
                  </a:lnTo>
                  <a:lnTo>
                    <a:pt x="9424" y="9940"/>
                  </a:lnTo>
                  <a:lnTo>
                    <a:pt x="9424" y="942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6"/>
            <p:cNvSpPr/>
            <p:nvPr/>
          </p:nvSpPr>
          <p:spPr>
            <a:xfrm>
              <a:off x="6482900" y="2814150"/>
              <a:ext cx="235600" cy="248525"/>
            </a:xfrm>
            <a:custGeom>
              <a:avLst/>
              <a:gdLst/>
              <a:ahLst/>
              <a:cxnLst/>
              <a:rect l="l" t="t" r="r" b="b"/>
              <a:pathLst>
                <a:path w="9424" h="9941" extrusionOk="0">
                  <a:moveTo>
                    <a:pt x="1" y="1"/>
                  </a:moveTo>
                  <a:lnTo>
                    <a:pt x="1" y="518"/>
                  </a:lnTo>
                  <a:lnTo>
                    <a:pt x="9424" y="9940"/>
                  </a:lnTo>
                  <a:lnTo>
                    <a:pt x="9424" y="942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6"/>
            <p:cNvSpPr/>
            <p:nvPr/>
          </p:nvSpPr>
          <p:spPr>
            <a:xfrm>
              <a:off x="6482900" y="2935750"/>
              <a:ext cx="235600" cy="248500"/>
            </a:xfrm>
            <a:custGeom>
              <a:avLst/>
              <a:gdLst/>
              <a:ahLst/>
              <a:cxnLst/>
              <a:rect l="l" t="t" r="r" b="b"/>
              <a:pathLst>
                <a:path w="9424" h="9940" extrusionOk="0">
                  <a:moveTo>
                    <a:pt x="1" y="0"/>
                  </a:moveTo>
                  <a:lnTo>
                    <a:pt x="1" y="517"/>
                  </a:lnTo>
                  <a:lnTo>
                    <a:pt x="9424" y="9940"/>
                  </a:lnTo>
                  <a:lnTo>
                    <a:pt x="9424" y="942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6"/>
          <p:cNvGrpSpPr/>
          <p:nvPr/>
        </p:nvGrpSpPr>
        <p:grpSpPr>
          <a:xfrm rot="5400000">
            <a:off x="7182883" y="3523295"/>
            <a:ext cx="160828" cy="2331228"/>
            <a:chOff x="8430900" y="3436150"/>
            <a:chExt cx="80575" cy="1167950"/>
          </a:xfrm>
        </p:grpSpPr>
        <p:sp>
          <p:nvSpPr>
            <p:cNvPr id="311" name="Google Shape;311;p6"/>
            <p:cNvSpPr/>
            <p:nvPr/>
          </p:nvSpPr>
          <p:spPr>
            <a:xfrm>
              <a:off x="8430900" y="4211225"/>
              <a:ext cx="80575" cy="63850"/>
            </a:xfrm>
            <a:custGeom>
              <a:avLst/>
              <a:gdLst/>
              <a:ahLst/>
              <a:cxnLst/>
              <a:rect l="l" t="t" r="r" b="b"/>
              <a:pathLst>
                <a:path w="3223" h="2554" extrusionOk="0">
                  <a:moveTo>
                    <a:pt x="1581" y="0"/>
                  </a:moveTo>
                  <a:lnTo>
                    <a:pt x="0" y="2554"/>
                  </a:lnTo>
                  <a:lnTo>
                    <a:pt x="3222" y="2554"/>
                  </a:lnTo>
                  <a:lnTo>
                    <a:pt x="1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a:off x="8430900" y="4541025"/>
              <a:ext cx="80575" cy="63075"/>
            </a:xfrm>
            <a:custGeom>
              <a:avLst/>
              <a:gdLst/>
              <a:ahLst/>
              <a:cxnLst/>
              <a:rect l="l" t="t" r="r" b="b"/>
              <a:pathLst>
                <a:path w="3223" h="2523" extrusionOk="0">
                  <a:moveTo>
                    <a:pt x="1581" y="0"/>
                  </a:moveTo>
                  <a:lnTo>
                    <a:pt x="0" y="2523"/>
                  </a:lnTo>
                  <a:lnTo>
                    <a:pt x="3222" y="2523"/>
                  </a:lnTo>
                  <a:lnTo>
                    <a:pt x="1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p:nvPr/>
          </p:nvSpPr>
          <p:spPr>
            <a:xfrm>
              <a:off x="8430900" y="3436150"/>
              <a:ext cx="80575" cy="63850"/>
            </a:xfrm>
            <a:custGeom>
              <a:avLst/>
              <a:gdLst/>
              <a:ahLst/>
              <a:cxnLst/>
              <a:rect l="l" t="t" r="r" b="b"/>
              <a:pathLst>
                <a:path w="3223" h="2554" extrusionOk="0">
                  <a:moveTo>
                    <a:pt x="1581" y="0"/>
                  </a:moveTo>
                  <a:lnTo>
                    <a:pt x="0" y="2553"/>
                  </a:lnTo>
                  <a:lnTo>
                    <a:pt x="3222" y="2553"/>
                  </a:lnTo>
                  <a:lnTo>
                    <a:pt x="1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6"/>
            <p:cNvSpPr/>
            <p:nvPr/>
          </p:nvSpPr>
          <p:spPr>
            <a:xfrm>
              <a:off x="8430900" y="3765925"/>
              <a:ext cx="80575" cy="63100"/>
            </a:xfrm>
            <a:custGeom>
              <a:avLst/>
              <a:gdLst/>
              <a:ahLst/>
              <a:cxnLst/>
              <a:rect l="l" t="t" r="r" b="b"/>
              <a:pathLst>
                <a:path w="3223" h="2524" extrusionOk="0">
                  <a:moveTo>
                    <a:pt x="1581" y="1"/>
                  </a:moveTo>
                  <a:lnTo>
                    <a:pt x="0" y="2524"/>
                  </a:lnTo>
                  <a:lnTo>
                    <a:pt x="3222" y="2524"/>
                  </a:lnTo>
                  <a:lnTo>
                    <a:pt x="15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6"/>
            <p:cNvSpPr/>
            <p:nvPr/>
          </p:nvSpPr>
          <p:spPr>
            <a:xfrm>
              <a:off x="8430900" y="3905000"/>
              <a:ext cx="80575" cy="63850"/>
            </a:xfrm>
            <a:custGeom>
              <a:avLst/>
              <a:gdLst/>
              <a:ahLst/>
              <a:cxnLst/>
              <a:rect l="l" t="t" r="r" b="b"/>
              <a:pathLst>
                <a:path w="3223" h="2554" extrusionOk="0">
                  <a:moveTo>
                    <a:pt x="1581" y="0"/>
                  </a:moveTo>
                  <a:lnTo>
                    <a:pt x="0" y="2553"/>
                  </a:lnTo>
                  <a:lnTo>
                    <a:pt x="3222" y="2553"/>
                  </a:lnTo>
                  <a:lnTo>
                    <a:pt x="1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6"/>
          <p:cNvGrpSpPr/>
          <p:nvPr/>
        </p:nvGrpSpPr>
        <p:grpSpPr>
          <a:xfrm>
            <a:off x="-329275" y="2600"/>
            <a:ext cx="1740175" cy="841225"/>
            <a:chOff x="-253075" y="231200"/>
            <a:chExt cx="1740175" cy="841225"/>
          </a:xfrm>
        </p:grpSpPr>
        <p:sp>
          <p:nvSpPr>
            <p:cNvPr id="317" name="Google Shape;317;p6"/>
            <p:cNvSpPr/>
            <p:nvPr/>
          </p:nvSpPr>
          <p:spPr>
            <a:xfrm>
              <a:off x="-253075" y="231200"/>
              <a:ext cx="34225" cy="34225"/>
            </a:xfrm>
            <a:custGeom>
              <a:avLst/>
              <a:gdLst/>
              <a:ahLst/>
              <a:cxnLst/>
              <a:rect l="l" t="t" r="r" b="b"/>
              <a:pathLst>
                <a:path w="1369" h="1369" extrusionOk="0">
                  <a:moveTo>
                    <a:pt x="700" y="1"/>
                  </a:moveTo>
                  <a:cubicBezTo>
                    <a:pt x="305" y="1"/>
                    <a:pt x="1" y="305"/>
                    <a:pt x="1" y="669"/>
                  </a:cubicBezTo>
                  <a:cubicBezTo>
                    <a:pt x="1" y="1065"/>
                    <a:pt x="305" y="1368"/>
                    <a:pt x="700" y="1368"/>
                  </a:cubicBezTo>
                  <a:cubicBezTo>
                    <a:pt x="1065" y="1368"/>
                    <a:pt x="1368" y="1065"/>
                    <a:pt x="1368" y="669"/>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6"/>
            <p:cNvSpPr/>
            <p:nvPr/>
          </p:nvSpPr>
          <p:spPr>
            <a:xfrm>
              <a:off x="-63100" y="231200"/>
              <a:ext cx="34225" cy="34225"/>
            </a:xfrm>
            <a:custGeom>
              <a:avLst/>
              <a:gdLst/>
              <a:ahLst/>
              <a:cxnLst/>
              <a:rect l="l" t="t" r="r" b="b"/>
              <a:pathLst>
                <a:path w="1369" h="1369" extrusionOk="0">
                  <a:moveTo>
                    <a:pt x="700" y="1"/>
                  </a:moveTo>
                  <a:cubicBezTo>
                    <a:pt x="305" y="1"/>
                    <a:pt x="1" y="305"/>
                    <a:pt x="1" y="669"/>
                  </a:cubicBezTo>
                  <a:cubicBezTo>
                    <a:pt x="1" y="1065"/>
                    <a:pt x="305" y="1368"/>
                    <a:pt x="700" y="1368"/>
                  </a:cubicBezTo>
                  <a:cubicBezTo>
                    <a:pt x="1064" y="1368"/>
                    <a:pt x="1368" y="1065"/>
                    <a:pt x="1368" y="669"/>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6"/>
            <p:cNvSpPr/>
            <p:nvPr/>
          </p:nvSpPr>
          <p:spPr>
            <a:xfrm>
              <a:off x="126125" y="231200"/>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6"/>
            <p:cNvSpPr/>
            <p:nvPr/>
          </p:nvSpPr>
          <p:spPr>
            <a:xfrm>
              <a:off x="316100" y="231200"/>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6"/>
            <p:cNvSpPr/>
            <p:nvPr/>
          </p:nvSpPr>
          <p:spPr>
            <a:xfrm>
              <a:off x="505300" y="231200"/>
              <a:ext cx="34225" cy="34225"/>
            </a:xfrm>
            <a:custGeom>
              <a:avLst/>
              <a:gdLst/>
              <a:ahLst/>
              <a:cxnLst/>
              <a:rect l="l" t="t" r="r" b="b"/>
              <a:pathLst>
                <a:path w="1369" h="1369" extrusionOk="0">
                  <a:moveTo>
                    <a:pt x="669" y="1"/>
                  </a:moveTo>
                  <a:cubicBezTo>
                    <a:pt x="305" y="1"/>
                    <a:pt x="1" y="305"/>
                    <a:pt x="1" y="669"/>
                  </a:cubicBezTo>
                  <a:cubicBezTo>
                    <a:pt x="1" y="1065"/>
                    <a:pt x="305" y="1368"/>
                    <a:pt x="669" y="1368"/>
                  </a:cubicBezTo>
                  <a:cubicBezTo>
                    <a:pt x="1064" y="1368"/>
                    <a:pt x="1368" y="1065"/>
                    <a:pt x="1368" y="669"/>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6"/>
            <p:cNvSpPr/>
            <p:nvPr/>
          </p:nvSpPr>
          <p:spPr>
            <a:xfrm>
              <a:off x="695275" y="231200"/>
              <a:ext cx="34225" cy="34225"/>
            </a:xfrm>
            <a:custGeom>
              <a:avLst/>
              <a:gdLst/>
              <a:ahLst/>
              <a:cxnLst/>
              <a:rect l="l" t="t" r="r" b="b"/>
              <a:pathLst>
                <a:path w="1369" h="1369" extrusionOk="0">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6"/>
            <p:cNvSpPr/>
            <p:nvPr/>
          </p:nvSpPr>
          <p:spPr>
            <a:xfrm>
              <a:off x="885250" y="231200"/>
              <a:ext cx="34225" cy="34225"/>
            </a:xfrm>
            <a:custGeom>
              <a:avLst/>
              <a:gdLst/>
              <a:ahLst/>
              <a:cxnLst/>
              <a:rect l="l" t="t" r="r" b="b"/>
              <a:pathLst>
                <a:path w="1369" h="1369" extrusionOk="0">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6"/>
            <p:cNvSpPr/>
            <p:nvPr/>
          </p:nvSpPr>
          <p:spPr>
            <a:xfrm>
              <a:off x="1073700" y="231200"/>
              <a:ext cx="34975" cy="34225"/>
            </a:xfrm>
            <a:custGeom>
              <a:avLst/>
              <a:gdLst/>
              <a:ahLst/>
              <a:cxnLst/>
              <a:rect l="l" t="t" r="r" b="b"/>
              <a:pathLst>
                <a:path w="1399" h="1369" extrusionOk="0">
                  <a:moveTo>
                    <a:pt x="700" y="1"/>
                  </a:moveTo>
                  <a:cubicBezTo>
                    <a:pt x="335" y="1"/>
                    <a:pt x="1" y="305"/>
                    <a:pt x="1" y="669"/>
                  </a:cubicBezTo>
                  <a:cubicBezTo>
                    <a:pt x="1" y="1065"/>
                    <a:pt x="335" y="1368"/>
                    <a:pt x="700" y="1368"/>
                  </a:cubicBezTo>
                  <a:cubicBezTo>
                    <a:pt x="1095" y="1368"/>
                    <a:pt x="1399" y="1065"/>
                    <a:pt x="1399" y="669"/>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6"/>
            <p:cNvSpPr/>
            <p:nvPr/>
          </p:nvSpPr>
          <p:spPr>
            <a:xfrm>
              <a:off x="1263675" y="231200"/>
              <a:ext cx="34975" cy="34225"/>
            </a:xfrm>
            <a:custGeom>
              <a:avLst/>
              <a:gdLst/>
              <a:ahLst/>
              <a:cxnLst/>
              <a:rect l="l" t="t" r="r" b="b"/>
              <a:pathLst>
                <a:path w="1399" h="1369" extrusionOk="0">
                  <a:moveTo>
                    <a:pt x="700" y="1"/>
                  </a:moveTo>
                  <a:cubicBezTo>
                    <a:pt x="335" y="1"/>
                    <a:pt x="0" y="305"/>
                    <a:pt x="0" y="669"/>
                  </a:cubicBezTo>
                  <a:cubicBezTo>
                    <a:pt x="0" y="1065"/>
                    <a:pt x="335" y="1368"/>
                    <a:pt x="700" y="1368"/>
                  </a:cubicBezTo>
                  <a:cubicBezTo>
                    <a:pt x="1095" y="1368"/>
                    <a:pt x="1399" y="1065"/>
                    <a:pt x="1399" y="669"/>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6"/>
            <p:cNvSpPr/>
            <p:nvPr/>
          </p:nvSpPr>
          <p:spPr>
            <a:xfrm>
              <a:off x="1452900" y="231200"/>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6"/>
            <p:cNvSpPr/>
            <p:nvPr/>
          </p:nvSpPr>
          <p:spPr>
            <a:xfrm>
              <a:off x="-253075" y="392300"/>
              <a:ext cx="34225" cy="34225"/>
            </a:xfrm>
            <a:custGeom>
              <a:avLst/>
              <a:gdLst/>
              <a:ahLst/>
              <a:cxnLst/>
              <a:rect l="l" t="t" r="r" b="b"/>
              <a:pathLst>
                <a:path w="1369" h="1369" extrusionOk="0">
                  <a:moveTo>
                    <a:pt x="700" y="1"/>
                  </a:moveTo>
                  <a:cubicBezTo>
                    <a:pt x="305" y="1"/>
                    <a:pt x="1" y="305"/>
                    <a:pt x="1" y="700"/>
                  </a:cubicBezTo>
                  <a:cubicBezTo>
                    <a:pt x="1" y="1064"/>
                    <a:pt x="305" y="1368"/>
                    <a:pt x="700" y="1368"/>
                  </a:cubicBezTo>
                  <a:cubicBezTo>
                    <a:pt x="1065" y="1368"/>
                    <a:pt x="1368" y="1064"/>
                    <a:pt x="1368" y="70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6"/>
            <p:cNvSpPr/>
            <p:nvPr/>
          </p:nvSpPr>
          <p:spPr>
            <a:xfrm>
              <a:off x="-63100" y="392300"/>
              <a:ext cx="34225" cy="34225"/>
            </a:xfrm>
            <a:custGeom>
              <a:avLst/>
              <a:gdLst/>
              <a:ahLst/>
              <a:cxnLst/>
              <a:rect l="l" t="t" r="r" b="b"/>
              <a:pathLst>
                <a:path w="1369" h="1369" extrusionOk="0">
                  <a:moveTo>
                    <a:pt x="700" y="1"/>
                  </a:moveTo>
                  <a:cubicBezTo>
                    <a:pt x="305" y="1"/>
                    <a:pt x="1" y="305"/>
                    <a:pt x="1" y="700"/>
                  </a:cubicBezTo>
                  <a:cubicBezTo>
                    <a:pt x="1" y="1064"/>
                    <a:pt x="305" y="1368"/>
                    <a:pt x="700" y="1368"/>
                  </a:cubicBezTo>
                  <a:cubicBezTo>
                    <a:pt x="1064" y="1368"/>
                    <a:pt x="1368" y="1064"/>
                    <a:pt x="1368" y="70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6"/>
            <p:cNvSpPr/>
            <p:nvPr/>
          </p:nvSpPr>
          <p:spPr>
            <a:xfrm>
              <a:off x="126125" y="392300"/>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6"/>
            <p:cNvSpPr/>
            <p:nvPr/>
          </p:nvSpPr>
          <p:spPr>
            <a:xfrm>
              <a:off x="316100" y="392300"/>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6"/>
            <p:cNvSpPr/>
            <p:nvPr/>
          </p:nvSpPr>
          <p:spPr>
            <a:xfrm>
              <a:off x="505300" y="392300"/>
              <a:ext cx="34225" cy="34225"/>
            </a:xfrm>
            <a:custGeom>
              <a:avLst/>
              <a:gdLst/>
              <a:ahLst/>
              <a:cxnLst/>
              <a:rect l="l" t="t" r="r" b="b"/>
              <a:pathLst>
                <a:path w="1369" h="1369" extrusionOk="0">
                  <a:moveTo>
                    <a:pt x="669" y="1"/>
                  </a:moveTo>
                  <a:cubicBezTo>
                    <a:pt x="305" y="1"/>
                    <a:pt x="1" y="305"/>
                    <a:pt x="1" y="700"/>
                  </a:cubicBezTo>
                  <a:cubicBezTo>
                    <a:pt x="1" y="1064"/>
                    <a:pt x="305" y="1368"/>
                    <a:pt x="669" y="1368"/>
                  </a:cubicBezTo>
                  <a:cubicBezTo>
                    <a:pt x="1064" y="1368"/>
                    <a:pt x="1368" y="1064"/>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p:nvPr/>
          </p:nvSpPr>
          <p:spPr>
            <a:xfrm>
              <a:off x="695275" y="392300"/>
              <a:ext cx="34225" cy="34225"/>
            </a:xfrm>
            <a:custGeom>
              <a:avLst/>
              <a:gdLst/>
              <a:ahLst/>
              <a:cxnLst/>
              <a:rect l="l" t="t" r="r" b="b"/>
              <a:pathLst>
                <a:path w="1369" h="1369" extrusionOk="0">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6"/>
            <p:cNvSpPr/>
            <p:nvPr/>
          </p:nvSpPr>
          <p:spPr>
            <a:xfrm>
              <a:off x="885250" y="392300"/>
              <a:ext cx="34225" cy="34225"/>
            </a:xfrm>
            <a:custGeom>
              <a:avLst/>
              <a:gdLst/>
              <a:ahLst/>
              <a:cxnLst/>
              <a:rect l="l" t="t" r="r" b="b"/>
              <a:pathLst>
                <a:path w="1369" h="1369" extrusionOk="0">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6"/>
            <p:cNvSpPr/>
            <p:nvPr/>
          </p:nvSpPr>
          <p:spPr>
            <a:xfrm>
              <a:off x="1073700" y="392300"/>
              <a:ext cx="34975" cy="34225"/>
            </a:xfrm>
            <a:custGeom>
              <a:avLst/>
              <a:gdLst/>
              <a:ahLst/>
              <a:cxnLst/>
              <a:rect l="l" t="t" r="r" b="b"/>
              <a:pathLst>
                <a:path w="1399" h="1369" extrusionOk="0">
                  <a:moveTo>
                    <a:pt x="700" y="1"/>
                  </a:moveTo>
                  <a:cubicBezTo>
                    <a:pt x="335" y="1"/>
                    <a:pt x="1" y="305"/>
                    <a:pt x="1" y="700"/>
                  </a:cubicBezTo>
                  <a:cubicBezTo>
                    <a:pt x="1" y="1064"/>
                    <a:pt x="335" y="1368"/>
                    <a:pt x="700" y="1368"/>
                  </a:cubicBezTo>
                  <a:cubicBezTo>
                    <a:pt x="1095" y="1368"/>
                    <a:pt x="1399" y="1064"/>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6"/>
            <p:cNvSpPr/>
            <p:nvPr/>
          </p:nvSpPr>
          <p:spPr>
            <a:xfrm>
              <a:off x="1263675" y="392300"/>
              <a:ext cx="34975" cy="34225"/>
            </a:xfrm>
            <a:custGeom>
              <a:avLst/>
              <a:gdLst/>
              <a:ahLst/>
              <a:cxnLst/>
              <a:rect l="l" t="t" r="r" b="b"/>
              <a:pathLst>
                <a:path w="1399" h="1369" extrusionOk="0">
                  <a:moveTo>
                    <a:pt x="700" y="1"/>
                  </a:moveTo>
                  <a:cubicBezTo>
                    <a:pt x="335" y="1"/>
                    <a:pt x="0" y="305"/>
                    <a:pt x="0" y="700"/>
                  </a:cubicBezTo>
                  <a:cubicBezTo>
                    <a:pt x="0" y="1064"/>
                    <a:pt x="335" y="1368"/>
                    <a:pt x="700" y="1368"/>
                  </a:cubicBezTo>
                  <a:cubicBezTo>
                    <a:pt x="1095" y="1368"/>
                    <a:pt x="1399" y="1064"/>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6"/>
            <p:cNvSpPr/>
            <p:nvPr/>
          </p:nvSpPr>
          <p:spPr>
            <a:xfrm>
              <a:off x="1452900" y="392300"/>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6"/>
            <p:cNvSpPr/>
            <p:nvPr/>
          </p:nvSpPr>
          <p:spPr>
            <a:xfrm>
              <a:off x="-253075" y="55415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6"/>
            <p:cNvSpPr/>
            <p:nvPr/>
          </p:nvSpPr>
          <p:spPr>
            <a:xfrm>
              <a:off x="-63100" y="55415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6"/>
            <p:cNvSpPr/>
            <p:nvPr/>
          </p:nvSpPr>
          <p:spPr>
            <a:xfrm>
              <a:off x="126125" y="55415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6"/>
            <p:cNvSpPr/>
            <p:nvPr/>
          </p:nvSpPr>
          <p:spPr>
            <a:xfrm>
              <a:off x="316100" y="55415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6"/>
            <p:cNvSpPr/>
            <p:nvPr/>
          </p:nvSpPr>
          <p:spPr>
            <a:xfrm>
              <a:off x="505300" y="554150"/>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6"/>
            <p:cNvSpPr/>
            <p:nvPr/>
          </p:nvSpPr>
          <p:spPr>
            <a:xfrm>
              <a:off x="695275" y="55415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6"/>
            <p:cNvSpPr/>
            <p:nvPr/>
          </p:nvSpPr>
          <p:spPr>
            <a:xfrm>
              <a:off x="885250" y="55415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6"/>
            <p:cNvSpPr/>
            <p:nvPr/>
          </p:nvSpPr>
          <p:spPr>
            <a:xfrm>
              <a:off x="1073700" y="554150"/>
              <a:ext cx="34975" cy="34225"/>
            </a:xfrm>
            <a:custGeom>
              <a:avLst/>
              <a:gdLst/>
              <a:ahLst/>
              <a:cxnLst/>
              <a:rect l="l" t="t" r="r" b="b"/>
              <a:pathLst>
                <a:path w="1399" h="1369" extrusionOk="0">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6"/>
            <p:cNvSpPr/>
            <p:nvPr/>
          </p:nvSpPr>
          <p:spPr>
            <a:xfrm>
              <a:off x="1263675" y="554150"/>
              <a:ext cx="34975" cy="34225"/>
            </a:xfrm>
            <a:custGeom>
              <a:avLst/>
              <a:gdLst/>
              <a:ahLst/>
              <a:cxnLst/>
              <a:rect l="l" t="t" r="r" b="b"/>
              <a:pathLst>
                <a:path w="1399" h="1369" extrusionOk="0">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6"/>
            <p:cNvSpPr/>
            <p:nvPr/>
          </p:nvSpPr>
          <p:spPr>
            <a:xfrm>
              <a:off x="1452900" y="55415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6"/>
            <p:cNvSpPr/>
            <p:nvPr/>
          </p:nvSpPr>
          <p:spPr>
            <a:xfrm>
              <a:off x="-253075" y="715250"/>
              <a:ext cx="34225" cy="34225"/>
            </a:xfrm>
            <a:custGeom>
              <a:avLst/>
              <a:gdLst/>
              <a:ahLst/>
              <a:cxnLst/>
              <a:rect l="l" t="t" r="r" b="b"/>
              <a:pathLst>
                <a:path w="1369" h="1369" extrusionOk="0">
                  <a:moveTo>
                    <a:pt x="700" y="1"/>
                  </a:moveTo>
                  <a:cubicBezTo>
                    <a:pt x="305" y="1"/>
                    <a:pt x="1" y="305"/>
                    <a:pt x="1" y="700"/>
                  </a:cubicBezTo>
                  <a:cubicBezTo>
                    <a:pt x="1" y="1065"/>
                    <a:pt x="305" y="1368"/>
                    <a:pt x="700" y="1368"/>
                  </a:cubicBezTo>
                  <a:cubicBezTo>
                    <a:pt x="1065" y="1368"/>
                    <a:pt x="1368" y="1065"/>
                    <a:pt x="1368" y="70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6"/>
            <p:cNvSpPr/>
            <p:nvPr/>
          </p:nvSpPr>
          <p:spPr>
            <a:xfrm>
              <a:off x="-63100" y="715250"/>
              <a:ext cx="34225" cy="34225"/>
            </a:xfrm>
            <a:custGeom>
              <a:avLst/>
              <a:gdLst/>
              <a:ahLst/>
              <a:cxnLst/>
              <a:rect l="l" t="t" r="r" b="b"/>
              <a:pathLst>
                <a:path w="1369" h="1369" extrusionOk="0">
                  <a:moveTo>
                    <a:pt x="700" y="1"/>
                  </a:moveTo>
                  <a:cubicBezTo>
                    <a:pt x="305" y="1"/>
                    <a:pt x="1" y="305"/>
                    <a:pt x="1" y="700"/>
                  </a:cubicBezTo>
                  <a:cubicBezTo>
                    <a:pt x="1" y="1065"/>
                    <a:pt x="305" y="1368"/>
                    <a:pt x="700" y="1368"/>
                  </a:cubicBezTo>
                  <a:cubicBezTo>
                    <a:pt x="1064" y="1368"/>
                    <a:pt x="1368" y="1065"/>
                    <a:pt x="1368" y="70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6"/>
            <p:cNvSpPr/>
            <p:nvPr/>
          </p:nvSpPr>
          <p:spPr>
            <a:xfrm>
              <a:off x="126125" y="715250"/>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6"/>
            <p:cNvSpPr/>
            <p:nvPr/>
          </p:nvSpPr>
          <p:spPr>
            <a:xfrm>
              <a:off x="316100" y="715250"/>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6"/>
            <p:cNvSpPr/>
            <p:nvPr/>
          </p:nvSpPr>
          <p:spPr>
            <a:xfrm>
              <a:off x="505300" y="715250"/>
              <a:ext cx="34225" cy="34225"/>
            </a:xfrm>
            <a:custGeom>
              <a:avLst/>
              <a:gdLst/>
              <a:ahLst/>
              <a:cxnLst/>
              <a:rect l="l" t="t" r="r" b="b"/>
              <a:pathLst>
                <a:path w="1369" h="1369" extrusionOk="0">
                  <a:moveTo>
                    <a:pt x="669" y="1"/>
                  </a:moveTo>
                  <a:cubicBezTo>
                    <a:pt x="305" y="1"/>
                    <a:pt x="1" y="305"/>
                    <a:pt x="1" y="700"/>
                  </a:cubicBezTo>
                  <a:cubicBezTo>
                    <a:pt x="1" y="1065"/>
                    <a:pt x="305" y="1368"/>
                    <a:pt x="669" y="1368"/>
                  </a:cubicBezTo>
                  <a:cubicBezTo>
                    <a:pt x="1064" y="1368"/>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6"/>
            <p:cNvSpPr/>
            <p:nvPr/>
          </p:nvSpPr>
          <p:spPr>
            <a:xfrm>
              <a:off x="695275" y="715250"/>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6"/>
            <p:cNvSpPr/>
            <p:nvPr/>
          </p:nvSpPr>
          <p:spPr>
            <a:xfrm>
              <a:off x="885250" y="715250"/>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6"/>
            <p:cNvSpPr/>
            <p:nvPr/>
          </p:nvSpPr>
          <p:spPr>
            <a:xfrm>
              <a:off x="1073700" y="715250"/>
              <a:ext cx="34975" cy="34225"/>
            </a:xfrm>
            <a:custGeom>
              <a:avLst/>
              <a:gdLst/>
              <a:ahLst/>
              <a:cxnLst/>
              <a:rect l="l" t="t" r="r" b="b"/>
              <a:pathLst>
                <a:path w="1399" h="1369" extrusionOk="0">
                  <a:moveTo>
                    <a:pt x="700" y="1"/>
                  </a:moveTo>
                  <a:cubicBezTo>
                    <a:pt x="335" y="1"/>
                    <a:pt x="1" y="305"/>
                    <a:pt x="1" y="700"/>
                  </a:cubicBezTo>
                  <a:cubicBezTo>
                    <a:pt x="1" y="1065"/>
                    <a:pt x="335" y="1368"/>
                    <a:pt x="700" y="1368"/>
                  </a:cubicBezTo>
                  <a:cubicBezTo>
                    <a:pt x="1095" y="1368"/>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6"/>
            <p:cNvSpPr/>
            <p:nvPr/>
          </p:nvSpPr>
          <p:spPr>
            <a:xfrm>
              <a:off x="1263675" y="715250"/>
              <a:ext cx="34975" cy="34225"/>
            </a:xfrm>
            <a:custGeom>
              <a:avLst/>
              <a:gdLst/>
              <a:ahLst/>
              <a:cxnLst/>
              <a:rect l="l" t="t" r="r" b="b"/>
              <a:pathLst>
                <a:path w="1399" h="1369" extrusionOk="0">
                  <a:moveTo>
                    <a:pt x="700" y="1"/>
                  </a:moveTo>
                  <a:cubicBezTo>
                    <a:pt x="335" y="1"/>
                    <a:pt x="0" y="305"/>
                    <a:pt x="0" y="700"/>
                  </a:cubicBezTo>
                  <a:cubicBezTo>
                    <a:pt x="0" y="1065"/>
                    <a:pt x="335" y="1368"/>
                    <a:pt x="700" y="1368"/>
                  </a:cubicBezTo>
                  <a:cubicBezTo>
                    <a:pt x="1095" y="1368"/>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6"/>
            <p:cNvSpPr/>
            <p:nvPr/>
          </p:nvSpPr>
          <p:spPr>
            <a:xfrm>
              <a:off x="1452900" y="715250"/>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6"/>
            <p:cNvSpPr/>
            <p:nvPr/>
          </p:nvSpPr>
          <p:spPr>
            <a:xfrm>
              <a:off x="-253075" y="87710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6"/>
            <p:cNvSpPr/>
            <p:nvPr/>
          </p:nvSpPr>
          <p:spPr>
            <a:xfrm>
              <a:off x="-63100" y="87710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6"/>
            <p:cNvSpPr/>
            <p:nvPr/>
          </p:nvSpPr>
          <p:spPr>
            <a:xfrm>
              <a:off x="126125" y="877100"/>
              <a:ext cx="34200" cy="34225"/>
            </a:xfrm>
            <a:custGeom>
              <a:avLst/>
              <a:gdLst/>
              <a:ahLst/>
              <a:cxnLst/>
              <a:rect l="l" t="t" r="r" b="b"/>
              <a:pathLst>
                <a:path w="1368"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6"/>
            <p:cNvSpPr/>
            <p:nvPr/>
          </p:nvSpPr>
          <p:spPr>
            <a:xfrm>
              <a:off x="316100" y="87710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6"/>
            <p:cNvSpPr/>
            <p:nvPr/>
          </p:nvSpPr>
          <p:spPr>
            <a:xfrm>
              <a:off x="505300" y="877100"/>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6"/>
            <p:cNvSpPr/>
            <p:nvPr/>
          </p:nvSpPr>
          <p:spPr>
            <a:xfrm>
              <a:off x="695275" y="87710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6"/>
            <p:cNvSpPr/>
            <p:nvPr/>
          </p:nvSpPr>
          <p:spPr>
            <a:xfrm>
              <a:off x="885250" y="87710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6"/>
            <p:cNvSpPr/>
            <p:nvPr/>
          </p:nvSpPr>
          <p:spPr>
            <a:xfrm>
              <a:off x="1073700" y="877100"/>
              <a:ext cx="34975" cy="34225"/>
            </a:xfrm>
            <a:custGeom>
              <a:avLst/>
              <a:gdLst/>
              <a:ahLst/>
              <a:cxnLst/>
              <a:rect l="l" t="t" r="r" b="b"/>
              <a:pathLst>
                <a:path w="1399" h="1369" extrusionOk="0">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6"/>
            <p:cNvSpPr/>
            <p:nvPr/>
          </p:nvSpPr>
          <p:spPr>
            <a:xfrm>
              <a:off x="1263675" y="877100"/>
              <a:ext cx="34975" cy="34225"/>
            </a:xfrm>
            <a:custGeom>
              <a:avLst/>
              <a:gdLst/>
              <a:ahLst/>
              <a:cxnLst/>
              <a:rect l="l" t="t" r="r" b="b"/>
              <a:pathLst>
                <a:path w="1399" h="1369" extrusionOk="0">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6"/>
            <p:cNvSpPr/>
            <p:nvPr/>
          </p:nvSpPr>
          <p:spPr>
            <a:xfrm>
              <a:off x="1452900" y="87710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6"/>
            <p:cNvSpPr/>
            <p:nvPr/>
          </p:nvSpPr>
          <p:spPr>
            <a:xfrm>
              <a:off x="-253075" y="1038200"/>
              <a:ext cx="34225" cy="34225"/>
            </a:xfrm>
            <a:custGeom>
              <a:avLst/>
              <a:gdLst/>
              <a:ahLst/>
              <a:cxnLst/>
              <a:rect l="l" t="t" r="r" b="b"/>
              <a:pathLst>
                <a:path w="1369" h="1369" extrusionOk="0">
                  <a:moveTo>
                    <a:pt x="700" y="1"/>
                  </a:moveTo>
                  <a:cubicBezTo>
                    <a:pt x="305" y="1"/>
                    <a:pt x="1" y="305"/>
                    <a:pt x="1" y="700"/>
                  </a:cubicBezTo>
                  <a:cubicBezTo>
                    <a:pt x="1" y="1065"/>
                    <a:pt x="305" y="1369"/>
                    <a:pt x="700" y="1369"/>
                  </a:cubicBezTo>
                  <a:cubicBezTo>
                    <a:pt x="1065" y="1369"/>
                    <a:pt x="1368" y="1065"/>
                    <a:pt x="1368" y="70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6"/>
            <p:cNvSpPr/>
            <p:nvPr/>
          </p:nvSpPr>
          <p:spPr>
            <a:xfrm>
              <a:off x="-63100" y="1038200"/>
              <a:ext cx="34225" cy="34225"/>
            </a:xfrm>
            <a:custGeom>
              <a:avLst/>
              <a:gdLst/>
              <a:ahLst/>
              <a:cxnLst/>
              <a:rect l="l" t="t" r="r" b="b"/>
              <a:pathLst>
                <a:path w="1369" h="1369" extrusionOk="0">
                  <a:moveTo>
                    <a:pt x="700" y="1"/>
                  </a:moveTo>
                  <a:cubicBezTo>
                    <a:pt x="305" y="1"/>
                    <a:pt x="1" y="305"/>
                    <a:pt x="1" y="700"/>
                  </a:cubicBezTo>
                  <a:cubicBezTo>
                    <a:pt x="1" y="1065"/>
                    <a:pt x="305" y="1369"/>
                    <a:pt x="700" y="1369"/>
                  </a:cubicBezTo>
                  <a:cubicBezTo>
                    <a:pt x="1064" y="1369"/>
                    <a:pt x="1368" y="1065"/>
                    <a:pt x="1368" y="70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6"/>
            <p:cNvSpPr/>
            <p:nvPr/>
          </p:nvSpPr>
          <p:spPr>
            <a:xfrm>
              <a:off x="126125" y="1038200"/>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6"/>
            <p:cNvSpPr/>
            <p:nvPr/>
          </p:nvSpPr>
          <p:spPr>
            <a:xfrm>
              <a:off x="316100" y="1038200"/>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6"/>
            <p:cNvSpPr/>
            <p:nvPr/>
          </p:nvSpPr>
          <p:spPr>
            <a:xfrm>
              <a:off x="505300" y="1038200"/>
              <a:ext cx="34225" cy="34225"/>
            </a:xfrm>
            <a:custGeom>
              <a:avLst/>
              <a:gdLst/>
              <a:ahLst/>
              <a:cxnLst/>
              <a:rect l="l" t="t" r="r" b="b"/>
              <a:pathLst>
                <a:path w="1369" h="1369" extrusionOk="0">
                  <a:moveTo>
                    <a:pt x="669" y="1"/>
                  </a:moveTo>
                  <a:cubicBezTo>
                    <a:pt x="305" y="1"/>
                    <a:pt x="1" y="305"/>
                    <a:pt x="1" y="700"/>
                  </a:cubicBezTo>
                  <a:cubicBezTo>
                    <a:pt x="1" y="1065"/>
                    <a:pt x="305" y="1369"/>
                    <a:pt x="669" y="1369"/>
                  </a:cubicBezTo>
                  <a:cubicBezTo>
                    <a:pt x="1064" y="1369"/>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6"/>
            <p:cNvSpPr/>
            <p:nvPr/>
          </p:nvSpPr>
          <p:spPr>
            <a:xfrm>
              <a:off x="695275" y="1038200"/>
              <a:ext cx="34225" cy="34225"/>
            </a:xfrm>
            <a:custGeom>
              <a:avLst/>
              <a:gdLst/>
              <a:ahLst/>
              <a:cxnLst/>
              <a:rect l="l" t="t" r="r" b="b"/>
              <a:pathLst>
                <a:path w="1369" h="1369" extrusionOk="0">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6"/>
            <p:cNvSpPr/>
            <p:nvPr/>
          </p:nvSpPr>
          <p:spPr>
            <a:xfrm>
              <a:off x="885250" y="1038200"/>
              <a:ext cx="34225" cy="34225"/>
            </a:xfrm>
            <a:custGeom>
              <a:avLst/>
              <a:gdLst/>
              <a:ahLst/>
              <a:cxnLst/>
              <a:rect l="l" t="t" r="r" b="b"/>
              <a:pathLst>
                <a:path w="1369" h="1369" extrusionOk="0">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6"/>
            <p:cNvSpPr/>
            <p:nvPr/>
          </p:nvSpPr>
          <p:spPr>
            <a:xfrm>
              <a:off x="1073700" y="1038200"/>
              <a:ext cx="34975" cy="34225"/>
            </a:xfrm>
            <a:custGeom>
              <a:avLst/>
              <a:gdLst/>
              <a:ahLst/>
              <a:cxnLst/>
              <a:rect l="l" t="t" r="r" b="b"/>
              <a:pathLst>
                <a:path w="1399" h="1369" extrusionOk="0">
                  <a:moveTo>
                    <a:pt x="700" y="1"/>
                  </a:moveTo>
                  <a:cubicBezTo>
                    <a:pt x="335" y="1"/>
                    <a:pt x="1" y="305"/>
                    <a:pt x="1" y="700"/>
                  </a:cubicBezTo>
                  <a:cubicBezTo>
                    <a:pt x="1" y="1065"/>
                    <a:pt x="335" y="1369"/>
                    <a:pt x="700" y="1369"/>
                  </a:cubicBezTo>
                  <a:cubicBezTo>
                    <a:pt x="1095" y="1369"/>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6"/>
            <p:cNvSpPr/>
            <p:nvPr/>
          </p:nvSpPr>
          <p:spPr>
            <a:xfrm>
              <a:off x="1263675" y="1038200"/>
              <a:ext cx="34975" cy="34225"/>
            </a:xfrm>
            <a:custGeom>
              <a:avLst/>
              <a:gdLst/>
              <a:ahLst/>
              <a:cxnLst/>
              <a:rect l="l" t="t" r="r" b="b"/>
              <a:pathLst>
                <a:path w="1399" h="1369" extrusionOk="0">
                  <a:moveTo>
                    <a:pt x="700" y="1"/>
                  </a:moveTo>
                  <a:cubicBezTo>
                    <a:pt x="335" y="1"/>
                    <a:pt x="0" y="305"/>
                    <a:pt x="0" y="700"/>
                  </a:cubicBezTo>
                  <a:cubicBezTo>
                    <a:pt x="0" y="1065"/>
                    <a:pt x="335" y="1369"/>
                    <a:pt x="700" y="1369"/>
                  </a:cubicBezTo>
                  <a:cubicBezTo>
                    <a:pt x="1095" y="1369"/>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6"/>
            <p:cNvSpPr/>
            <p:nvPr/>
          </p:nvSpPr>
          <p:spPr>
            <a:xfrm>
              <a:off x="1452900" y="1038200"/>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7"/>
        <p:cNvGrpSpPr/>
        <p:nvPr/>
      </p:nvGrpSpPr>
      <p:grpSpPr>
        <a:xfrm>
          <a:off x="0" y="0"/>
          <a:ext cx="0" cy="0"/>
          <a:chOff x="0" y="0"/>
          <a:chExt cx="0" cy="0"/>
        </a:xfrm>
      </p:grpSpPr>
      <p:sp>
        <p:nvSpPr>
          <p:cNvPr id="378" name="Google Shape;378;p7"/>
          <p:cNvSpPr txBox="1">
            <a:spLocks noGrp="1"/>
          </p:cNvSpPr>
          <p:nvPr>
            <p:ph type="body" idx="1"/>
          </p:nvPr>
        </p:nvSpPr>
        <p:spPr>
          <a:xfrm>
            <a:off x="4572000" y="1263450"/>
            <a:ext cx="3479400" cy="26166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chemeClr val="dk2"/>
              </a:buClr>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379" name="Google Shape;379;p7"/>
          <p:cNvSpPr txBox="1">
            <a:spLocks noGrp="1"/>
          </p:cNvSpPr>
          <p:nvPr>
            <p:ph type="title"/>
          </p:nvPr>
        </p:nvSpPr>
        <p:spPr>
          <a:xfrm>
            <a:off x="1436000" y="2025100"/>
            <a:ext cx="2755200" cy="1047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80" name="Google Shape;380;p7"/>
          <p:cNvGrpSpPr/>
          <p:nvPr/>
        </p:nvGrpSpPr>
        <p:grpSpPr>
          <a:xfrm>
            <a:off x="8428896" y="328190"/>
            <a:ext cx="733566" cy="3469376"/>
            <a:chOff x="-1092529" y="1167363"/>
            <a:chExt cx="492558" cy="2329534"/>
          </a:xfrm>
        </p:grpSpPr>
        <p:sp>
          <p:nvSpPr>
            <p:cNvPr id="381" name="Google Shape;381;p7"/>
            <p:cNvSpPr/>
            <p:nvPr/>
          </p:nvSpPr>
          <p:spPr>
            <a:xfrm>
              <a:off x="-1092529" y="1167363"/>
              <a:ext cx="492558" cy="492558"/>
            </a:xfrm>
            <a:custGeom>
              <a:avLst/>
              <a:gdLst/>
              <a:ahLst/>
              <a:cxnLst/>
              <a:rect l="l" t="t" r="r" b="b"/>
              <a:pathLst>
                <a:path w="43445" h="43445" fill="none" extrusionOk="0">
                  <a:moveTo>
                    <a:pt x="43444" y="43445"/>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7"/>
            <p:cNvSpPr/>
            <p:nvPr/>
          </p:nvSpPr>
          <p:spPr>
            <a:xfrm>
              <a:off x="-1092529" y="1290347"/>
              <a:ext cx="492558" cy="493147"/>
            </a:xfrm>
            <a:custGeom>
              <a:avLst/>
              <a:gdLst/>
              <a:ahLst/>
              <a:cxnLst/>
              <a:rect l="l" t="t" r="r" b="b"/>
              <a:pathLst>
                <a:path w="43445" h="43497" fill="none" extrusionOk="0">
                  <a:moveTo>
                    <a:pt x="43444" y="43497"/>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7"/>
            <p:cNvSpPr/>
            <p:nvPr/>
          </p:nvSpPr>
          <p:spPr>
            <a:xfrm>
              <a:off x="-1092529" y="1411564"/>
              <a:ext cx="492558" cy="492546"/>
            </a:xfrm>
            <a:custGeom>
              <a:avLst/>
              <a:gdLst/>
              <a:ahLst/>
              <a:cxnLst/>
              <a:rect l="l" t="t" r="r" b="b"/>
              <a:pathLst>
                <a:path w="43445" h="43444" fill="none" extrusionOk="0">
                  <a:moveTo>
                    <a:pt x="43444" y="43444"/>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7"/>
            <p:cNvSpPr/>
            <p:nvPr/>
          </p:nvSpPr>
          <p:spPr>
            <a:xfrm>
              <a:off x="-1092529" y="1534549"/>
              <a:ext cx="492558" cy="492546"/>
            </a:xfrm>
            <a:custGeom>
              <a:avLst/>
              <a:gdLst/>
              <a:ahLst/>
              <a:cxnLst/>
              <a:rect l="l" t="t" r="r" b="b"/>
              <a:pathLst>
                <a:path w="43445" h="43444" fill="none" extrusionOk="0">
                  <a:moveTo>
                    <a:pt x="43444" y="43444"/>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7"/>
            <p:cNvSpPr/>
            <p:nvPr/>
          </p:nvSpPr>
          <p:spPr>
            <a:xfrm>
              <a:off x="-1092529" y="1655164"/>
              <a:ext cx="492558" cy="492558"/>
            </a:xfrm>
            <a:custGeom>
              <a:avLst/>
              <a:gdLst/>
              <a:ahLst/>
              <a:cxnLst/>
              <a:rect l="l" t="t" r="r" b="b"/>
              <a:pathLst>
                <a:path w="43445" h="43445" fill="none" extrusionOk="0">
                  <a:moveTo>
                    <a:pt x="43444" y="43444"/>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7"/>
            <p:cNvSpPr/>
            <p:nvPr/>
          </p:nvSpPr>
          <p:spPr>
            <a:xfrm>
              <a:off x="-1092529" y="1778149"/>
              <a:ext cx="492558" cy="493147"/>
            </a:xfrm>
            <a:custGeom>
              <a:avLst/>
              <a:gdLst/>
              <a:ahLst/>
              <a:cxnLst/>
              <a:rect l="l" t="t" r="r" b="b"/>
              <a:pathLst>
                <a:path w="43445" h="43497" fill="none" extrusionOk="0">
                  <a:moveTo>
                    <a:pt x="43444" y="43496"/>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7"/>
            <p:cNvSpPr/>
            <p:nvPr/>
          </p:nvSpPr>
          <p:spPr>
            <a:xfrm>
              <a:off x="-1092529" y="1899354"/>
              <a:ext cx="492558" cy="492558"/>
            </a:xfrm>
            <a:custGeom>
              <a:avLst/>
              <a:gdLst/>
              <a:ahLst/>
              <a:cxnLst/>
              <a:rect l="l" t="t" r="r" b="b"/>
              <a:pathLst>
                <a:path w="43445" h="43445" fill="none" extrusionOk="0">
                  <a:moveTo>
                    <a:pt x="43444" y="43444"/>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7"/>
            <p:cNvSpPr/>
            <p:nvPr/>
          </p:nvSpPr>
          <p:spPr>
            <a:xfrm>
              <a:off x="-1092529" y="2022339"/>
              <a:ext cx="492558" cy="492558"/>
            </a:xfrm>
            <a:custGeom>
              <a:avLst/>
              <a:gdLst/>
              <a:ahLst/>
              <a:cxnLst/>
              <a:rect l="l" t="t" r="r" b="b"/>
              <a:pathLst>
                <a:path w="43445" h="43445" fill="none" extrusionOk="0">
                  <a:moveTo>
                    <a:pt x="43444" y="43444"/>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7"/>
            <p:cNvSpPr/>
            <p:nvPr/>
          </p:nvSpPr>
          <p:spPr>
            <a:xfrm>
              <a:off x="-1092529" y="2149363"/>
              <a:ext cx="492558" cy="492558"/>
            </a:xfrm>
            <a:custGeom>
              <a:avLst/>
              <a:gdLst/>
              <a:ahLst/>
              <a:cxnLst/>
              <a:rect l="l" t="t" r="r" b="b"/>
              <a:pathLst>
                <a:path w="43445" h="43445" fill="none" extrusionOk="0">
                  <a:moveTo>
                    <a:pt x="43444" y="43445"/>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7"/>
            <p:cNvSpPr/>
            <p:nvPr/>
          </p:nvSpPr>
          <p:spPr>
            <a:xfrm>
              <a:off x="-1092529" y="2272347"/>
              <a:ext cx="492558" cy="493147"/>
            </a:xfrm>
            <a:custGeom>
              <a:avLst/>
              <a:gdLst/>
              <a:ahLst/>
              <a:cxnLst/>
              <a:rect l="l" t="t" r="r" b="b"/>
              <a:pathLst>
                <a:path w="43445" h="43497" fill="none" extrusionOk="0">
                  <a:moveTo>
                    <a:pt x="43444" y="43497"/>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7"/>
            <p:cNvSpPr/>
            <p:nvPr/>
          </p:nvSpPr>
          <p:spPr>
            <a:xfrm>
              <a:off x="-1092529" y="2393564"/>
              <a:ext cx="492558" cy="492546"/>
            </a:xfrm>
            <a:custGeom>
              <a:avLst/>
              <a:gdLst/>
              <a:ahLst/>
              <a:cxnLst/>
              <a:rect l="l" t="t" r="r" b="b"/>
              <a:pathLst>
                <a:path w="43445" h="43444" fill="none" extrusionOk="0">
                  <a:moveTo>
                    <a:pt x="43444" y="43444"/>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7"/>
            <p:cNvSpPr/>
            <p:nvPr/>
          </p:nvSpPr>
          <p:spPr>
            <a:xfrm>
              <a:off x="-1092529" y="2516549"/>
              <a:ext cx="492558" cy="492546"/>
            </a:xfrm>
            <a:custGeom>
              <a:avLst/>
              <a:gdLst/>
              <a:ahLst/>
              <a:cxnLst/>
              <a:rect l="l" t="t" r="r" b="b"/>
              <a:pathLst>
                <a:path w="43445" h="43444" fill="none" extrusionOk="0">
                  <a:moveTo>
                    <a:pt x="43444" y="43444"/>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7"/>
            <p:cNvSpPr/>
            <p:nvPr/>
          </p:nvSpPr>
          <p:spPr>
            <a:xfrm>
              <a:off x="-1092529" y="2637164"/>
              <a:ext cx="492558" cy="492558"/>
            </a:xfrm>
            <a:custGeom>
              <a:avLst/>
              <a:gdLst/>
              <a:ahLst/>
              <a:cxnLst/>
              <a:rect l="l" t="t" r="r" b="b"/>
              <a:pathLst>
                <a:path w="43445" h="43445" fill="none" extrusionOk="0">
                  <a:moveTo>
                    <a:pt x="43444" y="43444"/>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7"/>
            <p:cNvSpPr/>
            <p:nvPr/>
          </p:nvSpPr>
          <p:spPr>
            <a:xfrm>
              <a:off x="-1092529" y="2760149"/>
              <a:ext cx="492558" cy="493147"/>
            </a:xfrm>
            <a:custGeom>
              <a:avLst/>
              <a:gdLst/>
              <a:ahLst/>
              <a:cxnLst/>
              <a:rect l="l" t="t" r="r" b="b"/>
              <a:pathLst>
                <a:path w="43445" h="43497" fill="none" extrusionOk="0">
                  <a:moveTo>
                    <a:pt x="43444" y="43496"/>
                  </a:moveTo>
                  <a:lnTo>
                    <a:pt x="0" y="0"/>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7"/>
            <p:cNvSpPr/>
            <p:nvPr/>
          </p:nvSpPr>
          <p:spPr>
            <a:xfrm>
              <a:off x="-1092529" y="2881354"/>
              <a:ext cx="492558" cy="492558"/>
            </a:xfrm>
            <a:custGeom>
              <a:avLst/>
              <a:gdLst/>
              <a:ahLst/>
              <a:cxnLst/>
              <a:rect l="l" t="t" r="r" b="b"/>
              <a:pathLst>
                <a:path w="43445" h="43445" fill="none" extrusionOk="0">
                  <a:moveTo>
                    <a:pt x="43444" y="43444"/>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7"/>
            <p:cNvSpPr/>
            <p:nvPr/>
          </p:nvSpPr>
          <p:spPr>
            <a:xfrm>
              <a:off x="-1092529" y="3004339"/>
              <a:ext cx="492558" cy="492558"/>
            </a:xfrm>
            <a:custGeom>
              <a:avLst/>
              <a:gdLst/>
              <a:ahLst/>
              <a:cxnLst/>
              <a:rect l="l" t="t" r="r" b="b"/>
              <a:pathLst>
                <a:path w="43445" h="43445" fill="none" extrusionOk="0">
                  <a:moveTo>
                    <a:pt x="43444" y="43444"/>
                  </a:moveTo>
                  <a:lnTo>
                    <a:pt x="0" y="1"/>
                  </a:lnTo>
                </a:path>
              </a:pathLst>
            </a:custGeom>
            <a:noFill/>
            <a:ln w="19050" cap="flat" cmpd="sng">
              <a:solidFill>
                <a:schemeClr val="accent4"/>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 name="Google Shape;397;p7"/>
          <p:cNvGrpSpPr/>
          <p:nvPr/>
        </p:nvGrpSpPr>
        <p:grpSpPr>
          <a:xfrm rot="10800000">
            <a:off x="5318710" y="-198558"/>
            <a:ext cx="1460035" cy="733569"/>
            <a:chOff x="3333360" y="4608492"/>
            <a:chExt cx="1460035" cy="733569"/>
          </a:xfrm>
        </p:grpSpPr>
        <p:sp>
          <p:nvSpPr>
            <p:cNvPr id="398" name="Google Shape;398;p7"/>
            <p:cNvSpPr/>
            <p:nvPr/>
          </p:nvSpPr>
          <p:spPr>
            <a:xfrm rot="-5400000">
              <a:off x="3333351" y="4608500"/>
              <a:ext cx="733569" cy="733552"/>
            </a:xfrm>
            <a:custGeom>
              <a:avLst/>
              <a:gdLst/>
              <a:ahLst/>
              <a:cxnLst/>
              <a:rect l="l" t="t" r="r" b="b"/>
              <a:pathLst>
                <a:path w="43445" h="43444" fill="none" extrusionOk="0">
                  <a:moveTo>
                    <a:pt x="43444" y="43444"/>
                  </a:moveTo>
                  <a:lnTo>
                    <a:pt x="0" y="0"/>
                  </a:lnTo>
                </a:path>
              </a:pathLst>
            </a:custGeom>
            <a:no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7"/>
            <p:cNvSpPr/>
            <p:nvPr/>
          </p:nvSpPr>
          <p:spPr>
            <a:xfrm rot="-5400000">
              <a:off x="3512992" y="4608492"/>
              <a:ext cx="733569" cy="733569"/>
            </a:xfrm>
            <a:custGeom>
              <a:avLst/>
              <a:gdLst/>
              <a:ahLst/>
              <a:cxnLst/>
              <a:rect l="l" t="t" r="r" b="b"/>
              <a:pathLst>
                <a:path w="43445" h="43445" fill="none" extrusionOk="0">
                  <a:moveTo>
                    <a:pt x="43444" y="43444"/>
                  </a:moveTo>
                  <a:lnTo>
                    <a:pt x="0" y="0"/>
                  </a:lnTo>
                </a:path>
              </a:pathLst>
            </a:custGeom>
            <a:no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7"/>
            <p:cNvSpPr/>
            <p:nvPr/>
          </p:nvSpPr>
          <p:spPr>
            <a:xfrm rot="-5400000">
              <a:off x="3696593" y="4608053"/>
              <a:ext cx="733569" cy="734447"/>
            </a:xfrm>
            <a:custGeom>
              <a:avLst/>
              <a:gdLst/>
              <a:ahLst/>
              <a:cxnLst/>
              <a:rect l="l" t="t" r="r" b="b"/>
              <a:pathLst>
                <a:path w="43445" h="43497" fill="none" extrusionOk="0">
                  <a:moveTo>
                    <a:pt x="43444" y="43496"/>
                  </a:moveTo>
                  <a:lnTo>
                    <a:pt x="0" y="0"/>
                  </a:lnTo>
                </a:path>
              </a:pathLst>
            </a:custGeom>
            <a:no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7"/>
            <p:cNvSpPr/>
            <p:nvPr/>
          </p:nvSpPr>
          <p:spPr>
            <a:xfrm rot="-5400000">
              <a:off x="3876665" y="4608492"/>
              <a:ext cx="733569" cy="733569"/>
            </a:xfrm>
            <a:custGeom>
              <a:avLst/>
              <a:gdLst/>
              <a:ahLst/>
              <a:cxnLst/>
              <a:rect l="l" t="t" r="r" b="b"/>
              <a:pathLst>
                <a:path w="43445" h="43445" fill="none" extrusionOk="0">
                  <a:moveTo>
                    <a:pt x="43444" y="43444"/>
                  </a:moveTo>
                  <a:lnTo>
                    <a:pt x="0" y="1"/>
                  </a:lnTo>
                </a:path>
              </a:pathLst>
            </a:custGeom>
            <a:no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7"/>
            <p:cNvSpPr/>
            <p:nvPr/>
          </p:nvSpPr>
          <p:spPr>
            <a:xfrm rot="-5400000">
              <a:off x="4059826" y="4608492"/>
              <a:ext cx="733569" cy="733569"/>
            </a:xfrm>
            <a:custGeom>
              <a:avLst/>
              <a:gdLst/>
              <a:ahLst/>
              <a:cxnLst/>
              <a:rect l="l" t="t" r="r" b="b"/>
              <a:pathLst>
                <a:path w="43445" h="43445" fill="none" extrusionOk="0">
                  <a:moveTo>
                    <a:pt x="43444" y="43444"/>
                  </a:moveTo>
                  <a:lnTo>
                    <a:pt x="0" y="1"/>
                  </a:lnTo>
                </a:path>
              </a:pathLst>
            </a:custGeom>
            <a:no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7"/>
          <p:cNvGrpSpPr/>
          <p:nvPr/>
        </p:nvGrpSpPr>
        <p:grpSpPr>
          <a:xfrm rot="5400000">
            <a:off x="84" y="3779231"/>
            <a:ext cx="1390290" cy="1390290"/>
            <a:chOff x="5238200" y="4091525"/>
            <a:chExt cx="574500" cy="574500"/>
          </a:xfrm>
        </p:grpSpPr>
        <p:sp>
          <p:nvSpPr>
            <p:cNvPr id="404" name="Google Shape;404;p7"/>
            <p:cNvSpPr/>
            <p:nvPr/>
          </p:nvSpPr>
          <p:spPr>
            <a:xfrm>
              <a:off x="5663750" y="4517075"/>
              <a:ext cx="148950" cy="148950"/>
            </a:xfrm>
            <a:custGeom>
              <a:avLst/>
              <a:gdLst/>
              <a:ahLst/>
              <a:cxnLst/>
              <a:rect l="l" t="t" r="r" b="b"/>
              <a:pathLst>
                <a:path w="5958" h="5958" extrusionOk="0">
                  <a:moveTo>
                    <a:pt x="5715" y="274"/>
                  </a:moveTo>
                  <a:lnTo>
                    <a:pt x="5715" y="5654"/>
                  </a:lnTo>
                  <a:lnTo>
                    <a:pt x="304" y="5654"/>
                  </a:lnTo>
                  <a:lnTo>
                    <a:pt x="304" y="274"/>
                  </a:lnTo>
                  <a:close/>
                  <a:moveTo>
                    <a:pt x="0" y="0"/>
                  </a:moveTo>
                  <a:lnTo>
                    <a:pt x="0" y="5958"/>
                  </a:lnTo>
                  <a:lnTo>
                    <a:pt x="5958" y="5958"/>
                  </a:lnTo>
                  <a:lnTo>
                    <a:pt x="5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7"/>
            <p:cNvSpPr/>
            <p:nvPr/>
          </p:nvSpPr>
          <p:spPr>
            <a:xfrm>
              <a:off x="5522400" y="4375725"/>
              <a:ext cx="148975" cy="148975"/>
            </a:xfrm>
            <a:custGeom>
              <a:avLst/>
              <a:gdLst/>
              <a:ahLst/>
              <a:cxnLst/>
              <a:rect l="l" t="t" r="r" b="b"/>
              <a:pathLst>
                <a:path w="5959" h="5959" extrusionOk="0">
                  <a:moveTo>
                    <a:pt x="5654" y="274"/>
                  </a:moveTo>
                  <a:lnTo>
                    <a:pt x="5654" y="5654"/>
                  </a:lnTo>
                  <a:lnTo>
                    <a:pt x="274" y="5654"/>
                  </a:lnTo>
                  <a:lnTo>
                    <a:pt x="274" y="274"/>
                  </a:lnTo>
                  <a:close/>
                  <a:moveTo>
                    <a:pt x="1" y="1"/>
                  </a:moveTo>
                  <a:lnTo>
                    <a:pt x="1" y="5958"/>
                  </a:lnTo>
                  <a:lnTo>
                    <a:pt x="5958" y="5958"/>
                  </a:lnTo>
                  <a:lnTo>
                    <a:pt x="59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7"/>
            <p:cNvSpPr/>
            <p:nvPr/>
          </p:nvSpPr>
          <p:spPr>
            <a:xfrm>
              <a:off x="5522400" y="4234400"/>
              <a:ext cx="148975" cy="148950"/>
            </a:xfrm>
            <a:custGeom>
              <a:avLst/>
              <a:gdLst/>
              <a:ahLst/>
              <a:cxnLst/>
              <a:rect l="l" t="t" r="r" b="b"/>
              <a:pathLst>
                <a:path w="5959" h="5958" extrusionOk="0">
                  <a:moveTo>
                    <a:pt x="5654" y="243"/>
                  </a:moveTo>
                  <a:lnTo>
                    <a:pt x="5654" y="5654"/>
                  </a:lnTo>
                  <a:lnTo>
                    <a:pt x="274" y="5654"/>
                  </a:lnTo>
                  <a:lnTo>
                    <a:pt x="274" y="243"/>
                  </a:lnTo>
                  <a:close/>
                  <a:moveTo>
                    <a:pt x="1" y="0"/>
                  </a:moveTo>
                  <a:lnTo>
                    <a:pt x="1" y="5958"/>
                  </a:lnTo>
                  <a:lnTo>
                    <a:pt x="5958" y="5958"/>
                  </a:lnTo>
                  <a:lnTo>
                    <a:pt x="5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7"/>
            <p:cNvSpPr/>
            <p:nvPr/>
          </p:nvSpPr>
          <p:spPr>
            <a:xfrm>
              <a:off x="5381075" y="4375725"/>
              <a:ext cx="148950" cy="148975"/>
            </a:xfrm>
            <a:custGeom>
              <a:avLst/>
              <a:gdLst/>
              <a:ahLst/>
              <a:cxnLst/>
              <a:rect l="l" t="t" r="r" b="b"/>
              <a:pathLst>
                <a:path w="5958" h="5959" extrusionOk="0">
                  <a:moveTo>
                    <a:pt x="5654" y="274"/>
                  </a:moveTo>
                  <a:lnTo>
                    <a:pt x="5654" y="5654"/>
                  </a:lnTo>
                  <a:lnTo>
                    <a:pt x="243" y="5654"/>
                  </a:lnTo>
                  <a:lnTo>
                    <a:pt x="243" y="274"/>
                  </a:lnTo>
                  <a:close/>
                  <a:moveTo>
                    <a:pt x="0" y="1"/>
                  </a:moveTo>
                  <a:lnTo>
                    <a:pt x="0" y="5958"/>
                  </a:lnTo>
                  <a:lnTo>
                    <a:pt x="5958" y="5958"/>
                  </a:lnTo>
                  <a:lnTo>
                    <a:pt x="59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7"/>
            <p:cNvSpPr/>
            <p:nvPr/>
          </p:nvSpPr>
          <p:spPr>
            <a:xfrm>
              <a:off x="5663750" y="4375725"/>
              <a:ext cx="148950" cy="148975"/>
            </a:xfrm>
            <a:custGeom>
              <a:avLst/>
              <a:gdLst/>
              <a:ahLst/>
              <a:cxnLst/>
              <a:rect l="l" t="t" r="r" b="b"/>
              <a:pathLst>
                <a:path w="5958" h="5959" extrusionOk="0">
                  <a:moveTo>
                    <a:pt x="5715" y="274"/>
                  </a:moveTo>
                  <a:lnTo>
                    <a:pt x="5715" y="5654"/>
                  </a:lnTo>
                  <a:lnTo>
                    <a:pt x="304" y="5654"/>
                  </a:lnTo>
                  <a:lnTo>
                    <a:pt x="304" y="274"/>
                  </a:lnTo>
                  <a:close/>
                  <a:moveTo>
                    <a:pt x="0" y="1"/>
                  </a:moveTo>
                  <a:lnTo>
                    <a:pt x="0" y="5958"/>
                  </a:lnTo>
                  <a:lnTo>
                    <a:pt x="5958" y="5958"/>
                  </a:lnTo>
                  <a:lnTo>
                    <a:pt x="59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
            <p:cNvSpPr/>
            <p:nvPr/>
          </p:nvSpPr>
          <p:spPr>
            <a:xfrm>
              <a:off x="5663750" y="4234400"/>
              <a:ext cx="148950" cy="148950"/>
            </a:xfrm>
            <a:custGeom>
              <a:avLst/>
              <a:gdLst/>
              <a:ahLst/>
              <a:cxnLst/>
              <a:rect l="l" t="t" r="r" b="b"/>
              <a:pathLst>
                <a:path w="5958" h="5958" extrusionOk="0">
                  <a:moveTo>
                    <a:pt x="5715" y="243"/>
                  </a:moveTo>
                  <a:lnTo>
                    <a:pt x="5715" y="5654"/>
                  </a:lnTo>
                  <a:lnTo>
                    <a:pt x="304" y="5654"/>
                  </a:lnTo>
                  <a:lnTo>
                    <a:pt x="304" y="243"/>
                  </a:lnTo>
                  <a:close/>
                  <a:moveTo>
                    <a:pt x="0" y="0"/>
                  </a:moveTo>
                  <a:lnTo>
                    <a:pt x="0" y="5958"/>
                  </a:lnTo>
                  <a:lnTo>
                    <a:pt x="5958" y="5958"/>
                  </a:lnTo>
                  <a:lnTo>
                    <a:pt x="5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
            <p:cNvSpPr/>
            <p:nvPr/>
          </p:nvSpPr>
          <p:spPr>
            <a:xfrm>
              <a:off x="5663750" y="4091525"/>
              <a:ext cx="148950" cy="148975"/>
            </a:xfrm>
            <a:custGeom>
              <a:avLst/>
              <a:gdLst/>
              <a:ahLst/>
              <a:cxnLst/>
              <a:rect l="l" t="t" r="r" b="b"/>
              <a:pathLst>
                <a:path w="5958" h="5959" extrusionOk="0">
                  <a:moveTo>
                    <a:pt x="5715" y="305"/>
                  </a:moveTo>
                  <a:lnTo>
                    <a:pt x="5715" y="5715"/>
                  </a:lnTo>
                  <a:lnTo>
                    <a:pt x="304" y="5715"/>
                  </a:lnTo>
                  <a:lnTo>
                    <a:pt x="304" y="305"/>
                  </a:lnTo>
                  <a:close/>
                  <a:moveTo>
                    <a:pt x="0" y="1"/>
                  </a:moveTo>
                  <a:lnTo>
                    <a:pt x="0" y="5958"/>
                  </a:lnTo>
                  <a:lnTo>
                    <a:pt x="5958" y="5958"/>
                  </a:lnTo>
                  <a:lnTo>
                    <a:pt x="59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a:off x="5522400" y="4517075"/>
              <a:ext cx="148975" cy="148950"/>
            </a:xfrm>
            <a:custGeom>
              <a:avLst/>
              <a:gdLst/>
              <a:ahLst/>
              <a:cxnLst/>
              <a:rect l="l" t="t" r="r" b="b"/>
              <a:pathLst>
                <a:path w="5959" h="5958" extrusionOk="0">
                  <a:moveTo>
                    <a:pt x="5654" y="274"/>
                  </a:moveTo>
                  <a:lnTo>
                    <a:pt x="5654" y="5654"/>
                  </a:lnTo>
                  <a:lnTo>
                    <a:pt x="274" y="5654"/>
                  </a:lnTo>
                  <a:lnTo>
                    <a:pt x="274" y="274"/>
                  </a:lnTo>
                  <a:close/>
                  <a:moveTo>
                    <a:pt x="1" y="0"/>
                  </a:moveTo>
                  <a:lnTo>
                    <a:pt x="1" y="5958"/>
                  </a:lnTo>
                  <a:lnTo>
                    <a:pt x="5958" y="5958"/>
                  </a:lnTo>
                  <a:lnTo>
                    <a:pt x="5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7"/>
            <p:cNvSpPr/>
            <p:nvPr/>
          </p:nvSpPr>
          <p:spPr>
            <a:xfrm>
              <a:off x="5381075" y="4517075"/>
              <a:ext cx="148950" cy="148950"/>
            </a:xfrm>
            <a:custGeom>
              <a:avLst/>
              <a:gdLst/>
              <a:ahLst/>
              <a:cxnLst/>
              <a:rect l="l" t="t" r="r" b="b"/>
              <a:pathLst>
                <a:path w="5958" h="5958" extrusionOk="0">
                  <a:moveTo>
                    <a:pt x="5654" y="274"/>
                  </a:moveTo>
                  <a:lnTo>
                    <a:pt x="5654" y="5654"/>
                  </a:lnTo>
                  <a:lnTo>
                    <a:pt x="243" y="5654"/>
                  </a:lnTo>
                  <a:lnTo>
                    <a:pt x="243" y="274"/>
                  </a:lnTo>
                  <a:close/>
                  <a:moveTo>
                    <a:pt x="0" y="0"/>
                  </a:moveTo>
                  <a:lnTo>
                    <a:pt x="0" y="5958"/>
                  </a:lnTo>
                  <a:lnTo>
                    <a:pt x="5958" y="5958"/>
                  </a:lnTo>
                  <a:lnTo>
                    <a:pt x="5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7"/>
            <p:cNvSpPr/>
            <p:nvPr/>
          </p:nvSpPr>
          <p:spPr>
            <a:xfrm>
              <a:off x="5238200" y="4517075"/>
              <a:ext cx="148975" cy="148950"/>
            </a:xfrm>
            <a:custGeom>
              <a:avLst/>
              <a:gdLst/>
              <a:ahLst/>
              <a:cxnLst/>
              <a:rect l="l" t="t" r="r" b="b"/>
              <a:pathLst>
                <a:path w="5959" h="5958" extrusionOk="0">
                  <a:moveTo>
                    <a:pt x="5715" y="274"/>
                  </a:moveTo>
                  <a:lnTo>
                    <a:pt x="5715" y="5654"/>
                  </a:lnTo>
                  <a:lnTo>
                    <a:pt x="305" y="5654"/>
                  </a:lnTo>
                  <a:lnTo>
                    <a:pt x="305" y="274"/>
                  </a:lnTo>
                  <a:close/>
                  <a:moveTo>
                    <a:pt x="1" y="0"/>
                  </a:moveTo>
                  <a:lnTo>
                    <a:pt x="1" y="5958"/>
                  </a:lnTo>
                  <a:lnTo>
                    <a:pt x="5958" y="5958"/>
                  </a:lnTo>
                  <a:lnTo>
                    <a:pt x="5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7"/>
          <p:cNvGrpSpPr/>
          <p:nvPr/>
        </p:nvGrpSpPr>
        <p:grpSpPr>
          <a:xfrm>
            <a:off x="6097683" y="4090575"/>
            <a:ext cx="2827867" cy="678748"/>
            <a:chOff x="6097683" y="4090575"/>
            <a:chExt cx="2827867" cy="678748"/>
          </a:xfrm>
        </p:grpSpPr>
        <p:grpSp>
          <p:nvGrpSpPr>
            <p:cNvPr id="415" name="Google Shape;415;p7"/>
            <p:cNvGrpSpPr/>
            <p:nvPr/>
          </p:nvGrpSpPr>
          <p:grpSpPr>
            <a:xfrm rot="5400000">
              <a:off x="7182883" y="3523295"/>
              <a:ext cx="160828" cy="2331228"/>
              <a:chOff x="8430900" y="3436150"/>
              <a:chExt cx="80575" cy="1167950"/>
            </a:xfrm>
          </p:grpSpPr>
          <p:sp>
            <p:nvSpPr>
              <p:cNvPr id="416" name="Google Shape;416;p7"/>
              <p:cNvSpPr/>
              <p:nvPr/>
            </p:nvSpPr>
            <p:spPr>
              <a:xfrm>
                <a:off x="8430900" y="4211225"/>
                <a:ext cx="80575" cy="63850"/>
              </a:xfrm>
              <a:custGeom>
                <a:avLst/>
                <a:gdLst/>
                <a:ahLst/>
                <a:cxnLst/>
                <a:rect l="l" t="t" r="r" b="b"/>
                <a:pathLst>
                  <a:path w="3223" h="2554" extrusionOk="0">
                    <a:moveTo>
                      <a:pt x="1581" y="0"/>
                    </a:moveTo>
                    <a:lnTo>
                      <a:pt x="0" y="2554"/>
                    </a:lnTo>
                    <a:lnTo>
                      <a:pt x="3222" y="2554"/>
                    </a:lnTo>
                    <a:lnTo>
                      <a:pt x="1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7"/>
              <p:cNvSpPr/>
              <p:nvPr/>
            </p:nvSpPr>
            <p:spPr>
              <a:xfrm>
                <a:off x="8430900" y="4541025"/>
                <a:ext cx="80575" cy="63075"/>
              </a:xfrm>
              <a:custGeom>
                <a:avLst/>
                <a:gdLst/>
                <a:ahLst/>
                <a:cxnLst/>
                <a:rect l="l" t="t" r="r" b="b"/>
                <a:pathLst>
                  <a:path w="3223" h="2523" extrusionOk="0">
                    <a:moveTo>
                      <a:pt x="1581" y="0"/>
                    </a:moveTo>
                    <a:lnTo>
                      <a:pt x="0" y="2523"/>
                    </a:lnTo>
                    <a:lnTo>
                      <a:pt x="3222" y="2523"/>
                    </a:lnTo>
                    <a:lnTo>
                      <a:pt x="1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7"/>
              <p:cNvSpPr/>
              <p:nvPr/>
            </p:nvSpPr>
            <p:spPr>
              <a:xfrm>
                <a:off x="8430900" y="3436150"/>
                <a:ext cx="80575" cy="63850"/>
              </a:xfrm>
              <a:custGeom>
                <a:avLst/>
                <a:gdLst/>
                <a:ahLst/>
                <a:cxnLst/>
                <a:rect l="l" t="t" r="r" b="b"/>
                <a:pathLst>
                  <a:path w="3223" h="2554" extrusionOk="0">
                    <a:moveTo>
                      <a:pt x="1581" y="0"/>
                    </a:moveTo>
                    <a:lnTo>
                      <a:pt x="0" y="2553"/>
                    </a:lnTo>
                    <a:lnTo>
                      <a:pt x="3222" y="2553"/>
                    </a:lnTo>
                    <a:lnTo>
                      <a:pt x="1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7"/>
              <p:cNvSpPr/>
              <p:nvPr/>
            </p:nvSpPr>
            <p:spPr>
              <a:xfrm>
                <a:off x="8430900" y="3765925"/>
                <a:ext cx="80575" cy="63100"/>
              </a:xfrm>
              <a:custGeom>
                <a:avLst/>
                <a:gdLst/>
                <a:ahLst/>
                <a:cxnLst/>
                <a:rect l="l" t="t" r="r" b="b"/>
                <a:pathLst>
                  <a:path w="3223" h="2524" extrusionOk="0">
                    <a:moveTo>
                      <a:pt x="1581" y="1"/>
                    </a:moveTo>
                    <a:lnTo>
                      <a:pt x="0" y="2524"/>
                    </a:lnTo>
                    <a:lnTo>
                      <a:pt x="3222" y="2524"/>
                    </a:lnTo>
                    <a:lnTo>
                      <a:pt x="15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7"/>
              <p:cNvSpPr/>
              <p:nvPr/>
            </p:nvSpPr>
            <p:spPr>
              <a:xfrm>
                <a:off x="8430900" y="3905000"/>
                <a:ext cx="80575" cy="63850"/>
              </a:xfrm>
              <a:custGeom>
                <a:avLst/>
                <a:gdLst/>
                <a:ahLst/>
                <a:cxnLst/>
                <a:rect l="l" t="t" r="r" b="b"/>
                <a:pathLst>
                  <a:path w="3223" h="2554" extrusionOk="0">
                    <a:moveTo>
                      <a:pt x="1581" y="0"/>
                    </a:moveTo>
                    <a:lnTo>
                      <a:pt x="0" y="2553"/>
                    </a:lnTo>
                    <a:lnTo>
                      <a:pt x="3222" y="2553"/>
                    </a:lnTo>
                    <a:lnTo>
                      <a:pt x="1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1" name="Google Shape;421;p7"/>
            <p:cNvSpPr/>
            <p:nvPr/>
          </p:nvSpPr>
          <p:spPr>
            <a:xfrm>
              <a:off x="8138651" y="4090575"/>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7"/>
            <p:cNvSpPr/>
            <p:nvPr/>
          </p:nvSpPr>
          <p:spPr>
            <a:xfrm>
              <a:off x="7700325" y="4232575"/>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7"/>
            <p:cNvSpPr/>
            <p:nvPr/>
          </p:nvSpPr>
          <p:spPr>
            <a:xfrm>
              <a:off x="8587146" y="4232575"/>
              <a:ext cx="2310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 name="Google Shape;424;p7"/>
          <p:cNvGrpSpPr/>
          <p:nvPr/>
        </p:nvGrpSpPr>
        <p:grpSpPr>
          <a:xfrm>
            <a:off x="1607275" y="153575"/>
            <a:ext cx="935450" cy="57774"/>
            <a:chOff x="1607275" y="153575"/>
            <a:chExt cx="935450" cy="57774"/>
          </a:xfrm>
        </p:grpSpPr>
        <p:sp>
          <p:nvSpPr>
            <p:cNvPr id="425" name="Google Shape;425;p7"/>
            <p:cNvSpPr/>
            <p:nvPr/>
          </p:nvSpPr>
          <p:spPr>
            <a:xfrm>
              <a:off x="1607275" y="153575"/>
              <a:ext cx="495475" cy="57774"/>
            </a:xfrm>
            <a:custGeom>
              <a:avLst/>
              <a:gdLst/>
              <a:ahLst/>
              <a:cxnLst/>
              <a:rect l="l" t="t" r="r" b="b"/>
              <a:pathLst>
                <a:path w="19819" h="852" extrusionOk="0">
                  <a:moveTo>
                    <a:pt x="0" y="0"/>
                  </a:moveTo>
                  <a:lnTo>
                    <a:pt x="0" y="851"/>
                  </a:lnTo>
                  <a:lnTo>
                    <a:pt x="19818" y="851"/>
                  </a:lnTo>
                  <a:lnTo>
                    <a:pt x="198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7"/>
            <p:cNvSpPr/>
            <p:nvPr/>
          </p:nvSpPr>
          <p:spPr>
            <a:xfrm>
              <a:off x="2424900" y="153575"/>
              <a:ext cx="117825" cy="57774"/>
            </a:xfrm>
            <a:custGeom>
              <a:avLst/>
              <a:gdLst/>
              <a:ahLst/>
              <a:cxnLst/>
              <a:rect l="l" t="t" r="r" b="b"/>
              <a:pathLst>
                <a:path w="4713" h="852" extrusionOk="0">
                  <a:moveTo>
                    <a:pt x="1" y="0"/>
                  </a:moveTo>
                  <a:lnTo>
                    <a:pt x="1" y="851"/>
                  </a:lnTo>
                  <a:lnTo>
                    <a:pt x="4712" y="851"/>
                  </a:lnTo>
                  <a:lnTo>
                    <a:pt x="47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7"/>
          <p:cNvGrpSpPr/>
          <p:nvPr/>
        </p:nvGrpSpPr>
        <p:grpSpPr>
          <a:xfrm>
            <a:off x="74" y="6"/>
            <a:ext cx="1095412" cy="1095412"/>
            <a:chOff x="1989746" y="1227675"/>
            <a:chExt cx="1468184" cy="1468184"/>
          </a:xfrm>
        </p:grpSpPr>
        <p:sp>
          <p:nvSpPr>
            <p:cNvPr id="428" name="Google Shape;428;p7"/>
            <p:cNvSpPr/>
            <p:nvPr/>
          </p:nvSpPr>
          <p:spPr>
            <a:xfrm>
              <a:off x="2482274" y="1720204"/>
              <a:ext cx="975637" cy="975637"/>
            </a:xfrm>
            <a:custGeom>
              <a:avLst/>
              <a:gdLst/>
              <a:ahLst/>
              <a:cxnLst/>
              <a:rect l="l" t="t" r="r" b="b"/>
              <a:pathLst>
                <a:path w="86054" h="86054" fill="none" extrusionOk="0">
                  <a:moveTo>
                    <a:pt x="0" y="1"/>
                  </a:moveTo>
                  <a:lnTo>
                    <a:pt x="86054" y="1"/>
                  </a:lnTo>
                  <a:lnTo>
                    <a:pt x="86054" y="86054"/>
                  </a:lnTo>
                  <a:lnTo>
                    <a:pt x="0" y="86054"/>
                  </a:lnTo>
                  <a:close/>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7"/>
            <p:cNvSpPr/>
            <p:nvPr/>
          </p:nvSpPr>
          <p:spPr>
            <a:xfrm>
              <a:off x="2965336" y="2203267"/>
              <a:ext cx="11" cy="11"/>
            </a:xfrm>
            <a:custGeom>
              <a:avLst/>
              <a:gdLst/>
              <a:ahLst/>
              <a:cxnLst/>
              <a:rect l="l" t="t" r="r" b="b"/>
              <a:pathLst>
                <a:path w="1" h="1" fill="none" extrusionOk="0">
                  <a:moveTo>
                    <a:pt x="1" y="1"/>
                  </a:moveTo>
                  <a:lnTo>
                    <a:pt x="1" y="1"/>
                  </a:lnTo>
                  <a:close/>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7"/>
            <p:cNvSpPr/>
            <p:nvPr/>
          </p:nvSpPr>
          <p:spPr>
            <a:xfrm>
              <a:off x="2844721" y="1227675"/>
              <a:ext cx="492558" cy="492558"/>
            </a:xfrm>
            <a:custGeom>
              <a:avLst/>
              <a:gdLst/>
              <a:ahLst/>
              <a:cxnLst/>
              <a:rect l="l" t="t" r="r" b="b"/>
              <a:pathLst>
                <a:path w="43445" h="43445" fill="none" extrusionOk="0">
                  <a:moveTo>
                    <a:pt x="43444" y="43445"/>
                  </a:moveTo>
                  <a:lnTo>
                    <a:pt x="0" y="1"/>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7"/>
            <p:cNvSpPr/>
            <p:nvPr/>
          </p:nvSpPr>
          <p:spPr>
            <a:xfrm>
              <a:off x="2721146" y="1227675"/>
              <a:ext cx="493147" cy="492558"/>
            </a:xfrm>
            <a:custGeom>
              <a:avLst/>
              <a:gdLst/>
              <a:ahLst/>
              <a:cxnLst/>
              <a:rect l="l" t="t" r="r" b="b"/>
              <a:pathLst>
                <a:path w="43497" h="43445" fill="none" extrusionOk="0">
                  <a:moveTo>
                    <a:pt x="43496" y="43445"/>
                  </a:moveTo>
                  <a:lnTo>
                    <a:pt x="0" y="1"/>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7"/>
            <p:cNvSpPr/>
            <p:nvPr/>
          </p:nvSpPr>
          <p:spPr>
            <a:xfrm>
              <a:off x="2600520" y="1227675"/>
              <a:ext cx="492558" cy="492558"/>
            </a:xfrm>
            <a:custGeom>
              <a:avLst/>
              <a:gdLst/>
              <a:ahLst/>
              <a:cxnLst/>
              <a:rect l="l" t="t" r="r" b="b"/>
              <a:pathLst>
                <a:path w="43445" h="43445" fill="none" extrusionOk="0">
                  <a:moveTo>
                    <a:pt x="43445" y="43445"/>
                  </a:moveTo>
                  <a:lnTo>
                    <a:pt x="1" y="1"/>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7"/>
            <p:cNvSpPr/>
            <p:nvPr/>
          </p:nvSpPr>
          <p:spPr>
            <a:xfrm>
              <a:off x="2477535" y="1227675"/>
              <a:ext cx="492558" cy="492558"/>
            </a:xfrm>
            <a:custGeom>
              <a:avLst/>
              <a:gdLst/>
              <a:ahLst/>
              <a:cxnLst/>
              <a:rect l="l" t="t" r="r" b="b"/>
              <a:pathLst>
                <a:path w="43445" h="43445" fill="none" extrusionOk="0">
                  <a:moveTo>
                    <a:pt x="43445" y="43445"/>
                  </a:moveTo>
                  <a:lnTo>
                    <a:pt x="1" y="1"/>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7"/>
            <p:cNvSpPr/>
            <p:nvPr/>
          </p:nvSpPr>
          <p:spPr>
            <a:xfrm>
              <a:off x="2356920" y="1227675"/>
              <a:ext cx="492558" cy="492558"/>
            </a:xfrm>
            <a:custGeom>
              <a:avLst/>
              <a:gdLst/>
              <a:ahLst/>
              <a:cxnLst/>
              <a:rect l="l" t="t" r="r" b="b"/>
              <a:pathLst>
                <a:path w="43445" h="43445" fill="none" extrusionOk="0">
                  <a:moveTo>
                    <a:pt x="43445" y="43445"/>
                  </a:moveTo>
                  <a:lnTo>
                    <a:pt x="1" y="1"/>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7"/>
            <p:cNvSpPr/>
            <p:nvPr/>
          </p:nvSpPr>
          <p:spPr>
            <a:xfrm>
              <a:off x="2233346" y="1227675"/>
              <a:ext cx="493147" cy="492558"/>
            </a:xfrm>
            <a:custGeom>
              <a:avLst/>
              <a:gdLst/>
              <a:ahLst/>
              <a:cxnLst/>
              <a:rect l="l" t="t" r="r" b="b"/>
              <a:pathLst>
                <a:path w="43497" h="43445" fill="none" extrusionOk="0">
                  <a:moveTo>
                    <a:pt x="43497" y="43445"/>
                  </a:moveTo>
                  <a:lnTo>
                    <a:pt x="0" y="1"/>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7"/>
            <p:cNvSpPr/>
            <p:nvPr/>
          </p:nvSpPr>
          <p:spPr>
            <a:xfrm>
              <a:off x="2112731" y="1227675"/>
              <a:ext cx="492558" cy="492558"/>
            </a:xfrm>
            <a:custGeom>
              <a:avLst/>
              <a:gdLst/>
              <a:ahLst/>
              <a:cxnLst/>
              <a:rect l="l" t="t" r="r" b="b"/>
              <a:pathLst>
                <a:path w="43445" h="43445" fill="none" extrusionOk="0">
                  <a:moveTo>
                    <a:pt x="43444" y="43445"/>
                  </a:moveTo>
                  <a:lnTo>
                    <a:pt x="0" y="1"/>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7"/>
            <p:cNvSpPr/>
            <p:nvPr/>
          </p:nvSpPr>
          <p:spPr>
            <a:xfrm>
              <a:off x="1989746" y="1227675"/>
              <a:ext cx="492558" cy="492558"/>
            </a:xfrm>
            <a:custGeom>
              <a:avLst/>
              <a:gdLst/>
              <a:ahLst/>
              <a:cxnLst/>
              <a:rect l="l" t="t" r="r" b="b"/>
              <a:pathLst>
                <a:path w="43445" h="43445" fill="none" extrusionOk="0">
                  <a:moveTo>
                    <a:pt x="43444" y="43445"/>
                  </a:moveTo>
                  <a:lnTo>
                    <a:pt x="0" y="1"/>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7"/>
            <p:cNvSpPr/>
            <p:nvPr/>
          </p:nvSpPr>
          <p:spPr>
            <a:xfrm>
              <a:off x="1989746" y="1350660"/>
              <a:ext cx="492558" cy="493147"/>
            </a:xfrm>
            <a:custGeom>
              <a:avLst/>
              <a:gdLst/>
              <a:ahLst/>
              <a:cxnLst/>
              <a:rect l="l" t="t" r="r" b="b"/>
              <a:pathLst>
                <a:path w="43445" h="43497" fill="none" extrusionOk="0">
                  <a:moveTo>
                    <a:pt x="43444" y="43497"/>
                  </a:moveTo>
                  <a:lnTo>
                    <a:pt x="0" y="1"/>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7"/>
            <p:cNvSpPr/>
            <p:nvPr/>
          </p:nvSpPr>
          <p:spPr>
            <a:xfrm>
              <a:off x="1989746" y="1471876"/>
              <a:ext cx="492558" cy="492546"/>
            </a:xfrm>
            <a:custGeom>
              <a:avLst/>
              <a:gdLst/>
              <a:ahLst/>
              <a:cxnLst/>
              <a:rect l="l" t="t" r="r" b="b"/>
              <a:pathLst>
                <a:path w="43445" h="43444" fill="none" extrusionOk="0">
                  <a:moveTo>
                    <a:pt x="43444" y="43444"/>
                  </a:moveTo>
                  <a:lnTo>
                    <a:pt x="0" y="0"/>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7"/>
            <p:cNvSpPr/>
            <p:nvPr/>
          </p:nvSpPr>
          <p:spPr>
            <a:xfrm>
              <a:off x="1989746" y="1594861"/>
              <a:ext cx="492558" cy="492546"/>
            </a:xfrm>
            <a:custGeom>
              <a:avLst/>
              <a:gdLst/>
              <a:ahLst/>
              <a:cxnLst/>
              <a:rect l="l" t="t" r="r" b="b"/>
              <a:pathLst>
                <a:path w="43445" h="43444" fill="none" extrusionOk="0">
                  <a:moveTo>
                    <a:pt x="43444" y="43444"/>
                  </a:moveTo>
                  <a:lnTo>
                    <a:pt x="0" y="0"/>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7"/>
            <p:cNvSpPr/>
            <p:nvPr/>
          </p:nvSpPr>
          <p:spPr>
            <a:xfrm>
              <a:off x="1989746" y="1715477"/>
              <a:ext cx="492558" cy="492558"/>
            </a:xfrm>
            <a:custGeom>
              <a:avLst/>
              <a:gdLst/>
              <a:ahLst/>
              <a:cxnLst/>
              <a:rect l="l" t="t" r="r" b="b"/>
              <a:pathLst>
                <a:path w="43445" h="43445" fill="none" extrusionOk="0">
                  <a:moveTo>
                    <a:pt x="43444" y="43444"/>
                  </a:moveTo>
                  <a:lnTo>
                    <a:pt x="0" y="0"/>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7"/>
            <p:cNvSpPr/>
            <p:nvPr/>
          </p:nvSpPr>
          <p:spPr>
            <a:xfrm>
              <a:off x="1989746" y="1838462"/>
              <a:ext cx="492558" cy="493147"/>
            </a:xfrm>
            <a:custGeom>
              <a:avLst/>
              <a:gdLst/>
              <a:ahLst/>
              <a:cxnLst/>
              <a:rect l="l" t="t" r="r" b="b"/>
              <a:pathLst>
                <a:path w="43445" h="43497" fill="none" extrusionOk="0">
                  <a:moveTo>
                    <a:pt x="43444" y="43496"/>
                  </a:moveTo>
                  <a:lnTo>
                    <a:pt x="0" y="0"/>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7"/>
            <p:cNvSpPr/>
            <p:nvPr/>
          </p:nvSpPr>
          <p:spPr>
            <a:xfrm>
              <a:off x="1989746" y="1959667"/>
              <a:ext cx="492558" cy="492558"/>
            </a:xfrm>
            <a:custGeom>
              <a:avLst/>
              <a:gdLst/>
              <a:ahLst/>
              <a:cxnLst/>
              <a:rect l="l" t="t" r="r" b="b"/>
              <a:pathLst>
                <a:path w="43445" h="43445" fill="none" extrusionOk="0">
                  <a:moveTo>
                    <a:pt x="43444" y="43444"/>
                  </a:moveTo>
                  <a:lnTo>
                    <a:pt x="0" y="1"/>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7"/>
            <p:cNvSpPr/>
            <p:nvPr/>
          </p:nvSpPr>
          <p:spPr>
            <a:xfrm>
              <a:off x="1989746" y="2082652"/>
              <a:ext cx="492558" cy="492558"/>
            </a:xfrm>
            <a:custGeom>
              <a:avLst/>
              <a:gdLst/>
              <a:ahLst/>
              <a:cxnLst/>
              <a:rect l="l" t="t" r="r" b="b"/>
              <a:pathLst>
                <a:path w="43445" h="43445" fill="none" extrusionOk="0">
                  <a:moveTo>
                    <a:pt x="43444" y="43444"/>
                  </a:moveTo>
                  <a:lnTo>
                    <a:pt x="0" y="1"/>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7"/>
            <p:cNvSpPr/>
            <p:nvPr/>
          </p:nvSpPr>
          <p:spPr>
            <a:xfrm>
              <a:off x="1989746" y="1227675"/>
              <a:ext cx="1468184" cy="1468184"/>
            </a:xfrm>
            <a:custGeom>
              <a:avLst/>
              <a:gdLst/>
              <a:ahLst/>
              <a:cxnLst/>
              <a:rect l="l" t="t" r="r" b="b"/>
              <a:pathLst>
                <a:path w="129498" h="129498" fill="none" extrusionOk="0">
                  <a:moveTo>
                    <a:pt x="43444" y="129498"/>
                  </a:moveTo>
                  <a:lnTo>
                    <a:pt x="0" y="86054"/>
                  </a:lnTo>
                  <a:lnTo>
                    <a:pt x="0" y="1"/>
                  </a:lnTo>
                  <a:lnTo>
                    <a:pt x="86054" y="1"/>
                  </a:lnTo>
                  <a:lnTo>
                    <a:pt x="129498" y="43445"/>
                  </a:lnTo>
                </a:path>
              </a:pathLst>
            </a:custGeom>
            <a:solidFill>
              <a:schemeClr val="accent1"/>
            </a:solidFill>
            <a:ln w="19050"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07"/>
        <p:cNvGrpSpPr/>
        <p:nvPr/>
      </p:nvGrpSpPr>
      <p:grpSpPr>
        <a:xfrm>
          <a:off x="0" y="0"/>
          <a:ext cx="0" cy="0"/>
          <a:chOff x="0" y="0"/>
          <a:chExt cx="0" cy="0"/>
        </a:xfrm>
      </p:grpSpPr>
      <p:sp>
        <p:nvSpPr>
          <p:cNvPr id="508" name="Google Shape;508;p9"/>
          <p:cNvSpPr txBox="1">
            <a:spLocks noGrp="1"/>
          </p:cNvSpPr>
          <p:nvPr>
            <p:ph type="title"/>
          </p:nvPr>
        </p:nvSpPr>
        <p:spPr>
          <a:xfrm>
            <a:off x="713100" y="1685688"/>
            <a:ext cx="4695000" cy="65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09" name="Google Shape;509;p9"/>
          <p:cNvSpPr txBox="1">
            <a:spLocks noGrp="1"/>
          </p:cNvSpPr>
          <p:nvPr>
            <p:ph type="subTitle" idx="1"/>
          </p:nvPr>
        </p:nvSpPr>
        <p:spPr>
          <a:xfrm>
            <a:off x="713100" y="2343913"/>
            <a:ext cx="4695000" cy="111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510" name="Google Shape;510;p9"/>
          <p:cNvGrpSpPr/>
          <p:nvPr/>
        </p:nvGrpSpPr>
        <p:grpSpPr>
          <a:xfrm rot="5400000">
            <a:off x="1798158" y="3519195"/>
            <a:ext cx="160828" cy="2331228"/>
            <a:chOff x="8430900" y="3436150"/>
            <a:chExt cx="80575" cy="1167950"/>
          </a:xfrm>
        </p:grpSpPr>
        <p:sp>
          <p:nvSpPr>
            <p:cNvPr id="511" name="Google Shape;511;p9"/>
            <p:cNvSpPr/>
            <p:nvPr/>
          </p:nvSpPr>
          <p:spPr>
            <a:xfrm>
              <a:off x="8430900" y="4211225"/>
              <a:ext cx="80575" cy="63850"/>
            </a:xfrm>
            <a:custGeom>
              <a:avLst/>
              <a:gdLst/>
              <a:ahLst/>
              <a:cxnLst/>
              <a:rect l="l" t="t" r="r" b="b"/>
              <a:pathLst>
                <a:path w="3223" h="2554" extrusionOk="0">
                  <a:moveTo>
                    <a:pt x="1581" y="0"/>
                  </a:moveTo>
                  <a:lnTo>
                    <a:pt x="0" y="2554"/>
                  </a:lnTo>
                  <a:lnTo>
                    <a:pt x="3222" y="2554"/>
                  </a:lnTo>
                  <a:lnTo>
                    <a:pt x="1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9"/>
            <p:cNvSpPr/>
            <p:nvPr/>
          </p:nvSpPr>
          <p:spPr>
            <a:xfrm>
              <a:off x="8430900" y="4541025"/>
              <a:ext cx="80575" cy="63075"/>
            </a:xfrm>
            <a:custGeom>
              <a:avLst/>
              <a:gdLst/>
              <a:ahLst/>
              <a:cxnLst/>
              <a:rect l="l" t="t" r="r" b="b"/>
              <a:pathLst>
                <a:path w="3223" h="2523" extrusionOk="0">
                  <a:moveTo>
                    <a:pt x="1581" y="0"/>
                  </a:moveTo>
                  <a:lnTo>
                    <a:pt x="0" y="2523"/>
                  </a:lnTo>
                  <a:lnTo>
                    <a:pt x="3222" y="2523"/>
                  </a:lnTo>
                  <a:lnTo>
                    <a:pt x="1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9"/>
            <p:cNvSpPr/>
            <p:nvPr/>
          </p:nvSpPr>
          <p:spPr>
            <a:xfrm>
              <a:off x="8430900" y="3436150"/>
              <a:ext cx="80575" cy="63850"/>
            </a:xfrm>
            <a:custGeom>
              <a:avLst/>
              <a:gdLst/>
              <a:ahLst/>
              <a:cxnLst/>
              <a:rect l="l" t="t" r="r" b="b"/>
              <a:pathLst>
                <a:path w="3223" h="2554" extrusionOk="0">
                  <a:moveTo>
                    <a:pt x="1581" y="0"/>
                  </a:moveTo>
                  <a:lnTo>
                    <a:pt x="0" y="2553"/>
                  </a:lnTo>
                  <a:lnTo>
                    <a:pt x="3222" y="2553"/>
                  </a:lnTo>
                  <a:lnTo>
                    <a:pt x="1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9"/>
            <p:cNvSpPr/>
            <p:nvPr/>
          </p:nvSpPr>
          <p:spPr>
            <a:xfrm>
              <a:off x="8430900" y="3765925"/>
              <a:ext cx="80575" cy="63100"/>
            </a:xfrm>
            <a:custGeom>
              <a:avLst/>
              <a:gdLst/>
              <a:ahLst/>
              <a:cxnLst/>
              <a:rect l="l" t="t" r="r" b="b"/>
              <a:pathLst>
                <a:path w="3223" h="2524" extrusionOk="0">
                  <a:moveTo>
                    <a:pt x="1581" y="1"/>
                  </a:moveTo>
                  <a:lnTo>
                    <a:pt x="0" y="2524"/>
                  </a:lnTo>
                  <a:lnTo>
                    <a:pt x="3222" y="2524"/>
                  </a:lnTo>
                  <a:lnTo>
                    <a:pt x="15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9"/>
            <p:cNvSpPr/>
            <p:nvPr/>
          </p:nvSpPr>
          <p:spPr>
            <a:xfrm>
              <a:off x="8430900" y="3905000"/>
              <a:ext cx="80575" cy="63850"/>
            </a:xfrm>
            <a:custGeom>
              <a:avLst/>
              <a:gdLst/>
              <a:ahLst/>
              <a:cxnLst/>
              <a:rect l="l" t="t" r="r" b="b"/>
              <a:pathLst>
                <a:path w="3223" h="2554" extrusionOk="0">
                  <a:moveTo>
                    <a:pt x="1581" y="0"/>
                  </a:moveTo>
                  <a:lnTo>
                    <a:pt x="0" y="2553"/>
                  </a:lnTo>
                  <a:lnTo>
                    <a:pt x="3222" y="2553"/>
                  </a:lnTo>
                  <a:lnTo>
                    <a:pt x="1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9"/>
          <p:cNvSpPr/>
          <p:nvPr/>
        </p:nvSpPr>
        <p:spPr>
          <a:xfrm rot="10800000">
            <a:off x="8325382" y="4363962"/>
            <a:ext cx="786968" cy="57775"/>
          </a:xfrm>
          <a:custGeom>
            <a:avLst/>
            <a:gdLst/>
            <a:ahLst/>
            <a:cxnLst/>
            <a:rect l="l" t="t" r="r" b="b"/>
            <a:pathLst>
              <a:path w="87054" h="2311" extrusionOk="0">
                <a:moveTo>
                  <a:pt x="0" y="0"/>
                </a:moveTo>
                <a:lnTo>
                  <a:pt x="0" y="2310"/>
                </a:lnTo>
                <a:lnTo>
                  <a:pt x="87053" y="2310"/>
                </a:lnTo>
                <a:lnTo>
                  <a:pt x="870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9"/>
          <p:cNvSpPr/>
          <p:nvPr/>
        </p:nvSpPr>
        <p:spPr>
          <a:xfrm rot="10800000">
            <a:off x="8421200" y="4212550"/>
            <a:ext cx="495475" cy="57774"/>
          </a:xfrm>
          <a:custGeom>
            <a:avLst/>
            <a:gdLst/>
            <a:ahLst/>
            <a:cxnLst/>
            <a:rect l="l" t="t" r="r" b="b"/>
            <a:pathLst>
              <a:path w="19819" h="852" extrusionOk="0">
                <a:moveTo>
                  <a:pt x="0" y="0"/>
                </a:moveTo>
                <a:lnTo>
                  <a:pt x="0" y="851"/>
                </a:lnTo>
                <a:lnTo>
                  <a:pt x="19818" y="851"/>
                </a:lnTo>
                <a:lnTo>
                  <a:pt x="198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9"/>
          <p:cNvSpPr/>
          <p:nvPr/>
        </p:nvSpPr>
        <p:spPr>
          <a:xfrm rot="10800000">
            <a:off x="7981225" y="4212550"/>
            <a:ext cx="117825" cy="57774"/>
          </a:xfrm>
          <a:custGeom>
            <a:avLst/>
            <a:gdLst/>
            <a:ahLst/>
            <a:cxnLst/>
            <a:rect l="l" t="t" r="r" b="b"/>
            <a:pathLst>
              <a:path w="4713" h="852" extrusionOk="0">
                <a:moveTo>
                  <a:pt x="1" y="0"/>
                </a:moveTo>
                <a:lnTo>
                  <a:pt x="1" y="851"/>
                </a:lnTo>
                <a:lnTo>
                  <a:pt x="4712" y="851"/>
                </a:lnTo>
                <a:lnTo>
                  <a:pt x="47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9"/>
          <p:cNvSpPr/>
          <p:nvPr/>
        </p:nvSpPr>
        <p:spPr>
          <a:xfrm rot="10800000">
            <a:off x="439975" y="539400"/>
            <a:ext cx="495475" cy="57774"/>
          </a:xfrm>
          <a:custGeom>
            <a:avLst/>
            <a:gdLst/>
            <a:ahLst/>
            <a:cxnLst/>
            <a:rect l="l" t="t" r="r" b="b"/>
            <a:pathLst>
              <a:path w="19819" h="852" extrusionOk="0">
                <a:moveTo>
                  <a:pt x="0" y="0"/>
                </a:moveTo>
                <a:lnTo>
                  <a:pt x="0" y="851"/>
                </a:lnTo>
                <a:lnTo>
                  <a:pt x="19818" y="851"/>
                </a:lnTo>
                <a:lnTo>
                  <a:pt x="198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9"/>
          <p:cNvSpPr/>
          <p:nvPr/>
        </p:nvSpPr>
        <p:spPr>
          <a:xfrm rot="10800000">
            <a:off x="0" y="539400"/>
            <a:ext cx="117825" cy="57774"/>
          </a:xfrm>
          <a:custGeom>
            <a:avLst/>
            <a:gdLst/>
            <a:ahLst/>
            <a:cxnLst/>
            <a:rect l="l" t="t" r="r" b="b"/>
            <a:pathLst>
              <a:path w="4713" h="852" extrusionOk="0">
                <a:moveTo>
                  <a:pt x="1" y="0"/>
                </a:moveTo>
                <a:lnTo>
                  <a:pt x="1" y="851"/>
                </a:lnTo>
                <a:lnTo>
                  <a:pt x="4712" y="851"/>
                </a:lnTo>
                <a:lnTo>
                  <a:pt x="47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9"/>
          <p:cNvSpPr/>
          <p:nvPr/>
        </p:nvSpPr>
        <p:spPr>
          <a:xfrm rot="10800000">
            <a:off x="629125" y="772450"/>
            <a:ext cx="495475" cy="57774"/>
          </a:xfrm>
          <a:custGeom>
            <a:avLst/>
            <a:gdLst/>
            <a:ahLst/>
            <a:cxnLst/>
            <a:rect l="l" t="t" r="r" b="b"/>
            <a:pathLst>
              <a:path w="19819" h="852" extrusionOk="0">
                <a:moveTo>
                  <a:pt x="0" y="0"/>
                </a:moveTo>
                <a:lnTo>
                  <a:pt x="0" y="851"/>
                </a:lnTo>
                <a:lnTo>
                  <a:pt x="19818" y="851"/>
                </a:lnTo>
                <a:lnTo>
                  <a:pt x="198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9"/>
          <p:cNvSpPr/>
          <p:nvPr/>
        </p:nvSpPr>
        <p:spPr>
          <a:xfrm rot="10800000">
            <a:off x="52222" y="772451"/>
            <a:ext cx="483353" cy="57774"/>
          </a:xfrm>
          <a:custGeom>
            <a:avLst/>
            <a:gdLst/>
            <a:ahLst/>
            <a:cxnLst/>
            <a:rect l="l" t="t" r="r" b="b"/>
            <a:pathLst>
              <a:path w="4713" h="852" extrusionOk="0">
                <a:moveTo>
                  <a:pt x="1" y="0"/>
                </a:moveTo>
                <a:lnTo>
                  <a:pt x="1" y="851"/>
                </a:lnTo>
                <a:lnTo>
                  <a:pt x="4712" y="851"/>
                </a:lnTo>
                <a:lnTo>
                  <a:pt x="47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3" name="Google Shape;523;p9"/>
          <p:cNvGrpSpPr/>
          <p:nvPr/>
        </p:nvGrpSpPr>
        <p:grpSpPr>
          <a:xfrm rot="10800000">
            <a:off x="7372175" y="62599"/>
            <a:ext cx="1740175" cy="841225"/>
            <a:chOff x="-253075" y="231200"/>
            <a:chExt cx="1740175" cy="841225"/>
          </a:xfrm>
        </p:grpSpPr>
        <p:sp>
          <p:nvSpPr>
            <p:cNvPr id="524" name="Google Shape;524;p9"/>
            <p:cNvSpPr/>
            <p:nvPr/>
          </p:nvSpPr>
          <p:spPr>
            <a:xfrm>
              <a:off x="-253075" y="231200"/>
              <a:ext cx="34225" cy="34225"/>
            </a:xfrm>
            <a:custGeom>
              <a:avLst/>
              <a:gdLst/>
              <a:ahLst/>
              <a:cxnLst/>
              <a:rect l="l" t="t" r="r" b="b"/>
              <a:pathLst>
                <a:path w="1369" h="1369" extrusionOk="0">
                  <a:moveTo>
                    <a:pt x="700" y="1"/>
                  </a:moveTo>
                  <a:cubicBezTo>
                    <a:pt x="305" y="1"/>
                    <a:pt x="1" y="305"/>
                    <a:pt x="1" y="669"/>
                  </a:cubicBezTo>
                  <a:cubicBezTo>
                    <a:pt x="1" y="1065"/>
                    <a:pt x="305" y="1368"/>
                    <a:pt x="700" y="1368"/>
                  </a:cubicBezTo>
                  <a:cubicBezTo>
                    <a:pt x="1065" y="1368"/>
                    <a:pt x="1368" y="1065"/>
                    <a:pt x="1368" y="669"/>
                  </a:cubicBezTo>
                  <a:cubicBezTo>
                    <a:pt x="1368"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9"/>
            <p:cNvSpPr/>
            <p:nvPr/>
          </p:nvSpPr>
          <p:spPr>
            <a:xfrm>
              <a:off x="-63100" y="231200"/>
              <a:ext cx="34225" cy="34225"/>
            </a:xfrm>
            <a:custGeom>
              <a:avLst/>
              <a:gdLst/>
              <a:ahLst/>
              <a:cxnLst/>
              <a:rect l="l" t="t" r="r" b="b"/>
              <a:pathLst>
                <a:path w="1369" h="1369" extrusionOk="0">
                  <a:moveTo>
                    <a:pt x="700" y="1"/>
                  </a:moveTo>
                  <a:cubicBezTo>
                    <a:pt x="305" y="1"/>
                    <a:pt x="1" y="305"/>
                    <a:pt x="1" y="669"/>
                  </a:cubicBezTo>
                  <a:cubicBezTo>
                    <a:pt x="1" y="1065"/>
                    <a:pt x="305" y="1368"/>
                    <a:pt x="700" y="1368"/>
                  </a:cubicBezTo>
                  <a:cubicBezTo>
                    <a:pt x="1064" y="1368"/>
                    <a:pt x="1368" y="1065"/>
                    <a:pt x="1368" y="669"/>
                  </a:cubicBezTo>
                  <a:cubicBezTo>
                    <a:pt x="1368" y="305"/>
                    <a:pt x="1064"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9"/>
            <p:cNvSpPr/>
            <p:nvPr/>
          </p:nvSpPr>
          <p:spPr>
            <a:xfrm>
              <a:off x="126125" y="231200"/>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9"/>
            <p:cNvSpPr/>
            <p:nvPr/>
          </p:nvSpPr>
          <p:spPr>
            <a:xfrm>
              <a:off x="316100" y="231200"/>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9"/>
            <p:cNvSpPr/>
            <p:nvPr/>
          </p:nvSpPr>
          <p:spPr>
            <a:xfrm>
              <a:off x="505300" y="231200"/>
              <a:ext cx="34225" cy="34225"/>
            </a:xfrm>
            <a:custGeom>
              <a:avLst/>
              <a:gdLst/>
              <a:ahLst/>
              <a:cxnLst/>
              <a:rect l="l" t="t" r="r" b="b"/>
              <a:pathLst>
                <a:path w="1369" h="1369" extrusionOk="0">
                  <a:moveTo>
                    <a:pt x="669" y="1"/>
                  </a:moveTo>
                  <a:cubicBezTo>
                    <a:pt x="305" y="1"/>
                    <a:pt x="1" y="305"/>
                    <a:pt x="1" y="669"/>
                  </a:cubicBezTo>
                  <a:cubicBezTo>
                    <a:pt x="1" y="1065"/>
                    <a:pt x="305" y="1368"/>
                    <a:pt x="669" y="1368"/>
                  </a:cubicBezTo>
                  <a:cubicBezTo>
                    <a:pt x="1064" y="1368"/>
                    <a:pt x="1368" y="1065"/>
                    <a:pt x="1368" y="669"/>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9"/>
            <p:cNvSpPr/>
            <p:nvPr/>
          </p:nvSpPr>
          <p:spPr>
            <a:xfrm>
              <a:off x="695275" y="231200"/>
              <a:ext cx="34225" cy="34225"/>
            </a:xfrm>
            <a:custGeom>
              <a:avLst/>
              <a:gdLst/>
              <a:ahLst/>
              <a:cxnLst/>
              <a:rect l="l" t="t" r="r" b="b"/>
              <a:pathLst>
                <a:path w="1369" h="1369" extrusionOk="0">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9"/>
            <p:cNvSpPr/>
            <p:nvPr/>
          </p:nvSpPr>
          <p:spPr>
            <a:xfrm>
              <a:off x="885250" y="231200"/>
              <a:ext cx="34225" cy="34225"/>
            </a:xfrm>
            <a:custGeom>
              <a:avLst/>
              <a:gdLst/>
              <a:ahLst/>
              <a:cxnLst/>
              <a:rect l="l" t="t" r="r" b="b"/>
              <a:pathLst>
                <a:path w="1369" h="1369" extrusionOk="0">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9"/>
            <p:cNvSpPr/>
            <p:nvPr/>
          </p:nvSpPr>
          <p:spPr>
            <a:xfrm>
              <a:off x="1073700" y="231200"/>
              <a:ext cx="34975" cy="34225"/>
            </a:xfrm>
            <a:custGeom>
              <a:avLst/>
              <a:gdLst/>
              <a:ahLst/>
              <a:cxnLst/>
              <a:rect l="l" t="t" r="r" b="b"/>
              <a:pathLst>
                <a:path w="1399" h="1369" extrusionOk="0">
                  <a:moveTo>
                    <a:pt x="700" y="1"/>
                  </a:moveTo>
                  <a:cubicBezTo>
                    <a:pt x="335" y="1"/>
                    <a:pt x="1" y="305"/>
                    <a:pt x="1" y="669"/>
                  </a:cubicBezTo>
                  <a:cubicBezTo>
                    <a:pt x="1" y="1065"/>
                    <a:pt x="335" y="1368"/>
                    <a:pt x="700" y="1368"/>
                  </a:cubicBezTo>
                  <a:cubicBezTo>
                    <a:pt x="1095" y="1368"/>
                    <a:pt x="1399" y="1065"/>
                    <a:pt x="1399" y="669"/>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9"/>
            <p:cNvSpPr/>
            <p:nvPr/>
          </p:nvSpPr>
          <p:spPr>
            <a:xfrm>
              <a:off x="1263675" y="231200"/>
              <a:ext cx="34975" cy="34225"/>
            </a:xfrm>
            <a:custGeom>
              <a:avLst/>
              <a:gdLst/>
              <a:ahLst/>
              <a:cxnLst/>
              <a:rect l="l" t="t" r="r" b="b"/>
              <a:pathLst>
                <a:path w="1399" h="1369" extrusionOk="0">
                  <a:moveTo>
                    <a:pt x="700" y="1"/>
                  </a:moveTo>
                  <a:cubicBezTo>
                    <a:pt x="335" y="1"/>
                    <a:pt x="0" y="305"/>
                    <a:pt x="0" y="669"/>
                  </a:cubicBezTo>
                  <a:cubicBezTo>
                    <a:pt x="0" y="1065"/>
                    <a:pt x="335" y="1368"/>
                    <a:pt x="700" y="1368"/>
                  </a:cubicBezTo>
                  <a:cubicBezTo>
                    <a:pt x="1095" y="1368"/>
                    <a:pt x="1399" y="1065"/>
                    <a:pt x="1399" y="669"/>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9"/>
            <p:cNvSpPr/>
            <p:nvPr/>
          </p:nvSpPr>
          <p:spPr>
            <a:xfrm>
              <a:off x="1452900" y="231200"/>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9"/>
            <p:cNvSpPr/>
            <p:nvPr/>
          </p:nvSpPr>
          <p:spPr>
            <a:xfrm>
              <a:off x="-253075" y="392300"/>
              <a:ext cx="34225" cy="34225"/>
            </a:xfrm>
            <a:custGeom>
              <a:avLst/>
              <a:gdLst/>
              <a:ahLst/>
              <a:cxnLst/>
              <a:rect l="l" t="t" r="r" b="b"/>
              <a:pathLst>
                <a:path w="1369" h="1369" extrusionOk="0">
                  <a:moveTo>
                    <a:pt x="700" y="1"/>
                  </a:moveTo>
                  <a:cubicBezTo>
                    <a:pt x="305" y="1"/>
                    <a:pt x="1" y="305"/>
                    <a:pt x="1" y="700"/>
                  </a:cubicBezTo>
                  <a:cubicBezTo>
                    <a:pt x="1" y="1064"/>
                    <a:pt x="305" y="1368"/>
                    <a:pt x="700" y="1368"/>
                  </a:cubicBezTo>
                  <a:cubicBezTo>
                    <a:pt x="1065" y="1368"/>
                    <a:pt x="1368" y="1064"/>
                    <a:pt x="1368" y="700"/>
                  </a:cubicBezTo>
                  <a:cubicBezTo>
                    <a:pt x="1368"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9"/>
            <p:cNvSpPr/>
            <p:nvPr/>
          </p:nvSpPr>
          <p:spPr>
            <a:xfrm>
              <a:off x="-63100" y="392300"/>
              <a:ext cx="34225" cy="34225"/>
            </a:xfrm>
            <a:custGeom>
              <a:avLst/>
              <a:gdLst/>
              <a:ahLst/>
              <a:cxnLst/>
              <a:rect l="l" t="t" r="r" b="b"/>
              <a:pathLst>
                <a:path w="1369" h="1369" extrusionOk="0">
                  <a:moveTo>
                    <a:pt x="700" y="1"/>
                  </a:moveTo>
                  <a:cubicBezTo>
                    <a:pt x="305" y="1"/>
                    <a:pt x="1" y="305"/>
                    <a:pt x="1" y="700"/>
                  </a:cubicBezTo>
                  <a:cubicBezTo>
                    <a:pt x="1" y="1064"/>
                    <a:pt x="305" y="1368"/>
                    <a:pt x="700" y="1368"/>
                  </a:cubicBezTo>
                  <a:cubicBezTo>
                    <a:pt x="1064" y="1368"/>
                    <a:pt x="1368" y="1064"/>
                    <a:pt x="1368" y="700"/>
                  </a:cubicBezTo>
                  <a:cubicBezTo>
                    <a:pt x="1368" y="305"/>
                    <a:pt x="1064"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9"/>
            <p:cNvSpPr/>
            <p:nvPr/>
          </p:nvSpPr>
          <p:spPr>
            <a:xfrm>
              <a:off x="126125" y="392300"/>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9"/>
            <p:cNvSpPr/>
            <p:nvPr/>
          </p:nvSpPr>
          <p:spPr>
            <a:xfrm>
              <a:off x="316100" y="392300"/>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9"/>
            <p:cNvSpPr/>
            <p:nvPr/>
          </p:nvSpPr>
          <p:spPr>
            <a:xfrm>
              <a:off x="505300" y="392300"/>
              <a:ext cx="34225" cy="34225"/>
            </a:xfrm>
            <a:custGeom>
              <a:avLst/>
              <a:gdLst/>
              <a:ahLst/>
              <a:cxnLst/>
              <a:rect l="l" t="t" r="r" b="b"/>
              <a:pathLst>
                <a:path w="1369" h="1369" extrusionOk="0">
                  <a:moveTo>
                    <a:pt x="669" y="1"/>
                  </a:moveTo>
                  <a:cubicBezTo>
                    <a:pt x="305" y="1"/>
                    <a:pt x="1" y="305"/>
                    <a:pt x="1" y="700"/>
                  </a:cubicBezTo>
                  <a:cubicBezTo>
                    <a:pt x="1" y="1064"/>
                    <a:pt x="305" y="1368"/>
                    <a:pt x="669" y="1368"/>
                  </a:cubicBezTo>
                  <a:cubicBezTo>
                    <a:pt x="1064" y="1368"/>
                    <a:pt x="1368" y="1064"/>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9"/>
            <p:cNvSpPr/>
            <p:nvPr/>
          </p:nvSpPr>
          <p:spPr>
            <a:xfrm>
              <a:off x="695275" y="392300"/>
              <a:ext cx="34225" cy="34225"/>
            </a:xfrm>
            <a:custGeom>
              <a:avLst/>
              <a:gdLst/>
              <a:ahLst/>
              <a:cxnLst/>
              <a:rect l="l" t="t" r="r" b="b"/>
              <a:pathLst>
                <a:path w="1369" h="1369" extrusionOk="0">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9"/>
            <p:cNvSpPr/>
            <p:nvPr/>
          </p:nvSpPr>
          <p:spPr>
            <a:xfrm>
              <a:off x="885250" y="392300"/>
              <a:ext cx="34225" cy="34225"/>
            </a:xfrm>
            <a:custGeom>
              <a:avLst/>
              <a:gdLst/>
              <a:ahLst/>
              <a:cxnLst/>
              <a:rect l="l" t="t" r="r" b="b"/>
              <a:pathLst>
                <a:path w="1369" h="1369" extrusionOk="0">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9"/>
            <p:cNvSpPr/>
            <p:nvPr/>
          </p:nvSpPr>
          <p:spPr>
            <a:xfrm>
              <a:off x="1073700" y="392300"/>
              <a:ext cx="34975" cy="34225"/>
            </a:xfrm>
            <a:custGeom>
              <a:avLst/>
              <a:gdLst/>
              <a:ahLst/>
              <a:cxnLst/>
              <a:rect l="l" t="t" r="r" b="b"/>
              <a:pathLst>
                <a:path w="1399" h="1369" extrusionOk="0">
                  <a:moveTo>
                    <a:pt x="700" y="1"/>
                  </a:moveTo>
                  <a:cubicBezTo>
                    <a:pt x="335" y="1"/>
                    <a:pt x="1" y="305"/>
                    <a:pt x="1" y="700"/>
                  </a:cubicBezTo>
                  <a:cubicBezTo>
                    <a:pt x="1" y="1064"/>
                    <a:pt x="335" y="1368"/>
                    <a:pt x="700" y="1368"/>
                  </a:cubicBezTo>
                  <a:cubicBezTo>
                    <a:pt x="1095" y="1368"/>
                    <a:pt x="1399" y="1064"/>
                    <a:pt x="1399" y="70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9"/>
            <p:cNvSpPr/>
            <p:nvPr/>
          </p:nvSpPr>
          <p:spPr>
            <a:xfrm>
              <a:off x="1263675" y="392300"/>
              <a:ext cx="34975" cy="34225"/>
            </a:xfrm>
            <a:custGeom>
              <a:avLst/>
              <a:gdLst/>
              <a:ahLst/>
              <a:cxnLst/>
              <a:rect l="l" t="t" r="r" b="b"/>
              <a:pathLst>
                <a:path w="1399" h="1369" extrusionOk="0">
                  <a:moveTo>
                    <a:pt x="700" y="1"/>
                  </a:moveTo>
                  <a:cubicBezTo>
                    <a:pt x="335" y="1"/>
                    <a:pt x="0" y="305"/>
                    <a:pt x="0" y="700"/>
                  </a:cubicBezTo>
                  <a:cubicBezTo>
                    <a:pt x="0" y="1064"/>
                    <a:pt x="335" y="1368"/>
                    <a:pt x="700" y="1368"/>
                  </a:cubicBezTo>
                  <a:cubicBezTo>
                    <a:pt x="1095" y="1368"/>
                    <a:pt x="1399" y="1064"/>
                    <a:pt x="1399" y="70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9"/>
            <p:cNvSpPr/>
            <p:nvPr/>
          </p:nvSpPr>
          <p:spPr>
            <a:xfrm>
              <a:off x="1452900" y="392300"/>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9"/>
            <p:cNvSpPr/>
            <p:nvPr/>
          </p:nvSpPr>
          <p:spPr>
            <a:xfrm>
              <a:off x="-253075" y="55415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9"/>
            <p:cNvSpPr/>
            <p:nvPr/>
          </p:nvSpPr>
          <p:spPr>
            <a:xfrm>
              <a:off x="-63100" y="55415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9"/>
            <p:cNvSpPr/>
            <p:nvPr/>
          </p:nvSpPr>
          <p:spPr>
            <a:xfrm>
              <a:off x="126125" y="55415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9"/>
            <p:cNvSpPr/>
            <p:nvPr/>
          </p:nvSpPr>
          <p:spPr>
            <a:xfrm>
              <a:off x="316100" y="55415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9"/>
            <p:cNvSpPr/>
            <p:nvPr/>
          </p:nvSpPr>
          <p:spPr>
            <a:xfrm>
              <a:off x="505300" y="554150"/>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9"/>
            <p:cNvSpPr/>
            <p:nvPr/>
          </p:nvSpPr>
          <p:spPr>
            <a:xfrm>
              <a:off x="695275" y="55415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9"/>
            <p:cNvSpPr/>
            <p:nvPr/>
          </p:nvSpPr>
          <p:spPr>
            <a:xfrm>
              <a:off x="885250" y="55415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9"/>
            <p:cNvSpPr/>
            <p:nvPr/>
          </p:nvSpPr>
          <p:spPr>
            <a:xfrm>
              <a:off x="1073700" y="554150"/>
              <a:ext cx="34975" cy="34225"/>
            </a:xfrm>
            <a:custGeom>
              <a:avLst/>
              <a:gdLst/>
              <a:ahLst/>
              <a:cxnLst/>
              <a:rect l="l" t="t" r="r" b="b"/>
              <a:pathLst>
                <a:path w="1399" h="1369" extrusionOk="0">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
            <p:cNvSpPr/>
            <p:nvPr/>
          </p:nvSpPr>
          <p:spPr>
            <a:xfrm>
              <a:off x="1263675" y="554150"/>
              <a:ext cx="34975" cy="34225"/>
            </a:xfrm>
            <a:custGeom>
              <a:avLst/>
              <a:gdLst/>
              <a:ahLst/>
              <a:cxnLst/>
              <a:rect l="l" t="t" r="r" b="b"/>
              <a:pathLst>
                <a:path w="1399" h="1369" extrusionOk="0">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a:off x="1452900" y="55415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a:off x="-253075" y="715250"/>
              <a:ext cx="34225" cy="34225"/>
            </a:xfrm>
            <a:custGeom>
              <a:avLst/>
              <a:gdLst/>
              <a:ahLst/>
              <a:cxnLst/>
              <a:rect l="l" t="t" r="r" b="b"/>
              <a:pathLst>
                <a:path w="1369" h="1369" extrusionOk="0">
                  <a:moveTo>
                    <a:pt x="700" y="1"/>
                  </a:moveTo>
                  <a:cubicBezTo>
                    <a:pt x="305" y="1"/>
                    <a:pt x="1" y="305"/>
                    <a:pt x="1" y="700"/>
                  </a:cubicBezTo>
                  <a:cubicBezTo>
                    <a:pt x="1" y="1065"/>
                    <a:pt x="305" y="1368"/>
                    <a:pt x="700" y="1368"/>
                  </a:cubicBezTo>
                  <a:cubicBezTo>
                    <a:pt x="1065" y="1368"/>
                    <a:pt x="1368" y="1065"/>
                    <a:pt x="1368" y="700"/>
                  </a:cubicBezTo>
                  <a:cubicBezTo>
                    <a:pt x="1368"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a:off x="-63100" y="715250"/>
              <a:ext cx="34225" cy="34225"/>
            </a:xfrm>
            <a:custGeom>
              <a:avLst/>
              <a:gdLst/>
              <a:ahLst/>
              <a:cxnLst/>
              <a:rect l="l" t="t" r="r" b="b"/>
              <a:pathLst>
                <a:path w="1369" h="1369" extrusionOk="0">
                  <a:moveTo>
                    <a:pt x="700" y="1"/>
                  </a:moveTo>
                  <a:cubicBezTo>
                    <a:pt x="305" y="1"/>
                    <a:pt x="1" y="305"/>
                    <a:pt x="1" y="700"/>
                  </a:cubicBezTo>
                  <a:cubicBezTo>
                    <a:pt x="1" y="1065"/>
                    <a:pt x="305" y="1368"/>
                    <a:pt x="700" y="1368"/>
                  </a:cubicBezTo>
                  <a:cubicBezTo>
                    <a:pt x="1064" y="1368"/>
                    <a:pt x="1368" y="1065"/>
                    <a:pt x="1368" y="700"/>
                  </a:cubicBezTo>
                  <a:cubicBezTo>
                    <a:pt x="1368" y="305"/>
                    <a:pt x="1064"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126125" y="715250"/>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316100" y="715250"/>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505300" y="715250"/>
              <a:ext cx="34225" cy="34225"/>
            </a:xfrm>
            <a:custGeom>
              <a:avLst/>
              <a:gdLst/>
              <a:ahLst/>
              <a:cxnLst/>
              <a:rect l="l" t="t" r="r" b="b"/>
              <a:pathLst>
                <a:path w="1369" h="1369" extrusionOk="0">
                  <a:moveTo>
                    <a:pt x="669" y="1"/>
                  </a:moveTo>
                  <a:cubicBezTo>
                    <a:pt x="305" y="1"/>
                    <a:pt x="1" y="305"/>
                    <a:pt x="1" y="700"/>
                  </a:cubicBezTo>
                  <a:cubicBezTo>
                    <a:pt x="1" y="1065"/>
                    <a:pt x="305" y="1368"/>
                    <a:pt x="669" y="1368"/>
                  </a:cubicBezTo>
                  <a:cubicBezTo>
                    <a:pt x="1064" y="1368"/>
                    <a:pt x="1368" y="1065"/>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695275" y="715250"/>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885250" y="715250"/>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1073700" y="715250"/>
              <a:ext cx="34975" cy="34225"/>
            </a:xfrm>
            <a:custGeom>
              <a:avLst/>
              <a:gdLst/>
              <a:ahLst/>
              <a:cxnLst/>
              <a:rect l="l" t="t" r="r" b="b"/>
              <a:pathLst>
                <a:path w="1399" h="1369" extrusionOk="0">
                  <a:moveTo>
                    <a:pt x="700" y="1"/>
                  </a:moveTo>
                  <a:cubicBezTo>
                    <a:pt x="335" y="1"/>
                    <a:pt x="1" y="305"/>
                    <a:pt x="1" y="700"/>
                  </a:cubicBezTo>
                  <a:cubicBezTo>
                    <a:pt x="1" y="1065"/>
                    <a:pt x="335" y="1368"/>
                    <a:pt x="700" y="1368"/>
                  </a:cubicBezTo>
                  <a:cubicBezTo>
                    <a:pt x="1095" y="1368"/>
                    <a:pt x="1399" y="1065"/>
                    <a:pt x="1399" y="70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1263675" y="715250"/>
              <a:ext cx="34975" cy="34225"/>
            </a:xfrm>
            <a:custGeom>
              <a:avLst/>
              <a:gdLst/>
              <a:ahLst/>
              <a:cxnLst/>
              <a:rect l="l" t="t" r="r" b="b"/>
              <a:pathLst>
                <a:path w="1399" h="1369" extrusionOk="0">
                  <a:moveTo>
                    <a:pt x="700" y="1"/>
                  </a:moveTo>
                  <a:cubicBezTo>
                    <a:pt x="335" y="1"/>
                    <a:pt x="0" y="305"/>
                    <a:pt x="0" y="700"/>
                  </a:cubicBezTo>
                  <a:cubicBezTo>
                    <a:pt x="0" y="1065"/>
                    <a:pt x="335" y="1368"/>
                    <a:pt x="700" y="1368"/>
                  </a:cubicBezTo>
                  <a:cubicBezTo>
                    <a:pt x="1095" y="1368"/>
                    <a:pt x="1399" y="1065"/>
                    <a:pt x="1399" y="70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1452900" y="715250"/>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253075" y="87710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63100" y="877100"/>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126125" y="877100"/>
              <a:ext cx="34200" cy="34225"/>
            </a:xfrm>
            <a:custGeom>
              <a:avLst/>
              <a:gdLst/>
              <a:ahLst/>
              <a:cxnLst/>
              <a:rect l="l" t="t" r="r" b="b"/>
              <a:pathLst>
                <a:path w="1368"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316100" y="87710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505300" y="877100"/>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695275" y="87710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885250" y="877100"/>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1073700" y="877100"/>
              <a:ext cx="34975" cy="34225"/>
            </a:xfrm>
            <a:custGeom>
              <a:avLst/>
              <a:gdLst/>
              <a:ahLst/>
              <a:cxnLst/>
              <a:rect l="l" t="t" r="r" b="b"/>
              <a:pathLst>
                <a:path w="1399" h="1369" extrusionOk="0">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1263675" y="877100"/>
              <a:ext cx="34975" cy="34225"/>
            </a:xfrm>
            <a:custGeom>
              <a:avLst/>
              <a:gdLst/>
              <a:ahLst/>
              <a:cxnLst/>
              <a:rect l="l" t="t" r="r" b="b"/>
              <a:pathLst>
                <a:path w="1399" h="1369" extrusionOk="0">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9"/>
            <p:cNvSpPr/>
            <p:nvPr/>
          </p:nvSpPr>
          <p:spPr>
            <a:xfrm>
              <a:off x="1452900" y="877100"/>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253075" y="1038200"/>
              <a:ext cx="34225" cy="34225"/>
            </a:xfrm>
            <a:custGeom>
              <a:avLst/>
              <a:gdLst/>
              <a:ahLst/>
              <a:cxnLst/>
              <a:rect l="l" t="t" r="r" b="b"/>
              <a:pathLst>
                <a:path w="1369" h="1369" extrusionOk="0">
                  <a:moveTo>
                    <a:pt x="700" y="1"/>
                  </a:moveTo>
                  <a:cubicBezTo>
                    <a:pt x="305" y="1"/>
                    <a:pt x="1" y="305"/>
                    <a:pt x="1" y="700"/>
                  </a:cubicBezTo>
                  <a:cubicBezTo>
                    <a:pt x="1" y="1065"/>
                    <a:pt x="305" y="1369"/>
                    <a:pt x="700" y="1369"/>
                  </a:cubicBezTo>
                  <a:cubicBezTo>
                    <a:pt x="1065" y="1369"/>
                    <a:pt x="1368" y="1065"/>
                    <a:pt x="1368" y="700"/>
                  </a:cubicBezTo>
                  <a:cubicBezTo>
                    <a:pt x="1368"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63100" y="1038200"/>
              <a:ext cx="34225" cy="34225"/>
            </a:xfrm>
            <a:custGeom>
              <a:avLst/>
              <a:gdLst/>
              <a:ahLst/>
              <a:cxnLst/>
              <a:rect l="l" t="t" r="r" b="b"/>
              <a:pathLst>
                <a:path w="1369" h="1369" extrusionOk="0">
                  <a:moveTo>
                    <a:pt x="700" y="1"/>
                  </a:moveTo>
                  <a:cubicBezTo>
                    <a:pt x="305" y="1"/>
                    <a:pt x="1" y="305"/>
                    <a:pt x="1" y="700"/>
                  </a:cubicBezTo>
                  <a:cubicBezTo>
                    <a:pt x="1" y="1065"/>
                    <a:pt x="305" y="1369"/>
                    <a:pt x="700" y="1369"/>
                  </a:cubicBezTo>
                  <a:cubicBezTo>
                    <a:pt x="1064" y="1369"/>
                    <a:pt x="1368" y="1065"/>
                    <a:pt x="1368" y="700"/>
                  </a:cubicBezTo>
                  <a:cubicBezTo>
                    <a:pt x="1368" y="305"/>
                    <a:pt x="1064"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126125" y="1038200"/>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a:off x="316100" y="1038200"/>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a:off x="505300" y="1038200"/>
              <a:ext cx="34225" cy="34225"/>
            </a:xfrm>
            <a:custGeom>
              <a:avLst/>
              <a:gdLst/>
              <a:ahLst/>
              <a:cxnLst/>
              <a:rect l="l" t="t" r="r" b="b"/>
              <a:pathLst>
                <a:path w="1369" h="1369" extrusionOk="0">
                  <a:moveTo>
                    <a:pt x="669" y="1"/>
                  </a:moveTo>
                  <a:cubicBezTo>
                    <a:pt x="305" y="1"/>
                    <a:pt x="1" y="305"/>
                    <a:pt x="1" y="700"/>
                  </a:cubicBezTo>
                  <a:cubicBezTo>
                    <a:pt x="1" y="1065"/>
                    <a:pt x="305" y="1369"/>
                    <a:pt x="669" y="1369"/>
                  </a:cubicBezTo>
                  <a:cubicBezTo>
                    <a:pt x="1064" y="1369"/>
                    <a:pt x="1368" y="1065"/>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695275" y="1038200"/>
              <a:ext cx="34225" cy="34225"/>
            </a:xfrm>
            <a:custGeom>
              <a:avLst/>
              <a:gdLst/>
              <a:ahLst/>
              <a:cxnLst/>
              <a:rect l="l" t="t" r="r" b="b"/>
              <a:pathLst>
                <a:path w="1369" h="1369" extrusionOk="0">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885250" y="1038200"/>
              <a:ext cx="34225" cy="34225"/>
            </a:xfrm>
            <a:custGeom>
              <a:avLst/>
              <a:gdLst/>
              <a:ahLst/>
              <a:cxnLst/>
              <a:rect l="l" t="t" r="r" b="b"/>
              <a:pathLst>
                <a:path w="1369" h="1369" extrusionOk="0">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a:off x="1073700" y="1038200"/>
              <a:ext cx="34975" cy="34225"/>
            </a:xfrm>
            <a:custGeom>
              <a:avLst/>
              <a:gdLst/>
              <a:ahLst/>
              <a:cxnLst/>
              <a:rect l="l" t="t" r="r" b="b"/>
              <a:pathLst>
                <a:path w="1399" h="1369" extrusionOk="0">
                  <a:moveTo>
                    <a:pt x="700" y="1"/>
                  </a:moveTo>
                  <a:cubicBezTo>
                    <a:pt x="335" y="1"/>
                    <a:pt x="1" y="305"/>
                    <a:pt x="1" y="700"/>
                  </a:cubicBezTo>
                  <a:cubicBezTo>
                    <a:pt x="1" y="1065"/>
                    <a:pt x="335" y="1369"/>
                    <a:pt x="700" y="1369"/>
                  </a:cubicBezTo>
                  <a:cubicBezTo>
                    <a:pt x="1095" y="1369"/>
                    <a:pt x="1399" y="1065"/>
                    <a:pt x="1399" y="70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1263675" y="1038200"/>
              <a:ext cx="34975" cy="34225"/>
            </a:xfrm>
            <a:custGeom>
              <a:avLst/>
              <a:gdLst/>
              <a:ahLst/>
              <a:cxnLst/>
              <a:rect l="l" t="t" r="r" b="b"/>
              <a:pathLst>
                <a:path w="1399" h="1369" extrusionOk="0">
                  <a:moveTo>
                    <a:pt x="700" y="1"/>
                  </a:moveTo>
                  <a:cubicBezTo>
                    <a:pt x="335" y="1"/>
                    <a:pt x="0" y="305"/>
                    <a:pt x="0" y="700"/>
                  </a:cubicBezTo>
                  <a:cubicBezTo>
                    <a:pt x="0" y="1065"/>
                    <a:pt x="335" y="1369"/>
                    <a:pt x="700" y="1369"/>
                  </a:cubicBezTo>
                  <a:cubicBezTo>
                    <a:pt x="1095" y="1369"/>
                    <a:pt x="1399" y="1065"/>
                    <a:pt x="1399" y="70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
            <p:cNvSpPr/>
            <p:nvPr/>
          </p:nvSpPr>
          <p:spPr>
            <a:xfrm>
              <a:off x="1452900" y="1038200"/>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77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71"/>
        <p:cNvGrpSpPr/>
        <p:nvPr/>
      </p:nvGrpSpPr>
      <p:grpSpPr>
        <a:xfrm>
          <a:off x="0" y="0"/>
          <a:ext cx="0" cy="0"/>
          <a:chOff x="0" y="0"/>
          <a:chExt cx="0" cy="0"/>
        </a:xfrm>
      </p:grpSpPr>
      <p:sp>
        <p:nvSpPr>
          <p:cNvPr id="772" name="Google Shape;772;p13"/>
          <p:cNvSpPr txBox="1">
            <a:spLocks noGrp="1"/>
          </p:cNvSpPr>
          <p:nvPr>
            <p:ph type="title"/>
          </p:nvPr>
        </p:nvSpPr>
        <p:spPr>
          <a:xfrm>
            <a:off x="72000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73" name="Google Shape;773;p13"/>
          <p:cNvSpPr txBox="1">
            <a:spLocks noGrp="1"/>
          </p:cNvSpPr>
          <p:nvPr>
            <p:ph type="title" idx="2" hasCustomPrompt="1"/>
          </p:nvPr>
        </p:nvSpPr>
        <p:spPr>
          <a:xfrm>
            <a:off x="1276425"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74" name="Google Shape;774;p13"/>
          <p:cNvSpPr txBox="1">
            <a:spLocks noGrp="1"/>
          </p:cNvSpPr>
          <p:nvPr>
            <p:ph type="subTitle" idx="1"/>
          </p:nvPr>
        </p:nvSpPr>
        <p:spPr>
          <a:xfrm>
            <a:off x="72000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75" name="Google Shape;775;p13"/>
          <p:cNvSpPr txBox="1">
            <a:spLocks noGrp="1"/>
          </p:cNvSpPr>
          <p:nvPr>
            <p:ph type="title" idx="3"/>
          </p:nvPr>
        </p:nvSpPr>
        <p:spPr>
          <a:xfrm>
            <a:off x="353595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76" name="Google Shape;776;p13"/>
          <p:cNvSpPr txBox="1">
            <a:spLocks noGrp="1"/>
          </p:cNvSpPr>
          <p:nvPr>
            <p:ph type="title" idx="4" hasCustomPrompt="1"/>
          </p:nvPr>
        </p:nvSpPr>
        <p:spPr>
          <a:xfrm>
            <a:off x="4092375"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77" name="Google Shape;777;p13"/>
          <p:cNvSpPr txBox="1">
            <a:spLocks noGrp="1"/>
          </p:cNvSpPr>
          <p:nvPr>
            <p:ph type="subTitle" idx="5"/>
          </p:nvPr>
        </p:nvSpPr>
        <p:spPr>
          <a:xfrm>
            <a:off x="353595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78" name="Google Shape;778;p13"/>
          <p:cNvSpPr txBox="1">
            <a:spLocks noGrp="1"/>
          </p:cNvSpPr>
          <p:nvPr>
            <p:ph type="title" idx="6"/>
          </p:nvPr>
        </p:nvSpPr>
        <p:spPr>
          <a:xfrm>
            <a:off x="635190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79" name="Google Shape;779;p13"/>
          <p:cNvSpPr txBox="1">
            <a:spLocks noGrp="1"/>
          </p:cNvSpPr>
          <p:nvPr>
            <p:ph type="title" idx="7" hasCustomPrompt="1"/>
          </p:nvPr>
        </p:nvSpPr>
        <p:spPr>
          <a:xfrm>
            <a:off x="6908325"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80" name="Google Shape;780;p13"/>
          <p:cNvSpPr txBox="1">
            <a:spLocks noGrp="1"/>
          </p:cNvSpPr>
          <p:nvPr>
            <p:ph type="subTitle" idx="8"/>
          </p:nvPr>
        </p:nvSpPr>
        <p:spPr>
          <a:xfrm>
            <a:off x="635190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81" name="Google Shape;781;p13"/>
          <p:cNvSpPr txBox="1">
            <a:spLocks noGrp="1"/>
          </p:cNvSpPr>
          <p:nvPr>
            <p:ph type="title" idx="9"/>
          </p:nvPr>
        </p:nvSpPr>
        <p:spPr>
          <a:xfrm>
            <a:off x="72000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82" name="Google Shape;782;p13"/>
          <p:cNvSpPr txBox="1">
            <a:spLocks noGrp="1"/>
          </p:cNvSpPr>
          <p:nvPr>
            <p:ph type="title" idx="13" hasCustomPrompt="1"/>
          </p:nvPr>
        </p:nvSpPr>
        <p:spPr>
          <a:xfrm>
            <a:off x="1309050"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783" name="Google Shape;783;p13"/>
          <p:cNvSpPr txBox="1">
            <a:spLocks noGrp="1"/>
          </p:cNvSpPr>
          <p:nvPr>
            <p:ph type="subTitle" idx="14"/>
          </p:nvPr>
        </p:nvSpPr>
        <p:spPr>
          <a:xfrm>
            <a:off x="72000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84" name="Google Shape;784;p13"/>
          <p:cNvSpPr txBox="1">
            <a:spLocks noGrp="1"/>
          </p:cNvSpPr>
          <p:nvPr>
            <p:ph type="title" idx="15"/>
          </p:nvPr>
        </p:nvSpPr>
        <p:spPr>
          <a:xfrm>
            <a:off x="353595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85" name="Google Shape;785;p13"/>
          <p:cNvSpPr txBox="1">
            <a:spLocks noGrp="1"/>
          </p:cNvSpPr>
          <p:nvPr>
            <p:ph type="title" idx="16" hasCustomPrompt="1"/>
          </p:nvPr>
        </p:nvSpPr>
        <p:spPr>
          <a:xfrm>
            <a:off x="4092375"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786" name="Google Shape;786;p13"/>
          <p:cNvSpPr txBox="1">
            <a:spLocks noGrp="1"/>
          </p:cNvSpPr>
          <p:nvPr>
            <p:ph type="subTitle" idx="17"/>
          </p:nvPr>
        </p:nvSpPr>
        <p:spPr>
          <a:xfrm>
            <a:off x="353595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87" name="Google Shape;787;p13"/>
          <p:cNvSpPr txBox="1">
            <a:spLocks noGrp="1"/>
          </p:cNvSpPr>
          <p:nvPr>
            <p:ph type="title" idx="18"/>
          </p:nvPr>
        </p:nvSpPr>
        <p:spPr>
          <a:xfrm>
            <a:off x="635190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88" name="Google Shape;788;p13"/>
          <p:cNvSpPr txBox="1">
            <a:spLocks noGrp="1"/>
          </p:cNvSpPr>
          <p:nvPr>
            <p:ph type="title" idx="19" hasCustomPrompt="1"/>
          </p:nvPr>
        </p:nvSpPr>
        <p:spPr>
          <a:xfrm>
            <a:off x="6908325"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789" name="Google Shape;789;p13"/>
          <p:cNvSpPr txBox="1">
            <a:spLocks noGrp="1"/>
          </p:cNvSpPr>
          <p:nvPr>
            <p:ph type="subTitle" idx="20"/>
          </p:nvPr>
        </p:nvSpPr>
        <p:spPr>
          <a:xfrm>
            <a:off x="635190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90" name="Google Shape;790;p13"/>
          <p:cNvSpPr txBox="1">
            <a:spLocks noGrp="1"/>
          </p:cNvSpPr>
          <p:nvPr>
            <p:ph type="title" idx="21"/>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791" name="Google Shape;791;p13"/>
          <p:cNvGrpSpPr/>
          <p:nvPr/>
        </p:nvGrpSpPr>
        <p:grpSpPr>
          <a:xfrm>
            <a:off x="0" y="166975"/>
            <a:ext cx="935450" cy="189399"/>
            <a:chOff x="0" y="166975"/>
            <a:chExt cx="935450" cy="189399"/>
          </a:xfrm>
        </p:grpSpPr>
        <p:sp>
          <p:nvSpPr>
            <p:cNvPr id="792" name="Google Shape;792;p13"/>
            <p:cNvSpPr/>
            <p:nvPr/>
          </p:nvSpPr>
          <p:spPr>
            <a:xfrm>
              <a:off x="0" y="298600"/>
              <a:ext cx="495475" cy="57774"/>
            </a:xfrm>
            <a:custGeom>
              <a:avLst/>
              <a:gdLst/>
              <a:ahLst/>
              <a:cxnLst/>
              <a:rect l="l" t="t" r="r" b="b"/>
              <a:pathLst>
                <a:path w="19819" h="852" extrusionOk="0">
                  <a:moveTo>
                    <a:pt x="0" y="0"/>
                  </a:moveTo>
                  <a:lnTo>
                    <a:pt x="0" y="851"/>
                  </a:lnTo>
                  <a:lnTo>
                    <a:pt x="19818" y="851"/>
                  </a:lnTo>
                  <a:lnTo>
                    <a:pt x="198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3"/>
            <p:cNvSpPr/>
            <p:nvPr/>
          </p:nvSpPr>
          <p:spPr>
            <a:xfrm>
              <a:off x="817625" y="298600"/>
              <a:ext cx="117825" cy="57774"/>
            </a:xfrm>
            <a:custGeom>
              <a:avLst/>
              <a:gdLst/>
              <a:ahLst/>
              <a:cxnLst/>
              <a:rect l="l" t="t" r="r" b="b"/>
              <a:pathLst>
                <a:path w="4713" h="852" extrusionOk="0">
                  <a:moveTo>
                    <a:pt x="1" y="0"/>
                  </a:moveTo>
                  <a:lnTo>
                    <a:pt x="1" y="851"/>
                  </a:lnTo>
                  <a:lnTo>
                    <a:pt x="4712" y="851"/>
                  </a:lnTo>
                  <a:lnTo>
                    <a:pt x="47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3"/>
            <p:cNvSpPr/>
            <p:nvPr/>
          </p:nvSpPr>
          <p:spPr>
            <a:xfrm>
              <a:off x="322150" y="166975"/>
              <a:ext cx="495475" cy="57774"/>
            </a:xfrm>
            <a:custGeom>
              <a:avLst/>
              <a:gdLst/>
              <a:ahLst/>
              <a:cxnLst/>
              <a:rect l="l" t="t" r="r" b="b"/>
              <a:pathLst>
                <a:path w="19819" h="852" extrusionOk="0">
                  <a:moveTo>
                    <a:pt x="0" y="0"/>
                  </a:moveTo>
                  <a:lnTo>
                    <a:pt x="0" y="851"/>
                  </a:lnTo>
                  <a:lnTo>
                    <a:pt x="19818" y="851"/>
                  </a:lnTo>
                  <a:lnTo>
                    <a:pt x="198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13"/>
          <p:cNvGrpSpPr/>
          <p:nvPr/>
        </p:nvGrpSpPr>
        <p:grpSpPr>
          <a:xfrm>
            <a:off x="8712125" y="0"/>
            <a:ext cx="343500" cy="2295650"/>
            <a:chOff x="6923650" y="2829350"/>
            <a:chExt cx="343500" cy="2295650"/>
          </a:xfrm>
        </p:grpSpPr>
        <p:sp>
          <p:nvSpPr>
            <p:cNvPr id="796" name="Google Shape;796;p13"/>
            <p:cNvSpPr/>
            <p:nvPr/>
          </p:nvSpPr>
          <p:spPr>
            <a:xfrm>
              <a:off x="7246600" y="2829350"/>
              <a:ext cx="20550" cy="20550"/>
            </a:xfrm>
            <a:custGeom>
              <a:avLst/>
              <a:gdLst/>
              <a:ahLst/>
              <a:cxnLst/>
              <a:rect l="l" t="t" r="r" b="b"/>
              <a:pathLst>
                <a:path w="822" h="822" extrusionOk="0">
                  <a:moveTo>
                    <a:pt x="396" y="1"/>
                  </a:moveTo>
                  <a:cubicBezTo>
                    <a:pt x="183" y="1"/>
                    <a:pt x="1" y="183"/>
                    <a:pt x="1" y="426"/>
                  </a:cubicBezTo>
                  <a:cubicBezTo>
                    <a:pt x="1" y="639"/>
                    <a:pt x="183" y="822"/>
                    <a:pt x="396" y="822"/>
                  </a:cubicBezTo>
                  <a:cubicBezTo>
                    <a:pt x="639" y="822"/>
                    <a:pt x="821" y="639"/>
                    <a:pt x="821" y="426"/>
                  </a:cubicBezTo>
                  <a:cubicBezTo>
                    <a:pt x="821" y="183"/>
                    <a:pt x="639" y="1"/>
                    <a:pt x="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3"/>
            <p:cNvSpPr/>
            <p:nvPr/>
          </p:nvSpPr>
          <p:spPr>
            <a:xfrm>
              <a:off x="7246600" y="3019325"/>
              <a:ext cx="20550" cy="20550"/>
            </a:xfrm>
            <a:custGeom>
              <a:avLst/>
              <a:gdLst/>
              <a:ahLst/>
              <a:cxnLst/>
              <a:rect l="l" t="t" r="r" b="b"/>
              <a:pathLst>
                <a:path w="822" h="822" extrusionOk="0">
                  <a:moveTo>
                    <a:pt x="396" y="1"/>
                  </a:moveTo>
                  <a:cubicBezTo>
                    <a:pt x="183" y="1"/>
                    <a:pt x="1" y="183"/>
                    <a:pt x="1" y="426"/>
                  </a:cubicBezTo>
                  <a:cubicBezTo>
                    <a:pt x="1" y="639"/>
                    <a:pt x="183" y="821"/>
                    <a:pt x="396" y="821"/>
                  </a:cubicBezTo>
                  <a:cubicBezTo>
                    <a:pt x="639" y="821"/>
                    <a:pt x="821" y="639"/>
                    <a:pt x="821" y="426"/>
                  </a:cubicBezTo>
                  <a:cubicBezTo>
                    <a:pt x="821" y="183"/>
                    <a:pt x="639" y="1"/>
                    <a:pt x="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3"/>
            <p:cNvSpPr/>
            <p:nvPr/>
          </p:nvSpPr>
          <p:spPr>
            <a:xfrm>
              <a:off x="7246600" y="3208550"/>
              <a:ext cx="20550" cy="20525"/>
            </a:xfrm>
            <a:custGeom>
              <a:avLst/>
              <a:gdLst/>
              <a:ahLst/>
              <a:cxnLst/>
              <a:rect l="l" t="t" r="r" b="b"/>
              <a:pathLst>
                <a:path w="822" h="821" extrusionOk="0">
                  <a:moveTo>
                    <a:pt x="396" y="0"/>
                  </a:moveTo>
                  <a:cubicBezTo>
                    <a:pt x="183" y="0"/>
                    <a:pt x="1" y="183"/>
                    <a:pt x="1" y="395"/>
                  </a:cubicBezTo>
                  <a:cubicBezTo>
                    <a:pt x="1" y="639"/>
                    <a:pt x="183" y="821"/>
                    <a:pt x="396" y="821"/>
                  </a:cubicBezTo>
                  <a:cubicBezTo>
                    <a:pt x="639" y="821"/>
                    <a:pt x="821" y="639"/>
                    <a:pt x="821" y="395"/>
                  </a:cubicBezTo>
                  <a:cubicBezTo>
                    <a:pt x="821" y="183"/>
                    <a:pt x="639"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3"/>
            <p:cNvSpPr/>
            <p:nvPr/>
          </p:nvSpPr>
          <p:spPr>
            <a:xfrm>
              <a:off x="7246600" y="3398525"/>
              <a:ext cx="20550" cy="20525"/>
            </a:xfrm>
            <a:custGeom>
              <a:avLst/>
              <a:gdLst/>
              <a:ahLst/>
              <a:cxnLst/>
              <a:rect l="l" t="t" r="r" b="b"/>
              <a:pathLst>
                <a:path w="822" h="821" extrusionOk="0">
                  <a:moveTo>
                    <a:pt x="396" y="0"/>
                  </a:moveTo>
                  <a:cubicBezTo>
                    <a:pt x="183" y="0"/>
                    <a:pt x="1" y="183"/>
                    <a:pt x="1" y="395"/>
                  </a:cubicBezTo>
                  <a:cubicBezTo>
                    <a:pt x="1" y="638"/>
                    <a:pt x="183" y="821"/>
                    <a:pt x="396" y="821"/>
                  </a:cubicBezTo>
                  <a:cubicBezTo>
                    <a:pt x="639" y="821"/>
                    <a:pt x="821" y="638"/>
                    <a:pt x="821" y="395"/>
                  </a:cubicBezTo>
                  <a:cubicBezTo>
                    <a:pt x="821" y="183"/>
                    <a:pt x="639"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3"/>
            <p:cNvSpPr/>
            <p:nvPr/>
          </p:nvSpPr>
          <p:spPr>
            <a:xfrm>
              <a:off x="7246600" y="3588500"/>
              <a:ext cx="20550" cy="20525"/>
            </a:xfrm>
            <a:custGeom>
              <a:avLst/>
              <a:gdLst/>
              <a:ahLst/>
              <a:cxnLst/>
              <a:rect l="l" t="t" r="r" b="b"/>
              <a:pathLst>
                <a:path w="822" h="821" extrusionOk="0">
                  <a:moveTo>
                    <a:pt x="396" y="0"/>
                  </a:moveTo>
                  <a:cubicBezTo>
                    <a:pt x="183" y="0"/>
                    <a:pt x="1" y="152"/>
                    <a:pt x="1" y="395"/>
                  </a:cubicBezTo>
                  <a:cubicBezTo>
                    <a:pt x="1" y="638"/>
                    <a:pt x="183" y="821"/>
                    <a:pt x="396" y="821"/>
                  </a:cubicBezTo>
                  <a:cubicBezTo>
                    <a:pt x="639" y="821"/>
                    <a:pt x="821" y="638"/>
                    <a:pt x="821" y="395"/>
                  </a:cubicBezTo>
                  <a:cubicBezTo>
                    <a:pt x="821" y="182"/>
                    <a:pt x="639"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3"/>
            <p:cNvSpPr/>
            <p:nvPr/>
          </p:nvSpPr>
          <p:spPr>
            <a:xfrm>
              <a:off x="7246600" y="3776950"/>
              <a:ext cx="20550" cy="21300"/>
            </a:xfrm>
            <a:custGeom>
              <a:avLst/>
              <a:gdLst/>
              <a:ahLst/>
              <a:cxnLst/>
              <a:rect l="l" t="t" r="r" b="b"/>
              <a:pathLst>
                <a:path w="822" h="852" extrusionOk="0">
                  <a:moveTo>
                    <a:pt x="396" y="0"/>
                  </a:moveTo>
                  <a:cubicBezTo>
                    <a:pt x="183" y="0"/>
                    <a:pt x="1" y="213"/>
                    <a:pt x="1" y="426"/>
                  </a:cubicBezTo>
                  <a:cubicBezTo>
                    <a:pt x="1" y="669"/>
                    <a:pt x="183" y="851"/>
                    <a:pt x="396" y="851"/>
                  </a:cubicBezTo>
                  <a:cubicBezTo>
                    <a:pt x="639" y="851"/>
                    <a:pt x="821" y="669"/>
                    <a:pt x="821" y="426"/>
                  </a:cubicBezTo>
                  <a:cubicBezTo>
                    <a:pt x="821" y="213"/>
                    <a:pt x="639"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3"/>
            <p:cNvSpPr/>
            <p:nvPr/>
          </p:nvSpPr>
          <p:spPr>
            <a:xfrm>
              <a:off x="7246600" y="3966925"/>
              <a:ext cx="20550" cy="21300"/>
            </a:xfrm>
            <a:custGeom>
              <a:avLst/>
              <a:gdLst/>
              <a:ahLst/>
              <a:cxnLst/>
              <a:rect l="l" t="t" r="r" b="b"/>
              <a:pathLst>
                <a:path w="822" h="852" extrusionOk="0">
                  <a:moveTo>
                    <a:pt x="396" y="0"/>
                  </a:moveTo>
                  <a:cubicBezTo>
                    <a:pt x="183" y="0"/>
                    <a:pt x="1" y="213"/>
                    <a:pt x="1" y="426"/>
                  </a:cubicBezTo>
                  <a:cubicBezTo>
                    <a:pt x="1" y="669"/>
                    <a:pt x="183" y="851"/>
                    <a:pt x="396" y="851"/>
                  </a:cubicBezTo>
                  <a:cubicBezTo>
                    <a:pt x="639" y="851"/>
                    <a:pt x="821" y="669"/>
                    <a:pt x="821" y="426"/>
                  </a:cubicBezTo>
                  <a:cubicBezTo>
                    <a:pt x="821" y="213"/>
                    <a:pt x="639"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3"/>
            <p:cNvSpPr/>
            <p:nvPr/>
          </p:nvSpPr>
          <p:spPr>
            <a:xfrm>
              <a:off x="7246600" y="4156125"/>
              <a:ext cx="20550" cy="21300"/>
            </a:xfrm>
            <a:custGeom>
              <a:avLst/>
              <a:gdLst/>
              <a:ahLst/>
              <a:cxnLst/>
              <a:rect l="l" t="t" r="r" b="b"/>
              <a:pathLst>
                <a:path w="822" h="852" extrusionOk="0">
                  <a:moveTo>
                    <a:pt x="396" y="1"/>
                  </a:moveTo>
                  <a:cubicBezTo>
                    <a:pt x="183" y="1"/>
                    <a:pt x="1" y="183"/>
                    <a:pt x="1" y="426"/>
                  </a:cubicBezTo>
                  <a:cubicBezTo>
                    <a:pt x="1" y="639"/>
                    <a:pt x="183" y="852"/>
                    <a:pt x="396" y="852"/>
                  </a:cubicBezTo>
                  <a:cubicBezTo>
                    <a:pt x="639" y="852"/>
                    <a:pt x="821" y="639"/>
                    <a:pt x="821" y="426"/>
                  </a:cubicBezTo>
                  <a:cubicBezTo>
                    <a:pt x="821" y="183"/>
                    <a:pt x="639" y="1"/>
                    <a:pt x="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3"/>
            <p:cNvSpPr/>
            <p:nvPr/>
          </p:nvSpPr>
          <p:spPr>
            <a:xfrm>
              <a:off x="7246600" y="4346100"/>
              <a:ext cx="20550" cy="21300"/>
            </a:xfrm>
            <a:custGeom>
              <a:avLst/>
              <a:gdLst/>
              <a:ahLst/>
              <a:cxnLst/>
              <a:rect l="l" t="t" r="r" b="b"/>
              <a:pathLst>
                <a:path w="822" h="852" extrusionOk="0">
                  <a:moveTo>
                    <a:pt x="396" y="0"/>
                  </a:moveTo>
                  <a:cubicBezTo>
                    <a:pt x="183" y="0"/>
                    <a:pt x="1" y="183"/>
                    <a:pt x="1" y="426"/>
                  </a:cubicBezTo>
                  <a:cubicBezTo>
                    <a:pt x="1" y="639"/>
                    <a:pt x="183" y="852"/>
                    <a:pt x="396" y="852"/>
                  </a:cubicBezTo>
                  <a:cubicBezTo>
                    <a:pt x="639" y="852"/>
                    <a:pt x="821" y="639"/>
                    <a:pt x="821" y="426"/>
                  </a:cubicBezTo>
                  <a:cubicBezTo>
                    <a:pt x="821" y="183"/>
                    <a:pt x="639"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3"/>
            <p:cNvSpPr/>
            <p:nvPr/>
          </p:nvSpPr>
          <p:spPr>
            <a:xfrm>
              <a:off x="7246600" y="4535300"/>
              <a:ext cx="20550" cy="20550"/>
            </a:xfrm>
            <a:custGeom>
              <a:avLst/>
              <a:gdLst/>
              <a:ahLst/>
              <a:cxnLst/>
              <a:rect l="l" t="t" r="r" b="b"/>
              <a:pathLst>
                <a:path w="822" h="822" extrusionOk="0">
                  <a:moveTo>
                    <a:pt x="396" y="1"/>
                  </a:moveTo>
                  <a:cubicBezTo>
                    <a:pt x="183" y="1"/>
                    <a:pt x="1" y="183"/>
                    <a:pt x="1" y="426"/>
                  </a:cubicBezTo>
                  <a:cubicBezTo>
                    <a:pt x="1" y="639"/>
                    <a:pt x="183" y="822"/>
                    <a:pt x="396" y="822"/>
                  </a:cubicBezTo>
                  <a:cubicBezTo>
                    <a:pt x="639" y="822"/>
                    <a:pt x="821" y="639"/>
                    <a:pt x="821" y="426"/>
                  </a:cubicBezTo>
                  <a:cubicBezTo>
                    <a:pt x="821" y="183"/>
                    <a:pt x="639" y="1"/>
                    <a:pt x="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3"/>
            <p:cNvSpPr/>
            <p:nvPr/>
          </p:nvSpPr>
          <p:spPr>
            <a:xfrm>
              <a:off x="7246600" y="4725275"/>
              <a:ext cx="20550" cy="20550"/>
            </a:xfrm>
            <a:custGeom>
              <a:avLst/>
              <a:gdLst/>
              <a:ahLst/>
              <a:cxnLst/>
              <a:rect l="l" t="t" r="r" b="b"/>
              <a:pathLst>
                <a:path w="822" h="822" extrusionOk="0">
                  <a:moveTo>
                    <a:pt x="396" y="1"/>
                  </a:moveTo>
                  <a:cubicBezTo>
                    <a:pt x="183" y="1"/>
                    <a:pt x="1" y="183"/>
                    <a:pt x="1" y="426"/>
                  </a:cubicBezTo>
                  <a:cubicBezTo>
                    <a:pt x="1" y="639"/>
                    <a:pt x="183" y="822"/>
                    <a:pt x="396" y="822"/>
                  </a:cubicBezTo>
                  <a:cubicBezTo>
                    <a:pt x="639" y="822"/>
                    <a:pt x="821" y="639"/>
                    <a:pt x="821" y="426"/>
                  </a:cubicBezTo>
                  <a:cubicBezTo>
                    <a:pt x="821" y="183"/>
                    <a:pt x="639" y="1"/>
                    <a:pt x="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3"/>
            <p:cNvSpPr/>
            <p:nvPr/>
          </p:nvSpPr>
          <p:spPr>
            <a:xfrm>
              <a:off x="7246600" y="4915250"/>
              <a:ext cx="20550" cy="20550"/>
            </a:xfrm>
            <a:custGeom>
              <a:avLst/>
              <a:gdLst/>
              <a:ahLst/>
              <a:cxnLst/>
              <a:rect l="l" t="t" r="r" b="b"/>
              <a:pathLst>
                <a:path w="822" h="822" extrusionOk="0">
                  <a:moveTo>
                    <a:pt x="396" y="1"/>
                  </a:moveTo>
                  <a:cubicBezTo>
                    <a:pt x="183" y="1"/>
                    <a:pt x="1" y="183"/>
                    <a:pt x="1" y="426"/>
                  </a:cubicBezTo>
                  <a:cubicBezTo>
                    <a:pt x="1" y="639"/>
                    <a:pt x="183" y="821"/>
                    <a:pt x="396" y="821"/>
                  </a:cubicBezTo>
                  <a:cubicBezTo>
                    <a:pt x="639" y="821"/>
                    <a:pt x="821" y="639"/>
                    <a:pt x="821" y="426"/>
                  </a:cubicBezTo>
                  <a:cubicBezTo>
                    <a:pt x="821" y="183"/>
                    <a:pt x="639" y="1"/>
                    <a:pt x="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3"/>
            <p:cNvSpPr/>
            <p:nvPr/>
          </p:nvSpPr>
          <p:spPr>
            <a:xfrm>
              <a:off x="7246600" y="5104475"/>
              <a:ext cx="20550" cy="20525"/>
            </a:xfrm>
            <a:custGeom>
              <a:avLst/>
              <a:gdLst/>
              <a:ahLst/>
              <a:cxnLst/>
              <a:rect l="l" t="t" r="r" b="b"/>
              <a:pathLst>
                <a:path w="822" h="821" extrusionOk="0">
                  <a:moveTo>
                    <a:pt x="396" y="0"/>
                  </a:moveTo>
                  <a:cubicBezTo>
                    <a:pt x="183" y="0"/>
                    <a:pt x="1" y="183"/>
                    <a:pt x="1" y="395"/>
                  </a:cubicBezTo>
                  <a:cubicBezTo>
                    <a:pt x="1" y="639"/>
                    <a:pt x="183" y="821"/>
                    <a:pt x="396" y="821"/>
                  </a:cubicBezTo>
                  <a:cubicBezTo>
                    <a:pt x="639" y="821"/>
                    <a:pt x="821" y="639"/>
                    <a:pt x="821" y="395"/>
                  </a:cubicBezTo>
                  <a:cubicBezTo>
                    <a:pt x="821" y="183"/>
                    <a:pt x="639"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3"/>
            <p:cNvSpPr/>
            <p:nvPr/>
          </p:nvSpPr>
          <p:spPr>
            <a:xfrm>
              <a:off x="7084750" y="2829350"/>
              <a:ext cx="21300" cy="20550"/>
            </a:xfrm>
            <a:custGeom>
              <a:avLst/>
              <a:gdLst/>
              <a:ahLst/>
              <a:cxnLst/>
              <a:rect l="l" t="t" r="r" b="b"/>
              <a:pathLst>
                <a:path w="852" h="822" extrusionOk="0">
                  <a:moveTo>
                    <a:pt x="426" y="1"/>
                  </a:moveTo>
                  <a:cubicBezTo>
                    <a:pt x="183" y="1"/>
                    <a:pt x="0" y="183"/>
                    <a:pt x="0" y="396"/>
                  </a:cubicBezTo>
                  <a:cubicBezTo>
                    <a:pt x="0" y="639"/>
                    <a:pt x="183" y="822"/>
                    <a:pt x="426" y="822"/>
                  </a:cubicBezTo>
                  <a:cubicBezTo>
                    <a:pt x="639" y="822"/>
                    <a:pt x="851" y="639"/>
                    <a:pt x="851" y="396"/>
                  </a:cubicBezTo>
                  <a:cubicBezTo>
                    <a:pt x="851" y="183"/>
                    <a:pt x="639" y="1"/>
                    <a:pt x="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3"/>
            <p:cNvSpPr/>
            <p:nvPr/>
          </p:nvSpPr>
          <p:spPr>
            <a:xfrm>
              <a:off x="7084750" y="3019325"/>
              <a:ext cx="21300" cy="20550"/>
            </a:xfrm>
            <a:custGeom>
              <a:avLst/>
              <a:gdLst/>
              <a:ahLst/>
              <a:cxnLst/>
              <a:rect l="l" t="t" r="r" b="b"/>
              <a:pathLst>
                <a:path w="852" h="822" extrusionOk="0">
                  <a:moveTo>
                    <a:pt x="426" y="1"/>
                  </a:moveTo>
                  <a:cubicBezTo>
                    <a:pt x="183" y="1"/>
                    <a:pt x="0" y="183"/>
                    <a:pt x="0" y="426"/>
                  </a:cubicBezTo>
                  <a:cubicBezTo>
                    <a:pt x="0" y="639"/>
                    <a:pt x="183" y="821"/>
                    <a:pt x="426" y="821"/>
                  </a:cubicBezTo>
                  <a:cubicBezTo>
                    <a:pt x="639" y="821"/>
                    <a:pt x="851" y="639"/>
                    <a:pt x="851" y="426"/>
                  </a:cubicBezTo>
                  <a:cubicBezTo>
                    <a:pt x="851" y="183"/>
                    <a:pt x="639" y="1"/>
                    <a:pt x="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3"/>
            <p:cNvSpPr/>
            <p:nvPr/>
          </p:nvSpPr>
          <p:spPr>
            <a:xfrm>
              <a:off x="7084750" y="3208550"/>
              <a:ext cx="21300" cy="20525"/>
            </a:xfrm>
            <a:custGeom>
              <a:avLst/>
              <a:gdLst/>
              <a:ahLst/>
              <a:cxnLst/>
              <a:rect l="l" t="t" r="r" b="b"/>
              <a:pathLst>
                <a:path w="852" h="821" extrusionOk="0">
                  <a:moveTo>
                    <a:pt x="426" y="0"/>
                  </a:moveTo>
                  <a:cubicBezTo>
                    <a:pt x="183" y="0"/>
                    <a:pt x="0" y="183"/>
                    <a:pt x="0" y="395"/>
                  </a:cubicBezTo>
                  <a:cubicBezTo>
                    <a:pt x="0" y="639"/>
                    <a:pt x="183" y="821"/>
                    <a:pt x="426" y="821"/>
                  </a:cubicBezTo>
                  <a:cubicBezTo>
                    <a:pt x="639" y="821"/>
                    <a:pt x="851" y="639"/>
                    <a:pt x="851" y="395"/>
                  </a:cubicBezTo>
                  <a:cubicBezTo>
                    <a:pt x="851" y="183"/>
                    <a:pt x="639" y="0"/>
                    <a:pt x="4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3"/>
            <p:cNvSpPr/>
            <p:nvPr/>
          </p:nvSpPr>
          <p:spPr>
            <a:xfrm>
              <a:off x="7084750" y="3398525"/>
              <a:ext cx="21300" cy="20525"/>
            </a:xfrm>
            <a:custGeom>
              <a:avLst/>
              <a:gdLst/>
              <a:ahLst/>
              <a:cxnLst/>
              <a:rect l="l" t="t" r="r" b="b"/>
              <a:pathLst>
                <a:path w="852" h="821" extrusionOk="0">
                  <a:moveTo>
                    <a:pt x="426" y="0"/>
                  </a:moveTo>
                  <a:cubicBezTo>
                    <a:pt x="183" y="0"/>
                    <a:pt x="0" y="183"/>
                    <a:pt x="0" y="395"/>
                  </a:cubicBezTo>
                  <a:cubicBezTo>
                    <a:pt x="0" y="638"/>
                    <a:pt x="183" y="821"/>
                    <a:pt x="426" y="821"/>
                  </a:cubicBezTo>
                  <a:cubicBezTo>
                    <a:pt x="639" y="821"/>
                    <a:pt x="851" y="638"/>
                    <a:pt x="851" y="395"/>
                  </a:cubicBezTo>
                  <a:cubicBezTo>
                    <a:pt x="851" y="183"/>
                    <a:pt x="639" y="0"/>
                    <a:pt x="4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3"/>
            <p:cNvSpPr/>
            <p:nvPr/>
          </p:nvSpPr>
          <p:spPr>
            <a:xfrm>
              <a:off x="7084750" y="3586975"/>
              <a:ext cx="21300" cy="21300"/>
            </a:xfrm>
            <a:custGeom>
              <a:avLst/>
              <a:gdLst/>
              <a:ahLst/>
              <a:cxnLst/>
              <a:rect l="l" t="t" r="r" b="b"/>
              <a:pathLst>
                <a:path w="852" h="852" extrusionOk="0">
                  <a:moveTo>
                    <a:pt x="426" y="0"/>
                  </a:moveTo>
                  <a:cubicBezTo>
                    <a:pt x="183" y="0"/>
                    <a:pt x="0" y="183"/>
                    <a:pt x="0" y="426"/>
                  </a:cubicBezTo>
                  <a:cubicBezTo>
                    <a:pt x="0" y="669"/>
                    <a:pt x="183" y="851"/>
                    <a:pt x="426" y="851"/>
                  </a:cubicBezTo>
                  <a:cubicBezTo>
                    <a:pt x="639" y="851"/>
                    <a:pt x="851" y="669"/>
                    <a:pt x="851" y="426"/>
                  </a:cubicBezTo>
                  <a:cubicBezTo>
                    <a:pt x="851" y="183"/>
                    <a:pt x="639" y="0"/>
                    <a:pt x="4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3"/>
            <p:cNvSpPr/>
            <p:nvPr/>
          </p:nvSpPr>
          <p:spPr>
            <a:xfrm>
              <a:off x="7084750" y="3776950"/>
              <a:ext cx="21300" cy="21300"/>
            </a:xfrm>
            <a:custGeom>
              <a:avLst/>
              <a:gdLst/>
              <a:ahLst/>
              <a:cxnLst/>
              <a:rect l="l" t="t" r="r" b="b"/>
              <a:pathLst>
                <a:path w="852" h="852" extrusionOk="0">
                  <a:moveTo>
                    <a:pt x="426" y="0"/>
                  </a:moveTo>
                  <a:cubicBezTo>
                    <a:pt x="183" y="0"/>
                    <a:pt x="0" y="183"/>
                    <a:pt x="0" y="426"/>
                  </a:cubicBezTo>
                  <a:cubicBezTo>
                    <a:pt x="0" y="669"/>
                    <a:pt x="183" y="851"/>
                    <a:pt x="426" y="851"/>
                  </a:cubicBezTo>
                  <a:cubicBezTo>
                    <a:pt x="639" y="851"/>
                    <a:pt x="851" y="669"/>
                    <a:pt x="851" y="426"/>
                  </a:cubicBezTo>
                  <a:cubicBezTo>
                    <a:pt x="851" y="183"/>
                    <a:pt x="639" y="0"/>
                    <a:pt x="4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3"/>
            <p:cNvSpPr/>
            <p:nvPr/>
          </p:nvSpPr>
          <p:spPr>
            <a:xfrm>
              <a:off x="7084750" y="3966925"/>
              <a:ext cx="21300" cy="21300"/>
            </a:xfrm>
            <a:custGeom>
              <a:avLst/>
              <a:gdLst/>
              <a:ahLst/>
              <a:cxnLst/>
              <a:rect l="l" t="t" r="r" b="b"/>
              <a:pathLst>
                <a:path w="852" h="852" extrusionOk="0">
                  <a:moveTo>
                    <a:pt x="426" y="0"/>
                  </a:moveTo>
                  <a:cubicBezTo>
                    <a:pt x="183" y="0"/>
                    <a:pt x="0" y="182"/>
                    <a:pt x="0" y="426"/>
                  </a:cubicBezTo>
                  <a:cubicBezTo>
                    <a:pt x="0" y="669"/>
                    <a:pt x="183" y="851"/>
                    <a:pt x="426" y="851"/>
                  </a:cubicBezTo>
                  <a:cubicBezTo>
                    <a:pt x="639" y="851"/>
                    <a:pt x="851" y="669"/>
                    <a:pt x="851" y="426"/>
                  </a:cubicBezTo>
                  <a:cubicBezTo>
                    <a:pt x="851" y="182"/>
                    <a:pt x="639" y="0"/>
                    <a:pt x="4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3"/>
            <p:cNvSpPr/>
            <p:nvPr/>
          </p:nvSpPr>
          <p:spPr>
            <a:xfrm>
              <a:off x="7084750" y="4156125"/>
              <a:ext cx="21300" cy="21300"/>
            </a:xfrm>
            <a:custGeom>
              <a:avLst/>
              <a:gdLst/>
              <a:ahLst/>
              <a:cxnLst/>
              <a:rect l="l" t="t" r="r" b="b"/>
              <a:pathLst>
                <a:path w="852" h="852" extrusionOk="0">
                  <a:moveTo>
                    <a:pt x="426" y="1"/>
                  </a:moveTo>
                  <a:cubicBezTo>
                    <a:pt x="183" y="1"/>
                    <a:pt x="0" y="183"/>
                    <a:pt x="0" y="426"/>
                  </a:cubicBezTo>
                  <a:cubicBezTo>
                    <a:pt x="0" y="639"/>
                    <a:pt x="183" y="852"/>
                    <a:pt x="426" y="852"/>
                  </a:cubicBezTo>
                  <a:cubicBezTo>
                    <a:pt x="639" y="852"/>
                    <a:pt x="851" y="639"/>
                    <a:pt x="851" y="426"/>
                  </a:cubicBezTo>
                  <a:cubicBezTo>
                    <a:pt x="851" y="183"/>
                    <a:pt x="639" y="1"/>
                    <a:pt x="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3"/>
            <p:cNvSpPr/>
            <p:nvPr/>
          </p:nvSpPr>
          <p:spPr>
            <a:xfrm>
              <a:off x="7084750" y="4346100"/>
              <a:ext cx="21300" cy="21300"/>
            </a:xfrm>
            <a:custGeom>
              <a:avLst/>
              <a:gdLst/>
              <a:ahLst/>
              <a:cxnLst/>
              <a:rect l="l" t="t" r="r" b="b"/>
              <a:pathLst>
                <a:path w="852" h="852" extrusionOk="0">
                  <a:moveTo>
                    <a:pt x="426" y="0"/>
                  </a:moveTo>
                  <a:cubicBezTo>
                    <a:pt x="183" y="0"/>
                    <a:pt x="0" y="183"/>
                    <a:pt x="0" y="426"/>
                  </a:cubicBezTo>
                  <a:cubicBezTo>
                    <a:pt x="0" y="639"/>
                    <a:pt x="183" y="852"/>
                    <a:pt x="426" y="852"/>
                  </a:cubicBezTo>
                  <a:cubicBezTo>
                    <a:pt x="639" y="852"/>
                    <a:pt x="851" y="639"/>
                    <a:pt x="851" y="426"/>
                  </a:cubicBezTo>
                  <a:cubicBezTo>
                    <a:pt x="851" y="183"/>
                    <a:pt x="639" y="0"/>
                    <a:pt x="4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3"/>
            <p:cNvSpPr/>
            <p:nvPr/>
          </p:nvSpPr>
          <p:spPr>
            <a:xfrm>
              <a:off x="7084750" y="4535300"/>
              <a:ext cx="21300" cy="20550"/>
            </a:xfrm>
            <a:custGeom>
              <a:avLst/>
              <a:gdLst/>
              <a:ahLst/>
              <a:cxnLst/>
              <a:rect l="l" t="t" r="r" b="b"/>
              <a:pathLst>
                <a:path w="852" h="822" extrusionOk="0">
                  <a:moveTo>
                    <a:pt x="426" y="1"/>
                  </a:moveTo>
                  <a:cubicBezTo>
                    <a:pt x="183" y="1"/>
                    <a:pt x="0" y="183"/>
                    <a:pt x="0" y="426"/>
                  </a:cubicBezTo>
                  <a:cubicBezTo>
                    <a:pt x="0" y="639"/>
                    <a:pt x="183" y="822"/>
                    <a:pt x="426" y="822"/>
                  </a:cubicBezTo>
                  <a:cubicBezTo>
                    <a:pt x="639" y="822"/>
                    <a:pt x="851" y="639"/>
                    <a:pt x="851" y="426"/>
                  </a:cubicBezTo>
                  <a:cubicBezTo>
                    <a:pt x="851" y="183"/>
                    <a:pt x="639" y="1"/>
                    <a:pt x="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3"/>
            <p:cNvSpPr/>
            <p:nvPr/>
          </p:nvSpPr>
          <p:spPr>
            <a:xfrm>
              <a:off x="7084750" y="4725275"/>
              <a:ext cx="21300" cy="20550"/>
            </a:xfrm>
            <a:custGeom>
              <a:avLst/>
              <a:gdLst/>
              <a:ahLst/>
              <a:cxnLst/>
              <a:rect l="l" t="t" r="r" b="b"/>
              <a:pathLst>
                <a:path w="852" h="822" extrusionOk="0">
                  <a:moveTo>
                    <a:pt x="426" y="1"/>
                  </a:moveTo>
                  <a:cubicBezTo>
                    <a:pt x="183" y="1"/>
                    <a:pt x="0" y="183"/>
                    <a:pt x="0" y="426"/>
                  </a:cubicBezTo>
                  <a:cubicBezTo>
                    <a:pt x="0" y="639"/>
                    <a:pt x="183" y="822"/>
                    <a:pt x="426" y="822"/>
                  </a:cubicBezTo>
                  <a:cubicBezTo>
                    <a:pt x="639" y="822"/>
                    <a:pt x="851" y="639"/>
                    <a:pt x="851" y="426"/>
                  </a:cubicBezTo>
                  <a:cubicBezTo>
                    <a:pt x="851" y="183"/>
                    <a:pt x="639" y="1"/>
                    <a:pt x="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3"/>
            <p:cNvSpPr/>
            <p:nvPr/>
          </p:nvSpPr>
          <p:spPr>
            <a:xfrm>
              <a:off x="7084750" y="4915250"/>
              <a:ext cx="21300" cy="20550"/>
            </a:xfrm>
            <a:custGeom>
              <a:avLst/>
              <a:gdLst/>
              <a:ahLst/>
              <a:cxnLst/>
              <a:rect l="l" t="t" r="r" b="b"/>
              <a:pathLst>
                <a:path w="852" h="822" extrusionOk="0">
                  <a:moveTo>
                    <a:pt x="426" y="1"/>
                  </a:moveTo>
                  <a:cubicBezTo>
                    <a:pt x="183" y="1"/>
                    <a:pt x="0" y="183"/>
                    <a:pt x="0" y="426"/>
                  </a:cubicBezTo>
                  <a:cubicBezTo>
                    <a:pt x="0" y="639"/>
                    <a:pt x="183" y="821"/>
                    <a:pt x="426" y="821"/>
                  </a:cubicBezTo>
                  <a:cubicBezTo>
                    <a:pt x="639" y="821"/>
                    <a:pt x="851" y="639"/>
                    <a:pt x="851" y="426"/>
                  </a:cubicBezTo>
                  <a:cubicBezTo>
                    <a:pt x="851" y="183"/>
                    <a:pt x="639" y="1"/>
                    <a:pt x="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3"/>
            <p:cNvSpPr/>
            <p:nvPr/>
          </p:nvSpPr>
          <p:spPr>
            <a:xfrm>
              <a:off x="7084750" y="5104475"/>
              <a:ext cx="21300" cy="20525"/>
            </a:xfrm>
            <a:custGeom>
              <a:avLst/>
              <a:gdLst/>
              <a:ahLst/>
              <a:cxnLst/>
              <a:rect l="l" t="t" r="r" b="b"/>
              <a:pathLst>
                <a:path w="852" h="821" extrusionOk="0">
                  <a:moveTo>
                    <a:pt x="426" y="0"/>
                  </a:moveTo>
                  <a:cubicBezTo>
                    <a:pt x="183" y="0"/>
                    <a:pt x="0" y="183"/>
                    <a:pt x="0" y="395"/>
                  </a:cubicBezTo>
                  <a:cubicBezTo>
                    <a:pt x="0" y="639"/>
                    <a:pt x="183" y="821"/>
                    <a:pt x="426" y="821"/>
                  </a:cubicBezTo>
                  <a:cubicBezTo>
                    <a:pt x="639" y="821"/>
                    <a:pt x="851" y="639"/>
                    <a:pt x="851" y="395"/>
                  </a:cubicBezTo>
                  <a:cubicBezTo>
                    <a:pt x="851" y="183"/>
                    <a:pt x="639" y="0"/>
                    <a:pt x="4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3"/>
            <p:cNvSpPr/>
            <p:nvPr/>
          </p:nvSpPr>
          <p:spPr>
            <a:xfrm>
              <a:off x="6923650" y="2829350"/>
              <a:ext cx="20550" cy="20550"/>
            </a:xfrm>
            <a:custGeom>
              <a:avLst/>
              <a:gdLst/>
              <a:ahLst/>
              <a:cxnLst/>
              <a:rect l="l" t="t" r="r" b="b"/>
              <a:pathLst>
                <a:path w="822" h="822" extrusionOk="0">
                  <a:moveTo>
                    <a:pt x="396" y="1"/>
                  </a:moveTo>
                  <a:cubicBezTo>
                    <a:pt x="183" y="1"/>
                    <a:pt x="0" y="183"/>
                    <a:pt x="0" y="426"/>
                  </a:cubicBezTo>
                  <a:cubicBezTo>
                    <a:pt x="0" y="639"/>
                    <a:pt x="183" y="822"/>
                    <a:pt x="396" y="822"/>
                  </a:cubicBezTo>
                  <a:cubicBezTo>
                    <a:pt x="639" y="822"/>
                    <a:pt x="821" y="639"/>
                    <a:pt x="821" y="426"/>
                  </a:cubicBezTo>
                  <a:cubicBezTo>
                    <a:pt x="821" y="183"/>
                    <a:pt x="639" y="1"/>
                    <a:pt x="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3"/>
            <p:cNvSpPr/>
            <p:nvPr/>
          </p:nvSpPr>
          <p:spPr>
            <a:xfrm>
              <a:off x="6923650" y="3019325"/>
              <a:ext cx="20550" cy="20550"/>
            </a:xfrm>
            <a:custGeom>
              <a:avLst/>
              <a:gdLst/>
              <a:ahLst/>
              <a:cxnLst/>
              <a:rect l="l" t="t" r="r" b="b"/>
              <a:pathLst>
                <a:path w="822" h="822" extrusionOk="0">
                  <a:moveTo>
                    <a:pt x="396" y="1"/>
                  </a:moveTo>
                  <a:cubicBezTo>
                    <a:pt x="183" y="1"/>
                    <a:pt x="0" y="183"/>
                    <a:pt x="0" y="426"/>
                  </a:cubicBezTo>
                  <a:cubicBezTo>
                    <a:pt x="0" y="639"/>
                    <a:pt x="183" y="821"/>
                    <a:pt x="396" y="821"/>
                  </a:cubicBezTo>
                  <a:cubicBezTo>
                    <a:pt x="639" y="821"/>
                    <a:pt x="821" y="639"/>
                    <a:pt x="821" y="426"/>
                  </a:cubicBezTo>
                  <a:cubicBezTo>
                    <a:pt x="821" y="183"/>
                    <a:pt x="639" y="1"/>
                    <a:pt x="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3"/>
            <p:cNvSpPr/>
            <p:nvPr/>
          </p:nvSpPr>
          <p:spPr>
            <a:xfrm>
              <a:off x="6923650" y="3208550"/>
              <a:ext cx="20550" cy="20525"/>
            </a:xfrm>
            <a:custGeom>
              <a:avLst/>
              <a:gdLst/>
              <a:ahLst/>
              <a:cxnLst/>
              <a:rect l="l" t="t" r="r" b="b"/>
              <a:pathLst>
                <a:path w="822" h="821" extrusionOk="0">
                  <a:moveTo>
                    <a:pt x="396" y="0"/>
                  </a:moveTo>
                  <a:cubicBezTo>
                    <a:pt x="183" y="0"/>
                    <a:pt x="0" y="183"/>
                    <a:pt x="0" y="395"/>
                  </a:cubicBezTo>
                  <a:cubicBezTo>
                    <a:pt x="0" y="639"/>
                    <a:pt x="183" y="821"/>
                    <a:pt x="396" y="821"/>
                  </a:cubicBezTo>
                  <a:cubicBezTo>
                    <a:pt x="639" y="821"/>
                    <a:pt x="821" y="639"/>
                    <a:pt x="821" y="395"/>
                  </a:cubicBezTo>
                  <a:cubicBezTo>
                    <a:pt x="821" y="183"/>
                    <a:pt x="639"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3"/>
            <p:cNvSpPr/>
            <p:nvPr/>
          </p:nvSpPr>
          <p:spPr>
            <a:xfrm>
              <a:off x="6923650" y="3398525"/>
              <a:ext cx="20550" cy="20525"/>
            </a:xfrm>
            <a:custGeom>
              <a:avLst/>
              <a:gdLst/>
              <a:ahLst/>
              <a:cxnLst/>
              <a:rect l="l" t="t" r="r" b="b"/>
              <a:pathLst>
                <a:path w="822" h="821" extrusionOk="0">
                  <a:moveTo>
                    <a:pt x="396" y="0"/>
                  </a:moveTo>
                  <a:cubicBezTo>
                    <a:pt x="183" y="0"/>
                    <a:pt x="0" y="183"/>
                    <a:pt x="0" y="395"/>
                  </a:cubicBezTo>
                  <a:cubicBezTo>
                    <a:pt x="0" y="638"/>
                    <a:pt x="183" y="821"/>
                    <a:pt x="396" y="821"/>
                  </a:cubicBezTo>
                  <a:cubicBezTo>
                    <a:pt x="639" y="821"/>
                    <a:pt x="821" y="638"/>
                    <a:pt x="821" y="395"/>
                  </a:cubicBezTo>
                  <a:cubicBezTo>
                    <a:pt x="821" y="183"/>
                    <a:pt x="639"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3"/>
            <p:cNvSpPr/>
            <p:nvPr/>
          </p:nvSpPr>
          <p:spPr>
            <a:xfrm>
              <a:off x="6923650" y="3588500"/>
              <a:ext cx="20550" cy="20525"/>
            </a:xfrm>
            <a:custGeom>
              <a:avLst/>
              <a:gdLst/>
              <a:ahLst/>
              <a:cxnLst/>
              <a:rect l="l" t="t" r="r" b="b"/>
              <a:pathLst>
                <a:path w="822" h="821" extrusionOk="0">
                  <a:moveTo>
                    <a:pt x="396" y="0"/>
                  </a:moveTo>
                  <a:cubicBezTo>
                    <a:pt x="183" y="0"/>
                    <a:pt x="0" y="152"/>
                    <a:pt x="0" y="395"/>
                  </a:cubicBezTo>
                  <a:cubicBezTo>
                    <a:pt x="0" y="638"/>
                    <a:pt x="183" y="821"/>
                    <a:pt x="396" y="821"/>
                  </a:cubicBezTo>
                  <a:cubicBezTo>
                    <a:pt x="639" y="821"/>
                    <a:pt x="821" y="638"/>
                    <a:pt x="821" y="395"/>
                  </a:cubicBezTo>
                  <a:cubicBezTo>
                    <a:pt x="821" y="182"/>
                    <a:pt x="639"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3"/>
            <p:cNvSpPr/>
            <p:nvPr/>
          </p:nvSpPr>
          <p:spPr>
            <a:xfrm>
              <a:off x="6923650" y="3776950"/>
              <a:ext cx="20550" cy="21300"/>
            </a:xfrm>
            <a:custGeom>
              <a:avLst/>
              <a:gdLst/>
              <a:ahLst/>
              <a:cxnLst/>
              <a:rect l="l" t="t" r="r" b="b"/>
              <a:pathLst>
                <a:path w="822" h="852" extrusionOk="0">
                  <a:moveTo>
                    <a:pt x="396" y="0"/>
                  </a:moveTo>
                  <a:cubicBezTo>
                    <a:pt x="183" y="0"/>
                    <a:pt x="0" y="213"/>
                    <a:pt x="0" y="426"/>
                  </a:cubicBezTo>
                  <a:cubicBezTo>
                    <a:pt x="0" y="669"/>
                    <a:pt x="183" y="851"/>
                    <a:pt x="396" y="851"/>
                  </a:cubicBezTo>
                  <a:cubicBezTo>
                    <a:pt x="639" y="851"/>
                    <a:pt x="821" y="669"/>
                    <a:pt x="821" y="426"/>
                  </a:cubicBezTo>
                  <a:cubicBezTo>
                    <a:pt x="821" y="213"/>
                    <a:pt x="639"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3"/>
            <p:cNvSpPr/>
            <p:nvPr/>
          </p:nvSpPr>
          <p:spPr>
            <a:xfrm>
              <a:off x="6923650" y="3966925"/>
              <a:ext cx="20550" cy="21300"/>
            </a:xfrm>
            <a:custGeom>
              <a:avLst/>
              <a:gdLst/>
              <a:ahLst/>
              <a:cxnLst/>
              <a:rect l="l" t="t" r="r" b="b"/>
              <a:pathLst>
                <a:path w="822" h="852" extrusionOk="0">
                  <a:moveTo>
                    <a:pt x="396" y="0"/>
                  </a:moveTo>
                  <a:cubicBezTo>
                    <a:pt x="183" y="0"/>
                    <a:pt x="0" y="213"/>
                    <a:pt x="0" y="426"/>
                  </a:cubicBezTo>
                  <a:cubicBezTo>
                    <a:pt x="0" y="669"/>
                    <a:pt x="183" y="851"/>
                    <a:pt x="396" y="851"/>
                  </a:cubicBezTo>
                  <a:cubicBezTo>
                    <a:pt x="639" y="851"/>
                    <a:pt x="821" y="669"/>
                    <a:pt x="821" y="426"/>
                  </a:cubicBezTo>
                  <a:cubicBezTo>
                    <a:pt x="821" y="213"/>
                    <a:pt x="639"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3"/>
            <p:cNvSpPr/>
            <p:nvPr/>
          </p:nvSpPr>
          <p:spPr>
            <a:xfrm>
              <a:off x="6923650" y="4156125"/>
              <a:ext cx="20550" cy="21300"/>
            </a:xfrm>
            <a:custGeom>
              <a:avLst/>
              <a:gdLst/>
              <a:ahLst/>
              <a:cxnLst/>
              <a:rect l="l" t="t" r="r" b="b"/>
              <a:pathLst>
                <a:path w="822" h="852" extrusionOk="0">
                  <a:moveTo>
                    <a:pt x="396" y="1"/>
                  </a:moveTo>
                  <a:cubicBezTo>
                    <a:pt x="183" y="1"/>
                    <a:pt x="0" y="183"/>
                    <a:pt x="0" y="426"/>
                  </a:cubicBezTo>
                  <a:cubicBezTo>
                    <a:pt x="0" y="639"/>
                    <a:pt x="183" y="852"/>
                    <a:pt x="396" y="852"/>
                  </a:cubicBezTo>
                  <a:cubicBezTo>
                    <a:pt x="639" y="852"/>
                    <a:pt x="821" y="639"/>
                    <a:pt x="821" y="426"/>
                  </a:cubicBezTo>
                  <a:cubicBezTo>
                    <a:pt x="821" y="183"/>
                    <a:pt x="639" y="1"/>
                    <a:pt x="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3"/>
            <p:cNvSpPr/>
            <p:nvPr/>
          </p:nvSpPr>
          <p:spPr>
            <a:xfrm>
              <a:off x="6923650" y="4346100"/>
              <a:ext cx="20550" cy="21300"/>
            </a:xfrm>
            <a:custGeom>
              <a:avLst/>
              <a:gdLst/>
              <a:ahLst/>
              <a:cxnLst/>
              <a:rect l="l" t="t" r="r" b="b"/>
              <a:pathLst>
                <a:path w="822" h="852" extrusionOk="0">
                  <a:moveTo>
                    <a:pt x="396" y="0"/>
                  </a:moveTo>
                  <a:cubicBezTo>
                    <a:pt x="183" y="0"/>
                    <a:pt x="0" y="183"/>
                    <a:pt x="0" y="426"/>
                  </a:cubicBezTo>
                  <a:cubicBezTo>
                    <a:pt x="0" y="639"/>
                    <a:pt x="183" y="852"/>
                    <a:pt x="396" y="852"/>
                  </a:cubicBezTo>
                  <a:cubicBezTo>
                    <a:pt x="639" y="852"/>
                    <a:pt x="821" y="639"/>
                    <a:pt x="821" y="426"/>
                  </a:cubicBezTo>
                  <a:cubicBezTo>
                    <a:pt x="821" y="183"/>
                    <a:pt x="639"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3"/>
            <p:cNvSpPr/>
            <p:nvPr/>
          </p:nvSpPr>
          <p:spPr>
            <a:xfrm>
              <a:off x="6923650" y="4535300"/>
              <a:ext cx="20550" cy="20550"/>
            </a:xfrm>
            <a:custGeom>
              <a:avLst/>
              <a:gdLst/>
              <a:ahLst/>
              <a:cxnLst/>
              <a:rect l="l" t="t" r="r" b="b"/>
              <a:pathLst>
                <a:path w="822" h="822" extrusionOk="0">
                  <a:moveTo>
                    <a:pt x="396" y="1"/>
                  </a:moveTo>
                  <a:cubicBezTo>
                    <a:pt x="183" y="1"/>
                    <a:pt x="0" y="183"/>
                    <a:pt x="0" y="426"/>
                  </a:cubicBezTo>
                  <a:cubicBezTo>
                    <a:pt x="0" y="639"/>
                    <a:pt x="183" y="822"/>
                    <a:pt x="396" y="822"/>
                  </a:cubicBezTo>
                  <a:cubicBezTo>
                    <a:pt x="639" y="822"/>
                    <a:pt x="821" y="639"/>
                    <a:pt x="821" y="426"/>
                  </a:cubicBezTo>
                  <a:cubicBezTo>
                    <a:pt x="821" y="183"/>
                    <a:pt x="639" y="1"/>
                    <a:pt x="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3"/>
            <p:cNvSpPr/>
            <p:nvPr/>
          </p:nvSpPr>
          <p:spPr>
            <a:xfrm>
              <a:off x="6923650" y="4725275"/>
              <a:ext cx="20550" cy="20550"/>
            </a:xfrm>
            <a:custGeom>
              <a:avLst/>
              <a:gdLst/>
              <a:ahLst/>
              <a:cxnLst/>
              <a:rect l="l" t="t" r="r" b="b"/>
              <a:pathLst>
                <a:path w="822" h="822" extrusionOk="0">
                  <a:moveTo>
                    <a:pt x="396" y="1"/>
                  </a:moveTo>
                  <a:cubicBezTo>
                    <a:pt x="183" y="1"/>
                    <a:pt x="0" y="183"/>
                    <a:pt x="0" y="426"/>
                  </a:cubicBezTo>
                  <a:cubicBezTo>
                    <a:pt x="0" y="639"/>
                    <a:pt x="183" y="822"/>
                    <a:pt x="396" y="822"/>
                  </a:cubicBezTo>
                  <a:cubicBezTo>
                    <a:pt x="639" y="822"/>
                    <a:pt x="821" y="639"/>
                    <a:pt x="821" y="426"/>
                  </a:cubicBezTo>
                  <a:cubicBezTo>
                    <a:pt x="821" y="183"/>
                    <a:pt x="639" y="1"/>
                    <a:pt x="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3"/>
            <p:cNvSpPr/>
            <p:nvPr/>
          </p:nvSpPr>
          <p:spPr>
            <a:xfrm>
              <a:off x="6923650" y="4915250"/>
              <a:ext cx="20550" cy="20550"/>
            </a:xfrm>
            <a:custGeom>
              <a:avLst/>
              <a:gdLst/>
              <a:ahLst/>
              <a:cxnLst/>
              <a:rect l="l" t="t" r="r" b="b"/>
              <a:pathLst>
                <a:path w="822" h="822" extrusionOk="0">
                  <a:moveTo>
                    <a:pt x="396" y="1"/>
                  </a:moveTo>
                  <a:cubicBezTo>
                    <a:pt x="183" y="1"/>
                    <a:pt x="0" y="183"/>
                    <a:pt x="0" y="426"/>
                  </a:cubicBezTo>
                  <a:cubicBezTo>
                    <a:pt x="0" y="639"/>
                    <a:pt x="183" y="821"/>
                    <a:pt x="396" y="821"/>
                  </a:cubicBezTo>
                  <a:cubicBezTo>
                    <a:pt x="639" y="821"/>
                    <a:pt x="821" y="639"/>
                    <a:pt x="821" y="426"/>
                  </a:cubicBezTo>
                  <a:cubicBezTo>
                    <a:pt x="821" y="183"/>
                    <a:pt x="639" y="1"/>
                    <a:pt x="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3"/>
            <p:cNvSpPr/>
            <p:nvPr/>
          </p:nvSpPr>
          <p:spPr>
            <a:xfrm>
              <a:off x="6923650" y="5104475"/>
              <a:ext cx="20550" cy="20525"/>
            </a:xfrm>
            <a:custGeom>
              <a:avLst/>
              <a:gdLst/>
              <a:ahLst/>
              <a:cxnLst/>
              <a:rect l="l" t="t" r="r" b="b"/>
              <a:pathLst>
                <a:path w="822" h="821" extrusionOk="0">
                  <a:moveTo>
                    <a:pt x="396" y="0"/>
                  </a:moveTo>
                  <a:cubicBezTo>
                    <a:pt x="183" y="0"/>
                    <a:pt x="0" y="183"/>
                    <a:pt x="0" y="395"/>
                  </a:cubicBezTo>
                  <a:cubicBezTo>
                    <a:pt x="0" y="639"/>
                    <a:pt x="183" y="821"/>
                    <a:pt x="396" y="821"/>
                  </a:cubicBezTo>
                  <a:cubicBezTo>
                    <a:pt x="639" y="821"/>
                    <a:pt x="821" y="639"/>
                    <a:pt x="821" y="395"/>
                  </a:cubicBezTo>
                  <a:cubicBezTo>
                    <a:pt x="821" y="183"/>
                    <a:pt x="639"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5" name="Google Shape;835;p13"/>
          <p:cNvSpPr/>
          <p:nvPr/>
        </p:nvSpPr>
        <p:spPr>
          <a:xfrm flipH="1">
            <a:off x="5268015" y="-3979"/>
            <a:ext cx="1885325" cy="277375"/>
          </a:xfrm>
          <a:custGeom>
            <a:avLst/>
            <a:gdLst/>
            <a:ahLst/>
            <a:cxnLst/>
            <a:rect l="l" t="t" r="r" b="b"/>
            <a:pathLst>
              <a:path w="75413" h="11095" extrusionOk="0">
                <a:moveTo>
                  <a:pt x="0" y="0"/>
                </a:moveTo>
                <a:lnTo>
                  <a:pt x="0" y="11094"/>
                </a:lnTo>
                <a:lnTo>
                  <a:pt x="75412" y="11094"/>
                </a:lnTo>
                <a:lnTo>
                  <a:pt x="754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3"/>
          <p:cNvSpPr/>
          <p:nvPr/>
        </p:nvSpPr>
        <p:spPr>
          <a:xfrm flipH="1">
            <a:off x="6660140" y="-3979"/>
            <a:ext cx="2176350" cy="57775"/>
          </a:xfrm>
          <a:custGeom>
            <a:avLst/>
            <a:gdLst/>
            <a:ahLst/>
            <a:cxnLst/>
            <a:rect l="l" t="t" r="r" b="b"/>
            <a:pathLst>
              <a:path w="87054" h="2311" extrusionOk="0">
                <a:moveTo>
                  <a:pt x="0" y="0"/>
                </a:moveTo>
                <a:lnTo>
                  <a:pt x="0" y="2310"/>
                </a:lnTo>
                <a:lnTo>
                  <a:pt x="87053" y="2310"/>
                </a:lnTo>
                <a:lnTo>
                  <a:pt x="870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7" name="Google Shape;837;p13"/>
          <p:cNvGrpSpPr/>
          <p:nvPr/>
        </p:nvGrpSpPr>
        <p:grpSpPr>
          <a:xfrm>
            <a:off x="-815825" y="4087300"/>
            <a:ext cx="1528925" cy="1528925"/>
            <a:chOff x="1156825" y="4602950"/>
            <a:chExt cx="1528925" cy="1528925"/>
          </a:xfrm>
        </p:grpSpPr>
        <p:sp>
          <p:nvSpPr>
            <p:cNvPr id="838" name="Google Shape;838;p13"/>
            <p:cNvSpPr/>
            <p:nvPr/>
          </p:nvSpPr>
          <p:spPr>
            <a:xfrm>
              <a:off x="1354400" y="4602950"/>
              <a:ext cx="6100" cy="1528925"/>
            </a:xfrm>
            <a:custGeom>
              <a:avLst/>
              <a:gdLst/>
              <a:ahLst/>
              <a:cxnLst/>
              <a:rect l="l" t="t" r="r" b="b"/>
              <a:pathLst>
                <a:path w="244" h="61157" extrusionOk="0">
                  <a:moveTo>
                    <a:pt x="0" y="0"/>
                  </a:moveTo>
                  <a:lnTo>
                    <a:pt x="0" y="61156"/>
                  </a:lnTo>
                  <a:lnTo>
                    <a:pt x="243" y="61156"/>
                  </a:lnTo>
                  <a:lnTo>
                    <a:pt x="2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3"/>
            <p:cNvSpPr/>
            <p:nvPr/>
          </p:nvSpPr>
          <p:spPr>
            <a:xfrm>
              <a:off x="1579325" y="4602950"/>
              <a:ext cx="6850" cy="1528925"/>
            </a:xfrm>
            <a:custGeom>
              <a:avLst/>
              <a:gdLst/>
              <a:ahLst/>
              <a:cxnLst/>
              <a:rect l="l" t="t" r="r" b="b"/>
              <a:pathLst>
                <a:path w="274" h="61157" extrusionOk="0">
                  <a:moveTo>
                    <a:pt x="0" y="0"/>
                  </a:moveTo>
                  <a:lnTo>
                    <a:pt x="0" y="61156"/>
                  </a:lnTo>
                  <a:lnTo>
                    <a:pt x="274" y="61156"/>
                  </a:lnTo>
                  <a:lnTo>
                    <a:pt x="2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3"/>
            <p:cNvSpPr/>
            <p:nvPr/>
          </p:nvSpPr>
          <p:spPr>
            <a:xfrm>
              <a:off x="1805775" y="4602950"/>
              <a:ext cx="6100" cy="1528925"/>
            </a:xfrm>
            <a:custGeom>
              <a:avLst/>
              <a:gdLst/>
              <a:ahLst/>
              <a:cxnLst/>
              <a:rect l="l" t="t" r="r" b="b"/>
              <a:pathLst>
                <a:path w="244" h="61157" extrusionOk="0">
                  <a:moveTo>
                    <a:pt x="0" y="0"/>
                  </a:moveTo>
                  <a:lnTo>
                    <a:pt x="0" y="61156"/>
                  </a:lnTo>
                  <a:lnTo>
                    <a:pt x="244" y="61156"/>
                  </a:lnTo>
                  <a:lnTo>
                    <a:pt x="2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3"/>
            <p:cNvSpPr/>
            <p:nvPr/>
          </p:nvSpPr>
          <p:spPr>
            <a:xfrm>
              <a:off x="2030700" y="4602950"/>
              <a:ext cx="6100" cy="1528925"/>
            </a:xfrm>
            <a:custGeom>
              <a:avLst/>
              <a:gdLst/>
              <a:ahLst/>
              <a:cxnLst/>
              <a:rect l="l" t="t" r="r" b="b"/>
              <a:pathLst>
                <a:path w="244" h="61157" extrusionOk="0">
                  <a:moveTo>
                    <a:pt x="0" y="0"/>
                  </a:moveTo>
                  <a:lnTo>
                    <a:pt x="0" y="61156"/>
                  </a:lnTo>
                  <a:lnTo>
                    <a:pt x="244" y="61156"/>
                  </a:lnTo>
                  <a:lnTo>
                    <a:pt x="2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3"/>
            <p:cNvSpPr/>
            <p:nvPr/>
          </p:nvSpPr>
          <p:spPr>
            <a:xfrm>
              <a:off x="2255625" y="4602950"/>
              <a:ext cx="6875" cy="1528925"/>
            </a:xfrm>
            <a:custGeom>
              <a:avLst/>
              <a:gdLst/>
              <a:ahLst/>
              <a:cxnLst/>
              <a:rect l="l" t="t" r="r" b="b"/>
              <a:pathLst>
                <a:path w="275" h="61157" extrusionOk="0">
                  <a:moveTo>
                    <a:pt x="1" y="0"/>
                  </a:moveTo>
                  <a:lnTo>
                    <a:pt x="1" y="61156"/>
                  </a:lnTo>
                  <a:lnTo>
                    <a:pt x="274" y="61156"/>
                  </a:lnTo>
                  <a:lnTo>
                    <a:pt x="2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3"/>
            <p:cNvSpPr/>
            <p:nvPr/>
          </p:nvSpPr>
          <p:spPr>
            <a:xfrm>
              <a:off x="2481325" y="4602950"/>
              <a:ext cx="6850" cy="1528925"/>
            </a:xfrm>
            <a:custGeom>
              <a:avLst/>
              <a:gdLst/>
              <a:ahLst/>
              <a:cxnLst/>
              <a:rect l="l" t="t" r="r" b="b"/>
              <a:pathLst>
                <a:path w="274" h="61157" extrusionOk="0">
                  <a:moveTo>
                    <a:pt x="0" y="0"/>
                  </a:moveTo>
                  <a:lnTo>
                    <a:pt x="0" y="61156"/>
                  </a:lnTo>
                  <a:lnTo>
                    <a:pt x="274" y="61156"/>
                  </a:lnTo>
                  <a:lnTo>
                    <a:pt x="2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3"/>
            <p:cNvSpPr/>
            <p:nvPr/>
          </p:nvSpPr>
          <p:spPr>
            <a:xfrm>
              <a:off x="1156825" y="4799750"/>
              <a:ext cx="1528925" cy="6875"/>
            </a:xfrm>
            <a:custGeom>
              <a:avLst/>
              <a:gdLst/>
              <a:ahLst/>
              <a:cxnLst/>
              <a:rect l="l" t="t" r="r" b="b"/>
              <a:pathLst>
                <a:path w="61157" h="275" extrusionOk="0">
                  <a:moveTo>
                    <a:pt x="0" y="1"/>
                  </a:moveTo>
                  <a:lnTo>
                    <a:pt x="0" y="274"/>
                  </a:lnTo>
                  <a:lnTo>
                    <a:pt x="61157" y="274"/>
                  </a:lnTo>
                  <a:lnTo>
                    <a:pt x="611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3"/>
            <p:cNvSpPr/>
            <p:nvPr/>
          </p:nvSpPr>
          <p:spPr>
            <a:xfrm>
              <a:off x="1156825" y="5026200"/>
              <a:ext cx="1528925" cy="6875"/>
            </a:xfrm>
            <a:custGeom>
              <a:avLst/>
              <a:gdLst/>
              <a:ahLst/>
              <a:cxnLst/>
              <a:rect l="l" t="t" r="r" b="b"/>
              <a:pathLst>
                <a:path w="61157" h="275" extrusionOk="0">
                  <a:moveTo>
                    <a:pt x="0" y="0"/>
                  </a:moveTo>
                  <a:lnTo>
                    <a:pt x="0" y="274"/>
                  </a:lnTo>
                  <a:lnTo>
                    <a:pt x="61157" y="274"/>
                  </a:lnTo>
                  <a:lnTo>
                    <a:pt x="611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3"/>
            <p:cNvSpPr/>
            <p:nvPr/>
          </p:nvSpPr>
          <p:spPr>
            <a:xfrm>
              <a:off x="1156825" y="5251125"/>
              <a:ext cx="1528925" cy="6875"/>
            </a:xfrm>
            <a:custGeom>
              <a:avLst/>
              <a:gdLst/>
              <a:ahLst/>
              <a:cxnLst/>
              <a:rect l="l" t="t" r="r" b="b"/>
              <a:pathLst>
                <a:path w="61157" h="275" extrusionOk="0">
                  <a:moveTo>
                    <a:pt x="0" y="1"/>
                  </a:moveTo>
                  <a:lnTo>
                    <a:pt x="0" y="274"/>
                  </a:lnTo>
                  <a:lnTo>
                    <a:pt x="61157" y="274"/>
                  </a:lnTo>
                  <a:lnTo>
                    <a:pt x="611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3"/>
            <p:cNvSpPr/>
            <p:nvPr/>
          </p:nvSpPr>
          <p:spPr>
            <a:xfrm>
              <a:off x="1156825" y="5476825"/>
              <a:ext cx="1528925" cy="6100"/>
            </a:xfrm>
            <a:custGeom>
              <a:avLst/>
              <a:gdLst/>
              <a:ahLst/>
              <a:cxnLst/>
              <a:rect l="l" t="t" r="r" b="b"/>
              <a:pathLst>
                <a:path w="61157" h="244" extrusionOk="0">
                  <a:moveTo>
                    <a:pt x="0" y="0"/>
                  </a:moveTo>
                  <a:lnTo>
                    <a:pt x="0" y="243"/>
                  </a:lnTo>
                  <a:lnTo>
                    <a:pt x="61157" y="243"/>
                  </a:lnTo>
                  <a:lnTo>
                    <a:pt x="611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3"/>
            <p:cNvSpPr/>
            <p:nvPr/>
          </p:nvSpPr>
          <p:spPr>
            <a:xfrm>
              <a:off x="1156825" y="5702500"/>
              <a:ext cx="1528925" cy="6875"/>
            </a:xfrm>
            <a:custGeom>
              <a:avLst/>
              <a:gdLst/>
              <a:ahLst/>
              <a:cxnLst/>
              <a:rect l="l" t="t" r="r" b="b"/>
              <a:pathLst>
                <a:path w="61157" h="275" extrusionOk="0">
                  <a:moveTo>
                    <a:pt x="0" y="1"/>
                  </a:moveTo>
                  <a:lnTo>
                    <a:pt x="0" y="274"/>
                  </a:lnTo>
                  <a:lnTo>
                    <a:pt x="61157" y="274"/>
                  </a:lnTo>
                  <a:lnTo>
                    <a:pt x="611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 name="Shape 947"/>
        <p:cNvGrpSpPr/>
        <p:nvPr/>
      </p:nvGrpSpPr>
      <p:grpSpPr>
        <a:xfrm>
          <a:off x="0" y="0"/>
          <a:ext cx="0" cy="0"/>
          <a:chOff x="0" y="0"/>
          <a:chExt cx="0" cy="0"/>
        </a:xfrm>
      </p:grpSpPr>
      <p:sp>
        <p:nvSpPr>
          <p:cNvPr id="948" name="Google Shape;948;p17"/>
          <p:cNvSpPr txBox="1">
            <a:spLocks noGrp="1"/>
          </p:cNvSpPr>
          <p:nvPr>
            <p:ph type="title"/>
          </p:nvPr>
        </p:nvSpPr>
        <p:spPr>
          <a:xfrm>
            <a:off x="5434200" y="1666013"/>
            <a:ext cx="2996700" cy="507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49" name="Google Shape;949;p17"/>
          <p:cNvSpPr txBox="1">
            <a:spLocks noGrp="1"/>
          </p:cNvSpPr>
          <p:nvPr>
            <p:ph type="subTitle" idx="1"/>
          </p:nvPr>
        </p:nvSpPr>
        <p:spPr>
          <a:xfrm>
            <a:off x="5434200" y="2173388"/>
            <a:ext cx="2996700" cy="130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50" name="Google Shape;950;p17"/>
          <p:cNvGrpSpPr/>
          <p:nvPr/>
        </p:nvGrpSpPr>
        <p:grpSpPr>
          <a:xfrm rot="5400000">
            <a:off x="971546" y="-1566473"/>
            <a:ext cx="733566" cy="3469376"/>
            <a:chOff x="-1092529" y="1167363"/>
            <a:chExt cx="492558" cy="2329534"/>
          </a:xfrm>
        </p:grpSpPr>
        <p:sp>
          <p:nvSpPr>
            <p:cNvPr id="951" name="Google Shape;951;p17"/>
            <p:cNvSpPr/>
            <p:nvPr/>
          </p:nvSpPr>
          <p:spPr>
            <a:xfrm>
              <a:off x="-1092529" y="1167363"/>
              <a:ext cx="492558" cy="492558"/>
            </a:xfrm>
            <a:custGeom>
              <a:avLst/>
              <a:gdLst/>
              <a:ahLst/>
              <a:cxnLst/>
              <a:rect l="l" t="t" r="r" b="b"/>
              <a:pathLst>
                <a:path w="43445" h="43445" fill="none" extrusionOk="0">
                  <a:moveTo>
                    <a:pt x="43444" y="43445"/>
                  </a:moveTo>
                  <a:lnTo>
                    <a:pt x="0" y="1"/>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7"/>
            <p:cNvSpPr/>
            <p:nvPr/>
          </p:nvSpPr>
          <p:spPr>
            <a:xfrm>
              <a:off x="-1092529" y="1290347"/>
              <a:ext cx="492558" cy="493147"/>
            </a:xfrm>
            <a:custGeom>
              <a:avLst/>
              <a:gdLst/>
              <a:ahLst/>
              <a:cxnLst/>
              <a:rect l="l" t="t" r="r" b="b"/>
              <a:pathLst>
                <a:path w="43445" h="43497" fill="none" extrusionOk="0">
                  <a:moveTo>
                    <a:pt x="43444" y="43497"/>
                  </a:moveTo>
                  <a:lnTo>
                    <a:pt x="0" y="1"/>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7"/>
            <p:cNvSpPr/>
            <p:nvPr/>
          </p:nvSpPr>
          <p:spPr>
            <a:xfrm>
              <a:off x="-1092529" y="1411564"/>
              <a:ext cx="492558" cy="492546"/>
            </a:xfrm>
            <a:custGeom>
              <a:avLst/>
              <a:gdLst/>
              <a:ahLst/>
              <a:cxnLst/>
              <a:rect l="l" t="t" r="r" b="b"/>
              <a:pathLst>
                <a:path w="43445" h="43444" fill="none" extrusionOk="0">
                  <a:moveTo>
                    <a:pt x="43444" y="43444"/>
                  </a:moveTo>
                  <a:lnTo>
                    <a:pt x="0" y="0"/>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7"/>
            <p:cNvSpPr/>
            <p:nvPr/>
          </p:nvSpPr>
          <p:spPr>
            <a:xfrm>
              <a:off x="-1092529" y="1534549"/>
              <a:ext cx="492558" cy="492546"/>
            </a:xfrm>
            <a:custGeom>
              <a:avLst/>
              <a:gdLst/>
              <a:ahLst/>
              <a:cxnLst/>
              <a:rect l="l" t="t" r="r" b="b"/>
              <a:pathLst>
                <a:path w="43445" h="43444" fill="none" extrusionOk="0">
                  <a:moveTo>
                    <a:pt x="43444" y="43444"/>
                  </a:moveTo>
                  <a:lnTo>
                    <a:pt x="0" y="0"/>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7"/>
            <p:cNvSpPr/>
            <p:nvPr/>
          </p:nvSpPr>
          <p:spPr>
            <a:xfrm>
              <a:off x="-1092529" y="1655164"/>
              <a:ext cx="492558" cy="492558"/>
            </a:xfrm>
            <a:custGeom>
              <a:avLst/>
              <a:gdLst/>
              <a:ahLst/>
              <a:cxnLst/>
              <a:rect l="l" t="t" r="r" b="b"/>
              <a:pathLst>
                <a:path w="43445" h="43445" fill="none" extrusionOk="0">
                  <a:moveTo>
                    <a:pt x="43444" y="43444"/>
                  </a:moveTo>
                  <a:lnTo>
                    <a:pt x="0" y="0"/>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7"/>
            <p:cNvSpPr/>
            <p:nvPr/>
          </p:nvSpPr>
          <p:spPr>
            <a:xfrm>
              <a:off x="-1092529" y="1778149"/>
              <a:ext cx="492558" cy="493147"/>
            </a:xfrm>
            <a:custGeom>
              <a:avLst/>
              <a:gdLst/>
              <a:ahLst/>
              <a:cxnLst/>
              <a:rect l="l" t="t" r="r" b="b"/>
              <a:pathLst>
                <a:path w="43445" h="43497" fill="none" extrusionOk="0">
                  <a:moveTo>
                    <a:pt x="43444" y="43496"/>
                  </a:moveTo>
                  <a:lnTo>
                    <a:pt x="0" y="0"/>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7"/>
            <p:cNvSpPr/>
            <p:nvPr/>
          </p:nvSpPr>
          <p:spPr>
            <a:xfrm>
              <a:off x="-1092529" y="1899354"/>
              <a:ext cx="492558" cy="492558"/>
            </a:xfrm>
            <a:custGeom>
              <a:avLst/>
              <a:gdLst/>
              <a:ahLst/>
              <a:cxnLst/>
              <a:rect l="l" t="t" r="r" b="b"/>
              <a:pathLst>
                <a:path w="43445" h="43445" fill="none" extrusionOk="0">
                  <a:moveTo>
                    <a:pt x="43444" y="43444"/>
                  </a:moveTo>
                  <a:lnTo>
                    <a:pt x="0" y="1"/>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7"/>
            <p:cNvSpPr/>
            <p:nvPr/>
          </p:nvSpPr>
          <p:spPr>
            <a:xfrm>
              <a:off x="-1092529" y="2022339"/>
              <a:ext cx="492558" cy="492558"/>
            </a:xfrm>
            <a:custGeom>
              <a:avLst/>
              <a:gdLst/>
              <a:ahLst/>
              <a:cxnLst/>
              <a:rect l="l" t="t" r="r" b="b"/>
              <a:pathLst>
                <a:path w="43445" h="43445" fill="none" extrusionOk="0">
                  <a:moveTo>
                    <a:pt x="43444" y="43444"/>
                  </a:moveTo>
                  <a:lnTo>
                    <a:pt x="0" y="1"/>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7"/>
            <p:cNvSpPr/>
            <p:nvPr/>
          </p:nvSpPr>
          <p:spPr>
            <a:xfrm>
              <a:off x="-1092529" y="2149363"/>
              <a:ext cx="492558" cy="492558"/>
            </a:xfrm>
            <a:custGeom>
              <a:avLst/>
              <a:gdLst/>
              <a:ahLst/>
              <a:cxnLst/>
              <a:rect l="l" t="t" r="r" b="b"/>
              <a:pathLst>
                <a:path w="43445" h="43445" fill="none" extrusionOk="0">
                  <a:moveTo>
                    <a:pt x="43444" y="43445"/>
                  </a:moveTo>
                  <a:lnTo>
                    <a:pt x="0" y="1"/>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7"/>
            <p:cNvSpPr/>
            <p:nvPr/>
          </p:nvSpPr>
          <p:spPr>
            <a:xfrm>
              <a:off x="-1092529" y="2272347"/>
              <a:ext cx="492558" cy="493147"/>
            </a:xfrm>
            <a:custGeom>
              <a:avLst/>
              <a:gdLst/>
              <a:ahLst/>
              <a:cxnLst/>
              <a:rect l="l" t="t" r="r" b="b"/>
              <a:pathLst>
                <a:path w="43445" h="43497" fill="none" extrusionOk="0">
                  <a:moveTo>
                    <a:pt x="43444" y="43497"/>
                  </a:moveTo>
                  <a:lnTo>
                    <a:pt x="0" y="1"/>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7"/>
            <p:cNvSpPr/>
            <p:nvPr/>
          </p:nvSpPr>
          <p:spPr>
            <a:xfrm>
              <a:off x="-1092529" y="2393564"/>
              <a:ext cx="492558" cy="492546"/>
            </a:xfrm>
            <a:custGeom>
              <a:avLst/>
              <a:gdLst/>
              <a:ahLst/>
              <a:cxnLst/>
              <a:rect l="l" t="t" r="r" b="b"/>
              <a:pathLst>
                <a:path w="43445" h="43444" fill="none" extrusionOk="0">
                  <a:moveTo>
                    <a:pt x="43444" y="43444"/>
                  </a:moveTo>
                  <a:lnTo>
                    <a:pt x="0" y="0"/>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7"/>
            <p:cNvSpPr/>
            <p:nvPr/>
          </p:nvSpPr>
          <p:spPr>
            <a:xfrm>
              <a:off x="-1092529" y="2516549"/>
              <a:ext cx="492558" cy="492546"/>
            </a:xfrm>
            <a:custGeom>
              <a:avLst/>
              <a:gdLst/>
              <a:ahLst/>
              <a:cxnLst/>
              <a:rect l="l" t="t" r="r" b="b"/>
              <a:pathLst>
                <a:path w="43445" h="43444" fill="none" extrusionOk="0">
                  <a:moveTo>
                    <a:pt x="43444" y="43444"/>
                  </a:moveTo>
                  <a:lnTo>
                    <a:pt x="0" y="0"/>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7"/>
            <p:cNvSpPr/>
            <p:nvPr/>
          </p:nvSpPr>
          <p:spPr>
            <a:xfrm>
              <a:off x="-1092529" y="2637164"/>
              <a:ext cx="492558" cy="492558"/>
            </a:xfrm>
            <a:custGeom>
              <a:avLst/>
              <a:gdLst/>
              <a:ahLst/>
              <a:cxnLst/>
              <a:rect l="l" t="t" r="r" b="b"/>
              <a:pathLst>
                <a:path w="43445" h="43445" fill="none" extrusionOk="0">
                  <a:moveTo>
                    <a:pt x="43444" y="43444"/>
                  </a:moveTo>
                  <a:lnTo>
                    <a:pt x="0" y="0"/>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7"/>
            <p:cNvSpPr/>
            <p:nvPr/>
          </p:nvSpPr>
          <p:spPr>
            <a:xfrm>
              <a:off x="-1092529" y="2760149"/>
              <a:ext cx="492558" cy="493147"/>
            </a:xfrm>
            <a:custGeom>
              <a:avLst/>
              <a:gdLst/>
              <a:ahLst/>
              <a:cxnLst/>
              <a:rect l="l" t="t" r="r" b="b"/>
              <a:pathLst>
                <a:path w="43445" h="43497" fill="none" extrusionOk="0">
                  <a:moveTo>
                    <a:pt x="43444" y="43496"/>
                  </a:moveTo>
                  <a:lnTo>
                    <a:pt x="0" y="0"/>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7"/>
            <p:cNvSpPr/>
            <p:nvPr/>
          </p:nvSpPr>
          <p:spPr>
            <a:xfrm>
              <a:off x="-1092529" y="2881354"/>
              <a:ext cx="492558" cy="492558"/>
            </a:xfrm>
            <a:custGeom>
              <a:avLst/>
              <a:gdLst/>
              <a:ahLst/>
              <a:cxnLst/>
              <a:rect l="l" t="t" r="r" b="b"/>
              <a:pathLst>
                <a:path w="43445" h="43445" fill="none" extrusionOk="0">
                  <a:moveTo>
                    <a:pt x="43444" y="43444"/>
                  </a:moveTo>
                  <a:lnTo>
                    <a:pt x="0" y="1"/>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7"/>
            <p:cNvSpPr/>
            <p:nvPr/>
          </p:nvSpPr>
          <p:spPr>
            <a:xfrm>
              <a:off x="-1092529" y="3004339"/>
              <a:ext cx="492558" cy="492558"/>
            </a:xfrm>
            <a:custGeom>
              <a:avLst/>
              <a:gdLst/>
              <a:ahLst/>
              <a:cxnLst/>
              <a:rect l="l" t="t" r="r" b="b"/>
              <a:pathLst>
                <a:path w="43445" h="43445" fill="none" extrusionOk="0">
                  <a:moveTo>
                    <a:pt x="43444" y="43444"/>
                  </a:moveTo>
                  <a:lnTo>
                    <a:pt x="0" y="1"/>
                  </a:lnTo>
                </a:path>
              </a:pathLst>
            </a:custGeom>
            <a:noFill/>
            <a:ln w="19050" cap="flat" cmpd="sng">
              <a:solidFill>
                <a:schemeClr val="lt2"/>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7"/>
          <p:cNvSpPr/>
          <p:nvPr/>
        </p:nvSpPr>
        <p:spPr>
          <a:xfrm flipH="1">
            <a:off x="5268015" y="-3979"/>
            <a:ext cx="1885325" cy="277375"/>
          </a:xfrm>
          <a:custGeom>
            <a:avLst/>
            <a:gdLst/>
            <a:ahLst/>
            <a:cxnLst/>
            <a:rect l="l" t="t" r="r" b="b"/>
            <a:pathLst>
              <a:path w="75413" h="11095" extrusionOk="0">
                <a:moveTo>
                  <a:pt x="0" y="0"/>
                </a:moveTo>
                <a:lnTo>
                  <a:pt x="0" y="11094"/>
                </a:lnTo>
                <a:lnTo>
                  <a:pt x="75412" y="11094"/>
                </a:lnTo>
                <a:lnTo>
                  <a:pt x="754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8" name="Google Shape;968;p17"/>
          <p:cNvGrpSpPr/>
          <p:nvPr/>
        </p:nvGrpSpPr>
        <p:grpSpPr>
          <a:xfrm flipH="1">
            <a:off x="5902540" y="-306179"/>
            <a:ext cx="2308575" cy="841225"/>
            <a:chOff x="863500" y="151021"/>
            <a:chExt cx="2308575" cy="841225"/>
          </a:xfrm>
        </p:grpSpPr>
        <p:sp>
          <p:nvSpPr>
            <p:cNvPr id="969" name="Google Shape;969;p17"/>
            <p:cNvSpPr/>
            <p:nvPr/>
          </p:nvSpPr>
          <p:spPr>
            <a:xfrm>
              <a:off x="863500" y="151021"/>
              <a:ext cx="33475" cy="34225"/>
            </a:xfrm>
            <a:custGeom>
              <a:avLst/>
              <a:gdLst/>
              <a:ahLst/>
              <a:cxnLst/>
              <a:rect l="l" t="t" r="r" b="b"/>
              <a:pathLst>
                <a:path w="1339" h="1369" extrusionOk="0">
                  <a:moveTo>
                    <a:pt x="669" y="1"/>
                  </a:moveTo>
                  <a:cubicBezTo>
                    <a:pt x="274" y="1"/>
                    <a:pt x="1" y="305"/>
                    <a:pt x="1" y="669"/>
                  </a:cubicBezTo>
                  <a:cubicBezTo>
                    <a:pt x="1" y="1065"/>
                    <a:pt x="274" y="1368"/>
                    <a:pt x="669" y="1368"/>
                  </a:cubicBezTo>
                  <a:cubicBezTo>
                    <a:pt x="1034" y="1368"/>
                    <a:pt x="1338" y="1065"/>
                    <a:pt x="1338" y="669"/>
                  </a:cubicBezTo>
                  <a:cubicBezTo>
                    <a:pt x="1338" y="305"/>
                    <a:pt x="103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7"/>
            <p:cNvSpPr/>
            <p:nvPr/>
          </p:nvSpPr>
          <p:spPr>
            <a:xfrm>
              <a:off x="1053475" y="151021"/>
              <a:ext cx="34225" cy="34225"/>
            </a:xfrm>
            <a:custGeom>
              <a:avLst/>
              <a:gdLst/>
              <a:ahLst/>
              <a:cxnLst/>
              <a:rect l="l" t="t" r="r" b="b"/>
              <a:pathLst>
                <a:path w="1369" h="1369" extrusionOk="0">
                  <a:moveTo>
                    <a:pt x="669" y="1"/>
                  </a:moveTo>
                  <a:cubicBezTo>
                    <a:pt x="305" y="1"/>
                    <a:pt x="1" y="305"/>
                    <a:pt x="1" y="669"/>
                  </a:cubicBezTo>
                  <a:cubicBezTo>
                    <a:pt x="1" y="1065"/>
                    <a:pt x="305" y="1368"/>
                    <a:pt x="669" y="1368"/>
                  </a:cubicBezTo>
                  <a:cubicBezTo>
                    <a:pt x="1064" y="1368"/>
                    <a:pt x="1368" y="1065"/>
                    <a:pt x="1368" y="669"/>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7"/>
            <p:cNvSpPr/>
            <p:nvPr/>
          </p:nvSpPr>
          <p:spPr>
            <a:xfrm>
              <a:off x="1241925" y="151021"/>
              <a:ext cx="34225" cy="34225"/>
            </a:xfrm>
            <a:custGeom>
              <a:avLst/>
              <a:gdLst/>
              <a:ahLst/>
              <a:cxnLst/>
              <a:rect l="l" t="t" r="r" b="b"/>
              <a:pathLst>
                <a:path w="1369" h="1369" extrusionOk="0">
                  <a:moveTo>
                    <a:pt x="700" y="1"/>
                  </a:moveTo>
                  <a:cubicBezTo>
                    <a:pt x="365" y="1"/>
                    <a:pt x="1" y="305"/>
                    <a:pt x="1" y="669"/>
                  </a:cubicBezTo>
                  <a:cubicBezTo>
                    <a:pt x="1" y="1065"/>
                    <a:pt x="305" y="1368"/>
                    <a:pt x="700" y="1368"/>
                  </a:cubicBezTo>
                  <a:cubicBezTo>
                    <a:pt x="1065" y="1368"/>
                    <a:pt x="1369" y="1065"/>
                    <a:pt x="1369" y="669"/>
                  </a:cubicBezTo>
                  <a:cubicBezTo>
                    <a:pt x="1369"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7"/>
            <p:cNvSpPr/>
            <p:nvPr/>
          </p:nvSpPr>
          <p:spPr>
            <a:xfrm>
              <a:off x="1431900" y="151021"/>
              <a:ext cx="34225" cy="34225"/>
            </a:xfrm>
            <a:custGeom>
              <a:avLst/>
              <a:gdLst/>
              <a:ahLst/>
              <a:cxnLst/>
              <a:rect l="l" t="t" r="r" b="b"/>
              <a:pathLst>
                <a:path w="1369" h="1369" extrusionOk="0">
                  <a:moveTo>
                    <a:pt x="700" y="1"/>
                  </a:moveTo>
                  <a:cubicBezTo>
                    <a:pt x="305" y="1"/>
                    <a:pt x="1" y="305"/>
                    <a:pt x="1" y="669"/>
                  </a:cubicBezTo>
                  <a:cubicBezTo>
                    <a:pt x="1" y="1065"/>
                    <a:pt x="305" y="1368"/>
                    <a:pt x="700" y="1368"/>
                  </a:cubicBezTo>
                  <a:cubicBezTo>
                    <a:pt x="1065" y="1368"/>
                    <a:pt x="1368" y="1065"/>
                    <a:pt x="1368" y="669"/>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7"/>
            <p:cNvSpPr/>
            <p:nvPr/>
          </p:nvSpPr>
          <p:spPr>
            <a:xfrm>
              <a:off x="1621875" y="151021"/>
              <a:ext cx="34225" cy="34225"/>
            </a:xfrm>
            <a:custGeom>
              <a:avLst/>
              <a:gdLst/>
              <a:ahLst/>
              <a:cxnLst/>
              <a:rect l="l" t="t" r="r" b="b"/>
              <a:pathLst>
                <a:path w="1369" h="1369" extrusionOk="0">
                  <a:moveTo>
                    <a:pt x="700" y="1"/>
                  </a:moveTo>
                  <a:cubicBezTo>
                    <a:pt x="305" y="1"/>
                    <a:pt x="1" y="305"/>
                    <a:pt x="1" y="669"/>
                  </a:cubicBezTo>
                  <a:cubicBezTo>
                    <a:pt x="1" y="1065"/>
                    <a:pt x="305" y="1368"/>
                    <a:pt x="700" y="1368"/>
                  </a:cubicBezTo>
                  <a:cubicBezTo>
                    <a:pt x="1064" y="1368"/>
                    <a:pt x="1368" y="1065"/>
                    <a:pt x="1368" y="669"/>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7"/>
            <p:cNvSpPr/>
            <p:nvPr/>
          </p:nvSpPr>
          <p:spPr>
            <a:xfrm>
              <a:off x="1811100" y="151021"/>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7"/>
            <p:cNvSpPr/>
            <p:nvPr/>
          </p:nvSpPr>
          <p:spPr>
            <a:xfrm>
              <a:off x="2001075" y="151021"/>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7"/>
            <p:cNvSpPr/>
            <p:nvPr/>
          </p:nvSpPr>
          <p:spPr>
            <a:xfrm>
              <a:off x="2190275" y="151021"/>
              <a:ext cx="34225" cy="34225"/>
            </a:xfrm>
            <a:custGeom>
              <a:avLst/>
              <a:gdLst/>
              <a:ahLst/>
              <a:cxnLst/>
              <a:rect l="l" t="t" r="r" b="b"/>
              <a:pathLst>
                <a:path w="1369" h="1369" extrusionOk="0">
                  <a:moveTo>
                    <a:pt x="669" y="1"/>
                  </a:moveTo>
                  <a:cubicBezTo>
                    <a:pt x="305" y="1"/>
                    <a:pt x="1" y="305"/>
                    <a:pt x="1" y="669"/>
                  </a:cubicBezTo>
                  <a:cubicBezTo>
                    <a:pt x="1" y="1065"/>
                    <a:pt x="305" y="1368"/>
                    <a:pt x="669" y="1368"/>
                  </a:cubicBezTo>
                  <a:cubicBezTo>
                    <a:pt x="1064" y="1368"/>
                    <a:pt x="1368" y="1065"/>
                    <a:pt x="1368" y="669"/>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7"/>
            <p:cNvSpPr/>
            <p:nvPr/>
          </p:nvSpPr>
          <p:spPr>
            <a:xfrm>
              <a:off x="2380250" y="151021"/>
              <a:ext cx="34225" cy="34225"/>
            </a:xfrm>
            <a:custGeom>
              <a:avLst/>
              <a:gdLst/>
              <a:ahLst/>
              <a:cxnLst/>
              <a:rect l="l" t="t" r="r" b="b"/>
              <a:pathLst>
                <a:path w="1369" h="1369" extrusionOk="0">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7"/>
            <p:cNvSpPr/>
            <p:nvPr/>
          </p:nvSpPr>
          <p:spPr>
            <a:xfrm>
              <a:off x="2570225" y="151021"/>
              <a:ext cx="34225" cy="34225"/>
            </a:xfrm>
            <a:custGeom>
              <a:avLst/>
              <a:gdLst/>
              <a:ahLst/>
              <a:cxnLst/>
              <a:rect l="l" t="t" r="r" b="b"/>
              <a:pathLst>
                <a:path w="1369" h="1369" extrusionOk="0">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7"/>
            <p:cNvSpPr/>
            <p:nvPr/>
          </p:nvSpPr>
          <p:spPr>
            <a:xfrm>
              <a:off x="2758675" y="151021"/>
              <a:ext cx="34975" cy="34225"/>
            </a:xfrm>
            <a:custGeom>
              <a:avLst/>
              <a:gdLst/>
              <a:ahLst/>
              <a:cxnLst/>
              <a:rect l="l" t="t" r="r" b="b"/>
              <a:pathLst>
                <a:path w="1399" h="1369" extrusionOk="0">
                  <a:moveTo>
                    <a:pt x="700" y="1"/>
                  </a:moveTo>
                  <a:cubicBezTo>
                    <a:pt x="335" y="1"/>
                    <a:pt x="1" y="305"/>
                    <a:pt x="1" y="669"/>
                  </a:cubicBezTo>
                  <a:cubicBezTo>
                    <a:pt x="1" y="1065"/>
                    <a:pt x="335" y="1368"/>
                    <a:pt x="700" y="1368"/>
                  </a:cubicBezTo>
                  <a:cubicBezTo>
                    <a:pt x="1095" y="1368"/>
                    <a:pt x="1399" y="1065"/>
                    <a:pt x="1399" y="669"/>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7"/>
            <p:cNvSpPr/>
            <p:nvPr/>
          </p:nvSpPr>
          <p:spPr>
            <a:xfrm>
              <a:off x="2948650" y="151021"/>
              <a:ext cx="34975" cy="34225"/>
            </a:xfrm>
            <a:custGeom>
              <a:avLst/>
              <a:gdLst/>
              <a:ahLst/>
              <a:cxnLst/>
              <a:rect l="l" t="t" r="r" b="b"/>
              <a:pathLst>
                <a:path w="1399" h="1369" extrusionOk="0">
                  <a:moveTo>
                    <a:pt x="700" y="1"/>
                  </a:moveTo>
                  <a:cubicBezTo>
                    <a:pt x="335" y="1"/>
                    <a:pt x="0" y="305"/>
                    <a:pt x="0" y="669"/>
                  </a:cubicBezTo>
                  <a:cubicBezTo>
                    <a:pt x="0" y="1065"/>
                    <a:pt x="335" y="1368"/>
                    <a:pt x="700" y="1368"/>
                  </a:cubicBezTo>
                  <a:cubicBezTo>
                    <a:pt x="1095" y="1368"/>
                    <a:pt x="1399" y="1065"/>
                    <a:pt x="1399" y="669"/>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7"/>
            <p:cNvSpPr/>
            <p:nvPr/>
          </p:nvSpPr>
          <p:spPr>
            <a:xfrm>
              <a:off x="3137875" y="151021"/>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7"/>
            <p:cNvSpPr/>
            <p:nvPr/>
          </p:nvSpPr>
          <p:spPr>
            <a:xfrm>
              <a:off x="863500" y="312121"/>
              <a:ext cx="33475" cy="34225"/>
            </a:xfrm>
            <a:custGeom>
              <a:avLst/>
              <a:gdLst/>
              <a:ahLst/>
              <a:cxnLst/>
              <a:rect l="l" t="t" r="r" b="b"/>
              <a:pathLst>
                <a:path w="1339" h="1369" extrusionOk="0">
                  <a:moveTo>
                    <a:pt x="669" y="1"/>
                  </a:moveTo>
                  <a:cubicBezTo>
                    <a:pt x="274" y="1"/>
                    <a:pt x="1" y="305"/>
                    <a:pt x="1" y="700"/>
                  </a:cubicBezTo>
                  <a:cubicBezTo>
                    <a:pt x="1" y="1064"/>
                    <a:pt x="274" y="1368"/>
                    <a:pt x="669" y="1368"/>
                  </a:cubicBezTo>
                  <a:cubicBezTo>
                    <a:pt x="1034" y="1368"/>
                    <a:pt x="1338" y="1064"/>
                    <a:pt x="1338" y="700"/>
                  </a:cubicBezTo>
                  <a:cubicBezTo>
                    <a:pt x="1338" y="305"/>
                    <a:pt x="103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7"/>
            <p:cNvSpPr/>
            <p:nvPr/>
          </p:nvSpPr>
          <p:spPr>
            <a:xfrm>
              <a:off x="1053475" y="312121"/>
              <a:ext cx="34225" cy="34225"/>
            </a:xfrm>
            <a:custGeom>
              <a:avLst/>
              <a:gdLst/>
              <a:ahLst/>
              <a:cxnLst/>
              <a:rect l="l" t="t" r="r" b="b"/>
              <a:pathLst>
                <a:path w="1369" h="1369" extrusionOk="0">
                  <a:moveTo>
                    <a:pt x="669" y="1"/>
                  </a:moveTo>
                  <a:cubicBezTo>
                    <a:pt x="305" y="1"/>
                    <a:pt x="1" y="305"/>
                    <a:pt x="1" y="700"/>
                  </a:cubicBezTo>
                  <a:cubicBezTo>
                    <a:pt x="1" y="1064"/>
                    <a:pt x="305" y="1368"/>
                    <a:pt x="669" y="1368"/>
                  </a:cubicBezTo>
                  <a:cubicBezTo>
                    <a:pt x="1064" y="1368"/>
                    <a:pt x="1368" y="1064"/>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7"/>
            <p:cNvSpPr/>
            <p:nvPr/>
          </p:nvSpPr>
          <p:spPr>
            <a:xfrm>
              <a:off x="1241925" y="312121"/>
              <a:ext cx="34225" cy="34225"/>
            </a:xfrm>
            <a:custGeom>
              <a:avLst/>
              <a:gdLst/>
              <a:ahLst/>
              <a:cxnLst/>
              <a:rect l="l" t="t" r="r" b="b"/>
              <a:pathLst>
                <a:path w="1369" h="1369" extrusionOk="0">
                  <a:moveTo>
                    <a:pt x="700" y="1"/>
                  </a:moveTo>
                  <a:cubicBezTo>
                    <a:pt x="365" y="1"/>
                    <a:pt x="1" y="305"/>
                    <a:pt x="1" y="700"/>
                  </a:cubicBezTo>
                  <a:cubicBezTo>
                    <a:pt x="1" y="1064"/>
                    <a:pt x="305" y="1368"/>
                    <a:pt x="700" y="1368"/>
                  </a:cubicBezTo>
                  <a:cubicBezTo>
                    <a:pt x="1065" y="1368"/>
                    <a:pt x="1369" y="1064"/>
                    <a:pt x="1369" y="700"/>
                  </a:cubicBezTo>
                  <a:cubicBezTo>
                    <a:pt x="1369"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7"/>
            <p:cNvSpPr/>
            <p:nvPr/>
          </p:nvSpPr>
          <p:spPr>
            <a:xfrm>
              <a:off x="1431900" y="312121"/>
              <a:ext cx="34225" cy="34225"/>
            </a:xfrm>
            <a:custGeom>
              <a:avLst/>
              <a:gdLst/>
              <a:ahLst/>
              <a:cxnLst/>
              <a:rect l="l" t="t" r="r" b="b"/>
              <a:pathLst>
                <a:path w="1369" h="1369" extrusionOk="0">
                  <a:moveTo>
                    <a:pt x="700" y="1"/>
                  </a:moveTo>
                  <a:cubicBezTo>
                    <a:pt x="305" y="1"/>
                    <a:pt x="1" y="305"/>
                    <a:pt x="1" y="700"/>
                  </a:cubicBezTo>
                  <a:cubicBezTo>
                    <a:pt x="1" y="1064"/>
                    <a:pt x="305" y="1368"/>
                    <a:pt x="700" y="1368"/>
                  </a:cubicBezTo>
                  <a:cubicBezTo>
                    <a:pt x="1065" y="1368"/>
                    <a:pt x="1368" y="1064"/>
                    <a:pt x="1368" y="70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7"/>
            <p:cNvSpPr/>
            <p:nvPr/>
          </p:nvSpPr>
          <p:spPr>
            <a:xfrm>
              <a:off x="1621875" y="312121"/>
              <a:ext cx="34225" cy="34225"/>
            </a:xfrm>
            <a:custGeom>
              <a:avLst/>
              <a:gdLst/>
              <a:ahLst/>
              <a:cxnLst/>
              <a:rect l="l" t="t" r="r" b="b"/>
              <a:pathLst>
                <a:path w="1369" h="1369" extrusionOk="0">
                  <a:moveTo>
                    <a:pt x="700" y="1"/>
                  </a:moveTo>
                  <a:cubicBezTo>
                    <a:pt x="305" y="1"/>
                    <a:pt x="1" y="305"/>
                    <a:pt x="1" y="700"/>
                  </a:cubicBezTo>
                  <a:cubicBezTo>
                    <a:pt x="1" y="1064"/>
                    <a:pt x="305" y="1368"/>
                    <a:pt x="700" y="1368"/>
                  </a:cubicBezTo>
                  <a:cubicBezTo>
                    <a:pt x="1064" y="1368"/>
                    <a:pt x="1368" y="1064"/>
                    <a:pt x="1368" y="70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7"/>
            <p:cNvSpPr/>
            <p:nvPr/>
          </p:nvSpPr>
          <p:spPr>
            <a:xfrm>
              <a:off x="1811100" y="312121"/>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7"/>
            <p:cNvSpPr/>
            <p:nvPr/>
          </p:nvSpPr>
          <p:spPr>
            <a:xfrm>
              <a:off x="2001075" y="312121"/>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7"/>
            <p:cNvSpPr/>
            <p:nvPr/>
          </p:nvSpPr>
          <p:spPr>
            <a:xfrm>
              <a:off x="2190275" y="312121"/>
              <a:ext cx="34225" cy="34225"/>
            </a:xfrm>
            <a:custGeom>
              <a:avLst/>
              <a:gdLst/>
              <a:ahLst/>
              <a:cxnLst/>
              <a:rect l="l" t="t" r="r" b="b"/>
              <a:pathLst>
                <a:path w="1369" h="1369" extrusionOk="0">
                  <a:moveTo>
                    <a:pt x="669" y="1"/>
                  </a:moveTo>
                  <a:cubicBezTo>
                    <a:pt x="305" y="1"/>
                    <a:pt x="1" y="305"/>
                    <a:pt x="1" y="700"/>
                  </a:cubicBezTo>
                  <a:cubicBezTo>
                    <a:pt x="1" y="1064"/>
                    <a:pt x="305" y="1368"/>
                    <a:pt x="669" y="1368"/>
                  </a:cubicBezTo>
                  <a:cubicBezTo>
                    <a:pt x="1064" y="1368"/>
                    <a:pt x="1368" y="1064"/>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7"/>
            <p:cNvSpPr/>
            <p:nvPr/>
          </p:nvSpPr>
          <p:spPr>
            <a:xfrm>
              <a:off x="2380250" y="312121"/>
              <a:ext cx="34225" cy="34225"/>
            </a:xfrm>
            <a:custGeom>
              <a:avLst/>
              <a:gdLst/>
              <a:ahLst/>
              <a:cxnLst/>
              <a:rect l="l" t="t" r="r" b="b"/>
              <a:pathLst>
                <a:path w="1369" h="1369" extrusionOk="0">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7"/>
            <p:cNvSpPr/>
            <p:nvPr/>
          </p:nvSpPr>
          <p:spPr>
            <a:xfrm>
              <a:off x="2570225" y="312121"/>
              <a:ext cx="34225" cy="34225"/>
            </a:xfrm>
            <a:custGeom>
              <a:avLst/>
              <a:gdLst/>
              <a:ahLst/>
              <a:cxnLst/>
              <a:rect l="l" t="t" r="r" b="b"/>
              <a:pathLst>
                <a:path w="1369" h="1369" extrusionOk="0">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7"/>
            <p:cNvSpPr/>
            <p:nvPr/>
          </p:nvSpPr>
          <p:spPr>
            <a:xfrm>
              <a:off x="2758675" y="312121"/>
              <a:ext cx="34975" cy="34225"/>
            </a:xfrm>
            <a:custGeom>
              <a:avLst/>
              <a:gdLst/>
              <a:ahLst/>
              <a:cxnLst/>
              <a:rect l="l" t="t" r="r" b="b"/>
              <a:pathLst>
                <a:path w="1399" h="1369" extrusionOk="0">
                  <a:moveTo>
                    <a:pt x="700" y="1"/>
                  </a:moveTo>
                  <a:cubicBezTo>
                    <a:pt x="335" y="1"/>
                    <a:pt x="1" y="305"/>
                    <a:pt x="1" y="700"/>
                  </a:cubicBezTo>
                  <a:cubicBezTo>
                    <a:pt x="1" y="1064"/>
                    <a:pt x="335" y="1368"/>
                    <a:pt x="700" y="1368"/>
                  </a:cubicBezTo>
                  <a:cubicBezTo>
                    <a:pt x="1095" y="1368"/>
                    <a:pt x="1399" y="1064"/>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7"/>
            <p:cNvSpPr/>
            <p:nvPr/>
          </p:nvSpPr>
          <p:spPr>
            <a:xfrm>
              <a:off x="2948650" y="312121"/>
              <a:ext cx="34975" cy="34225"/>
            </a:xfrm>
            <a:custGeom>
              <a:avLst/>
              <a:gdLst/>
              <a:ahLst/>
              <a:cxnLst/>
              <a:rect l="l" t="t" r="r" b="b"/>
              <a:pathLst>
                <a:path w="1399" h="1369" extrusionOk="0">
                  <a:moveTo>
                    <a:pt x="700" y="1"/>
                  </a:moveTo>
                  <a:cubicBezTo>
                    <a:pt x="335" y="1"/>
                    <a:pt x="0" y="305"/>
                    <a:pt x="0" y="700"/>
                  </a:cubicBezTo>
                  <a:cubicBezTo>
                    <a:pt x="0" y="1064"/>
                    <a:pt x="335" y="1368"/>
                    <a:pt x="700" y="1368"/>
                  </a:cubicBezTo>
                  <a:cubicBezTo>
                    <a:pt x="1095" y="1368"/>
                    <a:pt x="1399" y="1064"/>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7"/>
            <p:cNvSpPr/>
            <p:nvPr/>
          </p:nvSpPr>
          <p:spPr>
            <a:xfrm>
              <a:off x="3137875" y="312121"/>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7"/>
            <p:cNvSpPr/>
            <p:nvPr/>
          </p:nvSpPr>
          <p:spPr>
            <a:xfrm>
              <a:off x="863500" y="473971"/>
              <a:ext cx="33475" cy="34225"/>
            </a:xfrm>
            <a:custGeom>
              <a:avLst/>
              <a:gdLst/>
              <a:ahLst/>
              <a:cxnLst/>
              <a:rect l="l" t="t" r="r" b="b"/>
              <a:pathLst>
                <a:path w="1339" h="1369" extrusionOk="0">
                  <a:moveTo>
                    <a:pt x="669" y="1"/>
                  </a:moveTo>
                  <a:cubicBezTo>
                    <a:pt x="274" y="1"/>
                    <a:pt x="1" y="305"/>
                    <a:pt x="1" y="670"/>
                  </a:cubicBezTo>
                  <a:cubicBezTo>
                    <a:pt x="1" y="1065"/>
                    <a:pt x="274" y="1369"/>
                    <a:pt x="669" y="1369"/>
                  </a:cubicBezTo>
                  <a:cubicBezTo>
                    <a:pt x="1034" y="1369"/>
                    <a:pt x="1338" y="1065"/>
                    <a:pt x="1338" y="670"/>
                  </a:cubicBezTo>
                  <a:cubicBezTo>
                    <a:pt x="1338" y="305"/>
                    <a:pt x="103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7"/>
            <p:cNvSpPr/>
            <p:nvPr/>
          </p:nvSpPr>
          <p:spPr>
            <a:xfrm>
              <a:off x="1053475" y="473971"/>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7"/>
            <p:cNvSpPr/>
            <p:nvPr/>
          </p:nvSpPr>
          <p:spPr>
            <a:xfrm>
              <a:off x="1241925" y="473971"/>
              <a:ext cx="34225" cy="34225"/>
            </a:xfrm>
            <a:custGeom>
              <a:avLst/>
              <a:gdLst/>
              <a:ahLst/>
              <a:cxnLst/>
              <a:rect l="l" t="t" r="r" b="b"/>
              <a:pathLst>
                <a:path w="1369" h="1369" extrusionOk="0">
                  <a:moveTo>
                    <a:pt x="700" y="1"/>
                  </a:moveTo>
                  <a:cubicBezTo>
                    <a:pt x="365" y="1"/>
                    <a:pt x="1" y="305"/>
                    <a:pt x="1" y="670"/>
                  </a:cubicBezTo>
                  <a:cubicBezTo>
                    <a:pt x="1" y="1065"/>
                    <a:pt x="305" y="1369"/>
                    <a:pt x="700" y="1369"/>
                  </a:cubicBezTo>
                  <a:cubicBezTo>
                    <a:pt x="1065" y="1369"/>
                    <a:pt x="1369" y="1065"/>
                    <a:pt x="1369" y="670"/>
                  </a:cubicBezTo>
                  <a:cubicBezTo>
                    <a:pt x="1369"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7"/>
            <p:cNvSpPr/>
            <p:nvPr/>
          </p:nvSpPr>
          <p:spPr>
            <a:xfrm>
              <a:off x="1431900" y="473971"/>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7"/>
            <p:cNvSpPr/>
            <p:nvPr/>
          </p:nvSpPr>
          <p:spPr>
            <a:xfrm>
              <a:off x="1621875" y="473971"/>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7"/>
            <p:cNvSpPr/>
            <p:nvPr/>
          </p:nvSpPr>
          <p:spPr>
            <a:xfrm>
              <a:off x="1811100" y="473971"/>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7"/>
            <p:cNvSpPr/>
            <p:nvPr/>
          </p:nvSpPr>
          <p:spPr>
            <a:xfrm>
              <a:off x="2001075" y="473971"/>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7"/>
            <p:cNvSpPr/>
            <p:nvPr/>
          </p:nvSpPr>
          <p:spPr>
            <a:xfrm>
              <a:off x="2190275" y="473971"/>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7"/>
            <p:cNvSpPr/>
            <p:nvPr/>
          </p:nvSpPr>
          <p:spPr>
            <a:xfrm>
              <a:off x="2380250" y="473971"/>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7"/>
            <p:cNvSpPr/>
            <p:nvPr/>
          </p:nvSpPr>
          <p:spPr>
            <a:xfrm>
              <a:off x="2570225" y="473971"/>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7"/>
            <p:cNvSpPr/>
            <p:nvPr/>
          </p:nvSpPr>
          <p:spPr>
            <a:xfrm>
              <a:off x="2758675" y="473971"/>
              <a:ext cx="34975" cy="34225"/>
            </a:xfrm>
            <a:custGeom>
              <a:avLst/>
              <a:gdLst/>
              <a:ahLst/>
              <a:cxnLst/>
              <a:rect l="l" t="t" r="r" b="b"/>
              <a:pathLst>
                <a:path w="1399" h="1369" extrusionOk="0">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7"/>
            <p:cNvSpPr/>
            <p:nvPr/>
          </p:nvSpPr>
          <p:spPr>
            <a:xfrm>
              <a:off x="2948650" y="473971"/>
              <a:ext cx="34975" cy="34225"/>
            </a:xfrm>
            <a:custGeom>
              <a:avLst/>
              <a:gdLst/>
              <a:ahLst/>
              <a:cxnLst/>
              <a:rect l="l" t="t" r="r" b="b"/>
              <a:pathLst>
                <a:path w="1399" h="1369" extrusionOk="0">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7"/>
            <p:cNvSpPr/>
            <p:nvPr/>
          </p:nvSpPr>
          <p:spPr>
            <a:xfrm>
              <a:off x="3137875" y="473971"/>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7"/>
            <p:cNvSpPr/>
            <p:nvPr/>
          </p:nvSpPr>
          <p:spPr>
            <a:xfrm>
              <a:off x="863500" y="635071"/>
              <a:ext cx="33475" cy="34225"/>
            </a:xfrm>
            <a:custGeom>
              <a:avLst/>
              <a:gdLst/>
              <a:ahLst/>
              <a:cxnLst/>
              <a:rect l="l" t="t" r="r" b="b"/>
              <a:pathLst>
                <a:path w="1339" h="1369" extrusionOk="0">
                  <a:moveTo>
                    <a:pt x="669" y="1"/>
                  </a:moveTo>
                  <a:cubicBezTo>
                    <a:pt x="274" y="1"/>
                    <a:pt x="1" y="305"/>
                    <a:pt x="1" y="700"/>
                  </a:cubicBezTo>
                  <a:cubicBezTo>
                    <a:pt x="1" y="1065"/>
                    <a:pt x="274" y="1368"/>
                    <a:pt x="669" y="1368"/>
                  </a:cubicBezTo>
                  <a:cubicBezTo>
                    <a:pt x="1034" y="1368"/>
                    <a:pt x="1338" y="1065"/>
                    <a:pt x="1338" y="700"/>
                  </a:cubicBezTo>
                  <a:cubicBezTo>
                    <a:pt x="1338" y="305"/>
                    <a:pt x="103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7"/>
            <p:cNvSpPr/>
            <p:nvPr/>
          </p:nvSpPr>
          <p:spPr>
            <a:xfrm>
              <a:off x="1053475" y="635071"/>
              <a:ext cx="34225" cy="34225"/>
            </a:xfrm>
            <a:custGeom>
              <a:avLst/>
              <a:gdLst/>
              <a:ahLst/>
              <a:cxnLst/>
              <a:rect l="l" t="t" r="r" b="b"/>
              <a:pathLst>
                <a:path w="1369" h="1369" extrusionOk="0">
                  <a:moveTo>
                    <a:pt x="669" y="1"/>
                  </a:moveTo>
                  <a:cubicBezTo>
                    <a:pt x="305" y="1"/>
                    <a:pt x="1" y="305"/>
                    <a:pt x="1" y="700"/>
                  </a:cubicBezTo>
                  <a:cubicBezTo>
                    <a:pt x="1" y="1065"/>
                    <a:pt x="305" y="1368"/>
                    <a:pt x="669" y="1368"/>
                  </a:cubicBezTo>
                  <a:cubicBezTo>
                    <a:pt x="1064" y="1368"/>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7"/>
            <p:cNvSpPr/>
            <p:nvPr/>
          </p:nvSpPr>
          <p:spPr>
            <a:xfrm>
              <a:off x="1241925" y="635071"/>
              <a:ext cx="34225" cy="34225"/>
            </a:xfrm>
            <a:custGeom>
              <a:avLst/>
              <a:gdLst/>
              <a:ahLst/>
              <a:cxnLst/>
              <a:rect l="l" t="t" r="r" b="b"/>
              <a:pathLst>
                <a:path w="1369" h="1369" extrusionOk="0">
                  <a:moveTo>
                    <a:pt x="700" y="1"/>
                  </a:moveTo>
                  <a:cubicBezTo>
                    <a:pt x="365" y="1"/>
                    <a:pt x="1" y="305"/>
                    <a:pt x="1" y="700"/>
                  </a:cubicBezTo>
                  <a:cubicBezTo>
                    <a:pt x="1" y="1065"/>
                    <a:pt x="305" y="1368"/>
                    <a:pt x="700" y="1368"/>
                  </a:cubicBezTo>
                  <a:cubicBezTo>
                    <a:pt x="1065" y="1368"/>
                    <a:pt x="1369" y="1065"/>
                    <a:pt x="1369" y="700"/>
                  </a:cubicBezTo>
                  <a:cubicBezTo>
                    <a:pt x="1369"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7"/>
            <p:cNvSpPr/>
            <p:nvPr/>
          </p:nvSpPr>
          <p:spPr>
            <a:xfrm>
              <a:off x="1431900" y="635071"/>
              <a:ext cx="34225" cy="34225"/>
            </a:xfrm>
            <a:custGeom>
              <a:avLst/>
              <a:gdLst/>
              <a:ahLst/>
              <a:cxnLst/>
              <a:rect l="l" t="t" r="r" b="b"/>
              <a:pathLst>
                <a:path w="1369" h="1369" extrusionOk="0">
                  <a:moveTo>
                    <a:pt x="700" y="1"/>
                  </a:moveTo>
                  <a:cubicBezTo>
                    <a:pt x="305" y="1"/>
                    <a:pt x="1" y="305"/>
                    <a:pt x="1" y="700"/>
                  </a:cubicBezTo>
                  <a:cubicBezTo>
                    <a:pt x="1" y="1065"/>
                    <a:pt x="305" y="1368"/>
                    <a:pt x="700" y="1368"/>
                  </a:cubicBezTo>
                  <a:cubicBezTo>
                    <a:pt x="1065" y="1368"/>
                    <a:pt x="1368" y="1065"/>
                    <a:pt x="1368" y="70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7"/>
            <p:cNvSpPr/>
            <p:nvPr/>
          </p:nvSpPr>
          <p:spPr>
            <a:xfrm>
              <a:off x="1621875" y="635071"/>
              <a:ext cx="34225" cy="34225"/>
            </a:xfrm>
            <a:custGeom>
              <a:avLst/>
              <a:gdLst/>
              <a:ahLst/>
              <a:cxnLst/>
              <a:rect l="l" t="t" r="r" b="b"/>
              <a:pathLst>
                <a:path w="1369" h="1369" extrusionOk="0">
                  <a:moveTo>
                    <a:pt x="700" y="1"/>
                  </a:moveTo>
                  <a:cubicBezTo>
                    <a:pt x="305" y="1"/>
                    <a:pt x="1" y="305"/>
                    <a:pt x="1" y="700"/>
                  </a:cubicBezTo>
                  <a:cubicBezTo>
                    <a:pt x="1" y="1065"/>
                    <a:pt x="305" y="1368"/>
                    <a:pt x="700" y="1368"/>
                  </a:cubicBezTo>
                  <a:cubicBezTo>
                    <a:pt x="1064" y="1368"/>
                    <a:pt x="1368" y="1065"/>
                    <a:pt x="1368" y="70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7"/>
            <p:cNvSpPr/>
            <p:nvPr/>
          </p:nvSpPr>
          <p:spPr>
            <a:xfrm>
              <a:off x="1811100" y="635071"/>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7"/>
            <p:cNvSpPr/>
            <p:nvPr/>
          </p:nvSpPr>
          <p:spPr>
            <a:xfrm>
              <a:off x="2001075" y="635071"/>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7"/>
            <p:cNvSpPr/>
            <p:nvPr/>
          </p:nvSpPr>
          <p:spPr>
            <a:xfrm>
              <a:off x="2190275" y="635071"/>
              <a:ext cx="34225" cy="34225"/>
            </a:xfrm>
            <a:custGeom>
              <a:avLst/>
              <a:gdLst/>
              <a:ahLst/>
              <a:cxnLst/>
              <a:rect l="l" t="t" r="r" b="b"/>
              <a:pathLst>
                <a:path w="1369" h="1369" extrusionOk="0">
                  <a:moveTo>
                    <a:pt x="669" y="1"/>
                  </a:moveTo>
                  <a:cubicBezTo>
                    <a:pt x="305" y="1"/>
                    <a:pt x="1" y="305"/>
                    <a:pt x="1" y="700"/>
                  </a:cubicBezTo>
                  <a:cubicBezTo>
                    <a:pt x="1" y="1065"/>
                    <a:pt x="305" y="1368"/>
                    <a:pt x="669" y="1368"/>
                  </a:cubicBezTo>
                  <a:cubicBezTo>
                    <a:pt x="1064" y="1368"/>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7"/>
            <p:cNvSpPr/>
            <p:nvPr/>
          </p:nvSpPr>
          <p:spPr>
            <a:xfrm>
              <a:off x="2380250" y="635071"/>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7"/>
            <p:cNvSpPr/>
            <p:nvPr/>
          </p:nvSpPr>
          <p:spPr>
            <a:xfrm>
              <a:off x="2570225" y="635071"/>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7"/>
            <p:cNvSpPr/>
            <p:nvPr/>
          </p:nvSpPr>
          <p:spPr>
            <a:xfrm>
              <a:off x="2758675" y="635071"/>
              <a:ext cx="34975" cy="34225"/>
            </a:xfrm>
            <a:custGeom>
              <a:avLst/>
              <a:gdLst/>
              <a:ahLst/>
              <a:cxnLst/>
              <a:rect l="l" t="t" r="r" b="b"/>
              <a:pathLst>
                <a:path w="1399" h="1369" extrusionOk="0">
                  <a:moveTo>
                    <a:pt x="700" y="1"/>
                  </a:moveTo>
                  <a:cubicBezTo>
                    <a:pt x="335" y="1"/>
                    <a:pt x="1" y="305"/>
                    <a:pt x="1" y="700"/>
                  </a:cubicBezTo>
                  <a:cubicBezTo>
                    <a:pt x="1" y="1065"/>
                    <a:pt x="335" y="1368"/>
                    <a:pt x="700" y="1368"/>
                  </a:cubicBezTo>
                  <a:cubicBezTo>
                    <a:pt x="1095" y="1368"/>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7"/>
            <p:cNvSpPr/>
            <p:nvPr/>
          </p:nvSpPr>
          <p:spPr>
            <a:xfrm>
              <a:off x="2948650" y="635071"/>
              <a:ext cx="34975" cy="34225"/>
            </a:xfrm>
            <a:custGeom>
              <a:avLst/>
              <a:gdLst/>
              <a:ahLst/>
              <a:cxnLst/>
              <a:rect l="l" t="t" r="r" b="b"/>
              <a:pathLst>
                <a:path w="1399" h="1369" extrusionOk="0">
                  <a:moveTo>
                    <a:pt x="700" y="1"/>
                  </a:moveTo>
                  <a:cubicBezTo>
                    <a:pt x="335" y="1"/>
                    <a:pt x="0" y="305"/>
                    <a:pt x="0" y="700"/>
                  </a:cubicBezTo>
                  <a:cubicBezTo>
                    <a:pt x="0" y="1065"/>
                    <a:pt x="335" y="1368"/>
                    <a:pt x="700" y="1368"/>
                  </a:cubicBezTo>
                  <a:cubicBezTo>
                    <a:pt x="1095" y="1368"/>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7"/>
            <p:cNvSpPr/>
            <p:nvPr/>
          </p:nvSpPr>
          <p:spPr>
            <a:xfrm>
              <a:off x="3137875" y="635071"/>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7"/>
            <p:cNvSpPr/>
            <p:nvPr/>
          </p:nvSpPr>
          <p:spPr>
            <a:xfrm>
              <a:off x="863500" y="796921"/>
              <a:ext cx="33475" cy="34225"/>
            </a:xfrm>
            <a:custGeom>
              <a:avLst/>
              <a:gdLst/>
              <a:ahLst/>
              <a:cxnLst/>
              <a:rect l="l" t="t" r="r" b="b"/>
              <a:pathLst>
                <a:path w="1339" h="1369" extrusionOk="0">
                  <a:moveTo>
                    <a:pt x="669" y="1"/>
                  </a:moveTo>
                  <a:cubicBezTo>
                    <a:pt x="274" y="1"/>
                    <a:pt x="1" y="305"/>
                    <a:pt x="1" y="670"/>
                  </a:cubicBezTo>
                  <a:cubicBezTo>
                    <a:pt x="1" y="1065"/>
                    <a:pt x="274" y="1369"/>
                    <a:pt x="669" y="1369"/>
                  </a:cubicBezTo>
                  <a:cubicBezTo>
                    <a:pt x="1034" y="1369"/>
                    <a:pt x="1338" y="1065"/>
                    <a:pt x="1338" y="670"/>
                  </a:cubicBezTo>
                  <a:cubicBezTo>
                    <a:pt x="1338" y="305"/>
                    <a:pt x="103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7"/>
            <p:cNvSpPr/>
            <p:nvPr/>
          </p:nvSpPr>
          <p:spPr>
            <a:xfrm>
              <a:off x="1053475" y="796921"/>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7"/>
            <p:cNvSpPr/>
            <p:nvPr/>
          </p:nvSpPr>
          <p:spPr>
            <a:xfrm>
              <a:off x="1241925" y="796921"/>
              <a:ext cx="34225" cy="34225"/>
            </a:xfrm>
            <a:custGeom>
              <a:avLst/>
              <a:gdLst/>
              <a:ahLst/>
              <a:cxnLst/>
              <a:rect l="l" t="t" r="r" b="b"/>
              <a:pathLst>
                <a:path w="1369" h="1369" extrusionOk="0">
                  <a:moveTo>
                    <a:pt x="700" y="1"/>
                  </a:moveTo>
                  <a:cubicBezTo>
                    <a:pt x="365" y="1"/>
                    <a:pt x="1" y="305"/>
                    <a:pt x="1" y="670"/>
                  </a:cubicBezTo>
                  <a:cubicBezTo>
                    <a:pt x="1" y="1065"/>
                    <a:pt x="305" y="1369"/>
                    <a:pt x="700" y="1369"/>
                  </a:cubicBezTo>
                  <a:cubicBezTo>
                    <a:pt x="1065" y="1369"/>
                    <a:pt x="1369" y="1065"/>
                    <a:pt x="1369" y="670"/>
                  </a:cubicBezTo>
                  <a:cubicBezTo>
                    <a:pt x="1369"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7"/>
            <p:cNvSpPr/>
            <p:nvPr/>
          </p:nvSpPr>
          <p:spPr>
            <a:xfrm>
              <a:off x="1431900" y="796921"/>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7"/>
            <p:cNvSpPr/>
            <p:nvPr/>
          </p:nvSpPr>
          <p:spPr>
            <a:xfrm>
              <a:off x="1621875" y="796921"/>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7"/>
            <p:cNvSpPr/>
            <p:nvPr/>
          </p:nvSpPr>
          <p:spPr>
            <a:xfrm>
              <a:off x="1811100" y="796921"/>
              <a:ext cx="34200" cy="34225"/>
            </a:xfrm>
            <a:custGeom>
              <a:avLst/>
              <a:gdLst/>
              <a:ahLst/>
              <a:cxnLst/>
              <a:rect l="l" t="t" r="r" b="b"/>
              <a:pathLst>
                <a:path w="1368"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7"/>
            <p:cNvSpPr/>
            <p:nvPr/>
          </p:nvSpPr>
          <p:spPr>
            <a:xfrm>
              <a:off x="2001075" y="796921"/>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7"/>
            <p:cNvSpPr/>
            <p:nvPr/>
          </p:nvSpPr>
          <p:spPr>
            <a:xfrm>
              <a:off x="2190275" y="796921"/>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7"/>
            <p:cNvSpPr/>
            <p:nvPr/>
          </p:nvSpPr>
          <p:spPr>
            <a:xfrm>
              <a:off x="2380250" y="796921"/>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7"/>
            <p:cNvSpPr/>
            <p:nvPr/>
          </p:nvSpPr>
          <p:spPr>
            <a:xfrm>
              <a:off x="2570225" y="796921"/>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7"/>
            <p:cNvSpPr/>
            <p:nvPr/>
          </p:nvSpPr>
          <p:spPr>
            <a:xfrm>
              <a:off x="2758675" y="796921"/>
              <a:ext cx="34975" cy="34225"/>
            </a:xfrm>
            <a:custGeom>
              <a:avLst/>
              <a:gdLst/>
              <a:ahLst/>
              <a:cxnLst/>
              <a:rect l="l" t="t" r="r" b="b"/>
              <a:pathLst>
                <a:path w="1399" h="1369" extrusionOk="0">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7"/>
            <p:cNvSpPr/>
            <p:nvPr/>
          </p:nvSpPr>
          <p:spPr>
            <a:xfrm>
              <a:off x="2948650" y="796921"/>
              <a:ext cx="34975" cy="34225"/>
            </a:xfrm>
            <a:custGeom>
              <a:avLst/>
              <a:gdLst/>
              <a:ahLst/>
              <a:cxnLst/>
              <a:rect l="l" t="t" r="r" b="b"/>
              <a:pathLst>
                <a:path w="1399" h="1369" extrusionOk="0">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7"/>
            <p:cNvSpPr/>
            <p:nvPr/>
          </p:nvSpPr>
          <p:spPr>
            <a:xfrm>
              <a:off x="3137875" y="796921"/>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7"/>
            <p:cNvSpPr/>
            <p:nvPr/>
          </p:nvSpPr>
          <p:spPr>
            <a:xfrm>
              <a:off x="863500" y="958021"/>
              <a:ext cx="33475" cy="34225"/>
            </a:xfrm>
            <a:custGeom>
              <a:avLst/>
              <a:gdLst/>
              <a:ahLst/>
              <a:cxnLst/>
              <a:rect l="l" t="t" r="r" b="b"/>
              <a:pathLst>
                <a:path w="1339" h="1369" extrusionOk="0">
                  <a:moveTo>
                    <a:pt x="669" y="1"/>
                  </a:moveTo>
                  <a:cubicBezTo>
                    <a:pt x="274" y="1"/>
                    <a:pt x="1" y="305"/>
                    <a:pt x="1" y="700"/>
                  </a:cubicBezTo>
                  <a:cubicBezTo>
                    <a:pt x="1" y="1065"/>
                    <a:pt x="274" y="1369"/>
                    <a:pt x="669" y="1369"/>
                  </a:cubicBezTo>
                  <a:cubicBezTo>
                    <a:pt x="1034" y="1369"/>
                    <a:pt x="1338" y="1065"/>
                    <a:pt x="1338" y="700"/>
                  </a:cubicBezTo>
                  <a:cubicBezTo>
                    <a:pt x="1338" y="305"/>
                    <a:pt x="103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7"/>
            <p:cNvSpPr/>
            <p:nvPr/>
          </p:nvSpPr>
          <p:spPr>
            <a:xfrm>
              <a:off x="1053475" y="958021"/>
              <a:ext cx="34225" cy="34225"/>
            </a:xfrm>
            <a:custGeom>
              <a:avLst/>
              <a:gdLst/>
              <a:ahLst/>
              <a:cxnLst/>
              <a:rect l="l" t="t" r="r" b="b"/>
              <a:pathLst>
                <a:path w="1369" h="1369" extrusionOk="0">
                  <a:moveTo>
                    <a:pt x="669" y="1"/>
                  </a:moveTo>
                  <a:cubicBezTo>
                    <a:pt x="305" y="1"/>
                    <a:pt x="1" y="305"/>
                    <a:pt x="1" y="700"/>
                  </a:cubicBezTo>
                  <a:cubicBezTo>
                    <a:pt x="1" y="1065"/>
                    <a:pt x="305" y="1369"/>
                    <a:pt x="669" y="1369"/>
                  </a:cubicBezTo>
                  <a:cubicBezTo>
                    <a:pt x="1064" y="1369"/>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7"/>
            <p:cNvSpPr/>
            <p:nvPr/>
          </p:nvSpPr>
          <p:spPr>
            <a:xfrm>
              <a:off x="1241925" y="958021"/>
              <a:ext cx="34225" cy="34225"/>
            </a:xfrm>
            <a:custGeom>
              <a:avLst/>
              <a:gdLst/>
              <a:ahLst/>
              <a:cxnLst/>
              <a:rect l="l" t="t" r="r" b="b"/>
              <a:pathLst>
                <a:path w="1369" h="1369" extrusionOk="0">
                  <a:moveTo>
                    <a:pt x="700" y="1"/>
                  </a:moveTo>
                  <a:cubicBezTo>
                    <a:pt x="365" y="1"/>
                    <a:pt x="1" y="305"/>
                    <a:pt x="1" y="700"/>
                  </a:cubicBezTo>
                  <a:cubicBezTo>
                    <a:pt x="1" y="1065"/>
                    <a:pt x="305" y="1369"/>
                    <a:pt x="700" y="1369"/>
                  </a:cubicBezTo>
                  <a:cubicBezTo>
                    <a:pt x="1065" y="1369"/>
                    <a:pt x="1369" y="1065"/>
                    <a:pt x="1369" y="700"/>
                  </a:cubicBezTo>
                  <a:cubicBezTo>
                    <a:pt x="1369"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7"/>
            <p:cNvSpPr/>
            <p:nvPr/>
          </p:nvSpPr>
          <p:spPr>
            <a:xfrm>
              <a:off x="1431900" y="958021"/>
              <a:ext cx="34225" cy="34225"/>
            </a:xfrm>
            <a:custGeom>
              <a:avLst/>
              <a:gdLst/>
              <a:ahLst/>
              <a:cxnLst/>
              <a:rect l="l" t="t" r="r" b="b"/>
              <a:pathLst>
                <a:path w="1369" h="1369" extrusionOk="0">
                  <a:moveTo>
                    <a:pt x="700" y="1"/>
                  </a:moveTo>
                  <a:cubicBezTo>
                    <a:pt x="305" y="1"/>
                    <a:pt x="1" y="305"/>
                    <a:pt x="1" y="700"/>
                  </a:cubicBezTo>
                  <a:cubicBezTo>
                    <a:pt x="1" y="1065"/>
                    <a:pt x="305" y="1369"/>
                    <a:pt x="700" y="1369"/>
                  </a:cubicBezTo>
                  <a:cubicBezTo>
                    <a:pt x="1065" y="1369"/>
                    <a:pt x="1368" y="1065"/>
                    <a:pt x="1368" y="700"/>
                  </a:cubicBezTo>
                  <a:cubicBezTo>
                    <a:pt x="1368" y="305"/>
                    <a:pt x="106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7"/>
            <p:cNvSpPr/>
            <p:nvPr/>
          </p:nvSpPr>
          <p:spPr>
            <a:xfrm>
              <a:off x="1621875" y="958021"/>
              <a:ext cx="34225" cy="34225"/>
            </a:xfrm>
            <a:custGeom>
              <a:avLst/>
              <a:gdLst/>
              <a:ahLst/>
              <a:cxnLst/>
              <a:rect l="l" t="t" r="r" b="b"/>
              <a:pathLst>
                <a:path w="1369" h="1369" extrusionOk="0">
                  <a:moveTo>
                    <a:pt x="700" y="1"/>
                  </a:moveTo>
                  <a:cubicBezTo>
                    <a:pt x="305" y="1"/>
                    <a:pt x="1" y="305"/>
                    <a:pt x="1" y="700"/>
                  </a:cubicBezTo>
                  <a:cubicBezTo>
                    <a:pt x="1" y="1065"/>
                    <a:pt x="305" y="1369"/>
                    <a:pt x="700" y="1369"/>
                  </a:cubicBezTo>
                  <a:cubicBezTo>
                    <a:pt x="1064" y="1369"/>
                    <a:pt x="1368" y="1065"/>
                    <a:pt x="1368" y="700"/>
                  </a:cubicBezTo>
                  <a:cubicBezTo>
                    <a:pt x="1368" y="305"/>
                    <a:pt x="1064"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7"/>
            <p:cNvSpPr/>
            <p:nvPr/>
          </p:nvSpPr>
          <p:spPr>
            <a:xfrm>
              <a:off x="1811100" y="958021"/>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7"/>
            <p:cNvSpPr/>
            <p:nvPr/>
          </p:nvSpPr>
          <p:spPr>
            <a:xfrm>
              <a:off x="2001075" y="958021"/>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7"/>
            <p:cNvSpPr/>
            <p:nvPr/>
          </p:nvSpPr>
          <p:spPr>
            <a:xfrm>
              <a:off x="2190275" y="958021"/>
              <a:ext cx="34225" cy="34225"/>
            </a:xfrm>
            <a:custGeom>
              <a:avLst/>
              <a:gdLst/>
              <a:ahLst/>
              <a:cxnLst/>
              <a:rect l="l" t="t" r="r" b="b"/>
              <a:pathLst>
                <a:path w="1369" h="1369" extrusionOk="0">
                  <a:moveTo>
                    <a:pt x="669" y="1"/>
                  </a:moveTo>
                  <a:cubicBezTo>
                    <a:pt x="305" y="1"/>
                    <a:pt x="1" y="305"/>
                    <a:pt x="1" y="700"/>
                  </a:cubicBezTo>
                  <a:cubicBezTo>
                    <a:pt x="1" y="1065"/>
                    <a:pt x="305" y="1369"/>
                    <a:pt x="669" y="1369"/>
                  </a:cubicBezTo>
                  <a:cubicBezTo>
                    <a:pt x="1064" y="1369"/>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7"/>
            <p:cNvSpPr/>
            <p:nvPr/>
          </p:nvSpPr>
          <p:spPr>
            <a:xfrm>
              <a:off x="2380250" y="958021"/>
              <a:ext cx="34225" cy="34225"/>
            </a:xfrm>
            <a:custGeom>
              <a:avLst/>
              <a:gdLst/>
              <a:ahLst/>
              <a:cxnLst/>
              <a:rect l="l" t="t" r="r" b="b"/>
              <a:pathLst>
                <a:path w="1369" h="1369" extrusionOk="0">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7"/>
            <p:cNvSpPr/>
            <p:nvPr/>
          </p:nvSpPr>
          <p:spPr>
            <a:xfrm>
              <a:off x="2570225" y="958021"/>
              <a:ext cx="34225" cy="34225"/>
            </a:xfrm>
            <a:custGeom>
              <a:avLst/>
              <a:gdLst/>
              <a:ahLst/>
              <a:cxnLst/>
              <a:rect l="l" t="t" r="r" b="b"/>
              <a:pathLst>
                <a:path w="1369" h="1369" extrusionOk="0">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7"/>
            <p:cNvSpPr/>
            <p:nvPr/>
          </p:nvSpPr>
          <p:spPr>
            <a:xfrm>
              <a:off x="2758675" y="958021"/>
              <a:ext cx="34975" cy="34225"/>
            </a:xfrm>
            <a:custGeom>
              <a:avLst/>
              <a:gdLst/>
              <a:ahLst/>
              <a:cxnLst/>
              <a:rect l="l" t="t" r="r" b="b"/>
              <a:pathLst>
                <a:path w="1399" h="1369" extrusionOk="0">
                  <a:moveTo>
                    <a:pt x="700" y="1"/>
                  </a:moveTo>
                  <a:cubicBezTo>
                    <a:pt x="335" y="1"/>
                    <a:pt x="1" y="305"/>
                    <a:pt x="1" y="700"/>
                  </a:cubicBezTo>
                  <a:cubicBezTo>
                    <a:pt x="1" y="1065"/>
                    <a:pt x="335" y="1369"/>
                    <a:pt x="700" y="1369"/>
                  </a:cubicBezTo>
                  <a:cubicBezTo>
                    <a:pt x="1095" y="1369"/>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7"/>
            <p:cNvSpPr/>
            <p:nvPr/>
          </p:nvSpPr>
          <p:spPr>
            <a:xfrm>
              <a:off x="2948650" y="958021"/>
              <a:ext cx="34975" cy="34225"/>
            </a:xfrm>
            <a:custGeom>
              <a:avLst/>
              <a:gdLst/>
              <a:ahLst/>
              <a:cxnLst/>
              <a:rect l="l" t="t" r="r" b="b"/>
              <a:pathLst>
                <a:path w="1399" h="1369" extrusionOk="0">
                  <a:moveTo>
                    <a:pt x="700" y="1"/>
                  </a:moveTo>
                  <a:cubicBezTo>
                    <a:pt x="335" y="1"/>
                    <a:pt x="0" y="305"/>
                    <a:pt x="0" y="700"/>
                  </a:cubicBezTo>
                  <a:cubicBezTo>
                    <a:pt x="0" y="1065"/>
                    <a:pt x="335" y="1369"/>
                    <a:pt x="700" y="1369"/>
                  </a:cubicBezTo>
                  <a:cubicBezTo>
                    <a:pt x="1095" y="1369"/>
                    <a:pt x="1399" y="1065"/>
                    <a:pt x="1399" y="700"/>
                  </a:cubicBezTo>
                  <a:cubicBezTo>
                    <a:pt x="1399" y="305"/>
                    <a:pt x="1095" y="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7"/>
            <p:cNvSpPr/>
            <p:nvPr/>
          </p:nvSpPr>
          <p:spPr>
            <a:xfrm>
              <a:off x="3137875" y="958021"/>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7" name="Google Shape;1047;p17"/>
          <p:cNvSpPr/>
          <p:nvPr/>
        </p:nvSpPr>
        <p:spPr>
          <a:xfrm flipH="1">
            <a:off x="7839890" y="4122771"/>
            <a:ext cx="882275" cy="882250"/>
          </a:xfrm>
          <a:custGeom>
            <a:avLst/>
            <a:gdLst/>
            <a:ahLst/>
            <a:cxnLst/>
            <a:rect l="l" t="t" r="r" b="b"/>
            <a:pathLst>
              <a:path w="35291" h="35290" extrusionOk="0">
                <a:moveTo>
                  <a:pt x="11521" y="1338"/>
                </a:moveTo>
                <a:lnTo>
                  <a:pt x="11521" y="3405"/>
                </a:lnTo>
                <a:lnTo>
                  <a:pt x="761" y="14165"/>
                </a:lnTo>
                <a:lnTo>
                  <a:pt x="761" y="12067"/>
                </a:lnTo>
                <a:lnTo>
                  <a:pt x="11521" y="1338"/>
                </a:lnTo>
                <a:close/>
                <a:moveTo>
                  <a:pt x="11521" y="3678"/>
                </a:moveTo>
                <a:lnTo>
                  <a:pt x="11521" y="6292"/>
                </a:lnTo>
                <a:lnTo>
                  <a:pt x="761" y="17052"/>
                </a:lnTo>
                <a:lnTo>
                  <a:pt x="761" y="14438"/>
                </a:lnTo>
                <a:lnTo>
                  <a:pt x="11521" y="3678"/>
                </a:lnTo>
                <a:close/>
                <a:moveTo>
                  <a:pt x="11521" y="6566"/>
                </a:moveTo>
                <a:lnTo>
                  <a:pt x="11521" y="9180"/>
                </a:lnTo>
                <a:lnTo>
                  <a:pt x="761" y="19940"/>
                </a:lnTo>
                <a:lnTo>
                  <a:pt x="761" y="17326"/>
                </a:lnTo>
                <a:lnTo>
                  <a:pt x="11521" y="6566"/>
                </a:lnTo>
                <a:close/>
                <a:moveTo>
                  <a:pt x="11521" y="9453"/>
                </a:moveTo>
                <a:lnTo>
                  <a:pt x="11521" y="12067"/>
                </a:lnTo>
                <a:lnTo>
                  <a:pt x="761" y="22827"/>
                </a:lnTo>
                <a:lnTo>
                  <a:pt x="761" y="20213"/>
                </a:lnTo>
                <a:lnTo>
                  <a:pt x="11521" y="9453"/>
                </a:lnTo>
                <a:close/>
                <a:moveTo>
                  <a:pt x="34530" y="760"/>
                </a:moveTo>
                <a:lnTo>
                  <a:pt x="34530" y="23010"/>
                </a:lnTo>
                <a:lnTo>
                  <a:pt x="12280" y="23010"/>
                </a:lnTo>
                <a:lnTo>
                  <a:pt x="12280" y="760"/>
                </a:lnTo>
                <a:close/>
                <a:moveTo>
                  <a:pt x="11521" y="12341"/>
                </a:moveTo>
                <a:lnTo>
                  <a:pt x="11521" y="14955"/>
                </a:lnTo>
                <a:lnTo>
                  <a:pt x="761" y="25715"/>
                </a:lnTo>
                <a:lnTo>
                  <a:pt x="761" y="23101"/>
                </a:lnTo>
                <a:lnTo>
                  <a:pt x="11521" y="12341"/>
                </a:lnTo>
                <a:close/>
                <a:moveTo>
                  <a:pt x="11521" y="15229"/>
                </a:moveTo>
                <a:lnTo>
                  <a:pt x="11521" y="17843"/>
                </a:lnTo>
                <a:lnTo>
                  <a:pt x="761" y="28603"/>
                </a:lnTo>
                <a:lnTo>
                  <a:pt x="761" y="25989"/>
                </a:lnTo>
                <a:lnTo>
                  <a:pt x="11521" y="15229"/>
                </a:lnTo>
                <a:close/>
                <a:moveTo>
                  <a:pt x="11521" y="18146"/>
                </a:moveTo>
                <a:lnTo>
                  <a:pt x="11521" y="20791"/>
                </a:lnTo>
                <a:lnTo>
                  <a:pt x="761" y="31521"/>
                </a:lnTo>
                <a:lnTo>
                  <a:pt x="761" y="28907"/>
                </a:lnTo>
                <a:lnTo>
                  <a:pt x="11521" y="18146"/>
                </a:lnTo>
                <a:close/>
                <a:moveTo>
                  <a:pt x="11521" y="21034"/>
                </a:moveTo>
                <a:lnTo>
                  <a:pt x="11521" y="23253"/>
                </a:lnTo>
                <a:lnTo>
                  <a:pt x="761" y="34013"/>
                </a:lnTo>
                <a:lnTo>
                  <a:pt x="761" y="31794"/>
                </a:lnTo>
                <a:lnTo>
                  <a:pt x="11521" y="21034"/>
                </a:lnTo>
                <a:close/>
                <a:moveTo>
                  <a:pt x="14287" y="23770"/>
                </a:moveTo>
                <a:lnTo>
                  <a:pt x="3527" y="34530"/>
                </a:lnTo>
                <a:lnTo>
                  <a:pt x="1338" y="34530"/>
                </a:lnTo>
                <a:lnTo>
                  <a:pt x="12098" y="23770"/>
                </a:lnTo>
                <a:close/>
                <a:moveTo>
                  <a:pt x="17174" y="23770"/>
                </a:moveTo>
                <a:lnTo>
                  <a:pt x="6414" y="34530"/>
                </a:lnTo>
                <a:lnTo>
                  <a:pt x="3800" y="34530"/>
                </a:lnTo>
                <a:lnTo>
                  <a:pt x="14560" y="23770"/>
                </a:lnTo>
                <a:close/>
                <a:moveTo>
                  <a:pt x="20062" y="23770"/>
                </a:moveTo>
                <a:lnTo>
                  <a:pt x="9302" y="34530"/>
                </a:lnTo>
                <a:lnTo>
                  <a:pt x="6688" y="34530"/>
                </a:lnTo>
                <a:lnTo>
                  <a:pt x="17448" y="23770"/>
                </a:lnTo>
                <a:close/>
                <a:moveTo>
                  <a:pt x="22949" y="23770"/>
                </a:moveTo>
                <a:lnTo>
                  <a:pt x="12189" y="34530"/>
                </a:lnTo>
                <a:lnTo>
                  <a:pt x="9575" y="34530"/>
                </a:lnTo>
                <a:lnTo>
                  <a:pt x="20335" y="23770"/>
                </a:lnTo>
                <a:close/>
                <a:moveTo>
                  <a:pt x="25837" y="23770"/>
                </a:moveTo>
                <a:lnTo>
                  <a:pt x="15077" y="34530"/>
                </a:lnTo>
                <a:lnTo>
                  <a:pt x="12463" y="34530"/>
                </a:lnTo>
                <a:lnTo>
                  <a:pt x="23223" y="23770"/>
                </a:lnTo>
                <a:close/>
                <a:moveTo>
                  <a:pt x="28725" y="23770"/>
                </a:moveTo>
                <a:lnTo>
                  <a:pt x="17964" y="34530"/>
                </a:lnTo>
                <a:lnTo>
                  <a:pt x="15350" y="34530"/>
                </a:lnTo>
                <a:lnTo>
                  <a:pt x="26111" y="23770"/>
                </a:lnTo>
                <a:close/>
                <a:moveTo>
                  <a:pt x="31612" y="23770"/>
                </a:moveTo>
                <a:lnTo>
                  <a:pt x="20852" y="34530"/>
                </a:lnTo>
                <a:lnTo>
                  <a:pt x="18238" y="34530"/>
                </a:lnTo>
                <a:lnTo>
                  <a:pt x="28998" y="23770"/>
                </a:lnTo>
                <a:close/>
                <a:moveTo>
                  <a:pt x="34013" y="23770"/>
                </a:moveTo>
                <a:lnTo>
                  <a:pt x="23253" y="34530"/>
                </a:lnTo>
                <a:lnTo>
                  <a:pt x="21095" y="34530"/>
                </a:lnTo>
                <a:lnTo>
                  <a:pt x="31855" y="23770"/>
                </a:lnTo>
                <a:close/>
                <a:moveTo>
                  <a:pt x="11885" y="0"/>
                </a:moveTo>
                <a:cubicBezTo>
                  <a:pt x="11855" y="0"/>
                  <a:pt x="11794" y="0"/>
                  <a:pt x="11733" y="31"/>
                </a:cubicBezTo>
                <a:cubicBezTo>
                  <a:pt x="11703" y="61"/>
                  <a:pt x="11673" y="61"/>
                  <a:pt x="11642" y="122"/>
                </a:cubicBezTo>
                <a:lnTo>
                  <a:pt x="122" y="11611"/>
                </a:lnTo>
                <a:cubicBezTo>
                  <a:pt x="31" y="11703"/>
                  <a:pt x="1" y="11763"/>
                  <a:pt x="1" y="11885"/>
                </a:cubicBezTo>
                <a:lnTo>
                  <a:pt x="1" y="34925"/>
                </a:lnTo>
                <a:cubicBezTo>
                  <a:pt x="1" y="34955"/>
                  <a:pt x="1" y="35016"/>
                  <a:pt x="31" y="35077"/>
                </a:cubicBezTo>
                <a:cubicBezTo>
                  <a:pt x="92" y="35138"/>
                  <a:pt x="153" y="35229"/>
                  <a:pt x="244" y="35259"/>
                </a:cubicBezTo>
                <a:cubicBezTo>
                  <a:pt x="274" y="35290"/>
                  <a:pt x="335" y="35290"/>
                  <a:pt x="396" y="35290"/>
                </a:cubicBezTo>
                <a:lnTo>
                  <a:pt x="23405" y="35290"/>
                </a:lnTo>
                <a:cubicBezTo>
                  <a:pt x="23527" y="35290"/>
                  <a:pt x="23588" y="35259"/>
                  <a:pt x="23679" y="35168"/>
                </a:cubicBezTo>
                <a:lnTo>
                  <a:pt x="35199" y="23678"/>
                </a:lnTo>
                <a:cubicBezTo>
                  <a:pt x="35229" y="23618"/>
                  <a:pt x="35260" y="23587"/>
                  <a:pt x="35260" y="23557"/>
                </a:cubicBezTo>
                <a:cubicBezTo>
                  <a:pt x="35290" y="23527"/>
                  <a:pt x="35290" y="23435"/>
                  <a:pt x="35290" y="23405"/>
                </a:cubicBezTo>
                <a:lnTo>
                  <a:pt x="35290" y="365"/>
                </a:lnTo>
                <a:cubicBezTo>
                  <a:pt x="35290" y="152"/>
                  <a:pt x="35138" y="0"/>
                  <a:pt x="349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8" name="Google Shape;1048;p17"/>
          <p:cNvGrpSpPr/>
          <p:nvPr/>
        </p:nvGrpSpPr>
        <p:grpSpPr>
          <a:xfrm>
            <a:off x="6706200" y="4393755"/>
            <a:ext cx="1067675" cy="202925"/>
            <a:chOff x="7335075" y="4335750"/>
            <a:chExt cx="1067675" cy="202925"/>
          </a:xfrm>
        </p:grpSpPr>
        <p:sp>
          <p:nvSpPr>
            <p:cNvPr id="1049" name="Google Shape;1049;p17"/>
            <p:cNvSpPr/>
            <p:nvPr/>
          </p:nvSpPr>
          <p:spPr>
            <a:xfrm>
              <a:off x="8376125" y="4335750"/>
              <a:ext cx="26625" cy="26625"/>
            </a:xfrm>
            <a:custGeom>
              <a:avLst/>
              <a:gdLst/>
              <a:ahLst/>
              <a:cxnLst/>
              <a:rect l="l" t="t" r="r" b="b"/>
              <a:pathLst>
                <a:path w="1065" h="1065" extrusionOk="0">
                  <a:moveTo>
                    <a:pt x="517" y="1"/>
                  </a:moveTo>
                  <a:cubicBezTo>
                    <a:pt x="213" y="1"/>
                    <a:pt x="1" y="244"/>
                    <a:pt x="1" y="548"/>
                  </a:cubicBezTo>
                  <a:cubicBezTo>
                    <a:pt x="1" y="821"/>
                    <a:pt x="213" y="1064"/>
                    <a:pt x="517" y="1064"/>
                  </a:cubicBezTo>
                  <a:cubicBezTo>
                    <a:pt x="821" y="1064"/>
                    <a:pt x="1064" y="821"/>
                    <a:pt x="1064" y="548"/>
                  </a:cubicBezTo>
                  <a:cubicBezTo>
                    <a:pt x="1064" y="244"/>
                    <a:pt x="821"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7"/>
            <p:cNvSpPr/>
            <p:nvPr/>
          </p:nvSpPr>
          <p:spPr>
            <a:xfrm>
              <a:off x="8376125" y="4512050"/>
              <a:ext cx="26625" cy="26625"/>
            </a:xfrm>
            <a:custGeom>
              <a:avLst/>
              <a:gdLst/>
              <a:ahLst/>
              <a:cxnLst/>
              <a:rect l="l" t="t" r="r" b="b"/>
              <a:pathLst>
                <a:path w="1065" h="1065" extrusionOk="0">
                  <a:moveTo>
                    <a:pt x="517" y="0"/>
                  </a:moveTo>
                  <a:cubicBezTo>
                    <a:pt x="213" y="0"/>
                    <a:pt x="1" y="213"/>
                    <a:pt x="1" y="517"/>
                  </a:cubicBezTo>
                  <a:cubicBezTo>
                    <a:pt x="1" y="821"/>
                    <a:pt x="213" y="1064"/>
                    <a:pt x="517" y="1064"/>
                  </a:cubicBezTo>
                  <a:cubicBezTo>
                    <a:pt x="821" y="1064"/>
                    <a:pt x="1064" y="821"/>
                    <a:pt x="1064" y="517"/>
                  </a:cubicBezTo>
                  <a:cubicBezTo>
                    <a:pt x="1064" y="213"/>
                    <a:pt x="821" y="0"/>
                    <a:pt x="5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7"/>
            <p:cNvSpPr/>
            <p:nvPr/>
          </p:nvSpPr>
          <p:spPr>
            <a:xfrm>
              <a:off x="8202125" y="4335750"/>
              <a:ext cx="26600" cy="26625"/>
            </a:xfrm>
            <a:custGeom>
              <a:avLst/>
              <a:gdLst/>
              <a:ahLst/>
              <a:cxnLst/>
              <a:rect l="l" t="t" r="r" b="b"/>
              <a:pathLst>
                <a:path w="1064" h="1065" extrusionOk="0">
                  <a:moveTo>
                    <a:pt x="517" y="1"/>
                  </a:moveTo>
                  <a:cubicBezTo>
                    <a:pt x="243" y="1"/>
                    <a:pt x="0" y="244"/>
                    <a:pt x="0" y="548"/>
                  </a:cubicBezTo>
                  <a:cubicBezTo>
                    <a:pt x="0" y="821"/>
                    <a:pt x="243" y="1064"/>
                    <a:pt x="517" y="1064"/>
                  </a:cubicBezTo>
                  <a:cubicBezTo>
                    <a:pt x="821" y="1064"/>
                    <a:pt x="1064" y="821"/>
                    <a:pt x="1064" y="548"/>
                  </a:cubicBezTo>
                  <a:cubicBezTo>
                    <a:pt x="1064" y="244"/>
                    <a:pt x="821"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7"/>
            <p:cNvSpPr/>
            <p:nvPr/>
          </p:nvSpPr>
          <p:spPr>
            <a:xfrm>
              <a:off x="8202125" y="4512050"/>
              <a:ext cx="26600" cy="26625"/>
            </a:xfrm>
            <a:custGeom>
              <a:avLst/>
              <a:gdLst/>
              <a:ahLst/>
              <a:cxnLst/>
              <a:rect l="l" t="t" r="r" b="b"/>
              <a:pathLst>
                <a:path w="1064" h="1065" extrusionOk="0">
                  <a:moveTo>
                    <a:pt x="517" y="0"/>
                  </a:moveTo>
                  <a:cubicBezTo>
                    <a:pt x="243" y="0"/>
                    <a:pt x="0" y="213"/>
                    <a:pt x="0" y="517"/>
                  </a:cubicBezTo>
                  <a:cubicBezTo>
                    <a:pt x="0" y="821"/>
                    <a:pt x="243" y="1064"/>
                    <a:pt x="517" y="1064"/>
                  </a:cubicBezTo>
                  <a:cubicBezTo>
                    <a:pt x="821" y="1064"/>
                    <a:pt x="1064" y="821"/>
                    <a:pt x="1064" y="517"/>
                  </a:cubicBezTo>
                  <a:cubicBezTo>
                    <a:pt x="1064" y="213"/>
                    <a:pt x="821" y="0"/>
                    <a:pt x="5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7"/>
            <p:cNvSpPr/>
            <p:nvPr/>
          </p:nvSpPr>
          <p:spPr>
            <a:xfrm>
              <a:off x="8028850" y="4335750"/>
              <a:ext cx="26625" cy="26625"/>
            </a:xfrm>
            <a:custGeom>
              <a:avLst/>
              <a:gdLst/>
              <a:ahLst/>
              <a:cxnLst/>
              <a:rect l="l" t="t" r="r" b="b"/>
              <a:pathLst>
                <a:path w="1065" h="1065" extrusionOk="0">
                  <a:moveTo>
                    <a:pt x="548" y="1"/>
                  </a:moveTo>
                  <a:cubicBezTo>
                    <a:pt x="244" y="1"/>
                    <a:pt x="1" y="244"/>
                    <a:pt x="1" y="548"/>
                  </a:cubicBezTo>
                  <a:cubicBezTo>
                    <a:pt x="1" y="821"/>
                    <a:pt x="244" y="1064"/>
                    <a:pt x="548" y="1064"/>
                  </a:cubicBezTo>
                  <a:cubicBezTo>
                    <a:pt x="821" y="1064"/>
                    <a:pt x="1065" y="821"/>
                    <a:pt x="1065" y="548"/>
                  </a:cubicBezTo>
                  <a:cubicBezTo>
                    <a:pt x="1065" y="244"/>
                    <a:pt x="821" y="1"/>
                    <a:pt x="5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7"/>
            <p:cNvSpPr/>
            <p:nvPr/>
          </p:nvSpPr>
          <p:spPr>
            <a:xfrm>
              <a:off x="8028850" y="4512050"/>
              <a:ext cx="26625" cy="26625"/>
            </a:xfrm>
            <a:custGeom>
              <a:avLst/>
              <a:gdLst/>
              <a:ahLst/>
              <a:cxnLst/>
              <a:rect l="l" t="t" r="r" b="b"/>
              <a:pathLst>
                <a:path w="1065" h="1065" extrusionOk="0">
                  <a:moveTo>
                    <a:pt x="548" y="0"/>
                  </a:moveTo>
                  <a:cubicBezTo>
                    <a:pt x="244" y="0"/>
                    <a:pt x="1" y="213"/>
                    <a:pt x="1" y="517"/>
                  </a:cubicBezTo>
                  <a:cubicBezTo>
                    <a:pt x="1" y="821"/>
                    <a:pt x="244" y="1064"/>
                    <a:pt x="548" y="1064"/>
                  </a:cubicBezTo>
                  <a:cubicBezTo>
                    <a:pt x="821" y="1064"/>
                    <a:pt x="1065" y="821"/>
                    <a:pt x="1065" y="517"/>
                  </a:cubicBezTo>
                  <a:cubicBezTo>
                    <a:pt x="1065" y="213"/>
                    <a:pt x="821" y="0"/>
                    <a:pt x="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7"/>
            <p:cNvSpPr/>
            <p:nvPr/>
          </p:nvSpPr>
          <p:spPr>
            <a:xfrm>
              <a:off x="7854850" y="4335750"/>
              <a:ext cx="26625" cy="26625"/>
            </a:xfrm>
            <a:custGeom>
              <a:avLst/>
              <a:gdLst/>
              <a:ahLst/>
              <a:cxnLst/>
              <a:rect l="l" t="t" r="r" b="b"/>
              <a:pathLst>
                <a:path w="1065" h="1065" extrusionOk="0">
                  <a:moveTo>
                    <a:pt x="547" y="1"/>
                  </a:moveTo>
                  <a:cubicBezTo>
                    <a:pt x="243" y="1"/>
                    <a:pt x="0" y="244"/>
                    <a:pt x="0" y="548"/>
                  </a:cubicBezTo>
                  <a:cubicBezTo>
                    <a:pt x="0" y="821"/>
                    <a:pt x="243" y="1064"/>
                    <a:pt x="547" y="1064"/>
                  </a:cubicBezTo>
                  <a:cubicBezTo>
                    <a:pt x="851" y="1064"/>
                    <a:pt x="1064" y="821"/>
                    <a:pt x="1064" y="548"/>
                  </a:cubicBezTo>
                  <a:cubicBezTo>
                    <a:pt x="1064" y="244"/>
                    <a:pt x="851" y="1"/>
                    <a:pt x="5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7"/>
            <p:cNvSpPr/>
            <p:nvPr/>
          </p:nvSpPr>
          <p:spPr>
            <a:xfrm>
              <a:off x="7854850" y="4512050"/>
              <a:ext cx="26625" cy="26625"/>
            </a:xfrm>
            <a:custGeom>
              <a:avLst/>
              <a:gdLst/>
              <a:ahLst/>
              <a:cxnLst/>
              <a:rect l="l" t="t" r="r" b="b"/>
              <a:pathLst>
                <a:path w="1065" h="1065" extrusionOk="0">
                  <a:moveTo>
                    <a:pt x="547" y="0"/>
                  </a:moveTo>
                  <a:cubicBezTo>
                    <a:pt x="243" y="0"/>
                    <a:pt x="0" y="213"/>
                    <a:pt x="0" y="517"/>
                  </a:cubicBezTo>
                  <a:cubicBezTo>
                    <a:pt x="0" y="821"/>
                    <a:pt x="243" y="1064"/>
                    <a:pt x="547" y="1064"/>
                  </a:cubicBezTo>
                  <a:cubicBezTo>
                    <a:pt x="851" y="1064"/>
                    <a:pt x="1064" y="821"/>
                    <a:pt x="1064" y="517"/>
                  </a:cubicBezTo>
                  <a:cubicBezTo>
                    <a:pt x="1064" y="213"/>
                    <a:pt x="851" y="0"/>
                    <a:pt x="5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7"/>
            <p:cNvSpPr/>
            <p:nvPr/>
          </p:nvSpPr>
          <p:spPr>
            <a:xfrm>
              <a:off x="7682350" y="4337275"/>
              <a:ext cx="26625" cy="26625"/>
            </a:xfrm>
            <a:custGeom>
              <a:avLst/>
              <a:gdLst/>
              <a:ahLst/>
              <a:cxnLst/>
              <a:rect l="l" t="t" r="r" b="b"/>
              <a:pathLst>
                <a:path w="1065" h="1065" extrusionOk="0">
                  <a:moveTo>
                    <a:pt x="547" y="0"/>
                  </a:moveTo>
                  <a:cubicBezTo>
                    <a:pt x="244" y="0"/>
                    <a:pt x="0" y="213"/>
                    <a:pt x="0" y="517"/>
                  </a:cubicBezTo>
                  <a:cubicBezTo>
                    <a:pt x="0" y="821"/>
                    <a:pt x="244" y="1064"/>
                    <a:pt x="547" y="1064"/>
                  </a:cubicBezTo>
                  <a:cubicBezTo>
                    <a:pt x="791" y="1064"/>
                    <a:pt x="1064" y="821"/>
                    <a:pt x="1064" y="517"/>
                  </a:cubicBezTo>
                  <a:cubicBezTo>
                    <a:pt x="1064" y="213"/>
                    <a:pt x="851" y="0"/>
                    <a:pt x="5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7"/>
            <p:cNvSpPr/>
            <p:nvPr/>
          </p:nvSpPr>
          <p:spPr>
            <a:xfrm>
              <a:off x="7682350" y="4512050"/>
              <a:ext cx="26625" cy="26625"/>
            </a:xfrm>
            <a:custGeom>
              <a:avLst/>
              <a:gdLst/>
              <a:ahLst/>
              <a:cxnLst/>
              <a:rect l="l" t="t" r="r" b="b"/>
              <a:pathLst>
                <a:path w="1065" h="1065" extrusionOk="0">
                  <a:moveTo>
                    <a:pt x="547" y="0"/>
                  </a:moveTo>
                  <a:cubicBezTo>
                    <a:pt x="244" y="0"/>
                    <a:pt x="0" y="213"/>
                    <a:pt x="0" y="517"/>
                  </a:cubicBezTo>
                  <a:cubicBezTo>
                    <a:pt x="0" y="821"/>
                    <a:pt x="244" y="1064"/>
                    <a:pt x="547" y="1064"/>
                  </a:cubicBezTo>
                  <a:cubicBezTo>
                    <a:pt x="791" y="1064"/>
                    <a:pt x="1064" y="791"/>
                    <a:pt x="1064" y="517"/>
                  </a:cubicBezTo>
                  <a:cubicBezTo>
                    <a:pt x="1064" y="213"/>
                    <a:pt x="851" y="0"/>
                    <a:pt x="5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7"/>
            <p:cNvSpPr/>
            <p:nvPr/>
          </p:nvSpPr>
          <p:spPr>
            <a:xfrm>
              <a:off x="7508325" y="4335750"/>
              <a:ext cx="26625" cy="26625"/>
            </a:xfrm>
            <a:custGeom>
              <a:avLst/>
              <a:gdLst/>
              <a:ahLst/>
              <a:cxnLst/>
              <a:rect l="l" t="t" r="r" b="b"/>
              <a:pathLst>
                <a:path w="1065" h="1065" extrusionOk="0">
                  <a:moveTo>
                    <a:pt x="548" y="1"/>
                  </a:moveTo>
                  <a:cubicBezTo>
                    <a:pt x="244" y="1"/>
                    <a:pt x="1" y="244"/>
                    <a:pt x="1" y="548"/>
                  </a:cubicBezTo>
                  <a:cubicBezTo>
                    <a:pt x="1" y="821"/>
                    <a:pt x="244" y="1064"/>
                    <a:pt x="548" y="1064"/>
                  </a:cubicBezTo>
                  <a:cubicBezTo>
                    <a:pt x="821" y="1064"/>
                    <a:pt x="1065" y="821"/>
                    <a:pt x="1065" y="548"/>
                  </a:cubicBezTo>
                  <a:cubicBezTo>
                    <a:pt x="1065" y="244"/>
                    <a:pt x="821" y="1"/>
                    <a:pt x="5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7"/>
            <p:cNvSpPr/>
            <p:nvPr/>
          </p:nvSpPr>
          <p:spPr>
            <a:xfrm>
              <a:off x="7508325" y="4512050"/>
              <a:ext cx="26625" cy="26625"/>
            </a:xfrm>
            <a:custGeom>
              <a:avLst/>
              <a:gdLst/>
              <a:ahLst/>
              <a:cxnLst/>
              <a:rect l="l" t="t" r="r" b="b"/>
              <a:pathLst>
                <a:path w="1065" h="1065" extrusionOk="0">
                  <a:moveTo>
                    <a:pt x="548" y="0"/>
                  </a:moveTo>
                  <a:cubicBezTo>
                    <a:pt x="244" y="0"/>
                    <a:pt x="1" y="213"/>
                    <a:pt x="1" y="517"/>
                  </a:cubicBezTo>
                  <a:cubicBezTo>
                    <a:pt x="1" y="821"/>
                    <a:pt x="244" y="1064"/>
                    <a:pt x="548" y="1064"/>
                  </a:cubicBezTo>
                  <a:cubicBezTo>
                    <a:pt x="821" y="1064"/>
                    <a:pt x="1065" y="821"/>
                    <a:pt x="1065" y="517"/>
                  </a:cubicBezTo>
                  <a:cubicBezTo>
                    <a:pt x="1065" y="213"/>
                    <a:pt x="821" y="0"/>
                    <a:pt x="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7"/>
            <p:cNvSpPr/>
            <p:nvPr/>
          </p:nvSpPr>
          <p:spPr>
            <a:xfrm>
              <a:off x="7335075" y="4337275"/>
              <a:ext cx="26625" cy="26625"/>
            </a:xfrm>
            <a:custGeom>
              <a:avLst/>
              <a:gdLst/>
              <a:ahLst/>
              <a:cxnLst/>
              <a:rect l="l" t="t" r="r" b="b"/>
              <a:pathLst>
                <a:path w="1065" h="1065" extrusionOk="0">
                  <a:moveTo>
                    <a:pt x="517" y="0"/>
                  </a:moveTo>
                  <a:cubicBezTo>
                    <a:pt x="213" y="0"/>
                    <a:pt x="1" y="213"/>
                    <a:pt x="1" y="517"/>
                  </a:cubicBezTo>
                  <a:cubicBezTo>
                    <a:pt x="1" y="821"/>
                    <a:pt x="213" y="1064"/>
                    <a:pt x="517" y="1064"/>
                  </a:cubicBezTo>
                  <a:cubicBezTo>
                    <a:pt x="821" y="1064"/>
                    <a:pt x="1064" y="821"/>
                    <a:pt x="1064" y="517"/>
                  </a:cubicBezTo>
                  <a:cubicBezTo>
                    <a:pt x="1064" y="213"/>
                    <a:pt x="821" y="0"/>
                    <a:pt x="5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7"/>
            <p:cNvSpPr/>
            <p:nvPr/>
          </p:nvSpPr>
          <p:spPr>
            <a:xfrm>
              <a:off x="7335075" y="4512050"/>
              <a:ext cx="27375" cy="26625"/>
            </a:xfrm>
            <a:custGeom>
              <a:avLst/>
              <a:gdLst/>
              <a:ahLst/>
              <a:cxnLst/>
              <a:rect l="l" t="t" r="r" b="b"/>
              <a:pathLst>
                <a:path w="1095" h="1065" extrusionOk="0">
                  <a:moveTo>
                    <a:pt x="517" y="0"/>
                  </a:moveTo>
                  <a:cubicBezTo>
                    <a:pt x="213" y="0"/>
                    <a:pt x="1" y="213"/>
                    <a:pt x="1" y="517"/>
                  </a:cubicBezTo>
                  <a:cubicBezTo>
                    <a:pt x="1" y="821"/>
                    <a:pt x="213" y="1064"/>
                    <a:pt x="517" y="1064"/>
                  </a:cubicBezTo>
                  <a:cubicBezTo>
                    <a:pt x="821" y="1064"/>
                    <a:pt x="1095" y="791"/>
                    <a:pt x="1064" y="517"/>
                  </a:cubicBezTo>
                  <a:cubicBezTo>
                    <a:pt x="1064" y="213"/>
                    <a:pt x="821" y="0"/>
                    <a:pt x="5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3" name="Google Shape;1063;p17"/>
          <p:cNvSpPr/>
          <p:nvPr/>
        </p:nvSpPr>
        <p:spPr>
          <a:xfrm>
            <a:off x="-121874" y="4578225"/>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7"/>
          <p:cNvSpPr/>
          <p:nvPr/>
        </p:nvSpPr>
        <p:spPr>
          <a:xfrm>
            <a:off x="126669" y="4850650"/>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7"/>
          <p:cNvSpPr/>
          <p:nvPr/>
        </p:nvSpPr>
        <p:spPr>
          <a:xfrm>
            <a:off x="49396" y="4731600"/>
            <a:ext cx="1773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4_1">
    <p:spTree>
      <p:nvGrpSpPr>
        <p:cNvPr id="1" name="Shape 1066"/>
        <p:cNvGrpSpPr/>
        <p:nvPr/>
      </p:nvGrpSpPr>
      <p:grpSpPr>
        <a:xfrm>
          <a:off x="0" y="0"/>
          <a:ext cx="0" cy="0"/>
          <a:chOff x="0" y="0"/>
          <a:chExt cx="0" cy="0"/>
        </a:xfrm>
      </p:grpSpPr>
      <p:sp>
        <p:nvSpPr>
          <p:cNvPr id="1067" name="Google Shape;1067;p18"/>
          <p:cNvSpPr txBox="1">
            <a:spLocks noGrp="1"/>
          </p:cNvSpPr>
          <p:nvPr>
            <p:ph type="title"/>
          </p:nvPr>
        </p:nvSpPr>
        <p:spPr>
          <a:xfrm>
            <a:off x="4572000" y="1818400"/>
            <a:ext cx="3267900" cy="507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68" name="Google Shape;1068;p18"/>
          <p:cNvSpPr txBox="1">
            <a:spLocks noGrp="1"/>
          </p:cNvSpPr>
          <p:nvPr>
            <p:ph type="subTitle" idx="1"/>
          </p:nvPr>
        </p:nvSpPr>
        <p:spPr>
          <a:xfrm>
            <a:off x="4572000" y="2325775"/>
            <a:ext cx="3267900" cy="101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atin typeface="Roboto"/>
                <a:ea typeface="Roboto"/>
                <a:cs typeface="Roboto"/>
                <a:sym typeface="Robo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9" name="Google Shape;1069;p18"/>
          <p:cNvSpPr/>
          <p:nvPr/>
        </p:nvSpPr>
        <p:spPr>
          <a:xfrm flipH="1">
            <a:off x="7839890" y="4122771"/>
            <a:ext cx="882275" cy="882250"/>
          </a:xfrm>
          <a:custGeom>
            <a:avLst/>
            <a:gdLst/>
            <a:ahLst/>
            <a:cxnLst/>
            <a:rect l="l" t="t" r="r" b="b"/>
            <a:pathLst>
              <a:path w="35291" h="35290" extrusionOk="0">
                <a:moveTo>
                  <a:pt x="11521" y="1338"/>
                </a:moveTo>
                <a:lnTo>
                  <a:pt x="11521" y="3405"/>
                </a:lnTo>
                <a:lnTo>
                  <a:pt x="761" y="14165"/>
                </a:lnTo>
                <a:lnTo>
                  <a:pt x="761" y="12067"/>
                </a:lnTo>
                <a:lnTo>
                  <a:pt x="11521" y="1338"/>
                </a:lnTo>
                <a:close/>
                <a:moveTo>
                  <a:pt x="11521" y="3678"/>
                </a:moveTo>
                <a:lnTo>
                  <a:pt x="11521" y="6292"/>
                </a:lnTo>
                <a:lnTo>
                  <a:pt x="761" y="17052"/>
                </a:lnTo>
                <a:lnTo>
                  <a:pt x="761" y="14438"/>
                </a:lnTo>
                <a:lnTo>
                  <a:pt x="11521" y="3678"/>
                </a:lnTo>
                <a:close/>
                <a:moveTo>
                  <a:pt x="11521" y="6566"/>
                </a:moveTo>
                <a:lnTo>
                  <a:pt x="11521" y="9180"/>
                </a:lnTo>
                <a:lnTo>
                  <a:pt x="761" y="19940"/>
                </a:lnTo>
                <a:lnTo>
                  <a:pt x="761" y="17326"/>
                </a:lnTo>
                <a:lnTo>
                  <a:pt x="11521" y="6566"/>
                </a:lnTo>
                <a:close/>
                <a:moveTo>
                  <a:pt x="11521" y="9453"/>
                </a:moveTo>
                <a:lnTo>
                  <a:pt x="11521" y="12067"/>
                </a:lnTo>
                <a:lnTo>
                  <a:pt x="761" y="22827"/>
                </a:lnTo>
                <a:lnTo>
                  <a:pt x="761" y="20213"/>
                </a:lnTo>
                <a:lnTo>
                  <a:pt x="11521" y="9453"/>
                </a:lnTo>
                <a:close/>
                <a:moveTo>
                  <a:pt x="34530" y="760"/>
                </a:moveTo>
                <a:lnTo>
                  <a:pt x="34530" y="23010"/>
                </a:lnTo>
                <a:lnTo>
                  <a:pt x="12280" y="23010"/>
                </a:lnTo>
                <a:lnTo>
                  <a:pt x="12280" y="760"/>
                </a:lnTo>
                <a:close/>
                <a:moveTo>
                  <a:pt x="11521" y="12341"/>
                </a:moveTo>
                <a:lnTo>
                  <a:pt x="11521" y="14955"/>
                </a:lnTo>
                <a:lnTo>
                  <a:pt x="761" y="25715"/>
                </a:lnTo>
                <a:lnTo>
                  <a:pt x="761" y="23101"/>
                </a:lnTo>
                <a:lnTo>
                  <a:pt x="11521" y="12341"/>
                </a:lnTo>
                <a:close/>
                <a:moveTo>
                  <a:pt x="11521" y="15229"/>
                </a:moveTo>
                <a:lnTo>
                  <a:pt x="11521" y="17843"/>
                </a:lnTo>
                <a:lnTo>
                  <a:pt x="761" y="28603"/>
                </a:lnTo>
                <a:lnTo>
                  <a:pt x="761" y="25989"/>
                </a:lnTo>
                <a:lnTo>
                  <a:pt x="11521" y="15229"/>
                </a:lnTo>
                <a:close/>
                <a:moveTo>
                  <a:pt x="11521" y="18146"/>
                </a:moveTo>
                <a:lnTo>
                  <a:pt x="11521" y="20791"/>
                </a:lnTo>
                <a:lnTo>
                  <a:pt x="761" y="31521"/>
                </a:lnTo>
                <a:lnTo>
                  <a:pt x="761" y="28907"/>
                </a:lnTo>
                <a:lnTo>
                  <a:pt x="11521" y="18146"/>
                </a:lnTo>
                <a:close/>
                <a:moveTo>
                  <a:pt x="11521" y="21034"/>
                </a:moveTo>
                <a:lnTo>
                  <a:pt x="11521" y="23253"/>
                </a:lnTo>
                <a:lnTo>
                  <a:pt x="761" y="34013"/>
                </a:lnTo>
                <a:lnTo>
                  <a:pt x="761" y="31794"/>
                </a:lnTo>
                <a:lnTo>
                  <a:pt x="11521" y="21034"/>
                </a:lnTo>
                <a:close/>
                <a:moveTo>
                  <a:pt x="14287" y="23770"/>
                </a:moveTo>
                <a:lnTo>
                  <a:pt x="3527" y="34530"/>
                </a:lnTo>
                <a:lnTo>
                  <a:pt x="1338" y="34530"/>
                </a:lnTo>
                <a:lnTo>
                  <a:pt x="12098" y="23770"/>
                </a:lnTo>
                <a:close/>
                <a:moveTo>
                  <a:pt x="17174" y="23770"/>
                </a:moveTo>
                <a:lnTo>
                  <a:pt x="6414" y="34530"/>
                </a:lnTo>
                <a:lnTo>
                  <a:pt x="3800" y="34530"/>
                </a:lnTo>
                <a:lnTo>
                  <a:pt x="14560" y="23770"/>
                </a:lnTo>
                <a:close/>
                <a:moveTo>
                  <a:pt x="20062" y="23770"/>
                </a:moveTo>
                <a:lnTo>
                  <a:pt x="9302" y="34530"/>
                </a:lnTo>
                <a:lnTo>
                  <a:pt x="6688" y="34530"/>
                </a:lnTo>
                <a:lnTo>
                  <a:pt x="17448" y="23770"/>
                </a:lnTo>
                <a:close/>
                <a:moveTo>
                  <a:pt x="22949" y="23770"/>
                </a:moveTo>
                <a:lnTo>
                  <a:pt x="12189" y="34530"/>
                </a:lnTo>
                <a:lnTo>
                  <a:pt x="9575" y="34530"/>
                </a:lnTo>
                <a:lnTo>
                  <a:pt x="20335" y="23770"/>
                </a:lnTo>
                <a:close/>
                <a:moveTo>
                  <a:pt x="25837" y="23770"/>
                </a:moveTo>
                <a:lnTo>
                  <a:pt x="15077" y="34530"/>
                </a:lnTo>
                <a:lnTo>
                  <a:pt x="12463" y="34530"/>
                </a:lnTo>
                <a:lnTo>
                  <a:pt x="23223" y="23770"/>
                </a:lnTo>
                <a:close/>
                <a:moveTo>
                  <a:pt x="28725" y="23770"/>
                </a:moveTo>
                <a:lnTo>
                  <a:pt x="17964" y="34530"/>
                </a:lnTo>
                <a:lnTo>
                  <a:pt x="15350" y="34530"/>
                </a:lnTo>
                <a:lnTo>
                  <a:pt x="26111" y="23770"/>
                </a:lnTo>
                <a:close/>
                <a:moveTo>
                  <a:pt x="31612" y="23770"/>
                </a:moveTo>
                <a:lnTo>
                  <a:pt x="20852" y="34530"/>
                </a:lnTo>
                <a:lnTo>
                  <a:pt x="18238" y="34530"/>
                </a:lnTo>
                <a:lnTo>
                  <a:pt x="28998" y="23770"/>
                </a:lnTo>
                <a:close/>
                <a:moveTo>
                  <a:pt x="34013" y="23770"/>
                </a:moveTo>
                <a:lnTo>
                  <a:pt x="23253" y="34530"/>
                </a:lnTo>
                <a:lnTo>
                  <a:pt x="21095" y="34530"/>
                </a:lnTo>
                <a:lnTo>
                  <a:pt x="31855" y="23770"/>
                </a:lnTo>
                <a:close/>
                <a:moveTo>
                  <a:pt x="11885" y="0"/>
                </a:moveTo>
                <a:cubicBezTo>
                  <a:pt x="11855" y="0"/>
                  <a:pt x="11794" y="0"/>
                  <a:pt x="11733" y="31"/>
                </a:cubicBezTo>
                <a:cubicBezTo>
                  <a:pt x="11703" y="61"/>
                  <a:pt x="11673" y="61"/>
                  <a:pt x="11642" y="122"/>
                </a:cubicBezTo>
                <a:lnTo>
                  <a:pt x="122" y="11611"/>
                </a:lnTo>
                <a:cubicBezTo>
                  <a:pt x="31" y="11703"/>
                  <a:pt x="1" y="11763"/>
                  <a:pt x="1" y="11885"/>
                </a:cubicBezTo>
                <a:lnTo>
                  <a:pt x="1" y="34925"/>
                </a:lnTo>
                <a:cubicBezTo>
                  <a:pt x="1" y="34955"/>
                  <a:pt x="1" y="35016"/>
                  <a:pt x="31" y="35077"/>
                </a:cubicBezTo>
                <a:cubicBezTo>
                  <a:pt x="92" y="35138"/>
                  <a:pt x="153" y="35229"/>
                  <a:pt x="244" y="35259"/>
                </a:cubicBezTo>
                <a:cubicBezTo>
                  <a:pt x="274" y="35290"/>
                  <a:pt x="335" y="35290"/>
                  <a:pt x="396" y="35290"/>
                </a:cubicBezTo>
                <a:lnTo>
                  <a:pt x="23405" y="35290"/>
                </a:lnTo>
                <a:cubicBezTo>
                  <a:pt x="23527" y="35290"/>
                  <a:pt x="23588" y="35259"/>
                  <a:pt x="23679" y="35168"/>
                </a:cubicBezTo>
                <a:lnTo>
                  <a:pt x="35199" y="23678"/>
                </a:lnTo>
                <a:cubicBezTo>
                  <a:pt x="35229" y="23618"/>
                  <a:pt x="35260" y="23587"/>
                  <a:pt x="35260" y="23557"/>
                </a:cubicBezTo>
                <a:cubicBezTo>
                  <a:pt x="35290" y="23527"/>
                  <a:pt x="35290" y="23435"/>
                  <a:pt x="35290" y="23405"/>
                </a:cubicBezTo>
                <a:lnTo>
                  <a:pt x="35290" y="365"/>
                </a:lnTo>
                <a:cubicBezTo>
                  <a:pt x="35290" y="152"/>
                  <a:pt x="35138" y="0"/>
                  <a:pt x="34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0" name="Google Shape;1070;p18"/>
          <p:cNvGrpSpPr/>
          <p:nvPr/>
        </p:nvGrpSpPr>
        <p:grpSpPr>
          <a:xfrm>
            <a:off x="5268015" y="-3979"/>
            <a:ext cx="3568475" cy="1241675"/>
            <a:chOff x="5268015" y="-3979"/>
            <a:chExt cx="3568475" cy="1241675"/>
          </a:xfrm>
        </p:grpSpPr>
        <p:sp>
          <p:nvSpPr>
            <p:cNvPr id="1071" name="Google Shape;1071;p18"/>
            <p:cNvSpPr/>
            <p:nvPr/>
          </p:nvSpPr>
          <p:spPr>
            <a:xfrm flipH="1">
              <a:off x="5268015" y="-3979"/>
              <a:ext cx="1885325" cy="277375"/>
            </a:xfrm>
            <a:custGeom>
              <a:avLst/>
              <a:gdLst/>
              <a:ahLst/>
              <a:cxnLst/>
              <a:rect l="l" t="t" r="r" b="b"/>
              <a:pathLst>
                <a:path w="75413" h="11095" extrusionOk="0">
                  <a:moveTo>
                    <a:pt x="0" y="0"/>
                  </a:moveTo>
                  <a:lnTo>
                    <a:pt x="0" y="11094"/>
                  </a:lnTo>
                  <a:lnTo>
                    <a:pt x="75412" y="11094"/>
                  </a:lnTo>
                  <a:lnTo>
                    <a:pt x="754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2" name="Google Shape;1072;p18"/>
            <p:cNvGrpSpPr/>
            <p:nvPr/>
          </p:nvGrpSpPr>
          <p:grpSpPr>
            <a:xfrm flipH="1">
              <a:off x="5902540" y="151021"/>
              <a:ext cx="2308575" cy="841225"/>
              <a:chOff x="863500" y="151021"/>
              <a:chExt cx="2308575" cy="841225"/>
            </a:xfrm>
          </p:grpSpPr>
          <p:sp>
            <p:nvSpPr>
              <p:cNvPr id="1073" name="Google Shape;1073;p18"/>
              <p:cNvSpPr/>
              <p:nvPr/>
            </p:nvSpPr>
            <p:spPr>
              <a:xfrm>
                <a:off x="863500" y="151021"/>
                <a:ext cx="33475" cy="34225"/>
              </a:xfrm>
              <a:custGeom>
                <a:avLst/>
                <a:gdLst/>
                <a:ahLst/>
                <a:cxnLst/>
                <a:rect l="l" t="t" r="r" b="b"/>
                <a:pathLst>
                  <a:path w="1339" h="1369" extrusionOk="0">
                    <a:moveTo>
                      <a:pt x="669" y="1"/>
                    </a:moveTo>
                    <a:cubicBezTo>
                      <a:pt x="274" y="1"/>
                      <a:pt x="1" y="305"/>
                      <a:pt x="1" y="669"/>
                    </a:cubicBezTo>
                    <a:cubicBezTo>
                      <a:pt x="1" y="1065"/>
                      <a:pt x="274" y="1368"/>
                      <a:pt x="669" y="1368"/>
                    </a:cubicBezTo>
                    <a:cubicBezTo>
                      <a:pt x="1034" y="1368"/>
                      <a:pt x="1338" y="1065"/>
                      <a:pt x="1338" y="669"/>
                    </a:cubicBezTo>
                    <a:cubicBezTo>
                      <a:pt x="1338" y="305"/>
                      <a:pt x="103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8"/>
              <p:cNvSpPr/>
              <p:nvPr/>
            </p:nvSpPr>
            <p:spPr>
              <a:xfrm>
                <a:off x="1053475" y="151021"/>
                <a:ext cx="34225" cy="34225"/>
              </a:xfrm>
              <a:custGeom>
                <a:avLst/>
                <a:gdLst/>
                <a:ahLst/>
                <a:cxnLst/>
                <a:rect l="l" t="t" r="r" b="b"/>
                <a:pathLst>
                  <a:path w="1369" h="1369" extrusionOk="0">
                    <a:moveTo>
                      <a:pt x="669" y="1"/>
                    </a:moveTo>
                    <a:cubicBezTo>
                      <a:pt x="305" y="1"/>
                      <a:pt x="1" y="305"/>
                      <a:pt x="1" y="669"/>
                    </a:cubicBezTo>
                    <a:cubicBezTo>
                      <a:pt x="1" y="1065"/>
                      <a:pt x="305" y="1368"/>
                      <a:pt x="669" y="1368"/>
                    </a:cubicBezTo>
                    <a:cubicBezTo>
                      <a:pt x="1064" y="1368"/>
                      <a:pt x="1368" y="1065"/>
                      <a:pt x="1368" y="669"/>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8"/>
              <p:cNvSpPr/>
              <p:nvPr/>
            </p:nvSpPr>
            <p:spPr>
              <a:xfrm>
                <a:off x="1241925" y="151021"/>
                <a:ext cx="34225" cy="34225"/>
              </a:xfrm>
              <a:custGeom>
                <a:avLst/>
                <a:gdLst/>
                <a:ahLst/>
                <a:cxnLst/>
                <a:rect l="l" t="t" r="r" b="b"/>
                <a:pathLst>
                  <a:path w="1369" h="1369" extrusionOk="0">
                    <a:moveTo>
                      <a:pt x="700" y="1"/>
                    </a:moveTo>
                    <a:cubicBezTo>
                      <a:pt x="365" y="1"/>
                      <a:pt x="1" y="305"/>
                      <a:pt x="1" y="669"/>
                    </a:cubicBezTo>
                    <a:cubicBezTo>
                      <a:pt x="1" y="1065"/>
                      <a:pt x="305" y="1368"/>
                      <a:pt x="700" y="1368"/>
                    </a:cubicBezTo>
                    <a:cubicBezTo>
                      <a:pt x="1065" y="1368"/>
                      <a:pt x="1369" y="1065"/>
                      <a:pt x="1369" y="669"/>
                    </a:cubicBezTo>
                    <a:cubicBezTo>
                      <a:pt x="1369"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8"/>
              <p:cNvSpPr/>
              <p:nvPr/>
            </p:nvSpPr>
            <p:spPr>
              <a:xfrm>
                <a:off x="1431900" y="151021"/>
                <a:ext cx="34225" cy="34225"/>
              </a:xfrm>
              <a:custGeom>
                <a:avLst/>
                <a:gdLst/>
                <a:ahLst/>
                <a:cxnLst/>
                <a:rect l="l" t="t" r="r" b="b"/>
                <a:pathLst>
                  <a:path w="1369" h="1369" extrusionOk="0">
                    <a:moveTo>
                      <a:pt x="700" y="1"/>
                    </a:moveTo>
                    <a:cubicBezTo>
                      <a:pt x="305" y="1"/>
                      <a:pt x="1" y="305"/>
                      <a:pt x="1" y="669"/>
                    </a:cubicBezTo>
                    <a:cubicBezTo>
                      <a:pt x="1" y="1065"/>
                      <a:pt x="305" y="1368"/>
                      <a:pt x="700" y="1368"/>
                    </a:cubicBezTo>
                    <a:cubicBezTo>
                      <a:pt x="1065" y="1368"/>
                      <a:pt x="1368" y="1065"/>
                      <a:pt x="1368" y="669"/>
                    </a:cubicBezTo>
                    <a:cubicBezTo>
                      <a:pt x="1368"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8"/>
              <p:cNvSpPr/>
              <p:nvPr/>
            </p:nvSpPr>
            <p:spPr>
              <a:xfrm>
                <a:off x="1621875" y="151021"/>
                <a:ext cx="34225" cy="34225"/>
              </a:xfrm>
              <a:custGeom>
                <a:avLst/>
                <a:gdLst/>
                <a:ahLst/>
                <a:cxnLst/>
                <a:rect l="l" t="t" r="r" b="b"/>
                <a:pathLst>
                  <a:path w="1369" h="1369" extrusionOk="0">
                    <a:moveTo>
                      <a:pt x="700" y="1"/>
                    </a:moveTo>
                    <a:cubicBezTo>
                      <a:pt x="305" y="1"/>
                      <a:pt x="1" y="305"/>
                      <a:pt x="1" y="669"/>
                    </a:cubicBezTo>
                    <a:cubicBezTo>
                      <a:pt x="1" y="1065"/>
                      <a:pt x="305" y="1368"/>
                      <a:pt x="700" y="1368"/>
                    </a:cubicBezTo>
                    <a:cubicBezTo>
                      <a:pt x="1064" y="1368"/>
                      <a:pt x="1368" y="1065"/>
                      <a:pt x="1368" y="669"/>
                    </a:cubicBezTo>
                    <a:cubicBezTo>
                      <a:pt x="1368" y="305"/>
                      <a:pt x="1064"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8"/>
              <p:cNvSpPr/>
              <p:nvPr/>
            </p:nvSpPr>
            <p:spPr>
              <a:xfrm>
                <a:off x="1811100" y="151021"/>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8"/>
              <p:cNvSpPr/>
              <p:nvPr/>
            </p:nvSpPr>
            <p:spPr>
              <a:xfrm>
                <a:off x="2001075" y="151021"/>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8"/>
              <p:cNvSpPr/>
              <p:nvPr/>
            </p:nvSpPr>
            <p:spPr>
              <a:xfrm>
                <a:off x="2190275" y="151021"/>
                <a:ext cx="34225" cy="34225"/>
              </a:xfrm>
              <a:custGeom>
                <a:avLst/>
                <a:gdLst/>
                <a:ahLst/>
                <a:cxnLst/>
                <a:rect l="l" t="t" r="r" b="b"/>
                <a:pathLst>
                  <a:path w="1369" h="1369" extrusionOk="0">
                    <a:moveTo>
                      <a:pt x="669" y="1"/>
                    </a:moveTo>
                    <a:cubicBezTo>
                      <a:pt x="305" y="1"/>
                      <a:pt x="1" y="305"/>
                      <a:pt x="1" y="669"/>
                    </a:cubicBezTo>
                    <a:cubicBezTo>
                      <a:pt x="1" y="1065"/>
                      <a:pt x="305" y="1368"/>
                      <a:pt x="669" y="1368"/>
                    </a:cubicBezTo>
                    <a:cubicBezTo>
                      <a:pt x="1064" y="1368"/>
                      <a:pt x="1368" y="1065"/>
                      <a:pt x="1368" y="669"/>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8"/>
              <p:cNvSpPr/>
              <p:nvPr/>
            </p:nvSpPr>
            <p:spPr>
              <a:xfrm>
                <a:off x="2380250" y="151021"/>
                <a:ext cx="34225" cy="34225"/>
              </a:xfrm>
              <a:custGeom>
                <a:avLst/>
                <a:gdLst/>
                <a:ahLst/>
                <a:cxnLst/>
                <a:rect l="l" t="t" r="r" b="b"/>
                <a:pathLst>
                  <a:path w="1369" h="1369" extrusionOk="0">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8"/>
              <p:cNvSpPr/>
              <p:nvPr/>
            </p:nvSpPr>
            <p:spPr>
              <a:xfrm>
                <a:off x="2570225" y="151021"/>
                <a:ext cx="34225" cy="34225"/>
              </a:xfrm>
              <a:custGeom>
                <a:avLst/>
                <a:gdLst/>
                <a:ahLst/>
                <a:cxnLst/>
                <a:rect l="l" t="t" r="r" b="b"/>
                <a:pathLst>
                  <a:path w="1369" h="1369" extrusionOk="0">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8"/>
              <p:cNvSpPr/>
              <p:nvPr/>
            </p:nvSpPr>
            <p:spPr>
              <a:xfrm>
                <a:off x="2758675" y="151021"/>
                <a:ext cx="34975" cy="34225"/>
              </a:xfrm>
              <a:custGeom>
                <a:avLst/>
                <a:gdLst/>
                <a:ahLst/>
                <a:cxnLst/>
                <a:rect l="l" t="t" r="r" b="b"/>
                <a:pathLst>
                  <a:path w="1399" h="1369" extrusionOk="0">
                    <a:moveTo>
                      <a:pt x="700" y="1"/>
                    </a:moveTo>
                    <a:cubicBezTo>
                      <a:pt x="335" y="1"/>
                      <a:pt x="1" y="305"/>
                      <a:pt x="1" y="669"/>
                    </a:cubicBezTo>
                    <a:cubicBezTo>
                      <a:pt x="1" y="1065"/>
                      <a:pt x="335" y="1368"/>
                      <a:pt x="700" y="1368"/>
                    </a:cubicBezTo>
                    <a:cubicBezTo>
                      <a:pt x="1095" y="1368"/>
                      <a:pt x="1399" y="1065"/>
                      <a:pt x="1399" y="669"/>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8"/>
              <p:cNvSpPr/>
              <p:nvPr/>
            </p:nvSpPr>
            <p:spPr>
              <a:xfrm>
                <a:off x="2948650" y="151021"/>
                <a:ext cx="34975" cy="34225"/>
              </a:xfrm>
              <a:custGeom>
                <a:avLst/>
                <a:gdLst/>
                <a:ahLst/>
                <a:cxnLst/>
                <a:rect l="l" t="t" r="r" b="b"/>
                <a:pathLst>
                  <a:path w="1399" h="1369" extrusionOk="0">
                    <a:moveTo>
                      <a:pt x="700" y="1"/>
                    </a:moveTo>
                    <a:cubicBezTo>
                      <a:pt x="335" y="1"/>
                      <a:pt x="0" y="305"/>
                      <a:pt x="0" y="669"/>
                    </a:cubicBezTo>
                    <a:cubicBezTo>
                      <a:pt x="0" y="1065"/>
                      <a:pt x="335" y="1368"/>
                      <a:pt x="700" y="1368"/>
                    </a:cubicBezTo>
                    <a:cubicBezTo>
                      <a:pt x="1095" y="1368"/>
                      <a:pt x="1399" y="1065"/>
                      <a:pt x="1399" y="669"/>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8"/>
              <p:cNvSpPr/>
              <p:nvPr/>
            </p:nvSpPr>
            <p:spPr>
              <a:xfrm>
                <a:off x="3137875" y="151021"/>
                <a:ext cx="34200" cy="34225"/>
              </a:xfrm>
              <a:custGeom>
                <a:avLst/>
                <a:gdLst/>
                <a:ahLst/>
                <a:cxnLst/>
                <a:rect l="l" t="t" r="r" b="b"/>
                <a:pathLst>
                  <a:path w="1368" h="1369" extrusionOk="0">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8"/>
              <p:cNvSpPr/>
              <p:nvPr/>
            </p:nvSpPr>
            <p:spPr>
              <a:xfrm>
                <a:off x="863500" y="312121"/>
                <a:ext cx="33475" cy="34225"/>
              </a:xfrm>
              <a:custGeom>
                <a:avLst/>
                <a:gdLst/>
                <a:ahLst/>
                <a:cxnLst/>
                <a:rect l="l" t="t" r="r" b="b"/>
                <a:pathLst>
                  <a:path w="1339" h="1369" extrusionOk="0">
                    <a:moveTo>
                      <a:pt x="669" y="1"/>
                    </a:moveTo>
                    <a:cubicBezTo>
                      <a:pt x="274" y="1"/>
                      <a:pt x="1" y="305"/>
                      <a:pt x="1" y="700"/>
                    </a:cubicBezTo>
                    <a:cubicBezTo>
                      <a:pt x="1" y="1064"/>
                      <a:pt x="274" y="1368"/>
                      <a:pt x="669" y="1368"/>
                    </a:cubicBezTo>
                    <a:cubicBezTo>
                      <a:pt x="1034" y="1368"/>
                      <a:pt x="1338" y="1064"/>
                      <a:pt x="1338" y="700"/>
                    </a:cubicBezTo>
                    <a:cubicBezTo>
                      <a:pt x="1338" y="305"/>
                      <a:pt x="103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8"/>
              <p:cNvSpPr/>
              <p:nvPr/>
            </p:nvSpPr>
            <p:spPr>
              <a:xfrm>
                <a:off x="1053475" y="312121"/>
                <a:ext cx="34225" cy="34225"/>
              </a:xfrm>
              <a:custGeom>
                <a:avLst/>
                <a:gdLst/>
                <a:ahLst/>
                <a:cxnLst/>
                <a:rect l="l" t="t" r="r" b="b"/>
                <a:pathLst>
                  <a:path w="1369" h="1369" extrusionOk="0">
                    <a:moveTo>
                      <a:pt x="669" y="1"/>
                    </a:moveTo>
                    <a:cubicBezTo>
                      <a:pt x="305" y="1"/>
                      <a:pt x="1" y="305"/>
                      <a:pt x="1" y="700"/>
                    </a:cubicBezTo>
                    <a:cubicBezTo>
                      <a:pt x="1" y="1064"/>
                      <a:pt x="305" y="1368"/>
                      <a:pt x="669" y="1368"/>
                    </a:cubicBezTo>
                    <a:cubicBezTo>
                      <a:pt x="1064" y="1368"/>
                      <a:pt x="1368" y="1064"/>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8"/>
              <p:cNvSpPr/>
              <p:nvPr/>
            </p:nvSpPr>
            <p:spPr>
              <a:xfrm>
                <a:off x="1241925" y="312121"/>
                <a:ext cx="34225" cy="34225"/>
              </a:xfrm>
              <a:custGeom>
                <a:avLst/>
                <a:gdLst/>
                <a:ahLst/>
                <a:cxnLst/>
                <a:rect l="l" t="t" r="r" b="b"/>
                <a:pathLst>
                  <a:path w="1369" h="1369" extrusionOk="0">
                    <a:moveTo>
                      <a:pt x="700" y="1"/>
                    </a:moveTo>
                    <a:cubicBezTo>
                      <a:pt x="365" y="1"/>
                      <a:pt x="1" y="305"/>
                      <a:pt x="1" y="700"/>
                    </a:cubicBezTo>
                    <a:cubicBezTo>
                      <a:pt x="1" y="1064"/>
                      <a:pt x="305" y="1368"/>
                      <a:pt x="700" y="1368"/>
                    </a:cubicBezTo>
                    <a:cubicBezTo>
                      <a:pt x="1065" y="1368"/>
                      <a:pt x="1369" y="1064"/>
                      <a:pt x="1369" y="700"/>
                    </a:cubicBezTo>
                    <a:cubicBezTo>
                      <a:pt x="1369"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8"/>
              <p:cNvSpPr/>
              <p:nvPr/>
            </p:nvSpPr>
            <p:spPr>
              <a:xfrm>
                <a:off x="1431900" y="312121"/>
                <a:ext cx="34225" cy="34225"/>
              </a:xfrm>
              <a:custGeom>
                <a:avLst/>
                <a:gdLst/>
                <a:ahLst/>
                <a:cxnLst/>
                <a:rect l="l" t="t" r="r" b="b"/>
                <a:pathLst>
                  <a:path w="1369" h="1369" extrusionOk="0">
                    <a:moveTo>
                      <a:pt x="700" y="1"/>
                    </a:moveTo>
                    <a:cubicBezTo>
                      <a:pt x="305" y="1"/>
                      <a:pt x="1" y="305"/>
                      <a:pt x="1" y="700"/>
                    </a:cubicBezTo>
                    <a:cubicBezTo>
                      <a:pt x="1" y="1064"/>
                      <a:pt x="305" y="1368"/>
                      <a:pt x="700" y="1368"/>
                    </a:cubicBezTo>
                    <a:cubicBezTo>
                      <a:pt x="1065" y="1368"/>
                      <a:pt x="1368" y="1064"/>
                      <a:pt x="1368" y="700"/>
                    </a:cubicBezTo>
                    <a:cubicBezTo>
                      <a:pt x="1368"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8"/>
              <p:cNvSpPr/>
              <p:nvPr/>
            </p:nvSpPr>
            <p:spPr>
              <a:xfrm>
                <a:off x="1621875" y="312121"/>
                <a:ext cx="34225" cy="34225"/>
              </a:xfrm>
              <a:custGeom>
                <a:avLst/>
                <a:gdLst/>
                <a:ahLst/>
                <a:cxnLst/>
                <a:rect l="l" t="t" r="r" b="b"/>
                <a:pathLst>
                  <a:path w="1369" h="1369" extrusionOk="0">
                    <a:moveTo>
                      <a:pt x="700" y="1"/>
                    </a:moveTo>
                    <a:cubicBezTo>
                      <a:pt x="305" y="1"/>
                      <a:pt x="1" y="305"/>
                      <a:pt x="1" y="700"/>
                    </a:cubicBezTo>
                    <a:cubicBezTo>
                      <a:pt x="1" y="1064"/>
                      <a:pt x="305" y="1368"/>
                      <a:pt x="700" y="1368"/>
                    </a:cubicBezTo>
                    <a:cubicBezTo>
                      <a:pt x="1064" y="1368"/>
                      <a:pt x="1368" y="1064"/>
                      <a:pt x="1368" y="700"/>
                    </a:cubicBezTo>
                    <a:cubicBezTo>
                      <a:pt x="1368" y="305"/>
                      <a:pt x="1064"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8"/>
              <p:cNvSpPr/>
              <p:nvPr/>
            </p:nvSpPr>
            <p:spPr>
              <a:xfrm>
                <a:off x="1811100" y="312121"/>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8"/>
              <p:cNvSpPr/>
              <p:nvPr/>
            </p:nvSpPr>
            <p:spPr>
              <a:xfrm>
                <a:off x="2001075" y="312121"/>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8"/>
              <p:cNvSpPr/>
              <p:nvPr/>
            </p:nvSpPr>
            <p:spPr>
              <a:xfrm>
                <a:off x="2190275" y="312121"/>
                <a:ext cx="34225" cy="34225"/>
              </a:xfrm>
              <a:custGeom>
                <a:avLst/>
                <a:gdLst/>
                <a:ahLst/>
                <a:cxnLst/>
                <a:rect l="l" t="t" r="r" b="b"/>
                <a:pathLst>
                  <a:path w="1369" h="1369" extrusionOk="0">
                    <a:moveTo>
                      <a:pt x="669" y="1"/>
                    </a:moveTo>
                    <a:cubicBezTo>
                      <a:pt x="305" y="1"/>
                      <a:pt x="1" y="305"/>
                      <a:pt x="1" y="700"/>
                    </a:cubicBezTo>
                    <a:cubicBezTo>
                      <a:pt x="1" y="1064"/>
                      <a:pt x="305" y="1368"/>
                      <a:pt x="669" y="1368"/>
                    </a:cubicBezTo>
                    <a:cubicBezTo>
                      <a:pt x="1064" y="1368"/>
                      <a:pt x="1368" y="1064"/>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8"/>
              <p:cNvSpPr/>
              <p:nvPr/>
            </p:nvSpPr>
            <p:spPr>
              <a:xfrm>
                <a:off x="2380250" y="312121"/>
                <a:ext cx="34225" cy="34225"/>
              </a:xfrm>
              <a:custGeom>
                <a:avLst/>
                <a:gdLst/>
                <a:ahLst/>
                <a:cxnLst/>
                <a:rect l="l" t="t" r="r" b="b"/>
                <a:pathLst>
                  <a:path w="1369" h="1369" extrusionOk="0">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8"/>
              <p:cNvSpPr/>
              <p:nvPr/>
            </p:nvSpPr>
            <p:spPr>
              <a:xfrm>
                <a:off x="2570225" y="312121"/>
                <a:ext cx="34225" cy="34225"/>
              </a:xfrm>
              <a:custGeom>
                <a:avLst/>
                <a:gdLst/>
                <a:ahLst/>
                <a:cxnLst/>
                <a:rect l="l" t="t" r="r" b="b"/>
                <a:pathLst>
                  <a:path w="1369" h="1369" extrusionOk="0">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8"/>
              <p:cNvSpPr/>
              <p:nvPr/>
            </p:nvSpPr>
            <p:spPr>
              <a:xfrm>
                <a:off x="2758675" y="312121"/>
                <a:ext cx="34975" cy="34225"/>
              </a:xfrm>
              <a:custGeom>
                <a:avLst/>
                <a:gdLst/>
                <a:ahLst/>
                <a:cxnLst/>
                <a:rect l="l" t="t" r="r" b="b"/>
                <a:pathLst>
                  <a:path w="1399" h="1369" extrusionOk="0">
                    <a:moveTo>
                      <a:pt x="700" y="1"/>
                    </a:moveTo>
                    <a:cubicBezTo>
                      <a:pt x="335" y="1"/>
                      <a:pt x="1" y="305"/>
                      <a:pt x="1" y="700"/>
                    </a:cubicBezTo>
                    <a:cubicBezTo>
                      <a:pt x="1" y="1064"/>
                      <a:pt x="335" y="1368"/>
                      <a:pt x="700" y="1368"/>
                    </a:cubicBezTo>
                    <a:cubicBezTo>
                      <a:pt x="1095" y="1368"/>
                      <a:pt x="1399" y="1064"/>
                      <a:pt x="1399" y="70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8"/>
              <p:cNvSpPr/>
              <p:nvPr/>
            </p:nvSpPr>
            <p:spPr>
              <a:xfrm>
                <a:off x="2948650" y="312121"/>
                <a:ext cx="34975" cy="34225"/>
              </a:xfrm>
              <a:custGeom>
                <a:avLst/>
                <a:gdLst/>
                <a:ahLst/>
                <a:cxnLst/>
                <a:rect l="l" t="t" r="r" b="b"/>
                <a:pathLst>
                  <a:path w="1399" h="1369" extrusionOk="0">
                    <a:moveTo>
                      <a:pt x="700" y="1"/>
                    </a:moveTo>
                    <a:cubicBezTo>
                      <a:pt x="335" y="1"/>
                      <a:pt x="0" y="305"/>
                      <a:pt x="0" y="700"/>
                    </a:cubicBezTo>
                    <a:cubicBezTo>
                      <a:pt x="0" y="1064"/>
                      <a:pt x="335" y="1368"/>
                      <a:pt x="700" y="1368"/>
                    </a:cubicBezTo>
                    <a:cubicBezTo>
                      <a:pt x="1095" y="1368"/>
                      <a:pt x="1399" y="1064"/>
                      <a:pt x="1399" y="70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8"/>
              <p:cNvSpPr/>
              <p:nvPr/>
            </p:nvSpPr>
            <p:spPr>
              <a:xfrm>
                <a:off x="3137875" y="312121"/>
                <a:ext cx="34200" cy="34225"/>
              </a:xfrm>
              <a:custGeom>
                <a:avLst/>
                <a:gdLst/>
                <a:ahLst/>
                <a:cxnLst/>
                <a:rect l="l" t="t" r="r" b="b"/>
                <a:pathLst>
                  <a:path w="1368" h="1369" extrusionOk="0">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8"/>
              <p:cNvSpPr/>
              <p:nvPr/>
            </p:nvSpPr>
            <p:spPr>
              <a:xfrm>
                <a:off x="863500" y="473971"/>
                <a:ext cx="33475" cy="34225"/>
              </a:xfrm>
              <a:custGeom>
                <a:avLst/>
                <a:gdLst/>
                <a:ahLst/>
                <a:cxnLst/>
                <a:rect l="l" t="t" r="r" b="b"/>
                <a:pathLst>
                  <a:path w="1339" h="1369" extrusionOk="0">
                    <a:moveTo>
                      <a:pt x="669" y="1"/>
                    </a:moveTo>
                    <a:cubicBezTo>
                      <a:pt x="274" y="1"/>
                      <a:pt x="1" y="305"/>
                      <a:pt x="1" y="670"/>
                    </a:cubicBezTo>
                    <a:cubicBezTo>
                      <a:pt x="1" y="1065"/>
                      <a:pt x="274" y="1369"/>
                      <a:pt x="669" y="1369"/>
                    </a:cubicBezTo>
                    <a:cubicBezTo>
                      <a:pt x="1034" y="1369"/>
                      <a:pt x="1338" y="1065"/>
                      <a:pt x="1338" y="670"/>
                    </a:cubicBezTo>
                    <a:cubicBezTo>
                      <a:pt x="1338" y="305"/>
                      <a:pt x="103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8"/>
              <p:cNvSpPr/>
              <p:nvPr/>
            </p:nvSpPr>
            <p:spPr>
              <a:xfrm>
                <a:off x="1053475" y="473971"/>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8"/>
              <p:cNvSpPr/>
              <p:nvPr/>
            </p:nvSpPr>
            <p:spPr>
              <a:xfrm>
                <a:off x="1241925" y="473971"/>
                <a:ext cx="34225" cy="34225"/>
              </a:xfrm>
              <a:custGeom>
                <a:avLst/>
                <a:gdLst/>
                <a:ahLst/>
                <a:cxnLst/>
                <a:rect l="l" t="t" r="r" b="b"/>
                <a:pathLst>
                  <a:path w="1369" h="1369" extrusionOk="0">
                    <a:moveTo>
                      <a:pt x="700" y="1"/>
                    </a:moveTo>
                    <a:cubicBezTo>
                      <a:pt x="365" y="1"/>
                      <a:pt x="1" y="305"/>
                      <a:pt x="1" y="670"/>
                    </a:cubicBezTo>
                    <a:cubicBezTo>
                      <a:pt x="1" y="1065"/>
                      <a:pt x="305" y="1369"/>
                      <a:pt x="700" y="1369"/>
                    </a:cubicBezTo>
                    <a:cubicBezTo>
                      <a:pt x="1065" y="1369"/>
                      <a:pt x="1369" y="1065"/>
                      <a:pt x="1369" y="670"/>
                    </a:cubicBezTo>
                    <a:cubicBezTo>
                      <a:pt x="1369"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8"/>
              <p:cNvSpPr/>
              <p:nvPr/>
            </p:nvSpPr>
            <p:spPr>
              <a:xfrm>
                <a:off x="1431900" y="473971"/>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8"/>
              <p:cNvSpPr/>
              <p:nvPr/>
            </p:nvSpPr>
            <p:spPr>
              <a:xfrm>
                <a:off x="1621875" y="473971"/>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8"/>
              <p:cNvSpPr/>
              <p:nvPr/>
            </p:nvSpPr>
            <p:spPr>
              <a:xfrm>
                <a:off x="1811100" y="473971"/>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8"/>
              <p:cNvSpPr/>
              <p:nvPr/>
            </p:nvSpPr>
            <p:spPr>
              <a:xfrm>
                <a:off x="2001075" y="473971"/>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8"/>
              <p:cNvSpPr/>
              <p:nvPr/>
            </p:nvSpPr>
            <p:spPr>
              <a:xfrm>
                <a:off x="2190275" y="473971"/>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8"/>
              <p:cNvSpPr/>
              <p:nvPr/>
            </p:nvSpPr>
            <p:spPr>
              <a:xfrm>
                <a:off x="2380250" y="473971"/>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8"/>
              <p:cNvSpPr/>
              <p:nvPr/>
            </p:nvSpPr>
            <p:spPr>
              <a:xfrm>
                <a:off x="2570225" y="473971"/>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8"/>
              <p:cNvSpPr/>
              <p:nvPr/>
            </p:nvSpPr>
            <p:spPr>
              <a:xfrm>
                <a:off x="2758675" y="473971"/>
                <a:ext cx="34975" cy="34225"/>
              </a:xfrm>
              <a:custGeom>
                <a:avLst/>
                <a:gdLst/>
                <a:ahLst/>
                <a:cxnLst/>
                <a:rect l="l" t="t" r="r" b="b"/>
                <a:pathLst>
                  <a:path w="1399" h="1369" extrusionOk="0">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8"/>
              <p:cNvSpPr/>
              <p:nvPr/>
            </p:nvSpPr>
            <p:spPr>
              <a:xfrm>
                <a:off x="2948650" y="473971"/>
                <a:ext cx="34975" cy="34225"/>
              </a:xfrm>
              <a:custGeom>
                <a:avLst/>
                <a:gdLst/>
                <a:ahLst/>
                <a:cxnLst/>
                <a:rect l="l" t="t" r="r" b="b"/>
                <a:pathLst>
                  <a:path w="1399" h="1369" extrusionOk="0">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8"/>
              <p:cNvSpPr/>
              <p:nvPr/>
            </p:nvSpPr>
            <p:spPr>
              <a:xfrm>
                <a:off x="3137875" y="473971"/>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8"/>
              <p:cNvSpPr/>
              <p:nvPr/>
            </p:nvSpPr>
            <p:spPr>
              <a:xfrm>
                <a:off x="863500" y="635071"/>
                <a:ext cx="33475" cy="34225"/>
              </a:xfrm>
              <a:custGeom>
                <a:avLst/>
                <a:gdLst/>
                <a:ahLst/>
                <a:cxnLst/>
                <a:rect l="l" t="t" r="r" b="b"/>
                <a:pathLst>
                  <a:path w="1339" h="1369" extrusionOk="0">
                    <a:moveTo>
                      <a:pt x="669" y="1"/>
                    </a:moveTo>
                    <a:cubicBezTo>
                      <a:pt x="274" y="1"/>
                      <a:pt x="1" y="305"/>
                      <a:pt x="1" y="700"/>
                    </a:cubicBezTo>
                    <a:cubicBezTo>
                      <a:pt x="1" y="1065"/>
                      <a:pt x="274" y="1368"/>
                      <a:pt x="669" y="1368"/>
                    </a:cubicBezTo>
                    <a:cubicBezTo>
                      <a:pt x="1034" y="1368"/>
                      <a:pt x="1338" y="1065"/>
                      <a:pt x="1338" y="700"/>
                    </a:cubicBezTo>
                    <a:cubicBezTo>
                      <a:pt x="1338" y="305"/>
                      <a:pt x="103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8"/>
              <p:cNvSpPr/>
              <p:nvPr/>
            </p:nvSpPr>
            <p:spPr>
              <a:xfrm>
                <a:off x="1053475" y="635071"/>
                <a:ext cx="34225" cy="34225"/>
              </a:xfrm>
              <a:custGeom>
                <a:avLst/>
                <a:gdLst/>
                <a:ahLst/>
                <a:cxnLst/>
                <a:rect l="l" t="t" r="r" b="b"/>
                <a:pathLst>
                  <a:path w="1369" h="1369" extrusionOk="0">
                    <a:moveTo>
                      <a:pt x="669" y="1"/>
                    </a:moveTo>
                    <a:cubicBezTo>
                      <a:pt x="305" y="1"/>
                      <a:pt x="1" y="305"/>
                      <a:pt x="1" y="700"/>
                    </a:cubicBezTo>
                    <a:cubicBezTo>
                      <a:pt x="1" y="1065"/>
                      <a:pt x="305" y="1368"/>
                      <a:pt x="669" y="1368"/>
                    </a:cubicBezTo>
                    <a:cubicBezTo>
                      <a:pt x="1064" y="1368"/>
                      <a:pt x="1368" y="1065"/>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8"/>
              <p:cNvSpPr/>
              <p:nvPr/>
            </p:nvSpPr>
            <p:spPr>
              <a:xfrm>
                <a:off x="1241925" y="635071"/>
                <a:ext cx="34225" cy="34225"/>
              </a:xfrm>
              <a:custGeom>
                <a:avLst/>
                <a:gdLst/>
                <a:ahLst/>
                <a:cxnLst/>
                <a:rect l="l" t="t" r="r" b="b"/>
                <a:pathLst>
                  <a:path w="1369" h="1369" extrusionOk="0">
                    <a:moveTo>
                      <a:pt x="700" y="1"/>
                    </a:moveTo>
                    <a:cubicBezTo>
                      <a:pt x="365" y="1"/>
                      <a:pt x="1" y="305"/>
                      <a:pt x="1" y="700"/>
                    </a:cubicBezTo>
                    <a:cubicBezTo>
                      <a:pt x="1" y="1065"/>
                      <a:pt x="305" y="1368"/>
                      <a:pt x="700" y="1368"/>
                    </a:cubicBezTo>
                    <a:cubicBezTo>
                      <a:pt x="1065" y="1368"/>
                      <a:pt x="1369" y="1065"/>
                      <a:pt x="1369" y="700"/>
                    </a:cubicBezTo>
                    <a:cubicBezTo>
                      <a:pt x="1369"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8"/>
              <p:cNvSpPr/>
              <p:nvPr/>
            </p:nvSpPr>
            <p:spPr>
              <a:xfrm>
                <a:off x="1431900" y="635071"/>
                <a:ext cx="34225" cy="34225"/>
              </a:xfrm>
              <a:custGeom>
                <a:avLst/>
                <a:gdLst/>
                <a:ahLst/>
                <a:cxnLst/>
                <a:rect l="l" t="t" r="r" b="b"/>
                <a:pathLst>
                  <a:path w="1369" h="1369" extrusionOk="0">
                    <a:moveTo>
                      <a:pt x="700" y="1"/>
                    </a:moveTo>
                    <a:cubicBezTo>
                      <a:pt x="305" y="1"/>
                      <a:pt x="1" y="305"/>
                      <a:pt x="1" y="700"/>
                    </a:cubicBezTo>
                    <a:cubicBezTo>
                      <a:pt x="1" y="1065"/>
                      <a:pt x="305" y="1368"/>
                      <a:pt x="700" y="1368"/>
                    </a:cubicBezTo>
                    <a:cubicBezTo>
                      <a:pt x="1065" y="1368"/>
                      <a:pt x="1368" y="1065"/>
                      <a:pt x="1368" y="700"/>
                    </a:cubicBezTo>
                    <a:cubicBezTo>
                      <a:pt x="1368"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8"/>
              <p:cNvSpPr/>
              <p:nvPr/>
            </p:nvSpPr>
            <p:spPr>
              <a:xfrm>
                <a:off x="1621875" y="635071"/>
                <a:ext cx="34225" cy="34225"/>
              </a:xfrm>
              <a:custGeom>
                <a:avLst/>
                <a:gdLst/>
                <a:ahLst/>
                <a:cxnLst/>
                <a:rect l="l" t="t" r="r" b="b"/>
                <a:pathLst>
                  <a:path w="1369" h="1369" extrusionOk="0">
                    <a:moveTo>
                      <a:pt x="700" y="1"/>
                    </a:moveTo>
                    <a:cubicBezTo>
                      <a:pt x="305" y="1"/>
                      <a:pt x="1" y="305"/>
                      <a:pt x="1" y="700"/>
                    </a:cubicBezTo>
                    <a:cubicBezTo>
                      <a:pt x="1" y="1065"/>
                      <a:pt x="305" y="1368"/>
                      <a:pt x="700" y="1368"/>
                    </a:cubicBezTo>
                    <a:cubicBezTo>
                      <a:pt x="1064" y="1368"/>
                      <a:pt x="1368" y="1065"/>
                      <a:pt x="1368" y="700"/>
                    </a:cubicBezTo>
                    <a:cubicBezTo>
                      <a:pt x="1368" y="305"/>
                      <a:pt x="1064"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8"/>
              <p:cNvSpPr/>
              <p:nvPr/>
            </p:nvSpPr>
            <p:spPr>
              <a:xfrm>
                <a:off x="1811100" y="635071"/>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8"/>
              <p:cNvSpPr/>
              <p:nvPr/>
            </p:nvSpPr>
            <p:spPr>
              <a:xfrm>
                <a:off x="2001075" y="635071"/>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8"/>
              <p:cNvSpPr/>
              <p:nvPr/>
            </p:nvSpPr>
            <p:spPr>
              <a:xfrm>
                <a:off x="2190275" y="635071"/>
                <a:ext cx="34225" cy="34225"/>
              </a:xfrm>
              <a:custGeom>
                <a:avLst/>
                <a:gdLst/>
                <a:ahLst/>
                <a:cxnLst/>
                <a:rect l="l" t="t" r="r" b="b"/>
                <a:pathLst>
                  <a:path w="1369" h="1369" extrusionOk="0">
                    <a:moveTo>
                      <a:pt x="669" y="1"/>
                    </a:moveTo>
                    <a:cubicBezTo>
                      <a:pt x="305" y="1"/>
                      <a:pt x="1" y="305"/>
                      <a:pt x="1" y="700"/>
                    </a:cubicBezTo>
                    <a:cubicBezTo>
                      <a:pt x="1" y="1065"/>
                      <a:pt x="305" y="1368"/>
                      <a:pt x="669" y="1368"/>
                    </a:cubicBezTo>
                    <a:cubicBezTo>
                      <a:pt x="1064" y="1368"/>
                      <a:pt x="1368" y="1065"/>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8"/>
              <p:cNvSpPr/>
              <p:nvPr/>
            </p:nvSpPr>
            <p:spPr>
              <a:xfrm>
                <a:off x="2380250" y="635071"/>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8"/>
              <p:cNvSpPr/>
              <p:nvPr/>
            </p:nvSpPr>
            <p:spPr>
              <a:xfrm>
                <a:off x="2570225" y="635071"/>
                <a:ext cx="34225" cy="34225"/>
              </a:xfrm>
              <a:custGeom>
                <a:avLst/>
                <a:gdLst/>
                <a:ahLst/>
                <a:cxnLst/>
                <a:rect l="l" t="t" r="r" b="b"/>
                <a:pathLst>
                  <a:path w="1369" h="1369" extrusionOk="0">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8"/>
              <p:cNvSpPr/>
              <p:nvPr/>
            </p:nvSpPr>
            <p:spPr>
              <a:xfrm>
                <a:off x="2758675" y="635071"/>
                <a:ext cx="34975" cy="34225"/>
              </a:xfrm>
              <a:custGeom>
                <a:avLst/>
                <a:gdLst/>
                <a:ahLst/>
                <a:cxnLst/>
                <a:rect l="l" t="t" r="r" b="b"/>
                <a:pathLst>
                  <a:path w="1399" h="1369" extrusionOk="0">
                    <a:moveTo>
                      <a:pt x="700" y="1"/>
                    </a:moveTo>
                    <a:cubicBezTo>
                      <a:pt x="335" y="1"/>
                      <a:pt x="1" y="305"/>
                      <a:pt x="1" y="700"/>
                    </a:cubicBezTo>
                    <a:cubicBezTo>
                      <a:pt x="1" y="1065"/>
                      <a:pt x="335" y="1368"/>
                      <a:pt x="700" y="1368"/>
                    </a:cubicBezTo>
                    <a:cubicBezTo>
                      <a:pt x="1095" y="1368"/>
                      <a:pt x="1399" y="1065"/>
                      <a:pt x="1399" y="70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8"/>
              <p:cNvSpPr/>
              <p:nvPr/>
            </p:nvSpPr>
            <p:spPr>
              <a:xfrm>
                <a:off x="2948650" y="635071"/>
                <a:ext cx="34975" cy="34225"/>
              </a:xfrm>
              <a:custGeom>
                <a:avLst/>
                <a:gdLst/>
                <a:ahLst/>
                <a:cxnLst/>
                <a:rect l="l" t="t" r="r" b="b"/>
                <a:pathLst>
                  <a:path w="1399" h="1369" extrusionOk="0">
                    <a:moveTo>
                      <a:pt x="700" y="1"/>
                    </a:moveTo>
                    <a:cubicBezTo>
                      <a:pt x="335" y="1"/>
                      <a:pt x="0" y="305"/>
                      <a:pt x="0" y="700"/>
                    </a:cubicBezTo>
                    <a:cubicBezTo>
                      <a:pt x="0" y="1065"/>
                      <a:pt x="335" y="1368"/>
                      <a:pt x="700" y="1368"/>
                    </a:cubicBezTo>
                    <a:cubicBezTo>
                      <a:pt x="1095" y="1368"/>
                      <a:pt x="1399" y="1065"/>
                      <a:pt x="1399" y="70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8"/>
              <p:cNvSpPr/>
              <p:nvPr/>
            </p:nvSpPr>
            <p:spPr>
              <a:xfrm>
                <a:off x="3137875" y="635071"/>
                <a:ext cx="34200" cy="34225"/>
              </a:xfrm>
              <a:custGeom>
                <a:avLst/>
                <a:gdLst/>
                <a:ahLst/>
                <a:cxnLst/>
                <a:rect l="l" t="t" r="r" b="b"/>
                <a:pathLst>
                  <a:path w="1368" h="1369" extrusionOk="0">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8"/>
              <p:cNvSpPr/>
              <p:nvPr/>
            </p:nvSpPr>
            <p:spPr>
              <a:xfrm>
                <a:off x="863500" y="796921"/>
                <a:ext cx="33475" cy="34225"/>
              </a:xfrm>
              <a:custGeom>
                <a:avLst/>
                <a:gdLst/>
                <a:ahLst/>
                <a:cxnLst/>
                <a:rect l="l" t="t" r="r" b="b"/>
                <a:pathLst>
                  <a:path w="1339" h="1369" extrusionOk="0">
                    <a:moveTo>
                      <a:pt x="669" y="1"/>
                    </a:moveTo>
                    <a:cubicBezTo>
                      <a:pt x="274" y="1"/>
                      <a:pt x="1" y="305"/>
                      <a:pt x="1" y="670"/>
                    </a:cubicBezTo>
                    <a:cubicBezTo>
                      <a:pt x="1" y="1065"/>
                      <a:pt x="274" y="1369"/>
                      <a:pt x="669" y="1369"/>
                    </a:cubicBezTo>
                    <a:cubicBezTo>
                      <a:pt x="1034" y="1369"/>
                      <a:pt x="1338" y="1065"/>
                      <a:pt x="1338" y="670"/>
                    </a:cubicBezTo>
                    <a:cubicBezTo>
                      <a:pt x="1338" y="305"/>
                      <a:pt x="103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8"/>
              <p:cNvSpPr/>
              <p:nvPr/>
            </p:nvSpPr>
            <p:spPr>
              <a:xfrm>
                <a:off x="1053475" y="796921"/>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8"/>
              <p:cNvSpPr/>
              <p:nvPr/>
            </p:nvSpPr>
            <p:spPr>
              <a:xfrm>
                <a:off x="1241925" y="796921"/>
                <a:ext cx="34225" cy="34225"/>
              </a:xfrm>
              <a:custGeom>
                <a:avLst/>
                <a:gdLst/>
                <a:ahLst/>
                <a:cxnLst/>
                <a:rect l="l" t="t" r="r" b="b"/>
                <a:pathLst>
                  <a:path w="1369" h="1369" extrusionOk="0">
                    <a:moveTo>
                      <a:pt x="700" y="1"/>
                    </a:moveTo>
                    <a:cubicBezTo>
                      <a:pt x="365" y="1"/>
                      <a:pt x="1" y="305"/>
                      <a:pt x="1" y="670"/>
                    </a:cubicBezTo>
                    <a:cubicBezTo>
                      <a:pt x="1" y="1065"/>
                      <a:pt x="305" y="1369"/>
                      <a:pt x="700" y="1369"/>
                    </a:cubicBezTo>
                    <a:cubicBezTo>
                      <a:pt x="1065" y="1369"/>
                      <a:pt x="1369" y="1065"/>
                      <a:pt x="1369" y="670"/>
                    </a:cubicBezTo>
                    <a:cubicBezTo>
                      <a:pt x="1369"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8"/>
              <p:cNvSpPr/>
              <p:nvPr/>
            </p:nvSpPr>
            <p:spPr>
              <a:xfrm>
                <a:off x="1431900" y="796921"/>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8"/>
              <p:cNvSpPr/>
              <p:nvPr/>
            </p:nvSpPr>
            <p:spPr>
              <a:xfrm>
                <a:off x="1621875" y="796921"/>
                <a:ext cx="34225" cy="34225"/>
              </a:xfrm>
              <a:custGeom>
                <a:avLst/>
                <a:gdLst/>
                <a:ahLst/>
                <a:cxnLst/>
                <a:rect l="l" t="t" r="r" b="b"/>
                <a:pathLst>
                  <a:path w="1369" h="1369" extrusionOk="0">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8"/>
              <p:cNvSpPr/>
              <p:nvPr/>
            </p:nvSpPr>
            <p:spPr>
              <a:xfrm>
                <a:off x="1811100" y="796921"/>
                <a:ext cx="34200" cy="34225"/>
              </a:xfrm>
              <a:custGeom>
                <a:avLst/>
                <a:gdLst/>
                <a:ahLst/>
                <a:cxnLst/>
                <a:rect l="l" t="t" r="r" b="b"/>
                <a:pathLst>
                  <a:path w="1368"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8"/>
              <p:cNvSpPr/>
              <p:nvPr/>
            </p:nvSpPr>
            <p:spPr>
              <a:xfrm>
                <a:off x="2001075" y="796921"/>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8"/>
              <p:cNvSpPr/>
              <p:nvPr/>
            </p:nvSpPr>
            <p:spPr>
              <a:xfrm>
                <a:off x="2190275" y="796921"/>
                <a:ext cx="34225" cy="34225"/>
              </a:xfrm>
              <a:custGeom>
                <a:avLst/>
                <a:gdLst/>
                <a:ahLst/>
                <a:cxnLst/>
                <a:rect l="l" t="t" r="r" b="b"/>
                <a:pathLst>
                  <a:path w="1369" h="1369" extrusionOk="0">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8"/>
              <p:cNvSpPr/>
              <p:nvPr/>
            </p:nvSpPr>
            <p:spPr>
              <a:xfrm>
                <a:off x="2380250" y="796921"/>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8"/>
              <p:cNvSpPr/>
              <p:nvPr/>
            </p:nvSpPr>
            <p:spPr>
              <a:xfrm>
                <a:off x="2570225" y="796921"/>
                <a:ext cx="34225" cy="34225"/>
              </a:xfrm>
              <a:custGeom>
                <a:avLst/>
                <a:gdLst/>
                <a:ahLst/>
                <a:cxnLst/>
                <a:rect l="l" t="t" r="r" b="b"/>
                <a:pathLst>
                  <a:path w="1369" h="1369" extrusionOk="0">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8"/>
              <p:cNvSpPr/>
              <p:nvPr/>
            </p:nvSpPr>
            <p:spPr>
              <a:xfrm>
                <a:off x="2758675" y="796921"/>
                <a:ext cx="34975" cy="34225"/>
              </a:xfrm>
              <a:custGeom>
                <a:avLst/>
                <a:gdLst/>
                <a:ahLst/>
                <a:cxnLst/>
                <a:rect l="l" t="t" r="r" b="b"/>
                <a:pathLst>
                  <a:path w="1399" h="1369" extrusionOk="0">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8"/>
              <p:cNvSpPr/>
              <p:nvPr/>
            </p:nvSpPr>
            <p:spPr>
              <a:xfrm>
                <a:off x="2948650" y="796921"/>
                <a:ext cx="34975" cy="34225"/>
              </a:xfrm>
              <a:custGeom>
                <a:avLst/>
                <a:gdLst/>
                <a:ahLst/>
                <a:cxnLst/>
                <a:rect l="l" t="t" r="r" b="b"/>
                <a:pathLst>
                  <a:path w="1399" h="1369" extrusionOk="0">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8"/>
              <p:cNvSpPr/>
              <p:nvPr/>
            </p:nvSpPr>
            <p:spPr>
              <a:xfrm>
                <a:off x="3137875" y="796921"/>
                <a:ext cx="34200" cy="34225"/>
              </a:xfrm>
              <a:custGeom>
                <a:avLst/>
                <a:gdLst/>
                <a:ahLst/>
                <a:cxnLst/>
                <a:rect l="l" t="t" r="r" b="b"/>
                <a:pathLst>
                  <a:path w="1368" h="1369" extrusionOk="0">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8"/>
              <p:cNvSpPr/>
              <p:nvPr/>
            </p:nvSpPr>
            <p:spPr>
              <a:xfrm>
                <a:off x="863500" y="958021"/>
                <a:ext cx="33475" cy="34225"/>
              </a:xfrm>
              <a:custGeom>
                <a:avLst/>
                <a:gdLst/>
                <a:ahLst/>
                <a:cxnLst/>
                <a:rect l="l" t="t" r="r" b="b"/>
                <a:pathLst>
                  <a:path w="1339" h="1369" extrusionOk="0">
                    <a:moveTo>
                      <a:pt x="669" y="1"/>
                    </a:moveTo>
                    <a:cubicBezTo>
                      <a:pt x="274" y="1"/>
                      <a:pt x="1" y="305"/>
                      <a:pt x="1" y="700"/>
                    </a:cubicBezTo>
                    <a:cubicBezTo>
                      <a:pt x="1" y="1065"/>
                      <a:pt x="274" y="1369"/>
                      <a:pt x="669" y="1369"/>
                    </a:cubicBezTo>
                    <a:cubicBezTo>
                      <a:pt x="1034" y="1369"/>
                      <a:pt x="1338" y="1065"/>
                      <a:pt x="1338" y="700"/>
                    </a:cubicBezTo>
                    <a:cubicBezTo>
                      <a:pt x="1338" y="305"/>
                      <a:pt x="103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8"/>
              <p:cNvSpPr/>
              <p:nvPr/>
            </p:nvSpPr>
            <p:spPr>
              <a:xfrm>
                <a:off x="1053475" y="958021"/>
                <a:ext cx="34225" cy="34225"/>
              </a:xfrm>
              <a:custGeom>
                <a:avLst/>
                <a:gdLst/>
                <a:ahLst/>
                <a:cxnLst/>
                <a:rect l="l" t="t" r="r" b="b"/>
                <a:pathLst>
                  <a:path w="1369" h="1369" extrusionOk="0">
                    <a:moveTo>
                      <a:pt x="669" y="1"/>
                    </a:moveTo>
                    <a:cubicBezTo>
                      <a:pt x="305" y="1"/>
                      <a:pt x="1" y="305"/>
                      <a:pt x="1" y="700"/>
                    </a:cubicBezTo>
                    <a:cubicBezTo>
                      <a:pt x="1" y="1065"/>
                      <a:pt x="305" y="1369"/>
                      <a:pt x="669" y="1369"/>
                    </a:cubicBezTo>
                    <a:cubicBezTo>
                      <a:pt x="1064" y="1369"/>
                      <a:pt x="1368" y="1065"/>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8"/>
              <p:cNvSpPr/>
              <p:nvPr/>
            </p:nvSpPr>
            <p:spPr>
              <a:xfrm>
                <a:off x="1241925" y="958021"/>
                <a:ext cx="34225" cy="34225"/>
              </a:xfrm>
              <a:custGeom>
                <a:avLst/>
                <a:gdLst/>
                <a:ahLst/>
                <a:cxnLst/>
                <a:rect l="l" t="t" r="r" b="b"/>
                <a:pathLst>
                  <a:path w="1369" h="1369" extrusionOk="0">
                    <a:moveTo>
                      <a:pt x="700" y="1"/>
                    </a:moveTo>
                    <a:cubicBezTo>
                      <a:pt x="365" y="1"/>
                      <a:pt x="1" y="305"/>
                      <a:pt x="1" y="700"/>
                    </a:cubicBezTo>
                    <a:cubicBezTo>
                      <a:pt x="1" y="1065"/>
                      <a:pt x="305" y="1369"/>
                      <a:pt x="700" y="1369"/>
                    </a:cubicBezTo>
                    <a:cubicBezTo>
                      <a:pt x="1065" y="1369"/>
                      <a:pt x="1369" y="1065"/>
                      <a:pt x="1369" y="700"/>
                    </a:cubicBezTo>
                    <a:cubicBezTo>
                      <a:pt x="1369"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8"/>
              <p:cNvSpPr/>
              <p:nvPr/>
            </p:nvSpPr>
            <p:spPr>
              <a:xfrm>
                <a:off x="1431900" y="958021"/>
                <a:ext cx="34225" cy="34225"/>
              </a:xfrm>
              <a:custGeom>
                <a:avLst/>
                <a:gdLst/>
                <a:ahLst/>
                <a:cxnLst/>
                <a:rect l="l" t="t" r="r" b="b"/>
                <a:pathLst>
                  <a:path w="1369" h="1369" extrusionOk="0">
                    <a:moveTo>
                      <a:pt x="700" y="1"/>
                    </a:moveTo>
                    <a:cubicBezTo>
                      <a:pt x="305" y="1"/>
                      <a:pt x="1" y="305"/>
                      <a:pt x="1" y="700"/>
                    </a:cubicBezTo>
                    <a:cubicBezTo>
                      <a:pt x="1" y="1065"/>
                      <a:pt x="305" y="1369"/>
                      <a:pt x="700" y="1369"/>
                    </a:cubicBezTo>
                    <a:cubicBezTo>
                      <a:pt x="1065" y="1369"/>
                      <a:pt x="1368" y="1065"/>
                      <a:pt x="1368" y="700"/>
                    </a:cubicBezTo>
                    <a:cubicBezTo>
                      <a:pt x="1368" y="305"/>
                      <a:pt x="106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8"/>
              <p:cNvSpPr/>
              <p:nvPr/>
            </p:nvSpPr>
            <p:spPr>
              <a:xfrm>
                <a:off x="1621875" y="958021"/>
                <a:ext cx="34225" cy="34225"/>
              </a:xfrm>
              <a:custGeom>
                <a:avLst/>
                <a:gdLst/>
                <a:ahLst/>
                <a:cxnLst/>
                <a:rect l="l" t="t" r="r" b="b"/>
                <a:pathLst>
                  <a:path w="1369" h="1369" extrusionOk="0">
                    <a:moveTo>
                      <a:pt x="700" y="1"/>
                    </a:moveTo>
                    <a:cubicBezTo>
                      <a:pt x="305" y="1"/>
                      <a:pt x="1" y="305"/>
                      <a:pt x="1" y="700"/>
                    </a:cubicBezTo>
                    <a:cubicBezTo>
                      <a:pt x="1" y="1065"/>
                      <a:pt x="305" y="1369"/>
                      <a:pt x="700" y="1369"/>
                    </a:cubicBezTo>
                    <a:cubicBezTo>
                      <a:pt x="1064" y="1369"/>
                      <a:pt x="1368" y="1065"/>
                      <a:pt x="1368" y="700"/>
                    </a:cubicBezTo>
                    <a:cubicBezTo>
                      <a:pt x="1368" y="305"/>
                      <a:pt x="1064"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8"/>
              <p:cNvSpPr/>
              <p:nvPr/>
            </p:nvSpPr>
            <p:spPr>
              <a:xfrm>
                <a:off x="1811100" y="958021"/>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8"/>
              <p:cNvSpPr/>
              <p:nvPr/>
            </p:nvSpPr>
            <p:spPr>
              <a:xfrm>
                <a:off x="2001075" y="958021"/>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8"/>
              <p:cNvSpPr/>
              <p:nvPr/>
            </p:nvSpPr>
            <p:spPr>
              <a:xfrm>
                <a:off x="2190275" y="958021"/>
                <a:ext cx="34225" cy="34225"/>
              </a:xfrm>
              <a:custGeom>
                <a:avLst/>
                <a:gdLst/>
                <a:ahLst/>
                <a:cxnLst/>
                <a:rect l="l" t="t" r="r" b="b"/>
                <a:pathLst>
                  <a:path w="1369" h="1369" extrusionOk="0">
                    <a:moveTo>
                      <a:pt x="669" y="1"/>
                    </a:moveTo>
                    <a:cubicBezTo>
                      <a:pt x="305" y="1"/>
                      <a:pt x="1" y="305"/>
                      <a:pt x="1" y="700"/>
                    </a:cubicBezTo>
                    <a:cubicBezTo>
                      <a:pt x="1" y="1065"/>
                      <a:pt x="305" y="1369"/>
                      <a:pt x="669" y="1369"/>
                    </a:cubicBezTo>
                    <a:cubicBezTo>
                      <a:pt x="1064" y="1369"/>
                      <a:pt x="1368" y="1065"/>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8"/>
              <p:cNvSpPr/>
              <p:nvPr/>
            </p:nvSpPr>
            <p:spPr>
              <a:xfrm>
                <a:off x="2380250" y="958021"/>
                <a:ext cx="34225" cy="34225"/>
              </a:xfrm>
              <a:custGeom>
                <a:avLst/>
                <a:gdLst/>
                <a:ahLst/>
                <a:cxnLst/>
                <a:rect l="l" t="t" r="r" b="b"/>
                <a:pathLst>
                  <a:path w="1369" h="1369" extrusionOk="0">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8"/>
              <p:cNvSpPr/>
              <p:nvPr/>
            </p:nvSpPr>
            <p:spPr>
              <a:xfrm>
                <a:off x="2570225" y="958021"/>
                <a:ext cx="34225" cy="34225"/>
              </a:xfrm>
              <a:custGeom>
                <a:avLst/>
                <a:gdLst/>
                <a:ahLst/>
                <a:cxnLst/>
                <a:rect l="l" t="t" r="r" b="b"/>
                <a:pathLst>
                  <a:path w="1369" h="1369" extrusionOk="0">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8"/>
              <p:cNvSpPr/>
              <p:nvPr/>
            </p:nvSpPr>
            <p:spPr>
              <a:xfrm>
                <a:off x="2758675" y="958021"/>
                <a:ext cx="34975" cy="34225"/>
              </a:xfrm>
              <a:custGeom>
                <a:avLst/>
                <a:gdLst/>
                <a:ahLst/>
                <a:cxnLst/>
                <a:rect l="l" t="t" r="r" b="b"/>
                <a:pathLst>
                  <a:path w="1399" h="1369" extrusionOk="0">
                    <a:moveTo>
                      <a:pt x="700" y="1"/>
                    </a:moveTo>
                    <a:cubicBezTo>
                      <a:pt x="335" y="1"/>
                      <a:pt x="1" y="305"/>
                      <a:pt x="1" y="700"/>
                    </a:cubicBezTo>
                    <a:cubicBezTo>
                      <a:pt x="1" y="1065"/>
                      <a:pt x="335" y="1369"/>
                      <a:pt x="700" y="1369"/>
                    </a:cubicBezTo>
                    <a:cubicBezTo>
                      <a:pt x="1095" y="1369"/>
                      <a:pt x="1399" y="1065"/>
                      <a:pt x="1399" y="70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8"/>
              <p:cNvSpPr/>
              <p:nvPr/>
            </p:nvSpPr>
            <p:spPr>
              <a:xfrm>
                <a:off x="2948650" y="958021"/>
                <a:ext cx="34975" cy="34225"/>
              </a:xfrm>
              <a:custGeom>
                <a:avLst/>
                <a:gdLst/>
                <a:ahLst/>
                <a:cxnLst/>
                <a:rect l="l" t="t" r="r" b="b"/>
                <a:pathLst>
                  <a:path w="1399" h="1369" extrusionOk="0">
                    <a:moveTo>
                      <a:pt x="700" y="1"/>
                    </a:moveTo>
                    <a:cubicBezTo>
                      <a:pt x="335" y="1"/>
                      <a:pt x="0" y="305"/>
                      <a:pt x="0" y="700"/>
                    </a:cubicBezTo>
                    <a:cubicBezTo>
                      <a:pt x="0" y="1065"/>
                      <a:pt x="335" y="1369"/>
                      <a:pt x="700" y="1369"/>
                    </a:cubicBezTo>
                    <a:cubicBezTo>
                      <a:pt x="1095" y="1369"/>
                      <a:pt x="1399" y="1065"/>
                      <a:pt x="1399" y="700"/>
                    </a:cubicBezTo>
                    <a:cubicBezTo>
                      <a:pt x="1399" y="305"/>
                      <a:pt x="1095"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8"/>
              <p:cNvSpPr/>
              <p:nvPr/>
            </p:nvSpPr>
            <p:spPr>
              <a:xfrm>
                <a:off x="3137875" y="958021"/>
                <a:ext cx="34200" cy="34225"/>
              </a:xfrm>
              <a:custGeom>
                <a:avLst/>
                <a:gdLst/>
                <a:ahLst/>
                <a:cxnLst/>
                <a:rect l="l" t="t" r="r" b="b"/>
                <a:pathLst>
                  <a:path w="1368" h="1369" extrusionOk="0">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1" name="Google Shape;1151;p18"/>
            <p:cNvSpPr/>
            <p:nvPr/>
          </p:nvSpPr>
          <p:spPr>
            <a:xfrm flipH="1">
              <a:off x="6660140" y="-3979"/>
              <a:ext cx="2176350" cy="57775"/>
            </a:xfrm>
            <a:custGeom>
              <a:avLst/>
              <a:gdLst/>
              <a:ahLst/>
              <a:cxnLst/>
              <a:rect l="l" t="t" r="r" b="b"/>
              <a:pathLst>
                <a:path w="87054" h="2311" extrusionOk="0">
                  <a:moveTo>
                    <a:pt x="0" y="0"/>
                  </a:moveTo>
                  <a:lnTo>
                    <a:pt x="0" y="2310"/>
                  </a:lnTo>
                  <a:lnTo>
                    <a:pt x="87053" y="2310"/>
                  </a:lnTo>
                  <a:lnTo>
                    <a:pt x="870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8"/>
            <p:cNvSpPr/>
            <p:nvPr/>
          </p:nvSpPr>
          <p:spPr>
            <a:xfrm flipH="1">
              <a:off x="6429890" y="1216396"/>
              <a:ext cx="495475" cy="21300"/>
            </a:xfrm>
            <a:custGeom>
              <a:avLst/>
              <a:gdLst/>
              <a:ahLst/>
              <a:cxnLst/>
              <a:rect l="l" t="t" r="r" b="b"/>
              <a:pathLst>
                <a:path w="19819" h="852" extrusionOk="0">
                  <a:moveTo>
                    <a:pt x="0" y="0"/>
                  </a:moveTo>
                  <a:lnTo>
                    <a:pt x="0" y="851"/>
                  </a:lnTo>
                  <a:lnTo>
                    <a:pt x="19818" y="851"/>
                  </a:lnTo>
                  <a:lnTo>
                    <a:pt x="198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8"/>
            <p:cNvSpPr/>
            <p:nvPr/>
          </p:nvSpPr>
          <p:spPr>
            <a:xfrm flipH="1">
              <a:off x="5989915" y="1216396"/>
              <a:ext cx="117825" cy="21300"/>
            </a:xfrm>
            <a:custGeom>
              <a:avLst/>
              <a:gdLst/>
              <a:ahLst/>
              <a:cxnLst/>
              <a:rect l="l" t="t" r="r" b="b"/>
              <a:pathLst>
                <a:path w="4713" h="852" extrusionOk="0">
                  <a:moveTo>
                    <a:pt x="1" y="0"/>
                  </a:moveTo>
                  <a:lnTo>
                    <a:pt x="1" y="851"/>
                  </a:lnTo>
                  <a:lnTo>
                    <a:pt x="4712" y="851"/>
                  </a:lnTo>
                  <a:lnTo>
                    <a:pt x="47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4" name="Google Shape;1154;p18"/>
          <p:cNvGrpSpPr/>
          <p:nvPr/>
        </p:nvGrpSpPr>
        <p:grpSpPr>
          <a:xfrm>
            <a:off x="6706200" y="4393755"/>
            <a:ext cx="1067675" cy="202925"/>
            <a:chOff x="7335075" y="4335750"/>
            <a:chExt cx="1067675" cy="202925"/>
          </a:xfrm>
        </p:grpSpPr>
        <p:sp>
          <p:nvSpPr>
            <p:cNvPr id="1155" name="Google Shape;1155;p18"/>
            <p:cNvSpPr/>
            <p:nvPr/>
          </p:nvSpPr>
          <p:spPr>
            <a:xfrm>
              <a:off x="8376125" y="4335750"/>
              <a:ext cx="26625" cy="26625"/>
            </a:xfrm>
            <a:custGeom>
              <a:avLst/>
              <a:gdLst/>
              <a:ahLst/>
              <a:cxnLst/>
              <a:rect l="l" t="t" r="r" b="b"/>
              <a:pathLst>
                <a:path w="1065" h="1065" extrusionOk="0">
                  <a:moveTo>
                    <a:pt x="517" y="1"/>
                  </a:moveTo>
                  <a:cubicBezTo>
                    <a:pt x="213" y="1"/>
                    <a:pt x="1" y="244"/>
                    <a:pt x="1" y="548"/>
                  </a:cubicBezTo>
                  <a:cubicBezTo>
                    <a:pt x="1" y="821"/>
                    <a:pt x="213" y="1064"/>
                    <a:pt x="517" y="1064"/>
                  </a:cubicBezTo>
                  <a:cubicBezTo>
                    <a:pt x="821" y="1064"/>
                    <a:pt x="1064" y="821"/>
                    <a:pt x="1064" y="548"/>
                  </a:cubicBezTo>
                  <a:cubicBezTo>
                    <a:pt x="1064" y="244"/>
                    <a:pt x="821" y="1"/>
                    <a:pt x="5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8"/>
            <p:cNvSpPr/>
            <p:nvPr/>
          </p:nvSpPr>
          <p:spPr>
            <a:xfrm>
              <a:off x="8376125" y="4512050"/>
              <a:ext cx="26625" cy="26625"/>
            </a:xfrm>
            <a:custGeom>
              <a:avLst/>
              <a:gdLst/>
              <a:ahLst/>
              <a:cxnLst/>
              <a:rect l="l" t="t" r="r" b="b"/>
              <a:pathLst>
                <a:path w="1065" h="1065" extrusionOk="0">
                  <a:moveTo>
                    <a:pt x="517" y="0"/>
                  </a:moveTo>
                  <a:cubicBezTo>
                    <a:pt x="213" y="0"/>
                    <a:pt x="1" y="213"/>
                    <a:pt x="1" y="517"/>
                  </a:cubicBezTo>
                  <a:cubicBezTo>
                    <a:pt x="1" y="821"/>
                    <a:pt x="213" y="1064"/>
                    <a:pt x="517" y="1064"/>
                  </a:cubicBezTo>
                  <a:cubicBezTo>
                    <a:pt x="821" y="1064"/>
                    <a:pt x="1064" y="821"/>
                    <a:pt x="1064" y="517"/>
                  </a:cubicBezTo>
                  <a:cubicBezTo>
                    <a:pt x="1064" y="213"/>
                    <a:pt x="821" y="0"/>
                    <a:pt x="5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8"/>
            <p:cNvSpPr/>
            <p:nvPr/>
          </p:nvSpPr>
          <p:spPr>
            <a:xfrm>
              <a:off x="8202125" y="4335750"/>
              <a:ext cx="26600" cy="26625"/>
            </a:xfrm>
            <a:custGeom>
              <a:avLst/>
              <a:gdLst/>
              <a:ahLst/>
              <a:cxnLst/>
              <a:rect l="l" t="t" r="r" b="b"/>
              <a:pathLst>
                <a:path w="1064" h="1065" extrusionOk="0">
                  <a:moveTo>
                    <a:pt x="517" y="1"/>
                  </a:moveTo>
                  <a:cubicBezTo>
                    <a:pt x="243" y="1"/>
                    <a:pt x="0" y="244"/>
                    <a:pt x="0" y="548"/>
                  </a:cubicBezTo>
                  <a:cubicBezTo>
                    <a:pt x="0" y="821"/>
                    <a:pt x="243" y="1064"/>
                    <a:pt x="517" y="1064"/>
                  </a:cubicBezTo>
                  <a:cubicBezTo>
                    <a:pt x="821" y="1064"/>
                    <a:pt x="1064" y="821"/>
                    <a:pt x="1064" y="548"/>
                  </a:cubicBezTo>
                  <a:cubicBezTo>
                    <a:pt x="1064" y="244"/>
                    <a:pt x="821" y="1"/>
                    <a:pt x="5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8"/>
            <p:cNvSpPr/>
            <p:nvPr/>
          </p:nvSpPr>
          <p:spPr>
            <a:xfrm>
              <a:off x="8202125" y="4512050"/>
              <a:ext cx="26600" cy="26625"/>
            </a:xfrm>
            <a:custGeom>
              <a:avLst/>
              <a:gdLst/>
              <a:ahLst/>
              <a:cxnLst/>
              <a:rect l="l" t="t" r="r" b="b"/>
              <a:pathLst>
                <a:path w="1064" h="1065" extrusionOk="0">
                  <a:moveTo>
                    <a:pt x="517" y="0"/>
                  </a:moveTo>
                  <a:cubicBezTo>
                    <a:pt x="243" y="0"/>
                    <a:pt x="0" y="213"/>
                    <a:pt x="0" y="517"/>
                  </a:cubicBezTo>
                  <a:cubicBezTo>
                    <a:pt x="0" y="821"/>
                    <a:pt x="243" y="1064"/>
                    <a:pt x="517" y="1064"/>
                  </a:cubicBezTo>
                  <a:cubicBezTo>
                    <a:pt x="821" y="1064"/>
                    <a:pt x="1064" y="821"/>
                    <a:pt x="1064" y="517"/>
                  </a:cubicBezTo>
                  <a:cubicBezTo>
                    <a:pt x="1064" y="213"/>
                    <a:pt x="821" y="0"/>
                    <a:pt x="5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8"/>
            <p:cNvSpPr/>
            <p:nvPr/>
          </p:nvSpPr>
          <p:spPr>
            <a:xfrm>
              <a:off x="8028850" y="4335750"/>
              <a:ext cx="26625" cy="26625"/>
            </a:xfrm>
            <a:custGeom>
              <a:avLst/>
              <a:gdLst/>
              <a:ahLst/>
              <a:cxnLst/>
              <a:rect l="l" t="t" r="r" b="b"/>
              <a:pathLst>
                <a:path w="1065" h="1065" extrusionOk="0">
                  <a:moveTo>
                    <a:pt x="548" y="1"/>
                  </a:moveTo>
                  <a:cubicBezTo>
                    <a:pt x="244" y="1"/>
                    <a:pt x="1" y="244"/>
                    <a:pt x="1" y="548"/>
                  </a:cubicBezTo>
                  <a:cubicBezTo>
                    <a:pt x="1" y="821"/>
                    <a:pt x="244" y="1064"/>
                    <a:pt x="548" y="1064"/>
                  </a:cubicBezTo>
                  <a:cubicBezTo>
                    <a:pt x="821" y="1064"/>
                    <a:pt x="1065" y="821"/>
                    <a:pt x="1065" y="548"/>
                  </a:cubicBezTo>
                  <a:cubicBezTo>
                    <a:pt x="1065" y="244"/>
                    <a:pt x="821" y="1"/>
                    <a:pt x="5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8"/>
            <p:cNvSpPr/>
            <p:nvPr/>
          </p:nvSpPr>
          <p:spPr>
            <a:xfrm>
              <a:off x="8028850" y="4512050"/>
              <a:ext cx="26625" cy="26625"/>
            </a:xfrm>
            <a:custGeom>
              <a:avLst/>
              <a:gdLst/>
              <a:ahLst/>
              <a:cxnLst/>
              <a:rect l="l" t="t" r="r" b="b"/>
              <a:pathLst>
                <a:path w="1065" h="1065" extrusionOk="0">
                  <a:moveTo>
                    <a:pt x="548" y="0"/>
                  </a:moveTo>
                  <a:cubicBezTo>
                    <a:pt x="244" y="0"/>
                    <a:pt x="1" y="213"/>
                    <a:pt x="1" y="517"/>
                  </a:cubicBezTo>
                  <a:cubicBezTo>
                    <a:pt x="1" y="821"/>
                    <a:pt x="244" y="1064"/>
                    <a:pt x="548" y="1064"/>
                  </a:cubicBezTo>
                  <a:cubicBezTo>
                    <a:pt x="821" y="1064"/>
                    <a:pt x="1065" y="821"/>
                    <a:pt x="1065" y="517"/>
                  </a:cubicBezTo>
                  <a:cubicBezTo>
                    <a:pt x="1065" y="213"/>
                    <a:pt x="821"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8"/>
            <p:cNvSpPr/>
            <p:nvPr/>
          </p:nvSpPr>
          <p:spPr>
            <a:xfrm>
              <a:off x="7854850" y="4335750"/>
              <a:ext cx="26625" cy="26625"/>
            </a:xfrm>
            <a:custGeom>
              <a:avLst/>
              <a:gdLst/>
              <a:ahLst/>
              <a:cxnLst/>
              <a:rect l="l" t="t" r="r" b="b"/>
              <a:pathLst>
                <a:path w="1065" h="1065" extrusionOk="0">
                  <a:moveTo>
                    <a:pt x="547" y="1"/>
                  </a:moveTo>
                  <a:cubicBezTo>
                    <a:pt x="243" y="1"/>
                    <a:pt x="0" y="244"/>
                    <a:pt x="0" y="548"/>
                  </a:cubicBezTo>
                  <a:cubicBezTo>
                    <a:pt x="0" y="821"/>
                    <a:pt x="243" y="1064"/>
                    <a:pt x="547" y="1064"/>
                  </a:cubicBezTo>
                  <a:cubicBezTo>
                    <a:pt x="851" y="1064"/>
                    <a:pt x="1064" y="821"/>
                    <a:pt x="1064" y="548"/>
                  </a:cubicBezTo>
                  <a:cubicBezTo>
                    <a:pt x="1064" y="244"/>
                    <a:pt x="851" y="1"/>
                    <a:pt x="5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8"/>
            <p:cNvSpPr/>
            <p:nvPr/>
          </p:nvSpPr>
          <p:spPr>
            <a:xfrm>
              <a:off x="7854850" y="4512050"/>
              <a:ext cx="26625" cy="26625"/>
            </a:xfrm>
            <a:custGeom>
              <a:avLst/>
              <a:gdLst/>
              <a:ahLst/>
              <a:cxnLst/>
              <a:rect l="l" t="t" r="r" b="b"/>
              <a:pathLst>
                <a:path w="1065" h="1065" extrusionOk="0">
                  <a:moveTo>
                    <a:pt x="547" y="0"/>
                  </a:moveTo>
                  <a:cubicBezTo>
                    <a:pt x="243" y="0"/>
                    <a:pt x="0" y="213"/>
                    <a:pt x="0" y="517"/>
                  </a:cubicBezTo>
                  <a:cubicBezTo>
                    <a:pt x="0" y="821"/>
                    <a:pt x="243" y="1064"/>
                    <a:pt x="547" y="1064"/>
                  </a:cubicBezTo>
                  <a:cubicBezTo>
                    <a:pt x="851" y="1064"/>
                    <a:pt x="1064" y="821"/>
                    <a:pt x="1064" y="517"/>
                  </a:cubicBezTo>
                  <a:cubicBezTo>
                    <a:pt x="1064" y="213"/>
                    <a:pt x="851" y="0"/>
                    <a:pt x="5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8"/>
            <p:cNvSpPr/>
            <p:nvPr/>
          </p:nvSpPr>
          <p:spPr>
            <a:xfrm>
              <a:off x="7682350" y="4337275"/>
              <a:ext cx="26625" cy="26625"/>
            </a:xfrm>
            <a:custGeom>
              <a:avLst/>
              <a:gdLst/>
              <a:ahLst/>
              <a:cxnLst/>
              <a:rect l="l" t="t" r="r" b="b"/>
              <a:pathLst>
                <a:path w="1065" h="1065" extrusionOk="0">
                  <a:moveTo>
                    <a:pt x="547" y="0"/>
                  </a:moveTo>
                  <a:cubicBezTo>
                    <a:pt x="244" y="0"/>
                    <a:pt x="0" y="213"/>
                    <a:pt x="0" y="517"/>
                  </a:cubicBezTo>
                  <a:cubicBezTo>
                    <a:pt x="0" y="821"/>
                    <a:pt x="244" y="1064"/>
                    <a:pt x="547" y="1064"/>
                  </a:cubicBezTo>
                  <a:cubicBezTo>
                    <a:pt x="791" y="1064"/>
                    <a:pt x="1064" y="821"/>
                    <a:pt x="1064" y="517"/>
                  </a:cubicBezTo>
                  <a:cubicBezTo>
                    <a:pt x="1064" y="213"/>
                    <a:pt x="851" y="0"/>
                    <a:pt x="5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8"/>
            <p:cNvSpPr/>
            <p:nvPr/>
          </p:nvSpPr>
          <p:spPr>
            <a:xfrm>
              <a:off x="7682350" y="4512050"/>
              <a:ext cx="26625" cy="26625"/>
            </a:xfrm>
            <a:custGeom>
              <a:avLst/>
              <a:gdLst/>
              <a:ahLst/>
              <a:cxnLst/>
              <a:rect l="l" t="t" r="r" b="b"/>
              <a:pathLst>
                <a:path w="1065" h="1065" extrusionOk="0">
                  <a:moveTo>
                    <a:pt x="547" y="0"/>
                  </a:moveTo>
                  <a:cubicBezTo>
                    <a:pt x="244" y="0"/>
                    <a:pt x="0" y="213"/>
                    <a:pt x="0" y="517"/>
                  </a:cubicBezTo>
                  <a:cubicBezTo>
                    <a:pt x="0" y="821"/>
                    <a:pt x="244" y="1064"/>
                    <a:pt x="547" y="1064"/>
                  </a:cubicBezTo>
                  <a:cubicBezTo>
                    <a:pt x="791" y="1064"/>
                    <a:pt x="1064" y="791"/>
                    <a:pt x="1064" y="517"/>
                  </a:cubicBezTo>
                  <a:cubicBezTo>
                    <a:pt x="1064" y="213"/>
                    <a:pt x="851" y="0"/>
                    <a:pt x="5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8"/>
            <p:cNvSpPr/>
            <p:nvPr/>
          </p:nvSpPr>
          <p:spPr>
            <a:xfrm>
              <a:off x="7508325" y="4335750"/>
              <a:ext cx="26625" cy="26625"/>
            </a:xfrm>
            <a:custGeom>
              <a:avLst/>
              <a:gdLst/>
              <a:ahLst/>
              <a:cxnLst/>
              <a:rect l="l" t="t" r="r" b="b"/>
              <a:pathLst>
                <a:path w="1065" h="1065" extrusionOk="0">
                  <a:moveTo>
                    <a:pt x="548" y="1"/>
                  </a:moveTo>
                  <a:cubicBezTo>
                    <a:pt x="244" y="1"/>
                    <a:pt x="1" y="244"/>
                    <a:pt x="1" y="548"/>
                  </a:cubicBezTo>
                  <a:cubicBezTo>
                    <a:pt x="1" y="821"/>
                    <a:pt x="244" y="1064"/>
                    <a:pt x="548" y="1064"/>
                  </a:cubicBezTo>
                  <a:cubicBezTo>
                    <a:pt x="821" y="1064"/>
                    <a:pt x="1065" y="821"/>
                    <a:pt x="1065" y="548"/>
                  </a:cubicBezTo>
                  <a:cubicBezTo>
                    <a:pt x="1065" y="244"/>
                    <a:pt x="821" y="1"/>
                    <a:pt x="5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8"/>
            <p:cNvSpPr/>
            <p:nvPr/>
          </p:nvSpPr>
          <p:spPr>
            <a:xfrm>
              <a:off x="7508325" y="4512050"/>
              <a:ext cx="26625" cy="26625"/>
            </a:xfrm>
            <a:custGeom>
              <a:avLst/>
              <a:gdLst/>
              <a:ahLst/>
              <a:cxnLst/>
              <a:rect l="l" t="t" r="r" b="b"/>
              <a:pathLst>
                <a:path w="1065" h="1065" extrusionOk="0">
                  <a:moveTo>
                    <a:pt x="548" y="0"/>
                  </a:moveTo>
                  <a:cubicBezTo>
                    <a:pt x="244" y="0"/>
                    <a:pt x="1" y="213"/>
                    <a:pt x="1" y="517"/>
                  </a:cubicBezTo>
                  <a:cubicBezTo>
                    <a:pt x="1" y="821"/>
                    <a:pt x="244" y="1064"/>
                    <a:pt x="548" y="1064"/>
                  </a:cubicBezTo>
                  <a:cubicBezTo>
                    <a:pt x="821" y="1064"/>
                    <a:pt x="1065" y="821"/>
                    <a:pt x="1065" y="517"/>
                  </a:cubicBezTo>
                  <a:cubicBezTo>
                    <a:pt x="1065" y="213"/>
                    <a:pt x="821"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8"/>
            <p:cNvSpPr/>
            <p:nvPr/>
          </p:nvSpPr>
          <p:spPr>
            <a:xfrm>
              <a:off x="7335075" y="4337275"/>
              <a:ext cx="26625" cy="26625"/>
            </a:xfrm>
            <a:custGeom>
              <a:avLst/>
              <a:gdLst/>
              <a:ahLst/>
              <a:cxnLst/>
              <a:rect l="l" t="t" r="r" b="b"/>
              <a:pathLst>
                <a:path w="1065" h="1065" extrusionOk="0">
                  <a:moveTo>
                    <a:pt x="517" y="0"/>
                  </a:moveTo>
                  <a:cubicBezTo>
                    <a:pt x="213" y="0"/>
                    <a:pt x="1" y="213"/>
                    <a:pt x="1" y="517"/>
                  </a:cubicBezTo>
                  <a:cubicBezTo>
                    <a:pt x="1" y="821"/>
                    <a:pt x="213" y="1064"/>
                    <a:pt x="517" y="1064"/>
                  </a:cubicBezTo>
                  <a:cubicBezTo>
                    <a:pt x="821" y="1064"/>
                    <a:pt x="1064" y="821"/>
                    <a:pt x="1064" y="517"/>
                  </a:cubicBezTo>
                  <a:cubicBezTo>
                    <a:pt x="1064" y="213"/>
                    <a:pt x="821" y="0"/>
                    <a:pt x="5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8"/>
            <p:cNvSpPr/>
            <p:nvPr/>
          </p:nvSpPr>
          <p:spPr>
            <a:xfrm>
              <a:off x="7335075" y="4512050"/>
              <a:ext cx="27375" cy="26625"/>
            </a:xfrm>
            <a:custGeom>
              <a:avLst/>
              <a:gdLst/>
              <a:ahLst/>
              <a:cxnLst/>
              <a:rect l="l" t="t" r="r" b="b"/>
              <a:pathLst>
                <a:path w="1095" h="1065" extrusionOk="0">
                  <a:moveTo>
                    <a:pt x="517" y="0"/>
                  </a:moveTo>
                  <a:cubicBezTo>
                    <a:pt x="213" y="0"/>
                    <a:pt x="1" y="213"/>
                    <a:pt x="1" y="517"/>
                  </a:cubicBezTo>
                  <a:cubicBezTo>
                    <a:pt x="1" y="821"/>
                    <a:pt x="213" y="1064"/>
                    <a:pt x="517" y="1064"/>
                  </a:cubicBezTo>
                  <a:cubicBezTo>
                    <a:pt x="821" y="1064"/>
                    <a:pt x="1095" y="791"/>
                    <a:pt x="1064" y="517"/>
                  </a:cubicBezTo>
                  <a:cubicBezTo>
                    <a:pt x="1064" y="213"/>
                    <a:pt x="821" y="0"/>
                    <a:pt x="5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9" name="Google Shape;1169;p18"/>
          <p:cNvGrpSpPr/>
          <p:nvPr/>
        </p:nvGrpSpPr>
        <p:grpSpPr>
          <a:xfrm>
            <a:off x="8223564" y="3484300"/>
            <a:ext cx="1225226" cy="331700"/>
            <a:chOff x="8223564" y="3484300"/>
            <a:chExt cx="1225226" cy="331700"/>
          </a:xfrm>
        </p:grpSpPr>
        <p:sp>
          <p:nvSpPr>
            <p:cNvPr id="1170" name="Google Shape;1170;p18"/>
            <p:cNvSpPr/>
            <p:nvPr/>
          </p:nvSpPr>
          <p:spPr>
            <a:xfrm flipH="1">
              <a:off x="8223564" y="3626300"/>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8"/>
            <p:cNvSpPr/>
            <p:nvPr/>
          </p:nvSpPr>
          <p:spPr>
            <a:xfrm flipH="1">
              <a:off x="8661890" y="3768300"/>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8"/>
            <p:cNvSpPr/>
            <p:nvPr/>
          </p:nvSpPr>
          <p:spPr>
            <a:xfrm flipH="1">
              <a:off x="8536744" y="3484300"/>
              <a:ext cx="2310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3" name="Google Shape;1173;p18"/>
          <p:cNvGrpSpPr/>
          <p:nvPr/>
        </p:nvGrpSpPr>
        <p:grpSpPr>
          <a:xfrm>
            <a:off x="-560200" y="4425825"/>
            <a:ext cx="1473769" cy="472525"/>
            <a:chOff x="-560200" y="4425825"/>
            <a:chExt cx="1473769" cy="472525"/>
          </a:xfrm>
        </p:grpSpPr>
        <p:sp>
          <p:nvSpPr>
            <p:cNvPr id="1174" name="Google Shape;1174;p18"/>
            <p:cNvSpPr/>
            <p:nvPr/>
          </p:nvSpPr>
          <p:spPr>
            <a:xfrm>
              <a:off x="-121874" y="4425825"/>
              <a:ext cx="7869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8"/>
            <p:cNvSpPr/>
            <p:nvPr/>
          </p:nvSpPr>
          <p:spPr>
            <a:xfrm>
              <a:off x="-560200" y="4567825"/>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8"/>
            <p:cNvSpPr/>
            <p:nvPr/>
          </p:nvSpPr>
          <p:spPr>
            <a:xfrm>
              <a:off x="126669" y="4850650"/>
              <a:ext cx="786900" cy="4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8"/>
            <p:cNvSpPr/>
            <p:nvPr/>
          </p:nvSpPr>
          <p:spPr>
            <a:xfrm>
              <a:off x="49396" y="4731600"/>
              <a:ext cx="177300" cy="4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18"/>
          <p:cNvGrpSpPr/>
          <p:nvPr/>
        </p:nvGrpSpPr>
        <p:grpSpPr>
          <a:xfrm>
            <a:off x="-69125" y="1677575"/>
            <a:ext cx="935450" cy="57774"/>
            <a:chOff x="-69125" y="1677575"/>
            <a:chExt cx="935450" cy="57774"/>
          </a:xfrm>
        </p:grpSpPr>
        <p:sp>
          <p:nvSpPr>
            <p:cNvPr id="1179" name="Google Shape;1179;p18"/>
            <p:cNvSpPr/>
            <p:nvPr/>
          </p:nvSpPr>
          <p:spPr>
            <a:xfrm>
              <a:off x="-69125" y="1677575"/>
              <a:ext cx="495475" cy="57774"/>
            </a:xfrm>
            <a:custGeom>
              <a:avLst/>
              <a:gdLst/>
              <a:ahLst/>
              <a:cxnLst/>
              <a:rect l="l" t="t" r="r" b="b"/>
              <a:pathLst>
                <a:path w="19819" h="852" extrusionOk="0">
                  <a:moveTo>
                    <a:pt x="0" y="0"/>
                  </a:moveTo>
                  <a:lnTo>
                    <a:pt x="0" y="851"/>
                  </a:lnTo>
                  <a:lnTo>
                    <a:pt x="19818" y="851"/>
                  </a:lnTo>
                  <a:lnTo>
                    <a:pt x="198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8"/>
            <p:cNvSpPr/>
            <p:nvPr/>
          </p:nvSpPr>
          <p:spPr>
            <a:xfrm>
              <a:off x="748500" y="1677575"/>
              <a:ext cx="117825" cy="57774"/>
            </a:xfrm>
            <a:custGeom>
              <a:avLst/>
              <a:gdLst/>
              <a:ahLst/>
              <a:cxnLst/>
              <a:rect l="l" t="t" r="r" b="b"/>
              <a:pathLst>
                <a:path w="4713" h="852" extrusionOk="0">
                  <a:moveTo>
                    <a:pt x="1" y="0"/>
                  </a:moveTo>
                  <a:lnTo>
                    <a:pt x="1" y="851"/>
                  </a:lnTo>
                  <a:lnTo>
                    <a:pt x="4712" y="851"/>
                  </a:lnTo>
                  <a:lnTo>
                    <a:pt x="47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1" name="Google Shape;1181;p18"/>
          <p:cNvGrpSpPr/>
          <p:nvPr/>
        </p:nvGrpSpPr>
        <p:grpSpPr>
          <a:xfrm rot="5400000">
            <a:off x="971546" y="-1566473"/>
            <a:ext cx="733566" cy="3469376"/>
            <a:chOff x="-1092529" y="1167363"/>
            <a:chExt cx="492558" cy="2329534"/>
          </a:xfrm>
        </p:grpSpPr>
        <p:sp>
          <p:nvSpPr>
            <p:cNvPr id="1182" name="Google Shape;1182;p18"/>
            <p:cNvSpPr/>
            <p:nvPr/>
          </p:nvSpPr>
          <p:spPr>
            <a:xfrm>
              <a:off x="-1092529" y="1167363"/>
              <a:ext cx="492558" cy="492558"/>
            </a:xfrm>
            <a:custGeom>
              <a:avLst/>
              <a:gdLst/>
              <a:ahLst/>
              <a:cxnLst/>
              <a:rect l="l" t="t" r="r" b="b"/>
              <a:pathLst>
                <a:path w="43445" h="43445" fill="none" extrusionOk="0">
                  <a:moveTo>
                    <a:pt x="43444" y="43445"/>
                  </a:moveTo>
                  <a:lnTo>
                    <a:pt x="0" y="1"/>
                  </a:lnTo>
                </a:path>
              </a:pathLst>
            </a:custGeom>
            <a:no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8"/>
            <p:cNvSpPr/>
            <p:nvPr/>
          </p:nvSpPr>
          <p:spPr>
            <a:xfrm>
              <a:off x="-1092529" y="1290347"/>
              <a:ext cx="492558" cy="493147"/>
            </a:xfrm>
            <a:custGeom>
              <a:avLst/>
              <a:gdLst/>
              <a:ahLst/>
              <a:cxnLst/>
              <a:rect l="l" t="t" r="r" b="b"/>
              <a:pathLst>
                <a:path w="43445" h="43497" fill="none" extrusionOk="0">
                  <a:moveTo>
                    <a:pt x="43444" y="43497"/>
                  </a:moveTo>
                  <a:lnTo>
                    <a:pt x="0" y="1"/>
                  </a:lnTo>
                </a:path>
              </a:pathLst>
            </a:custGeom>
            <a:no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8"/>
            <p:cNvSpPr/>
            <p:nvPr/>
          </p:nvSpPr>
          <p:spPr>
            <a:xfrm>
              <a:off x="-1092529" y="1411564"/>
              <a:ext cx="492558" cy="492546"/>
            </a:xfrm>
            <a:custGeom>
              <a:avLst/>
              <a:gdLst/>
              <a:ahLst/>
              <a:cxnLst/>
              <a:rect l="l" t="t" r="r" b="b"/>
              <a:pathLst>
                <a:path w="43445" h="43444" fill="none" extrusionOk="0">
                  <a:moveTo>
                    <a:pt x="43444" y="43444"/>
                  </a:moveTo>
                  <a:lnTo>
                    <a:pt x="0" y="0"/>
                  </a:lnTo>
                </a:path>
              </a:pathLst>
            </a:custGeom>
            <a:no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8"/>
            <p:cNvSpPr/>
            <p:nvPr/>
          </p:nvSpPr>
          <p:spPr>
            <a:xfrm>
              <a:off x="-1092529" y="1534549"/>
              <a:ext cx="492558" cy="492546"/>
            </a:xfrm>
            <a:custGeom>
              <a:avLst/>
              <a:gdLst/>
              <a:ahLst/>
              <a:cxnLst/>
              <a:rect l="l" t="t" r="r" b="b"/>
              <a:pathLst>
                <a:path w="43445" h="43444" fill="none" extrusionOk="0">
                  <a:moveTo>
                    <a:pt x="43444" y="43444"/>
                  </a:moveTo>
                  <a:lnTo>
                    <a:pt x="0" y="0"/>
                  </a:lnTo>
                </a:path>
              </a:pathLst>
            </a:custGeom>
            <a:no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8"/>
            <p:cNvSpPr/>
            <p:nvPr/>
          </p:nvSpPr>
          <p:spPr>
            <a:xfrm>
              <a:off x="-1092529" y="1655164"/>
              <a:ext cx="492558" cy="492558"/>
            </a:xfrm>
            <a:custGeom>
              <a:avLst/>
              <a:gdLst/>
              <a:ahLst/>
              <a:cxnLst/>
              <a:rect l="l" t="t" r="r" b="b"/>
              <a:pathLst>
                <a:path w="43445" h="43445" fill="none" extrusionOk="0">
                  <a:moveTo>
                    <a:pt x="43444" y="43444"/>
                  </a:moveTo>
                  <a:lnTo>
                    <a:pt x="0" y="0"/>
                  </a:lnTo>
                </a:path>
              </a:pathLst>
            </a:custGeom>
            <a:no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8"/>
            <p:cNvSpPr/>
            <p:nvPr/>
          </p:nvSpPr>
          <p:spPr>
            <a:xfrm>
              <a:off x="-1092529" y="1778149"/>
              <a:ext cx="492558" cy="493147"/>
            </a:xfrm>
            <a:custGeom>
              <a:avLst/>
              <a:gdLst/>
              <a:ahLst/>
              <a:cxnLst/>
              <a:rect l="l" t="t" r="r" b="b"/>
              <a:pathLst>
                <a:path w="43445" h="43497" fill="none" extrusionOk="0">
                  <a:moveTo>
                    <a:pt x="43444" y="43496"/>
                  </a:moveTo>
                  <a:lnTo>
                    <a:pt x="0" y="0"/>
                  </a:lnTo>
                </a:path>
              </a:pathLst>
            </a:custGeom>
            <a:no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8"/>
            <p:cNvSpPr/>
            <p:nvPr/>
          </p:nvSpPr>
          <p:spPr>
            <a:xfrm>
              <a:off x="-1092529" y="1899354"/>
              <a:ext cx="492558" cy="492558"/>
            </a:xfrm>
            <a:custGeom>
              <a:avLst/>
              <a:gdLst/>
              <a:ahLst/>
              <a:cxnLst/>
              <a:rect l="l" t="t" r="r" b="b"/>
              <a:pathLst>
                <a:path w="43445" h="43445" fill="none" extrusionOk="0">
                  <a:moveTo>
                    <a:pt x="43444" y="43444"/>
                  </a:moveTo>
                  <a:lnTo>
                    <a:pt x="0" y="1"/>
                  </a:lnTo>
                </a:path>
              </a:pathLst>
            </a:custGeom>
            <a:no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8"/>
            <p:cNvSpPr/>
            <p:nvPr/>
          </p:nvSpPr>
          <p:spPr>
            <a:xfrm>
              <a:off x="-1092529" y="2022339"/>
              <a:ext cx="492558" cy="492558"/>
            </a:xfrm>
            <a:custGeom>
              <a:avLst/>
              <a:gdLst/>
              <a:ahLst/>
              <a:cxnLst/>
              <a:rect l="l" t="t" r="r" b="b"/>
              <a:pathLst>
                <a:path w="43445" h="43445" fill="none" extrusionOk="0">
                  <a:moveTo>
                    <a:pt x="43444" y="43444"/>
                  </a:moveTo>
                  <a:lnTo>
                    <a:pt x="0" y="1"/>
                  </a:lnTo>
                </a:path>
              </a:pathLst>
            </a:custGeom>
            <a:no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8"/>
            <p:cNvSpPr/>
            <p:nvPr/>
          </p:nvSpPr>
          <p:spPr>
            <a:xfrm>
              <a:off x="-1092529" y="2149363"/>
              <a:ext cx="492558" cy="492558"/>
            </a:xfrm>
            <a:custGeom>
              <a:avLst/>
              <a:gdLst/>
              <a:ahLst/>
              <a:cxnLst/>
              <a:rect l="l" t="t" r="r" b="b"/>
              <a:pathLst>
                <a:path w="43445" h="43445" fill="none" extrusionOk="0">
                  <a:moveTo>
                    <a:pt x="43444" y="43445"/>
                  </a:moveTo>
                  <a:lnTo>
                    <a:pt x="0" y="1"/>
                  </a:lnTo>
                </a:path>
              </a:pathLst>
            </a:custGeom>
            <a:no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8"/>
            <p:cNvSpPr/>
            <p:nvPr/>
          </p:nvSpPr>
          <p:spPr>
            <a:xfrm>
              <a:off x="-1092529" y="2272347"/>
              <a:ext cx="492558" cy="493147"/>
            </a:xfrm>
            <a:custGeom>
              <a:avLst/>
              <a:gdLst/>
              <a:ahLst/>
              <a:cxnLst/>
              <a:rect l="l" t="t" r="r" b="b"/>
              <a:pathLst>
                <a:path w="43445" h="43497" fill="none" extrusionOk="0">
                  <a:moveTo>
                    <a:pt x="43444" y="43497"/>
                  </a:moveTo>
                  <a:lnTo>
                    <a:pt x="0" y="1"/>
                  </a:lnTo>
                </a:path>
              </a:pathLst>
            </a:custGeom>
            <a:no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8"/>
            <p:cNvSpPr/>
            <p:nvPr/>
          </p:nvSpPr>
          <p:spPr>
            <a:xfrm>
              <a:off x="-1092529" y="2393564"/>
              <a:ext cx="492558" cy="492546"/>
            </a:xfrm>
            <a:custGeom>
              <a:avLst/>
              <a:gdLst/>
              <a:ahLst/>
              <a:cxnLst/>
              <a:rect l="l" t="t" r="r" b="b"/>
              <a:pathLst>
                <a:path w="43445" h="43444" fill="none" extrusionOk="0">
                  <a:moveTo>
                    <a:pt x="43444" y="43444"/>
                  </a:moveTo>
                  <a:lnTo>
                    <a:pt x="0" y="0"/>
                  </a:lnTo>
                </a:path>
              </a:pathLst>
            </a:custGeom>
            <a:no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8"/>
            <p:cNvSpPr/>
            <p:nvPr/>
          </p:nvSpPr>
          <p:spPr>
            <a:xfrm>
              <a:off x="-1092529" y="2516549"/>
              <a:ext cx="492558" cy="492546"/>
            </a:xfrm>
            <a:custGeom>
              <a:avLst/>
              <a:gdLst/>
              <a:ahLst/>
              <a:cxnLst/>
              <a:rect l="l" t="t" r="r" b="b"/>
              <a:pathLst>
                <a:path w="43445" h="43444" fill="none" extrusionOk="0">
                  <a:moveTo>
                    <a:pt x="43444" y="43444"/>
                  </a:moveTo>
                  <a:lnTo>
                    <a:pt x="0" y="0"/>
                  </a:lnTo>
                </a:path>
              </a:pathLst>
            </a:custGeom>
            <a:no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8"/>
            <p:cNvSpPr/>
            <p:nvPr/>
          </p:nvSpPr>
          <p:spPr>
            <a:xfrm>
              <a:off x="-1092529" y="2637164"/>
              <a:ext cx="492558" cy="492558"/>
            </a:xfrm>
            <a:custGeom>
              <a:avLst/>
              <a:gdLst/>
              <a:ahLst/>
              <a:cxnLst/>
              <a:rect l="l" t="t" r="r" b="b"/>
              <a:pathLst>
                <a:path w="43445" h="43445" fill="none" extrusionOk="0">
                  <a:moveTo>
                    <a:pt x="43444" y="43444"/>
                  </a:moveTo>
                  <a:lnTo>
                    <a:pt x="0" y="0"/>
                  </a:lnTo>
                </a:path>
              </a:pathLst>
            </a:custGeom>
            <a:no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8"/>
            <p:cNvSpPr/>
            <p:nvPr/>
          </p:nvSpPr>
          <p:spPr>
            <a:xfrm>
              <a:off x="-1092529" y="2760149"/>
              <a:ext cx="492558" cy="493147"/>
            </a:xfrm>
            <a:custGeom>
              <a:avLst/>
              <a:gdLst/>
              <a:ahLst/>
              <a:cxnLst/>
              <a:rect l="l" t="t" r="r" b="b"/>
              <a:pathLst>
                <a:path w="43445" h="43497" fill="none" extrusionOk="0">
                  <a:moveTo>
                    <a:pt x="43444" y="43496"/>
                  </a:moveTo>
                  <a:lnTo>
                    <a:pt x="0" y="0"/>
                  </a:lnTo>
                </a:path>
              </a:pathLst>
            </a:custGeom>
            <a:no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8"/>
            <p:cNvSpPr/>
            <p:nvPr/>
          </p:nvSpPr>
          <p:spPr>
            <a:xfrm>
              <a:off x="-1092529" y="2881354"/>
              <a:ext cx="492558" cy="492558"/>
            </a:xfrm>
            <a:custGeom>
              <a:avLst/>
              <a:gdLst/>
              <a:ahLst/>
              <a:cxnLst/>
              <a:rect l="l" t="t" r="r" b="b"/>
              <a:pathLst>
                <a:path w="43445" h="43445" fill="none" extrusionOk="0">
                  <a:moveTo>
                    <a:pt x="43444" y="43444"/>
                  </a:moveTo>
                  <a:lnTo>
                    <a:pt x="0" y="1"/>
                  </a:lnTo>
                </a:path>
              </a:pathLst>
            </a:custGeom>
            <a:no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8"/>
            <p:cNvSpPr/>
            <p:nvPr/>
          </p:nvSpPr>
          <p:spPr>
            <a:xfrm>
              <a:off x="-1092529" y="3004339"/>
              <a:ext cx="492558" cy="492558"/>
            </a:xfrm>
            <a:custGeom>
              <a:avLst/>
              <a:gdLst/>
              <a:ahLst/>
              <a:cxnLst/>
              <a:rect l="l" t="t" r="r" b="b"/>
              <a:pathLst>
                <a:path w="43445" h="43445" fill="none" extrusionOk="0">
                  <a:moveTo>
                    <a:pt x="43444" y="43444"/>
                  </a:moveTo>
                  <a:lnTo>
                    <a:pt x="0" y="1"/>
                  </a:lnTo>
                </a:path>
              </a:pathLst>
            </a:custGeom>
            <a:noFill/>
            <a:ln w="19050" cap="flat" cmpd="sng">
              <a:solidFill>
                <a:schemeClr val="accent3"/>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200"/>
              <a:buFont typeface="Alfa Slab One"/>
              <a:buNone/>
              <a:defRPr sz="3200">
                <a:solidFill>
                  <a:schemeClr val="dk1"/>
                </a:solidFill>
                <a:latin typeface="Alfa Slab One"/>
                <a:ea typeface="Alfa Slab One"/>
                <a:cs typeface="Alfa Slab One"/>
                <a:sym typeface="Alfa Slab One"/>
              </a:defRPr>
            </a:lvl1pPr>
            <a:lvl2pPr lvl="1"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2pPr>
            <a:lvl3pPr lvl="2"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3pPr>
            <a:lvl4pPr lvl="3"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4pPr>
            <a:lvl5pPr lvl="4"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5pPr>
            <a:lvl6pPr lvl="5"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6pPr>
            <a:lvl7pPr lvl="6"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7pPr>
            <a:lvl8pPr lvl="7"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8pPr>
            <a:lvl9pPr lvl="8"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marL="914400" lvl="1"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8" r:id="rId6"/>
    <p:sldLayoutId id="2147483659" r:id="rId7"/>
    <p:sldLayoutId id="2147483663" r:id="rId8"/>
    <p:sldLayoutId id="2147483664" r:id="rId9"/>
    <p:sldLayoutId id="2147483665" r:id="rId10"/>
    <p:sldLayoutId id="2147483666" r:id="rId11"/>
    <p:sldLayoutId id="2147483668" r:id="rId12"/>
    <p:sldLayoutId id="2147483669" r:id="rId13"/>
    <p:sldLayoutId id="2147483670" r:id="rId14"/>
    <p:sldLayoutId id="2147483672" r:id="rId15"/>
    <p:sldLayoutId id="2147483675" r:id="rId16"/>
    <p:sldLayoutId id="2147483676" r:id="rId17"/>
    <p:sldLayoutId id="2147483677"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0.png"/><Relationship Id="rId4"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anish-2903" TargetMode="External"/><Relationship Id="rId2" Type="http://schemas.openxmlformats.org/officeDocument/2006/relationships/hyperlink" Target="https://github.com/anish-2903/Food_Delivery_App" TargetMode="Externa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89"/>
        <p:cNvGrpSpPr/>
        <p:nvPr/>
      </p:nvGrpSpPr>
      <p:grpSpPr>
        <a:xfrm>
          <a:off x="0" y="0"/>
          <a:ext cx="0" cy="0"/>
          <a:chOff x="0" y="0"/>
          <a:chExt cx="0" cy="0"/>
        </a:xfrm>
      </p:grpSpPr>
      <p:sp>
        <p:nvSpPr>
          <p:cNvPr id="2191" name="Google Shape;2191;p35"/>
          <p:cNvSpPr txBox="1">
            <a:spLocks noGrp="1"/>
          </p:cNvSpPr>
          <p:nvPr>
            <p:ph type="ctrTitle"/>
          </p:nvPr>
        </p:nvSpPr>
        <p:spPr>
          <a:xfrm>
            <a:off x="1822623" y="1140300"/>
            <a:ext cx="6049800" cy="23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Food Delivery Application</a:t>
            </a:r>
            <a:endParaRPr dirty="0"/>
          </a:p>
        </p:txBody>
      </p:sp>
      <p:grpSp>
        <p:nvGrpSpPr>
          <p:cNvPr id="2192" name="Google Shape;2192;p35"/>
          <p:cNvGrpSpPr/>
          <p:nvPr/>
        </p:nvGrpSpPr>
        <p:grpSpPr>
          <a:xfrm>
            <a:off x="1822623" y="3969031"/>
            <a:ext cx="5503250" cy="0"/>
            <a:chOff x="1822623" y="3780891"/>
            <a:chExt cx="5503250" cy="0"/>
          </a:xfrm>
        </p:grpSpPr>
        <p:cxnSp>
          <p:nvCxnSpPr>
            <p:cNvPr id="2193" name="Google Shape;2193;p35"/>
            <p:cNvCxnSpPr/>
            <p:nvPr/>
          </p:nvCxnSpPr>
          <p:spPr>
            <a:xfrm>
              <a:off x="1822623" y="3780891"/>
              <a:ext cx="860700" cy="0"/>
            </a:xfrm>
            <a:prstGeom prst="straightConnector1">
              <a:avLst/>
            </a:prstGeom>
            <a:noFill/>
            <a:ln w="38100" cap="flat" cmpd="sng">
              <a:solidFill>
                <a:schemeClr val="dk2"/>
              </a:solidFill>
              <a:prstDash val="solid"/>
              <a:round/>
              <a:headEnd type="none" w="med" len="med"/>
              <a:tailEnd type="none" w="med" len="med"/>
            </a:ln>
          </p:spPr>
        </p:cxnSp>
        <p:cxnSp>
          <p:nvCxnSpPr>
            <p:cNvPr id="2194" name="Google Shape;2194;p35"/>
            <p:cNvCxnSpPr/>
            <p:nvPr/>
          </p:nvCxnSpPr>
          <p:spPr>
            <a:xfrm>
              <a:off x="6465173" y="3780891"/>
              <a:ext cx="860700" cy="0"/>
            </a:xfrm>
            <a:prstGeom prst="straightConnector1">
              <a:avLst/>
            </a:prstGeom>
            <a:noFill/>
            <a:ln w="38100" cap="flat" cmpd="sng">
              <a:solidFill>
                <a:schemeClr val="dk2"/>
              </a:solidFill>
              <a:prstDash val="solid"/>
              <a:round/>
              <a:headEnd type="none" w="med" len="med"/>
              <a:tailEnd type="none" w="med" len="med"/>
            </a:ln>
          </p:spPr>
        </p:cxnSp>
      </p:grpSp>
      <p:sp>
        <p:nvSpPr>
          <p:cNvPr id="2195" name="Google Shape;2195;p35"/>
          <p:cNvSpPr/>
          <p:nvPr/>
        </p:nvSpPr>
        <p:spPr>
          <a:xfrm>
            <a:off x="6400600" y="907200"/>
            <a:ext cx="470700" cy="470700"/>
          </a:xfrm>
          <a:prstGeom prst="star4">
            <a:avLst>
              <a:gd name="adj" fmla="val 12500"/>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5"/>
          <p:cNvSpPr/>
          <p:nvPr/>
        </p:nvSpPr>
        <p:spPr>
          <a:xfrm>
            <a:off x="6689219" y="1332891"/>
            <a:ext cx="277800" cy="277800"/>
          </a:xfrm>
          <a:prstGeom prst="star4">
            <a:avLst>
              <a:gd name="adj" fmla="val 12500"/>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347;p40">
            <a:extLst>
              <a:ext uri="{FF2B5EF4-FFF2-40B4-BE49-F238E27FC236}">
                <a16:creationId xmlns:a16="http://schemas.microsoft.com/office/drawing/2014/main" id="{5F49EE53-816B-47D4-83C2-BA35AD0B49C8}"/>
              </a:ext>
            </a:extLst>
          </p:cNvPr>
          <p:cNvSpPr/>
          <p:nvPr/>
        </p:nvSpPr>
        <p:spPr>
          <a:xfrm rot="-370278">
            <a:off x="1264852" y="1849647"/>
            <a:ext cx="2438296" cy="1385707"/>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348;p40">
            <a:extLst>
              <a:ext uri="{FF2B5EF4-FFF2-40B4-BE49-F238E27FC236}">
                <a16:creationId xmlns:a16="http://schemas.microsoft.com/office/drawing/2014/main" id="{F978365C-0C07-48DC-BFE1-0AA47F019F6E}"/>
              </a:ext>
            </a:extLst>
          </p:cNvPr>
          <p:cNvSpPr txBox="1">
            <a:spLocks noGrp="1"/>
          </p:cNvSpPr>
          <p:nvPr>
            <p:ph type="title"/>
          </p:nvPr>
        </p:nvSpPr>
        <p:spPr>
          <a:xfrm>
            <a:off x="3972318" y="1610293"/>
            <a:ext cx="3520200" cy="154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kumimoji="0" lang="en" sz="3200" b="0" i="0" u="none" strike="noStrike" kern="0" cap="none" spc="0" normalizeH="0" baseline="0" noProof="0" dirty="0">
                <a:ln>
                  <a:noFill/>
                </a:ln>
                <a:solidFill>
                  <a:srgbClr val="84BDE7"/>
                </a:solidFill>
                <a:effectLst/>
                <a:uLnTx/>
                <a:uFillTx/>
                <a:latin typeface="Alfa Slab One"/>
                <a:sym typeface="Alfa Slab One"/>
              </a:rPr>
              <a:t>Tools Used</a:t>
            </a:r>
            <a:endParaRPr lang="en-IN" dirty="0">
              <a:solidFill>
                <a:srgbClr val="94A5B2"/>
              </a:solidFill>
            </a:endParaRPr>
          </a:p>
        </p:txBody>
      </p:sp>
      <p:sp>
        <p:nvSpPr>
          <p:cNvPr id="5" name="Google Shape;2349;p40">
            <a:extLst>
              <a:ext uri="{FF2B5EF4-FFF2-40B4-BE49-F238E27FC236}">
                <a16:creationId xmlns:a16="http://schemas.microsoft.com/office/drawing/2014/main" id="{56343EE9-60E9-4F5E-B473-926951EB3EEF}"/>
              </a:ext>
            </a:extLst>
          </p:cNvPr>
          <p:cNvSpPr txBox="1">
            <a:spLocks/>
          </p:cNvSpPr>
          <p:nvPr/>
        </p:nvSpPr>
        <p:spPr>
          <a:xfrm>
            <a:off x="1406474" y="2173600"/>
            <a:ext cx="1991925" cy="908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6500" dirty="0">
                <a:solidFill>
                  <a:schemeClr val="tx1"/>
                </a:solidFill>
                <a:latin typeface="Alfa Slab One" panose="020B0604020202020204" charset="0"/>
              </a:rPr>
              <a:t>02.</a:t>
            </a:r>
          </a:p>
        </p:txBody>
      </p:sp>
      <p:sp>
        <p:nvSpPr>
          <p:cNvPr id="6" name="Google Shape;2351;p40">
            <a:extLst>
              <a:ext uri="{FF2B5EF4-FFF2-40B4-BE49-F238E27FC236}">
                <a16:creationId xmlns:a16="http://schemas.microsoft.com/office/drawing/2014/main" id="{5D09002C-5175-4685-B333-7E979CB7A2CC}"/>
              </a:ext>
            </a:extLst>
          </p:cNvPr>
          <p:cNvSpPr/>
          <p:nvPr/>
        </p:nvSpPr>
        <p:spPr>
          <a:xfrm>
            <a:off x="2693600" y="1866800"/>
            <a:ext cx="391500" cy="391500"/>
          </a:xfrm>
          <a:prstGeom prst="star4">
            <a:avLst>
              <a:gd name="adj" fmla="val 12500"/>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352;p40">
            <a:extLst>
              <a:ext uri="{FF2B5EF4-FFF2-40B4-BE49-F238E27FC236}">
                <a16:creationId xmlns:a16="http://schemas.microsoft.com/office/drawing/2014/main" id="{18D79FC5-44C0-4240-9AA5-D714929F2F07}"/>
              </a:ext>
            </a:extLst>
          </p:cNvPr>
          <p:cNvSpPr/>
          <p:nvPr/>
        </p:nvSpPr>
        <p:spPr>
          <a:xfrm>
            <a:off x="2997075" y="2173600"/>
            <a:ext cx="231000" cy="231000"/>
          </a:xfrm>
          <a:prstGeom prst="star4">
            <a:avLst>
              <a:gd name="adj" fmla="val 12500"/>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4659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E26E3A-58BD-4F01-9766-988807C5AA49}"/>
              </a:ext>
            </a:extLst>
          </p:cNvPr>
          <p:cNvSpPr txBox="1"/>
          <p:nvPr/>
        </p:nvSpPr>
        <p:spPr>
          <a:xfrm>
            <a:off x="1865970" y="215590"/>
            <a:ext cx="5255941" cy="707886"/>
          </a:xfrm>
          <a:prstGeom prst="rect">
            <a:avLst/>
          </a:prstGeom>
          <a:noFill/>
        </p:spPr>
        <p:txBody>
          <a:bodyPr wrap="square" rtlCol="0">
            <a:spAutoFit/>
          </a:bodyPr>
          <a:lstStyle/>
          <a:p>
            <a:pPr algn="ctr"/>
            <a:r>
              <a:rPr lang="en-US" sz="4000" dirty="0">
                <a:solidFill>
                  <a:schemeClr val="tx1"/>
                </a:solidFill>
                <a:latin typeface="Alfa Slab One" panose="020B0604020202020204" charset="0"/>
              </a:rPr>
              <a:t>Software Stack</a:t>
            </a:r>
            <a:endParaRPr lang="en-IN" sz="4000" dirty="0">
              <a:solidFill>
                <a:schemeClr val="tx1"/>
              </a:solidFill>
              <a:latin typeface="Alfa Slab One" panose="020B0604020202020204" charset="0"/>
            </a:endParaRPr>
          </a:p>
        </p:txBody>
      </p:sp>
      <p:sp>
        <p:nvSpPr>
          <p:cNvPr id="5" name="Oval 4">
            <a:extLst>
              <a:ext uri="{FF2B5EF4-FFF2-40B4-BE49-F238E27FC236}">
                <a16:creationId xmlns:a16="http://schemas.microsoft.com/office/drawing/2014/main" id="{E4FD4910-895A-4118-91CA-F3A7970947F1}"/>
              </a:ext>
            </a:extLst>
          </p:cNvPr>
          <p:cNvSpPr/>
          <p:nvPr/>
        </p:nvSpPr>
        <p:spPr>
          <a:xfrm>
            <a:off x="4423317" y="1167007"/>
            <a:ext cx="1873404" cy="8400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65D5E0D7-C9B4-4721-9188-C5D075F8CCC3}"/>
              </a:ext>
            </a:extLst>
          </p:cNvPr>
          <p:cNvSpPr txBox="1"/>
          <p:nvPr/>
        </p:nvSpPr>
        <p:spPr>
          <a:xfrm>
            <a:off x="1947745" y="1433148"/>
            <a:ext cx="2475572" cy="307777"/>
          </a:xfrm>
          <a:prstGeom prst="rect">
            <a:avLst/>
          </a:prstGeom>
          <a:noFill/>
        </p:spPr>
        <p:txBody>
          <a:bodyPr wrap="square" rtlCol="0">
            <a:spAutoFit/>
          </a:bodyPr>
          <a:lstStyle/>
          <a:p>
            <a:pPr algn="ctr"/>
            <a:r>
              <a:rPr lang="en-US" dirty="0">
                <a:solidFill>
                  <a:schemeClr val="tx1"/>
                </a:solidFill>
                <a:latin typeface="Assistant" pitchFamily="2" charset="-79"/>
                <a:cs typeface="Assistant" pitchFamily="2" charset="-79"/>
              </a:rPr>
              <a:t>JAVA Programming Language</a:t>
            </a:r>
            <a:endParaRPr lang="en-IN" dirty="0">
              <a:solidFill>
                <a:schemeClr val="tx1"/>
              </a:solidFill>
              <a:latin typeface="Assistant" pitchFamily="2" charset="-79"/>
              <a:cs typeface="Assistant" pitchFamily="2" charset="-79"/>
            </a:endParaRPr>
          </a:p>
        </p:txBody>
      </p:sp>
      <p:sp>
        <p:nvSpPr>
          <p:cNvPr id="7" name="TextBox 6">
            <a:extLst>
              <a:ext uri="{FF2B5EF4-FFF2-40B4-BE49-F238E27FC236}">
                <a16:creationId xmlns:a16="http://schemas.microsoft.com/office/drawing/2014/main" id="{F87CEFCB-C9EE-496A-A98B-9F5A1E01541E}"/>
              </a:ext>
            </a:extLst>
          </p:cNvPr>
          <p:cNvSpPr txBox="1"/>
          <p:nvPr/>
        </p:nvSpPr>
        <p:spPr>
          <a:xfrm>
            <a:off x="2018369" y="2442483"/>
            <a:ext cx="2215376" cy="338554"/>
          </a:xfrm>
          <a:prstGeom prst="rect">
            <a:avLst/>
          </a:prstGeom>
          <a:noFill/>
        </p:spPr>
        <p:txBody>
          <a:bodyPr wrap="square" rtlCol="0">
            <a:spAutoFit/>
          </a:bodyPr>
          <a:lstStyle/>
          <a:p>
            <a:pPr algn="ctr"/>
            <a:r>
              <a:rPr lang="en-US" sz="1600" dirty="0">
                <a:solidFill>
                  <a:schemeClr val="tx1"/>
                </a:solidFill>
                <a:latin typeface="Assistant" pitchFamily="2" charset="-79"/>
                <a:cs typeface="Assistant" pitchFamily="2" charset="-79"/>
              </a:rPr>
              <a:t>Substitution Encryption</a:t>
            </a:r>
            <a:endParaRPr lang="en-IN" sz="1600" dirty="0">
              <a:solidFill>
                <a:schemeClr val="tx1"/>
              </a:solidFill>
              <a:latin typeface="Assistant" pitchFamily="2" charset="-79"/>
              <a:cs typeface="Assistant" pitchFamily="2" charset="-79"/>
            </a:endParaRPr>
          </a:p>
        </p:txBody>
      </p:sp>
      <p:sp>
        <p:nvSpPr>
          <p:cNvPr id="9" name="Oval 8">
            <a:extLst>
              <a:ext uri="{FF2B5EF4-FFF2-40B4-BE49-F238E27FC236}">
                <a16:creationId xmlns:a16="http://schemas.microsoft.com/office/drawing/2014/main" id="{C8620250-CE87-4B94-BCD9-0125F5FA5D1B}"/>
              </a:ext>
            </a:extLst>
          </p:cNvPr>
          <p:cNvSpPr/>
          <p:nvPr/>
        </p:nvSpPr>
        <p:spPr>
          <a:xfrm>
            <a:off x="4493940" y="2191731"/>
            <a:ext cx="1873404" cy="8400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3A868954-2FD7-4353-9A34-839B34250C70}"/>
              </a:ext>
            </a:extLst>
          </p:cNvPr>
          <p:cNvSpPr txBox="1"/>
          <p:nvPr/>
        </p:nvSpPr>
        <p:spPr>
          <a:xfrm>
            <a:off x="1970049" y="3482595"/>
            <a:ext cx="2453268" cy="307777"/>
          </a:xfrm>
          <a:prstGeom prst="rect">
            <a:avLst/>
          </a:prstGeom>
          <a:noFill/>
        </p:spPr>
        <p:txBody>
          <a:bodyPr wrap="square" rtlCol="0">
            <a:spAutoFit/>
          </a:bodyPr>
          <a:lstStyle/>
          <a:p>
            <a:r>
              <a:rPr lang="en-US" dirty="0">
                <a:solidFill>
                  <a:schemeClr val="tx1"/>
                </a:solidFill>
                <a:latin typeface="Assistant" pitchFamily="2" charset="-79"/>
                <a:cs typeface="Assistant" pitchFamily="2" charset="-79"/>
              </a:rPr>
              <a:t>Linked List Data Structure</a:t>
            </a:r>
            <a:endParaRPr lang="en-IN" dirty="0">
              <a:solidFill>
                <a:schemeClr val="tx1"/>
              </a:solidFill>
              <a:latin typeface="Assistant" pitchFamily="2" charset="-79"/>
              <a:cs typeface="Assistant" pitchFamily="2" charset="-79"/>
            </a:endParaRPr>
          </a:p>
        </p:txBody>
      </p:sp>
      <p:sp>
        <p:nvSpPr>
          <p:cNvPr id="11" name="Oval 10">
            <a:extLst>
              <a:ext uri="{FF2B5EF4-FFF2-40B4-BE49-F238E27FC236}">
                <a16:creationId xmlns:a16="http://schemas.microsoft.com/office/drawing/2014/main" id="{C758A32C-7132-4487-913D-EB895BED2721}"/>
              </a:ext>
            </a:extLst>
          </p:cNvPr>
          <p:cNvSpPr/>
          <p:nvPr/>
        </p:nvSpPr>
        <p:spPr>
          <a:xfrm>
            <a:off x="4493940" y="3216455"/>
            <a:ext cx="1873404" cy="8400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028" name="Picture 4" descr="Java (programming language) - Wikipedia">
            <a:extLst>
              <a:ext uri="{FF2B5EF4-FFF2-40B4-BE49-F238E27FC236}">
                <a16:creationId xmlns:a16="http://schemas.microsoft.com/office/drawing/2014/main" id="{F657C97E-54F2-448A-9C61-A9C64F1819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7517" y="1167007"/>
            <a:ext cx="465004" cy="85071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Substitution Ciphers - Detailed Guide 2022 - Privacy Canada">
            <a:extLst>
              <a:ext uri="{FF2B5EF4-FFF2-40B4-BE49-F238E27FC236}">
                <a16:creationId xmlns:a16="http://schemas.microsoft.com/office/drawing/2014/main" id="{5E29B8E7-C571-4BA4-A78F-6CB4C220A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6483" y="2149987"/>
            <a:ext cx="888317" cy="90774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40" name="Picture 16" descr="Linked List Icons - Free SVG &amp; PNG Linked List Images - Noun Project">
            <a:extLst>
              <a:ext uri="{FF2B5EF4-FFF2-40B4-BE49-F238E27FC236}">
                <a16:creationId xmlns:a16="http://schemas.microsoft.com/office/drawing/2014/main" id="{85DBB94C-F93E-4EA4-A43C-5E195513C0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536" y="3138378"/>
            <a:ext cx="996209" cy="996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63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27E6DFD-F69F-4621-A70F-820D6AB1120A}"/>
              </a:ext>
            </a:extLst>
          </p:cNvPr>
          <p:cNvPicPr>
            <a:picLocks noChangeAspect="1"/>
          </p:cNvPicPr>
          <p:nvPr/>
        </p:nvPicPr>
        <p:blipFill>
          <a:blip r:embed="rId2"/>
          <a:stretch>
            <a:fillRect/>
          </a:stretch>
        </p:blipFill>
        <p:spPr>
          <a:xfrm>
            <a:off x="631899" y="1426918"/>
            <a:ext cx="3330497" cy="3386665"/>
          </a:xfrm>
          <a:prstGeom prst="rect">
            <a:avLst/>
          </a:prstGeom>
        </p:spPr>
      </p:pic>
      <p:pic>
        <p:nvPicPr>
          <p:cNvPr id="8" name="Picture 7">
            <a:extLst>
              <a:ext uri="{FF2B5EF4-FFF2-40B4-BE49-F238E27FC236}">
                <a16:creationId xmlns:a16="http://schemas.microsoft.com/office/drawing/2014/main" id="{1737E767-705B-4C85-8115-0C8C648DF6CF}"/>
              </a:ext>
            </a:extLst>
          </p:cNvPr>
          <p:cNvPicPr>
            <a:picLocks noChangeAspect="1"/>
          </p:cNvPicPr>
          <p:nvPr/>
        </p:nvPicPr>
        <p:blipFill>
          <a:blip r:embed="rId3"/>
          <a:stretch>
            <a:fillRect/>
          </a:stretch>
        </p:blipFill>
        <p:spPr>
          <a:xfrm>
            <a:off x="5064014" y="1345141"/>
            <a:ext cx="3812357" cy="3174089"/>
          </a:xfrm>
          <a:prstGeom prst="rect">
            <a:avLst/>
          </a:prstGeom>
        </p:spPr>
      </p:pic>
      <p:sp>
        <p:nvSpPr>
          <p:cNvPr id="9" name="TextBox 8">
            <a:extLst>
              <a:ext uri="{FF2B5EF4-FFF2-40B4-BE49-F238E27FC236}">
                <a16:creationId xmlns:a16="http://schemas.microsoft.com/office/drawing/2014/main" id="{623F1D9A-B95D-4AD6-88AE-D97CBB6B2538}"/>
              </a:ext>
            </a:extLst>
          </p:cNvPr>
          <p:cNvSpPr txBox="1"/>
          <p:nvPr/>
        </p:nvSpPr>
        <p:spPr>
          <a:xfrm>
            <a:off x="2297150" y="81776"/>
            <a:ext cx="5025483" cy="646331"/>
          </a:xfrm>
          <a:prstGeom prst="rect">
            <a:avLst/>
          </a:prstGeom>
          <a:noFill/>
        </p:spPr>
        <p:txBody>
          <a:bodyPr wrap="square" rtlCol="0">
            <a:spAutoFit/>
          </a:bodyPr>
          <a:lstStyle/>
          <a:p>
            <a:r>
              <a:rPr lang="en-US" sz="3600" dirty="0">
                <a:solidFill>
                  <a:schemeClr val="tx1"/>
                </a:solidFill>
                <a:latin typeface="Alfa Slab One" panose="020B0604020202020204" charset="0"/>
              </a:rPr>
              <a:t>Linked List Class</a:t>
            </a:r>
            <a:endParaRPr lang="en-IN" sz="3600" dirty="0">
              <a:solidFill>
                <a:schemeClr val="tx1"/>
              </a:solidFill>
              <a:latin typeface="Alfa Slab One" panose="020B0604020202020204" charset="0"/>
            </a:endParaRPr>
          </a:p>
        </p:txBody>
      </p:sp>
      <p:sp>
        <p:nvSpPr>
          <p:cNvPr id="10" name="Oval 9">
            <a:extLst>
              <a:ext uri="{FF2B5EF4-FFF2-40B4-BE49-F238E27FC236}">
                <a16:creationId xmlns:a16="http://schemas.microsoft.com/office/drawing/2014/main" id="{7C51D323-819C-46AA-91CB-2515E5D5BCF5}"/>
              </a:ext>
            </a:extLst>
          </p:cNvPr>
          <p:cNvSpPr/>
          <p:nvPr/>
        </p:nvSpPr>
        <p:spPr>
          <a:xfrm>
            <a:off x="6162908" y="728107"/>
            <a:ext cx="2030201" cy="61703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350" b="1" dirty="0">
                <a:latin typeface="Assistant" pitchFamily="2" charset="-79"/>
                <a:cs typeface="Assistant" pitchFamily="2" charset="-79"/>
              </a:rPr>
              <a:t>Constructor and Insert method</a:t>
            </a:r>
            <a:endParaRPr lang="en-IN" sz="1350" b="1" dirty="0">
              <a:latin typeface="Assistant" pitchFamily="2" charset="-79"/>
              <a:cs typeface="Assistant" pitchFamily="2" charset="-79"/>
            </a:endParaRPr>
          </a:p>
        </p:txBody>
      </p:sp>
      <p:sp>
        <p:nvSpPr>
          <p:cNvPr id="11" name="Oval 10">
            <a:extLst>
              <a:ext uri="{FF2B5EF4-FFF2-40B4-BE49-F238E27FC236}">
                <a16:creationId xmlns:a16="http://schemas.microsoft.com/office/drawing/2014/main" id="{D6839F5C-0344-492F-B29D-20FF396BFCF8}"/>
              </a:ext>
            </a:extLst>
          </p:cNvPr>
          <p:cNvSpPr/>
          <p:nvPr/>
        </p:nvSpPr>
        <p:spPr>
          <a:xfrm>
            <a:off x="1282048" y="728107"/>
            <a:ext cx="2030201" cy="61703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350" b="1" dirty="0">
                <a:latin typeface="Assistant" pitchFamily="2" charset="-79"/>
                <a:cs typeface="Assistant" pitchFamily="2" charset="-79"/>
              </a:rPr>
              <a:t>MenuItem Class</a:t>
            </a:r>
            <a:endParaRPr lang="en-IN" sz="1350" b="1" dirty="0">
              <a:latin typeface="Assistant" pitchFamily="2" charset="-79"/>
              <a:cs typeface="Assistant" pitchFamily="2" charset="-79"/>
            </a:endParaRPr>
          </a:p>
        </p:txBody>
      </p:sp>
    </p:spTree>
    <p:extLst>
      <p:ext uri="{BB962C8B-B14F-4D97-AF65-F5344CB8AC3E}">
        <p14:creationId xmlns:p14="http://schemas.microsoft.com/office/powerpoint/2010/main" val="306192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BE97C-3518-4920-B785-5E5A43D2F79F}"/>
              </a:ext>
            </a:extLst>
          </p:cNvPr>
          <p:cNvPicPr>
            <a:picLocks noChangeAspect="1"/>
          </p:cNvPicPr>
          <p:nvPr/>
        </p:nvPicPr>
        <p:blipFill>
          <a:blip r:embed="rId2"/>
          <a:stretch>
            <a:fillRect/>
          </a:stretch>
        </p:blipFill>
        <p:spPr>
          <a:xfrm>
            <a:off x="4153564" y="1872653"/>
            <a:ext cx="4812016" cy="2305157"/>
          </a:xfrm>
          <a:prstGeom prst="rect">
            <a:avLst/>
          </a:prstGeom>
        </p:spPr>
      </p:pic>
      <p:pic>
        <p:nvPicPr>
          <p:cNvPr id="6" name="Picture 5">
            <a:extLst>
              <a:ext uri="{FF2B5EF4-FFF2-40B4-BE49-F238E27FC236}">
                <a16:creationId xmlns:a16="http://schemas.microsoft.com/office/drawing/2014/main" id="{46BAD01A-8875-47EF-92E9-AA3373667A14}"/>
              </a:ext>
            </a:extLst>
          </p:cNvPr>
          <p:cNvPicPr>
            <a:picLocks noChangeAspect="1"/>
          </p:cNvPicPr>
          <p:nvPr/>
        </p:nvPicPr>
        <p:blipFill>
          <a:blip r:embed="rId3"/>
          <a:stretch>
            <a:fillRect/>
          </a:stretch>
        </p:blipFill>
        <p:spPr>
          <a:xfrm>
            <a:off x="111994" y="1872653"/>
            <a:ext cx="3597645" cy="2305157"/>
          </a:xfrm>
          <a:prstGeom prst="rect">
            <a:avLst/>
          </a:prstGeom>
        </p:spPr>
      </p:pic>
      <p:sp>
        <p:nvSpPr>
          <p:cNvPr id="7" name="TextBox 6">
            <a:extLst>
              <a:ext uri="{FF2B5EF4-FFF2-40B4-BE49-F238E27FC236}">
                <a16:creationId xmlns:a16="http://schemas.microsoft.com/office/drawing/2014/main" id="{4E2572A6-5CAC-4CDA-8E31-40EB83B7BE73}"/>
              </a:ext>
            </a:extLst>
          </p:cNvPr>
          <p:cNvSpPr txBox="1"/>
          <p:nvPr/>
        </p:nvSpPr>
        <p:spPr>
          <a:xfrm>
            <a:off x="2445833" y="252761"/>
            <a:ext cx="5025483" cy="646331"/>
          </a:xfrm>
          <a:prstGeom prst="rect">
            <a:avLst/>
          </a:prstGeom>
          <a:noFill/>
        </p:spPr>
        <p:txBody>
          <a:bodyPr wrap="square" rtlCol="0">
            <a:spAutoFit/>
          </a:bodyPr>
          <a:lstStyle/>
          <a:p>
            <a:r>
              <a:rPr lang="en-US" sz="3600" dirty="0">
                <a:solidFill>
                  <a:schemeClr val="tx1"/>
                </a:solidFill>
                <a:latin typeface="Alfa Slab One" panose="020B0604020202020204" charset="0"/>
              </a:rPr>
              <a:t>Linked List Class</a:t>
            </a:r>
            <a:endParaRPr lang="en-IN" sz="3600" dirty="0">
              <a:solidFill>
                <a:schemeClr val="tx1"/>
              </a:solidFill>
              <a:latin typeface="Alfa Slab One" panose="020B0604020202020204" charset="0"/>
            </a:endParaRPr>
          </a:p>
        </p:txBody>
      </p:sp>
      <p:sp>
        <p:nvSpPr>
          <p:cNvPr id="9" name="Oval 8">
            <a:extLst>
              <a:ext uri="{FF2B5EF4-FFF2-40B4-BE49-F238E27FC236}">
                <a16:creationId xmlns:a16="http://schemas.microsoft.com/office/drawing/2014/main" id="{DC4DD8E7-ADD5-4E6D-93C6-A7B9C1E1E877}"/>
              </a:ext>
            </a:extLst>
          </p:cNvPr>
          <p:cNvSpPr/>
          <p:nvPr/>
        </p:nvSpPr>
        <p:spPr>
          <a:xfrm>
            <a:off x="412596" y="899092"/>
            <a:ext cx="2520175" cy="9292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Assistant" pitchFamily="2" charset="-79"/>
                <a:cs typeface="Assistant" pitchFamily="2" charset="-79"/>
              </a:rPr>
              <a:t>Method to get the head pointer of linked list and size of linked list </a:t>
            </a:r>
            <a:endParaRPr lang="en-IN" sz="1350" b="1" dirty="0">
              <a:latin typeface="Assistant" pitchFamily="2" charset="-79"/>
              <a:cs typeface="Assistant" pitchFamily="2" charset="-79"/>
            </a:endParaRPr>
          </a:p>
        </p:txBody>
      </p:sp>
      <p:sp>
        <p:nvSpPr>
          <p:cNvPr id="10" name="Oval 9">
            <a:extLst>
              <a:ext uri="{FF2B5EF4-FFF2-40B4-BE49-F238E27FC236}">
                <a16:creationId xmlns:a16="http://schemas.microsoft.com/office/drawing/2014/main" id="{D1FB40A2-58AE-4C24-9B41-0316B8E58EC5}"/>
              </a:ext>
            </a:extLst>
          </p:cNvPr>
          <p:cNvSpPr/>
          <p:nvPr/>
        </p:nvSpPr>
        <p:spPr>
          <a:xfrm>
            <a:off x="5445512" y="816129"/>
            <a:ext cx="2456985" cy="92926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Assistant" pitchFamily="2" charset="-79"/>
                <a:cs typeface="Assistant" pitchFamily="2" charset="-79"/>
              </a:rPr>
              <a:t>Method to find menu item from it’s serial no</a:t>
            </a:r>
            <a:endParaRPr lang="en-IN" sz="1350" b="1" dirty="0">
              <a:latin typeface="Assistant" pitchFamily="2" charset="-79"/>
              <a:cs typeface="Assistant" pitchFamily="2" charset="-79"/>
            </a:endParaRPr>
          </a:p>
        </p:txBody>
      </p:sp>
    </p:spTree>
    <p:extLst>
      <p:ext uri="{BB962C8B-B14F-4D97-AF65-F5344CB8AC3E}">
        <p14:creationId xmlns:p14="http://schemas.microsoft.com/office/powerpoint/2010/main" val="1971002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9E1C5-873B-4B49-81C9-726938ADEF60}"/>
              </a:ext>
            </a:extLst>
          </p:cNvPr>
          <p:cNvSpPr>
            <a:spLocks noGrp="1"/>
          </p:cNvSpPr>
          <p:nvPr>
            <p:ph type="title"/>
          </p:nvPr>
        </p:nvSpPr>
        <p:spPr>
          <a:xfrm>
            <a:off x="621496" y="204863"/>
            <a:ext cx="7704000" cy="478200"/>
          </a:xfrm>
        </p:spPr>
        <p:txBody>
          <a:bodyPr/>
          <a:lstStyle/>
          <a:p>
            <a:r>
              <a:rPr lang="en-US" dirty="0"/>
              <a:t>Substitution Encryption</a:t>
            </a:r>
            <a:endParaRPr lang="en-IN" dirty="0"/>
          </a:p>
        </p:txBody>
      </p:sp>
      <p:sp>
        <p:nvSpPr>
          <p:cNvPr id="3" name="TextBox 2">
            <a:extLst>
              <a:ext uri="{FF2B5EF4-FFF2-40B4-BE49-F238E27FC236}">
                <a16:creationId xmlns:a16="http://schemas.microsoft.com/office/drawing/2014/main" id="{62E2B9AE-5167-405E-B3F8-4DB6D0F30337}"/>
              </a:ext>
            </a:extLst>
          </p:cNvPr>
          <p:cNvSpPr txBox="1"/>
          <p:nvPr/>
        </p:nvSpPr>
        <p:spPr>
          <a:xfrm>
            <a:off x="4668643" y="909756"/>
            <a:ext cx="3917796" cy="3439403"/>
          </a:xfrm>
          <a:prstGeom prst="rect">
            <a:avLst/>
          </a:prstGeom>
          <a:noFill/>
        </p:spPr>
        <p:txBody>
          <a:bodyPr wrap="square" rtlCol="0">
            <a:spAutoFit/>
          </a:bodyPr>
          <a:lstStyle/>
          <a:p>
            <a:pPr algn="l"/>
            <a:r>
              <a:rPr lang="en-US" sz="1450" b="0" i="0" dirty="0">
                <a:solidFill>
                  <a:srgbClr val="ECECEC"/>
                </a:solidFill>
                <a:effectLst/>
                <a:latin typeface="Assistant" pitchFamily="2" charset="-79"/>
                <a:cs typeface="Assistant" pitchFamily="2" charset="-79"/>
              </a:rPr>
              <a:t>Substitution encryption is a method of encoding messages by replacing each letter in the message with another letter or symbol according to a predefined key or rule.</a:t>
            </a:r>
          </a:p>
          <a:p>
            <a:pPr algn="l"/>
            <a:endParaRPr lang="en-US" sz="1450" b="0" i="0" dirty="0">
              <a:solidFill>
                <a:srgbClr val="ECECEC"/>
              </a:solidFill>
              <a:effectLst/>
              <a:latin typeface="Assistant" pitchFamily="2" charset="-79"/>
              <a:cs typeface="Assistant" pitchFamily="2" charset="-79"/>
            </a:endParaRPr>
          </a:p>
          <a:p>
            <a:pPr algn="l"/>
            <a:r>
              <a:rPr lang="en-US" sz="1450" b="0" i="0" dirty="0">
                <a:solidFill>
                  <a:srgbClr val="ECECEC"/>
                </a:solidFill>
                <a:effectLst/>
                <a:latin typeface="Assistant" pitchFamily="2" charset="-79"/>
                <a:cs typeface="Assistant" pitchFamily="2" charset="-79"/>
              </a:rPr>
              <a:t>For example, in a simple substitution cipher, each letter in the alphabet is replaced by another letter. </a:t>
            </a:r>
          </a:p>
          <a:p>
            <a:pPr algn="l"/>
            <a:endParaRPr lang="en-US" sz="1450" dirty="0">
              <a:solidFill>
                <a:srgbClr val="ECECEC"/>
              </a:solidFill>
              <a:latin typeface="Assistant" pitchFamily="2" charset="-79"/>
              <a:cs typeface="Assistant" pitchFamily="2" charset="-79"/>
            </a:endParaRPr>
          </a:p>
          <a:p>
            <a:pPr algn="l"/>
            <a:r>
              <a:rPr lang="en-US" sz="1450" b="0" i="0" dirty="0">
                <a:solidFill>
                  <a:srgbClr val="ECECEC"/>
                </a:solidFill>
                <a:effectLst/>
                <a:latin typeface="Assistant" pitchFamily="2" charset="-79"/>
                <a:cs typeface="Assistant" pitchFamily="2" charset="-79"/>
              </a:rPr>
              <a:t>If we have the following key:</a:t>
            </a:r>
          </a:p>
          <a:p>
            <a:pPr algn="l"/>
            <a:r>
              <a:rPr lang="en-US" sz="1450" b="0" i="0" dirty="0">
                <a:solidFill>
                  <a:srgbClr val="ECECEC"/>
                </a:solidFill>
                <a:effectLst/>
                <a:latin typeface="Assistant" pitchFamily="2" charset="-79"/>
                <a:cs typeface="Assistant" pitchFamily="2" charset="-79"/>
              </a:rPr>
              <a:t>Original: ABCDEFGHIJKLMNOPQRSTUVWXYZ</a:t>
            </a:r>
          </a:p>
          <a:p>
            <a:r>
              <a:rPr lang="en-US" sz="1450" dirty="0">
                <a:solidFill>
                  <a:schemeClr val="tx1"/>
                </a:solidFill>
                <a:latin typeface="Assistant" pitchFamily="2" charset="-79"/>
                <a:cs typeface="Assistant" pitchFamily="2" charset="-79"/>
              </a:rPr>
              <a:t>Cipher:      !@#$%^&amp;*()_+~`-=[]{}|;:',.&lt;&gt;?/</a:t>
            </a:r>
          </a:p>
          <a:p>
            <a:endParaRPr lang="en-US" sz="1450" dirty="0">
              <a:solidFill>
                <a:schemeClr val="tx1"/>
              </a:solidFill>
              <a:latin typeface="Assistant" pitchFamily="2" charset="-79"/>
              <a:cs typeface="Assistant" pitchFamily="2" charset="-79"/>
            </a:endParaRPr>
          </a:p>
          <a:p>
            <a:r>
              <a:rPr lang="en-US" sz="1450" dirty="0">
                <a:solidFill>
                  <a:schemeClr val="tx1"/>
                </a:solidFill>
                <a:latin typeface="Assistant" pitchFamily="2" charset="-79"/>
                <a:cs typeface="Assistant" pitchFamily="2" charset="-79"/>
              </a:rPr>
              <a:t>Using this key, the word "SECRET" would be encrypted as "!@#%^&amp;". </a:t>
            </a:r>
          </a:p>
        </p:txBody>
      </p:sp>
      <p:pic>
        <p:nvPicPr>
          <p:cNvPr id="2052" name="Picture 4" descr="Substitution cipher - bi0s wiki">
            <a:extLst>
              <a:ext uri="{FF2B5EF4-FFF2-40B4-BE49-F238E27FC236}">
                <a16:creationId xmlns:a16="http://schemas.microsoft.com/office/drawing/2014/main" id="{77D4F373-566E-4C6E-8547-736A1C097F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515" y="1822496"/>
            <a:ext cx="3831266" cy="1613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5353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347;p40">
            <a:extLst>
              <a:ext uri="{FF2B5EF4-FFF2-40B4-BE49-F238E27FC236}">
                <a16:creationId xmlns:a16="http://schemas.microsoft.com/office/drawing/2014/main" id="{2B8CFE9F-B729-43B9-8A04-F85F84968781}"/>
              </a:ext>
            </a:extLst>
          </p:cNvPr>
          <p:cNvSpPr/>
          <p:nvPr/>
        </p:nvSpPr>
        <p:spPr>
          <a:xfrm rot="-370278">
            <a:off x="1264852" y="1849647"/>
            <a:ext cx="2438296" cy="1385707"/>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348;p40">
            <a:extLst>
              <a:ext uri="{FF2B5EF4-FFF2-40B4-BE49-F238E27FC236}">
                <a16:creationId xmlns:a16="http://schemas.microsoft.com/office/drawing/2014/main" id="{9EE87DBE-F0F7-4DA5-9636-1429BF6C2C65}"/>
              </a:ext>
            </a:extLst>
          </p:cNvPr>
          <p:cNvSpPr txBox="1">
            <a:spLocks noGrp="1"/>
          </p:cNvSpPr>
          <p:nvPr>
            <p:ph type="title"/>
          </p:nvPr>
        </p:nvSpPr>
        <p:spPr>
          <a:xfrm>
            <a:off x="3972318" y="1610293"/>
            <a:ext cx="3520200" cy="154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Project Details</a:t>
            </a:r>
            <a:endParaRPr dirty="0">
              <a:solidFill>
                <a:schemeClr val="lt2"/>
              </a:solidFill>
            </a:endParaRPr>
          </a:p>
        </p:txBody>
      </p:sp>
      <p:sp>
        <p:nvSpPr>
          <p:cNvPr id="6" name="Google Shape;2349;p40">
            <a:extLst>
              <a:ext uri="{FF2B5EF4-FFF2-40B4-BE49-F238E27FC236}">
                <a16:creationId xmlns:a16="http://schemas.microsoft.com/office/drawing/2014/main" id="{FB7A981A-806D-4889-AC88-83A8090D138F}"/>
              </a:ext>
            </a:extLst>
          </p:cNvPr>
          <p:cNvSpPr txBox="1">
            <a:spLocks/>
          </p:cNvSpPr>
          <p:nvPr/>
        </p:nvSpPr>
        <p:spPr>
          <a:xfrm>
            <a:off x="1406474" y="2173600"/>
            <a:ext cx="1991925" cy="908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6500" dirty="0">
                <a:solidFill>
                  <a:schemeClr val="tx1"/>
                </a:solidFill>
                <a:latin typeface="Alfa Slab One" panose="020B0604020202020204" charset="0"/>
              </a:rPr>
              <a:t>03.</a:t>
            </a:r>
          </a:p>
        </p:txBody>
      </p:sp>
      <p:sp>
        <p:nvSpPr>
          <p:cNvPr id="7" name="Google Shape;2351;p40">
            <a:extLst>
              <a:ext uri="{FF2B5EF4-FFF2-40B4-BE49-F238E27FC236}">
                <a16:creationId xmlns:a16="http://schemas.microsoft.com/office/drawing/2014/main" id="{9952DD5B-C09F-4394-ADA2-AC6844C41789}"/>
              </a:ext>
            </a:extLst>
          </p:cNvPr>
          <p:cNvSpPr/>
          <p:nvPr/>
        </p:nvSpPr>
        <p:spPr>
          <a:xfrm>
            <a:off x="2693600" y="1866800"/>
            <a:ext cx="391500" cy="391500"/>
          </a:xfrm>
          <a:prstGeom prst="star4">
            <a:avLst>
              <a:gd name="adj" fmla="val 12500"/>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52;p40">
            <a:extLst>
              <a:ext uri="{FF2B5EF4-FFF2-40B4-BE49-F238E27FC236}">
                <a16:creationId xmlns:a16="http://schemas.microsoft.com/office/drawing/2014/main" id="{AB4F9023-9495-43B6-919D-EE3AA467DEA4}"/>
              </a:ext>
            </a:extLst>
          </p:cNvPr>
          <p:cNvSpPr/>
          <p:nvPr/>
        </p:nvSpPr>
        <p:spPr>
          <a:xfrm>
            <a:off x="2997075" y="2173600"/>
            <a:ext cx="231000" cy="231000"/>
          </a:xfrm>
          <a:prstGeom prst="star4">
            <a:avLst>
              <a:gd name="adj" fmla="val 12500"/>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7534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42"/>
        <p:cNvGrpSpPr/>
        <p:nvPr/>
      </p:nvGrpSpPr>
      <p:grpSpPr>
        <a:xfrm>
          <a:off x="0" y="0"/>
          <a:ext cx="0" cy="0"/>
          <a:chOff x="0" y="0"/>
          <a:chExt cx="0" cy="0"/>
        </a:xfrm>
      </p:grpSpPr>
      <p:sp>
        <p:nvSpPr>
          <p:cNvPr id="2543" name="Google Shape;2543;p45"/>
          <p:cNvSpPr/>
          <p:nvPr/>
        </p:nvSpPr>
        <p:spPr>
          <a:xfrm>
            <a:off x="3159198" y="1445564"/>
            <a:ext cx="1131600" cy="11316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5"/>
          <p:cNvSpPr/>
          <p:nvPr/>
        </p:nvSpPr>
        <p:spPr>
          <a:xfrm>
            <a:off x="4859823" y="1445564"/>
            <a:ext cx="1131600" cy="11316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5" name="Google Shape;2545;p45"/>
          <p:cNvSpPr/>
          <p:nvPr/>
        </p:nvSpPr>
        <p:spPr>
          <a:xfrm>
            <a:off x="4859823" y="3022130"/>
            <a:ext cx="1131600" cy="11316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6" name="Google Shape;2546;p45"/>
          <p:cNvSpPr/>
          <p:nvPr/>
        </p:nvSpPr>
        <p:spPr>
          <a:xfrm>
            <a:off x="3159186" y="3022130"/>
            <a:ext cx="1131600" cy="11316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5"/>
          <p:cNvSpPr txBox="1">
            <a:spLocks noGrp="1"/>
          </p:cNvSpPr>
          <p:nvPr>
            <p:ph type="title" idx="8"/>
          </p:nvPr>
        </p:nvSpPr>
        <p:spPr>
          <a:xfrm>
            <a:off x="720000" y="539400"/>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Major</a:t>
            </a:r>
            <a:r>
              <a:rPr lang="en" dirty="0"/>
              <a:t> </a:t>
            </a:r>
            <a:r>
              <a:rPr lang="en" dirty="0">
                <a:solidFill>
                  <a:schemeClr val="lt2"/>
                </a:solidFill>
              </a:rPr>
              <a:t>requirements</a:t>
            </a:r>
            <a:endParaRPr dirty="0">
              <a:solidFill>
                <a:schemeClr val="lt2"/>
              </a:solidFill>
            </a:endParaRPr>
          </a:p>
        </p:txBody>
      </p:sp>
      <p:sp>
        <p:nvSpPr>
          <p:cNvPr id="2548" name="Google Shape;2548;p45"/>
          <p:cNvSpPr txBox="1">
            <a:spLocks noGrp="1"/>
          </p:cNvSpPr>
          <p:nvPr>
            <p:ph type="subTitle" idx="5"/>
          </p:nvPr>
        </p:nvSpPr>
        <p:spPr>
          <a:xfrm>
            <a:off x="1036246" y="3417787"/>
            <a:ext cx="2027114" cy="924988"/>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For a Graphical User Interface, We have used JAVA Swing library.</a:t>
            </a:r>
            <a:endParaRPr dirty="0"/>
          </a:p>
        </p:txBody>
      </p:sp>
      <p:sp>
        <p:nvSpPr>
          <p:cNvPr id="2549" name="Google Shape;2549;p45"/>
          <p:cNvSpPr txBox="1">
            <a:spLocks noGrp="1"/>
          </p:cNvSpPr>
          <p:nvPr>
            <p:ph type="title"/>
          </p:nvPr>
        </p:nvSpPr>
        <p:spPr>
          <a:xfrm>
            <a:off x="874989" y="1441716"/>
            <a:ext cx="1978200" cy="527700"/>
          </a:xfrm>
          <a:prstGeom prst="rect">
            <a:avLst/>
          </a:prstGeom>
          <a:noFill/>
        </p:spPr>
        <p:txBody>
          <a:bodyPr spcFirstLastPara="1" wrap="square" lIns="91425" tIns="91425" rIns="91425" bIns="91425" anchor="ctr" anchorCtr="0">
            <a:noAutofit/>
          </a:bodyPr>
          <a:lstStyle/>
          <a:p>
            <a:pPr marL="0" lvl="0" indent="0" algn="r" rtl="0">
              <a:spcBef>
                <a:spcPts val="0"/>
              </a:spcBef>
              <a:spcAft>
                <a:spcPts val="0"/>
              </a:spcAft>
              <a:buNone/>
            </a:pPr>
            <a:r>
              <a:rPr lang="en" dirty="0"/>
              <a:t>Optimized Performance</a:t>
            </a:r>
            <a:endParaRPr dirty="0"/>
          </a:p>
        </p:txBody>
      </p:sp>
      <p:sp>
        <p:nvSpPr>
          <p:cNvPr id="2550" name="Google Shape;2550;p45"/>
          <p:cNvSpPr txBox="1">
            <a:spLocks noGrp="1"/>
          </p:cNvSpPr>
          <p:nvPr>
            <p:ph type="subTitle" idx="1"/>
          </p:nvPr>
        </p:nvSpPr>
        <p:spPr>
          <a:xfrm>
            <a:off x="865488" y="2043310"/>
            <a:ext cx="2027114" cy="826269"/>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dirty="0"/>
              <a:t>T</a:t>
            </a:r>
            <a:r>
              <a:rPr lang="en" dirty="0"/>
              <a:t>o optimize insertion and deletion operation, we used Linked List instead of Arrays.</a:t>
            </a:r>
            <a:endParaRPr dirty="0"/>
          </a:p>
        </p:txBody>
      </p:sp>
      <p:sp>
        <p:nvSpPr>
          <p:cNvPr id="2551" name="Google Shape;2551;p45"/>
          <p:cNvSpPr txBox="1">
            <a:spLocks noGrp="1"/>
          </p:cNvSpPr>
          <p:nvPr>
            <p:ph type="title" idx="2"/>
          </p:nvPr>
        </p:nvSpPr>
        <p:spPr>
          <a:xfrm>
            <a:off x="6290813" y="1394556"/>
            <a:ext cx="1978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Storing Data</a:t>
            </a:r>
            <a:endParaRPr dirty="0"/>
          </a:p>
        </p:txBody>
      </p:sp>
      <p:sp>
        <p:nvSpPr>
          <p:cNvPr id="2552" name="Google Shape;2552;p45"/>
          <p:cNvSpPr txBox="1">
            <a:spLocks noGrp="1"/>
          </p:cNvSpPr>
          <p:nvPr>
            <p:ph type="subTitle" idx="3"/>
          </p:nvPr>
        </p:nvSpPr>
        <p:spPr>
          <a:xfrm>
            <a:off x="6315881" y="2013128"/>
            <a:ext cx="1978200" cy="82626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 store data of user as well as customer, we used Strings and File I/O.</a:t>
            </a:r>
            <a:endParaRPr dirty="0"/>
          </a:p>
        </p:txBody>
      </p:sp>
      <p:sp>
        <p:nvSpPr>
          <p:cNvPr id="2553" name="Google Shape;2553;p45"/>
          <p:cNvSpPr txBox="1">
            <a:spLocks noGrp="1"/>
          </p:cNvSpPr>
          <p:nvPr>
            <p:ph type="title" idx="4"/>
          </p:nvPr>
        </p:nvSpPr>
        <p:spPr>
          <a:xfrm>
            <a:off x="866410" y="3157641"/>
            <a:ext cx="1978200" cy="465369"/>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GUI</a:t>
            </a:r>
            <a:endParaRPr dirty="0"/>
          </a:p>
        </p:txBody>
      </p:sp>
      <p:sp>
        <p:nvSpPr>
          <p:cNvPr id="2554" name="Google Shape;2554;p45"/>
          <p:cNvSpPr txBox="1">
            <a:spLocks noGrp="1"/>
          </p:cNvSpPr>
          <p:nvPr>
            <p:ph type="title" idx="6"/>
          </p:nvPr>
        </p:nvSpPr>
        <p:spPr>
          <a:xfrm>
            <a:off x="6328403" y="3001867"/>
            <a:ext cx="1978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Encryption</a:t>
            </a:r>
            <a:endParaRPr dirty="0"/>
          </a:p>
        </p:txBody>
      </p:sp>
      <p:sp>
        <p:nvSpPr>
          <p:cNvPr id="2555" name="Google Shape;2555;p45"/>
          <p:cNvSpPr txBox="1">
            <a:spLocks noGrp="1"/>
          </p:cNvSpPr>
          <p:nvPr>
            <p:ph type="subTitle" idx="7"/>
          </p:nvPr>
        </p:nvSpPr>
        <p:spPr>
          <a:xfrm>
            <a:off x="6148299" y="3471250"/>
            <a:ext cx="2162962" cy="11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 have used file system for storing data so in order to protect user information, a substitution encryption is used</a:t>
            </a:r>
            <a:endParaRPr dirty="0"/>
          </a:p>
        </p:txBody>
      </p:sp>
      <p:grpSp>
        <p:nvGrpSpPr>
          <p:cNvPr id="2556" name="Google Shape;2556;p45"/>
          <p:cNvGrpSpPr/>
          <p:nvPr/>
        </p:nvGrpSpPr>
        <p:grpSpPr>
          <a:xfrm>
            <a:off x="3307180" y="3312400"/>
            <a:ext cx="462138" cy="527689"/>
            <a:chOff x="6445054" y="1573718"/>
            <a:chExt cx="335856" cy="383495"/>
          </a:xfrm>
        </p:grpSpPr>
        <p:sp>
          <p:nvSpPr>
            <p:cNvPr id="2557" name="Google Shape;2557;p45"/>
            <p:cNvSpPr/>
            <p:nvPr/>
          </p:nvSpPr>
          <p:spPr>
            <a:xfrm>
              <a:off x="6450912" y="1606307"/>
              <a:ext cx="221425" cy="99452"/>
            </a:xfrm>
            <a:custGeom>
              <a:avLst/>
              <a:gdLst/>
              <a:ahLst/>
              <a:cxnLst/>
              <a:rect l="l" t="t" r="r" b="b"/>
              <a:pathLst>
                <a:path w="6312" h="2835" extrusionOk="0">
                  <a:moveTo>
                    <a:pt x="0" y="0"/>
                  </a:moveTo>
                  <a:lnTo>
                    <a:pt x="0" y="2834"/>
                  </a:lnTo>
                  <a:lnTo>
                    <a:pt x="6311" y="2834"/>
                  </a:lnTo>
                  <a:lnTo>
                    <a:pt x="6311" y="0"/>
                  </a:lnTo>
                  <a:close/>
                </a:path>
              </a:pathLst>
            </a:custGeom>
            <a:solidFill>
              <a:srgbClr val="F5F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5"/>
            <p:cNvSpPr/>
            <p:nvPr/>
          </p:nvSpPr>
          <p:spPr>
            <a:xfrm>
              <a:off x="6629680" y="1606307"/>
              <a:ext cx="42657" cy="99452"/>
            </a:xfrm>
            <a:custGeom>
              <a:avLst/>
              <a:gdLst/>
              <a:ahLst/>
              <a:cxnLst/>
              <a:rect l="l" t="t" r="r" b="b"/>
              <a:pathLst>
                <a:path w="1216" h="2835" extrusionOk="0">
                  <a:moveTo>
                    <a:pt x="0" y="0"/>
                  </a:moveTo>
                  <a:lnTo>
                    <a:pt x="0" y="2834"/>
                  </a:lnTo>
                  <a:lnTo>
                    <a:pt x="1215" y="2834"/>
                  </a:lnTo>
                  <a:lnTo>
                    <a:pt x="1215" y="0"/>
                  </a:lnTo>
                  <a:close/>
                </a:path>
              </a:pathLst>
            </a:custGeom>
            <a:solidFill>
              <a:srgbClr val="E8ED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5"/>
            <p:cNvSpPr/>
            <p:nvPr/>
          </p:nvSpPr>
          <p:spPr>
            <a:xfrm>
              <a:off x="6450912" y="1706566"/>
              <a:ext cx="221425" cy="98610"/>
            </a:xfrm>
            <a:custGeom>
              <a:avLst/>
              <a:gdLst/>
              <a:ahLst/>
              <a:cxnLst/>
              <a:rect l="l" t="t" r="r" b="b"/>
              <a:pathLst>
                <a:path w="6312" h="2811" extrusionOk="0">
                  <a:moveTo>
                    <a:pt x="0" y="0"/>
                  </a:moveTo>
                  <a:lnTo>
                    <a:pt x="0" y="2810"/>
                  </a:lnTo>
                  <a:lnTo>
                    <a:pt x="6311" y="2810"/>
                  </a:lnTo>
                  <a:lnTo>
                    <a:pt x="63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45"/>
            <p:cNvSpPr/>
            <p:nvPr/>
          </p:nvSpPr>
          <p:spPr>
            <a:xfrm>
              <a:off x="6629680" y="1706566"/>
              <a:ext cx="42657" cy="98610"/>
            </a:xfrm>
            <a:custGeom>
              <a:avLst/>
              <a:gdLst/>
              <a:ahLst/>
              <a:cxnLst/>
              <a:rect l="l" t="t" r="r" b="b"/>
              <a:pathLst>
                <a:path w="1216" h="2811" extrusionOk="0">
                  <a:moveTo>
                    <a:pt x="0" y="0"/>
                  </a:moveTo>
                  <a:lnTo>
                    <a:pt x="0" y="2810"/>
                  </a:lnTo>
                  <a:lnTo>
                    <a:pt x="1215" y="2810"/>
                  </a:lnTo>
                  <a:lnTo>
                    <a:pt x="1215" y="0"/>
                  </a:lnTo>
                  <a:close/>
                </a:path>
              </a:pathLst>
            </a:custGeom>
            <a:solidFill>
              <a:srgbClr val="191919">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5"/>
            <p:cNvSpPr/>
            <p:nvPr/>
          </p:nvSpPr>
          <p:spPr>
            <a:xfrm>
              <a:off x="6450912" y="1805983"/>
              <a:ext cx="221425" cy="97768"/>
            </a:xfrm>
            <a:custGeom>
              <a:avLst/>
              <a:gdLst/>
              <a:ahLst/>
              <a:cxnLst/>
              <a:rect l="l" t="t" r="r" b="b"/>
              <a:pathLst>
                <a:path w="6312" h="2787" extrusionOk="0">
                  <a:moveTo>
                    <a:pt x="0" y="0"/>
                  </a:moveTo>
                  <a:lnTo>
                    <a:pt x="0" y="2786"/>
                  </a:lnTo>
                  <a:lnTo>
                    <a:pt x="6311" y="2786"/>
                  </a:lnTo>
                  <a:lnTo>
                    <a:pt x="6311" y="0"/>
                  </a:lnTo>
                  <a:close/>
                </a:path>
              </a:pathLst>
            </a:custGeom>
            <a:solidFill>
              <a:srgbClr val="F5F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5"/>
            <p:cNvSpPr/>
            <p:nvPr/>
          </p:nvSpPr>
          <p:spPr>
            <a:xfrm>
              <a:off x="6629680" y="1805983"/>
              <a:ext cx="42657" cy="97768"/>
            </a:xfrm>
            <a:custGeom>
              <a:avLst/>
              <a:gdLst/>
              <a:ahLst/>
              <a:cxnLst/>
              <a:rect l="l" t="t" r="r" b="b"/>
              <a:pathLst>
                <a:path w="1216" h="2787" extrusionOk="0">
                  <a:moveTo>
                    <a:pt x="0" y="0"/>
                  </a:moveTo>
                  <a:lnTo>
                    <a:pt x="0" y="2786"/>
                  </a:lnTo>
                  <a:lnTo>
                    <a:pt x="1215" y="2786"/>
                  </a:lnTo>
                  <a:lnTo>
                    <a:pt x="1215" y="0"/>
                  </a:lnTo>
                  <a:close/>
                </a:path>
              </a:pathLst>
            </a:custGeom>
            <a:solidFill>
              <a:srgbClr val="E8ED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5"/>
            <p:cNvSpPr/>
            <p:nvPr/>
          </p:nvSpPr>
          <p:spPr>
            <a:xfrm>
              <a:off x="6450912" y="1580418"/>
              <a:ext cx="221425" cy="25924"/>
            </a:xfrm>
            <a:custGeom>
              <a:avLst/>
              <a:gdLst/>
              <a:ahLst/>
              <a:cxnLst/>
              <a:rect l="l" t="t" r="r" b="b"/>
              <a:pathLst>
                <a:path w="6312" h="739" extrusionOk="0">
                  <a:moveTo>
                    <a:pt x="429" y="0"/>
                  </a:moveTo>
                  <a:cubicBezTo>
                    <a:pt x="215" y="0"/>
                    <a:pt x="0" y="214"/>
                    <a:pt x="0" y="453"/>
                  </a:cubicBezTo>
                  <a:lnTo>
                    <a:pt x="0" y="738"/>
                  </a:lnTo>
                  <a:lnTo>
                    <a:pt x="6311" y="738"/>
                  </a:lnTo>
                  <a:lnTo>
                    <a:pt x="6311" y="453"/>
                  </a:lnTo>
                  <a:cubicBezTo>
                    <a:pt x="6311" y="167"/>
                    <a:pt x="6097" y="0"/>
                    <a:pt x="5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5"/>
            <p:cNvSpPr/>
            <p:nvPr/>
          </p:nvSpPr>
          <p:spPr>
            <a:xfrm>
              <a:off x="6613824" y="1579577"/>
              <a:ext cx="58513" cy="26766"/>
            </a:xfrm>
            <a:custGeom>
              <a:avLst/>
              <a:gdLst/>
              <a:ahLst/>
              <a:cxnLst/>
              <a:rect l="l" t="t" r="r" b="b"/>
              <a:pathLst>
                <a:path w="1668" h="763" extrusionOk="0">
                  <a:moveTo>
                    <a:pt x="0" y="0"/>
                  </a:moveTo>
                  <a:cubicBezTo>
                    <a:pt x="238" y="0"/>
                    <a:pt x="452" y="191"/>
                    <a:pt x="452" y="429"/>
                  </a:cubicBezTo>
                  <a:lnTo>
                    <a:pt x="452" y="762"/>
                  </a:lnTo>
                  <a:lnTo>
                    <a:pt x="1667" y="762"/>
                  </a:lnTo>
                  <a:lnTo>
                    <a:pt x="1667" y="477"/>
                  </a:lnTo>
                  <a:cubicBezTo>
                    <a:pt x="1667" y="191"/>
                    <a:pt x="1453" y="24"/>
                    <a:pt x="1215" y="0"/>
                  </a:cubicBezTo>
                  <a:close/>
                </a:path>
              </a:pathLst>
            </a:custGeom>
            <a:solidFill>
              <a:srgbClr val="191919">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5"/>
            <p:cNvSpPr/>
            <p:nvPr/>
          </p:nvSpPr>
          <p:spPr>
            <a:xfrm>
              <a:off x="6451719" y="1903716"/>
              <a:ext cx="220618" cy="47639"/>
            </a:xfrm>
            <a:custGeom>
              <a:avLst/>
              <a:gdLst/>
              <a:ahLst/>
              <a:cxnLst/>
              <a:rect l="l" t="t" r="r" b="b"/>
              <a:pathLst>
                <a:path w="6289" h="1358" extrusionOk="0">
                  <a:moveTo>
                    <a:pt x="1" y="0"/>
                  </a:moveTo>
                  <a:lnTo>
                    <a:pt x="1" y="905"/>
                  </a:lnTo>
                  <a:cubicBezTo>
                    <a:pt x="1" y="1143"/>
                    <a:pt x="215" y="1358"/>
                    <a:pt x="453" y="1358"/>
                  </a:cubicBezTo>
                  <a:lnTo>
                    <a:pt x="5836" y="1358"/>
                  </a:lnTo>
                  <a:cubicBezTo>
                    <a:pt x="6074" y="1358"/>
                    <a:pt x="6288" y="1143"/>
                    <a:pt x="6288" y="905"/>
                  </a:cubicBezTo>
                  <a:lnTo>
                    <a:pt x="62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45"/>
            <p:cNvSpPr/>
            <p:nvPr/>
          </p:nvSpPr>
          <p:spPr>
            <a:xfrm>
              <a:off x="6613824" y="1903716"/>
              <a:ext cx="58513" cy="47639"/>
            </a:xfrm>
            <a:custGeom>
              <a:avLst/>
              <a:gdLst/>
              <a:ahLst/>
              <a:cxnLst/>
              <a:rect l="l" t="t" r="r" b="b"/>
              <a:pathLst>
                <a:path w="1668" h="1358" extrusionOk="0">
                  <a:moveTo>
                    <a:pt x="452" y="0"/>
                  </a:moveTo>
                  <a:lnTo>
                    <a:pt x="452" y="905"/>
                  </a:lnTo>
                  <a:cubicBezTo>
                    <a:pt x="452" y="1143"/>
                    <a:pt x="238" y="1358"/>
                    <a:pt x="0" y="1358"/>
                  </a:cubicBezTo>
                  <a:lnTo>
                    <a:pt x="1215" y="1358"/>
                  </a:lnTo>
                  <a:cubicBezTo>
                    <a:pt x="1453" y="1358"/>
                    <a:pt x="1667" y="1143"/>
                    <a:pt x="1667" y="905"/>
                  </a:cubicBezTo>
                  <a:lnTo>
                    <a:pt x="1667" y="0"/>
                  </a:lnTo>
                  <a:close/>
                </a:path>
              </a:pathLst>
            </a:custGeom>
            <a:solidFill>
              <a:srgbClr val="191919">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5"/>
            <p:cNvSpPr/>
            <p:nvPr/>
          </p:nvSpPr>
          <p:spPr>
            <a:xfrm>
              <a:off x="6506865" y="1626584"/>
              <a:ext cx="40973" cy="54093"/>
            </a:xfrm>
            <a:custGeom>
              <a:avLst/>
              <a:gdLst/>
              <a:ahLst/>
              <a:cxnLst/>
              <a:rect l="l" t="t" r="r" b="b"/>
              <a:pathLst>
                <a:path w="1168" h="1542" extrusionOk="0">
                  <a:moveTo>
                    <a:pt x="477" y="0"/>
                  </a:moveTo>
                  <a:cubicBezTo>
                    <a:pt x="437" y="0"/>
                    <a:pt x="396" y="13"/>
                    <a:pt x="358" y="42"/>
                  </a:cubicBezTo>
                  <a:lnTo>
                    <a:pt x="1" y="399"/>
                  </a:lnTo>
                  <a:cubicBezTo>
                    <a:pt x="215" y="756"/>
                    <a:pt x="406" y="1161"/>
                    <a:pt x="477" y="1542"/>
                  </a:cubicBezTo>
                  <a:lnTo>
                    <a:pt x="953" y="1542"/>
                  </a:lnTo>
                  <a:cubicBezTo>
                    <a:pt x="1072" y="1542"/>
                    <a:pt x="1168" y="1447"/>
                    <a:pt x="1144" y="1304"/>
                  </a:cubicBezTo>
                  <a:cubicBezTo>
                    <a:pt x="1049" y="851"/>
                    <a:pt x="882" y="470"/>
                    <a:pt x="644" y="89"/>
                  </a:cubicBezTo>
                  <a:cubicBezTo>
                    <a:pt x="600" y="32"/>
                    <a:pt x="540" y="0"/>
                    <a:pt x="477" y="0"/>
                  </a:cubicBezTo>
                  <a:close/>
                </a:path>
              </a:pathLst>
            </a:custGeom>
            <a:solidFill>
              <a:srgbClr val="D88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5"/>
            <p:cNvSpPr/>
            <p:nvPr/>
          </p:nvSpPr>
          <p:spPr>
            <a:xfrm>
              <a:off x="6514407" y="1627566"/>
              <a:ext cx="33431" cy="53111"/>
            </a:xfrm>
            <a:custGeom>
              <a:avLst/>
              <a:gdLst/>
              <a:ahLst/>
              <a:cxnLst/>
              <a:rect l="l" t="t" r="r" b="b"/>
              <a:pathLst>
                <a:path w="953" h="1514" extrusionOk="0">
                  <a:moveTo>
                    <a:pt x="264" y="1"/>
                  </a:moveTo>
                  <a:cubicBezTo>
                    <a:pt x="219" y="1"/>
                    <a:pt x="174" y="19"/>
                    <a:pt x="143" y="61"/>
                  </a:cubicBezTo>
                  <a:lnTo>
                    <a:pt x="0" y="204"/>
                  </a:lnTo>
                  <a:cubicBezTo>
                    <a:pt x="72" y="204"/>
                    <a:pt x="119" y="228"/>
                    <a:pt x="143" y="299"/>
                  </a:cubicBezTo>
                  <a:cubicBezTo>
                    <a:pt x="381" y="680"/>
                    <a:pt x="453" y="847"/>
                    <a:pt x="524" y="1300"/>
                  </a:cubicBezTo>
                  <a:cubicBezTo>
                    <a:pt x="572" y="1419"/>
                    <a:pt x="476" y="1514"/>
                    <a:pt x="357" y="1514"/>
                  </a:cubicBezTo>
                  <a:lnTo>
                    <a:pt x="762" y="1514"/>
                  </a:lnTo>
                  <a:cubicBezTo>
                    <a:pt x="857" y="1514"/>
                    <a:pt x="953" y="1419"/>
                    <a:pt x="929" y="1300"/>
                  </a:cubicBezTo>
                  <a:cubicBezTo>
                    <a:pt x="834" y="895"/>
                    <a:pt x="667" y="466"/>
                    <a:pt x="405" y="85"/>
                  </a:cubicBezTo>
                  <a:cubicBezTo>
                    <a:pt x="378" y="32"/>
                    <a:pt x="321" y="1"/>
                    <a:pt x="264" y="1"/>
                  </a:cubicBezTo>
                  <a:close/>
                </a:path>
              </a:pathLst>
            </a:custGeom>
            <a:solidFill>
              <a:srgbClr val="C57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5"/>
            <p:cNvSpPr/>
            <p:nvPr/>
          </p:nvSpPr>
          <p:spPr>
            <a:xfrm>
              <a:off x="6475117" y="1642229"/>
              <a:ext cx="48516" cy="38448"/>
            </a:xfrm>
            <a:custGeom>
              <a:avLst/>
              <a:gdLst/>
              <a:ahLst/>
              <a:cxnLst/>
              <a:rect l="l" t="t" r="r" b="b"/>
              <a:pathLst>
                <a:path w="1383" h="1096" extrusionOk="0">
                  <a:moveTo>
                    <a:pt x="906" y="0"/>
                  </a:moveTo>
                  <a:lnTo>
                    <a:pt x="120" y="786"/>
                  </a:lnTo>
                  <a:cubicBezTo>
                    <a:pt x="1" y="882"/>
                    <a:pt x="72" y="1096"/>
                    <a:pt x="239" y="1096"/>
                  </a:cubicBezTo>
                  <a:lnTo>
                    <a:pt x="1382" y="1096"/>
                  </a:lnTo>
                  <a:cubicBezTo>
                    <a:pt x="1311" y="715"/>
                    <a:pt x="1120" y="358"/>
                    <a:pt x="9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5"/>
            <p:cNvSpPr/>
            <p:nvPr/>
          </p:nvSpPr>
          <p:spPr>
            <a:xfrm>
              <a:off x="6576218" y="1646404"/>
              <a:ext cx="71879" cy="20908"/>
            </a:xfrm>
            <a:custGeom>
              <a:avLst/>
              <a:gdLst/>
              <a:ahLst/>
              <a:cxnLst/>
              <a:rect l="l" t="t" r="r" b="b"/>
              <a:pathLst>
                <a:path w="2049" h="596" extrusionOk="0">
                  <a:moveTo>
                    <a:pt x="358" y="1"/>
                  </a:moveTo>
                  <a:cubicBezTo>
                    <a:pt x="143" y="1"/>
                    <a:pt x="0" y="143"/>
                    <a:pt x="48" y="334"/>
                  </a:cubicBezTo>
                  <a:cubicBezTo>
                    <a:pt x="96" y="501"/>
                    <a:pt x="215" y="596"/>
                    <a:pt x="358" y="596"/>
                  </a:cubicBezTo>
                  <a:lnTo>
                    <a:pt x="1715" y="596"/>
                  </a:lnTo>
                  <a:cubicBezTo>
                    <a:pt x="1906" y="596"/>
                    <a:pt x="2048" y="405"/>
                    <a:pt x="2025" y="239"/>
                  </a:cubicBezTo>
                  <a:cubicBezTo>
                    <a:pt x="2001" y="72"/>
                    <a:pt x="1882" y="1"/>
                    <a:pt x="1715" y="1"/>
                  </a:cubicBezTo>
                  <a:close/>
                </a:path>
              </a:pathLst>
            </a:custGeom>
            <a:solidFill>
              <a:srgbClr val="FECE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5"/>
            <p:cNvSpPr/>
            <p:nvPr/>
          </p:nvSpPr>
          <p:spPr>
            <a:xfrm>
              <a:off x="6629680" y="1646404"/>
              <a:ext cx="18417" cy="20908"/>
            </a:xfrm>
            <a:custGeom>
              <a:avLst/>
              <a:gdLst/>
              <a:ahLst/>
              <a:cxnLst/>
              <a:rect l="l" t="t" r="r" b="b"/>
              <a:pathLst>
                <a:path w="525" h="596" extrusionOk="0">
                  <a:moveTo>
                    <a:pt x="0" y="1"/>
                  </a:moveTo>
                  <a:lnTo>
                    <a:pt x="0" y="596"/>
                  </a:lnTo>
                  <a:lnTo>
                    <a:pt x="191" y="596"/>
                  </a:lnTo>
                  <a:cubicBezTo>
                    <a:pt x="286" y="596"/>
                    <a:pt x="358" y="548"/>
                    <a:pt x="405" y="501"/>
                  </a:cubicBezTo>
                  <a:cubicBezTo>
                    <a:pt x="477" y="429"/>
                    <a:pt x="524" y="358"/>
                    <a:pt x="501" y="239"/>
                  </a:cubicBezTo>
                  <a:cubicBezTo>
                    <a:pt x="477" y="120"/>
                    <a:pt x="358" y="1"/>
                    <a:pt x="191" y="1"/>
                  </a:cubicBezTo>
                  <a:close/>
                </a:path>
              </a:pathLst>
            </a:custGeom>
            <a:solidFill>
              <a:srgbClr val="FFBA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5"/>
            <p:cNvSpPr/>
            <p:nvPr/>
          </p:nvSpPr>
          <p:spPr>
            <a:xfrm>
              <a:off x="6576218" y="1744137"/>
              <a:ext cx="71879" cy="20943"/>
            </a:xfrm>
            <a:custGeom>
              <a:avLst/>
              <a:gdLst/>
              <a:ahLst/>
              <a:cxnLst/>
              <a:rect l="l" t="t" r="r" b="b"/>
              <a:pathLst>
                <a:path w="2049" h="597" extrusionOk="0">
                  <a:moveTo>
                    <a:pt x="358" y="1"/>
                  </a:moveTo>
                  <a:cubicBezTo>
                    <a:pt x="143" y="1"/>
                    <a:pt x="0" y="144"/>
                    <a:pt x="48" y="358"/>
                  </a:cubicBezTo>
                  <a:cubicBezTo>
                    <a:pt x="96" y="501"/>
                    <a:pt x="215" y="596"/>
                    <a:pt x="358" y="596"/>
                  </a:cubicBezTo>
                  <a:lnTo>
                    <a:pt x="1715" y="596"/>
                  </a:lnTo>
                  <a:cubicBezTo>
                    <a:pt x="1906" y="596"/>
                    <a:pt x="2048" y="429"/>
                    <a:pt x="2025" y="239"/>
                  </a:cubicBezTo>
                  <a:cubicBezTo>
                    <a:pt x="2001" y="96"/>
                    <a:pt x="1882" y="1"/>
                    <a:pt x="1715" y="1"/>
                  </a:cubicBezTo>
                  <a:close/>
                </a:path>
              </a:pathLst>
            </a:custGeom>
            <a:solidFill>
              <a:srgbClr val="DCF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5"/>
            <p:cNvSpPr/>
            <p:nvPr/>
          </p:nvSpPr>
          <p:spPr>
            <a:xfrm>
              <a:off x="6629680" y="1744137"/>
              <a:ext cx="18417" cy="20943"/>
            </a:xfrm>
            <a:custGeom>
              <a:avLst/>
              <a:gdLst/>
              <a:ahLst/>
              <a:cxnLst/>
              <a:rect l="l" t="t" r="r" b="b"/>
              <a:pathLst>
                <a:path w="525" h="597" extrusionOk="0">
                  <a:moveTo>
                    <a:pt x="0" y="1"/>
                  </a:moveTo>
                  <a:lnTo>
                    <a:pt x="0" y="596"/>
                  </a:lnTo>
                  <a:lnTo>
                    <a:pt x="191" y="596"/>
                  </a:lnTo>
                  <a:cubicBezTo>
                    <a:pt x="286" y="596"/>
                    <a:pt x="358" y="572"/>
                    <a:pt x="405" y="501"/>
                  </a:cubicBezTo>
                  <a:cubicBezTo>
                    <a:pt x="501" y="453"/>
                    <a:pt x="524" y="358"/>
                    <a:pt x="501" y="239"/>
                  </a:cubicBezTo>
                  <a:cubicBezTo>
                    <a:pt x="477" y="96"/>
                    <a:pt x="358" y="1"/>
                    <a:pt x="191" y="1"/>
                  </a:cubicBezTo>
                  <a:close/>
                </a:path>
              </a:pathLst>
            </a:custGeom>
            <a:solidFill>
              <a:srgbClr val="B8F1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5"/>
            <p:cNvSpPr/>
            <p:nvPr/>
          </p:nvSpPr>
          <p:spPr>
            <a:xfrm>
              <a:off x="6576218" y="1843554"/>
              <a:ext cx="71879" cy="20943"/>
            </a:xfrm>
            <a:custGeom>
              <a:avLst/>
              <a:gdLst/>
              <a:ahLst/>
              <a:cxnLst/>
              <a:rect l="l" t="t" r="r" b="b"/>
              <a:pathLst>
                <a:path w="2049" h="597" extrusionOk="0">
                  <a:moveTo>
                    <a:pt x="358" y="1"/>
                  </a:moveTo>
                  <a:cubicBezTo>
                    <a:pt x="143" y="1"/>
                    <a:pt x="0" y="144"/>
                    <a:pt x="48" y="358"/>
                  </a:cubicBezTo>
                  <a:cubicBezTo>
                    <a:pt x="96" y="501"/>
                    <a:pt x="215" y="596"/>
                    <a:pt x="358" y="596"/>
                  </a:cubicBezTo>
                  <a:lnTo>
                    <a:pt x="1715" y="596"/>
                  </a:lnTo>
                  <a:cubicBezTo>
                    <a:pt x="1906" y="596"/>
                    <a:pt x="2048" y="406"/>
                    <a:pt x="2025" y="239"/>
                  </a:cubicBezTo>
                  <a:cubicBezTo>
                    <a:pt x="2001" y="96"/>
                    <a:pt x="1882" y="1"/>
                    <a:pt x="1715" y="1"/>
                  </a:cubicBezTo>
                  <a:close/>
                </a:path>
              </a:pathLst>
            </a:custGeom>
            <a:solidFill>
              <a:srgbClr val="FECE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45"/>
            <p:cNvSpPr/>
            <p:nvPr/>
          </p:nvSpPr>
          <p:spPr>
            <a:xfrm>
              <a:off x="6629680" y="1843554"/>
              <a:ext cx="17575" cy="20943"/>
            </a:xfrm>
            <a:custGeom>
              <a:avLst/>
              <a:gdLst/>
              <a:ahLst/>
              <a:cxnLst/>
              <a:rect l="l" t="t" r="r" b="b"/>
              <a:pathLst>
                <a:path w="501" h="597" extrusionOk="0">
                  <a:moveTo>
                    <a:pt x="0" y="1"/>
                  </a:moveTo>
                  <a:lnTo>
                    <a:pt x="0" y="596"/>
                  </a:lnTo>
                  <a:lnTo>
                    <a:pt x="191" y="596"/>
                  </a:lnTo>
                  <a:cubicBezTo>
                    <a:pt x="286" y="596"/>
                    <a:pt x="358" y="548"/>
                    <a:pt x="405" y="501"/>
                  </a:cubicBezTo>
                  <a:cubicBezTo>
                    <a:pt x="477" y="453"/>
                    <a:pt x="501" y="382"/>
                    <a:pt x="501" y="286"/>
                  </a:cubicBezTo>
                  <a:cubicBezTo>
                    <a:pt x="501" y="144"/>
                    <a:pt x="382" y="1"/>
                    <a:pt x="191" y="1"/>
                  </a:cubicBezTo>
                  <a:close/>
                </a:path>
              </a:pathLst>
            </a:custGeom>
            <a:solidFill>
              <a:srgbClr val="FFBA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45"/>
            <p:cNvSpPr/>
            <p:nvPr/>
          </p:nvSpPr>
          <p:spPr>
            <a:xfrm>
              <a:off x="6487676" y="1726281"/>
              <a:ext cx="52655" cy="58829"/>
            </a:xfrm>
            <a:custGeom>
              <a:avLst/>
              <a:gdLst/>
              <a:ahLst/>
              <a:cxnLst/>
              <a:rect l="l" t="t" r="r" b="b"/>
              <a:pathLst>
                <a:path w="1501" h="1677" extrusionOk="0">
                  <a:moveTo>
                    <a:pt x="764" y="1"/>
                  </a:moveTo>
                  <a:cubicBezTo>
                    <a:pt x="724" y="1"/>
                    <a:pt x="684" y="4"/>
                    <a:pt x="643" y="10"/>
                  </a:cubicBezTo>
                  <a:cubicBezTo>
                    <a:pt x="286" y="33"/>
                    <a:pt x="0" y="391"/>
                    <a:pt x="0" y="748"/>
                  </a:cubicBezTo>
                  <a:lnTo>
                    <a:pt x="0" y="1248"/>
                  </a:lnTo>
                  <a:cubicBezTo>
                    <a:pt x="0" y="1486"/>
                    <a:pt x="167" y="1677"/>
                    <a:pt x="405" y="1677"/>
                  </a:cubicBezTo>
                  <a:lnTo>
                    <a:pt x="1095" y="1677"/>
                  </a:lnTo>
                  <a:cubicBezTo>
                    <a:pt x="1310" y="1677"/>
                    <a:pt x="1477" y="1486"/>
                    <a:pt x="1500" y="1248"/>
                  </a:cubicBezTo>
                  <a:lnTo>
                    <a:pt x="1500" y="748"/>
                  </a:lnTo>
                  <a:cubicBezTo>
                    <a:pt x="1500" y="334"/>
                    <a:pt x="1182" y="1"/>
                    <a:pt x="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45"/>
            <p:cNvSpPr/>
            <p:nvPr/>
          </p:nvSpPr>
          <p:spPr>
            <a:xfrm>
              <a:off x="6506023" y="1726597"/>
              <a:ext cx="33466" cy="58513"/>
            </a:xfrm>
            <a:custGeom>
              <a:avLst/>
              <a:gdLst/>
              <a:ahLst/>
              <a:cxnLst/>
              <a:rect l="l" t="t" r="r" b="b"/>
              <a:pathLst>
                <a:path w="954" h="1668" extrusionOk="0">
                  <a:moveTo>
                    <a:pt x="215" y="1"/>
                  </a:moveTo>
                  <a:cubicBezTo>
                    <a:pt x="144" y="1"/>
                    <a:pt x="72" y="1"/>
                    <a:pt x="1" y="24"/>
                  </a:cubicBezTo>
                  <a:cubicBezTo>
                    <a:pt x="311" y="120"/>
                    <a:pt x="549" y="406"/>
                    <a:pt x="549" y="739"/>
                  </a:cubicBezTo>
                  <a:lnTo>
                    <a:pt x="549" y="1239"/>
                  </a:lnTo>
                  <a:cubicBezTo>
                    <a:pt x="549" y="1477"/>
                    <a:pt x="358" y="1668"/>
                    <a:pt x="120" y="1668"/>
                  </a:cubicBezTo>
                  <a:lnTo>
                    <a:pt x="501" y="1668"/>
                  </a:lnTo>
                  <a:cubicBezTo>
                    <a:pt x="739" y="1668"/>
                    <a:pt x="930" y="1477"/>
                    <a:pt x="930" y="1239"/>
                  </a:cubicBezTo>
                  <a:lnTo>
                    <a:pt x="930" y="739"/>
                  </a:lnTo>
                  <a:cubicBezTo>
                    <a:pt x="954" y="358"/>
                    <a:pt x="620" y="1"/>
                    <a:pt x="215" y="1"/>
                  </a:cubicBezTo>
                  <a:close/>
                </a:path>
              </a:pathLst>
            </a:custGeom>
            <a:solidFill>
              <a:srgbClr val="C57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45"/>
            <p:cNvSpPr/>
            <p:nvPr/>
          </p:nvSpPr>
          <p:spPr>
            <a:xfrm>
              <a:off x="6488483" y="1839379"/>
              <a:ext cx="51006" cy="39640"/>
            </a:xfrm>
            <a:custGeom>
              <a:avLst/>
              <a:gdLst/>
              <a:ahLst/>
              <a:cxnLst/>
              <a:rect l="l" t="t" r="r" b="b"/>
              <a:pathLst>
                <a:path w="1454" h="1130" extrusionOk="0">
                  <a:moveTo>
                    <a:pt x="215" y="1"/>
                  </a:moveTo>
                  <a:cubicBezTo>
                    <a:pt x="96" y="1"/>
                    <a:pt x="1" y="96"/>
                    <a:pt x="1" y="215"/>
                  </a:cubicBezTo>
                  <a:lnTo>
                    <a:pt x="1" y="382"/>
                  </a:lnTo>
                  <a:cubicBezTo>
                    <a:pt x="1" y="739"/>
                    <a:pt x="287" y="1072"/>
                    <a:pt x="644" y="1120"/>
                  </a:cubicBezTo>
                  <a:cubicBezTo>
                    <a:pt x="683" y="1126"/>
                    <a:pt x="721" y="1129"/>
                    <a:pt x="759" y="1129"/>
                  </a:cubicBezTo>
                  <a:cubicBezTo>
                    <a:pt x="1155" y="1129"/>
                    <a:pt x="1454" y="797"/>
                    <a:pt x="1454" y="405"/>
                  </a:cubicBezTo>
                  <a:lnTo>
                    <a:pt x="14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45"/>
            <p:cNvSpPr/>
            <p:nvPr/>
          </p:nvSpPr>
          <p:spPr>
            <a:xfrm>
              <a:off x="6506023" y="1836888"/>
              <a:ext cx="32624" cy="40973"/>
            </a:xfrm>
            <a:custGeom>
              <a:avLst/>
              <a:gdLst/>
              <a:ahLst/>
              <a:cxnLst/>
              <a:rect l="l" t="t" r="r" b="b"/>
              <a:pathLst>
                <a:path w="930" h="1168" extrusionOk="0">
                  <a:moveTo>
                    <a:pt x="501" y="0"/>
                  </a:moveTo>
                  <a:lnTo>
                    <a:pt x="501" y="48"/>
                  </a:lnTo>
                  <a:lnTo>
                    <a:pt x="501" y="453"/>
                  </a:lnTo>
                  <a:cubicBezTo>
                    <a:pt x="501" y="786"/>
                    <a:pt x="311" y="1048"/>
                    <a:pt x="1" y="1143"/>
                  </a:cubicBezTo>
                  <a:cubicBezTo>
                    <a:pt x="72" y="1167"/>
                    <a:pt x="120" y="1167"/>
                    <a:pt x="191" y="1167"/>
                  </a:cubicBezTo>
                  <a:cubicBezTo>
                    <a:pt x="596" y="1167"/>
                    <a:pt x="930" y="834"/>
                    <a:pt x="930" y="429"/>
                  </a:cubicBezTo>
                  <a:lnTo>
                    <a:pt x="930" y="0"/>
                  </a:lnTo>
                  <a:close/>
                </a:path>
              </a:pathLst>
            </a:custGeom>
            <a:solidFill>
              <a:srgbClr val="191919">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45"/>
            <p:cNvSpPr/>
            <p:nvPr/>
          </p:nvSpPr>
          <p:spPr>
            <a:xfrm>
              <a:off x="6696507" y="1717160"/>
              <a:ext cx="79632" cy="76895"/>
            </a:xfrm>
            <a:custGeom>
              <a:avLst/>
              <a:gdLst/>
              <a:ahLst/>
              <a:cxnLst/>
              <a:rect l="l" t="t" r="r" b="b"/>
              <a:pathLst>
                <a:path w="2270" h="2192" extrusionOk="0">
                  <a:moveTo>
                    <a:pt x="1930" y="0"/>
                  </a:moveTo>
                  <a:cubicBezTo>
                    <a:pt x="1890" y="0"/>
                    <a:pt x="1850" y="10"/>
                    <a:pt x="1811" y="32"/>
                  </a:cubicBezTo>
                  <a:lnTo>
                    <a:pt x="191" y="841"/>
                  </a:lnTo>
                  <a:cubicBezTo>
                    <a:pt x="1" y="913"/>
                    <a:pt x="1" y="1222"/>
                    <a:pt x="191" y="1341"/>
                  </a:cubicBezTo>
                  <a:lnTo>
                    <a:pt x="1811" y="2151"/>
                  </a:lnTo>
                  <a:cubicBezTo>
                    <a:pt x="1857" y="2179"/>
                    <a:pt x="1904" y="2192"/>
                    <a:pt x="1949" y="2192"/>
                  </a:cubicBezTo>
                  <a:cubicBezTo>
                    <a:pt x="2130" y="2192"/>
                    <a:pt x="2268" y="1985"/>
                    <a:pt x="2192" y="1794"/>
                  </a:cubicBezTo>
                  <a:lnTo>
                    <a:pt x="1906" y="1103"/>
                  </a:lnTo>
                  <a:lnTo>
                    <a:pt x="2192" y="413"/>
                  </a:lnTo>
                  <a:cubicBezTo>
                    <a:pt x="2269" y="198"/>
                    <a:pt x="2108" y="0"/>
                    <a:pt x="19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45"/>
            <p:cNvSpPr/>
            <p:nvPr/>
          </p:nvSpPr>
          <p:spPr>
            <a:xfrm>
              <a:off x="6739936" y="1717651"/>
              <a:ext cx="36869" cy="77772"/>
            </a:xfrm>
            <a:custGeom>
              <a:avLst/>
              <a:gdLst/>
              <a:ahLst/>
              <a:cxnLst/>
              <a:rect l="l" t="t" r="r" b="b"/>
              <a:pathLst>
                <a:path w="1051" h="2217" extrusionOk="0">
                  <a:moveTo>
                    <a:pt x="711" y="1"/>
                  </a:moveTo>
                  <a:cubicBezTo>
                    <a:pt x="666" y="1"/>
                    <a:pt x="619" y="13"/>
                    <a:pt x="573" y="41"/>
                  </a:cubicBezTo>
                  <a:lnTo>
                    <a:pt x="311" y="184"/>
                  </a:lnTo>
                  <a:cubicBezTo>
                    <a:pt x="334" y="256"/>
                    <a:pt x="334" y="351"/>
                    <a:pt x="311" y="422"/>
                  </a:cubicBezTo>
                  <a:lnTo>
                    <a:pt x="1" y="1113"/>
                  </a:lnTo>
                  <a:lnTo>
                    <a:pt x="311" y="1804"/>
                  </a:lnTo>
                  <a:cubicBezTo>
                    <a:pt x="334" y="1899"/>
                    <a:pt x="334" y="1970"/>
                    <a:pt x="311" y="2042"/>
                  </a:cubicBezTo>
                  <a:lnTo>
                    <a:pt x="573" y="2185"/>
                  </a:lnTo>
                  <a:cubicBezTo>
                    <a:pt x="616" y="2206"/>
                    <a:pt x="661" y="2216"/>
                    <a:pt x="704" y="2216"/>
                  </a:cubicBezTo>
                  <a:cubicBezTo>
                    <a:pt x="894" y="2216"/>
                    <a:pt x="1051" y="2022"/>
                    <a:pt x="954" y="1827"/>
                  </a:cubicBezTo>
                  <a:lnTo>
                    <a:pt x="668" y="1089"/>
                  </a:lnTo>
                  <a:lnTo>
                    <a:pt x="954" y="399"/>
                  </a:lnTo>
                  <a:cubicBezTo>
                    <a:pt x="1030" y="207"/>
                    <a:pt x="892" y="1"/>
                    <a:pt x="711" y="1"/>
                  </a:cubicBezTo>
                  <a:close/>
                </a:path>
              </a:pathLst>
            </a:custGeom>
            <a:solidFill>
              <a:srgbClr val="191919">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45"/>
            <p:cNvSpPr/>
            <p:nvPr/>
          </p:nvSpPr>
          <p:spPr>
            <a:xfrm>
              <a:off x="6445054" y="1573718"/>
              <a:ext cx="233107" cy="383495"/>
            </a:xfrm>
            <a:custGeom>
              <a:avLst/>
              <a:gdLst/>
              <a:ahLst/>
              <a:cxnLst/>
              <a:rect l="l" t="t" r="r" b="b"/>
              <a:pathLst>
                <a:path w="6645" h="10932" extrusionOk="0">
                  <a:moveTo>
                    <a:pt x="6026" y="334"/>
                  </a:moveTo>
                  <a:cubicBezTo>
                    <a:pt x="6216" y="334"/>
                    <a:pt x="6335" y="453"/>
                    <a:pt x="6335" y="644"/>
                  </a:cubicBezTo>
                  <a:lnTo>
                    <a:pt x="6335" y="787"/>
                  </a:lnTo>
                  <a:lnTo>
                    <a:pt x="1929" y="787"/>
                  </a:lnTo>
                  <a:cubicBezTo>
                    <a:pt x="1834" y="787"/>
                    <a:pt x="1763" y="834"/>
                    <a:pt x="1739" y="929"/>
                  </a:cubicBezTo>
                  <a:cubicBezTo>
                    <a:pt x="1739" y="1025"/>
                    <a:pt x="1810" y="1120"/>
                    <a:pt x="1882" y="1120"/>
                  </a:cubicBezTo>
                  <a:lnTo>
                    <a:pt x="6288" y="1120"/>
                  </a:lnTo>
                  <a:lnTo>
                    <a:pt x="6288" y="3620"/>
                  </a:lnTo>
                  <a:lnTo>
                    <a:pt x="310" y="3620"/>
                  </a:lnTo>
                  <a:lnTo>
                    <a:pt x="310" y="1120"/>
                  </a:lnTo>
                  <a:lnTo>
                    <a:pt x="1120" y="1120"/>
                  </a:lnTo>
                  <a:cubicBezTo>
                    <a:pt x="1191" y="1120"/>
                    <a:pt x="1263" y="1048"/>
                    <a:pt x="1286" y="953"/>
                  </a:cubicBezTo>
                  <a:cubicBezTo>
                    <a:pt x="1286" y="882"/>
                    <a:pt x="1239" y="787"/>
                    <a:pt x="1144" y="787"/>
                  </a:cubicBezTo>
                  <a:lnTo>
                    <a:pt x="334" y="787"/>
                  </a:lnTo>
                  <a:lnTo>
                    <a:pt x="334" y="644"/>
                  </a:lnTo>
                  <a:cubicBezTo>
                    <a:pt x="334" y="453"/>
                    <a:pt x="453" y="334"/>
                    <a:pt x="643" y="334"/>
                  </a:cubicBezTo>
                  <a:close/>
                  <a:moveTo>
                    <a:pt x="6335" y="3930"/>
                  </a:moveTo>
                  <a:lnTo>
                    <a:pt x="6335" y="6431"/>
                  </a:lnTo>
                  <a:lnTo>
                    <a:pt x="334" y="6431"/>
                  </a:lnTo>
                  <a:lnTo>
                    <a:pt x="334" y="3930"/>
                  </a:lnTo>
                  <a:close/>
                  <a:moveTo>
                    <a:pt x="6335" y="9574"/>
                  </a:moveTo>
                  <a:lnTo>
                    <a:pt x="6335" y="10288"/>
                  </a:lnTo>
                  <a:cubicBezTo>
                    <a:pt x="6335" y="10455"/>
                    <a:pt x="6216" y="10574"/>
                    <a:pt x="6026" y="10574"/>
                  </a:cubicBezTo>
                  <a:lnTo>
                    <a:pt x="643" y="10574"/>
                  </a:lnTo>
                  <a:cubicBezTo>
                    <a:pt x="453" y="10574"/>
                    <a:pt x="334" y="10455"/>
                    <a:pt x="334" y="10288"/>
                  </a:cubicBezTo>
                  <a:lnTo>
                    <a:pt x="334" y="9574"/>
                  </a:lnTo>
                  <a:close/>
                  <a:moveTo>
                    <a:pt x="643" y="1"/>
                  </a:moveTo>
                  <a:cubicBezTo>
                    <a:pt x="310" y="1"/>
                    <a:pt x="0" y="286"/>
                    <a:pt x="0" y="644"/>
                  </a:cubicBezTo>
                  <a:lnTo>
                    <a:pt x="0" y="10312"/>
                  </a:lnTo>
                  <a:cubicBezTo>
                    <a:pt x="0" y="10646"/>
                    <a:pt x="286" y="10931"/>
                    <a:pt x="643" y="10931"/>
                  </a:cubicBezTo>
                  <a:lnTo>
                    <a:pt x="6478" y="10931"/>
                  </a:lnTo>
                  <a:cubicBezTo>
                    <a:pt x="6549" y="10931"/>
                    <a:pt x="6645" y="10836"/>
                    <a:pt x="6645" y="10765"/>
                  </a:cubicBezTo>
                  <a:lnTo>
                    <a:pt x="6645" y="7312"/>
                  </a:lnTo>
                  <a:lnTo>
                    <a:pt x="6645" y="7264"/>
                  </a:lnTo>
                  <a:cubicBezTo>
                    <a:pt x="6595" y="7214"/>
                    <a:pt x="6545" y="7193"/>
                    <a:pt x="6501" y="7193"/>
                  </a:cubicBezTo>
                  <a:cubicBezTo>
                    <a:pt x="6420" y="7193"/>
                    <a:pt x="6359" y="7266"/>
                    <a:pt x="6359" y="7359"/>
                  </a:cubicBezTo>
                  <a:lnTo>
                    <a:pt x="6359" y="9264"/>
                  </a:lnTo>
                  <a:lnTo>
                    <a:pt x="382" y="9264"/>
                  </a:lnTo>
                  <a:lnTo>
                    <a:pt x="382" y="6764"/>
                  </a:lnTo>
                  <a:lnTo>
                    <a:pt x="6502" y="6764"/>
                  </a:lnTo>
                  <a:cubicBezTo>
                    <a:pt x="6597" y="6764"/>
                    <a:pt x="6645" y="6716"/>
                    <a:pt x="6645" y="6621"/>
                  </a:cubicBezTo>
                  <a:lnTo>
                    <a:pt x="6645" y="644"/>
                  </a:lnTo>
                  <a:cubicBezTo>
                    <a:pt x="6645" y="310"/>
                    <a:pt x="6383" y="1"/>
                    <a:pt x="60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45"/>
            <p:cNvSpPr/>
            <p:nvPr/>
          </p:nvSpPr>
          <p:spPr>
            <a:xfrm>
              <a:off x="6544471" y="1922098"/>
              <a:ext cx="35115" cy="10875"/>
            </a:xfrm>
            <a:custGeom>
              <a:avLst/>
              <a:gdLst/>
              <a:ahLst/>
              <a:cxnLst/>
              <a:rect l="l" t="t" r="r" b="b"/>
              <a:pathLst>
                <a:path w="1001" h="310" extrusionOk="0">
                  <a:moveTo>
                    <a:pt x="215" y="0"/>
                  </a:moveTo>
                  <a:cubicBezTo>
                    <a:pt x="119" y="0"/>
                    <a:pt x="72" y="48"/>
                    <a:pt x="48" y="143"/>
                  </a:cubicBezTo>
                  <a:cubicBezTo>
                    <a:pt x="0" y="238"/>
                    <a:pt x="72" y="310"/>
                    <a:pt x="191" y="310"/>
                  </a:cubicBezTo>
                  <a:lnTo>
                    <a:pt x="810" y="310"/>
                  </a:lnTo>
                  <a:cubicBezTo>
                    <a:pt x="905" y="310"/>
                    <a:pt x="953" y="262"/>
                    <a:pt x="1001" y="167"/>
                  </a:cubicBezTo>
                  <a:cubicBezTo>
                    <a:pt x="1001" y="72"/>
                    <a:pt x="929" y="0"/>
                    <a:pt x="8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45"/>
            <p:cNvSpPr/>
            <p:nvPr/>
          </p:nvSpPr>
          <p:spPr>
            <a:xfrm>
              <a:off x="6470943" y="1622795"/>
              <a:ext cx="84402" cy="63740"/>
            </a:xfrm>
            <a:custGeom>
              <a:avLst/>
              <a:gdLst/>
              <a:ahLst/>
              <a:cxnLst/>
              <a:rect l="l" t="t" r="r" b="b"/>
              <a:pathLst>
                <a:path w="2406" h="1817" extrusionOk="0">
                  <a:moveTo>
                    <a:pt x="1001" y="816"/>
                  </a:moveTo>
                  <a:cubicBezTo>
                    <a:pt x="1096" y="1031"/>
                    <a:pt x="1215" y="1221"/>
                    <a:pt x="1311" y="1507"/>
                  </a:cubicBezTo>
                  <a:lnTo>
                    <a:pt x="382" y="1507"/>
                  </a:lnTo>
                  <a:cubicBezTo>
                    <a:pt x="358" y="1507"/>
                    <a:pt x="358" y="1507"/>
                    <a:pt x="358" y="1459"/>
                  </a:cubicBezTo>
                  <a:lnTo>
                    <a:pt x="1001" y="816"/>
                  </a:lnTo>
                  <a:close/>
                  <a:moveTo>
                    <a:pt x="1549" y="316"/>
                  </a:moveTo>
                  <a:cubicBezTo>
                    <a:pt x="1787" y="674"/>
                    <a:pt x="1930" y="1055"/>
                    <a:pt x="2025" y="1459"/>
                  </a:cubicBezTo>
                  <a:lnTo>
                    <a:pt x="2025" y="1507"/>
                  </a:lnTo>
                  <a:lnTo>
                    <a:pt x="1620" y="1507"/>
                  </a:lnTo>
                  <a:cubicBezTo>
                    <a:pt x="1549" y="1197"/>
                    <a:pt x="1430" y="912"/>
                    <a:pt x="1239" y="578"/>
                  </a:cubicBezTo>
                  <a:lnTo>
                    <a:pt x="1501" y="316"/>
                  </a:lnTo>
                  <a:close/>
                  <a:moveTo>
                    <a:pt x="1580" y="1"/>
                  </a:moveTo>
                  <a:cubicBezTo>
                    <a:pt x="1555" y="1"/>
                    <a:pt x="1529" y="3"/>
                    <a:pt x="1501" y="7"/>
                  </a:cubicBezTo>
                  <a:cubicBezTo>
                    <a:pt x="1430" y="7"/>
                    <a:pt x="1358" y="78"/>
                    <a:pt x="1311" y="102"/>
                  </a:cubicBezTo>
                  <a:lnTo>
                    <a:pt x="977" y="435"/>
                  </a:lnTo>
                  <a:lnTo>
                    <a:pt x="167" y="1221"/>
                  </a:lnTo>
                  <a:cubicBezTo>
                    <a:pt x="25" y="1340"/>
                    <a:pt x="1" y="1507"/>
                    <a:pt x="48" y="1626"/>
                  </a:cubicBezTo>
                  <a:cubicBezTo>
                    <a:pt x="120" y="1745"/>
                    <a:pt x="239" y="1817"/>
                    <a:pt x="382" y="1817"/>
                  </a:cubicBezTo>
                  <a:lnTo>
                    <a:pt x="2025" y="1817"/>
                  </a:lnTo>
                  <a:cubicBezTo>
                    <a:pt x="2096" y="1817"/>
                    <a:pt x="2192" y="1793"/>
                    <a:pt x="2263" y="1745"/>
                  </a:cubicBezTo>
                  <a:cubicBezTo>
                    <a:pt x="2335" y="1650"/>
                    <a:pt x="2406" y="1531"/>
                    <a:pt x="2382" y="1412"/>
                  </a:cubicBezTo>
                  <a:cubicBezTo>
                    <a:pt x="2287" y="959"/>
                    <a:pt x="2096" y="554"/>
                    <a:pt x="1834" y="150"/>
                  </a:cubicBezTo>
                  <a:cubicBezTo>
                    <a:pt x="1795" y="50"/>
                    <a:pt x="1705" y="1"/>
                    <a:pt x="1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45"/>
            <p:cNvSpPr/>
            <p:nvPr/>
          </p:nvSpPr>
          <p:spPr>
            <a:xfrm>
              <a:off x="6571202" y="1639704"/>
              <a:ext cx="81912" cy="32624"/>
            </a:xfrm>
            <a:custGeom>
              <a:avLst/>
              <a:gdLst/>
              <a:ahLst/>
              <a:cxnLst/>
              <a:rect l="l" t="t" r="r" b="b"/>
              <a:pathLst>
                <a:path w="2335" h="930" extrusionOk="0">
                  <a:moveTo>
                    <a:pt x="1858" y="334"/>
                  </a:moveTo>
                  <a:cubicBezTo>
                    <a:pt x="1929" y="334"/>
                    <a:pt x="1977" y="358"/>
                    <a:pt x="1977" y="430"/>
                  </a:cubicBezTo>
                  <a:cubicBezTo>
                    <a:pt x="2025" y="501"/>
                    <a:pt x="1953" y="596"/>
                    <a:pt x="1858" y="596"/>
                  </a:cubicBezTo>
                  <a:lnTo>
                    <a:pt x="501" y="596"/>
                  </a:lnTo>
                  <a:cubicBezTo>
                    <a:pt x="429" y="596"/>
                    <a:pt x="382" y="573"/>
                    <a:pt x="382" y="501"/>
                  </a:cubicBezTo>
                  <a:cubicBezTo>
                    <a:pt x="358" y="430"/>
                    <a:pt x="405" y="334"/>
                    <a:pt x="501" y="334"/>
                  </a:cubicBezTo>
                  <a:close/>
                  <a:moveTo>
                    <a:pt x="501" y="1"/>
                  </a:moveTo>
                  <a:cubicBezTo>
                    <a:pt x="286" y="1"/>
                    <a:pt x="72" y="144"/>
                    <a:pt x="48" y="358"/>
                  </a:cubicBezTo>
                  <a:cubicBezTo>
                    <a:pt x="0" y="668"/>
                    <a:pt x="239" y="930"/>
                    <a:pt x="501" y="930"/>
                  </a:cubicBezTo>
                  <a:lnTo>
                    <a:pt x="1834" y="930"/>
                  </a:lnTo>
                  <a:cubicBezTo>
                    <a:pt x="2049" y="930"/>
                    <a:pt x="2263" y="787"/>
                    <a:pt x="2287" y="573"/>
                  </a:cubicBezTo>
                  <a:cubicBezTo>
                    <a:pt x="2334" y="263"/>
                    <a:pt x="2096" y="1"/>
                    <a:pt x="18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5"/>
            <p:cNvSpPr/>
            <p:nvPr/>
          </p:nvSpPr>
          <p:spPr>
            <a:xfrm>
              <a:off x="6572044" y="1739120"/>
              <a:ext cx="82719" cy="32624"/>
            </a:xfrm>
            <a:custGeom>
              <a:avLst/>
              <a:gdLst/>
              <a:ahLst/>
              <a:cxnLst/>
              <a:rect l="l" t="t" r="r" b="b"/>
              <a:pathLst>
                <a:path w="2358" h="930" extrusionOk="0">
                  <a:moveTo>
                    <a:pt x="1834" y="334"/>
                  </a:moveTo>
                  <a:cubicBezTo>
                    <a:pt x="1905" y="334"/>
                    <a:pt x="1953" y="358"/>
                    <a:pt x="1953" y="406"/>
                  </a:cubicBezTo>
                  <a:cubicBezTo>
                    <a:pt x="2025" y="501"/>
                    <a:pt x="1929" y="596"/>
                    <a:pt x="1834" y="596"/>
                  </a:cubicBezTo>
                  <a:lnTo>
                    <a:pt x="477" y="596"/>
                  </a:lnTo>
                  <a:cubicBezTo>
                    <a:pt x="405" y="596"/>
                    <a:pt x="358" y="572"/>
                    <a:pt x="358" y="501"/>
                  </a:cubicBezTo>
                  <a:cubicBezTo>
                    <a:pt x="334" y="406"/>
                    <a:pt x="381" y="334"/>
                    <a:pt x="477" y="334"/>
                  </a:cubicBezTo>
                  <a:close/>
                  <a:moveTo>
                    <a:pt x="500" y="1"/>
                  </a:moveTo>
                  <a:cubicBezTo>
                    <a:pt x="286" y="1"/>
                    <a:pt x="96" y="144"/>
                    <a:pt x="48" y="358"/>
                  </a:cubicBezTo>
                  <a:cubicBezTo>
                    <a:pt x="0" y="644"/>
                    <a:pt x="238" y="930"/>
                    <a:pt x="500" y="930"/>
                  </a:cubicBezTo>
                  <a:lnTo>
                    <a:pt x="1834" y="930"/>
                  </a:lnTo>
                  <a:cubicBezTo>
                    <a:pt x="2048" y="930"/>
                    <a:pt x="2263" y="763"/>
                    <a:pt x="2286" y="572"/>
                  </a:cubicBezTo>
                  <a:cubicBezTo>
                    <a:pt x="2358" y="263"/>
                    <a:pt x="2144" y="1"/>
                    <a:pt x="18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45"/>
            <p:cNvSpPr/>
            <p:nvPr/>
          </p:nvSpPr>
          <p:spPr>
            <a:xfrm>
              <a:off x="6570360" y="1836888"/>
              <a:ext cx="82754" cy="32589"/>
            </a:xfrm>
            <a:custGeom>
              <a:avLst/>
              <a:gdLst/>
              <a:ahLst/>
              <a:cxnLst/>
              <a:rect l="l" t="t" r="r" b="b"/>
              <a:pathLst>
                <a:path w="2359" h="929" extrusionOk="0">
                  <a:moveTo>
                    <a:pt x="1882" y="357"/>
                  </a:moveTo>
                  <a:cubicBezTo>
                    <a:pt x="1977" y="357"/>
                    <a:pt x="2049" y="453"/>
                    <a:pt x="2001" y="548"/>
                  </a:cubicBezTo>
                  <a:cubicBezTo>
                    <a:pt x="2001" y="572"/>
                    <a:pt x="1953" y="643"/>
                    <a:pt x="1882" y="643"/>
                  </a:cubicBezTo>
                  <a:lnTo>
                    <a:pt x="525" y="643"/>
                  </a:lnTo>
                  <a:cubicBezTo>
                    <a:pt x="453" y="643"/>
                    <a:pt x="406" y="596"/>
                    <a:pt x="406" y="548"/>
                  </a:cubicBezTo>
                  <a:cubicBezTo>
                    <a:pt x="382" y="453"/>
                    <a:pt x="429" y="357"/>
                    <a:pt x="525" y="357"/>
                  </a:cubicBezTo>
                  <a:close/>
                  <a:moveTo>
                    <a:pt x="525" y="0"/>
                  </a:moveTo>
                  <a:cubicBezTo>
                    <a:pt x="215" y="0"/>
                    <a:pt x="1" y="286"/>
                    <a:pt x="72" y="572"/>
                  </a:cubicBezTo>
                  <a:cubicBezTo>
                    <a:pt x="96" y="786"/>
                    <a:pt x="310" y="929"/>
                    <a:pt x="525" y="929"/>
                  </a:cubicBezTo>
                  <a:lnTo>
                    <a:pt x="1858" y="929"/>
                  </a:lnTo>
                  <a:cubicBezTo>
                    <a:pt x="2073" y="929"/>
                    <a:pt x="2287" y="786"/>
                    <a:pt x="2311" y="572"/>
                  </a:cubicBezTo>
                  <a:cubicBezTo>
                    <a:pt x="2358" y="286"/>
                    <a:pt x="2120" y="0"/>
                    <a:pt x="18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45"/>
            <p:cNvSpPr/>
            <p:nvPr/>
          </p:nvSpPr>
          <p:spPr>
            <a:xfrm>
              <a:off x="6470943" y="1720738"/>
              <a:ext cx="86086" cy="70230"/>
            </a:xfrm>
            <a:custGeom>
              <a:avLst/>
              <a:gdLst/>
              <a:ahLst/>
              <a:cxnLst/>
              <a:rect l="l" t="t" r="r" b="b"/>
              <a:pathLst>
                <a:path w="2454" h="2002" extrusionOk="0">
                  <a:moveTo>
                    <a:pt x="1215" y="311"/>
                  </a:moveTo>
                  <a:cubicBezTo>
                    <a:pt x="1501" y="311"/>
                    <a:pt x="1739" y="549"/>
                    <a:pt x="1811" y="811"/>
                  </a:cubicBezTo>
                  <a:lnTo>
                    <a:pt x="644" y="811"/>
                  </a:lnTo>
                  <a:cubicBezTo>
                    <a:pt x="668" y="549"/>
                    <a:pt x="906" y="311"/>
                    <a:pt x="1215" y="311"/>
                  </a:cubicBezTo>
                  <a:close/>
                  <a:moveTo>
                    <a:pt x="1811" y="1168"/>
                  </a:moveTo>
                  <a:lnTo>
                    <a:pt x="1811" y="1454"/>
                  </a:lnTo>
                  <a:cubicBezTo>
                    <a:pt x="1811" y="1573"/>
                    <a:pt x="1692" y="1692"/>
                    <a:pt x="1549" y="1692"/>
                  </a:cubicBezTo>
                  <a:lnTo>
                    <a:pt x="858" y="1692"/>
                  </a:lnTo>
                  <a:cubicBezTo>
                    <a:pt x="715" y="1692"/>
                    <a:pt x="620" y="1573"/>
                    <a:pt x="620" y="1454"/>
                  </a:cubicBezTo>
                  <a:lnTo>
                    <a:pt x="620" y="1168"/>
                  </a:lnTo>
                  <a:close/>
                  <a:moveTo>
                    <a:pt x="1215" y="1"/>
                  </a:moveTo>
                  <a:cubicBezTo>
                    <a:pt x="739" y="1"/>
                    <a:pt x="358" y="358"/>
                    <a:pt x="310" y="858"/>
                  </a:cubicBezTo>
                  <a:lnTo>
                    <a:pt x="167" y="858"/>
                  </a:lnTo>
                  <a:cubicBezTo>
                    <a:pt x="72" y="858"/>
                    <a:pt x="25" y="906"/>
                    <a:pt x="1" y="1001"/>
                  </a:cubicBezTo>
                  <a:cubicBezTo>
                    <a:pt x="1" y="1096"/>
                    <a:pt x="48" y="1168"/>
                    <a:pt x="144" y="1168"/>
                  </a:cubicBezTo>
                  <a:lnTo>
                    <a:pt x="287" y="1168"/>
                  </a:lnTo>
                  <a:lnTo>
                    <a:pt x="287" y="1454"/>
                  </a:lnTo>
                  <a:cubicBezTo>
                    <a:pt x="287" y="1763"/>
                    <a:pt x="548" y="2001"/>
                    <a:pt x="858" y="2001"/>
                  </a:cubicBezTo>
                  <a:lnTo>
                    <a:pt x="1549" y="2001"/>
                  </a:lnTo>
                  <a:cubicBezTo>
                    <a:pt x="1858" y="2001"/>
                    <a:pt x="2096" y="1739"/>
                    <a:pt x="2096" y="1454"/>
                  </a:cubicBezTo>
                  <a:lnTo>
                    <a:pt x="2096" y="1168"/>
                  </a:lnTo>
                  <a:lnTo>
                    <a:pt x="2239" y="1168"/>
                  </a:lnTo>
                  <a:cubicBezTo>
                    <a:pt x="2335" y="1168"/>
                    <a:pt x="2406" y="1120"/>
                    <a:pt x="2430" y="1025"/>
                  </a:cubicBezTo>
                  <a:cubicBezTo>
                    <a:pt x="2454" y="930"/>
                    <a:pt x="2382" y="858"/>
                    <a:pt x="2287" y="858"/>
                  </a:cubicBezTo>
                  <a:lnTo>
                    <a:pt x="2096" y="858"/>
                  </a:lnTo>
                  <a:cubicBezTo>
                    <a:pt x="2073" y="382"/>
                    <a:pt x="1692" y="1"/>
                    <a:pt x="1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5"/>
            <p:cNvSpPr/>
            <p:nvPr/>
          </p:nvSpPr>
          <p:spPr>
            <a:xfrm>
              <a:off x="6475117" y="1831872"/>
              <a:ext cx="84438" cy="50971"/>
            </a:xfrm>
            <a:custGeom>
              <a:avLst/>
              <a:gdLst/>
              <a:ahLst/>
              <a:cxnLst/>
              <a:rect l="l" t="t" r="r" b="b"/>
              <a:pathLst>
                <a:path w="2407" h="1453" extrusionOk="0">
                  <a:moveTo>
                    <a:pt x="1668" y="358"/>
                  </a:moveTo>
                  <a:lnTo>
                    <a:pt x="1668" y="715"/>
                  </a:lnTo>
                  <a:cubicBezTo>
                    <a:pt x="1668" y="834"/>
                    <a:pt x="1596" y="929"/>
                    <a:pt x="1501" y="1024"/>
                  </a:cubicBezTo>
                  <a:cubicBezTo>
                    <a:pt x="1375" y="1130"/>
                    <a:pt x="1238" y="1175"/>
                    <a:pt x="1108" y="1175"/>
                  </a:cubicBezTo>
                  <a:cubicBezTo>
                    <a:pt x="797" y="1175"/>
                    <a:pt x="525" y="915"/>
                    <a:pt x="525" y="596"/>
                  </a:cubicBezTo>
                  <a:lnTo>
                    <a:pt x="525" y="381"/>
                  </a:lnTo>
                  <a:cubicBezTo>
                    <a:pt x="525" y="358"/>
                    <a:pt x="525" y="358"/>
                    <a:pt x="549" y="358"/>
                  </a:cubicBezTo>
                  <a:close/>
                  <a:moveTo>
                    <a:pt x="596" y="0"/>
                  </a:moveTo>
                  <a:cubicBezTo>
                    <a:pt x="382" y="0"/>
                    <a:pt x="239" y="191"/>
                    <a:pt x="239" y="358"/>
                  </a:cubicBezTo>
                  <a:lnTo>
                    <a:pt x="239" y="572"/>
                  </a:lnTo>
                  <a:cubicBezTo>
                    <a:pt x="239" y="762"/>
                    <a:pt x="310" y="977"/>
                    <a:pt x="429" y="1143"/>
                  </a:cubicBezTo>
                  <a:lnTo>
                    <a:pt x="168" y="1143"/>
                  </a:lnTo>
                  <a:cubicBezTo>
                    <a:pt x="144" y="1143"/>
                    <a:pt x="72" y="1167"/>
                    <a:pt x="72" y="1191"/>
                  </a:cubicBezTo>
                  <a:cubicBezTo>
                    <a:pt x="1" y="1310"/>
                    <a:pt x="72" y="1453"/>
                    <a:pt x="191" y="1453"/>
                  </a:cubicBezTo>
                  <a:lnTo>
                    <a:pt x="2025" y="1453"/>
                  </a:lnTo>
                  <a:cubicBezTo>
                    <a:pt x="2049" y="1453"/>
                    <a:pt x="2096" y="1429"/>
                    <a:pt x="2096" y="1405"/>
                  </a:cubicBezTo>
                  <a:cubicBezTo>
                    <a:pt x="2192" y="1286"/>
                    <a:pt x="2096" y="1143"/>
                    <a:pt x="1977" y="1143"/>
                  </a:cubicBezTo>
                  <a:lnTo>
                    <a:pt x="1787" y="1143"/>
                  </a:lnTo>
                  <a:cubicBezTo>
                    <a:pt x="1906" y="977"/>
                    <a:pt x="1977" y="786"/>
                    <a:pt x="1977" y="572"/>
                  </a:cubicBezTo>
                  <a:lnTo>
                    <a:pt x="1977" y="334"/>
                  </a:lnTo>
                  <a:lnTo>
                    <a:pt x="2216" y="334"/>
                  </a:lnTo>
                  <a:cubicBezTo>
                    <a:pt x="2311" y="334"/>
                    <a:pt x="2382" y="262"/>
                    <a:pt x="2406" y="191"/>
                  </a:cubicBezTo>
                  <a:cubicBezTo>
                    <a:pt x="2406" y="96"/>
                    <a:pt x="2335" y="0"/>
                    <a:pt x="2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5"/>
            <p:cNvSpPr/>
            <p:nvPr/>
          </p:nvSpPr>
          <p:spPr>
            <a:xfrm>
              <a:off x="6692333" y="1712004"/>
              <a:ext cx="88577" cy="89805"/>
            </a:xfrm>
            <a:custGeom>
              <a:avLst/>
              <a:gdLst/>
              <a:ahLst/>
              <a:cxnLst/>
              <a:rect l="l" t="t" r="r" b="b"/>
              <a:pathLst>
                <a:path w="2525" h="2560" extrusionOk="0">
                  <a:moveTo>
                    <a:pt x="2049" y="321"/>
                  </a:moveTo>
                  <a:cubicBezTo>
                    <a:pt x="2096" y="321"/>
                    <a:pt x="2144" y="345"/>
                    <a:pt x="2144" y="345"/>
                  </a:cubicBezTo>
                  <a:cubicBezTo>
                    <a:pt x="2168" y="345"/>
                    <a:pt x="2192" y="417"/>
                    <a:pt x="2168" y="512"/>
                  </a:cubicBezTo>
                  <a:lnTo>
                    <a:pt x="1858" y="1179"/>
                  </a:lnTo>
                  <a:cubicBezTo>
                    <a:pt x="1834" y="1226"/>
                    <a:pt x="1834" y="1274"/>
                    <a:pt x="1858" y="1298"/>
                  </a:cubicBezTo>
                  <a:lnTo>
                    <a:pt x="2168" y="1988"/>
                  </a:lnTo>
                  <a:cubicBezTo>
                    <a:pt x="2192" y="2084"/>
                    <a:pt x="2144" y="2107"/>
                    <a:pt x="2144" y="2131"/>
                  </a:cubicBezTo>
                  <a:cubicBezTo>
                    <a:pt x="2144" y="2166"/>
                    <a:pt x="2106" y="2188"/>
                    <a:pt x="2048" y="2188"/>
                  </a:cubicBezTo>
                  <a:cubicBezTo>
                    <a:pt x="2027" y="2188"/>
                    <a:pt x="2003" y="2185"/>
                    <a:pt x="1977" y="2179"/>
                  </a:cubicBezTo>
                  <a:lnTo>
                    <a:pt x="382" y="1369"/>
                  </a:lnTo>
                  <a:cubicBezTo>
                    <a:pt x="310" y="1345"/>
                    <a:pt x="310" y="1274"/>
                    <a:pt x="310" y="1250"/>
                  </a:cubicBezTo>
                  <a:cubicBezTo>
                    <a:pt x="310" y="1226"/>
                    <a:pt x="310" y="1155"/>
                    <a:pt x="382" y="1131"/>
                  </a:cubicBezTo>
                  <a:lnTo>
                    <a:pt x="1977" y="321"/>
                  </a:lnTo>
                  <a:close/>
                  <a:moveTo>
                    <a:pt x="2060" y="1"/>
                  </a:moveTo>
                  <a:cubicBezTo>
                    <a:pt x="1989" y="1"/>
                    <a:pt x="1914" y="20"/>
                    <a:pt x="1834" y="59"/>
                  </a:cubicBezTo>
                  <a:lnTo>
                    <a:pt x="239" y="869"/>
                  </a:lnTo>
                  <a:cubicBezTo>
                    <a:pt x="72" y="941"/>
                    <a:pt x="1" y="1107"/>
                    <a:pt x="1" y="1274"/>
                  </a:cubicBezTo>
                  <a:cubicBezTo>
                    <a:pt x="1" y="1465"/>
                    <a:pt x="72" y="1607"/>
                    <a:pt x="239" y="1703"/>
                  </a:cubicBezTo>
                  <a:lnTo>
                    <a:pt x="1834" y="2489"/>
                  </a:lnTo>
                  <a:cubicBezTo>
                    <a:pt x="1906" y="2536"/>
                    <a:pt x="1977" y="2560"/>
                    <a:pt x="2049" y="2560"/>
                  </a:cubicBezTo>
                  <a:cubicBezTo>
                    <a:pt x="2168" y="2560"/>
                    <a:pt x="2263" y="2536"/>
                    <a:pt x="2334" y="2441"/>
                  </a:cubicBezTo>
                  <a:cubicBezTo>
                    <a:pt x="2501" y="2322"/>
                    <a:pt x="2525" y="2107"/>
                    <a:pt x="2453" y="1941"/>
                  </a:cubicBezTo>
                  <a:lnTo>
                    <a:pt x="2192" y="1250"/>
                  </a:lnTo>
                  <a:lnTo>
                    <a:pt x="2453" y="631"/>
                  </a:lnTo>
                  <a:cubicBezTo>
                    <a:pt x="2525" y="440"/>
                    <a:pt x="2501" y="226"/>
                    <a:pt x="2334" y="107"/>
                  </a:cubicBezTo>
                  <a:cubicBezTo>
                    <a:pt x="2251" y="38"/>
                    <a:pt x="2160" y="1"/>
                    <a:pt x="20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8710;p82">
            <a:extLst>
              <a:ext uri="{FF2B5EF4-FFF2-40B4-BE49-F238E27FC236}">
                <a16:creationId xmlns:a16="http://schemas.microsoft.com/office/drawing/2014/main" id="{ACAF4F21-ECBC-4030-A2B7-BB369E802126}"/>
              </a:ext>
            </a:extLst>
          </p:cNvPr>
          <p:cNvGrpSpPr/>
          <p:nvPr/>
        </p:nvGrpSpPr>
        <p:grpSpPr>
          <a:xfrm>
            <a:off x="3533593" y="1739581"/>
            <a:ext cx="513235" cy="478112"/>
            <a:chOff x="3246251" y="2895245"/>
            <a:chExt cx="375792" cy="373800"/>
          </a:xfrm>
        </p:grpSpPr>
        <p:sp>
          <p:nvSpPr>
            <p:cNvPr id="117" name="Google Shape;18711;p82">
              <a:extLst>
                <a:ext uri="{FF2B5EF4-FFF2-40B4-BE49-F238E27FC236}">
                  <a16:creationId xmlns:a16="http://schemas.microsoft.com/office/drawing/2014/main" id="{AB624AC5-6ABE-48F6-9D31-F571AE6F3A26}"/>
                </a:ext>
              </a:extLst>
            </p:cNvPr>
            <p:cNvSpPr/>
            <p:nvPr/>
          </p:nvSpPr>
          <p:spPr>
            <a:xfrm>
              <a:off x="3246251" y="2960599"/>
              <a:ext cx="308446" cy="308446"/>
            </a:xfrm>
            <a:custGeom>
              <a:avLst/>
              <a:gdLst/>
              <a:ahLst/>
              <a:cxnLst/>
              <a:rect l="l" t="t" r="r" b="b"/>
              <a:pathLst>
                <a:path w="11766" h="11766" extrusionOk="0">
                  <a:moveTo>
                    <a:pt x="5876" y="1"/>
                  </a:moveTo>
                  <a:cubicBezTo>
                    <a:pt x="2628" y="1"/>
                    <a:pt x="0" y="2628"/>
                    <a:pt x="0" y="5876"/>
                  </a:cubicBezTo>
                  <a:cubicBezTo>
                    <a:pt x="0" y="9138"/>
                    <a:pt x="2628" y="11765"/>
                    <a:pt x="5876" y="11765"/>
                  </a:cubicBezTo>
                  <a:cubicBezTo>
                    <a:pt x="9124" y="11765"/>
                    <a:pt x="11765" y="9138"/>
                    <a:pt x="11765" y="5876"/>
                  </a:cubicBezTo>
                  <a:cubicBezTo>
                    <a:pt x="11765" y="2628"/>
                    <a:pt x="9124" y="1"/>
                    <a:pt x="58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8712;p82">
              <a:extLst>
                <a:ext uri="{FF2B5EF4-FFF2-40B4-BE49-F238E27FC236}">
                  <a16:creationId xmlns:a16="http://schemas.microsoft.com/office/drawing/2014/main" id="{343EA1F9-E755-4560-90FA-4116924FFD34}"/>
                </a:ext>
              </a:extLst>
            </p:cNvPr>
            <p:cNvSpPr/>
            <p:nvPr/>
          </p:nvSpPr>
          <p:spPr>
            <a:xfrm>
              <a:off x="3400264" y="3108556"/>
              <a:ext cx="154039" cy="12531"/>
            </a:xfrm>
            <a:custGeom>
              <a:avLst/>
              <a:gdLst/>
              <a:ahLst/>
              <a:cxnLst/>
              <a:rect l="l" t="t" r="r" b="b"/>
              <a:pathLst>
                <a:path w="5876" h="478" extrusionOk="0">
                  <a:moveTo>
                    <a:pt x="1" y="1"/>
                  </a:moveTo>
                  <a:lnTo>
                    <a:pt x="1" y="477"/>
                  </a:lnTo>
                  <a:lnTo>
                    <a:pt x="5876" y="477"/>
                  </a:lnTo>
                  <a:lnTo>
                    <a:pt x="5876" y="246"/>
                  </a:lnTo>
                  <a:lnTo>
                    <a:pt x="5876" y="1"/>
                  </a:ln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8713;p82">
              <a:extLst>
                <a:ext uri="{FF2B5EF4-FFF2-40B4-BE49-F238E27FC236}">
                  <a16:creationId xmlns:a16="http://schemas.microsoft.com/office/drawing/2014/main" id="{41F15A09-BE1A-410B-B2C8-E1F9D7E99B4B}"/>
                </a:ext>
              </a:extLst>
            </p:cNvPr>
            <p:cNvSpPr/>
            <p:nvPr/>
          </p:nvSpPr>
          <p:spPr>
            <a:xfrm>
              <a:off x="3529687" y="2895245"/>
              <a:ext cx="92355" cy="89970"/>
            </a:xfrm>
            <a:custGeom>
              <a:avLst/>
              <a:gdLst/>
              <a:ahLst/>
              <a:cxnLst/>
              <a:rect l="l" t="t" r="r" b="b"/>
              <a:pathLst>
                <a:path w="3523" h="3432" extrusionOk="0">
                  <a:moveTo>
                    <a:pt x="2126" y="1"/>
                  </a:moveTo>
                  <a:cubicBezTo>
                    <a:pt x="2069" y="1"/>
                    <a:pt x="2010" y="22"/>
                    <a:pt x="1964" y="68"/>
                  </a:cubicBezTo>
                  <a:lnTo>
                    <a:pt x="217" y="1815"/>
                  </a:lnTo>
                  <a:cubicBezTo>
                    <a:pt x="87" y="1945"/>
                    <a:pt x="1" y="2118"/>
                    <a:pt x="15" y="2306"/>
                  </a:cubicBezTo>
                  <a:lnTo>
                    <a:pt x="1" y="3432"/>
                  </a:lnTo>
                  <a:lnTo>
                    <a:pt x="1127" y="3432"/>
                  </a:lnTo>
                  <a:cubicBezTo>
                    <a:pt x="1314" y="3432"/>
                    <a:pt x="1487" y="3360"/>
                    <a:pt x="1632" y="3230"/>
                  </a:cubicBezTo>
                  <a:lnTo>
                    <a:pt x="3364" y="1483"/>
                  </a:lnTo>
                  <a:cubicBezTo>
                    <a:pt x="3523" y="1339"/>
                    <a:pt x="3422" y="1079"/>
                    <a:pt x="3205" y="1079"/>
                  </a:cubicBezTo>
                  <a:lnTo>
                    <a:pt x="2368" y="1079"/>
                  </a:lnTo>
                  <a:lnTo>
                    <a:pt x="2368" y="242"/>
                  </a:lnTo>
                  <a:cubicBezTo>
                    <a:pt x="2368" y="95"/>
                    <a:pt x="2248" y="1"/>
                    <a:pt x="2126" y="1"/>
                  </a:cubicBez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8714;p82">
              <a:extLst>
                <a:ext uri="{FF2B5EF4-FFF2-40B4-BE49-F238E27FC236}">
                  <a16:creationId xmlns:a16="http://schemas.microsoft.com/office/drawing/2014/main" id="{4D698282-F83C-46EA-A5D1-D7895BB939AF}"/>
                </a:ext>
              </a:extLst>
            </p:cNvPr>
            <p:cNvSpPr/>
            <p:nvPr/>
          </p:nvSpPr>
          <p:spPr>
            <a:xfrm>
              <a:off x="3529687" y="2895245"/>
              <a:ext cx="62103" cy="89970"/>
            </a:xfrm>
            <a:custGeom>
              <a:avLst/>
              <a:gdLst/>
              <a:ahLst/>
              <a:cxnLst/>
              <a:rect l="l" t="t" r="r" b="b"/>
              <a:pathLst>
                <a:path w="2369" h="3432" extrusionOk="0">
                  <a:moveTo>
                    <a:pt x="2126" y="1"/>
                  </a:moveTo>
                  <a:cubicBezTo>
                    <a:pt x="2069" y="1"/>
                    <a:pt x="2010" y="22"/>
                    <a:pt x="1964" y="68"/>
                  </a:cubicBezTo>
                  <a:lnTo>
                    <a:pt x="217" y="1815"/>
                  </a:lnTo>
                  <a:cubicBezTo>
                    <a:pt x="87" y="1945"/>
                    <a:pt x="1" y="2118"/>
                    <a:pt x="15" y="2306"/>
                  </a:cubicBezTo>
                  <a:lnTo>
                    <a:pt x="15" y="3432"/>
                  </a:lnTo>
                  <a:lnTo>
                    <a:pt x="2354" y="1093"/>
                  </a:lnTo>
                  <a:lnTo>
                    <a:pt x="2354" y="242"/>
                  </a:lnTo>
                  <a:lnTo>
                    <a:pt x="2368" y="242"/>
                  </a:lnTo>
                  <a:cubicBezTo>
                    <a:pt x="2368" y="95"/>
                    <a:pt x="2248" y="1"/>
                    <a:pt x="2126" y="1"/>
                  </a:cubicBezTo>
                  <a:close/>
                </a:path>
              </a:pathLst>
            </a:custGeom>
            <a:solidFill>
              <a:srgbClr val="9AA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8715;p82">
              <a:extLst>
                <a:ext uri="{FF2B5EF4-FFF2-40B4-BE49-F238E27FC236}">
                  <a16:creationId xmlns:a16="http://schemas.microsoft.com/office/drawing/2014/main" id="{19F165E0-886C-44C0-B603-627E69E798B8}"/>
                </a:ext>
              </a:extLst>
            </p:cNvPr>
            <p:cNvSpPr/>
            <p:nvPr/>
          </p:nvSpPr>
          <p:spPr>
            <a:xfrm>
              <a:off x="3283345" y="2997693"/>
              <a:ext cx="234257" cy="234257"/>
            </a:xfrm>
            <a:custGeom>
              <a:avLst/>
              <a:gdLst/>
              <a:ahLst/>
              <a:cxnLst/>
              <a:rect l="l" t="t" r="r" b="b"/>
              <a:pathLst>
                <a:path w="8936" h="8936" extrusionOk="0">
                  <a:moveTo>
                    <a:pt x="4461" y="0"/>
                  </a:moveTo>
                  <a:cubicBezTo>
                    <a:pt x="1992" y="0"/>
                    <a:pt x="0" y="1992"/>
                    <a:pt x="0" y="4461"/>
                  </a:cubicBezTo>
                  <a:cubicBezTo>
                    <a:pt x="0" y="6944"/>
                    <a:pt x="1992" y="8936"/>
                    <a:pt x="4461" y="8936"/>
                  </a:cubicBezTo>
                  <a:cubicBezTo>
                    <a:pt x="6929" y="8936"/>
                    <a:pt x="8936" y="6944"/>
                    <a:pt x="8936" y="4461"/>
                  </a:cubicBezTo>
                  <a:cubicBezTo>
                    <a:pt x="8936" y="1992"/>
                    <a:pt x="6929" y="0"/>
                    <a:pt x="44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8716;p82">
              <a:extLst>
                <a:ext uri="{FF2B5EF4-FFF2-40B4-BE49-F238E27FC236}">
                  <a16:creationId xmlns:a16="http://schemas.microsoft.com/office/drawing/2014/main" id="{BAC233E2-7278-4607-AF0E-CD2FAD54B2C9}"/>
                </a:ext>
              </a:extLst>
            </p:cNvPr>
            <p:cNvSpPr/>
            <p:nvPr/>
          </p:nvSpPr>
          <p:spPr>
            <a:xfrm>
              <a:off x="3400264" y="3108556"/>
              <a:ext cx="117338" cy="12531"/>
            </a:xfrm>
            <a:custGeom>
              <a:avLst/>
              <a:gdLst/>
              <a:ahLst/>
              <a:cxnLst/>
              <a:rect l="l" t="t" r="r" b="b"/>
              <a:pathLst>
                <a:path w="4476" h="478" extrusionOk="0">
                  <a:moveTo>
                    <a:pt x="1" y="1"/>
                  </a:moveTo>
                  <a:lnTo>
                    <a:pt x="1" y="477"/>
                  </a:lnTo>
                  <a:lnTo>
                    <a:pt x="4461" y="477"/>
                  </a:lnTo>
                  <a:cubicBezTo>
                    <a:pt x="4461" y="390"/>
                    <a:pt x="4476" y="318"/>
                    <a:pt x="4476" y="246"/>
                  </a:cubicBezTo>
                  <a:cubicBezTo>
                    <a:pt x="4476" y="160"/>
                    <a:pt x="4476" y="87"/>
                    <a:pt x="4461" y="1"/>
                  </a:cubicBezTo>
                  <a:close/>
                </a:path>
              </a:pathLst>
            </a:custGeom>
            <a:solidFill>
              <a:srgbClr val="EF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8717;p82">
              <a:extLst>
                <a:ext uri="{FF2B5EF4-FFF2-40B4-BE49-F238E27FC236}">
                  <a16:creationId xmlns:a16="http://schemas.microsoft.com/office/drawing/2014/main" id="{5E30FED4-DC6F-4BBD-9214-FBEBF414ECFF}"/>
                </a:ext>
              </a:extLst>
            </p:cNvPr>
            <p:cNvSpPr/>
            <p:nvPr/>
          </p:nvSpPr>
          <p:spPr>
            <a:xfrm>
              <a:off x="3313990" y="3028338"/>
              <a:ext cx="172573" cy="172967"/>
            </a:xfrm>
            <a:custGeom>
              <a:avLst/>
              <a:gdLst/>
              <a:ahLst/>
              <a:cxnLst/>
              <a:rect l="l" t="t" r="r" b="b"/>
              <a:pathLst>
                <a:path w="6583" h="6598" extrusionOk="0">
                  <a:moveTo>
                    <a:pt x="3292" y="0"/>
                  </a:moveTo>
                  <a:cubicBezTo>
                    <a:pt x="1473" y="0"/>
                    <a:pt x="0" y="1487"/>
                    <a:pt x="0" y="3292"/>
                  </a:cubicBezTo>
                  <a:cubicBezTo>
                    <a:pt x="0" y="5111"/>
                    <a:pt x="1473" y="6597"/>
                    <a:pt x="3292" y="6597"/>
                  </a:cubicBezTo>
                  <a:cubicBezTo>
                    <a:pt x="5111" y="6597"/>
                    <a:pt x="6583" y="5111"/>
                    <a:pt x="6583" y="3292"/>
                  </a:cubicBezTo>
                  <a:cubicBezTo>
                    <a:pt x="6583" y="1487"/>
                    <a:pt x="5111" y="0"/>
                    <a:pt x="32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2"/>
                </a:solidFill>
              </a:endParaRPr>
            </a:p>
          </p:txBody>
        </p:sp>
        <p:sp>
          <p:nvSpPr>
            <p:cNvPr id="124" name="Google Shape;18718;p82">
              <a:extLst>
                <a:ext uri="{FF2B5EF4-FFF2-40B4-BE49-F238E27FC236}">
                  <a16:creationId xmlns:a16="http://schemas.microsoft.com/office/drawing/2014/main" id="{AC28AB21-E80E-43EC-BA9E-D7AC9B53D03A}"/>
                </a:ext>
              </a:extLst>
            </p:cNvPr>
            <p:cNvSpPr/>
            <p:nvPr/>
          </p:nvSpPr>
          <p:spPr>
            <a:xfrm>
              <a:off x="3400264" y="3108556"/>
              <a:ext cx="86693" cy="12531"/>
            </a:xfrm>
            <a:custGeom>
              <a:avLst/>
              <a:gdLst/>
              <a:ahLst/>
              <a:cxnLst/>
              <a:rect l="l" t="t" r="r" b="b"/>
              <a:pathLst>
                <a:path w="3307" h="478" extrusionOk="0">
                  <a:moveTo>
                    <a:pt x="1" y="1"/>
                  </a:moveTo>
                  <a:lnTo>
                    <a:pt x="1" y="477"/>
                  </a:lnTo>
                  <a:lnTo>
                    <a:pt x="3292" y="477"/>
                  </a:lnTo>
                  <a:cubicBezTo>
                    <a:pt x="3292" y="390"/>
                    <a:pt x="3306" y="318"/>
                    <a:pt x="3306" y="246"/>
                  </a:cubicBezTo>
                  <a:cubicBezTo>
                    <a:pt x="3306" y="160"/>
                    <a:pt x="3306" y="87"/>
                    <a:pt x="3292" y="1"/>
                  </a:cubicBez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8719;p82">
              <a:extLst>
                <a:ext uri="{FF2B5EF4-FFF2-40B4-BE49-F238E27FC236}">
                  <a16:creationId xmlns:a16="http://schemas.microsoft.com/office/drawing/2014/main" id="{56AAD671-FE94-4713-9C1D-179635F969E0}"/>
                </a:ext>
              </a:extLst>
            </p:cNvPr>
            <p:cNvSpPr/>
            <p:nvPr/>
          </p:nvSpPr>
          <p:spPr>
            <a:xfrm>
              <a:off x="3351084" y="3065432"/>
              <a:ext cx="98778" cy="98778"/>
            </a:xfrm>
            <a:custGeom>
              <a:avLst/>
              <a:gdLst/>
              <a:ahLst/>
              <a:cxnLst/>
              <a:rect l="l" t="t" r="r" b="b"/>
              <a:pathLst>
                <a:path w="3768" h="3768" extrusionOk="0">
                  <a:moveTo>
                    <a:pt x="1877" y="0"/>
                  </a:moveTo>
                  <a:cubicBezTo>
                    <a:pt x="837" y="0"/>
                    <a:pt x="0" y="837"/>
                    <a:pt x="0" y="1877"/>
                  </a:cubicBezTo>
                  <a:cubicBezTo>
                    <a:pt x="0" y="2930"/>
                    <a:pt x="837" y="3768"/>
                    <a:pt x="1877" y="3768"/>
                  </a:cubicBezTo>
                  <a:cubicBezTo>
                    <a:pt x="2916" y="3768"/>
                    <a:pt x="3768" y="2930"/>
                    <a:pt x="3768" y="1877"/>
                  </a:cubicBezTo>
                  <a:cubicBezTo>
                    <a:pt x="3768" y="837"/>
                    <a:pt x="2916" y="0"/>
                    <a:pt x="18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8720;p82">
              <a:extLst>
                <a:ext uri="{FF2B5EF4-FFF2-40B4-BE49-F238E27FC236}">
                  <a16:creationId xmlns:a16="http://schemas.microsoft.com/office/drawing/2014/main" id="{D2B9FF48-1E5B-410D-B532-B0E7A291C927}"/>
                </a:ext>
              </a:extLst>
            </p:cNvPr>
            <p:cNvSpPr/>
            <p:nvPr/>
          </p:nvSpPr>
          <p:spPr>
            <a:xfrm>
              <a:off x="3400264" y="3108556"/>
              <a:ext cx="49599" cy="12531"/>
            </a:xfrm>
            <a:custGeom>
              <a:avLst/>
              <a:gdLst/>
              <a:ahLst/>
              <a:cxnLst/>
              <a:rect l="l" t="t" r="r" b="b"/>
              <a:pathLst>
                <a:path w="1892" h="478" extrusionOk="0">
                  <a:moveTo>
                    <a:pt x="1" y="1"/>
                  </a:moveTo>
                  <a:lnTo>
                    <a:pt x="1" y="477"/>
                  </a:lnTo>
                  <a:lnTo>
                    <a:pt x="1877" y="477"/>
                  </a:lnTo>
                  <a:cubicBezTo>
                    <a:pt x="1892" y="318"/>
                    <a:pt x="1892" y="160"/>
                    <a:pt x="1877" y="1"/>
                  </a:cubicBezTo>
                  <a:close/>
                </a:path>
              </a:pathLst>
            </a:custGeom>
            <a:solidFill>
              <a:srgbClr val="EF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8721;p82">
              <a:extLst>
                <a:ext uri="{FF2B5EF4-FFF2-40B4-BE49-F238E27FC236}">
                  <a16:creationId xmlns:a16="http://schemas.microsoft.com/office/drawing/2014/main" id="{FAFD930F-89BE-4349-9C61-55CCF867C85C}"/>
                </a:ext>
              </a:extLst>
            </p:cNvPr>
            <p:cNvSpPr/>
            <p:nvPr/>
          </p:nvSpPr>
          <p:spPr>
            <a:xfrm>
              <a:off x="3381730" y="3096445"/>
              <a:ext cx="37120" cy="36753"/>
            </a:xfrm>
            <a:custGeom>
              <a:avLst/>
              <a:gdLst/>
              <a:ahLst/>
              <a:cxnLst/>
              <a:rect l="l" t="t" r="r" b="b"/>
              <a:pathLst>
                <a:path w="1416" h="1402" extrusionOk="0">
                  <a:moveTo>
                    <a:pt x="708" y="1"/>
                  </a:moveTo>
                  <a:cubicBezTo>
                    <a:pt x="318" y="1"/>
                    <a:pt x="0" y="318"/>
                    <a:pt x="0" y="694"/>
                  </a:cubicBezTo>
                  <a:cubicBezTo>
                    <a:pt x="0" y="1083"/>
                    <a:pt x="318" y="1401"/>
                    <a:pt x="708" y="1401"/>
                  </a:cubicBezTo>
                  <a:cubicBezTo>
                    <a:pt x="1097" y="1401"/>
                    <a:pt x="1415" y="1083"/>
                    <a:pt x="1415" y="694"/>
                  </a:cubicBezTo>
                  <a:cubicBezTo>
                    <a:pt x="1415" y="318"/>
                    <a:pt x="1097" y="1"/>
                    <a:pt x="708" y="1"/>
                  </a:cubicBezTo>
                  <a:close/>
                </a:path>
              </a:pathLst>
            </a:custGeom>
            <a:solidFill>
              <a:srgbClr val="9AA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8722;p82">
              <a:extLst>
                <a:ext uri="{FF2B5EF4-FFF2-40B4-BE49-F238E27FC236}">
                  <a16:creationId xmlns:a16="http://schemas.microsoft.com/office/drawing/2014/main" id="{E25E897E-12CF-48F2-A781-D679DC9EFDE1}"/>
                </a:ext>
              </a:extLst>
            </p:cNvPr>
            <p:cNvSpPr/>
            <p:nvPr/>
          </p:nvSpPr>
          <p:spPr>
            <a:xfrm>
              <a:off x="3400264" y="3108556"/>
              <a:ext cx="18953" cy="12531"/>
            </a:xfrm>
            <a:custGeom>
              <a:avLst/>
              <a:gdLst/>
              <a:ahLst/>
              <a:cxnLst/>
              <a:rect l="l" t="t" r="r" b="b"/>
              <a:pathLst>
                <a:path w="723" h="478" extrusionOk="0">
                  <a:moveTo>
                    <a:pt x="1" y="1"/>
                  </a:moveTo>
                  <a:lnTo>
                    <a:pt x="1" y="477"/>
                  </a:lnTo>
                  <a:lnTo>
                    <a:pt x="679" y="477"/>
                  </a:lnTo>
                  <a:cubicBezTo>
                    <a:pt x="722" y="318"/>
                    <a:pt x="722" y="160"/>
                    <a:pt x="679" y="1"/>
                  </a:cubicBez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8723;p82">
              <a:extLst>
                <a:ext uri="{FF2B5EF4-FFF2-40B4-BE49-F238E27FC236}">
                  <a16:creationId xmlns:a16="http://schemas.microsoft.com/office/drawing/2014/main" id="{7970FD0B-FBD2-46DA-B20A-DE8EE6BB39D1}"/>
                </a:ext>
              </a:extLst>
            </p:cNvPr>
            <p:cNvSpPr/>
            <p:nvPr/>
          </p:nvSpPr>
          <p:spPr>
            <a:xfrm>
              <a:off x="3391429" y="3079431"/>
              <a:ext cx="44434" cy="41603"/>
            </a:xfrm>
            <a:custGeom>
              <a:avLst/>
              <a:gdLst/>
              <a:ahLst/>
              <a:cxnLst/>
              <a:rect l="l" t="t" r="r" b="b"/>
              <a:pathLst>
                <a:path w="1695" h="1587" extrusionOk="0">
                  <a:moveTo>
                    <a:pt x="1348" y="0"/>
                  </a:moveTo>
                  <a:lnTo>
                    <a:pt x="179" y="1184"/>
                  </a:lnTo>
                  <a:cubicBezTo>
                    <a:pt x="1" y="1351"/>
                    <a:pt x="157" y="1586"/>
                    <a:pt x="344" y="1586"/>
                  </a:cubicBezTo>
                  <a:cubicBezTo>
                    <a:pt x="400" y="1586"/>
                    <a:pt x="458" y="1566"/>
                    <a:pt x="511" y="1516"/>
                  </a:cubicBezTo>
                  <a:lnTo>
                    <a:pt x="1695" y="332"/>
                  </a:lnTo>
                  <a:lnTo>
                    <a:pt x="1348" y="0"/>
                  </a:lnTo>
                  <a:close/>
                </a:path>
              </a:pathLst>
            </a:custGeom>
            <a:solidFill>
              <a:srgbClr val="728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8724;p82">
              <a:extLst>
                <a:ext uri="{FF2B5EF4-FFF2-40B4-BE49-F238E27FC236}">
                  <a16:creationId xmlns:a16="http://schemas.microsoft.com/office/drawing/2014/main" id="{19D5635D-DAE1-4B86-ACCB-168395670D4C}"/>
                </a:ext>
              </a:extLst>
            </p:cNvPr>
            <p:cNvSpPr/>
            <p:nvPr/>
          </p:nvSpPr>
          <p:spPr>
            <a:xfrm>
              <a:off x="3420056" y="2908038"/>
              <a:ext cx="189718" cy="185052"/>
            </a:xfrm>
            <a:custGeom>
              <a:avLst/>
              <a:gdLst/>
              <a:ahLst/>
              <a:cxnLst/>
              <a:rect l="l" t="t" r="r" b="b"/>
              <a:pathLst>
                <a:path w="7237" h="7059" extrusionOk="0">
                  <a:moveTo>
                    <a:pt x="6897" y="1"/>
                  </a:moveTo>
                  <a:cubicBezTo>
                    <a:pt x="6843" y="1"/>
                    <a:pt x="6787" y="22"/>
                    <a:pt x="6738" y="71"/>
                  </a:cubicBezTo>
                  <a:lnTo>
                    <a:pt x="141" y="6668"/>
                  </a:lnTo>
                  <a:cubicBezTo>
                    <a:pt x="0" y="6809"/>
                    <a:pt x="92" y="7058"/>
                    <a:pt x="297" y="7058"/>
                  </a:cubicBezTo>
                  <a:cubicBezTo>
                    <a:pt x="302" y="7058"/>
                    <a:pt x="308" y="7058"/>
                    <a:pt x="314" y="7058"/>
                  </a:cubicBezTo>
                  <a:cubicBezTo>
                    <a:pt x="372" y="7058"/>
                    <a:pt x="429" y="7043"/>
                    <a:pt x="473" y="6986"/>
                  </a:cubicBezTo>
                  <a:lnTo>
                    <a:pt x="7070" y="403"/>
                  </a:lnTo>
                  <a:cubicBezTo>
                    <a:pt x="7237" y="236"/>
                    <a:pt x="7078" y="1"/>
                    <a:pt x="6897" y="1"/>
                  </a:cubicBez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8661;p82">
            <a:extLst>
              <a:ext uri="{FF2B5EF4-FFF2-40B4-BE49-F238E27FC236}">
                <a16:creationId xmlns:a16="http://schemas.microsoft.com/office/drawing/2014/main" id="{1EDC68D3-EA53-4FBA-9707-ED4B42EFD095}"/>
              </a:ext>
            </a:extLst>
          </p:cNvPr>
          <p:cNvGrpSpPr/>
          <p:nvPr/>
        </p:nvGrpSpPr>
        <p:grpSpPr>
          <a:xfrm>
            <a:off x="3798039" y="3429975"/>
            <a:ext cx="373931" cy="271351"/>
            <a:chOff x="2294122" y="2946600"/>
            <a:chExt cx="373931" cy="271351"/>
          </a:xfrm>
        </p:grpSpPr>
        <p:sp>
          <p:nvSpPr>
            <p:cNvPr id="132" name="Google Shape;18662;p82">
              <a:extLst>
                <a:ext uri="{FF2B5EF4-FFF2-40B4-BE49-F238E27FC236}">
                  <a16:creationId xmlns:a16="http://schemas.microsoft.com/office/drawing/2014/main" id="{35CFE00E-BB04-4001-89F6-7913EA1F70EC}"/>
                </a:ext>
              </a:extLst>
            </p:cNvPr>
            <p:cNvSpPr/>
            <p:nvPr/>
          </p:nvSpPr>
          <p:spPr>
            <a:xfrm>
              <a:off x="2312289" y="2946600"/>
              <a:ext cx="337597" cy="247129"/>
            </a:xfrm>
            <a:custGeom>
              <a:avLst/>
              <a:gdLst/>
              <a:ahLst/>
              <a:cxnLst/>
              <a:rect l="l" t="t" r="r" b="b"/>
              <a:pathLst>
                <a:path w="12878" h="9427" extrusionOk="0">
                  <a:moveTo>
                    <a:pt x="463" y="0"/>
                  </a:moveTo>
                  <a:cubicBezTo>
                    <a:pt x="203" y="0"/>
                    <a:pt x="1" y="203"/>
                    <a:pt x="1" y="462"/>
                  </a:cubicBezTo>
                  <a:lnTo>
                    <a:pt x="1" y="9427"/>
                  </a:lnTo>
                  <a:lnTo>
                    <a:pt x="12877" y="9427"/>
                  </a:lnTo>
                  <a:lnTo>
                    <a:pt x="12877" y="462"/>
                  </a:lnTo>
                  <a:cubicBezTo>
                    <a:pt x="12877" y="203"/>
                    <a:pt x="12675" y="0"/>
                    <a:pt x="12415" y="0"/>
                  </a:cubicBezTo>
                  <a:close/>
                </a:path>
              </a:pathLst>
            </a:custGeom>
            <a:solidFill>
              <a:srgbClr val="91A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8663;p82">
              <a:extLst>
                <a:ext uri="{FF2B5EF4-FFF2-40B4-BE49-F238E27FC236}">
                  <a16:creationId xmlns:a16="http://schemas.microsoft.com/office/drawing/2014/main" id="{FF601209-4125-472C-9D72-71B3A2937949}"/>
                </a:ext>
              </a:extLst>
            </p:cNvPr>
            <p:cNvSpPr/>
            <p:nvPr/>
          </p:nvSpPr>
          <p:spPr>
            <a:xfrm>
              <a:off x="2336511" y="2970823"/>
              <a:ext cx="289151" cy="192628"/>
            </a:xfrm>
            <a:custGeom>
              <a:avLst/>
              <a:gdLst/>
              <a:ahLst/>
              <a:cxnLst/>
              <a:rect l="l" t="t" r="r" b="b"/>
              <a:pathLst>
                <a:path w="11030" h="7348" extrusionOk="0">
                  <a:moveTo>
                    <a:pt x="232" y="0"/>
                  </a:moveTo>
                  <a:cubicBezTo>
                    <a:pt x="102" y="0"/>
                    <a:pt x="1" y="101"/>
                    <a:pt x="1" y="231"/>
                  </a:cubicBezTo>
                  <a:lnTo>
                    <a:pt x="1" y="7117"/>
                  </a:lnTo>
                  <a:cubicBezTo>
                    <a:pt x="1" y="7247"/>
                    <a:pt x="102" y="7348"/>
                    <a:pt x="232" y="7348"/>
                  </a:cubicBezTo>
                  <a:lnTo>
                    <a:pt x="10798" y="7348"/>
                  </a:lnTo>
                  <a:cubicBezTo>
                    <a:pt x="10928" y="7348"/>
                    <a:pt x="11029" y="7247"/>
                    <a:pt x="11029" y="7117"/>
                  </a:cubicBezTo>
                  <a:lnTo>
                    <a:pt x="11029" y="231"/>
                  </a:lnTo>
                  <a:cubicBezTo>
                    <a:pt x="11029" y="101"/>
                    <a:pt x="10928" y="0"/>
                    <a:pt x="10798" y="0"/>
                  </a:cubicBezTo>
                  <a:close/>
                </a:path>
              </a:pathLst>
            </a:custGeom>
            <a:solidFill>
              <a:srgbClr val="EF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8664;p82">
              <a:extLst>
                <a:ext uri="{FF2B5EF4-FFF2-40B4-BE49-F238E27FC236}">
                  <a16:creationId xmlns:a16="http://schemas.microsoft.com/office/drawing/2014/main" id="{8374F60D-F6E0-488A-8F35-0EB8547FCEDB}"/>
                </a:ext>
              </a:extLst>
            </p:cNvPr>
            <p:cNvSpPr/>
            <p:nvPr/>
          </p:nvSpPr>
          <p:spPr>
            <a:xfrm>
              <a:off x="2336511" y="3127483"/>
              <a:ext cx="168798" cy="35967"/>
            </a:xfrm>
            <a:custGeom>
              <a:avLst/>
              <a:gdLst/>
              <a:ahLst/>
              <a:cxnLst/>
              <a:rect l="l" t="t" r="r" b="b"/>
              <a:pathLst>
                <a:path w="6439" h="1372" extrusionOk="0">
                  <a:moveTo>
                    <a:pt x="1" y="1"/>
                  </a:moveTo>
                  <a:lnTo>
                    <a:pt x="1" y="1141"/>
                  </a:lnTo>
                  <a:cubicBezTo>
                    <a:pt x="1" y="1271"/>
                    <a:pt x="102" y="1372"/>
                    <a:pt x="232" y="1372"/>
                  </a:cubicBezTo>
                  <a:lnTo>
                    <a:pt x="6439" y="1372"/>
                  </a:lnTo>
                  <a:lnTo>
                    <a:pt x="6439" y="1"/>
                  </a:ln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8665;p82">
              <a:extLst>
                <a:ext uri="{FF2B5EF4-FFF2-40B4-BE49-F238E27FC236}">
                  <a16:creationId xmlns:a16="http://schemas.microsoft.com/office/drawing/2014/main" id="{E0BCC2D9-D76D-4002-BB61-05F4CDDAC034}"/>
                </a:ext>
              </a:extLst>
            </p:cNvPr>
            <p:cNvSpPr/>
            <p:nvPr/>
          </p:nvSpPr>
          <p:spPr>
            <a:xfrm>
              <a:off x="2505284" y="2970823"/>
              <a:ext cx="120379" cy="96130"/>
            </a:xfrm>
            <a:custGeom>
              <a:avLst/>
              <a:gdLst/>
              <a:ahLst/>
              <a:cxnLst/>
              <a:rect l="l" t="t" r="r" b="b"/>
              <a:pathLst>
                <a:path w="4592" h="3667" extrusionOk="0">
                  <a:moveTo>
                    <a:pt x="1" y="0"/>
                  </a:moveTo>
                  <a:lnTo>
                    <a:pt x="1" y="3667"/>
                  </a:lnTo>
                  <a:lnTo>
                    <a:pt x="4591" y="3667"/>
                  </a:lnTo>
                  <a:lnTo>
                    <a:pt x="4591" y="231"/>
                  </a:lnTo>
                  <a:cubicBezTo>
                    <a:pt x="4591" y="101"/>
                    <a:pt x="4490" y="0"/>
                    <a:pt x="4360" y="0"/>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8666;p82">
              <a:extLst>
                <a:ext uri="{FF2B5EF4-FFF2-40B4-BE49-F238E27FC236}">
                  <a16:creationId xmlns:a16="http://schemas.microsoft.com/office/drawing/2014/main" id="{68603B60-AF30-4EFE-AEC5-656F7C8F7E78}"/>
                </a:ext>
              </a:extLst>
            </p:cNvPr>
            <p:cNvSpPr/>
            <p:nvPr/>
          </p:nvSpPr>
          <p:spPr>
            <a:xfrm>
              <a:off x="2505284" y="3066927"/>
              <a:ext cx="120379" cy="96524"/>
            </a:xfrm>
            <a:custGeom>
              <a:avLst/>
              <a:gdLst/>
              <a:ahLst/>
              <a:cxnLst/>
              <a:rect l="l" t="t" r="r" b="b"/>
              <a:pathLst>
                <a:path w="4592" h="3682" extrusionOk="0">
                  <a:moveTo>
                    <a:pt x="1" y="1"/>
                  </a:moveTo>
                  <a:lnTo>
                    <a:pt x="1" y="3682"/>
                  </a:lnTo>
                  <a:lnTo>
                    <a:pt x="4360" y="3682"/>
                  </a:lnTo>
                  <a:cubicBezTo>
                    <a:pt x="4490" y="3682"/>
                    <a:pt x="4591" y="3581"/>
                    <a:pt x="4591" y="3451"/>
                  </a:cubicBezTo>
                  <a:lnTo>
                    <a:pt x="4591" y="1"/>
                  </a:lnTo>
                  <a:close/>
                </a:path>
              </a:pathLst>
            </a:custGeom>
            <a:solidFill>
              <a:srgbClr val="D3DC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8667;p82">
              <a:extLst>
                <a:ext uri="{FF2B5EF4-FFF2-40B4-BE49-F238E27FC236}">
                  <a16:creationId xmlns:a16="http://schemas.microsoft.com/office/drawing/2014/main" id="{107B292B-B9D1-48D6-A813-70A7672AAFE3}"/>
                </a:ext>
              </a:extLst>
            </p:cNvPr>
            <p:cNvSpPr/>
            <p:nvPr/>
          </p:nvSpPr>
          <p:spPr>
            <a:xfrm>
              <a:off x="2294122" y="3187647"/>
              <a:ext cx="373931" cy="30305"/>
            </a:xfrm>
            <a:custGeom>
              <a:avLst/>
              <a:gdLst/>
              <a:ahLst/>
              <a:cxnLst/>
              <a:rect l="l" t="t" r="r" b="b"/>
              <a:pathLst>
                <a:path w="14264" h="1156" extrusionOk="0">
                  <a:moveTo>
                    <a:pt x="232" y="1"/>
                  </a:moveTo>
                  <a:cubicBezTo>
                    <a:pt x="102" y="1"/>
                    <a:pt x="1" y="102"/>
                    <a:pt x="1" y="232"/>
                  </a:cubicBezTo>
                  <a:lnTo>
                    <a:pt x="1" y="694"/>
                  </a:lnTo>
                  <a:cubicBezTo>
                    <a:pt x="1" y="939"/>
                    <a:pt x="217" y="1156"/>
                    <a:pt x="463" y="1156"/>
                  </a:cubicBezTo>
                  <a:lnTo>
                    <a:pt x="13801" y="1156"/>
                  </a:lnTo>
                  <a:cubicBezTo>
                    <a:pt x="14047" y="1156"/>
                    <a:pt x="14263" y="939"/>
                    <a:pt x="14263" y="694"/>
                  </a:cubicBezTo>
                  <a:lnTo>
                    <a:pt x="14263" y="232"/>
                  </a:lnTo>
                  <a:cubicBezTo>
                    <a:pt x="14263" y="102"/>
                    <a:pt x="14162" y="1"/>
                    <a:pt x="14032" y="1"/>
                  </a:cubicBezTo>
                  <a:close/>
                </a:path>
              </a:pathLst>
            </a:custGeom>
            <a:solidFill>
              <a:srgbClr val="E9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8668;p82">
              <a:extLst>
                <a:ext uri="{FF2B5EF4-FFF2-40B4-BE49-F238E27FC236}">
                  <a16:creationId xmlns:a16="http://schemas.microsoft.com/office/drawing/2014/main" id="{86877192-CABD-43A8-8602-3C1ADDF39957}"/>
                </a:ext>
              </a:extLst>
            </p:cNvPr>
            <p:cNvSpPr/>
            <p:nvPr/>
          </p:nvSpPr>
          <p:spPr>
            <a:xfrm>
              <a:off x="2294122" y="3187647"/>
              <a:ext cx="373931" cy="12138"/>
            </a:xfrm>
            <a:custGeom>
              <a:avLst/>
              <a:gdLst/>
              <a:ahLst/>
              <a:cxnLst/>
              <a:rect l="l" t="t" r="r" b="b"/>
              <a:pathLst>
                <a:path w="14264" h="463" extrusionOk="0">
                  <a:moveTo>
                    <a:pt x="232" y="1"/>
                  </a:moveTo>
                  <a:cubicBezTo>
                    <a:pt x="102" y="1"/>
                    <a:pt x="1" y="102"/>
                    <a:pt x="1" y="232"/>
                  </a:cubicBezTo>
                  <a:lnTo>
                    <a:pt x="1" y="463"/>
                  </a:lnTo>
                  <a:lnTo>
                    <a:pt x="14263" y="463"/>
                  </a:lnTo>
                  <a:lnTo>
                    <a:pt x="14263" y="232"/>
                  </a:lnTo>
                  <a:cubicBezTo>
                    <a:pt x="14263" y="102"/>
                    <a:pt x="14162" y="1"/>
                    <a:pt x="14032" y="1"/>
                  </a:cubicBezTo>
                  <a:close/>
                </a:path>
              </a:pathLst>
            </a:custGeom>
            <a:solidFill>
              <a:srgbClr val="EFF2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8669;p82">
              <a:extLst>
                <a:ext uri="{FF2B5EF4-FFF2-40B4-BE49-F238E27FC236}">
                  <a16:creationId xmlns:a16="http://schemas.microsoft.com/office/drawing/2014/main" id="{7E91CF9A-882D-474E-98DD-F516FF950612}"/>
                </a:ext>
              </a:extLst>
            </p:cNvPr>
            <p:cNvSpPr/>
            <p:nvPr/>
          </p:nvSpPr>
          <p:spPr>
            <a:xfrm>
              <a:off x="2444753" y="3187647"/>
              <a:ext cx="72668" cy="18193"/>
            </a:xfrm>
            <a:custGeom>
              <a:avLst/>
              <a:gdLst/>
              <a:ahLst/>
              <a:cxnLst/>
              <a:rect l="l" t="t" r="r" b="b"/>
              <a:pathLst>
                <a:path w="2772" h="694" extrusionOk="0">
                  <a:moveTo>
                    <a:pt x="0" y="1"/>
                  </a:moveTo>
                  <a:lnTo>
                    <a:pt x="332" y="492"/>
                  </a:lnTo>
                  <a:cubicBezTo>
                    <a:pt x="419" y="607"/>
                    <a:pt x="563" y="694"/>
                    <a:pt x="707" y="694"/>
                  </a:cubicBezTo>
                  <a:lnTo>
                    <a:pt x="2064" y="694"/>
                  </a:lnTo>
                  <a:cubicBezTo>
                    <a:pt x="2209" y="694"/>
                    <a:pt x="2353" y="607"/>
                    <a:pt x="2440" y="492"/>
                  </a:cubicBezTo>
                  <a:lnTo>
                    <a:pt x="2772" y="1"/>
                  </a:ln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8670;p82">
              <a:extLst>
                <a:ext uri="{FF2B5EF4-FFF2-40B4-BE49-F238E27FC236}">
                  <a16:creationId xmlns:a16="http://schemas.microsoft.com/office/drawing/2014/main" id="{E5BAE042-3538-4AE8-9D84-32983539DEA4}"/>
                </a:ext>
              </a:extLst>
            </p:cNvPr>
            <p:cNvSpPr/>
            <p:nvPr/>
          </p:nvSpPr>
          <p:spPr>
            <a:xfrm>
              <a:off x="2535195" y="3043097"/>
              <a:ext cx="60557" cy="24249"/>
            </a:xfrm>
            <a:custGeom>
              <a:avLst/>
              <a:gdLst/>
              <a:ahLst/>
              <a:cxnLst/>
              <a:rect l="l" t="t" r="r" b="b"/>
              <a:pathLst>
                <a:path w="2310" h="925" extrusionOk="0">
                  <a:moveTo>
                    <a:pt x="693" y="0"/>
                  </a:moveTo>
                  <a:lnTo>
                    <a:pt x="318" y="116"/>
                  </a:lnTo>
                  <a:cubicBezTo>
                    <a:pt x="130" y="188"/>
                    <a:pt x="0" y="361"/>
                    <a:pt x="0" y="563"/>
                  </a:cubicBezTo>
                  <a:lnTo>
                    <a:pt x="0" y="924"/>
                  </a:lnTo>
                  <a:lnTo>
                    <a:pt x="2310" y="924"/>
                  </a:lnTo>
                  <a:lnTo>
                    <a:pt x="2310" y="563"/>
                  </a:lnTo>
                  <a:cubicBezTo>
                    <a:pt x="2310" y="361"/>
                    <a:pt x="2180" y="188"/>
                    <a:pt x="1992" y="116"/>
                  </a:cubicBezTo>
                  <a:lnTo>
                    <a:pt x="1617" y="0"/>
                  </a:lnTo>
                  <a:close/>
                </a:path>
              </a:pathLst>
            </a:custGeom>
            <a:solidFill>
              <a:srgbClr val="728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8671;p82">
              <a:extLst>
                <a:ext uri="{FF2B5EF4-FFF2-40B4-BE49-F238E27FC236}">
                  <a16:creationId xmlns:a16="http://schemas.microsoft.com/office/drawing/2014/main" id="{39F872FF-5B75-405C-9A7D-CCB567D8ECE5}"/>
                </a:ext>
              </a:extLst>
            </p:cNvPr>
            <p:cNvSpPr/>
            <p:nvPr/>
          </p:nvSpPr>
          <p:spPr>
            <a:xfrm>
              <a:off x="2553362" y="3024930"/>
              <a:ext cx="24223" cy="30305"/>
            </a:xfrm>
            <a:custGeom>
              <a:avLst/>
              <a:gdLst/>
              <a:ahLst/>
              <a:cxnLst/>
              <a:rect l="l" t="t" r="r" b="b"/>
              <a:pathLst>
                <a:path w="924" h="1156" extrusionOk="0">
                  <a:moveTo>
                    <a:pt x="0" y="1"/>
                  </a:moveTo>
                  <a:lnTo>
                    <a:pt x="0" y="693"/>
                  </a:lnTo>
                  <a:cubicBezTo>
                    <a:pt x="0" y="939"/>
                    <a:pt x="202" y="1155"/>
                    <a:pt x="462" y="1155"/>
                  </a:cubicBezTo>
                  <a:cubicBezTo>
                    <a:pt x="707" y="1155"/>
                    <a:pt x="924" y="939"/>
                    <a:pt x="924" y="693"/>
                  </a:cubicBezTo>
                  <a:lnTo>
                    <a:pt x="924" y="1"/>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8672;p82">
              <a:extLst>
                <a:ext uri="{FF2B5EF4-FFF2-40B4-BE49-F238E27FC236}">
                  <a16:creationId xmlns:a16="http://schemas.microsoft.com/office/drawing/2014/main" id="{5B186403-84CF-4731-875A-2259B4AA8546}"/>
                </a:ext>
              </a:extLst>
            </p:cNvPr>
            <p:cNvSpPr/>
            <p:nvPr/>
          </p:nvSpPr>
          <p:spPr>
            <a:xfrm>
              <a:off x="2547306" y="2994652"/>
              <a:ext cx="36334" cy="42416"/>
            </a:xfrm>
            <a:custGeom>
              <a:avLst/>
              <a:gdLst/>
              <a:ahLst/>
              <a:cxnLst/>
              <a:rect l="l" t="t" r="r" b="b"/>
              <a:pathLst>
                <a:path w="1386" h="1618" extrusionOk="0">
                  <a:moveTo>
                    <a:pt x="462" y="1"/>
                  </a:moveTo>
                  <a:cubicBezTo>
                    <a:pt x="202" y="1"/>
                    <a:pt x="0" y="217"/>
                    <a:pt x="0" y="463"/>
                  </a:cubicBezTo>
                  <a:lnTo>
                    <a:pt x="0" y="925"/>
                  </a:lnTo>
                  <a:cubicBezTo>
                    <a:pt x="0" y="1300"/>
                    <a:pt x="318" y="1617"/>
                    <a:pt x="693" y="1617"/>
                  </a:cubicBezTo>
                  <a:cubicBezTo>
                    <a:pt x="1068" y="1617"/>
                    <a:pt x="1386" y="1300"/>
                    <a:pt x="1386" y="925"/>
                  </a:cubicBezTo>
                  <a:lnTo>
                    <a:pt x="1386" y="463"/>
                  </a:lnTo>
                  <a:cubicBezTo>
                    <a:pt x="1386" y="217"/>
                    <a:pt x="1169" y="1"/>
                    <a:pt x="924" y="1"/>
                  </a:cubicBez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8673;p82">
              <a:extLst>
                <a:ext uri="{FF2B5EF4-FFF2-40B4-BE49-F238E27FC236}">
                  <a16:creationId xmlns:a16="http://schemas.microsoft.com/office/drawing/2014/main" id="{C42A1E78-A992-423E-BD31-E8E0F39F00E7}"/>
                </a:ext>
              </a:extLst>
            </p:cNvPr>
            <p:cNvSpPr/>
            <p:nvPr/>
          </p:nvSpPr>
          <p:spPr>
            <a:xfrm>
              <a:off x="2547306" y="2994652"/>
              <a:ext cx="24249" cy="42337"/>
            </a:xfrm>
            <a:custGeom>
              <a:avLst/>
              <a:gdLst/>
              <a:ahLst/>
              <a:cxnLst/>
              <a:rect l="l" t="t" r="r" b="b"/>
              <a:pathLst>
                <a:path w="925" h="1615" extrusionOk="0">
                  <a:moveTo>
                    <a:pt x="462" y="1"/>
                  </a:moveTo>
                  <a:cubicBezTo>
                    <a:pt x="202" y="1"/>
                    <a:pt x="0" y="217"/>
                    <a:pt x="0" y="463"/>
                  </a:cubicBezTo>
                  <a:lnTo>
                    <a:pt x="0" y="925"/>
                  </a:lnTo>
                  <a:cubicBezTo>
                    <a:pt x="0" y="1319"/>
                    <a:pt x="327" y="1614"/>
                    <a:pt x="693" y="1614"/>
                  </a:cubicBezTo>
                  <a:cubicBezTo>
                    <a:pt x="769" y="1614"/>
                    <a:pt x="847" y="1602"/>
                    <a:pt x="924" y="1574"/>
                  </a:cubicBezTo>
                  <a:cubicBezTo>
                    <a:pt x="650" y="1473"/>
                    <a:pt x="462" y="1213"/>
                    <a:pt x="462" y="925"/>
                  </a:cubicBezTo>
                  <a:lnTo>
                    <a:pt x="462" y="463"/>
                  </a:lnTo>
                  <a:cubicBezTo>
                    <a:pt x="462" y="217"/>
                    <a:pt x="664" y="1"/>
                    <a:pt x="924" y="1"/>
                  </a:cubicBez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8674;p82">
              <a:extLst>
                <a:ext uri="{FF2B5EF4-FFF2-40B4-BE49-F238E27FC236}">
                  <a16:creationId xmlns:a16="http://schemas.microsoft.com/office/drawing/2014/main" id="{A6F877B0-AD89-4EDF-8EA4-5B773962320B}"/>
                </a:ext>
              </a:extLst>
            </p:cNvPr>
            <p:cNvSpPr/>
            <p:nvPr/>
          </p:nvSpPr>
          <p:spPr>
            <a:xfrm>
              <a:off x="2547306" y="2994652"/>
              <a:ext cx="36334" cy="18193"/>
            </a:xfrm>
            <a:custGeom>
              <a:avLst/>
              <a:gdLst/>
              <a:ahLst/>
              <a:cxnLst/>
              <a:rect l="l" t="t" r="r" b="b"/>
              <a:pathLst>
                <a:path w="1386" h="694" extrusionOk="0">
                  <a:moveTo>
                    <a:pt x="462" y="1"/>
                  </a:moveTo>
                  <a:cubicBezTo>
                    <a:pt x="202" y="1"/>
                    <a:pt x="0" y="203"/>
                    <a:pt x="0" y="463"/>
                  </a:cubicBezTo>
                  <a:cubicBezTo>
                    <a:pt x="448" y="593"/>
                    <a:pt x="910" y="665"/>
                    <a:pt x="1386" y="694"/>
                  </a:cubicBezTo>
                  <a:lnTo>
                    <a:pt x="1386" y="463"/>
                  </a:lnTo>
                  <a:cubicBezTo>
                    <a:pt x="1386" y="203"/>
                    <a:pt x="1169" y="1"/>
                    <a:pt x="924" y="1"/>
                  </a:cubicBezTo>
                  <a:close/>
                </a:path>
              </a:pathLst>
            </a:custGeom>
            <a:solidFill>
              <a:srgbClr val="5C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8675;p82">
              <a:extLst>
                <a:ext uri="{FF2B5EF4-FFF2-40B4-BE49-F238E27FC236}">
                  <a16:creationId xmlns:a16="http://schemas.microsoft.com/office/drawing/2014/main" id="{72053B15-6CE0-4777-A0C1-6D518B8558BE}"/>
                </a:ext>
              </a:extLst>
            </p:cNvPr>
            <p:cNvSpPr/>
            <p:nvPr/>
          </p:nvSpPr>
          <p:spPr>
            <a:xfrm>
              <a:off x="2547306" y="2994652"/>
              <a:ext cx="24249" cy="15178"/>
            </a:xfrm>
            <a:custGeom>
              <a:avLst/>
              <a:gdLst/>
              <a:ahLst/>
              <a:cxnLst/>
              <a:rect l="l" t="t" r="r" b="b"/>
              <a:pathLst>
                <a:path w="925" h="579" extrusionOk="0">
                  <a:moveTo>
                    <a:pt x="462" y="1"/>
                  </a:moveTo>
                  <a:cubicBezTo>
                    <a:pt x="202" y="1"/>
                    <a:pt x="0" y="217"/>
                    <a:pt x="0" y="463"/>
                  </a:cubicBezTo>
                  <a:cubicBezTo>
                    <a:pt x="159" y="506"/>
                    <a:pt x="303" y="549"/>
                    <a:pt x="462" y="578"/>
                  </a:cubicBezTo>
                  <a:lnTo>
                    <a:pt x="462" y="463"/>
                  </a:lnTo>
                  <a:cubicBezTo>
                    <a:pt x="462" y="217"/>
                    <a:pt x="664" y="1"/>
                    <a:pt x="924" y="1"/>
                  </a:cubicBez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8676;p82">
              <a:extLst>
                <a:ext uri="{FF2B5EF4-FFF2-40B4-BE49-F238E27FC236}">
                  <a16:creationId xmlns:a16="http://schemas.microsoft.com/office/drawing/2014/main" id="{91B9448C-788A-46D1-8239-023B232F87C1}"/>
                </a:ext>
              </a:extLst>
            </p:cNvPr>
            <p:cNvSpPr/>
            <p:nvPr/>
          </p:nvSpPr>
          <p:spPr>
            <a:xfrm>
              <a:off x="2535195" y="3139595"/>
              <a:ext cx="60557" cy="23856"/>
            </a:xfrm>
            <a:custGeom>
              <a:avLst/>
              <a:gdLst/>
              <a:ahLst/>
              <a:cxnLst/>
              <a:rect l="l" t="t" r="r" b="b"/>
              <a:pathLst>
                <a:path w="2310" h="910" extrusionOk="0">
                  <a:moveTo>
                    <a:pt x="693" y="0"/>
                  </a:moveTo>
                  <a:lnTo>
                    <a:pt x="318" y="116"/>
                  </a:lnTo>
                  <a:cubicBezTo>
                    <a:pt x="130" y="174"/>
                    <a:pt x="0" y="361"/>
                    <a:pt x="0" y="549"/>
                  </a:cubicBezTo>
                  <a:lnTo>
                    <a:pt x="0" y="910"/>
                  </a:lnTo>
                  <a:lnTo>
                    <a:pt x="2310" y="910"/>
                  </a:lnTo>
                  <a:lnTo>
                    <a:pt x="2310" y="549"/>
                  </a:lnTo>
                  <a:cubicBezTo>
                    <a:pt x="2310" y="361"/>
                    <a:pt x="2180" y="174"/>
                    <a:pt x="1992" y="116"/>
                  </a:cubicBezTo>
                  <a:lnTo>
                    <a:pt x="16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8677;p82">
              <a:extLst>
                <a:ext uri="{FF2B5EF4-FFF2-40B4-BE49-F238E27FC236}">
                  <a16:creationId xmlns:a16="http://schemas.microsoft.com/office/drawing/2014/main" id="{BD0C777A-5AE8-436B-8ACE-C769130E416F}"/>
                </a:ext>
              </a:extLst>
            </p:cNvPr>
            <p:cNvSpPr/>
            <p:nvPr/>
          </p:nvSpPr>
          <p:spPr>
            <a:xfrm>
              <a:off x="2553362" y="3121428"/>
              <a:ext cx="24223" cy="29911"/>
            </a:xfrm>
            <a:custGeom>
              <a:avLst/>
              <a:gdLst/>
              <a:ahLst/>
              <a:cxnLst/>
              <a:rect l="l" t="t" r="r" b="b"/>
              <a:pathLst>
                <a:path w="924" h="1141" extrusionOk="0">
                  <a:moveTo>
                    <a:pt x="0" y="1"/>
                  </a:moveTo>
                  <a:lnTo>
                    <a:pt x="0" y="693"/>
                  </a:lnTo>
                  <a:cubicBezTo>
                    <a:pt x="0" y="939"/>
                    <a:pt x="202" y="1141"/>
                    <a:pt x="462" y="1141"/>
                  </a:cubicBezTo>
                  <a:cubicBezTo>
                    <a:pt x="707" y="1141"/>
                    <a:pt x="924" y="939"/>
                    <a:pt x="924" y="693"/>
                  </a:cubicBezTo>
                  <a:lnTo>
                    <a:pt x="924" y="1"/>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8678;p82">
              <a:extLst>
                <a:ext uri="{FF2B5EF4-FFF2-40B4-BE49-F238E27FC236}">
                  <a16:creationId xmlns:a16="http://schemas.microsoft.com/office/drawing/2014/main" id="{881852D1-02AB-4703-AD32-6194A8B40192}"/>
                </a:ext>
              </a:extLst>
            </p:cNvPr>
            <p:cNvSpPr/>
            <p:nvPr/>
          </p:nvSpPr>
          <p:spPr>
            <a:xfrm>
              <a:off x="2547306" y="3091543"/>
              <a:ext cx="36334" cy="42023"/>
            </a:xfrm>
            <a:custGeom>
              <a:avLst/>
              <a:gdLst/>
              <a:ahLst/>
              <a:cxnLst/>
              <a:rect l="l" t="t" r="r" b="b"/>
              <a:pathLst>
                <a:path w="1386" h="1603" extrusionOk="0">
                  <a:moveTo>
                    <a:pt x="462" y="0"/>
                  </a:moveTo>
                  <a:cubicBezTo>
                    <a:pt x="217" y="0"/>
                    <a:pt x="15" y="202"/>
                    <a:pt x="15" y="462"/>
                  </a:cubicBezTo>
                  <a:lnTo>
                    <a:pt x="15" y="910"/>
                  </a:lnTo>
                  <a:cubicBezTo>
                    <a:pt x="0" y="1285"/>
                    <a:pt x="318" y="1588"/>
                    <a:pt x="693" y="1602"/>
                  </a:cubicBezTo>
                  <a:cubicBezTo>
                    <a:pt x="1068" y="1602"/>
                    <a:pt x="1386" y="1299"/>
                    <a:pt x="1386" y="910"/>
                  </a:cubicBezTo>
                  <a:lnTo>
                    <a:pt x="1386" y="462"/>
                  </a:lnTo>
                  <a:cubicBezTo>
                    <a:pt x="1386" y="202"/>
                    <a:pt x="1184" y="0"/>
                    <a:pt x="924" y="0"/>
                  </a:cubicBez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8679;p82">
              <a:extLst>
                <a:ext uri="{FF2B5EF4-FFF2-40B4-BE49-F238E27FC236}">
                  <a16:creationId xmlns:a16="http://schemas.microsoft.com/office/drawing/2014/main" id="{182B7BE3-776E-4C16-87EE-D43D5F53A72B}"/>
                </a:ext>
              </a:extLst>
            </p:cNvPr>
            <p:cNvSpPr/>
            <p:nvPr/>
          </p:nvSpPr>
          <p:spPr>
            <a:xfrm>
              <a:off x="2547306" y="3091543"/>
              <a:ext cx="24249" cy="42101"/>
            </a:xfrm>
            <a:custGeom>
              <a:avLst/>
              <a:gdLst/>
              <a:ahLst/>
              <a:cxnLst/>
              <a:rect l="l" t="t" r="r" b="b"/>
              <a:pathLst>
                <a:path w="925" h="1606" extrusionOk="0">
                  <a:moveTo>
                    <a:pt x="462" y="0"/>
                  </a:moveTo>
                  <a:cubicBezTo>
                    <a:pt x="217" y="0"/>
                    <a:pt x="0" y="202"/>
                    <a:pt x="15" y="462"/>
                  </a:cubicBezTo>
                  <a:lnTo>
                    <a:pt x="15" y="910"/>
                  </a:lnTo>
                  <a:cubicBezTo>
                    <a:pt x="3" y="1311"/>
                    <a:pt x="319" y="1606"/>
                    <a:pt x="679" y="1606"/>
                  </a:cubicBezTo>
                  <a:cubicBezTo>
                    <a:pt x="759" y="1606"/>
                    <a:pt x="842" y="1591"/>
                    <a:pt x="924" y="1559"/>
                  </a:cubicBezTo>
                  <a:cubicBezTo>
                    <a:pt x="650" y="1473"/>
                    <a:pt x="462" y="1198"/>
                    <a:pt x="462" y="910"/>
                  </a:cubicBezTo>
                  <a:lnTo>
                    <a:pt x="462" y="462"/>
                  </a:lnTo>
                  <a:cubicBezTo>
                    <a:pt x="462" y="202"/>
                    <a:pt x="664" y="0"/>
                    <a:pt x="924" y="0"/>
                  </a:cubicBez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8680;p82">
              <a:extLst>
                <a:ext uri="{FF2B5EF4-FFF2-40B4-BE49-F238E27FC236}">
                  <a16:creationId xmlns:a16="http://schemas.microsoft.com/office/drawing/2014/main" id="{1796001D-0C75-4D89-8D55-F9D58D8A8380}"/>
                </a:ext>
              </a:extLst>
            </p:cNvPr>
            <p:cNvSpPr/>
            <p:nvPr/>
          </p:nvSpPr>
          <p:spPr>
            <a:xfrm>
              <a:off x="2547306" y="3091149"/>
              <a:ext cx="36334" cy="18193"/>
            </a:xfrm>
            <a:custGeom>
              <a:avLst/>
              <a:gdLst/>
              <a:ahLst/>
              <a:cxnLst/>
              <a:rect l="l" t="t" r="r" b="b"/>
              <a:pathLst>
                <a:path w="1386" h="694" extrusionOk="0">
                  <a:moveTo>
                    <a:pt x="462" y="1"/>
                  </a:moveTo>
                  <a:cubicBezTo>
                    <a:pt x="202" y="1"/>
                    <a:pt x="0" y="217"/>
                    <a:pt x="15" y="477"/>
                  </a:cubicBezTo>
                  <a:cubicBezTo>
                    <a:pt x="462" y="607"/>
                    <a:pt x="924" y="679"/>
                    <a:pt x="1386" y="694"/>
                  </a:cubicBezTo>
                  <a:lnTo>
                    <a:pt x="1386" y="477"/>
                  </a:lnTo>
                  <a:cubicBezTo>
                    <a:pt x="1386" y="217"/>
                    <a:pt x="1184" y="1"/>
                    <a:pt x="924" y="1"/>
                  </a:cubicBezTo>
                  <a:close/>
                </a:path>
              </a:pathLst>
            </a:custGeom>
            <a:solidFill>
              <a:srgbClr val="5C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8681;p82">
              <a:extLst>
                <a:ext uri="{FF2B5EF4-FFF2-40B4-BE49-F238E27FC236}">
                  <a16:creationId xmlns:a16="http://schemas.microsoft.com/office/drawing/2014/main" id="{8C49DB05-A065-4EC2-87AD-634BC5ECBA5C}"/>
                </a:ext>
              </a:extLst>
            </p:cNvPr>
            <p:cNvSpPr/>
            <p:nvPr/>
          </p:nvSpPr>
          <p:spPr>
            <a:xfrm>
              <a:off x="2547306" y="3091543"/>
              <a:ext cx="24249" cy="14785"/>
            </a:xfrm>
            <a:custGeom>
              <a:avLst/>
              <a:gdLst/>
              <a:ahLst/>
              <a:cxnLst/>
              <a:rect l="l" t="t" r="r" b="b"/>
              <a:pathLst>
                <a:path w="925" h="564" extrusionOk="0">
                  <a:moveTo>
                    <a:pt x="462" y="0"/>
                  </a:moveTo>
                  <a:cubicBezTo>
                    <a:pt x="217" y="0"/>
                    <a:pt x="0" y="202"/>
                    <a:pt x="15" y="462"/>
                  </a:cubicBezTo>
                  <a:cubicBezTo>
                    <a:pt x="159" y="505"/>
                    <a:pt x="318" y="534"/>
                    <a:pt x="462" y="563"/>
                  </a:cubicBezTo>
                  <a:lnTo>
                    <a:pt x="462" y="462"/>
                  </a:lnTo>
                  <a:cubicBezTo>
                    <a:pt x="462" y="202"/>
                    <a:pt x="664" y="0"/>
                    <a:pt x="924" y="0"/>
                  </a:cubicBez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8682;p82">
              <a:extLst>
                <a:ext uri="{FF2B5EF4-FFF2-40B4-BE49-F238E27FC236}">
                  <a16:creationId xmlns:a16="http://schemas.microsoft.com/office/drawing/2014/main" id="{4C499AB2-E2CA-45C0-A660-4A576C9AA5F9}"/>
                </a:ext>
              </a:extLst>
            </p:cNvPr>
            <p:cNvSpPr/>
            <p:nvPr/>
          </p:nvSpPr>
          <p:spPr>
            <a:xfrm>
              <a:off x="2384563" y="3049153"/>
              <a:ext cx="72327" cy="90075"/>
            </a:xfrm>
            <a:custGeom>
              <a:avLst/>
              <a:gdLst/>
              <a:ahLst/>
              <a:cxnLst/>
              <a:rect l="l" t="t" r="r" b="b"/>
              <a:pathLst>
                <a:path w="2759" h="3436" extrusionOk="0">
                  <a:moveTo>
                    <a:pt x="925" y="0"/>
                  </a:moveTo>
                  <a:lnTo>
                    <a:pt x="925" y="448"/>
                  </a:lnTo>
                  <a:cubicBezTo>
                    <a:pt x="925" y="534"/>
                    <a:pt x="867" y="621"/>
                    <a:pt x="795" y="650"/>
                  </a:cubicBezTo>
                  <a:lnTo>
                    <a:pt x="246" y="924"/>
                  </a:lnTo>
                  <a:cubicBezTo>
                    <a:pt x="102" y="996"/>
                    <a:pt x="1" y="1155"/>
                    <a:pt x="1" y="1328"/>
                  </a:cubicBezTo>
                  <a:lnTo>
                    <a:pt x="1" y="3205"/>
                  </a:lnTo>
                  <a:cubicBezTo>
                    <a:pt x="1" y="3335"/>
                    <a:pt x="102" y="3436"/>
                    <a:pt x="232" y="3436"/>
                  </a:cubicBezTo>
                  <a:lnTo>
                    <a:pt x="2527" y="3436"/>
                  </a:lnTo>
                  <a:cubicBezTo>
                    <a:pt x="2657" y="3436"/>
                    <a:pt x="2758" y="3335"/>
                    <a:pt x="2758" y="3205"/>
                  </a:cubicBezTo>
                  <a:lnTo>
                    <a:pt x="2758" y="1343"/>
                  </a:lnTo>
                  <a:cubicBezTo>
                    <a:pt x="2758" y="1170"/>
                    <a:pt x="2657" y="1011"/>
                    <a:pt x="2513" y="924"/>
                  </a:cubicBezTo>
                  <a:lnTo>
                    <a:pt x="1964" y="664"/>
                  </a:lnTo>
                  <a:cubicBezTo>
                    <a:pt x="1892" y="621"/>
                    <a:pt x="1834" y="549"/>
                    <a:pt x="1834" y="462"/>
                  </a:cubicBezTo>
                  <a:lnTo>
                    <a:pt x="1834" y="0"/>
                  </a:ln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8683;p82">
              <a:extLst>
                <a:ext uri="{FF2B5EF4-FFF2-40B4-BE49-F238E27FC236}">
                  <a16:creationId xmlns:a16="http://schemas.microsoft.com/office/drawing/2014/main" id="{ADB8576F-15B7-4037-803D-46981C4E7EC1}"/>
                </a:ext>
              </a:extLst>
            </p:cNvPr>
            <p:cNvSpPr/>
            <p:nvPr/>
          </p:nvSpPr>
          <p:spPr>
            <a:xfrm>
              <a:off x="2407659" y="3048760"/>
              <a:ext cx="26503" cy="18115"/>
            </a:xfrm>
            <a:custGeom>
              <a:avLst/>
              <a:gdLst/>
              <a:ahLst/>
              <a:cxnLst/>
              <a:rect l="l" t="t" r="r" b="b"/>
              <a:pathLst>
                <a:path w="1011" h="691" extrusionOk="0">
                  <a:moveTo>
                    <a:pt x="968" y="1"/>
                  </a:moveTo>
                  <a:lnTo>
                    <a:pt x="44" y="15"/>
                  </a:lnTo>
                  <a:lnTo>
                    <a:pt x="44" y="463"/>
                  </a:lnTo>
                  <a:cubicBezTo>
                    <a:pt x="44" y="506"/>
                    <a:pt x="29" y="564"/>
                    <a:pt x="0" y="593"/>
                  </a:cubicBezTo>
                  <a:cubicBezTo>
                    <a:pt x="159" y="658"/>
                    <a:pt x="329" y="690"/>
                    <a:pt x="500" y="690"/>
                  </a:cubicBezTo>
                  <a:cubicBezTo>
                    <a:pt x="672" y="690"/>
                    <a:pt x="845" y="658"/>
                    <a:pt x="1011" y="593"/>
                  </a:cubicBezTo>
                  <a:cubicBezTo>
                    <a:pt x="982" y="564"/>
                    <a:pt x="968" y="506"/>
                    <a:pt x="968" y="463"/>
                  </a:cubicBezTo>
                  <a:lnTo>
                    <a:pt x="968" y="1"/>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8684;p82">
              <a:extLst>
                <a:ext uri="{FF2B5EF4-FFF2-40B4-BE49-F238E27FC236}">
                  <a16:creationId xmlns:a16="http://schemas.microsoft.com/office/drawing/2014/main" id="{59E00813-BA73-415C-9E9F-62A9C0200FFC}"/>
                </a:ext>
              </a:extLst>
            </p:cNvPr>
            <p:cNvSpPr/>
            <p:nvPr/>
          </p:nvSpPr>
          <p:spPr>
            <a:xfrm>
              <a:off x="2384563" y="3068080"/>
              <a:ext cx="72327" cy="71541"/>
            </a:xfrm>
            <a:custGeom>
              <a:avLst/>
              <a:gdLst/>
              <a:ahLst/>
              <a:cxnLst/>
              <a:rect l="l" t="t" r="r" b="b"/>
              <a:pathLst>
                <a:path w="2759" h="2729" extrusionOk="0">
                  <a:moveTo>
                    <a:pt x="679" y="0"/>
                  </a:moveTo>
                  <a:lnTo>
                    <a:pt x="261" y="202"/>
                  </a:lnTo>
                  <a:cubicBezTo>
                    <a:pt x="102" y="289"/>
                    <a:pt x="1" y="448"/>
                    <a:pt x="1" y="621"/>
                  </a:cubicBezTo>
                  <a:lnTo>
                    <a:pt x="1" y="2497"/>
                  </a:lnTo>
                  <a:cubicBezTo>
                    <a:pt x="1" y="2613"/>
                    <a:pt x="102" y="2728"/>
                    <a:pt x="232" y="2728"/>
                  </a:cubicBezTo>
                  <a:lnTo>
                    <a:pt x="2542" y="2728"/>
                  </a:lnTo>
                  <a:cubicBezTo>
                    <a:pt x="2657" y="2728"/>
                    <a:pt x="2758" y="2613"/>
                    <a:pt x="2758" y="2497"/>
                  </a:cubicBezTo>
                  <a:lnTo>
                    <a:pt x="2758" y="621"/>
                  </a:lnTo>
                  <a:cubicBezTo>
                    <a:pt x="2758" y="448"/>
                    <a:pt x="2657" y="289"/>
                    <a:pt x="2513" y="202"/>
                  </a:cubicBezTo>
                  <a:lnTo>
                    <a:pt x="2094" y="0"/>
                  </a:lnTo>
                  <a:cubicBezTo>
                    <a:pt x="1914" y="224"/>
                    <a:pt x="1650" y="336"/>
                    <a:pt x="1387" y="336"/>
                  </a:cubicBezTo>
                  <a:cubicBezTo>
                    <a:pt x="1123" y="336"/>
                    <a:pt x="860" y="224"/>
                    <a:pt x="679" y="0"/>
                  </a:cubicBezTo>
                  <a:close/>
                </a:path>
              </a:pathLst>
            </a:cu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8685;p82">
              <a:extLst>
                <a:ext uri="{FF2B5EF4-FFF2-40B4-BE49-F238E27FC236}">
                  <a16:creationId xmlns:a16="http://schemas.microsoft.com/office/drawing/2014/main" id="{524D8469-9140-4528-B4AB-AAD08E54AC0F}"/>
                </a:ext>
              </a:extLst>
            </p:cNvPr>
            <p:cNvSpPr/>
            <p:nvPr/>
          </p:nvSpPr>
          <p:spPr>
            <a:xfrm>
              <a:off x="2396675" y="3000708"/>
              <a:ext cx="48105" cy="54527"/>
            </a:xfrm>
            <a:custGeom>
              <a:avLst/>
              <a:gdLst/>
              <a:ahLst/>
              <a:cxnLst/>
              <a:rect l="l" t="t" r="r" b="b"/>
              <a:pathLst>
                <a:path w="1835" h="2080" extrusionOk="0">
                  <a:moveTo>
                    <a:pt x="694" y="1"/>
                  </a:moveTo>
                  <a:cubicBezTo>
                    <a:pt x="304" y="1"/>
                    <a:pt x="1" y="318"/>
                    <a:pt x="1" y="694"/>
                  </a:cubicBezTo>
                  <a:lnTo>
                    <a:pt x="1" y="1155"/>
                  </a:lnTo>
                  <a:cubicBezTo>
                    <a:pt x="1" y="1661"/>
                    <a:pt x="405" y="2079"/>
                    <a:pt x="925" y="2079"/>
                  </a:cubicBezTo>
                  <a:cubicBezTo>
                    <a:pt x="1430" y="2065"/>
                    <a:pt x="1834" y="1661"/>
                    <a:pt x="1834" y="1155"/>
                  </a:cubicBezTo>
                  <a:lnTo>
                    <a:pt x="1834" y="694"/>
                  </a:lnTo>
                  <a:cubicBezTo>
                    <a:pt x="1834" y="318"/>
                    <a:pt x="1531" y="1"/>
                    <a:pt x="1141" y="1"/>
                  </a:cubicBez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8686;p82">
              <a:extLst>
                <a:ext uri="{FF2B5EF4-FFF2-40B4-BE49-F238E27FC236}">
                  <a16:creationId xmlns:a16="http://schemas.microsoft.com/office/drawing/2014/main" id="{B55CBF4F-ED1E-46AB-87DB-E9FF9907A042}"/>
                </a:ext>
              </a:extLst>
            </p:cNvPr>
            <p:cNvSpPr/>
            <p:nvPr/>
          </p:nvSpPr>
          <p:spPr>
            <a:xfrm>
              <a:off x="2396675" y="3000708"/>
              <a:ext cx="33345" cy="54422"/>
            </a:xfrm>
            <a:custGeom>
              <a:avLst/>
              <a:gdLst/>
              <a:ahLst/>
              <a:cxnLst/>
              <a:rect l="l" t="t" r="r" b="b"/>
              <a:pathLst>
                <a:path w="1272" h="2076" extrusionOk="0">
                  <a:moveTo>
                    <a:pt x="694" y="1"/>
                  </a:moveTo>
                  <a:cubicBezTo>
                    <a:pt x="304" y="1"/>
                    <a:pt x="1" y="318"/>
                    <a:pt x="1" y="694"/>
                  </a:cubicBezTo>
                  <a:lnTo>
                    <a:pt x="1" y="1155"/>
                  </a:lnTo>
                  <a:cubicBezTo>
                    <a:pt x="1" y="1682"/>
                    <a:pt x="437" y="2075"/>
                    <a:pt x="925" y="2075"/>
                  </a:cubicBezTo>
                  <a:cubicBezTo>
                    <a:pt x="1039" y="2075"/>
                    <a:pt x="1156" y="2054"/>
                    <a:pt x="1271" y="2007"/>
                  </a:cubicBezTo>
                  <a:cubicBezTo>
                    <a:pt x="910" y="1863"/>
                    <a:pt x="694" y="1531"/>
                    <a:pt x="694" y="1155"/>
                  </a:cubicBezTo>
                  <a:lnTo>
                    <a:pt x="694" y="694"/>
                  </a:lnTo>
                  <a:cubicBezTo>
                    <a:pt x="694" y="362"/>
                    <a:pt x="939" y="73"/>
                    <a:pt x="1271" y="15"/>
                  </a:cubicBezTo>
                  <a:cubicBezTo>
                    <a:pt x="1228" y="15"/>
                    <a:pt x="1185" y="1"/>
                    <a:pt x="1156" y="1"/>
                  </a:cubicBez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8687;p82">
              <a:extLst>
                <a:ext uri="{FF2B5EF4-FFF2-40B4-BE49-F238E27FC236}">
                  <a16:creationId xmlns:a16="http://schemas.microsoft.com/office/drawing/2014/main" id="{1FD719D5-D3B1-4431-ADD6-22F0070759C5}"/>
                </a:ext>
              </a:extLst>
            </p:cNvPr>
            <p:cNvSpPr/>
            <p:nvPr/>
          </p:nvSpPr>
          <p:spPr>
            <a:xfrm>
              <a:off x="2396675" y="3000708"/>
              <a:ext cx="48105" cy="24301"/>
            </a:xfrm>
            <a:custGeom>
              <a:avLst/>
              <a:gdLst/>
              <a:ahLst/>
              <a:cxnLst/>
              <a:rect l="l" t="t" r="r" b="b"/>
              <a:pathLst>
                <a:path w="1835" h="927" extrusionOk="0">
                  <a:moveTo>
                    <a:pt x="694" y="1"/>
                  </a:moveTo>
                  <a:cubicBezTo>
                    <a:pt x="304" y="1"/>
                    <a:pt x="1" y="318"/>
                    <a:pt x="1" y="694"/>
                  </a:cubicBezTo>
                  <a:cubicBezTo>
                    <a:pt x="550" y="841"/>
                    <a:pt x="1124" y="926"/>
                    <a:pt x="1700" y="926"/>
                  </a:cubicBezTo>
                  <a:cubicBezTo>
                    <a:pt x="1745" y="926"/>
                    <a:pt x="1789" y="926"/>
                    <a:pt x="1834" y="925"/>
                  </a:cubicBezTo>
                  <a:lnTo>
                    <a:pt x="1834" y="694"/>
                  </a:lnTo>
                  <a:cubicBezTo>
                    <a:pt x="1834" y="318"/>
                    <a:pt x="1531" y="1"/>
                    <a:pt x="1156" y="1"/>
                  </a:cubicBezTo>
                  <a:close/>
                </a:path>
              </a:pathLst>
            </a:custGeom>
            <a:solidFill>
              <a:srgbClr val="5C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8688;p82">
              <a:extLst>
                <a:ext uri="{FF2B5EF4-FFF2-40B4-BE49-F238E27FC236}">
                  <a16:creationId xmlns:a16="http://schemas.microsoft.com/office/drawing/2014/main" id="{B96D7E0A-18AA-4747-B951-FC06D55D8DCF}"/>
                </a:ext>
              </a:extLst>
            </p:cNvPr>
            <p:cNvSpPr/>
            <p:nvPr/>
          </p:nvSpPr>
          <p:spPr>
            <a:xfrm>
              <a:off x="2396675" y="3000708"/>
              <a:ext cx="33345" cy="21968"/>
            </a:xfrm>
            <a:custGeom>
              <a:avLst/>
              <a:gdLst/>
              <a:ahLst/>
              <a:cxnLst/>
              <a:rect l="l" t="t" r="r" b="b"/>
              <a:pathLst>
                <a:path w="1272" h="838" extrusionOk="0">
                  <a:moveTo>
                    <a:pt x="694" y="1"/>
                  </a:moveTo>
                  <a:cubicBezTo>
                    <a:pt x="304" y="1"/>
                    <a:pt x="1" y="318"/>
                    <a:pt x="1" y="694"/>
                  </a:cubicBezTo>
                  <a:cubicBezTo>
                    <a:pt x="232" y="766"/>
                    <a:pt x="463" y="809"/>
                    <a:pt x="694" y="838"/>
                  </a:cubicBezTo>
                  <a:lnTo>
                    <a:pt x="694" y="694"/>
                  </a:lnTo>
                  <a:cubicBezTo>
                    <a:pt x="694" y="362"/>
                    <a:pt x="939" y="73"/>
                    <a:pt x="1271" y="15"/>
                  </a:cubicBezTo>
                  <a:cubicBezTo>
                    <a:pt x="1228" y="15"/>
                    <a:pt x="1185" y="1"/>
                    <a:pt x="1156" y="1"/>
                  </a:cubicBez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8689;p82">
              <a:extLst>
                <a:ext uri="{FF2B5EF4-FFF2-40B4-BE49-F238E27FC236}">
                  <a16:creationId xmlns:a16="http://schemas.microsoft.com/office/drawing/2014/main" id="{98DD34C4-B75D-41C8-BD7C-502E821DC4C4}"/>
                </a:ext>
              </a:extLst>
            </p:cNvPr>
            <p:cNvSpPr/>
            <p:nvPr/>
          </p:nvSpPr>
          <p:spPr>
            <a:xfrm>
              <a:off x="2384563" y="3079038"/>
              <a:ext cx="30305" cy="60583"/>
            </a:xfrm>
            <a:custGeom>
              <a:avLst/>
              <a:gdLst/>
              <a:ahLst/>
              <a:cxnLst/>
              <a:rect l="l" t="t" r="r" b="b"/>
              <a:pathLst>
                <a:path w="1156" h="2311" extrusionOk="0">
                  <a:moveTo>
                    <a:pt x="59" y="1"/>
                  </a:moveTo>
                  <a:cubicBezTo>
                    <a:pt x="30" y="59"/>
                    <a:pt x="1" y="131"/>
                    <a:pt x="1" y="203"/>
                  </a:cubicBezTo>
                  <a:lnTo>
                    <a:pt x="1" y="2079"/>
                  </a:lnTo>
                  <a:cubicBezTo>
                    <a:pt x="1" y="2209"/>
                    <a:pt x="102" y="2310"/>
                    <a:pt x="232" y="2310"/>
                  </a:cubicBezTo>
                  <a:lnTo>
                    <a:pt x="1156" y="2310"/>
                  </a:lnTo>
                  <a:lnTo>
                    <a:pt x="1156" y="1849"/>
                  </a:lnTo>
                  <a:lnTo>
                    <a:pt x="925" y="1849"/>
                  </a:lnTo>
                  <a:cubicBezTo>
                    <a:pt x="795" y="1849"/>
                    <a:pt x="694" y="1747"/>
                    <a:pt x="694" y="1618"/>
                  </a:cubicBezTo>
                  <a:lnTo>
                    <a:pt x="694" y="694"/>
                  </a:lnTo>
                  <a:cubicBezTo>
                    <a:pt x="694" y="549"/>
                    <a:pt x="622" y="419"/>
                    <a:pt x="506" y="333"/>
                  </a:cubicBezTo>
                  <a:lnTo>
                    <a:pt x="59" y="1"/>
                  </a:ln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8690;p82">
              <a:extLst>
                <a:ext uri="{FF2B5EF4-FFF2-40B4-BE49-F238E27FC236}">
                  <a16:creationId xmlns:a16="http://schemas.microsoft.com/office/drawing/2014/main" id="{3CF025C6-D2E2-4E1F-8983-C88E4D4B53DA}"/>
                </a:ext>
              </a:extLst>
            </p:cNvPr>
            <p:cNvSpPr/>
            <p:nvPr/>
          </p:nvSpPr>
          <p:spPr>
            <a:xfrm>
              <a:off x="2426953" y="3078671"/>
              <a:ext cx="30305" cy="60557"/>
            </a:xfrm>
            <a:custGeom>
              <a:avLst/>
              <a:gdLst/>
              <a:ahLst/>
              <a:cxnLst/>
              <a:rect l="l" t="t" r="r" b="b"/>
              <a:pathLst>
                <a:path w="1156" h="2310" extrusionOk="0">
                  <a:moveTo>
                    <a:pt x="1083" y="0"/>
                  </a:moveTo>
                  <a:lnTo>
                    <a:pt x="636" y="347"/>
                  </a:lnTo>
                  <a:cubicBezTo>
                    <a:pt x="520" y="419"/>
                    <a:pt x="463" y="563"/>
                    <a:pt x="463" y="708"/>
                  </a:cubicBezTo>
                  <a:lnTo>
                    <a:pt x="463" y="1617"/>
                  </a:lnTo>
                  <a:cubicBezTo>
                    <a:pt x="463" y="1747"/>
                    <a:pt x="362" y="1848"/>
                    <a:pt x="232" y="1848"/>
                  </a:cubicBezTo>
                  <a:lnTo>
                    <a:pt x="1" y="1848"/>
                  </a:lnTo>
                  <a:lnTo>
                    <a:pt x="1" y="2310"/>
                  </a:lnTo>
                  <a:lnTo>
                    <a:pt x="925" y="2310"/>
                  </a:lnTo>
                  <a:cubicBezTo>
                    <a:pt x="1040" y="2310"/>
                    <a:pt x="1156" y="2209"/>
                    <a:pt x="1156" y="2079"/>
                  </a:cubicBezTo>
                  <a:lnTo>
                    <a:pt x="1156" y="217"/>
                  </a:lnTo>
                  <a:cubicBezTo>
                    <a:pt x="1141" y="145"/>
                    <a:pt x="1127" y="73"/>
                    <a:pt x="1083" y="0"/>
                  </a:cubicBez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8691;p82">
              <a:extLst>
                <a:ext uri="{FF2B5EF4-FFF2-40B4-BE49-F238E27FC236}">
                  <a16:creationId xmlns:a16="http://schemas.microsoft.com/office/drawing/2014/main" id="{1DA704A9-8B94-40C8-B5F2-38AD380BFA15}"/>
                </a:ext>
              </a:extLst>
            </p:cNvPr>
            <p:cNvSpPr/>
            <p:nvPr/>
          </p:nvSpPr>
          <p:spPr>
            <a:xfrm>
              <a:off x="2408786" y="3127483"/>
              <a:ext cx="24249" cy="11744"/>
            </a:xfrm>
            <a:custGeom>
              <a:avLst/>
              <a:gdLst/>
              <a:ahLst/>
              <a:cxnLst/>
              <a:rect l="l" t="t" r="r" b="b"/>
              <a:pathLst>
                <a:path w="925" h="448" extrusionOk="0">
                  <a:moveTo>
                    <a:pt x="1" y="1"/>
                  </a:moveTo>
                  <a:lnTo>
                    <a:pt x="1" y="448"/>
                  </a:lnTo>
                  <a:lnTo>
                    <a:pt x="925" y="448"/>
                  </a:lnTo>
                  <a:lnTo>
                    <a:pt x="925" y="1"/>
                  </a:ln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4225;p79">
            <a:extLst>
              <a:ext uri="{FF2B5EF4-FFF2-40B4-BE49-F238E27FC236}">
                <a16:creationId xmlns:a16="http://schemas.microsoft.com/office/drawing/2014/main" id="{1BC99D0E-1535-4E9C-84B8-9EA268CC601B}"/>
              </a:ext>
            </a:extLst>
          </p:cNvPr>
          <p:cNvGrpSpPr/>
          <p:nvPr/>
        </p:nvGrpSpPr>
        <p:grpSpPr>
          <a:xfrm>
            <a:off x="5215620" y="3341231"/>
            <a:ext cx="404499" cy="466586"/>
            <a:chOff x="1306531" y="3346972"/>
            <a:chExt cx="323018" cy="359075"/>
          </a:xfrm>
        </p:grpSpPr>
        <p:sp>
          <p:nvSpPr>
            <p:cNvPr id="163" name="Google Shape;14226;p79">
              <a:extLst>
                <a:ext uri="{FF2B5EF4-FFF2-40B4-BE49-F238E27FC236}">
                  <a16:creationId xmlns:a16="http://schemas.microsoft.com/office/drawing/2014/main" id="{603470AA-4C0F-4D82-AAF2-8CC6782E540A}"/>
                </a:ext>
              </a:extLst>
            </p:cNvPr>
            <p:cNvSpPr/>
            <p:nvPr/>
          </p:nvSpPr>
          <p:spPr>
            <a:xfrm>
              <a:off x="1314020" y="3592614"/>
              <a:ext cx="98194" cy="97880"/>
            </a:xfrm>
            <a:custGeom>
              <a:avLst/>
              <a:gdLst/>
              <a:ahLst/>
              <a:cxnLst/>
              <a:rect l="l" t="t" r="r" b="b"/>
              <a:pathLst>
                <a:path w="3750" h="3738" extrusionOk="0">
                  <a:moveTo>
                    <a:pt x="2280" y="0"/>
                  </a:moveTo>
                  <a:lnTo>
                    <a:pt x="0" y="2280"/>
                  </a:lnTo>
                  <a:lnTo>
                    <a:pt x="1384" y="3673"/>
                  </a:lnTo>
                  <a:cubicBezTo>
                    <a:pt x="1427" y="3716"/>
                    <a:pt x="1484" y="3737"/>
                    <a:pt x="1541" y="3737"/>
                  </a:cubicBezTo>
                  <a:cubicBezTo>
                    <a:pt x="1598" y="3737"/>
                    <a:pt x="1656" y="3716"/>
                    <a:pt x="1698" y="3673"/>
                  </a:cubicBezTo>
                  <a:lnTo>
                    <a:pt x="1842" y="3530"/>
                  </a:lnTo>
                  <a:cubicBezTo>
                    <a:pt x="1927" y="3435"/>
                    <a:pt x="1927" y="3301"/>
                    <a:pt x="1842" y="3215"/>
                  </a:cubicBezTo>
                  <a:lnTo>
                    <a:pt x="1574" y="2948"/>
                  </a:lnTo>
                  <a:cubicBezTo>
                    <a:pt x="1489" y="2862"/>
                    <a:pt x="1489" y="2719"/>
                    <a:pt x="1574" y="2633"/>
                  </a:cubicBezTo>
                  <a:lnTo>
                    <a:pt x="1718" y="2490"/>
                  </a:lnTo>
                  <a:cubicBezTo>
                    <a:pt x="1760" y="2447"/>
                    <a:pt x="1815" y="2426"/>
                    <a:pt x="1871" y="2426"/>
                  </a:cubicBezTo>
                  <a:cubicBezTo>
                    <a:pt x="1927" y="2426"/>
                    <a:pt x="1985" y="2447"/>
                    <a:pt x="2032" y="2490"/>
                  </a:cubicBezTo>
                  <a:lnTo>
                    <a:pt x="2299" y="2757"/>
                  </a:lnTo>
                  <a:cubicBezTo>
                    <a:pt x="2342" y="2800"/>
                    <a:pt x="2397" y="2822"/>
                    <a:pt x="2452" y="2822"/>
                  </a:cubicBezTo>
                  <a:cubicBezTo>
                    <a:pt x="2507" y="2822"/>
                    <a:pt x="2562" y="2800"/>
                    <a:pt x="2605" y="2757"/>
                  </a:cubicBezTo>
                  <a:lnTo>
                    <a:pt x="2757" y="2614"/>
                  </a:lnTo>
                  <a:cubicBezTo>
                    <a:pt x="2843" y="2528"/>
                    <a:pt x="2843" y="2385"/>
                    <a:pt x="2757" y="2299"/>
                  </a:cubicBezTo>
                  <a:lnTo>
                    <a:pt x="2481" y="2032"/>
                  </a:lnTo>
                  <a:cubicBezTo>
                    <a:pt x="2395" y="1946"/>
                    <a:pt x="2395" y="1803"/>
                    <a:pt x="2481" y="1717"/>
                  </a:cubicBezTo>
                  <a:lnTo>
                    <a:pt x="2624" y="1574"/>
                  </a:lnTo>
                  <a:cubicBezTo>
                    <a:pt x="2667" y="1531"/>
                    <a:pt x="2724" y="1510"/>
                    <a:pt x="2781" y="1510"/>
                  </a:cubicBezTo>
                  <a:cubicBezTo>
                    <a:pt x="2838" y="1510"/>
                    <a:pt x="2896" y="1531"/>
                    <a:pt x="2939" y="1574"/>
                  </a:cubicBezTo>
                  <a:lnTo>
                    <a:pt x="3206" y="1851"/>
                  </a:lnTo>
                  <a:cubicBezTo>
                    <a:pt x="3249" y="1894"/>
                    <a:pt x="3306" y="1915"/>
                    <a:pt x="3363" y="1915"/>
                  </a:cubicBezTo>
                  <a:cubicBezTo>
                    <a:pt x="3420" y="1915"/>
                    <a:pt x="3478" y="1894"/>
                    <a:pt x="3521" y="1851"/>
                  </a:cubicBezTo>
                  <a:lnTo>
                    <a:pt x="3664" y="1698"/>
                  </a:lnTo>
                  <a:cubicBezTo>
                    <a:pt x="3750" y="1612"/>
                    <a:pt x="3750" y="1479"/>
                    <a:pt x="3664" y="1393"/>
                  </a:cubicBezTo>
                  <a:lnTo>
                    <a:pt x="2280" y="0"/>
                  </a:lnTo>
                  <a:close/>
                </a:path>
              </a:pathLst>
            </a:custGeom>
            <a:solidFill>
              <a:srgbClr val="9CA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4227;p79">
              <a:extLst>
                <a:ext uri="{FF2B5EF4-FFF2-40B4-BE49-F238E27FC236}">
                  <a16:creationId xmlns:a16="http://schemas.microsoft.com/office/drawing/2014/main" id="{1DE04512-DA09-43DC-B374-F9D56DAA7E1C}"/>
                </a:ext>
              </a:extLst>
            </p:cNvPr>
            <p:cNvSpPr/>
            <p:nvPr/>
          </p:nvSpPr>
          <p:spPr>
            <a:xfrm>
              <a:off x="1444657" y="3534326"/>
              <a:ext cx="170909" cy="171721"/>
            </a:xfrm>
            <a:custGeom>
              <a:avLst/>
              <a:gdLst/>
              <a:ahLst/>
              <a:cxnLst/>
              <a:rect l="l" t="t" r="r" b="b"/>
              <a:pathLst>
                <a:path w="6527" h="6558" extrusionOk="0">
                  <a:moveTo>
                    <a:pt x="2243" y="0"/>
                  </a:moveTo>
                  <a:cubicBezTo>
                    <a:pt x="2165" y="0"/>
                    <a:pt x="2090" y="46"/>
                    <a:pt x="2061" y="127"/>
                  </a:cubicBezTo>
                  <a:lnTo>
                    <a:pt x="1613" y="1368"/>
                  </a:lnTo>
                  <a:cubicBezTo>
                    <a:pt x="554" y="1950"/>
                    <a:pt x="1" y="3142"/>
                    <a:pt x="239" y="4325"/>
                  </a:cubicBezTo>
                  <a:cubicBezTo>
                    <a:pt x="516" y="5729"/>
                    <a:pt x="1726" y="6558"/>
                    <a:pt x="2966" y="6558"/>
                  </a:cubicBezTo>
                  <a:cubicBezTo>
                    <a:pt x="3690" y="6558"/>
                    <a:pt x="4424" y="6276"/>
                    <a:pt x="4990" y="5661"/>
                  </a:cubicBezTo>
                  <a:cubicBezTo>
                    <a:pt x="6526" y="4001"/>
                    <a:pt x="5524" y="1291"/>
                    <a:pt x="3273" y="1034"/>
                  </a:cubicBezTo>
                  <a:lnTo>
                    <a:pt x="2386" y="61"/>
                  </a:lnTo>
                  <a:cubicBezTo>
                    <a:pt x="2345" y="19"/>
                    <a:pt x="2293" y="0"/>
                    <a:pt x="2243"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4228;p79">
              <a:extLst>
                <a:ext uri="{FF2B5EF4-FFF2-40B4-BE49-F238E27FC236}">
                  <a16:creationId xmlns:a16="http://schemas.microsoft.com/office/drawing/2014/main" id="{6D22ACE8-08F8-4694-BA01-94E76A42B7FF}"/>
                </a:ext>
              </a:extLst>
            </p:cNvPr>
            <p:cNvSpPr/>
            <p:nvPr/>
          </p:nvSpPr>
          <p:spPr>
            <a:xfrm>
              <a:off x="1503364" y="3585125"/>
              <a:ext cx="36240" cy="39723"/>
            </a:xfrm>
            <a:custGeom>
              <a:avLst/>
              <a:gdLst/>
              <a:ahLst/>
              <a:cxnLst/>
              <a:rect l="l" t="t" r="r" b="b"/>
              <a:pathLst>
                <a:path w="1384" h="1517" extrusionOk="0">
                  <a:moveTo>
                    <a:pt x="697" y="0"/>
                  </a:moveTo>
                  <a:cubicBezTo>
                    <a:pt x="306" y="0"/>
                    <a:pt x="1" y="315"/>
                    <a:pt x="1" y="696"/>
                  </a:cubicBezTo>
                  <a:lnTo>
                    <a:pt x="1" y="1307"/>
                  </a:lnTo>
                  <a:cubicBezTo>
                    <a:pt x="1" y="1421"/>
                    <a:pt x="87" y="1517"/>
                    <a:pt x="211" y="1517"/>
                  </a:cubicBezTo>
                  <a:cubicBezTo>
                    <a:pt x="315" y="1517"/>
                    <a:pt x="411" y="1421"/>
                    <a:pt x="411" y="1307"/>
                  </a:cubicBezTo>
                  <a:lnTo>
                    <a:pt x="411" y="696"/>
                  </a:lnTo>
                  <a:cubicBezTo>
                    <a:pt x="411" y="510"/>
                    <a:pt x="552" y="417"/>
                    <a:pt x="692" y="417"/>
                  </a:cubicBezTo>
                  <a:cubicBezTo>
                    <a:pt x="833" y="417"/>
                    <a:pt x="974" y="510"/>
                    <a:pt x="974" y="696"/>
                  </a:cubicBezTo>
                  <a:cubicBezTo>
                    <a:pt x="983" y="825"/>
                    <a:pt x="1081" y="890"/>
                    <a:pt x="1179" y="890"/>
                  </a:cubicBezTo>
                  <a:cubicBezTo>
                    <a:pt x="1277" y="890"/>
                    <a:pt x="1374" y="825"/>
                    <a:pt x="1384" y="696"/>
                  </a:cubicBezTo>
                  <a:cubicBezTo>
                    <a:pt x="1384" y="315"/>
                    <a:pt x="1079" y="0"/>
                    <a:pt x="697" y="0"/>
                  </a:cubicBezTo>
                  <a:close/>
                </a:path>
              </a:pathLst>
            </a:custGeom>
            <a:solidFill>
              <a:srgbClr val="9CA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4229;p79">
              <a:extLst>
                <a:ext uri="{FF2B5EF4-FFF2-40B4-BE49-F238E27FC236}">
                  <a16:creationId xmlns:a16="http://schemas.microsoft.com/office/drawing/2014/main" id="{7CA9F73C-5FE2-44C9-B6F6-6754580D7D57}"/>
                </a:ext>
              </a:extLst>
            </p:cNvPr>
            <p:cNvSpPr/>
            <p:nvPr/>
          </p:nvSpPr>
          <p:spPr>
            <a:xfrm>
              <a:off x="1492628" y="3619584"/>
              <a:ext cx="57476" cy="41241"/>
            </a:xfrm>
            <a:custGeom>
              <a:avLst/>
              <a:gdLst/>
              <a:ahLst/>
              <a:cxnLst/>
              <a:rect l="l" t="t" r="r" b="b"/>
              <a:pathLst>
                <a:path w="2195" h="1575" extrusionOk="0">
                  <a:moveTo>
                    <a:pt x="229" y="1"/>
                  </a:moveTo>
                  <a:cubicBezTo>
                    <a:pt x="105" y="1"/>
                    <a:pt x="0" y="96"/>
                    <a:pt x="0" y="220"/>
                  </a:cubicBezTo>
                  <a:lnTo>
                    <a:pt x="0" y="1346"/>
                  </a:lnTo>
                  <a:cubicBezTo>
                    <a:pt x="0" y="1470"/>
                    <a:pt x="105" y="1575"/>
                    <a:pt x="229" y="1575"/>
                  </a:cubicBezTo>
                  <a:lnTo>
                    <a:pt x="1975" y="1575"/>
                  </a:lnTo>
                  <a:cubicBezTo>
                    <a:pt x="2099" y="1565"/>
                    <a:pt x="2195" y="1470"/>
                    <a:pt x="2195" y="1346"/>
                  </a:cubicBezTo>
                  <a:lnTo>
                    <a:pt x="2195" y="220"/>
                  </a:lnTo>
                  <a:cubicBezTo>
                    <a:pt x="2195" y="96"/>
                    <a:pt x="2090" y="1"/>
                    <a:pt x="1975"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4230;p79">
              <a:extLst>
                <a:ext uri="{FF2B5EF4-FFF2-40B4-BE49-F238E27FC236}">
                  <a16:creationId xmlns:a16="http://schemas.microsoft.com/office/drawing/2014/main" id="{A3333D33-3E32-4D48-AC4F-9E9B197A2D52}"/>
                </a:ext>
              </a:extLst>
            </p:cNvPr>
            <p:cNvSpPr/>
            <p:nvPr/>
          </p:nvSpPr>
          <p:spPr>
            <a:xfrm>
              <a:off x="1306531" y="3459463"/>
              <a:ext cx="200368" cy="202122"/>
            </a:xfrm>
            <a:custGeom>
              <a:avLst/>
              <a:gdLst/>
              <a:ahLst/>
              <a:cxnLst/>
              <a:rect l="l" t="t" r="r" b="b"/>
              <a:pathLst>
                <a:path w="7652" h="7719" extrusionOk="0">
                  <a:moveTo>
                    <a:pt x="6955" y="0"/>
                  </a:moveTo>
                  <a:lnTo>
                    <a:pt x="86" y="6860"/>
                  </a:lnTo>
                  <a:cubicBezTo>
                    <a:pt x="0" y="6945"/>
                    <a:pt x="0" y="7089"/>
                    <a:pt x="86" y="7174"/>
                  </a:cubicBezTo>
                  <a:lnTo>
                    <a:pt x="630" y="7718"/>
                  </a:lnTo>
                  <a:lnTo>
                    <a:pt x="7651" y="697"/>
                  </a:lnTo>
                  <a:lnTo>
                    <a:pt x="6955" y="0"/>
                  </a:lnTo>
                  <a:close/>
                </a:path>
              </a:pathLst>
            </a:custGeom>
            <a:solidFill>
              <a:srgbClr val="A4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4231;p79">
              <a:extLst>
                <a:ext uri="{FF2B5EF4-FFF2-40B4-BE49-F238E27FC236}">
                  <a16:creationId xmlns:a16="http://schemas.microsoft.com/office/drawing/2014/main" id="{46EAF591-0336-4853-92C9-FA3FA0F690D1}"/>
                </a:ext>
              </a:extLst>
            </p:cNvPr>
            <p:cNvSpPr/>
            <p:nvPr/>
          </p:nvSpPr>
          <p:spPr>
            <a:xfrm>
              <a:off x="1470633" y="3462710"/>
              <a:ext cx="33019" cy="32993"/>
            </a:xfrm>
            <a:custGeom>
              <a:avLst/>
              <a:gdLst/>
              <a:ahLst/>
              <a:cxnLst/>
              <a:rect l="l" t="t" r="r" b="b"/>
              <a:pathLst>
                <a:path w="1261" h="1260" extrusionOk="0">
                  <a:moveTo>
                    <a:pt x="554" y="0"/>
                  </a:moveTo>
                  <a:lnTo>
                    <a:pt x="1" y="554"/>
                  </a:lnTo>
                  <a:cubicBezTo>
                    <a:pt x="211" y="811"/>
                    <a:pt x="449" y="1040"/>
                    <a:pt x="707" y="1260"/>
                  </a:cubicBezTo>
                  <a:lnTo>
                    <a:pt x="1260" y="706"/>
                  </a:lnTo>
                  <a:lnTo>
                    <a:pt x="554" y="0"/>
                  </a:lnTo>
                  <a:close/>
                </a:path>
              </a:pathLst>
            </a:custGeom>
            <a:solidFill>
              <a:srgbClr val="9CA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4232;p79">
              <a:extLst>
                <a:ext uri="{FF2B5EF4-FFF2-40B4-BE49-F238E27FC236}">
                  <a16:creationId xmlns:a16="http://schemas.microsoft.com/office/drawing/2014/main" id="{9CFE603B-2F73-4D04-B847-26420BA76132}"/>
                </a:ext>
              </a:extLst>
            </p:cNvPr>
            <p:cNvSpPr/>
            <p:nvPr/>
          </p:nvSpPr>
          <p:spPr>
            <a:xfrm>
              <a:off x="1450156" y="3346972"/>
              <a:ext cx="179393" cy="158995"/>
            </a:xfrm>
            <a:custGeom>
              <a:avLst/>
              <a:gdLst/>
              <a:ahLst/>
              <a:cxnLst/>
              <a:rect l="l" t="t" r="r" b="b"/>
              <a:pathLst>
                <a:path w="6851" h="6072" extrusionOk="0">
                  <a:moveTo>
                    <a:pt x="2872" y="825"/>
                  </a:moveTo>
                  <a:cubicBezTo>
                    <a:pt x="3511" y="825"/>
                    <a:pt x="4219" y="1121"/>
                    <a:pt x="4780" y="1683"/>
                  </a:cubicBezTo>
                  <a:cubicBezTo>
                    <a:pt x="5744" y="2646"/>
                    <a:pt x="5925" y="4029"/>
                    <a:pt x="5171" y="4783"/>
                  </a:cubicBezTo>
                  <a:cubicBezTo>
                    <a:pt x="4860" y="5094"/>
                    <a:pt x="4437" y="5245"/>
                    <a:pt x="3979" y="5245"/>
                  </a:cubicBezTo>
                  <a:cubicBezTo>
                    <a:pt x="3342" y="5245"/>
                    <a:pt x="2637" y="4953"/>
                    <a:pt x="2071" y="4392"/>
                  </a:cubicBezTo>
                  <a:cubicBezTo>
                    <a:pt x="1107" y="3428"/>
                    <a:pt x="936" y="2035"/>
                    <a:pt x="1680" y="1291"/>
                  </a:cubicBezTo>
                  <a:cubicBezTo>
                    <a:pt x="1990" y="977"/>
                    <a:pt x="2414" y="825"/>
                    <a:pt x="2872" y="825"/>
                  </a:cubicBezTo>
                  <a:close/>
                  <a:moveTo>
                    <a:pt x="2665" y="1"/>
                  </a:moveTo>
                  <a:cubicBezTo>
                    <a:pt x="2037" y="1"/>
                    <a:pt x="1457" y="207"/>
                    <a:pt x="1031" y="633"/>
                  </a:cubicBezTo>
                  <a:cubicBezTo>
                    <a:pt x="1" y="1663"/>
                    <a:pt x="239" y="3571"/>
                    <a:pt x="1565" y="4897"/>
                  </a:cubicBezTo>
                  <a:cubicBezTo>
                    <a:pt x="2336" y="5669"/>
                    <a:pt x="3304" y="6072"/>
                    <a:pt x="4180" y="6072"/>
                  </a:cubicBezTo>
                  <a:cubicBezTo>
                    <a:pt x="4810" y="6072"/>
                    <a:pt x="5393" y="5863"/>
                    <a:pt x="5820" y="5432"/>
                  </a:cubicBezTo>
                  <a:cubicBezTo>
                    <a:pt x="6850" y="4411"/>
                    <a:pt x="6612" y="2503"/>
                    <a:pt x="5286" y="1177"/>
                  </a:cubicBezTo>
                  <a:cubicBezTo>
                    <a:pt x="4513" y="404"/>
                    <a:pt x="3542" y="1"/>
                    <a:pt x="2665" y="1"/>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4233;p79">
              <a:extLst>
                <a:ext uri="{FF2B5EF4-FFF2-40B4-BE49-F238E27FC236}">
                  <a16:creationId xmlns:a16="http://schemas.microsoft.com/office/drawing/2014/main" id="{053DD24B-8381-476A-8AD2-E512BAA7D3A1}"/>
                </a:ext>
              </a:extLst>
            </p:cNvPr>
            <p:cNvSpPr/>
            <p:nvPr/>
          </p:nvSpPr>
          <p:spPr>
            <a:xfrm>
              <a:off x="1511272" y="3631551"/>
              <a:ext cx="19613" cy="10814"/>
            </a:xfrm>
            <a:custGeom>
              <a:avLst/>
              <a:gdLst/>
              <a:ahLst/>
              <a:cxnLst/>
              <a:rect l="l" t="t" r="r" b="b"/>
              <a:pathLst>
                <a:path w="749" h="413" extrusionOk="0">
                  <a:moveTo>
                    <a:pt x="264" y="0"/>
                  </a:moveTo>
                  <a:cubicBezTo>
                    <a:pt x="0" y="0"/>
                    <a:pt x="3" y="412"/>
                    <a:pt x="272" y="412"/>
                  </a:cubicBezTo>
                  <a:cubicBezTo>
                    <a:pt x="278" y="412"/>
                    <a:pt x="284" y="412"/>
                    <a:pt x="290" y="412"/>
                  </a:cubicBezTo>
                  <a:lnTo>
                    <a:pt x="490" y="412"/>
                  </a:lnTo>
                  <a:cubicBezTo>
                    <a:pt x="748" y="393"/>
                    <a:pt x="748" y="21"/>
                    <a:pt x="490" y="1"/>
                  </a:cubicBezTo>
                  <a:lnTo>
                    <a:pt x="290" y="1"/>
                  </a:lnTo>
                  <a:cubicBezTo>
                    <a:pt x="281" y="1"/>
                    <a:pt x="272" y="0"/>
                    <a:pt x="264" y="0"/>
                  </a:cubicBezTo>
                  <a:close/>
                </a:path>
              </a:pathLst>
            </a:custGeom>
            <a:solidFill>
              <a:srgbClr val="9CA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4234;p79">
              <a:extLst>
                <a:ext uri="{FF2B5EF4-FFF2-40B4-BE49-F238E27FC236}">
                  <a16:creationId xmlns:a16="http://schemas.microsoft.com/office/drawing/2014/main" id="{19751C71-3AC7-4222-BDF9-9471C654994C}"/>
                </a:ext>
              </a:extLst>
            </p:cNvPr>
            <p:cNvSpPr/>
            <p:nvPr/>
          </p:nvSpPr>
          <p:spPr>
            <a:xfrm>
              <a:off x="1516116" y="3631760"/>
              <a:ext cx="10762" cy="18827"/>
            </a:xfrm>
            <a:custGeom>
              <a:avLst/>
              <a:gdLst/>
              <a:ahLst/>
              <a:cxnLst/>
              <a:rect l="l" t="t" r="r" b="b"/>
              <a:pathLst>
                <a:path w="411" h="719" extrusionOk="0">
                  <a:moveTo>
                    <a:pt x="205" y="1"/>
                  </a:moveTo>
                  <a:cubicBezTo>
                    <a:pt x="108" y="1"/>
                    <a:pt x="10" y="65"/>
                    <a:pt x="0" y="194"/>
                  </a:cubicBezTo>
                  <a:lnTo>
                    <a:pt x="0" y="518"/>
                  </a:lnTo>
                  <a:cubicBezTo>
                    <a:pt x="0" y="633"/>
                    <a:pt x="86" y="718"/>
                    <a:pt x="210" y="718"/>
                  </a:cubicBezTo>
                  <a:cubicBezTo>
                    <a:pt x="315" y="718"/>
                    <a:pt x="410" y="623"/>
                    <a:pt x="410" y="518"/>
                  </a:cubicBezTo>
                  <a:lnTo>
                    <a:pt x="410" y="194"/>
                  </a:lnTo>
                  <a:cubicBezTo>
                    <a:pt x="401" y="65"/>
                    <a:pt x="303" y="1"/>
                    <a:pt x="205" y="1"/>
                  </a:cubicBezTo>
                  <a:close/>
                </a:path>
              </a:pathLst>
            </a:custGeom>
            <a:solidFill>
              <a:srgbClr val="9CA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8804;p82">
            <a:extLst>
              <a:ext uri="{FF2B5EF4-FFF2-40B4-BE49-F238E27FC236}">
                <a16:creationId xmlns:a16="http://schemas.microsoft.com/office/drawing/2014/main" id="{F7A55DAB-3095-427D-8E90-C05D0E91F035}"/>
              </a:ext>
            </a:extLst>
          </p:cNvPr>
          <p:cNvGrpSpPr/>
          <p:nvPr/>
        </p:nvGrpSpPr>
        <p:grpSpPr>
          <a:xfrm>
            <a:off x="5245718" y="1820014"/>
            <a:ext cx="356891" cy="335709"/>
            <a:chOff x="874658" y="2914408"/>
            <a:chExt cx="356891" cy="335709"/>
          </a:xfrm>
        </p:grpSpPr>
        <p:sp>
          <p:nvSpPr>
            <p:cNvPr id="173" name="Google Shape;18805;p82">
              <a:extLst>
                <a:ext uri="{FF2B5EF4-FFF2-40B4-BE49-F238E27FC236}">
                  <a16:creationId xmlns:a16="http://schemas.microsoft.com/office/drawing/2014/main" id="{F29B731A-197D-4993-BED2-5CCA43AAB0FB}"/>
                </a:ext>
              </a:extLst>
            </p:cNvPr>
            <p:cNvSpPr/>
            <p:nvPr/>
          </p:nvSpPr>
          <p:spPr>
            <a:xfrm>
              <a:off x="909472" y="2994285"/>
              <a:ext cx="287238" cy="177869"/>
            </a:xfrm>
            <a:custGeom>
              <a:avLst/>
              <a:gdLst/>
              <a:ahLst/>
              <a:cxnLst/>
              <a:rect l="l" t="t" r="r" b="b"/>
              <a:pathLst>
                <a:path w="10957" h="6785" extrusionOk="0">
                  <a:moveTo>
                    <a:pt x="0" y="0"/>
                  </a:moveTo>
                  <a:lnTo>
                    <a:pt x="0" y="6785"/>
                  </a:lnTo>
                  <a:lnTo>
                    <a:pt x="10957" y="6785"/>
                  </a:lnTo>
                  <a:lnTo>
                    <a:pt x="10957" y="0"/>
                  </a:lnTo>
                  <a:close/>
                </a:path>
              </a:pathLst>
            </a:custGeom>
            <a:solidFill>
              <a:srgbClr val="6D81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8806;p82">
              <a:extLst>
                <a:ext uri="{FF2B5EF4-FFF2-40B4-BE49-F238E27FC236}">
                  <a16:creationId xmlns:a16="http://schemas.microsoft.com/office/drawing/2014/main" id="{9CCE5F62-3865-41C1-8C01-E5B55A759404}"/>
                </a:ext>
              </a:extLst>
            </p:cNvPr>
            <p:cNvSpPr/>
            <p:nvPr/>
          </p:nvSpPr>
          <p:spPr>
            <a:xfrm>
              <a:off x="874658" y="2914408"/>
              <a:ext cx="356891" cy="93902"/>
            </a:xfrm>
            <a:custGeom>
              <a:avLst/>
              <a:gdLst/>
              <a:ahLst/>
              <a:cxnLst/>
              <a:rect l="l" t="t" r="r" b="b"/>
              <a:pathLst>
                <a:path w="13614" h="3582" extrusionOk="0">
                  <a:moveTo>
                    <a:pt x="265" y="0"/>
                  </a:moveTo>
                  <a:cubicBezTo>
                    <a:pt x="117" y="0"/>
                    <a:pt x="0" y="125"/>
                    <a:pt x="0" y="276"/>
                  </a:cubicBezTo>
                  <a:lnTo>
                    <a:pt x="0" y="3293"/>
                  </a:lnTo>
                  <a:cubicBezTo>
                    <a:pt x="0" y="3451"/>
                    <a:pt x="130" y="3581"/>
                    <a:pt x="289" y="3581"/>
                  </a:cubicBezTo>
                  <a:lnTo>
                    <a:pt x="13339" y="3581"/>
                  </a:lnTo>
                  <a:cubicBezTo>
                    <a:pt x="13498" y="3581"/>
                    <a:pt x="13613" y="3451"/>
                    <a:pt x="13613" y="3293"/>
                  </a:cubicBezTo>
                  <a:lnTo>
                    <a:pt x="13613" y="276"/>
                  </a:lnTo>
                  <a:cubicBezTo>
                    <a:pt x="13613" y="117"/>
                    <a:pt x="13498" y="1"/>
                    <a:pt x="13339" y="1"/>
                  </a:cubicBezTo>
                  <a:lnTo>
                    <a:pt x="289" y="1"/>
                  </a:lnTo>
                  <a:cubicBezTo>
                    <a:pt x="281" y="1"/>
                    <a:pt x="273" y="0"/>
                    <a:pt x="265" y="0"/>
                  </a:cubicBezTo>
                  <a:close/>
                </a:path>
              </a:pathLst>
            </a:cu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8807;p82">
              <a:extLst>
                <a:ext uri="{FF2B5EF4-FFF2-40B4-BE49-F238E27FC236}">
                  <a16:creationId xmlns:a16="http://schemas.microsoft.com/office/drawing/2014/main" id="{36A8CFED-882D-46FF-8993-7E366EAFF858}"/>
                </a:ext>
              </a:extLst>
            </p:cNvPr>
            <p:cNvSpPr/>
            <p:nvPr/>
          </p:nvSpPr>
          <p:spPr>
            <a:xfrm>
              <a:off x="1211442" y="2914434"/>
              <a:ext cx="20107" cy="93876"/>
            </a:xfrm>
            <a:custGeom>
              <a:avLst/>
              <a:gdLst/>
              <a:ahLst/>
              <a:cxnLst/>
              <a:rect l="l" t="t" r="r" b="b"/>
              <a:pathLst>
                <a:path w="767" h="3581" extrusionOk="0">
                  <a:moveTo>
                    <a:pt x="1" y="0"/>
                  </a:moveTo>
                  <a:lnTo>
                    <a:pt x="1" y="3580"/>
                  </a:lnTo>
                  <a:lnTo>
                    <a:pt x="492" y="3580"/>
                  </a:lnTo>
                  <a:cubicBezTo>
                    <a:pt x="651" y="3580"/>
                    <a:pt x="766" y="3450"/>
                    <a:pt x="766" y="3292"/>
                  </a:cubicBezTo>
                  <a:lnTo>
                    <a:pt x="766" y="275"/>
                  </a:lnTo>
                  <a:cubicBezTo>
                    <a:pt x="766" y="116"/>
                    <a:pt x="651" y="0"/>
                    <a:pt x="492" y="0"/>
                  </a:cubicBezTo>
                  <a:close/>
                </a:path>
              </a:pathLst>
            </a:custGeom>
            <a:solidFill>
              <a:srgbClr val="D6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8808;p82">
              <a:extLst>
                <a:ext uri="{FF2B5EF4-FFF2-40B4-BE49-F238E27FC236}">
                  <a16:creationId xmlns:a16="http://schemas.microsoft.com/office/drawing/2014/main" id="{6AE320A9-F0F8-4A5C-8496-CC651E602DB5}"/>
                </a:ext>
              </a:extLst>
            </p:cNvPr>
            <p:cNvSpPr/>
            <p:nvPr/>
          </p:nvSpPr>
          <p:spPr>
            <a:xfrm>
              <a:off x="874658" y="2914408"/>
              <a:ext cx="20081" cy="93902"/>
            </a:xfrm>
            <a:custGeom>
              <a:avLst/>
              <a:gdLst/>
              <a:ahLst/>
              <a:cxnLst/>
              <a:rect l="l" t="t" r="r" b="b"/>
              <a:pathLst>
                <a:path w="766" h="3582" extrusionOk="0">
                  <a:moveTo>
                    <a:pt x="265" y="0"/>
                  </a:moveTo>
                  <a:cubicBezTo>
                    <a:pt x="117" y="0"/>
                    <a:pt x="0" y="125"/>
                    <a:pt x="0" y="276"/>
                  </a:cubicBezTo>
                  <a:lnTo>
                    <a:pt x="0" y="3293"/>
                  </a:lnTo>
                  <a:cubicBezTo>
                    <a:pt x="0" y="3451"/>
                    <a:pt x="130" y="3581"/>
                    <a:pt x="289" y="3581"/>
                  </a:cubicBezTo>
                  <a:lnTo>
                    <a:pt x="765" y="3581"/>
                  </a:lnTo>
                  <a:lnTo>
                    <a:pt x="765" y="1"/>
                  </a:lnTo>
                  <a:lnTo>
                    <a:pt x="289" y="1"/>
                  </a:lnTo>
                  <a:cubicBezTo>
                    <a:pt x="281" y="1"/>
                    <a:pt x="273" y="0"/>
                    <a:pt x="265" y="0"/>
                  </a:cubicBezTo>
                  <a:close/>
                </a:path>
              </a:pathLst>
            </a:custGeom>
            <a:solidFill>
              <a:srgbClr val="D6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8809;p82">
              <a:extLst>
                <a:ext uri="{FF2B5EF4-FFF2-40B4-BE49-F238E27FC236}">
                  <a16:creationId xmlns:a16="http://schemas.microsoft.com/office/drawing/2014/main" id="{76DDCE00-0EB3-41A0-AF41-118A7CB9C076}"/>
                </a:ext>
              </a:extLst>
            </p:cNvPr>
            <p:cNvSpPr/>
            <p:nvPr/>
          </p:nvSpPr>
          <p:spPr>
            <a:xfrm>
              <a:off x="1171333" y="2945079"/>
              <a:ext cx="34080" cy="34079"/>
            </a:xfrm>
            <a:custGeom>
              <a:avLst/>
              <a:gdLst/>
              <a:ahLst/>
              <a:cxnLst/>
              <a:rect l="l" t="t" r="r" b="b"/>
              <a:pathLst>
                <a:path w="1300" h="1300" extrusionOk="0">
                  <a:moveTo>
                    <a:pt x="650" y="1"/>
                  </a:moveTo>
                  <a:cubicBezTo>
                    <a:pt x="290" y="1"/>
                    <a:pt x="1" y="289"/>
                    <a:pt x="1" y="650"/>
                  </a:cubicBezTo>
                  <a:cubicBezTo>
                    <a:pt x="1" y="1011"/>
                    <a:pt x="290" y="1300"/>
                    <a:pt x="650" y="1300"/>
                  </a:cubicBezTo>
                  <a:cubicBezTo>
                    <a:pt x="1011" y="1300"/>
                    <a:pt x="1300" y="1011"/>
                    <a:pt x="1300" y="650"/>
                  </a:cubicBezTo>
                  <a:cubicBezTo>
                    <a:pt x="1300" y="289"/>
                    <a:pt x="1011" y="1"/>
                    <a:pt x="650" y="1"/>
                  </a:cubicBez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8810;p82">
              <a:extLst>
                <a:ext uri="{FF2B5EF4-FFF2-40B4-BE49-F238E27FC236}">
                  <a16:creationId xmlns:a16="http://schemas.microsoft.com/office/drawing/2014/main" id="{9EBFB6AA-9931-49FC-BC9B-9FF60EEA33D9}"/>
                </a:ext>
              </a:extLst>
            </p:cNvPr>
            <p:cNvSpPr/>
            <p:nvPr/>
          </p:nvSpPr>
          <p:spPr>
            <a:xfrm>
              <a:off x="1113451" y="2945079"/>
              <a:ext cx="34080" cy="34079"/>
            </a:xfrm>
            <a:custGeom>
              <a:avLst/>
              <a:gdLst/>
              <a:ahLst/>
              <a:cxnLst/>
              <a:rect l="l" t="t" r="r" b="b"/>
              <a:pathLst>
                <a:path w="1300" h="1300" extrusionOk="0">
                  <a:moveTo>
                    <a:pt x="650" y="1"/>
                  </a:moveTo>
                  <a:cubicBezTo>
                    <a:pt x="289" y="1"/>
                    <a:pt x="0" y="289"/>
                    <a:pt x="0" y="650"/>
                  </a:cubicBezTo>
                  <a:cubicBezTo>
                    <a:pt x="0" y="1011"/>
                    <a:pt x="289" y="1300"/>
                    <a:pt x="650" y="1300"/>
                  </a:cubicBezTo>
                  <a:cubicBezTo>
                    <a:pt x="1011" y="1300"/>
                    <a:pt x="1299" y="1011"/>
                    <a:pt x="1299" y="650"/>
                  </a:cubicBezTo>
                  <a:cubicBezTo>
                    <a:pt x="1299" y="289"/>
                    <a:pt x="1011" y="1"/>
                    <a:pt x="650" y="1"/>
                  </a:cubicBez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8811;p82">
              <a:extLst>
                <a:ext uri="{FF2B5EF4-FFF2-40B4-BE49-F238E27FC236}">
                  <a16:creationId xmlns:a16="http://schemas.microsoft.com/office/drawing/2014/main" id="{0AA81774-DC04-47AD-8C75-547B53135912}"/>
                </a:ext>
              </a:extLst>
            </p:cNvPr>
            <p:cNvSpPr/>
            <p:nvPr/>
          </p:nvSpPr>
          <p:spPr>
            <a:xfrm>
              <a:off x="898488" y="2956824"/>
              <a:ext cx="197582" cy="10617"/>
            </a:xfrm>
            <a:custGeom>
              <a:avLst/>
              <a:gdLst/>
              <a:ahLst/>
              <a:cxnLst/>
              <a:rect l="l" t="t" r="r" b="b"/>
              <a:pathLst>
                <a:path w="7537" h="405" extrusionOk="0">
                  <a:moveTo>
                    <a:pt x="275" y="0"/>
                  </a:moveTo>
                  <a:cubicBezTo>
                    <a:pt x="5" y="0"/>
                    <a:pt x="1" y="405"/>
                    <a:pt x="261" y="405"/>
                  </a:cubicBezTo>
                  <a:cubicBezTo>
                    <a:pt x="266" y="405"/>
                    <a:pt x="270" y="405"/>
                    <a:pt x="275" y="404"/>
                  </a:cubicBezTo>
                  <a:lnTo>
                    <a:pt x="7262" y="404"/>
                  </a:lnTo>
                  <a:cubicBezTo>
                    <a:pt x="7536" y="404"/>
                    <a:pt x="7536" y="0"/>
                    <a:pt x="7262" y="0"/>
                  </a:cubicBezTo>
                  <a:close/>
                </a:path>
              </a:pathLst>
            </a:custGeom>
            <a:solidFill>
              <a:srgbClr val="6D81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812;p82">
              <a:extLst>
                <a:ext uri="{FF2B5EF4-FFF2-40B4-BE49-F238E27FC236}">
                  <a16:creationId xmlns:a16="http://schemas.microsoft.com/office/drawing/2014/main" id="{4308911B-174C-4125-ADAE-249CE5A6FD84}"/>
                </a:ext>
              </a:extLst>
            </p:cNvPr>
            <p:cNvSpPr/>
            <p:nvPr/>
          </p:nvSpPr>
          <p:spPr>
            <a:xfrm>
              <a:off x="874658" y="3035154"/>
              <a:ext cx="356891" cy="94243"/>
            </a:xfrm>
            <a:custGeom>
              <a:avLst/>
              <a:gdLst/>
              <a:ahLst/>
              <a:cxnLst/>
              <a:rect l="l" t="t" r="r" b="b"/>
              <a:pathLst>
                <a:path w="13614" h="3595" extrusionOk="0">
                  <a:moveTo>
                    <a:pt x="289" y="0"/>
                  </a:moveTo>
                  <a:cubicBezTo>
                    <a:pt x="130" y="0"/>
                    <a:pt x="0" y="130"/>
                    <a:pt x="0" y="289"/>
                  </a:cubicBezTo>
                  <a:lnTo>
                    <a:pt x="0" y="3306"/>
                  </a:lnTo>
                  <a:cubicBezTo>
                    <a:pt x="0" y="3465"/>
                    <a:pt x="130" y="3595"/>
                    <a:pt x="289" y="3595"/>
                  </a:cubicBezTo>
                  <a:lnTo>
                    <a:pt x="13339" y="3595"/>
                  </a:lnTo>
                  <a:cubicBezTo>
                    <a:pt x="13498" y="3595"/>
                    <a:pt x="13613" y="3465"/>
                    <a:pt x="13613" y="3306"/>
                  </a:cubicBezTo>
                  <a:lnTo>
                    <a:pt x="13613" y="289"/>
                  </a:lnTo>
                  <a:cubicBezTo>
                    <a:pt x="13613" y="130"/>
                    <a:pt x="13498" y="0"/>
                    <a:pt x="13339" y="0"/>
                  </a:cubicBezTo>
                  <a:close/>
                </a:path>
              </a:pathLst>
            </a:custGeom>
            <a:solidFill>
              <a:schemeClr val="tx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813;p82">
              <a:extLst>
                <a:ext uri="{FF2B5EF4-FFF2-40B4-BE49-F238E27FC236}">
                  <a16:creationId xmlns:a16="http://schemas.microsoft.com/office/drawing/2014/main" id="{DEB11053-8833-4E3E-933D-19DEA83C0296}"/>
                </a:ext>
              </a:extLst>
            </p:cNvPr>
            <p:cNvSpPr/>
            <p:nvPr/>
          </p:nvSpPr>
          <p:spPr>
            <a:xfrm>
              <a:off x="1211442" y="3035154"/>
              <a:ext cx="20107" cy="94243"/>
            </a:xfrm>
            <a:custGeom>
              <a:avLst/>
              <a:gdLst/>
              <a:ahLst/>
              <a:cxnLst/>
              <a:rect l="l" t="t" r="r" b="b"/>
              <a:pathLst>
                <a:path w="767" h="3595" extrusionOk="0">
                  <a:moveTo>
                    <a:pt x="1" y="0"/>
                  </a:moveTo>
                  <a:lnTo>
                    <a:pt x="1" y="3595"/>
                  </a:lnTo>
                  <a:lnTo>
                    <a:pt x="492" y="3595"/>
                  </a:lnTo>
                  <a:cubicBezTo>
                    <a:pt x="651" y="3595"/>
                    <a:pt x="766" y="3465"/>
                    <a:pt x="766" y="3306"/>
                  </a:cubicBezTo>
                  <a:lnTo>
                    <a:pt x="766" y="289"/>
                  </a:lnTo>
                  <a:cubicBezTo>
                    <a:pt x="766" y="130"/>
                    <a:pt x="651" y="0"/>
                    <a:pt x="492" y="0"/>
                  </a:cubicBezTo>
                  <a:close/>
                </a:path>
              </a:pathLst>
            </a:custGeom>
            <a:solidFill>
              <a:srgbClr val="D6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814;p82">
              <a:extLst>
                <a:ext uri="{FF2B5EF4-FFF2-40B4-BE49-F238E27FC236}">
                  <a16:creationId xmlns:a16="http://schemas.microsoft.com/office/drawing/2014/main" id="{1B7F7A0D-E52A-439C-AE66-09EE368258CC}"/>
                </a:ext>
              </a:extLst>
            </p:cNvPr>
            <p:cNvSpPr/>
            <p:nvPr/>
          </p:nvSpPr>
          <p:spPr>
            <a:xfrm>
              <a:off x="874658" y="3035154"/>
              <a:ext cx="20081" cy="94243"/>
            </a:xfrm>
            <a:custGeom>
              <a:avLst/>
              <a:gdLst/>
              <a:ahLst/>
              <a:cxnLst/>
              <a:rect l="l" t="t" r="r" b="b"/>
              <a:pathLst>
                <a:path w="766" h="3595" extrusionOk="0">
                  <a:moveTo>
                    <a:pt x="289" y="0"/>
                  </a:moveTo>
                  <a:cubicBezTo>
                    <a:pt x="130" y="0"/>
                    <a:pt x="0" y="130"/>
                    <a:pt x="0" y="289"/>
                  </a:cubicBezTo>
                  <a:lnTo>
                    <a:pt x="0" y="3306"/>
                  </a:lnTo>
                  <a:cubicBezTo>
                    <a:pt x="0" y="3465"/>
                    <a:pt x="130" y="3595"/>
                    <a:pt x="289" y="3595"/>
                  </a:cubicBezTo>
                  <a:lnTo>
                    <a:pt x="765" y="3595"/>
                  </a:lnTo>
                  <a:lnTo>
                    <a:pt x="765" y="0"/>
                  </a:lnTo>
                  <a:close/>
                </a:path>
              </a:pathLst>
            </a:custGeom>
            <a:solidFill>
              <a:srgbClr val="D6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815;p82">
              <a:extLst>
                <a:ext uri="{FF2B5EF4-FFF2-40B4-BE49-F238E27FC236}">
                  <a16:creationId xmlns:a16="http://schemas.microsoft.com/office/drawing/2014/main" id="{E6ABEEAA-A339-47D2-BB27-5D2F17158208}"/>
                </a:ext>
              </a:extLst>
            </p:cNvPr>
            <p:cNvSpPr/>
            <p:nvPr/>
          </p:nvSpPr>
          <p:spPr>
            <a:xfrm>
              <a:off x="1171333" y="3066167"/>
              <a:ext cx="34080" cy="34106"/>
            </a:xfrm>
            <a:custGeom>
              <a:avLst/>
              <a:gdLst/>
              <a:ahLst/>
              <a:cxnLst/>
              <a:rect l="l" t="t" r="r" b="b"/>
              <a:pathLst>
                <a:path w="1300" h="1301" extrusionOk="0">
                  <a:moveTo>
                    <a:pt x="650" y="1"/>
                  </a:moveTo>
                  <a:cubicBezTo>
                    <a:pt x="290" y="1"/>
                    <a:pt x="1" y="290"/>
                    <a:pt x="1" y="651"/>
                  </a:cubicBezTo>
                  <a:cubicBezTo>
                    <a:pt x="1" y="1011"/>
                    <a:pt x="290" y="1300"/>
                    <a:pt x="650" y="1300"/>
                  </a:cubicBezTo>
                  <a:cubicBezTo>
                    <a:pt x="1011" y="1300"/>
                    <a:pt x="1300" y="1011"/>
                    <a:pt x="1300" y="651"/>
                  </a:cubicBezTo>
                  <a:cubicBezTo>
                    <a:pt x="1300" y="290"/>
                    <a:pt x="1011" y="1"/>
                    <a:pt x="650" y="1"/>
                  </a:cubicBez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816;p82">
              <a:extLst>
                <a:ext uri="{FF2B5EF4-FFF2-40B4-BE49-F238E27FC236}">
                  <a16:creationId xmlns:a16="http://schemas.microsoft.com/office/drawing/2014/main" id="{9F89C90D-9253-4ACC-8E2D-2B9ECA12EB85}"/>
                </a:ext>
              </a:extLst>
            </p:cNvPr>
            <p:cNvSpPr/>
            <p:nvPr/>
          </p:nvSpPr>
          <p:spPr>
            <a:xfrm>
              <a:off x="1113451" y="3066167"/>
              <a:ext cx="34080" cy="34106"/>
            </a:xfrm>
            <a:custGeom>
              <a:avLst/>
              <a:gdLst/>
              <a:ahLst/>
              <a:cxnLst/>
              <a:rect l="l" t="t" r="r" b="b"/>
              <a:pathLst>
                <a:path w="1300" h="1301" extrusionOk="0">
                  <a:moveTo>
                    <a:pt x="650" y="1"/>
                  </a:moveTo>
                  <a:cubicBezTo>
                    <a:pt x="289" y="1"/>
                    <a:pt x="0" y="290"/>
                    <a:pt x="0" y="651"/>
                  </a:cubicBezTo>
                  <a:cubicBezTo>
                    <a:pt x="0" y="1011"/>
                    <a:pt x="289" y="1300"/>
                    <a:pt x="650" y="1300"/>
                  </a:cubicBezTo>
                  <a:cubicBezTo>
                    <a:pt x="1011" y="1300"/>
                    <a:pt x="1299" y="1011"/>
                    <a:pt x="1299" y="651"/>
                  </a:cubicBezTo>
                  <a:cubicBezTo>
                    <a:pt x="1299" y="290"/>
                    <a:pt x="1011" y="1"/>
                    <a:pt x="650" y="1"/>
                  </a:cubicBez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817;p82">
              <a:extLst>
                <a:ext uri="{FF2B5EF4-FFF2-40B4-BE49-F238E27FC236}">
                  <a16:creationId xmlns:a16="http://schemas.microsoft.com/office/drawing/2014/main" id="{786656A2-0EA4-42F6-BE4D-BA5BA23A06BC}"/>
                </a:ext>
              </a:extLst>
            </p:cNvPr>
            <p:cNvSpPr/>
            <p:nvPr/>
          </p:nvSpPr>
          <p:spPr>
            <a:xfrm>
              <a:off x="898488" y="3077544"/>
              <a:ext cx="197582" cy="10984"/>
            </a:xfrm>
            <a:custGeom>
              <a:avLst/>
              <a:gdLst/>
              <a:ahLst/>
              <a:cxnLst/>
              <a:rect l="l" t="t" r="r" b="b"/>
              <a:pathLst>
                <a:path w="7537" h="419" extrusionOk="0">
                  <a:moveTo>
                    <a:pt x="275" y="0"/>
                  </a:moveTo>
                  <a:cubicBezTo>
                    <a:pt x="1" y="0"/>
                    <a:pt x="1" y="419"/>
                    <a:pt x="275" y="419"/>
                  </a:cubicBezTo>
                  <a:lnTo>
                    <a:pt x="7262" y="419"/>
                  </a:lnTo>
                  <a:cubicBezTo>
                    <a:pt x="7536" y="419"/>
                    <a:pt x="7536" y="0"/>
                    <a:pt x="7262" y="0"/>
                  </a:cubicBez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818;p82">
              <a:extLst>
                <a:ext uri="{FF2B5EF4-FFF2-40B4-BE49-F238E27FC236}">
                  <a16:creationId xmlns:a16="http://schemas.microsoft.com/office/drawing/2014/main" id="{50E4B12C-5429-488C-9366-79D8F5CE4F02}"/>
                </a:ext>
              </a:extLst>
            </p:cNvPr>
            <p:cNvSpPr/>
            <p:nvPr/>
          </p:nvSpPr>
          <p:spPr>
            <a:xfrm>
              <a:off x="874658" y="3155874"/>
              <a:ext cx="356891" cy="94243"/>
            </a:xfrm>
            <a:custGeom>
              <a:avLst/>
              <a:gdLst/>
              <a:ahLst/>
              <a:cxnLst/>
              <a:rect l="l" t="t" r="r" b="b"/>
              <a:pathLst>
                <a:path w="13614" h="3595" extrusionOk="0">
                  <a:moveTo>
                    <a:pt x="289" y="0"/>
                  </a:moveTo>
                  <a:cubicBezTo>
                    <a:pt x="130" y="0"/>
                    <a:pt x="0" y="130"/>
                    <a:pt x="0" y="289"/>
                  </a:cubicBezTo>
                  <a:lnTo>
                    <a:pt x="0" y="3306"/>
                  </a:lnTo>
                  <a:cubicBezTo>
                    <a:pt x="0" y="3465"/>
                    <a:pt x="130" y="3595"/>
                    <a:pt x="289" y="3595"/>
                  </a:cubicBezTo>
                  <a:lnTo>
                    <a:pt x="13339" y="3595"/>
                  </a:lnTo>
                  <a:cubicBezTo>
                    <a:pt x="13498" y="3595"/>
                    <a:pt x="13613" y="3465"/>
                    <a:pt x="13613" y="3306"/>
                  </a:cubicBezTo>
                  <a:lnTo>
                    <a:pt x="13613" y="289"/>
                  </a:lnTo>
                  <a:cubicBezTo>
                    <a:pt x="13613" y="130"/>
                    <a:pt x="13498" y="0"/>
                    <a:pt x="13339" y="0"/>
                  </a:cubicBezTo>
                  <a:close/>
                </a:path>
              </a:pathLst>
            </a:custGeom>
            <a:solidFill>
              <a:srgbClr val="8B9D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819;p82">
              <a:extLst>
                <a:ext uri="{FF2B5EF4-FFF2-40B4-BE49-F238E27FC236}">
                  <a16:creationId xmlns:a16="http://schemas.microsoft.com/office/drawing/2014/main" id="{A021C1A3-7855-4383-8157-421290D1E876}"/>
                </a:ext>
              </a:extLst>
            </p:cNvPr>
            <p:cNvSpPr/>
            <p:nvPr/>
          </p:nvSpPr>
          <p:spPr>
            <a:xfrm>
              <a:off x="1211442" y="3155874"/>
              <a:ext cx="20107" cy="94243"/>
            </a:xfrm>
            <a:custGeom>
              <a:avLst/>
              <a:gdLst/>
              <a:ahLst/>
              <a:cxnLst/>
              <a:rect l="l" t="t" r="r" b="b"/>
              <a:pathLst>
                <a:path w="767" h="3595" extrusionOk="0">
                  <a:moveTo>
                    <a:pt x="1" y="0"/>
                  </a:moveTo>
                  <a:lnTo>
                    <a:pt x="1" y="3595"/>
                  </a:lnTo>
                  <a:lnTo>
                    <a:pt x="492" y="3595"/>
                  </a:lnTo>
                  <a:cubicBezTo>
                    <a:pt x="651" y="3595"/>
                    <a:pt x="766" y="3465"/>
                    <a:pt x="766" y="3306"/>
                  </a:cubicBezTo>
                  <a:lnTo>
                    <a:pt x="766" y="289"/>
                  </a:lnTo>
                  <a:cubicBezTo>
                    <a:pt x="766" y="130"/>
                    <a:pt x="651" y="0"/>
                    <a:pt x="492" y="0"/>
                  </a:cubicBezTo>
                  <a:close/>
                </a:path>
              </a:pathLst>
            </a:custGeom>
            <a:solidFill>
              <a:srgbClr val="D6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20;p82">
              <a:extLst>
                <a:ext uri="{FF2B5EF4-FFF2-40B4-BE49-F238E27FC236}">
                  <a16:creationId xmlns:a16="http://schemas.microsoft.com/office/drawing/2014/main" id="{425935A5-88BD-4FA9-9B2B-F58DE301430B}"/>
                </a:ext>
              </a:extLst>
            </p:cNvPr>
            <p:cNvSpPr/>
            <p:nvPr/>
          </p:nvSpPr>
          <p:spPr>
            <a:xfrm>
              <a:off x="874658" y="3155874"/>
              <a:ext cx="20081" cy="94243"/>
            </a:xfrm>
            <a:custGeom>
              <a:avLst/>
              <a:gdLst/>
              <a:ahLst/>
              <a:cxnLst/>
              <a:rect l="l" t="t" r="r" b="b"/>
              <a:pathLst>
                <a:path w="766" h="3595" extrusionOk="0">
                  <a:moveTo>
                    <a:pt x="289" y="0"/>
                  </a:moveTo>
                  <a:cubicBezTo>
                    <a:pt x="130" y="0"/>
                    <a:pt x="0" y="130"/>
                    <a:pt x="0" y="289"/>
                  </a:cubicBezTo>
                  <a:lnTo>
                    <a:pt x="0" y="3306"/>
                  </a:lnTo>
                  <a:cubicBezTo>
                    <a:pt x="0" y="3465"/>
                    <a:pt x="130" y="3595"/>
                    <a:pt x="289" y="3595"/>
                  </a:cubicBezTo>
                  <a:lnTo>
                    <a:pt x="765" y="3595"/>
                  </a:lnTo>
                  <a:lnTo>
                    <a:pt x="765" y="0"/>
                  </a:lnTo>
                  <a:close/>
                </a:path>
              </a:pathLst>
            </a:custGeom>
            <a:solidFill>
              <a:srgbClr val="D6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821;p82">
              <a:extLst>
                <a:ext uri="{FF2B5EF4-FFF2-40B4-BE49-F238E27FC236}">
                  <a16:creationId xmlns:a16="http://schemas.microsoft.com/office/drawing/2014/main" id="{68F5E7EE-F909-4769-8BE0-73AB48BC67A1}"/>
                </a:ext>
              </a:extLst>
            </p:cNvPr>
            <p:cNvSpPr/>
            <p:nvPr/>
          </p:nvSpPr>
          <p:spPr>
            <a:xfrm>
              <a:off x="1171333" y="3186887"/>
              <a:ext cx="34080" cy="34106"/>
            </a:xfrm>
            <a:custGeom>
              <a:avLst/>
              <a:gdLst/>
              <a:ahLst/>
              <a:cxnLst/>
              <a:rect l="l" t="t" r="r" b="b"/>
              <a:pathLst>
                <a:path w="1300" h="1301" extrusionOk="0">
                  <a:moveTo>
                    <a:pt x="650" y="1"/>
                  </a:moveTo>
                  <a:cubicBezTo>
                    <a:pt x="290" y="1"/>
                    <a:pt x="1" y="290"/>
                    <a:pt x="1" y="650"/>
                  </a:cubicBezTo>
                  <a:cubicBezTo>
                    <a:pt x="1" y="1011"/>
                    <a:pt x="290" y="1300"/>
                    <a:pt x="650" y="1300"/>
                  </a:cubicBezTo>
                  <a:cubicBezTo>
                    <a:pt x="1011" y="1300"/>
                    <a:pt x="1300" y="1011"/>
                    <a:pt x="1300" y="650"/>
                  </a:cubicBezTo>
                  <a:cubicBezTo>
                    <a:pt x="1300" y="290"/>
                    <a:pt x="1011" y="1"/>
                    <a:pt x="650" y="1"/>
                  </a:cubicBez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8822;p82">
              <a:extLst>
                <a:ext uri="{FF2B5EF4-FFF2-40B4-BE49-F238E27FC236}">
                  <a16:creationId xmlns:a16="http://schemas.microsoft.com/office/drawing/2014/main" id="{21DBC808-74DF-4C9B-ACB3-2FF5320CCEC9}"/>
                </a:ext>
              </a:extLst>
            </p:cNvPr>
            <p:cNvSpPr/>
            <p:nvPr/>
          </p:nvSpPr>
          <p:spPr>
            <a:xfrm>
              <a:off x="1113451" y="3186887"/>
              <a:ext cx="34080" cy="34106"/>
            </a:xfrm>
            <a:custGeom>
              <a:avLst/>
              <a:gdLst/>
              <a:ahLst/>
              <a:cxnLst/>
              <a:rect l="l" t="t" r="r" b="b"/>
              <a:pathLst>
                <a:path w="1300" h="1301" extrusionOk="0">
                  <a:moveTo>
                    <a:pt x="650" y="1"/>
                  </a:moveTo>
                  <a:cubicBezTo>
                    <a:pt x="289" y="1"/>
                    <a:pt x="0" y="290"/>
                    <a:pt x="0" y="650"/>
                  </a:cubicBezTo>
                  <a:cubicBezTo>
                    <a:pt x="0" y="1011"/>
                    <a:pt x="289" y="1300"/>
                    <a:pt x="650" y="1300"/>
                  </a:cubicBezTo>
                  <a:cubicBezTo>
                    <a:pt x="1011" y="1300"/>
                    <a:pt x="1299" y="1011"/>
                    <a:pt x="1299" y="650"/>
                  </a:cubicBezTo>
                  <a:cubicBezTo>
                    <a:pt x="1299" y="290"/>
                    <a:pt x="1011" y="1"/>
                    <a:pt x="650" y="1"/>
                  </a:cubicBez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8823;p82">
              <a:extLst>
                <a:ext uri="{FF2B5EF4-FFF2-40B4-BE49-F238E27FC236}">
                  <a16:creationId xmlns:a16="http://schemas.microsoft.com/office/drawing/2014/main" id="{D29D79D5-B31A-4C6B-B024-5E8D338C0959}"/>
                </a:ext>
              </a:extLst>
            </p:cNvPr>
            <p:cNvSpPr/>
            <p:nvPr/>
          </p:nvSpPr>
          <p:spPr>
            <a:xfrm>
              <a:off x="898488" y="3198631"/>
              <a:ext cx="197582" cy="10617"/>
            </a:xfrm>
            <a:custGeom>
              <a:avLst/>
              <a:gdLst/>
              <a:ahLst/>
              <a:cxnLst/>
              <a:rect l="l" t="t" r="r" b="b"/>
              <a:pathLst>
                <a:path w="7537" h="405" extrusionOk="0">
                  <a:moveTo>
                    <a:pt x="275" y="0"/>
                  </a:moveTo>
                  <a:cubicBezTo>
                    <a:pt x="1" y="0"/>
                    <a:pt x="1" y="405"/>
                    <a:pt x="275" y="405"/>
                  </a:cubicBezTo>
                  <a:lnTo>
                    <a:pt x="7262" y="405"/>
                  </a:lnTo>
                  <a:cubicBezTo>
                    <a:pt x="7536" y="405"/>
                    <a:pt x="7536" y="0"/>
                    <a:pt x="7262" y="0"/>
                  </a:cubicBezTo>
                  <a:close/>
                </a:path>
              </a:pathLst>
            </a:custGeom>
            <a:solidFill>
              <a:srgbClr val="6D81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8824;p82">
              <a:extLst>
                <a:ext uri="{FF2B5EF4-FFF2-40B4-BE49-F238E27FC236}">
                  <a16:creationId xmlns:a16="http://schemas.microsoft.com/office/drawing/2014/main" id="{8D600C24-9C61-4835-8A7A-0EB807FF3C94}"/>
                </a:ext>
              </a:extLst>
            </p:cNvPr>
            <p:cNvSpPr/>
            <p:nvPr/>
          </p:nvSpPr>
          <p:spPr>
            <a:xfrm>
              <a:off x="898488" y="3094924"/>
              <a:ext cx="30305" cy="10643"/>
            </a:xfrm>
            <a:custGeom>
              <a:avLst/>
              <a:gdLst/>
              <a:ahLst/>
              <a:cxnLst/>
              <a:rect l="l" t="t" r="r" b="b"/>
              <a:pathLst>
                <a:path w="1156" h="406" extrusionOk="0">
                  <a:moveTo>
                    <a:pt x="261" y="1"/>
                  </a:moveTo>
                  <a:cubicBezTo>
                    <a:pt x="1" y="1"/>
                    <a:pt x="5" y="405"/>
                    <a:pt x="275" y="405"/>
                  </a:cubicBezTo>
                  <a:lnTo>
                    <a:pt x="881" y="405"/>
                  </a:lnTo>
                  <a:cubicBezTo>
                    <a:pt x="1156" y="405"/>
                    <a:pt x="1156" y="1"/>
                    <a:pt x="881" y="1"/>
                  </a:cubicBezTo>
                  <a:lnTo>
                    <a:pt x="275" y="1"/>
                  </a:lnTo>
                  <a:cubicBezTo>
                    <a:pt x="270" y="1"/>
                    <a:pt x="266" y="1"/>
                    <a:pt x="261" y="1"/>
                  </a:cubicBez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39FC83D-E426-4632-BA16-F080969A3637}"/>
              </a:ext>
            </a:extLst>
          </p:cNvPr>
          <p:cNvSpPr>
            <a:spLocks noGrp="1"/>
          </p:cNvSpPr>
          <p:nvPr>
            <p:ph type="title" idx="8"/>
          </p:nvPr>
        </p:nvSpPr>
        <p:spPr>
          <a:xfrm>
            <a:off x="720000" y="373800"/>
            <a:ext cx="7704000" cy="478200"/>
          </a:xfrm>
        </p:spPr>
        <p:txBody>
          <a:bodyPr/>
          <a:lstStyle/>
          <a:p>
            <a:r>
              <a:rPr lang="en-US" dirty="0"/>
              <a:t>Why Linked List ? </a:t>
            </a:r>
            <a:endParaRPr lang="en-IN" dirty="0"/>
          </a:p>
        </p:txBody>
      </p:sp>
      <p:sp>
        <p:nvSpPr>
          <p:cNvPr id="11" name="TextBox 10">
            <a:extLst>
              <a:ext uri="{FF2B5EF4-FFF2-40B4-BE49-F238E27FC236}">
                <a16:creationId xmlns:a16="http://schemas.microsoft.com/office/drawing/2014/main" id="{88C48860-627D-42E5-B001-47827F2172A1}"/>
              </a:ext>
            </a:extLst>
          </p:cNvPr>
          <p:cNvSpPr txBox="1"/>
          <p:nvPr/>
        </p:nvSpPr>
        <p:spPr>
          <a:xfrm>
            <a:off x="1260000" y="937882"/>
            <a:ext cx="6235200" cy="3831818"/>
          </a:xfrm>
          <a:prstGeom prst="rect">
            <a:avLst/>
          </a:prstGeom>
          <a:noFill/>
        </p:spPr>
        <p:txBody>
          <a:bodyPr wrap="square" rtlCol="0">
            <a:spAutoFit/>
          </a:bodyPr>
          <a:lstStyle/>
          <a:p>
            <a:pPr algn="l"/>
            <a:r>
              <a:rPr lang="en-US" sz="1350" b="1" i="0" dirty="0">
                <a:solidFill>
                  <a:srgbClr val="ECECEC"/>
                </a:solidFill>
                <a:effectLst/>
                <a:latin typeface="Assistant" pitchFamily="2" charset="-79"/>
                <a:cs typeface="Assistant" pitchFamily="2" charset="-79"/>
              </a:rPr>
              <a:t>Efficient Insertions and Deletions:</a:t>
            </a:r>
            <a:r>
              <a:rPr lang="en-US" sz="1350" b="0" i="0" dirty="0">
                <a:solidFill>
                  <a:srgbClr val="ECECEC"/>
                </a:solidFill>
                <a:effectLst/>
                <a:latin typeface="Assistant" pitchFamily="2" charset="-79"/>
                <a:cs typeface="Assistant" pitchFamily="2" charset="-79"/>
              </a:rPr>
              <a:t> Linked lists excel at insertions and deletions, especially in the middle of the list. Unlike arrays, which may require shifting elements to accommodate insertions or deletions, linked lists only require updating pointers, resulting in more efficient operations.</a:t>
            </a:r>
          </a:p>
          <a:p>
            <a:pPr algn="l">
              <a:buFont typeface="+mj-lt"/>
              <a:buAutoNum type="arabicPeriod"/>
            </a:pPr>
            <a:endParaRPr lang="en-US" sz="1350" b="0" i="0" dirty="0">
              <a:solidFill>
                <a:srgbClr val="ECECEC"/>
              </a:solidFill>
              <a:effectLst/>
              <a:latin typeface="Assistant" pitchFamily="2" charset="-79"/>
              <a:cs typeface="Assistant" pitchFamily="2" charset="-79"/>
            </a:endParaRPr>
          </a:p>
          <a:p>
            <a:pPr algn="l"/>
            <a:r>
              <a:rPr lang="en-US" sz="1350" b="1" i="0" dirty="0">
                <a:solidFill>
                  <a:srgbClr val="ECECEC"/>
                </a:solidFill>
                <a:effectLst/>
                <a:latin typeface="Assistant" pitchFamily="2" charset="-79"/>
                <a:cs typeface="Assistant" pitchFamily="2" charset="-79"/>
              </a:rPr>
              <a:t>No Wasted Memory:</a:t>
            </a:r>
            <a:r>
              <a:rPr lang="en-US" sz="1350" b="0" i="0" dirty="0">
                <a:solidFill>
                  <a:srgbClr val="ECECEC"/>
                </a:solidFill>
                <a:effectLst/>
                <a:latin typeface="Assistant" pitchFamily="2" charset="-79"/>
                <a:cs typeface="Assistant" pitchFamily="2" charset="-79"/>
              </a:rPr>
              <a:t> Linked lists only use as much memory as necessary for storing elements, whereas arrays may waste memory if they are allocated with a larger size than needed.</a:t>
            </a:r>
          </a:p>
          <a:p>
            <a:pPr algn="l">
              <a:buFont typeface="+mj-lt"/>
              <a:buAutoNum type="arabicPeriod"/>
            </a:pPr>
            <a:endParaRPr lang="en-US" sz="1350" b="0" i="0" dirty="0">
              <a:solidFill>
                <a:srgbClr val="ECECEC"/>
              </a:solidFill>
              <a:effectLst/>
              <a:latin typeface="Assistant" pitchFamily="2" charset="-79"/>
              <a:cs typeface="Assistant" pitchFamily="2" charset="-79"/>
            </a:endParaRPr>
          </a:p>
          <a:p>
            <a:pPr algn="l"/>
            <a:r>
              <a:rPr lang="en-US" sz="1350" b="1" i="0" dirty="0">
                <a:solidFill>
                  <a:srgbClr val="ECECEC"/>
                </a:solidFill>
                <a:effectLst/>
                <a:latin typeface="Assistant" pitchFamily="2" charset="-79"/>
                <a:cs typeface="Assistant" pitchFamily="2" charset="-79"/>
              </a:rPr>
              <a:t>Easy Expansion:</a:t>
            </a:r>
            <a:r>
              <a:rPr lang="en-US" sz="1350" b="0" i="0" dirty="0">
                <a:solidFill>
                  <a:srgbClr val="ECECEC"/>
                </a:solidFill>
                <a:effectLst/>
                <a:latin typeface="Assistant" pitchFamily="2" charset="-79"/>
                <a:cs typeface="Assistant" pitchFamily="2" charset="-79"/>
              </a:rPr>
              <a:t> Linked lists can easily expand by adding new nodes, whereas arrays may require resizing and copying elements to a larger array, which can be inefficient.</a:t>
            </a:r>
          </a:p>
          <a:p>
            <a:pPr algn="l">
              <a:buFont typeface="+mj-lt"/>
              <a:buAutoNum type="arabicPeriod"/>
            </a:pPr>
            <a:endParaRPr lang="en-US" sz="1350" b="0" i="0" dirty="0">
              <a:solidFill>
                <a:srgbClr val="ECECEC"/>
              </a:solidFill>
              <a:effectLst/>
              <a:latin typeface="Assistant" pitchFamily="2" charset="-79"/>
              <a:cs typeface="Assistant" pitchFamily="2" charset="-79"/>
            </a:endParaRPr>
          </a:p>
          <a:p>
            <a:pPr algn="l"/>
            <a:r>
              <a:rPr lang="en-US" sz="1350" b="1" i="0" dirty="0">
                <a:solidFill>
                  <a:srgbClr val="ECECEC"/>
                </a:solidFill>
                <a:effectLst/>
                <a:latin typeface="Assistant" pitchFamily="2" charset="-79"/>
                <a:cs typeface="Assistant" pitchFamily="2" charset="-79"/>
              </a:rPr>
              <a:t>Support for Variable-Length Data:</a:t>
            </a:r>
            <a:r>
              <a:rPr lang="en-US" sz="1350" b="0" i="0" dirty="0">
                <a:solidFill>
                  <a:srgbClr val="ECECEC"/>
                </a:solidFill>
                <a:effectLst/>
                <a:latin typeface="Assistant" pitchFamily="2" charset="-79"/>
                <a:cs typeface="Assistant" pitchFamily="2" charset="-79"/>
              </a:rPr>
              <a:t> Linked lists can store data of variable lengths efficiently, while arrays require a fixed size for all elements.</a:t>
            </a:r>
          </a:p>
          <a:p>
            <a:pPr algn="l">
              <a:buFont typeface="+mj-lt"/>
              <a:buAutoNum type="arabicPeriod"/>
            </a:pPr>
            <a:endParaRPr lang="en-US" sz="1350" b="0" i="0" dirty="0">
              <a:solidFill>
                <a:srgbClr val="ECECEC"/>
              </a:solidFill>
              <a:effectLst/>
              <a:latin typeface="Assistant" pitchFamily="2" charset="-79"/>
              <a:cs typeface="Assistant" pitchFamily="2" charset="-79"/>
            </a:endParaRPr>
          </a:p>
          <a:p>
            <a:pPr algn="l"/>
            <a:r>
              <a:rPr lang="en-US" sz="1350" b="1" i="0" dirty="0">
                <a:solidFill>
                  <a:srgbClr val="ECECEC"/>
                </a:solidFill>
                <a:effectLst/>
                <a:latin typeface="Assistant" pitchFamily="2" charset="-79"/>
                <a:cs typeface="Assistant" pitchFamily="2" charset="-79"/>
              </a:rPr>
              <a:t>Dynamic Data Structures:</a:t>
            </a:r>
            <a:r>
              <a:rPr lang="en-US" sz="1350" b="0" i="0" dirty="0">
                <a:solidFill>
                  <a:srgbClr val="ECECEC"/>
                </a:solidFill>
                <a:effectLst/>
                <a:latin typeface="Assistant" pitchFamily="2" charset="-79"/>
                <a:cs typeface="Assistant" pitchFamily="2" charset="-79"/>
              </a:rPr>
              <a:t> Linked lists are dynamic data structures that can grow or shrink in size during program execution, providing more flexibility in managing data.</a:t>
            </a:r>
          </a:p>
          <a:p>
            <a:endParaRPr lang="en-IN" sz="1350" dirty="0">
              <a:solidFill>
                <a:schemeClr val="tx1"/>
              </a:solidFill>
              <a:latin typeface="Assistant" pitchFamily="2" charset="-79"/>
              <a:cs typeface="Assistant" pitchFamily="2" charset="-79"/>
            </a:endParaRPr>
          </a:p>
        </p:txBody>
      </p:sp>
    </p:spTree>
    <p:extLst>
      <p:ext uri="{BB962C8B-B14F-4D97-AF65-F5344CB8AC3E}">
        <p14:creationId xmlns:p14="http://schemas.microsoft.com/office/powerpoint/2010/main" val="2058420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07"/>
        <p:cNvGrpSpPr/>
        <p:nvPr/>
      </p:nvGrpSpPr>
      <p:grpSpPr>
        <a:xfrm>
          <a:off x="0" y="0"/>
          <a:ext cx="0" cy="0"/>
          <a:chOff x="0" y="0"/>
          <a:chExt cx="0" cy="0"/>
        </a:xfrm>
      </p:grpSpPr>
      <p:sp>
        <p:nvSpPr>
          <p:cNvPr id="2709" name="Google Shape;2709;p47"/>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Performance </a:t>
            </a:r>
            <a:r>
              <a:rPr lang="en" dirty="0">
                <a:solidFill>
                  <a:schemeClr val="tx2"/>
                </a:solidFill>
              </a:rPr>
              <a:t>Test</a:t>
            </a:r>
            <a:endParaRPr dirty="0">
              <a:solidFill>
                <a:schemeClr val="tx2"/>
              </a:solidFill>
            </a:endParaRPr>
          </a:p>
        </p:txBody>
      </p:sp>
      <p:sp>
        <p:nvSpPr>
          <p:cNvPr id="2711" name="Google Shape;2711;p47"/>
          <p:cNvSpPr/>
          <p:nvPr/>
        </p:nvSpPr>
        <p:spPr>
          <a:xfrm>
            <a:off x="655321" y="1419955"/>
            <a:ext cx="3036652" cy="676500"/>
          </a:xfrm>
          <a:prstGeom prst="roundRect">
            <a:avLst>
              <a:gd name="adj"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dirty="0">
                <a:solidFill>
                  <a:schemeClr val="dk2"/>
                </a:solidFill>
                <a:latin typeface="Alfa Slab One"/>
                <a:ea typeface="Alfa Slab One"/>
                <a:cs typeface="Alfa Slab One"/>
                <a:sym typeface="Alfa Slab One"/>
              </a:rPr>
              <a:t>Complexity Analysis</a:t>
            </a:r>
            <a:endParaRPr sz="1900" dirty="0">
              <a:solidFill>
                <a:schemeClr val="dk2"/>
              </a:solidFill>
              <a:latin typeface="Alfa Slab One"/>
              <a:ea typeface="Alfa Slab One"/>
              <a:cs typeface="Alfa Slab One"/>
              <a:sym typeface="Alfa Slab One"/>
            </a:endParaRPr>
          </a:p>
        </p:txBody>
      </p:sp>
      <p:sp>
        <p:nvSpPr>
          <p:cNvPr id="2712" name="Google Shape;2712;p47"/>
          <p:cNvSpPr/>
          <p:nvPr/>
        </p:nvSpPr>
        <p:spPr>
          <a:xfrm>
            <a:off x="2284289" y="2245459"/>
            <a:ext cx="1407684" cy="818394"/>
          </a:xfrm>
          <a:prstGeom prst="roundRect">
            <a:avLst>
              <a:gd name="adj"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endParaRPr>
          </a:p>
        </p:txBody>
      </p:sp>
      <p:sp>
        <p:nvSpPr>
          <p:cNvPr id="2713" name="Google Shape;2713;p47"/>
          <p:cNvSpPr/>
          <p:nvPr/>
        </p:nvSpPr>
        <p:spPr>
          <a:xfrm>
            <a:off x="2292792" y="3212857"/>
            <a:ext cx="1424805" cy="829484"/>
          </a:xfrm>
          <a:prstGeom prst="roundRect">
            <a:avLst>
              <a:gd name="adj"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solidFill>
                <a:schemeClr val="lt1"/>
              </a:solidFill>
            </a:endParaRPr>
          </a:p>
        </p:txBody>
      </p:sp>
      <p:sp>
        <p:nvSpPr>
          <p:cNvPr id="2714" name="Google Shape;2714;p47"/>
          <p:cNvSpPr/>
          <p:nvPr/>
        </p:nvSpPr>
        <p:spPr>
          <a:xfrm>
            <a:off x="660004" y="2252771"/>
            <a:ext cx="1424805" cy="811082"/>
          </a:xfrm>
          <a:prstGeom prst="roundRect">
            <a:avLst>
              <a:gd name="adj"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endParaRPr>
          </a:p>
        </p:txBody>
      </p:sp>
      <p:sp>
        <p:nvSpPr>
          <p:cNvPr id="2715" name="Google Shape;2715;p47"/>
          <p:cNvSpPr/>
          <p:nvPr/>
        </p:nvSpPr>
        <p:spPr>
          <a:xfrm>
            <a:off x="655320" y="3200935"/>
            <a:ext cx="1424805" cy="829485"/>
          </a:xfrm>
          <a:prstGeom prst="roundRect">
            <a:avLst>
              <a:gd name="adj"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endParaRPr>
          </a:p>
        </p:txBody>
      </p:sp>
      <p:sp>
        <p:nvSpPr>
          <p:cNvPr id="2716" name="Google Shape;2716;p47"/>
          <p:cNvSpPr txBox="1"/>
          <p:nvPr/>
        </p:nvSpPr>
        <p:spPr>
          <a:xfrm>
            <a:off x="1220915" y="2726850"/>
            <a:ext cx="762666" cy="380634"/>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dirty="0">
                <a:solidFill>
                  <a:schemeClr val="dk1"/>
                </a:solidFill>
                <a:latin typeface="Alfa Slab One"/>
                <a:ea typeface="Alfa Slab One"/>
                <a:cs typeface="Alfa Slab One"/>
                <a:sym typeface="Alfa Slab One"/>
              </a:rPr>
              <a:t>64 kb</a:t>
            </a:r>
            <a:endParaRPr sz="1800" dirty="0">
              <a:solidFill>
                <a:schemeClr val="dk1"/>
              </a:solidFill>
              <a:latin typeface="Alfa Slab One"/>
              <a:ea typeface="Alfa Slab One"/>
              <a:cs typeface="Alfa Slab One"/>
              <a:sym typeface="Alfa Slab One"/>
            </a:endParaRPr>
          </a:p>
        </p:txBody>
      </p:sp>
      <p:sp>
        <p:nvSpPr>
          <p:cNvPr id="2717" name="Google Shape;2717;p47"/>
          <p:cNvSpPr txBox="1"/>
          <p:nvPr/>
        </p:nvSpPr>
        <p:spPr>
          <a:xfrm>
            <a:off x="1135271" y="2345391"/>
            <a:ext cx="930299" cy="380635"/>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dirty="0">
                <a:solidFill>
                  <a:schemeClr val="dk1"/>
                </a:solidFill>
                <a:latin typeface="Assistant"/>
                <a:ea typeface="Assistant"/>
                <a:cs typeface="Assistant"/>
                <a:sym typeface="Assistant"/>
              </a:rPr>
              <a:t>Size of Application</a:t>
            </a:r>
            <a:endParaRPr dirty="0">
              <a:solidFill>
                <a:schemeClr val="dk1"/>
              </a:solidFill>
              <a:latin typeface="Assistant"/>
              <a:ea typeface="Assistant"/>
              <a:cs typeface="Assistant"/>
              <a:sym typeface="Assistant"/>
            </a:endParaRPr>
          </a:p>
        </p:txBody>
      </p:sp>
      <p:sp>
        <p:nvSpPr>
          <p:cNvPr id="2718" name="Google Shape;2718;p47"/>
          <p:cNvSpPr txBox="1"/>
          <p:nvPr/>
        </p:nvSpPr>
        <p:spPr>
          <a:xfrm>
            <a:off x="1207081" y="3678507"/>
            <a:ext cx="823800" cy="304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2000" dirty="0">
                <a:solidFill>
                  <a:schemeClr val="dk1"/>
                </a:solidFill>
                <a:latin typeface="Alfa Slab One"/>
                <a:ea typeface="Alfa Slab One"/>
                <a:cs typeface="Alfa Slab One"/>
                <a:sym typeface="Alfa Slab One"/>
              </a:rPr>
              <a:t>O(1)</a:t>
            </a:r>
            <a:endParaRPr sz="2000" dirty="0">
              <a:solidFill>
                <a:schemeClr val="dk1"/>
              </a:solidFill>
              <a:latin typeface="Alfa Slab One"/>
              <a:ea typeface="Alfa Slab One"/>
              <a:cs typeface="Alfa Slab One"/>
              <a:sym typeface="Alfa Slab One"/>
            </a:endParaRPr>
          </a:p>
        </p:txBody>
      </p:sp>
      <p:sp>
        <p:nvSpPr>
          <p:cNvPr id="2719" name="Google Shape;2719;p47"/>
          <p:cNvSpPr txBox="1"/>
          <p:nvPr/>
        </p:nvSpPr>
        <p:spPr>
          <a:xfrm>
            <a:off x="1199286" y="3280856"/>
            <a:ext cx="823800" cy="304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dirty="0">
                <a:solidFill>
                  <a:schemeClr val="dk1"/>
                </a:solidFill>
                <a:latin typeface="Assistant"/>
                <a:ea typeface="Assistant"/>
                <a:cs typeface="Assistant"/>
                <a:sym typeface="Assistant"/>
              </a:rPr>
              <a:t>Time for Insertion</a:t>
            </a:r>
            <a:endParaRPr dirty="0">
              <a:solidFill>
                <a:schemeClr val="dk1"/>
              </a:solidFill>
              <a:latin typeface="Assistant"/>
              <a:ea typeface="Assistant"/>
              <a:cs typeface="Assistant"/>
              <a:sym typeface="Assistant"/>
            </a:endParaRPr>
          </a:p>
        </p:txBody>
      </p:sp>
      <p:sp>
        <p:nvSpPr>
          <p:cNvPr id="2720" name="Google Shape;2720;p47"/>
          <p:cNvSpPr txBox="1"/>
          <p:nvPr/>
        </p:nvSpPr>
        <p:spPr>
          <a:xfrm>
            <a:off x="2811512" y="2720624"/>
            <a:ext cx="823800" cy="304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2000" dirty="0">
                <a:solidFill>
                  <a:schemeClr val="dk1"/>
                </a:solidFill>
                <a:latin typeface="Alfa Slab One"/>
                <a:ea typeface="Alfa Slab One"/>
                <a:cs typeface="Alfa Slab One"/>
                <a:sym typeface="Alfa Slab One"/>
              </a:rPr>
              <a:t>O(n)</a:t>
            </a:r>
            <a:endParaRPr sz="2000" dirty="0">
              <a:solidFill>
                <a:schemeClr val="dk1"/>
              </a:solidFill>
              <a:latin typeface="Alfa Slab One"/>
              <a:ea typeface="Alfa Slab One"/>
              <a:cs typeface="Alfa Slab One"/>
              <a:sym typeface="Alfa Slab One"/>
            </a:endParaRPr>
          </a:p>
        </p:txBody>
      </p:sp>
      <p:sp>
        <p:nvSpPr>
          <p:cNvPr id="2721" name="Google Shape;2721;p47"/>
          <p:cNvSpPr txBox="1"/>
          <p:nvPr/>
        </p:nvSpPr>
        <p:spPr>
          <a:xfrm>
            <a:off x="2811512" y="2362924"/>
            <a:ext cx="823800" cy="304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dirty="0">
                <a:solidFill>
                  <a:schemeClr val="dk1"/>
                </a:solidFill>
                <a:latin typeface="Assistant"/>
                <a:ea typeface="Assistant"/>
                <a:cs typeface="Assistant"/>
                <a:sym typeface="Assistant"/>
              </a:rPr>
              <a:t>Time for Search</a:t>
            </a:r>
          </a:p>
        </p:txBody>
      </p:sp>
      <p:sp>
        <p:nvSpPr>
          <p:cNvPr id="2722" name="Google Shape;2722;p47"/>
          <p:cNvSpPr txBox="1"/>
          <p:nvPr/>
        </p:nvSpPr>
        <p:spPr>
          <a:xfrm>
            <a:off x="2703783" y="3653055"/>
            <a:ext cx="1021520" cy="304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US" sz="2000" dirty="0">
                <a:solidFill>
                  <a:schemeClr val="dk1"/>
                </a:solidFill>
                <a:latin typeface="Alfa Slab One"/>
                <a:ea typeface="Alfa Slab One"/>
                <a:cs typeface="Alfa Slab One"/>
                <a:sym typeface="Alfa Slab One"/>
              </a:rPr>
              <a:t>.txt</a:t>
            </a:r>
            <a:endParaRPr sz="2000" dirty="0">
              <a:solidFill>
                <a:schemeClr val="dk1"/>
              </a:solidFill>
              <a:latin typeface="Alfa Slab One"/>
              <a:ea typeface="Alfa Slab One"/>
              <a:cs typeface="Alfa Slab One"/>
              <a:sym typeface="Alfa Slab One"/>
            </a:endParaRPr>
          </a:p>
        </p:txBody>
      </p:sp>
      <p:sp>
        <p:nvSpPr>
          <p:cNvPr id="2723" name="Google Shape;2723;p47"/>
          <p:cNvSpPr txBox="1"/>
          <p:nvPr/>
        </p:nvSpPr>
        <p:spPr>
          <a:xfrm>
            <a:off x="2738047" y="3280856"/>
            <a:ext cx="970731" cy="304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dirty="0">
                <a:solidFill>
                  <a:schemeClr val="dk1"/>
                </a:solidFill>
                <a:latin typeface="Assistant"/>
                <a:ea typeface="Assistant"/>
                <a:cs typeface="Assistant"/>
                <a:sym typeface="Assistant"/>
              </a:rPr>
              <a:t> Way of storing data</a:t>
            </a:r>
            <a:endParaRPr dirty="0">
              <a:solidFill>
                <a:schemeClr val="dk1"/>
              </a:solidFill>
              <a:latin typeface="Assistant"/>
              <a:ea typeface="Assistant"/>
              <a:cs typeface="Assistant"/>
              <a:sym typeface="Assistant"/>
            </a:endParaRPr>
          </a:p>
        </p:txBody>
      </p:sp>
      <p:grpSp>
        <p:nvGrpSpPr>
          <p:cNvPr id="129" name="Google Shape;11259;p78">
            <a:extLst>
              <a:ext uri="{FF2B5EF4-FFF2-40B4-BE49-F238E27FC236}">
                <a16:creationId xmlns:a16="http://schemas.microsoft.com/office/drawing/2014/main" id="{2A6ECD84-C086-4A7D-814D-ED87A46C172B}"/>
              </a:ext>
            </a:extLst>
          </p:cNvPr>
          <p:cNvGrpSpPr/>
          <p:nvPr/>
        </p:nvGrpSpPr>
        <p:grpSpPr>
          <a:xfrm>
            <a:off x="2350908" y="2482177"/>
            <a:ext cx="362677" cy="362677"/>
            <a:chOff x="1751901" y="1502716"/>
            <a:chExt cx="362677" cy="362677"/>
          </a:xfrm>
        </p:grpSpPr>
        <p:sp>
          <p:nvSpPr>
            <p:cNvPr id="130" name="Google Shape;11260;p78">
              <a:extLst>
                <a:ext uri="{FF2B5EF4-FFF2-40B4-BE49-F238E27FC236}">
                  <a16:creationId xmlns:a16="http://schemas.microsoft.com/office/drawing/2014/main" id="{406777FA-2778-4B49-BDFE-267D1A6990CD}"/>
                </a:ext>
              </a:extLst>
            </p:cNvPr>
            <p:cNvSpPr/>
            <p:nvPr/>
          </p:nvSpPr>
          <p:spPr>
            <a:xfrm>
              <a:off x="1751901" y="1502716"/>
              <a:ext cx="362677" cy="362677"/>
            </a:xfrm>
            <a:custGeom>
              <a:avLst/>
              <a:gdLst/>
              <a:ahLst/>
              <a:cxnLst/>
              <a:rect l="l" t="t" r="r" b="b"/>
              <a:pathLst>
                <a:path w="13811" h="13811" extrusionOk="0">
                  <a:moveTo>
                    <a:pt x="6901" y="0"/>
                  </a:moveTo>
                  <a:cubicBezTo>
                    <a:pt x="3092" y="0"/>
                    <a:pt x="0" y="3091"/>
                    <a:pt x="0" y="6900"/>
                  </a:cubicBezTo>
                  <a:cubicBezTo>
                    <a:pt x="0" y="10719"/>
                    <a:pt x="3092" y="13810"/>
                    <a:pt x="6901" y="13810"/>
                  </a:cubicBezTo>
                  <a:cubicBezTo>
                    <a:pt x="10719" y="13810"/>
                    <a:pt x="13810" y="10719"/>
                    <a:pt x="13810" y="6900"/>
                  </a:cubicBezTo>
                  <a:cubicBezTo>
                    <a:pt x="13810" y="3091"/>
                    <a:pt x="10719" y="0"/>
                    <a:pt x="6901" y="0"/>
                  </a:cubicBezTo>
                  <a:close/>
                </a:path>
              </a:pathLst>
            </a:custGeom>
            <a:solidFill>
              <a:srgbClr val="C3CD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1261;p78">
              <a:extLst>
                <a:ext uri="{FF2B5EF4-FFF2-40B4-BE49-F238E27FC236}">
                  <a16:creationId xmlns:a16="http://schemas.microsoft.com/office/drawing/2014/main" id="{6C8720B8-E8FC-4E13-9EEB-89B18E7CC6D3}"/>
                </a:ext>
              </a:extLst>
            </p:cNvPr>
            <p:cNvSpPr/>
            <p:nvPr/>
          </p:nvSpPr>
          <p:spPr>
            <a:xfrm>
              <a:off x="1779027" y="1529843"/>
              <a:ext cx="308397" cy="308397"/>
            </a:xfrm>
            <a:custGeom>
              <a:avLst/>
              <a:gdLst/>
              <a:ahLst/>
              <a:cxnLst/>
              <a:rect l="l" t="t" r="r" b="b"/>
              <a:pathLst>
                <a:path w="11744" h="11744" extrusionOk="0">
                  <a:moveTo>
                    <a:pt x="5868" y="1"/>
                  </a:moveTo>
                  <a:cubicBezTo>
                    <a:pt x="2633" y="1"/>
                    <a:pt x="1" y="2633"/>
                    <a:pt x="1" y="5867"/>
                  </a:cubicBezTo>
                  <a:cubicBezTo>
                    <a:pt x="1" y="9112"/>
                    <a:pt x="2633" y="11744"/>
                    <a:pt x="5868" y="11744"/>
                  </a:cubicBezTo>
                  <a:cubicBezTo>
                    <a:pt x="9112" y="11744"/>
                    <a:pt x="11744" y="9112"/>
                    <a:pt x="11744" y="5867"/>
                  </a:cubicBezTo>
                  <a:cubicBezTo>
                    <a:pt x="11744" y="2633"/>
                    <a:pt x="9112" y="1"/>
                    <a:pt x="5868" y="1"/>
                  </a:cubicBezTo>
                  <a:close/>
                </a:path>
              </a:pathLst>
            </a:custGeom>
            <a:solidFill>
              <a:srgbClr val="F0F3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1262;p78">
              <a:extLst>
                <a:ext uri="{FF2B5EF4-FFF2-40B4-BE49-F238E27FC236}">
                  <a16:creationId xmlns:a16="http://schemas.microsoft.com/office/drawing/2014/main" id="{6142D757-0B47-4671-9DE3-BE3A132C0C35}"/>
                </a:ext>
              </a:extLst>
            </p:cNvPr>
            <p:cNvSpPr/>
            <p:nvPr/>
          </p:nvSpPr>
          <p:spPr>
            <a:xfrm>
              <a:off x="1927816" y="1551035"/>
              <a:ext cx="10845" cy="138416"/>
            </a:xfrm>
            <a:custGeom>
              <a:avLst/>
              <a:gdLst/>
              <a:ahLst/>
              <a:cxnLst/>
              <a:rect l="l" t="t" r="r" b="b"/>
              <a:pathLst>
                <a:path w="413" h="5271" extrusionOk="0">
                  <a:moveTo>
                    <a:pt x="206" y="0"/>
                  </a:moveTo>
                  <a:cubicBezTo>
                    <a:pt x="103" y="0"/>
                    <a:pt x="1" y="70"/>
                    <a:pt x="1" y="208"/>
                  </a:cubicBezTo>
                  <a:lnTo>
                    <a:pt x="1" y="5060"/>
                  </a:lnTo>
                  <a:cubicBezTo>
                    <a:pt x="1" y="5175"/>
                    <a:pt x="87" y="5271"/>
                    <a:pt x="202" y="5271"/>
                  </a:cubicBezTo>
                  <a:cubicBezTo>
                    <a:pt x="316" y="5271"/>
                    <a:pt x="412" y="5175"/>
                    <a:pt x="412" y="5060"/>
                  </a:cubicBezTo>
                  <a:lnTo>
                    <a:pt x="412" y="208"/>
                  </a:lnTo>
                  <a:cubicBezTo>
                    <a:pt x="412" y="70"/>
                    <a:pt x="309" y="0"/>
                    <a:pt x="206"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1263;p78">
              <a:extLst>
                <a:ext uri="{FF2B5EF4-FFF2-40B4-BE49-F238E27FC236}">
                  <a16:creationId xmlns:a16="http://schemas.microsoft.com/office/drawing/2014/main" id="{AD8A727E-A5F8-43F1-BC9C-719E6A7C2103}"/>
                </a:ext>
              </a:extLst>
            </p:cNvPr>
            <p:cNvSpPr/>
            <p:nvPr/>
          </p:nvSpPr>
          <p:spPr>
            <a:xfrm>
              <a:off x="1925821" y="1678632"/>
              <a:ext cx="142014" cy="10819"/>
            </a:xfrm>
            <a:custGeom>
              <a:avLst/>
              <a:gdLst/>
              <a:ahLst/>
              <a:cxnLst/>
              <a:rect l="l" t="t" r="r" b="b"/>
              <a:pathLst>
                <a:path w="5408" h="412" extrusionOk="0">
                  <a:moveTo>
                    <a:pt x="278" y="0"/>
                  </a:moveTo>
                  <a:cubicBezTo>
                    <a:pt x="0" y="0"/>
                    <a:pt x="0" y="412"/>
                    <a:pt x="278" y="412"/>
                  </a:cubicBezTo>
                  <a:lnTo>
                    <a:pt x="5130" y="412"/>
                  </a:lnTo>
                  <a:cubicBezTo>
                    <a:pt x="5407" y="412"/>
                    <a:pt x="5407" y="0"/>
                    <a:pt x="5130"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1264;p78">
              <a:extLst>
                <a:ext uri="{FF2B5EF4-FFF2-40B4-BE49-F238E27FC236}">
                  <a16:creationId xmlns:a16="http://schemas.microsoft.com/office/drawing/2014/main" id="{1C681EC1-9837-458E-89D0-3FB8CB3B4114}"/>
                </a:ext>
              </a:extLst>
            </p:cNvPr>
            <p:cNvSpPr/>
            <p:nvPr/>
          </p:nvSpPr>
          <p:spPr>
            <a:xfrm>
              <a:off x="1816999" y="1567789"/>
              <a:ext cx="288020" cy="270215"/>
            </a:xfrm>
            <a:custGeom>
              <a:avLst/>
              <a:gdLst/>
              <a:ahLst/>
              <a:cxnLst/>
              <a:rect l="l" t="t" r="r" b="b"/>
              <a:pathLst>
                <a:path w="10968" h="10290" extrusionOk="0">
                  <a:moveTo>
                    <a:pt x="8278" y="1"/>
                  </a:moveTo>
                  <a:lnTo>
                    <a:pt x="8278" y="1"/>
                  </a:lnTo>
                  <a:cubicBezTo>
                    <a:pt x="10317" y="2327"/>
                    <a:pt x="10192" y="5829"/>
                    <a:pt x="8010" y="8011"/>
                  </a:cubicBezTo>
                  <a:cubicBezTo>
                    <a:pt x="6869" y="9153"/>
                    <a:pt x="5365" y="9731"/>
                    <a:pt x="3858" y="9731"/>
                  </a:cubicBezTo>
                  <a:cubicBezTo>
                    <a:pt x="2485" y="9731"/>
                    <a:pt x="1109" y="9251"/>
                    <a:pt x="0" y="8279"/>
                  </a:cubicBezTo>
                  <a:lnTo>
                    <a:pt x="0" y="8279"/>
                  </a:lnTo>
                  <a:cubicBezTo>
                    <a:pt x="1167" y="9616"/>
                    <a:pt x="2795" y="10290"/>
                    <a:pt x="4426" y="10290"/>
                  </a:cubicBezTo>
                  <a:cubicBezTo>
                    <a:pt x="5924" y="10290"/>
                    <a:pt x="7425" y="9721"/>
                    <a:pt x="8575" y="8576"/>
                  </a:cubicBezTo>
                  <a:cubicBezTo>
                    <a:pt x="10968" y="6174"/>
                    <a:pt x="10843" y="2240"/>
                    <a:pt x="8278" y="1"/>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1265;p78">
              <a:extLst>
                <a:ext uri="{FF2B5EF4-FFF2-40B4-BE49-F238E27FC236}">
                  <a16:creationId xmlns:a16="http://schemas.microsoft.com/office/drawing/2014/main" id="{ACD181A5-C5BB-48CF-B7A1-6F8A68343E6B}"/>
                </a:ext>
              </a:extLst>
            </p:cNvPr>
            <p:cNvSpPr/>
            <p:nvPr/>
          </p:nvSpPr>
          <p:spPr>
            <a:xfrm>
              <a:off x="1798644" y="1678632"/>
              <a:ext cx="22400" cy="10819"/>
            </a:xfrm>
            <a:custGeom>
              <a:avLst/>
              <a:gdLst/>
              <a:ahLst/>
              <a:cxnLst/>
              <a:rect l="l" t="t" r="r" b="b"/>
              <a:pathLst>
                <a:path w="853" h="412" extrusionOk="0">
                  <a:moveTo>
                    <a:pt x="278" y="0"/>
                  </a:moveTo>
                  <a:cubicBezTo>
                    <a:pt x="0" y="0"/>
                    <a:pt x="0" y="412"/>
                    <a:pt x="278" y="412"/>
                  </a:cubicBezTo>
                  <a:lnTo>
                    <a:pt x="575" y="412"/>
                  </a:lnTo>
                  <a:cubicBezTo>
                    <a:pt x="852" y="412"/>
                    <a:pt x="852" y="0"/>
                    <a:pt x="575" y="0"/>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1266;p78">
              <a:extLst>
                <a:ext uri="{FF2B5EF4-FFF2-40B4-BE49-F238E27FC236}">
                  <a16:creationId xmlns:a16="http://schemas.microsoft.com/office/drawing/2014/main" id="{89B49395-AD2C-4F78-A353-1E80DDA213DF}"/>
                </a:ext>
              </a:extLst>
            </p:cNvPr>
            <p:cNvSpPr/>
            <p:nvPr/>
          </p:nvSpPr>
          <p:spPr>
            <a:xfrm>
              <a:off x="1927816" y="1798063"/>
              <a:ext cx="10845" cy="18828"/>
            </a:xfrm>
            <a:custGeom>
              <a:avLst/>
              <a:gdLst/>
              <a:ahLst/>
              <a:cxnLst/>
              <a:rect l="l" t="t" r="r" b="b"/>
              <a:pathLst>
                <a:path w="413" h="717" extrusionOk="0">
                  <a:moveTo>
                    <a:pt x="206" y="1"/>
                  </a:moveTo>
                  <a:cubicBezTo>
                    <a:pt x="103" y="1"/>
                    <a:pt x="1" y="70"/>
                    <a:pt x="1" y="209"/>
                  </a:cubicBezTo>
                  <a:lnTo>
                    <a:pt x="1" y="506"/>
                  </a:lnTo>
                  <a:cubicBezTo>
                    <a:pt x="1" y="620"/>
                    <a:pt x="87" y="716"/>
                    <a:pt x="202" y="716"/>
                  </a:cubicBezTo>
                  <a:cubicBezTo>
                    <a:pt x="316" y="716"/>
                    <a:pt x="412" y="620"/>
                    <a:pt x="412" y="506"/>
                  </a:cubicBezTo>
                  <a:lnTo>
                    <a:pt x="412" y="209"/>
                  </a:lnTo>
                  <a:cubicBezTo>
                    <a:pt x="412" y="70"/>
                    <a:pt x="309" y="1"/>
                    <a:pt x="206" y="1"/>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1267;p78">
              <a:extLst>
                <a:ext uri="{FF2B5EF4-FFF2-40B4-BE49-F238E27FC236}">
                  <a16:creationId xmlns:a16="http://schemas.microsoft.com/office/drawing/2014/main" id="{8E601205-497B-48F4-9F0A-921215A00E7E}"/>
                </a:ext>
              </a:extLst>
            </p:cNvPr>
            <p:cNvSpPr/>
            <p:nvPr/>
          </p:nvSpPr>
          <p:spPr>
            <a:xfrm>
              <a:off x="1835486" y="1588508"/>
              <a:ext cx="20667" cy="16518"/>
            </a:xfrm>
            <a:custGeom>
              <a:avLst/>
              <a:gdLst/>
              <a:ahLst/>
              <a:cxnLst/>
              <a:rect l="l" t="t" r="r" b="b"/>
              <a:pathLst>
                <a:path w="787" h="629" extrusionOk="0">
                  <a:moveTo>
                    <a:pt x="293" y="1"/>
                  </a:moveTo>
                  <a:cubicBezTo>
                    <a:pt x="136" y="1"/>
                    <a:pt x="1" y="204"/>
                    <a:pt x="148" y="351"/>
                  </a:cubicBezTo>
                  <a:lnTo>
                    <a:pt x="358" y="571"/>
                  </a:lnTo>
                  <a:cubicBezTo>
                    <a:pt x="397" y="609"/>
                    <a:pt x="445" y="628"/>
                    <a:pt x="502" y="628"/>
                  </a:cubicBezTo>
                  <a:cubicBezTo>
                    <a:pt x="506" y="629"/>
                    <a:pt x="509" y="629"/>
                    <a:pt x="513" y="629"/>
                  </a:cubicBezTo>
                  <a:cubicBezTo>
                    <a:pt x="697" y="629"/>
                    <a:pt x="786" y="396"/>
                    <a:pt x="645" y="274"/>
                  </a:cubicBezTo>
                  <a:lnTo>
                    <a:pt x="435" y="64"/>
                  </a:lnTo>
                  <a:cubicBezTo>
                    <a:pt x="390" y="19"/>
                    <a:pt x="341" y="1"/>
                    <a:pt x="293" y="1"/>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1268;p78">
              <a:extLst>
                <a:ext uri="{FF2B5EF4-FFF2-40B4-BE49-F238E27FC236}">
                  <a16:creationId xmlns:a16="http://schemas.microsoft.com/office/drawing/2014/main" id="{D1A75959-7BFD-45F9-B715-377E560DDB75}"/>
                </a:ext>
              </a:extLst>
            </p:cNvPr>
            <p:cNvSpPr/>
            <p:nvPr/>
          </p:nvSpPr>
          <p:spPr>
            <a:xfrm>
              <a:off x="2009958" y="1763189"/>
              <a:ext cx="20667" cy="16491"/>
            </a:xfrm>
            <a:custGeom>
              <a:avLst/>
              <a:gdLst/>
              <a:ahLst/>
              <a:cxnLst/>
              <a:rect l="l" t="t" r="r" b="b"/>
              <a:pathLst>
                <a:path w="787" h="628" extrusionOk="0">
                  <a:moveTo>
                    <a:pt x="332" y="1"/>
                  </a:moveTo>
                  <a:cubicBezTo>
                    <a:pt x="177" y="1"/>
                    <a:pt x="1" y="236"/>
                    <a:pt x="146" y="350"/>
                  </a:cubicBezTo>
                  <a:lnTo>
                    <a:pt x="356" y="561"/>
                  </a:lnTo>
                  <a:cubicBezTo>
                    <a:pt x="394" y="599"/>
                    <a:pt x="452" y="618"/>
                    <a:pt x="509" y="628"/>
                  </a:cubicBezTo>
                  <a:cubicBezTo>
                    <a:pt x="701" y="628"/>
                    <a:pt x="787" y="398"/>
                    <a:pt x="653" y="264"/>
                  </a:cubicBezTo>
                  <a:lnTo>
                    <a:pt x="442" y="53"/>
                  </a:lnTo>
                  <a:cubicBezTo>
                    <a:pt x="411" y="16"/>
                    <a:pt x="372" y="1"/>
                    <a:pt x="332" y="1"/>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1269;p78">
              <a:extLst>
                <a:ext uri="{FF2B5EF4-FFF2-40B4-BE49-F238E27FC236}">
                  <a16:creationId xmlns:a16="http://schemas.microsoft.com/office/drawing/2014/main" id="{37E44E31-E1E4-48ED-80A4-31E73AF6F93E}"/>
                </a:ext>
              </a:extLst>
            </p:cNvPr>
            <p:cNvSpPr/>
            <p:nvPr/>
          </p:nvSpPr>
          <p:spPr>
            <a:xfrm>
              <a:off x="2010247" y="1588193"/>
              <a:ext cx="21113" cy="16833"/>
            </a:xfrm>
            <a:custGeom>
              <a:avLst/>
              <a:gdLst/>
              <a:ahLst/>
              <a:cxnLst/>
              <a:rect l="l" t="t" r="r" b="b"/>
              <a:pathLst>
                <a:path w="804" h="641" extrusionOk="0">
                  <a:moveTo>
                    <a:pt x="493" y="0"/>
                  </a:moveTo>
                  <a:cubicBezTo>
                    <a:pt x="444" y="0"/>
                    <a:pt x="392" y="20"/>
                    <a:pt x="345" y="66"/>
                  </a:cubicBezTo>
                  <a:lnTo>
                    <a:pt x="135" y="277"/>
                  </a:lnTo>
                  <a:cubicBezTo>
                    <a:pt x="1" y="411"/>
                    <a:pt x="96" y="640"/>
                    <a:pt x="288" y="640"/>
                  </a:cubicBezTo>
                  <a:cubicBezTo>
                    <a:pt x="336" y="640"/>
                    <a:pt x="393" y="612"/>
                    <a:pt x="431" y="583"/>
                  </a:cubicBezTo>
                  <a:lnTo>
                    <a:pt x="642" y="363"/>
                  </a:lnTo>
                  <a:cubicBezTo>
                    <a:pt x="804" y="216"/>
                    <a:pt x="660" y="0"/>
                    <a:pt x="493" y="0"/>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1270;p78">
              <a:extLst>
                <a:ext uri="{FF2B5EF4-FFF2-40B4-BE49-F238E27FC236}">
                  <a16:creationId xmlns:a16="http://schemas.microsoft.com/office/drawing/2014/main" id="{722A9CF0-A55A-482A-B732-7CBF2458FA9A}"/>
                </a:ext>
              </a:extLst>
            </p:cNvPr>
            <p:cNvSpPr/>
            <p:nvPr/>
          </p:nvSpPr>
          <p:spPr>
            <a:xfrm>
              <a:off x="1835591" y="1762927"/>
              <a:ext cx="20719" cy="16754"/>
            </a:xfrm>
            <a:custGeom>
              <a:avLst/>
              <a:gdLst/>
              <a:ahLst/>
              <a:cxnLst/>
              <a:rect l="l" t="t" r="r" b="b"/>
              <a:pathLst>
                <a:path w="789" h="638" extrusionOk="0">
                  <a:moveTo>
                    <a:pt x="496" y="0"/>
                  </a:moveTo>
                  <a:cubicBezTo>
                    <a:pt x="448" y="0"/>
                    <a:pt x="399" y="19"/>
                    <a:pt x="354" y="63"/>
                  </a:cubicBezTo>
                  <a:lnTo>
                    <a:pt x="144" y="274"/>
                  </a:lnTo>
                  <a:cubicBezTo>
                    <a:pt x="0" y="408"/>
                    <a:pt x="96" y="638"/>
                    <a:pt x="287" y="638"/>
                  </a:cubicBezTo>
                  <a:cubicBezTo>
                    <a:pt x="345" y="628"/>
                    <a:pt x="393" y="609"/>
                    <a:pt x="431" y="571"/>
                  </a:cubicBezTo>
                  <a:lnTo>
                    <a:pt x="641" y="360"/>
                  </a:lnTo>
                  <a:cubicBezTo>
                    <a:pt x="789" y="206"/>
                    <a:pt x="653" y="0"/>
                    <a:pt x="496" y="0"/>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1271;p78">
              <a:extLst>
                <a:ext uri="{FF2B5EF4-FFF2-40B4-BE49-F238E27FC236}">
                  <a16:creationId xmlns:a16="http://schemas.microsoft.com/office/drawing/2014/main" id="{2E3ECAB5-FBC0-4D4D-B00A-D693ED642223}"/>
                </a:ext>
              </a:extLst>
            </p:cNvPr>
            <p:cNvSpPr/>
            <p:nvPr/>
          </p:nvSpPr>
          <p:spPr>
            <a:xfrm>
              <a:off x="1808018" y="1628581"/>
              <a:ext cx="22820" cy="14128"/>
            </a:xfrm>
            <a:custGeom>
              <a:avLst/>
              <a:gdLst/>
              <a:ahLst/>
              <a:cxnLst/>
              <a:rect l="l" t="t" r="r" b="b"/>
              <a:pathLst>
                <a:path w="869" h="538" extrusionOk="0">
                  <a:moveTo>
                    <a:pt x="291" y="0"/>
                  </a:moveTo>
                  <a:cubicBezTo>
                    <a:pt x="97" y="0"/>
                    <a:pt x="0" y="312"/>
                    <a:pt x="218" y="404"/>
                  </a:cubicBezTo>
                  <a:lnTo>
                    <a:pt x="495" y="519"/>
                  </a:lnTo>
                  <a:cubicBezTo>
                    <a:pt x="524" y="538"/>
                    <a:pt x="553" y="538"/>
                    <a:pt x="581" y="538"/>
                  </a:cubicBezTo>
                  <a:cubicBezTo>
                    <a:pt x="811" y="538"/>
                    <a:pt x="868" y="222"/>
                    <a:pt x="658" y="136"/>
                  </a:cubicBezTo>
                  <a:lnTo>
                    <a:pt x="380" y="21"/>
                  </a:lnTo>
                  <a:cubicBezTo>
                    <a:pt x="349" y="7"/>
                    <a:pt x="319" y="0"/>
                    <a:pt x="291" y="0"/>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1272;p78">
              <a:extLst>
                <a:ext uri="{FF2B5EF4-FFF2-40B4-BE49-F238E27FC236}">
                  <a16:creationId xmlns:a16="http://schemas.microsoft.com/office/drawing/2014/main" id="{93C0D2CB-DEB0-47F8-B050-9ACA7B9BEECE}"/>
                </a:ext>
              </a:extLst>
            </p:cNvPr>
            <p:cNvSpPr/>
            <p:nvPr/>
          </p:nvSpPr>
          <p:spPr>
            <a:xfrm>
              <a:off x="2035194" y="1725139"/>
              <a:ext cx="23004" cy="14102"/>
            </a:xfrm>
            <a:custGeom>
              <a:avLst/>
              <a:gdLst/>
              <a:ahLst/>
              <a:cxnLst/>
              <a:rect l="l" t="t" r="r" b="b"/>
              <a:pathLst>
                <a:path w="876" h="537" extrusionOk="0">
                  <a:moveTo>
                    <a:pt x="303" y="1"/>
                  </a:moveTo>
                  <a:cubicBezTo>
                    <a:pt x="99" y="1"/>
                    <a:pt x="0" y="309"/>
                    <a:pt x="228" y="402"/>
                  </a:cubicBezTo>
                  <a:lnTo>
                    <a:pt x="496" y="526"/>
                  </a:lnTo>
                  <a:cubicBezTo>
                    <a:pt x="524" y="536"/>
                    <a:pt x="553" y="536"/>
                    <a:pt x="582" y="536"/>
                  </a:cubicBezTo>
                  <a:cubicBezTo>
                    <a:pt x="585" y="536"/>
                    <a:pt x="589" y="536"/>
                    <a:pt x="592" y="536"/>
                  </a:cubicBezTo>
                  <a:cubicBezTo>
                    <a:pt x="814" y="536"/>
                    <a:pt x="875" y="228"/>
                    <a:pt x="658" y="144"/>
                  </a:cubicBezTo>
                  <a:lnTo>
                    <a:pt x="390" y="19"/>
                  </a:lnTo>
                  <a:cubicBezTo>
                    <a:pt x="360" y="7"/>
                    <a:pt x="330" y="1"/>
                    <a:pt x="303" y="1"/>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1273;p78">
              <a:extLst>
                <a:ext uri="{FF2B5EF4-FFF2-40B4-BE49-F238E27FC236}">
                  <a16:creationId xmlns:a16="http://schemas.microsoft.com/office/drawing/2014/main" id="{6679DECD-A210-4240-8AE5-164D3BFF4E54}"/>
                </a:ext>
              </a:extLst>
            </p:cNvPr>
            <p:cNvSpPr/>
            <p:nvPr/>
          </p:nvSpPr>
          <p:spPr>
            <a:xfrm>
              <a:off x="1973299" y="1561276"/>
              <a:ext cx="16649" cy="18119"/>
            </a:xfrm>
            <a:custGeom>
              <a:avLst/>
              <a:gdLst/>
              <a:ahLst/>
              <a:cxnLst/>
              <a:rect l="l" t="t" r="r" b="b"/>
              <a:pathLst>
                <a:path w="634" h="690" extrusionOk="0">
                  <a:moveTo>
                    <a:pt x="363" y="1"/>
                  </a:moveTo>
                  <a:cubicBezTo>
                    <a:pt x="291" y="1"/>
                    <a:pt x="220" y="37"/>
                    <a:pt x="183" y="125"/>
                  </a:cubicBezTo>
                  <a:lnTo>
                    <a:pt x="58" y="402"/>
                  </a:lnTo>
                  <a:cubicBezTo>
                    <a:pt x="1" y="536"/>
                    <a:pt x="106" y="689"/>
                    <a:pt x="250" y="689"/>
                  </a:cubicBezTo>
                  <a:cubicBezTo>
                    <a:pt x="336" y="689"/>
                    <a:pt x="412" y="641"/>
                    <a:pt x="451" y="565"/>
                  </a:cubicBezTo>
                  <a:lnTo>
                    <a:pt x="565" y="287"/>
                  </a:lnTo>
                  <a:cubicBezTo>
                    <a:pt x="634" y="126"/>
                    <a:pt x="497" y="1"/>
                    <a:pt x="363" y="1"/>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1274;p78">
              <a:extLst>
                <a:ext uri="{FF2B5EF4-FFF2-40B4-BE49-F238E27FC236}">
                  <a16:creationId xmlns:a16="http://schemas.microsoft.com/office/drawing/2014/main" id="{FF27845F-4A68-4D18-B8D3-21573EFF0A83}"/>
                </a:ext>
              </a:extLst>
            </p:cNvPr>
            <p:cNvSpPr/>
            <p:nvPr/>
          </p:nvSpPr>
          <p:spPr>
            <a:xfrm>
              <a:off x="1876557" y="1788557"/>
              <a:ext cx="16623" cy="18277"/>
            </a:xfrm>
            <a:custGeom>
              <a:avLst/>
              <a:gdLst/>
              <a:ahLst/>
              <a:cxnLst/>
              <a:rect l="l" t="t" r="r" b="b"/>
              <a:pathLst>
                <a:path w="633" h="696" extrusionOk="0">
                  <a:moveTo>
                    <a:pt x="365" y="0"/>
                  </a:moveTo>
                  <a:cubicBezTo>
                    <a:pt x="292" y="0"/>
                    <a:pt x="220" y="39"/>
                    <a:pt x="182" y="131"/>
                  </a:cubicBezTo>
                  <a:lnTo>
                    <a:pt x="58" y="399"/>
                  </a:lnTo>
                  <a:cubicBezTo>
                    <a:pt x="0" y="542"/>
                    <a:pt x="106" y="695"/>
                    <a:pt x="259" y="695"/>
                  </a:cubicBezTo>
                  <a:cubicBezTo>
                    <a:pt x="335" y="695"/>
                    <a:pt x="412" y="638"/>
                    <a:pt x="450" y="561"/>
                  </a:cubicBezTo>
                  <a:lnTo>
                    <a:pt x="565" y="293"/>
                  </a:lnTo>
                  <a:cubicBezTo>
                    <a:pt x="633" y="127"/>
                    <a:pt x="498" y="0"/>
                    <a:pt x="365" y="0"/>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1275;p78">
              <a:extLst>
                <a:ext uri="{FF2B5EF4-FFF2-40B4-BE49-F238E27FC236}">
                  <a16:creationId xmlns:a16="http://schemas.microsoft.com/office/drawing/2014/main" id="{9F974D2D-BF35-4A17-A0E9-821DE26D3747}"/>
                </a:ext>
              </a:extLst>
            </p:cNvPr>
            <p:cNvSpPr/>
            <p:nvPr/>
          </p:nvSpPr>
          <p:spPr>
            <a:xfrm>
              <a:off x="1878710" y="1560541"/>
              <a:ext cx="15966" cy="18093"/>
            </a:xfrm>
            <a:custGeom>
              <a:avLst/>
              <a:gdLst/>
              <a:ahLst/>
              <a:cxnLst/>
              <a:rect l="l" t="t" r="r" b="b"/>
              <a:pathLst>
                <a:path w="608" h="689" extrusionOk="0">
                  <a:moveTo>
                    <a:pt x="266" y="0"/>
                  </a:moveTo>
                  <a:cubicBezTo>
                    <a:pt x="134" y="0"/>
                    <a:pt x="1" y="122"/>
                    <a:pt x="62" y="287"/>
                  </a:cubicBezTo>
                  <a:lnTo>
                    <a:pt x="177" y="564"/>
                  </a:lnTo>
                  <a:cubicBezTo>
                    <a:pt x="215" y="641"/>
                    <a:pt x="291" y="688"/>
                    <a:pt x="368" y="688"/>
                  </a:cubicBezTo>
                  <a:cubicBezTo>
                    <a:pt x="512" y="679"/>
                    <a:pt x="607" y="545"/>
                    <a:pt x="569" y="411"/>
                  </a:cubicBezTo>
                  <a:lnTo>
                    <a:pt x="454" y="133"/>
                  </a:lnTo>
                  <a:cubicBezTo>
                    <a:pt x="416" y="40"/>
                    <a:pt x="341" y="0"/>
                    <a:pt x="266" y="0"/>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1276;p78">
              <a:extLst>
                <a:ext uri="{FF2B5EF4-FFF2-40B4-BE49-F238E27FC236}">
                  <a16:creationId xmlns:a16="http://schemas.microsoft.com/office/drawing/2014/main" id="{F2558734-DC84-4C51-9F57-CDCF97005000}"/>
                </a:ext>
              </a:extLst>
            </p:cNvPr>
            <p:cNvSpPr/>
            <p:nvPr/>
          </p:nvSpPr>
          <p:spPr>
            <a:xfrm>
              <a:off x="1971014" y="1789292"/>
              <a:ext cx="16386" cy="18277"/>
            </a:xfrm>
            <a:custGeom>
              <a:avLst/>
              <a:gdLst/>
              <a:ahLst/>
              <a:cxnLst/>
              <a:rect l="l" t="t" r="r" b="b"/>
              <a:pathLst>
                <a:path w="624" h="696" extrusionOk="0">
                  <a:moveTo>
                    <a:pt x="272" y="1"/>
                  </a:moveTo>
                  <a:cubicBezTo>
                    <a:pt x="140" y="1"/>
                    <a:pt x="1" y="128"/>
                    <a:pt x="69" y="294"/>
                  </a:cubicBezTo>
                  <a:lnTo>
                    <a:pt x="184" y="572"/>
                  </a:lnTo>
                  <a:cubicBezTo>
                    <a:pt x="212" y="648"/>
                    <a:pt x="289" y="696"/>
                    <a:pt x="375" y="696"/>
                  </a:cubicBezTo>
                  <a:cubicBezTo>
                    <a:pt x="518" y="696"/>
                    <a:pt x="624" y="552"/>
                    <a:pt x="566" y="409"/>
                  </a:cubicBezTo>
                  <a:lnTo>
                    <a:pt x="451" y="131"/>
                  </a:lnTo>
                  <a:cubicBezTo>
                    <a:pt x="417" y="39"/>
                    <a:pt x="346" y="1"/>
                    <a:pt x="272" y="1"/>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1277;p78">
              <a:extLst>
                <a:ext uri="{FF2B5EF4-FFF2-40B4-BE49-F238E27FC236}">
                  <a16:creationId xmlns:a16="http://schemas.microsoft.com/office/drawing/2014/main" id="{E64E4441-584F-401A-A234-84FB4C3E3172}"/>
                </a:ext>
              </a:extLst>
            </p:cNvPr>
            <p:cNvSpPr/>
            <p:nvPr/>
          </p:nvSpPr>
          <p:spPr>
            <a:xfrm>
              <a:off x="2036375" y="1630734"/>
              <a:ext cx="22951" cy="13997"/>
            </a:xfrm>
            <a:custGeom>
              <a:avLst/>
              <a:gdLst/>
              <a:ahLst/>
              <a:cxnLst/>
              <a:rect l="l" t="t" r="r" b="b"/>
              <a:pathLst>
                <a:path w="874" h="533" extrusionOk="0">
                  <a:moveTo>
                    <a:pt x="570" y="0"/>
                  </a:moveTo>
                  <a:cubicBezTo>
                    <a:pt x="544" y="0"/>
                    <a:pt x="517" y="5"/>
                    <a:pt x="489" y="16"/>
                  </a:cubicBezTo>
                  <a:lnTo>
                    <a:pt x="212" y="131"/>
                  </a:lnTo>
                  <a:cubicBezTo>
                    <a:pt x="1" y="217"/>
                    <a:pt x="58" y="532"/>
                    <a:pt x="288" y="532"/>
                  </a:cubicBezTo>
                  <a:cubicBezTo>
                    <a:pt x="317" y="532"/>
                    <a:pt x="345" y="532"/>
                    <a:pt x="374" y="523"/>
                  </a:cubicBezTo>
                  <a:lnTo>
                    <a:pt x="652" y="408"/>
                  </a:lnTo>
                  <a:cubicBezTo>
                    <a:pt x="873" y="314"/>
                    <a:pt x="776" y="0"/>
                    <a:pt x="570" y="0"/>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1278;p78">
              <a:extLst>
                <a:ext uri="{FF2B5EF4-FFF2-40B4-BE49-F238E27FC236}">
                  <a16:creationId xmlns:a16="http://schemas.microsoft.com/office/drawing/2014/main" id="{807100E8-9988-4611-A171-6E0439AE51D4}"/>
                </a:ext>
              </a:extLst>
            </p:cNvPr>
            <p:cNvSpPr/>
            <p:nvPr/>
          </p:nvSpPr>
          <p:spPr>
            <a:xfrm>
              <a:off x="1807441" y="1723143"/>
              <a:ext cx="22846" cy="14075"/>
            </a:xfrm>
            <a:custGeom>
              <a:avLst/>
              <a:gdLst/>
              <a:ahLst/>
              <a:cxnLst/>
              <a:rect l="l" t="t" r="r" b="b"/>
              <a:pathLst>
                <a:path w="870" h="536" extrusionOk="0">
                  <a:moveTo>
                    <a:pt x="574" y="1"/>
                  </a:moveTo>
                  <a:cubicBezTo>
                    <a:pt x="547" y="1"/>
                    <a:pt x="519" y="6"/>
                    <a:pt x="488" y="19"/>
                  </a:cubicBezTo>
                  <a:lnTo>
                    <a:pt x="211" y="133"/>
                  </a:lnTo>
                  <a:cubicBezTo>
                    <a:pt x="0" y="220"/>
                    <a:pt x="58" y="535"/>
                    <a:pt x="288" y="535"/>
                  </a:cubicBezTo>
                  <a:cubicBezTo>
                    <a:pt x="316" y="535"/>
                    <a:pt x="345" y="526"/>
                    <a:pt x="364" y="516"/>
                  </a:cubicBezTo>
                  <a:lnTo>
                    <a:pt x="642" y="401"/>
                  </a:lnTo>
                  <a:cubicBezTo>
                    <a:pt x="870" y="317"/>
                    <a:pt x="777" y="1"/>
                    <a:pt x="574" y="1"/>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1259;p78">
            <a:extLst>
              <a:ext uri="{FF2B5EF4-FFF2-40B4-BE49-F238E27FC236}">
                <a16:creationId xmlns:a16="http://schemas.microsoft.com/office/drawing/2014/main" id="{296ABBC1-5461-42C8-990C-6E77C4987E94}"/>
              </a:ext>
            </a:extLst>
          </p:cNvPr>
          <p:cNvGrpSpPr/>
          <p:nvPr/>
        </p:nvGrpSpPr>
        <p:grpSpPr>
          <a:xfrm>
            <a:off x="805280" y="3419300"/>
            <a:ext cx="362677" cy="362677"/>
            <a:chOff x="1751901" y="1502716"/>
            <a:chExt cx="362677" cy="362677"/>
          </a:xfrm>
        </p:grpSpPr>
        <p:sp>
          <p:nvSpPr>
            <p:cNvPr id="150" name="Google Shape;11260;p78">
              <a:extLst>
                <a:ext uri="{FF2B5EF4-FFF2-40B4-BE49-F238E27FC236}">
                  <a16:creationId xmlns:a16="http://schemas.microsoft.com/office/drawing/2014/main" id="{0CB7DEC8-C510-4B22-8AE7-54EDE32DBB20}"/>
                </a:ext>
              </a:extLst>
            </p:cNvPr>
            <p:cNvSpPr/>
            <p:nvPr/>
          </p:nvSpPr>
          <p:spPr>
            <a:xfrm>
              <a:off x="1751901" y="1502716"/>
              <a:ext cx="362677" cy="362677"/>
            </a:xfrm>
            <a:custGeom>
              <a:avLst/>
              <a:gdLst/>
              <a:ahLst/>
              <a:cxnLst/>
              <a:rect l="l" t="t" r="r" b="b"/>
              <a:pathLst>
                <a:path w="13811" h="13811" extrusionOk="0">
                  <a:moveTo>
                    <a:pt x="6901" y="0"/>
                  </a:moveTo>
                  <a:cubicBezTo>
                    <a:pt x="3092" y="0"/>
                    <a:pt x="0" y="3091"/>
                    <a:pt x="0" y="6900"/>
                  </a:cubicBezTo>
                  <a:cubicBezTo>
                    <a:pt x="0" y="10719"/>
                    <a:pt x="3092" y="13810"/>
                    <a:pt x="6901" y="13810"/>
                  </a:cubicBezTo>
                  <a:cubicBezTo>
                    <a:pt x="10719" y="13810"/>
                    <a:pt x="13810" y="10719"/>
                    <a:pt x="13810" y="6900"/>
                  </a:cubicBezTo>
                  <a:cubicBezTo>
                    <a:pt x="13810" y="3091"/>
                    <a:pt x="10719" y="0"/>
                    <a:pt x="6901" y="0"/>
                  </a:cubicBezTo>
                  <a:close/>
                </a:path>
              </a:pathLst>
            </a:custGeom>
            <a:solidFill>
              <a:srgbClr val="C3CD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1261;p78">
              <a:extLst>
                <a:ext uri="{FF2B5EF4-FFF2-40B4-BE49-F238E27FC236}">
                  <a16:creationId xmlns:a16="http://schemas.microsoft.com/office/drawing/2014/main" id="{4CF8552C-5E6E-4A90-82BD-B3D879FB21E1}"/>
                </a:ext>
              </a:extLst>
            </p:cNvPr>
            <p:cNvSpPr/>
            <p:nvPr/>
          </p:nvSpPr>
          <p:spPr>
            <a:xfrm>
              <a:off x="1779027" y="1529843"/>
              <a:ext cx="308397" cy="308397"/>
            </a:xfrm>
            <a:custGeom>
              <a:avLst/>
              <a:gdLst/>
              <a:ahLst/>
              <a:cxnLst/>
              <a:rect l="l" t="t" r="r" b="b"/>
              <a:pathLst>
                <a:path w="11744" h="11744" extrusionOk="0">
                  <a:moveTo>
                    <a:pt x="5868" y="1"/>
                  </a:moveTo>
                  <a:cubicBezTo>
                    <a:pt x="2633" y="1"/>
                    <a:pt x="1" y="2633"/>
                    <a:pt x="1" y="5867"/>
                  </a:cubicBezTo>
                  <a:cubicBezTo>
                    <a:pt x="1" y="9112"/>
                    <a:pt x="2633" y="11744"/>
                    <a:pt x="5868" y="11744"/>
                  </a:cubicBezTo>
                  <a:cubicBezTo>
                    <a:pt x="9112" y="11744"/>
                    <a:pt x="11744" y="9112"/>
                    <a:pt x="11744" y="5867"/>
                  </a:cubicBezTo>
                  <a:cubicBezTo>
                    <a:pt x="11744" y="2633"/>
                    <a:pt x="9112" y="1"/>
                    <a:pt x="5868" y="1"/>
                  </a:cubicBezTo>
                  <a:close/>
                </a:path>
              </a:pathLst>
            </a:custGeom>
            <a:solidFill>
              <a:srgbClr val="F0F3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1262;p78">
              <a:extLst>
                <a:ext uri="{FF2B5EF4-FFF2-40B4-BE49-F238E27FC236}">
                  <a16:creationId xmlns:a16="http://schemas.microsoft.com/office/drawing/2014/main" id="{D103FA0A-BEF0-4495-A02B-2BA804ADB349}"/>
                </a:ext>
              </a:extLst>
            </p:cNvPr>
            <p:cNvSpPr/>
            <p:nvPr/>
          </p:nvSpPr>
          <p:spPr>
            <a:xfrm>
              <a:off x="1927816" y="1551035"/>
              <a:ext cx="10845" cy="138416"/>
            </a:xfrm>
            <a:custGeom>
              <a:avLst/>
              <a:gdLst/>
              <a:ahLst/>
              <a:cxnLst/>
              <a:rect l="l" t="t" r="r" b="b"/>
              <a:pathLst>
                <a:path w="413" h="5271" extrusionOk="0">
                  <a:moveTo>
                    <a:pt x="206" y="0"/>
                  </a:moveTo>
                  <a:cubicBezTo>
                    <a:pt x="103" y="0"/>
                    <a:pt x="1" y="70"/>
                    <a:pt x="1" y="208"/>
                  </a:cubicBezTo>
                  <a:lnTo>
                    <a:pt x="1" y="5060"/>
                  </a:lnTo>
                  <a:cubicBezTo>
                    <a:pt x="1" y="5175"/>
                    <a:pt x="87" y="5271"/>
                    <a:pt x="202" y="5271"/>
                  </a:cubicBezTo>
                  <a:cubicBezTo>
                    <a:pt x="316" y="5271"/>
                    <a:pt x="412" y="5175"/>
                    <a:pt x="412" y="5060"/>
                  </a:cubicBezTo>
                  <a:lnTo>
                    <a:pt x="412" y="208"/>
                  </a:lnTo>
                  <a:cubicBezTo>
                    <a:pt x="412" y="70"/>
                    <a:pt x="309" y="0"/>
                    <a:pt x="206"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1263;p78">
              <a:extLst>
                <a:ext uri="{FF2B5EF4-FFF2-40B4-BE49-F238E27FC236}">
                  <a16:creationId xmlns:a16="http://schemas.microsoft.com/office/drawing/2014/main" id="{BE24C3FB-1A69-4785-8694-AA7FEAE0D491}"/>
                </a:ext>
              </a:extLst>
            </p:cNvPr>
            <p:cNvSpPr/>
            <p:nvPr/>
          </p:nvSpPr>
          <p:spPr>
            <a:xfrm>
              <a:off x="1925821" y="1678632"/>
              <a:ext cx="142014" cy="10819"/>
            </a:xfrm>
            <a:custGeom>
              <a:avLst/>
              <a:gdLst/>
              <a:ahLst/>
              <a:cxnLst/>
              <a:rect l="l" t="t" r="r" b="b"/>
              <a:pathLst>
                <a:path w="5408" h="412" extrusionOk="0">
                  <a:moveTo>
                    <a:pt x="278" y="0"/>
                  </a:moveTo>
                  <a:cubicBezTo>
                    <a:pt x="0" y="0"/>
                    <a:pt x="0" y="412"/>
                    <a:pt x="278" y="412"/>
                  </a:cubicBezTo>
                  <a:lnTo>
                    <a:pt x="5130" y="412"/>
                  </a:lnTo>
                  <a:cubicBezTo>
                    <a:pt x="5407" y="412"/>
                    <a:pt x="5407" y="0"/>
                    <a:pt x="5130"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1264;p78">
              <a:extLst>
                <a:ext uri="{FF2B5EF4-FFF2-40B4-BE49-F238E27FC236}">
                  <a16:creationId xmlns:a16="http://schemas.microsoft.com/office/drawing/2014/main" id="{CFF4A390-97E9-4195-ACF3-08B0EA128E2F}"/>
                </a:ext>
              </a:extLst>
            </p:cNvPr>
            <p:cNvSpPr/>
            <p:nvPr/>
          </p:nvSpPr>
          <p:spPr>
            <a:xfrm>
              <a:off x="1816999" y="1567789"/>
              <a:ext cx="288020" cy="270215"/>
            </a:xfrm>
            <a:custGeom>
              <a:avLst/>
              <a:gdLst/>
              <a:ahLst/>
              <a:cxnLst/>
              <a:rect l="l" t="t" r="r" b="b"/>
              <a:pathLst>
                <a:path w="10968" h="10290" extrusionOk="0">
                  <a:moveTo>
                    <a:pt x="8278" y="1"/>
                  </a:moveTo>
                  <a:lnTo>
                    <a:pt x="8278" y="1"/>
                  </a:lnTo>
                  <a:cubicBezTo>
                    <a:pt x="10317" y="2327"/>
                    <a:pt x="10192" y="5829"/>
                    <a:pt x="8010" y="8011"/>
                  </a:cubicBezTo>
                  <a:cubicBezTo>
                    <a:pt x="6869" y="9153"/>
                    <a:pt x="5365" y="9731"/>
                    <a:pt x="3858" y="9731"/>
                  </a:cubicBezTo>
                  <a:cubicBezTo>
                    <a:pt x="2485" y="9731"/>
                    <a:pt x="1109" y="9251"/>
                    <a:pt x="0" y="8279"/>
                  </a:cubicBezTo>
                  <a:lnTo>
                    <a:pt x="0" y="8279"/>
                  </a:lnTo>
                  <a:cubicBezTo>
                    <a:pt x="1167" y="9616"/>
                    <a:pt x="2795" y="10290"/>
                    <a:pt x="4426" y="10290"/>
                  </a:cubicBezTo>
                  <a:cubicBezTo>
                    <a:pt x="5924" y="10290"/>
                    <a:pt x="7425" y="9721"/>
                    <a:pt x="8575" y="8576"/>
                  </a:cubicBezTo>
                  <a:cubicBezTo>
                    <a:pt x="10968" y="6174"/>
                    <a:pt x="10843" y="2240"/>
                    <a:pt x="8278" y="1"/>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1265;p78">
              <a:extLst>
                <a:ext uri="{FF2B5EF4-FFF2-40B4-BE49-F238E27FC236}">
                  <a16:creationId xmlns:a16="http://schemas.microsoft.com/office/drawing/2014/main" id="{82693275-FB6C-4FAC-8A34-ABBC1D5A53FE}"/>
                </a:ext>
              </a:extLst>
            </p:cNvPr>
            <p:cNvSpPr/>
            <p:nvPr/>
          </p:nvSpPr>
          <p:spPr>
            <a:xfrm>
              <a:off x="1798644" y="1678632"/>
              <a:ext cx="22400" cy="10819"/>
            </a:xfrm>
            <a:custGeom>
              <a:avLst/>
              <a:gdLst/>
              <a:ahLst/>
              <a:cxnLst/>
              <a:rect l="l" t="t" r="r" b="b"/>
              <a:pathLst>
                <a:path w="853" h="412" extrusionOk="0">
                  <a:moveTo>
                    <a:pt x="278" y="0"/>
                  </a:moveTo>
                  <a:cubicBezTo>
                    <a:pt x="0" y="0"/>
                    <a:pt x="0" y="412"/>
                    <a:pt x="278" y="412"/>
                  </a:cubicBezTo>
                  <a:lnTo>
                    <a:pt x="575" y="412"/>
                  </a:lnTo>
                  <a:cubicBezTo>
                    <a:pt x="852" y="412"/>
                    <a:pt x="852" y="0"/>
                    <a:pt x="575" y="0"/>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1266;p78">
              <a:extLst>
                <a:ext uri="{FF2B5EF4-FFF2-40B4-BE49-F238E27FC236}">
                  <a16:creationId xmlns:a16="http://schemas.microsoft.com/office/drawing/2014/main" id="{F3903C5B-8941-441A-935B-18E02C1932B7}"/>
                </a:ext>
              </a:extLst>
            </p:cNvPr>
            <p:cNvSpPr/>
            <p:nvPr/>
          </p:nvSpPr>
          <p:spPr>
            <a:xfrm>
              <a:off x="1927816" y="1798063"/>
              <a:ext cx="10845" cy="18828"/>
            </a:xfrm>
            <a:custGeom>
              <a:avLst/>
              <a:gdLst/>
              <a:ahLst/>
              <a:cxnLst/>
              <a:rect l="l" t="t" r="r" b="b"/>
              <a:pathLst>
                <a:path w="413" h="717" extrusionOk="0">
                  <a:moveTo>
                    <a:pt x="206" y="1"/>
                  </a:moveTo>
                  <a:cubicBezTo>
                    <a:pt x="103" y="1"/>
                    <a:pt x="1" y="70"/>
                    <a:pt x="1" y="209"/>
                  </a:cubicBezTo>
                  <a:lnTo>
                    <a:pt x="1" y="506"/>
                  </a:lnTo>
                  <a:cubicBezTo>
                    <a:pt x="1" y="620"/>
                    <a:pt x="87" y="716"/>
                    <a:pt x="202" y="716"/>
                  </a:cubicBezTo>
                  <a:cubicBezTo>
                    <a:pt x="316" y="716"/>
                    <a:pt x="412" y="620"/>
                    <a:pt x="412" y="506"/>
                  </a:cubicBezTo>
                  <a:lnTo>
                    <a:pt x="412" y="209"/>
                  </a:lnTo>
                  <a:cubicBezTo>
                    <a:pt x="412" y="70"/>
                    <a:pt x="309" y="1"/>
                    <a:pt x="206" y="1"/>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1267;p78">
              <a:extLst>
                <a:ext uri="{FF2B5EF4-FFF2-40B4-BE49-F238E27FC236}">
                  <a16:creationId xmlns:a16="http://schemas.microsoft.com/office/drawing/2014/main" id="{B33E20A0-C979-4425-9FD9-C3F26C7F0A1C}"/>
                </a:ext>
              </a:extLst>
            </p:cNvPr>
            <p:cNvSpPr/>
            <p:nvPr/>
          </p:nvSpPr>
          <p:spPr>
            <a:xfrm>
              <a:off x="1835486" y="1588508"/>
              <a:ext cx="20667" cy="16518"/>
            </a:xfrm>
            <a:custGeom>
              <a:avLst/>
              <a:gdLst/>
              <a:ahLst/>
              <a:cxnLst/>
              <a:rect l="l" t="t" r="r" b="b"/>
              <a:pathLst>
                <a:path w="787" h="629" extrusionOk="0">
                  <a:moveTo>
                    <a:pt x="293" y="1"/>
                  </a:moveTo>
                  <a:cubicBezTo>
                    <a:pt x="136" y="1"/>
                    <a:pt x="1" y="204"/>
                    <a:pt x="148" y="351"/>
                  </a:cubicBezTo>
                  <a:lnTo>
                    <a:pt x="358" y="571"/>
                  </a:lnTo>
                  <a:cubicBezTo>
                    <a:pt x="397" y="609"/>
                    <a:pt x="445" y="628"/>
                    <a:pt x="502" y="628"/>
                  </a:cubicBezTo>
                  <a:cubicBezTo>
                    <a:pt x="506" y="629"/>
                    <a:pt x="509" y="629"/>
                    <a:pt x="513" y="629"/>
                  </a:cubicBezTo>
                  <a:cubicBezTo>
                    <a:pt x="697" y="629"/>
                    <a:pt x="786" y="396"/>
                    <a:pt x="645" y="274"/>
                  </a:cubicBezTo>
                  <a:lnTo>
                    <a:pt x="435" y="64"/>
                  </a:lnTo>
                  <a:cubicBezTo>
                    <a:pt x="390" y="19"/>
                    <a:pt x="341" y="1"/>
                    <a:pt x="293" y="1"/>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1268;p78">
              <a:extLst>
                <a:ext uri="{FF2B5EF4-FFF2-40B4-BE49-F238E27FC236}">
                  <a16:creationId xmlns:a16="http://schemas.microsoft.com/office/drawing/2014/main" id="{9CEF0A4C-1D0D-48FA-8DC1-1481FAC1A18E}"/>
                </a:ext>
              </a:extLst>
            </p:cNvPr>
            <p:cNvSpPr/>
            <p:nvPr/>
          </p:nvSpPr>
          <p:spPr>
            <a:xfrm>
              <a:off x="2009958" y="1763189"/>
              <a:ext cx="20667" cy="16491"/>
            </a:xfrm>
            <a:custGeom>
              <a:avLst/>
              <a:gdLst/>
              <a:ahLst/>
              <a:cxnLst/>
              <a:rect l="l" t="t" r="r" b="b"/>
              <a:pathLst>
                <a:path w="787" h="628" extrusionOk="0">
                  <a:moveTo>
                    <a:pt x="332" y="1"/>
                  </a:moveTo>
                  <a:cubicBezTo>
                    <a:pt x="177" y="1"/>
                    <a:pt x="1" y="236"/>
                    <a:pt x="146" y="350"/>
                  </a:cubicBezTo>
                  <a:lnTo>
                    <a:pt x="356" y="561"/>
                  </a:lnTo>
                  <a:cubicBezTo>
                    <a:pt x="394" y="599"/>
                    <a:pt x="452" y="618"/>
                    <a:pt x="509" y="628"/>
                  </a:cubicBezTo>
                  <a:cubicBezTo>
                    <a:pt x="701" y="628"/>
                    <a:pt x="787" y="398"/>
                    <a:pt x="653" y="264"/>
                  </a:cubicBezTo>
                  <a:lnTo>
                    <a:pt x="442" y="53"/>
                  </a:lnTo>
                  <a:cubicBezTo>
                    <a:pt x="411" y="16"/>
                    <a:pt x="372" y="1"/>
                    <a:pt x="332" y="1"/>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1269;p78">
              <a:extLst>
                <a:ext uri="{FF2B5EF4-FFF2-40B4-BE49-F238E27FC236}">
                  <a16:creationId xmlns:a16="http://schemas.microsoft.com/office/drawing/2014/main" id="{01B90A0F-0340-4652-B4BF-261D36D98310}"/>
                </a:ext>
              </a:extLst>
            </p:cNvPr>
            <p:cNvSpPr/>
            <p:nvPr/>
          </p:nvSpPr>
          <p:spPr>
            <a:xfrm>
              <a:off x="2010247" y="1588193"/>
              <a:ext cx="21113" cy="16833"/>
            </a:xfrm>
            <a:custGeom>
              <a:avLst/>
              <a:gdLst/>
              <a:ahLst/>
              <a:cxnLst/>
              <a:rect l="l" t="t" r="r" b="b"/>
              <a:pathLst>
                <a:path w="804" h="641" extrusionOk="0">
                  <a:moveTo>
                    <a:pt x="493" y="0"/>
                  </a:moveTo>
                  <a:cubicBezTo>
                    <a:pt x="444" y="0"/>
                    <a:pt x="392" y="20"/>
                    <a:pt x="345" y="66"/>
                  </a:cubicBezTo>
                  <a:lnTo>
                    <a:pt x="135" y="277"/>
                  </a:lnTo>
                  <a:cubicBezTo>
                    <a:pt x="1" y="411"/>
                    <a:pt x="96" y="640"/>
                    <a:pt x="288" y="640"/>
                  </a:cubicBezTo>
                  <a:cubicBezTo>
                    <a:pt x="336" y="640"/>
                    <a:pt x="393" y="612"/>
                    <a:pt x="431" y="583"/>
                  </a:cubicBezTo>
                  <a:lnTo>
                    <a:pt x="642" y="363"/>
                  </a:lnTo>
                  <a:cubicBezTo>
                    <a:pt x="804" y="216"/>
                    <a:pt x="660" y="0"/>
                    <a:pt x="493" y="0"/>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1270;p78">
              <a:extLst>
                <a:ext uri="{FF2B5EF4-FFF2-40B4-BE49-F238E27FC236}">
                  <a16:creationId xmlns:a16="http://schemas.microsoft.com/office/drawing/2014/main" id="{26B46CEE-B095-47F8-921A-CDCE7D4421B4}"/>
                </a:ext>
              </a:extLst>
            </p:cNvPr>
            <p:cNvSpPr/>
            <p:nvPr/>
          </p:nvSpPr>
          <p:spPr>
            <a:xfrm>
              <a:off x="1835591" y="1762927"/>
              <a:ext cx="20719" cy="16754"/>
            </a:xfrm>
            <a:custGeom>
              <a:avLst/>
              <a:gdLst/>
              <a:ahLst/>
              <a:cxnLst/>
              <a:rect l="l" t="t" r="r" b="b"/>
              <a:pathLst>
                <a:path w="789" h="638" extrusionOk="0">
                  <a:moveTo>
                    <a:pt x="496" y="0"/>
                  </a:moveTo>
                  <a:cubicBezTo>
                    <a:pt x="448" y="0"/>
                    <a:pt x="399" y="19"/>
                    <a:pt x="354" y="63"/>
                  </a:cubicBezTo>
                  <a:lnTo>
                    <a:pt x="144" y="274"/>
                  </a:lnTo>
                  <a:cubicBezTo>
                    <a:pt x="0" y="408"/>
                    <a:pt x="96" y="638"/>
                    <a:pt x="287" y="638"/>
                  </a:cubicBezTo>
                  <a:cubicBezTo>
                    <a:pt x="345" y="628"/>
                    <a:pt x="393" y="609"/>
                    <a:pt x="431" y="571"/>
                  </a:cubicBezTo>
                  <a:lnTo>
                    <a:pt x="641" y="360"/>
                  </a:lnTo>
                  <a:cubicBezTo>
                    <a:pt x="789" y="206"/>
                    <a:pt x="653" y="0"/>
                    <a:pt x="496" y="0"/>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1271;p78">
              <a:extLst>
                <a:ext uri="{FF2B5EF4-FFF2-40B4-BE49-F238E27FC236}">
                  <a16:creationId xmlns:a16="http://schemas.microsoft.com/office/drawing/2014/main" id="{06246A14-D7AD-45A1-B8E7-33351F078279}"/>
                </a:ext>
              </a:extLst>
            </p:cNvPr>
            <p:cNvSpPr/>
            <p:nvPr/>
          </p:nvSpPr>
          <p:spPr>
            <a:xfrm>
              <a:off x="1808018" y="1628581"/>
              <a:ext cx="22820" cy="14128"/>
            </a:xfrm>
            <a:custGeom>
              <a:avLst/>
              <a:gdLst/>
              <a:ahLst/>
              <a:cxnLst/>
              <a:rect l="l" t="t" r="r" b="b"/>
              <a:pathLst>
                <a:path w="869" h="538" extrusionOk="0">
                  <a:moveTo>
                    <a:pt x="291" y="0"/>
                  </a:moveTo>
                  <a:cubicBezTo>
                    <a:pt x="97" y="0"/>
                    <a:pt x="0" y="312"/>
                    <a:pt x="218" y="404"/>
                  </a:cubicBezTo>
                  <a:lnTo>
                    <a:pt x="495" y="519"/>
                  </a:lnTo>
                  <a:cubicBezTo>
                    <a:pt x="524" y="538"/>
                    <a:pt x="553" y="538"/>
                    <a:pt x="581" y="538"/>
                  </a:cubicBezTo>
                  <a:cubicBezTo>
                    <a:pt x="811" y="538"/>
                    <a:pt x="868" y="222"/>
                    <a:pt x="658" y="136"/>
                  </a:cubicBezTo>
                  <a:lnTo>
                    <a:pt x="380" y="21"/>
                  </a:lnTo>
                  <a:cubicBezTo>
                    <a:pt x="349" y="7"/>
                    <a:pt x="319" y="0"/>
                    <a:pt x="291" y="0"/>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1272;p78">
              <a:extLst>
                <a:ext uri="{FF2B5EF4-FFF2-40B4-BE49-F238E27FC236}">
                  <a16:creationId xmlns:a16="http://schemas.microsoft.com/office/drawing/2014/main" id="{E5FE4899-A542-45BC-8F67-A4804F83A4A5}"/>
                </a:ext>
              </a:extLst>
            </p:cNvPr>
            <p:cNvSpPr/>
            <p:nvPr/>
          </p:nvSpPr>
          <p:spPr>
            <a:xfrm>
              <a:off x="2035194" y="1725139"/>
              <a:ext cx="23004" cy="14102"/>
            </a:xfrm>
            <a:custGeom>
              <a:avLst/>
              <a:gdLst/>
              <a:ahLst/>
              <a:cxnLst/>
              <a:rect l="l" t="t" r="r" b="b"/>
              <a:pathLst>
                <a:path w="876" h="537" extrusionOk="0">
                  <a:moveTo>
                    <a:pt x="303" y="1"/>
                  </a:moveTo>
                  <a:cubicBezTo>
                    <a:pt x="99" y="1"/>
                    <a:pt x="0" y="309"/>
                    <a:pt x="228" y="402"/>
                  </a:cubicBezTo>
                  <a:lnTo>
                    <a:pt x="496" y="526"/>
                  </a:lnTo>
                  <a:cubicBezTo>
                    <a:pt x="524" y="536"/>
                    <a:pt x="553" y="536"/>
                    <a:pt x="582" y="536"/>
                  </a:cubicBezTo>
                  <a:cubicBezTo>
                    <a:pt x="585" y="536"/>
                    <a:pt x="589" y="536"/>
                    <a:pt x="592" y="536"/>
                  </a:cubicBezTo>
                  <a:cubicBezTo>
                    <a:pt x="814" y="536"/>
                    <a:pt x="875" y="228"/>
                    <a:pt x="658" y="144"/>
                  </a:cubicBezTo>
                  <a:lnTo>
                    <a:pt x="390" y="19"/>
                  </a:lnTo>
                  <a:cubicBezTo>
                    <a:pt x="360" y="7"/>
                    <a:pt x="330" y="1"/>
                    <a:pt x="303" y="1"/>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1273;p78">
              <a:extLst>
                <a:ext uri="{FF2B5EF4-FFF2-40B4-BE49-F238E27FC236}">
                  <a16:creationId xmlns:a16="http://schemas.microsoft.com/office/drawing/2014/main" id="{BD2D2FB4-64FD-4BE4-BF16-607962938784}"/>
                </a:ext>
              </a:extLst>
            </p:cNvPr>
            <p:cNvSpPr/>
            <p:nvPr/>
          </p:nvSpPr>
          <p:spPr>
            <a:xfrm>
              <a:off x="1973299" y="1561276"/>
              <a:ext cx="16649" cy="18119"/>
            </a:xfrm>
            <a:custGeom>
              <a:avLst/>
              <a:gdLst/>
              <a:ahLst/>
              <a:cxnLst/>
              <a:rect l="l" t="t" r="r" b="b"/>
              <a:pathLst>
                <a:path w="634" h="690" extrusionOk="0">
                  <a:moveTo>
                    <a:pt x="363" y="1"/>
                  </a:moveTo>
                  <a:cubicBezTo>
                    <a:pt x="291" y="1"/>
                    <a:pt x="220" y="37"/>
                    <a:pt x="183" y="125"/>
                  </a:cubicBezTo>
                  <a:lnTo>
                    <a:pt x="58" y="402"/>
                  </a:lnTo>
                  <a:cubicBezTo>
                    <a:pt x="1" y="536"/>
                    <a:pt x="106" y="689"/>
                    <a:pt x="250" y="689"/>
                  </a:cubicBezTo>
                  <a:cubicBezTo>
                    <a:pt x="336" y="689"/>
                    <a:pt x="412" y="641"/>
                    <a:pt x="451" y="565"/>
                  </a:cubicBezTo>
                  <a:lnTo>
                    <a:pt x="565" y="287"/>
                  </a:lnTo>
                  <a:cubicBezTo>
                    <a:pt x="634" y="126"/>
                    <a:pt x="497" y="1"/>
                    <a:pt x="363" y="1"/>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1274;p78">
              <a:extLst>
                <a:ext uri="{FF2B5EF4-FFF2-40B4-BE49-F238E27FC236}">
                  <a16:creationId xmlns:a16="http://schemas.microsoft.com/office/drawing/2014/main" id="{F1AE0751-2547-42B4-8723-23A8125A571B}"/>
                </a:ext>
              </a:extLst>
            </p:cNvPr>
            <p:cNvSpPr/>
            <p:nvPr/>
          </p:nvSpPr>
          <p:spPr>
            <a:xfrm>
              <a:off x="1876557" y="1788557"/>
              <a:ext cx="16623" cy="18277"/>
            </a:xfrm>
            <a:custGeom>
              <a:avLst/>
              <a:gdLst/>
              <a:ahLst/>
              <a:cxnLst/>
              <a:rect l="l" t="t" r="r" b="b"/>
              <a:pathLst>
                <a:path w="633" h="696" extrusionOk="0">
                  <a:moveTo>
                    <a:pt x="365" y="0"/>
                  </a:moveTo>
                  <a:cubicBezTo>
                    <a:pt x="292" y="0"/>
                    <a:pt x="220" y="39"/>
                    <a:pt x="182" y="131"/>
                  </a:cubicBezTo>
                  <a:lnTo>
                    <a:pt x="58" y="399"/>
                  </a:lnTo>
                  <a:cubicBezTo>
                    <a:pt x="0" y="542"/>
                    <a:pt x="106" y="695"/>
                    <a:pt x="259" y="695"/>
                  </a:cubicBezTo>
                  <a:cubicBezTo>
                    <a:pt x="335" y="695"/>
                    <a:pt x="412" y="638"/>
                    <a:pt x="450" y="561"/>
                  </a:cubicBezTo>
                  <a:lnTo>
                    <a:pt x="565" y="293"/>
                  </a:lnTo>
                  <a:cubicBezTo>
                    <a:pt x="633" y="127"/>
                    <a:pt x="498" y="0"/>
                    <a:pt x="365" y="0"/>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1275;p78">
              <a:extLst>
                <a:ext uri="{FF2B5EF4-FFF2-40B4-BE49-F238E27FC236}">
                  <a16:creationId xmlns:a16="http://schemas.microsoft.com/office/drawing/2014/main" id="{B7CB0CBB-6404-4C61-A32C-0DF55DD76E09}"/>
                </a:ext>
              </a:extLst>
            </p:cNvPr>
            <p:cNvSpPr/>
            <p:nvPr/>
          </p:nvSpPr>
          <p:spPr>
            <a:xfrm>
              <a:off x="1878710" y="1560541"/>
              <a:ext cx="15966" cy="18093"/>
            </a:xfrm>
            <a:custGeom>
              <a:avLst/>
              <a:gdLst/>
              <a:ahLst/>
              <a:cxnLst/>
              <a:rect l="l" t="t" r="r" b="b"/>
              <a:pathLst>
                <a:path w="608" h="689" extrusionOk="0">
                  <a:moveTo>
                    <a:pt x="266" y="0"/>
                  </a:moveTo>
                  <a:cubicBezTo>
                    <a:pt x="134" y="0"/>
                    <a:pt x="1" y="122"/>
                    <a:pt x="62" y="287"/>
                  </a:cubicBezTo>
                  <a:lnTo>
                    <a:pt x="177" y="564"/>
                  </a:lnTo>
                  <a:cubicBezTo>
                    <a:pt x="215" y="641"/>
                    <a:pt x="291" y="688"/>
                    <a:pt x="368" y="688"/>
                  </a:cubicBezTo>
                  <a:cubicBezTo>
                    <a:pt x="512" y="679"/>
                    <a:pt x="607" y="545"/>
                    <a:pt x="569" y="411"/>
                  </a:cubicBezTo>
                  <a:lnTo>
                    <a:pt x="454" y="133"/>
                  </a:lnTo>
                  <a:cubicBezTo>
                    <a:pt x="416" y="40"/>
                    <a:pt x="341" y="0"/>
                    <a:pt x="266" y="0"/>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1276;p78">
              <a:extLst>
                <a:ext uri="{FF2B5EF4-FFF2-40B4-BE49-F238E27FC236}">
                  <a16:creationId xmlns:a16="http://schemas.microsoft.com/office/drawing/2014/main" id="{9E43BB92-405D-4317-8E3D-78C1E7D244AB}"/>
                </a:ext>
              </a:extLst>
            </p:cNvPr>
            <p:cNvSpPr/>
            <p:nvPr/>
          </p:nvSpPr>
          <p:spPr>
            <a:xfrm>
              <a:off x="1971014" y="1789292"/>
              <a:ext cx="16386" cy="18277"/>
            </a:xfrm>
            <a:custGeom>
              <a:avLst/>
              <a:gdLst/>
              <a:ahLst/>
              <a:cxnLst/>
              <a:rect l="l" t="t" r="r" b="b"/>
              <a:pathLst>
                <a:path w="624" h="696" extrusionOk="0">
                  <a:moveTo>
                    <a:pt x="272" y="1"/>
                  </a:moveTo>
                  <a:cubicBezTo>
                    <a:pt x="140" y="1"/>
                    <a:pt x="1" y="128"/>
                    <a:pt x="69" y="294"/>
                  </a:cubicBezTo>
                  <a:lnTo>
                    <a:pt x="184" y="572"/>
                  </a:lnTo>
                  <a:cubicBezTo>
                    <a:pt x="212" y="648"/>
                    <a:pt x="289" y="696"/>
                    <a:pt x="375" y="696"/>
                  </a:cubicBezTo>
                  <a:cubicBezTo>
                    <a:pt x="518" y="696"/>
                    <a:pt x="624" y="552"/>
                    <a:pt x="566" y="409"/>
                  </a:cubicBezTo>
                  <a:lnTo>
                    <a:pt x="451" y="131"/>
                  </a:lnTo>
                  <a:cubicBezTo>
                    <a:pt x="417" y="39"/>
                    <a:pt x="346" y="1"/>
                    <a:pt x="272" y="1"/>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1277;p78">
              <a:extLst>
                <a:ext uri="{FF2B5EF4-FFF2-40B4-BE49-F238E27FC236}">
                  <a16:creationId xmlns:a16="http://schemas.microsoft.com/office/drawing/2014/main" id="{C9288CAA-FC2C-43C9-9E64-D0222238879E}"/>
                </a:ext>
              </a:extLst>
            </p:cNvPr>
            <p:cNvSpPr/>
            <p:nvPr/>
          </p:nvSpPr>
          <p:spPr>
            <a:xfrm>
              <a:off x="2036375" y="1630734"/>
              <a:ext cx="22951" cy="13997"/>
            </a:xfrm>
            <a:custGeom>
              <a:avLst/>
              <a:gdLst/>
              <a:ahLst/>
              <a:cxnLst/>
              <a:rect l="l" t="t" r="r" b="b"/>
              <a:pathLst>
                <a:path w="874" h="533" extrusionOk="0">
                  <a:moveTo>
                    <a:pt x="570" y="0"/>
                  </a:moveTo>
                  <a:cubicBezTo>
                    <a:pt x="544" y="0"/>
                    <a:pt x="517" y="5"/>
                    <a:pt x="489" y="16"/>
                  </a:cubicBezTo>
                  <a:lnTo>
                    <a:pt x="212" y="131"/>
                  </a:lnTo>
                  <a:cubicBezTo>
                    <a:pt x="1" y="217"/>
                    <a:pt x="58" y="532"/>
                    <a:pt x="288" y="532"/>
                  </a:cubicBezTo>
                  <a:cubicBezTo>
                    <a:pt x="317" y="532"/>
                    <a:pt x="345" y="532"/>
                    <a:pt x="374" y="523"/>
                  </a:cubicBezTo>
                  <a:lnTo>
                    <a:pt x="652" y="408"/>
                  </a:lnTo>
                  <a:cubicBezTo>
                    <a:pt x="873" y="314"/>
                    <a:pt x="776" y="0"/>
                    <a:pt x="570" y="0"/>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1278;p78">
              <a:extLst>
                <a:ext uri="{FF2B5EF4-FFF2-40B4-BE49-F238E27FC236}">
                  <a16:creationId xmlns:a16="http://schemas.microsoft.com/office/drawing/2014/main" id="{E2137074-2461-4C14-BBC0-BF50D6268739}"/>
                </a:ext>
              </a:extLst>
            </p:cNvPr>
            <p:cNvSpPr/>
            <p:nvPr/>
          </p:nvSpPr>
          <p:spPr>
            <a:xfrm>
              <a:off x="1807441" y="1723143"/>
              <a:ext cx="22846" cy="14075"/>
            </a:xfrm>
            <a:custGeom>
              <a:avLst/>
              <a:gdLst/>
              <a:ahLst/>
              <a:cxnLst/>
              <a:rect l="l" t="t" r="r" b="b"/>
              <a:pathLst>
                <a:path w="870" h="536" extrusionOk="0">
                  <a:moveTo>
                    <a:pt x="574" y="1"/>
                  </a:moveTo>
                  <a:cubicBezTo>
                    <a:pt x="547" y="1"/>
                    <a:pt x="519" y="6"/>
                    <a:pt x="488" y="19"/>
                  </a:cubicBezTo>
                  <a:lnTo>
                    <a:pt x="211" y="133"/>
                  </a:lnTo>
                  <a:cubicBezTo>
                    <a:pt x="0" y="220"/>
                    <a:pt x="58" y="535"/>
                    <a:pt x="288" y="535"/>
                  </a:cubicBezTo>
                  <a:cubicBezTo>
                    <a:pt x="316" y="535"/>
                    <a:pt x="345" y="526"/>
                    <a:pt x="364" y="516"/>
                  </a:cubicBezTo>
                  <a:lnTo>
                    <a:pt x="642" y="401"/>
                  </a:lnTo>
                  <a:cubicBezTo>
                    <a:pt x="870" y="317"/>
                    <a:pt x="777" y="1"/>
                    <a:pt x="574" y="1"/>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3777;p79">
            <a:extLst>
              <a:ext uri="{FF2B5EF4-FFF2-40B4-BE49-F238E27FC236}">
                <a16:creationId xmlns:a16="http://schemas.microsoft.com/office/drawing/2014/main" id="{CC2DD185-B866-4814-BF1F-13647E451B5F}"/>
              </a:ext>
            </a:extLst>
          </p:cNvPr>
          <p:cNvGrpSpPr/>
          <p:nvPr/>
        </p:nvGrpSpPr>
        <p:grpSpPr>
          <a:xfrm>
            <a:off x="695780" y="2446671"/>
            <a:ext cx="371487" cy="366826"/>
            <a:chOff x="3513796" y="2882084"/>
            <a:chExt cx="371487" cy="366826"/>
          </a:xfrm>
        </p:grpSpPr>
        <p:sp>
          <p:nvSpPr>
            <p:cNvPr id="170" name="Google Shape;13778;p79">
              <a:extLst>
                <a:ext uri="{FF2B5EF4-FFF2-40B4-BE49-F238E27FC236}">
                  <a16:creationId xmlns:a16="http://schemas.microsoft.com/office/drawing/2014/main" id="{D4E0E518-6AAF-408C-B1E0-31AABEF0E180}"/>
                </a:ext>
              </a:extLst>
            </p:cNvPr>
            <p:cNvSpPr/>
            <p:nvPr/>
          </p:nvSpPr>
          <p:spPr>
            <a:xfrm>
              <a:off x="3696384" y="2890725"/>
              <a:ext cx="11024" cy="60409"/>
            </a:xfrm>
            <a:custGeom>
              <a:avLst/>
              <a:gdLst/>
              <a:ahLst/>
              <a:cxnLst/>
              <a:rect l="l" t="t" r="r" b="b"/>
              <a:pathLst>
                <a:path w="421" h="2307" extrusionOk="0">
                  <a:moveTo>
                    <a:pt x="206" y="0"/>
                  </a:moveTo>
                  <a:cubicBezTo>
                    <a:pt x="103" y="0"/>
                    <a:pt x="1" y="70"/>
                    <a:pt x="1" y="208"/>
                  </a:cubicBezTo>
                  <a:lnTo>
                    <a:pt x="1" y="2097"/>
                  </a:lnTo>
                  <a:cubicBezTo>
                    <a:pt x="1" y="2211"/>
                    <a:pt x="96" y="2307"/>
                    <a:pt x="211" y="2307"/>
                  </a:cubicBezTo>
                  <a:cubicBezTo>
                    <a:pt x="325" y="2307"/>
                    <a:pt x="421" y="2211"/>
                    <a:pt x="411" y="2097"/>
                  </a:cubicBezTo>
                  <a:lnTo>
                    <a:pt x="411" y="208"/>
                  </a:lnTo>
                  <a:cubicBezTo>
                    <a:pt x="411" y="70"/>
                    <a:pt x="308" y="0"/>
                    <a:pt x="206" y="0"/>
                  </a:cubicBezTo>
                  <a:close/>
                </a:path>
              </a:pathLst>
            </a:custGeom>
            <a:solidFill>
              <a:srgbClr val="516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3779;p79">
              <a:extLst>
                <a:ext uri="{FF2B5EF4-FFF2-40B4-BE49-F238E27FC236}">
                  <a16:creationId xmlns:a16="http://schemas.microsoft.com/office/drawing/2014/main" id="{78B86F10-8D06-4717-9DA7-4637C69F7AFB}"/>
                </a:ext>
              </a:extLst>
            </p:cNvPr>
            <p:cNvSpPr/>
            <p:nvPr/>
          </p:nvSpPr>
          <p:spPr>
            <a:xfrm>
              <a:off x="3682899" y="2882084"/>
              <a:ext cx="32993" cy="28332"/>
            </a:xfrm>
            <a:custGeom>
              <a:avLst/>
              <a:gdLst/>
              <a:ahLst/>
              <a:cxnLst/>
              <a:rect l="l" t="t" r="r" b="b"/>
              <a:pathLst>
                <a:path w="1260" h="1082" extrusionOk="0">
                  <a:moveTo>
                    <a:pt x="720" y="1"/>
                  </a:moveTo>
                  <a:cubicBezTo>
                    <a:pt x="589" y="1"/>
                    <a:pt x="455" y="49"/>
                    <a:pt x="344" y="156"/>
                  </a:cubicBezTo>
                  <a:cubicBezTo>
                    <a:pt x="1" y="500"/>
                    <a:pt x="249" y="1082"/>
                    <a:pt x="726" y="1082"/>
                  </a:cubicBezTo>
                  <a:cubicBezTo>
                    <a:pt x="1021" y="1082"/>
                    <a:pt x="1260" y="834"/>
                    <a:pt x="1260" y="538"/>
                  </a:cubicBezTo>
                  <a:cubicBezTo>
                    <a:pt x="1260" y="215"/>
                    <a:pt x="997" y="1"/>
                    <a:pt x="720" y="1"/>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3780;p79">
              <a:extLst>
                <a:ext uri="{FF2B5EF4-FFF2-40B4-BE49-F238E27FC236}">
                  <a16:creationId xmlns:a16="http://schemas.microsoft.com/office/drawing/2014/main" id="{8FAC43D7-7736-4075-8099-0026ACD1E25D}"/>
                </a:ext>
              </a:extLst>
            </p:cNvPr>
            <p:cNvSpPr/>
            <p:nvPr/>
          </p:nvSpPr>
          <p:spPr>
            <a:xfrm>
              <a:off x="3754357" y="2890725"/>
              <a:ext cx="10762" cy="60409"/>
            </a:xfrm>
            <a:custGeom>
              <a:avLst/>
              <a:gdLst/>
              <a:ahLst/>
              <a:cxnLst/>
              <a:rect l="l" t="t" r="r" b="b"/>
              <a:pathLst>
                <a:path w="411" h="2307" extrusionOk="0">
                  <a:moveTo>
                    <a:pt x="205" y="0"/>
                  </a:moveTo>
                  <a:cubicBezTo>
                    <a:pt x="103" y="0"/>
                    <a:pt x="0" y="70"/>
                    <a:pt x="0" y="208"/>
                  </a:cubicBezTo>
                  <a:lnTo>
                    <a:pt x="0" y="2097"/>
                  </a:lnTo>
                  <a:cubicBezTo>
                    <a:pt x="0" y="2211"/>
                    <a:pt x="86" y="2307"/>
                    <a:pt x="200" y="2307"/>
                  </a:cubicBezTo>
                  <a:cubicBezTo>
                    <a:pt x="315" y="2307"/>
                    <a:pt x="410" y="2211"/>
                    <a:pt x="410" y="2097"/>
                  </a:cubicBezTo>
                  <a:lnTo>
                    <a:pt x="410" y="208"/>
                  </a:lnTo>
                  <a:cubicBezTo>
                    <a:pt x="410" y="70"/>
                    <a:pt x="308" y="0"/>
                    <a:pt x="205" y="0"/>
                  </a:cubicBezTo>
                  <a:close/>
                </a:path>
              </a:pathLst>
            </a:custGeom>
            <a:solidFill>
              <a:srgbClr val="516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3781;p79">
              <a:extLst>
                <a:ext uri="{FF2B5EF4-FFF2-40B4-BE49-F238E27FC236}">
                  <a16:creationId xmlns:a16="http://schemas.microsoft.com/office/drawing/2014/main" id="{A40718E5-B430-4B0F-AEF7-ADEF28BB682F}"/>
                </a:ext>
              </a:extLst>
            </p:cNvPr>
            <p:cNvSpPr/>
            <p:nvPr/>
          </p:nvSpPr>
          <p:spPr>
            <a:xfrm>
              <a:off x="3740610" y="2882084"/>
              <a:ext cx="33255" cy="28332"/>
            </a:xfrm>
            <a:custGeom>
              <a:avLst/>
              <a:gdLst/>
              <a:ahLst/>
              <a:cxnLst/>
              <a:rect l="l" t="t" r="r" b="b"/>
              <a:pathLst>
                <a:path w="1270" h="1082" extrusionOk="0">
                  <a:moveTo>
                    <a:pt x="722" y="1"/>
                  </a:moveTo>
                  <a:cubicBezTo>
                    <a:pt x="590" y="1"/>
                    <a:pt x="454" y="49"/>
                    <a:pt x="344" y="156"/>
                  </a:cubicBezTo>
                  <a:cubicBezTo>
                    <a:pt x="0" y="500"/>
                    <a:pt x="248" y="1082"/>
                    <a:pt x="725" y="1082"/>
                  </a:cubicBezTo>
                  <a:cubicBezTo>
                    <a:pt x="1021" y="1082"/>
                    <a:pt x="1260" y="834"/>
                    <a:pt x="1269" y="538"/>
                  </a:cubicBezTo>
                  <a:cubicBezTo>
                    <a:pt x="1269" y="215"/>
                    <a:pt x="1002" y="1"/>
                    <a:pt x="722" y="1"/>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3782;p79">
              <a:extLst>
                <a:ext uri="{FF2B5EF4-FFF2-40B4-BE49-F238E27FC236}">
                  <a16:creationId xmlns:a16="http://schemas.microsoft.com/office/drawing/2014/main" id="{ACF77EF5-501C-4B0B-8BA0-AB1C3D267775}"/>
                </a:ext>
              </a:extLst>
            </p:cNvPr>
            <p:cNvSpPr/>
            <p:nvPr/>
          </p:nvSpPr>
          <p:spPr>
            <a:xfrm>
              <a:off x="3638698" y="2890725"/>
              <a:ext cx="10762" cy="60409"/>
            </a:xfrm>
            <a:custGeom>
              <a:avLst/>
              <a:gdLst/>
              <a:ahLst/>
              <a:cxnLst/>
              <a:rect l="l" t="t" r="r" b="b"/>
              <a:pathLst>
                <a:path w="411" h="2307" extrusionOk="0">
                  <a:moveTo>
                    <a:pt x="205" y="0"/>
                  </a:moveTo>
                  <a:cubicBezTo>
                    <a:pt x="103" y="0"/>
                    <a:pt x="0" y="70"/>
                    <a:pt x="0" y="208"/>
                  </a:cubicBezTo>
                  <a:lnTo>
                    <a:pt x="0" y="2097"/>
                  </a:lnTo>
                  <a:cubicBezTo>
                    <a:pt x="0" y="2211"/>
                    <a:pt x="96" y="2307"/>
                    <a:pt x="210" y="2307"/>
                  </a:cubicBezTo>
                  <a:cubicBezTo>
                    <a:pt x="324" y="2307"/>
                    <a:pt x="410" y="2211"/>
                    <a:pt x="410" y="2097"/>
                  </a:cubicBezTo>
                  <a:lnTo>
                    <a:pt x="410" y="208"/>
                  </a:lnTo>
                  <a:cubicBezTo>
                    <a:pt x="410" y="70"/>
                    <a:pt x="308" y="0"/>
                    <a:pt x="205" y="0"/>
                  </a:cubicBezTo>
                  <a:close/>
                </a:path>
              </a:pathLst>
            </a:custGeom>
            <a:solidFill>
              <a:srgbClr val="516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3783;p79">
              <a:extLst>
                <a:ext uri="{FF2B5EF4-FFF2-40B4-BE49-F238E27FC236}">
                  <a16:creationId xmlns:a16="http://schemas.microsoft.com/office/drawing/2014/main" id="{0167E761-E77A-4C00-B5AB-C0BFCFC29FDC}"/>
                </a:ext>
              </a:extLst>
            </p:cNvPr>
            <p:cNvSpPr/>
            <p:nvPr/>
          </p:nvSpPr>
          <p:spPr>
            <a:xfrm>
              <a:off x="3625187" y="2882084"/>
              <a:ext cx="33019" cy="28332"/>
            </a:xfrm>
            <a:custGeom>
              <a:avLst/>
              <a:gdLst/>
              <a:ahLst/>
              <a:cxnLst/>
              <a:rect l="l" t="t" r="r" b="b"/>
              <a:pathLst>
                <a:path w="1261" h="1082" extrusionOk="0">
                  <a:moveTo>
                    <a:pt x="716" y="1"/>
                  </a:moveTo>
                  <a:cubicBezTo>
                    <a:pt x="585" y="1"/>
                    <a:pt x="452" y="49"/>
                    <a:pt x="344" y="156"/>
                  </a:cubicBezTo>
                  <a:cubicBezTo>
                    <a:pt x="1" y="500"/>
                    <a:pt x="239" y="1082"/>
                    <a:pt x="726" y="1082"/>
                  </a:cubicBezTo>
                  <a:cubicBezTo>
                    <a:pt x="1022" y="1082"/>
                    <a:pt x="1260" y="834"/>
                    <a:pt x="1260" y="538"/>
                  </a:cubicBezTo>
                  <a:cubicBezTo>
                    <a:pt x="1260" y="215"/>
                    <a:pt x="993" y="1"/>
                    <a:pt x="716" y="1"/>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3784;p79">
              <a:extLst>
                <a:ext uri="{FF2B5EF4-FFF2-40B4-BE49-F238E27FC236}">
                  <a16:creationId xmlns:a16="http://schemas.microsoft.com/office/drawing/2014/main" id="{34890044-8E07-432D-910C-E9454DA3E0F7}"/>
                </a:ext>
              </a:extLst>
            </p:cNvPr>
            <p:cNvSpPr/>
            <p:nvPr/>
          </p:nvSpPr>
          <p:spPr>
            <a:xfrm>
              <a:off x="3696384" y="3179991"/>
              <a:ext cx="10788" cy="60173"/>
            </a:xfrm>
            <a:custGeom>
              <a:avLst/>
              <a:gdLst/>
              <a:ahLst/>
              <a:cxnLst/>
              <a:rect l="l" t="t" r="r" b="b"/>
              <a:pathLst>
                <a:path w="412" h="2298" extrusionOk="0">
                  <a:moveTo>
                    <a:pt x="206" y="1"/>
                  </a:moveTo>
                  <a:cubicBezTo>
                    <a:pt x="103" y="1"/>
                    <a:pt x="1" y="70"/>
                    <a:pt x="1" y="208"/>
                  </a:cubicBezTo>
                  <a:lnTo>
                    <a:pt x="1" y="2097"/>
                  </a:lnTo>
                  <a:cubicBezTo>
                    <a:pt x="1" y="2202"/>
                    <a:pt x="96" y="2297"/>
                    <a:pt x="211" y="2297"/>
                  </a:cubicBezTo>
                  <a:cubicBezTo>
                    <a:pt x="325" y="2297"/>
                    <a:pt x="411" y="2212"/>
                    <a:pt x="411" y="2097"/>
                  </a:cubicBezTo>
                  <a:lnTo>
                    <a:pt x="411" y="208"/>
                  </a:lnTo>
                  <a:cubicBezTo>
                    <a:pt x="411" y="70"/>
                    <a:pt x="308" y="1"/>
                    <a:pt x="206" y="1"/>
                  </a:cubicBezTo>
                  <a:close/>
                </a:path>
              </a:pathLst>
            </a:custGeom>
            <a:solidFill>
              <a:srgbClr val="516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3785;p79">
              <a:extLst>
                <a:ext uri="{FF2B5EF4-FFF2-40B4-BE49-F238E27FC236}">
                  <a16:creationId xmlns:a16="http://schemas.microsoft.com/office/drawing/2014/main" id="{5DE3DEA0-FE67-4807-878A-CF9A1B7526C2}"/>
                </a:ext>
              </a:extLst>
            </p:cNvPr>
            <p:cNvSpPr/>
            <p:nvPr/>
          </p:nvSpPr>
          <p:spPr>
            <a:xfrm>
              <a:off x="3682899" y="3220656"/>
              <a:ext cx="32993" cy="28254"/>
            </a:xfrm>
            <a:custGeom>
              <a:avLst/>
              <a:gdLst/>
              <a:ahLst/>
              <a:cxnLst/>
              <a:rect l="l" t="t" r="r" b="b"/>
              <a:pathLst>
                <a:path w="1260" h="1079" extrusionOk="0">
                  <a:moveTo>
                    <a:pt x="725" y="1"/>
                  </a:moveTo>
                  <a:cubicBezTo>
                    <a:pt x="592" y="1"/>
                    <a:pt x="456" y="51"/>
                    <a:pt x="344" y="162"/>
                  </a:cubicBezTo>
                  <a:cubicBezTo>
                    <a:pt x="1" y="496"/>
                    <a:pt x="249" y="1078"/>
                    <a:pt x="726" y="1078"/>
                  </a:cubicBezTo>
                  <a:cubicBezTo>
                    <a:pt x="1021" y="1078"/>
                    <a:pt x="1260" y="840"/>
                    <a:pt x="1260" y="544"/>
                  </a:cubicBezTo>
                  <a:cubicBezTo>
                    <a:pt x="1260" y="216"/>
                    <a:pt x="1000" y="1"/>
                    <a:pt x="725" y="1"/>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3786;p79">
              <a:extLst>
                <a:ext uri="{FF2B5EF4-FFF2-40B4-BE49-F238E27FC236}">
                  <a16:creationId xmlns:a16="http://schemas.microsoft.com/office/drawing/2014/main" id="{8B10F81D-B693-4BC8-AD10-F609949E7AE5}"/>
                </a:ext>
              </a:extLst>
            </p:cNvPr>
            <p:cNvSpPr/>
            <p:nvPr/>
          </p:nvSpPr>
          <p:spPr>
            <a:xfrm>
              <a:off x="3638698" y="3179991"/>
              <a:ext cx="10762" cy="60173"/>
            </a:xfrm>
            <a:custGeom>
              <a:avLst/>
              <a:gdLst/>
              <a:ahLst/>
              <a:cxnLst/>
              <a:rect l="l" t="t" r="r" b="b"/>
              <a:pathLst>
                <a:path w="411" h="2298" extrusionOk="0">
                  <a:moveTo>
                    <a:pt x="205" y="1"/>
                  </a:moveTo>
                  <a:cubicBezTo>
                    <a:pt x="103" y="1"/>
                    <a:pt x="0" y="70"/>
                    <a:pt x="0" y="208"/>
                  </a:cubicBezTo>
                  <a:lnTo>
                    <a:pt x="0" y="2097"/>
                  </a:lnTo>
                  <a:cubicBezTo>
                    <a:pt x="0" y="2202"/>
                    <a:pt x="96" y="2297"/>
                    <a:pt x="210" y="2297"/>
                  </a:cubicBezTo>
                  <a:cubicBezTo>
                    <a:pt x="315" y="2297"/>
                    <a:pt x="410" y="2212"/>
                    <a:pt x="410" y="2097"/>
                  </a:cubicBezTo>
                  <a:lnTo>
                    <a:pt x="410" y="208"/>
                  </a:lnTo>
                  <a:cubicBezTo>
                    <a:pt x="410" y="70"/>
                    <a:pt x="308" y="1"/>
                    <a:pt x="205" y="1"/>
                  </a:cubicBezTo>
                  <a:close/>
                </a:path>
              </a:pathLst>
            </a:custGeom>
            <a:solidFill>
              <a:srgbClr val="516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3787;p79">
              <a:extLst>
                <a:ext uri="{FF2B5EF4-FFF2-40B4-BE49-F238E27FC236}">
                  <a16:creationId xmlns:a16="http://schemas.microsoft.com/office/drawing/2014/main" id="{9CD23DFF-0BC0-476A-A747-D47221E191F3}"/>
                </a:ext>
              </a:extLst>
            </p:cNvPr>
            <p:cNvSpPr/>
            <p:nvPr/>
          </p:nvSpPr>
          <p:spPr>
            <a:xfrm>
              <a:off x="3625187" y="3220656"/>
              <a:ext cx="33019" cy="28254"/>
            </a:xfrm>
            <a:custGeom>
              <a:avLst/>
              <a:gdLst/>
              <a:ahLst/>
              <a:cxnLst/>
              <a:rect l="l" t="t" r="r" b="b"/>
              <a:pathLst>
                <a:path w="1261" h="1079" extrusionOk="0">
                  <a:moveTo>
                    <a:pt x="721" y="1"/>
                  </a:moveTo>
                  <a:cubicBezTo>
                    <a:pt x="588" y="1"/>
                    <a:pt x="453" y="51"/>
                    <a:pt x="344" y="162"/>
                  </a:cubicBezTo>
                  <a:cubicBezTo>
                    <a:pt x="1" y="496"/>
                    <a:pt x="239" y="1078"/>
                    <a:pt x="726" y="1078"/>
                  </a:cubicBezTo>
                  <a:cubicBezTo>
                    <a:pt x="1022" y="1078"/>
                    <a:pt x="1260" y="840"/>
                    <a:pt x="1260" y="544"/>
                  </a:cubicBezTo>
                  <a:cubicBezTo>
                    <a:pt x="1260" y="216"/>
                    <a:pt x="995" y="1"/>
                    <a:pt x="721" y="1"/>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3788;p79">
              <a:extLst>
                <a:ext uri="{FF2B5EF4-FFF2-40B4-BE49-F238E27FC236}">
                  <a16:creationId xmlns:a16="http://schemas.microsoft.com/office/drawing/2014/main" id="{08D0558E-3008-4604-B68E-1B12A937FBAB}"/>
                </a:ext>
              </a:extLst>
            </p:cNvPr>
            <p:cNvSpPr/>
            <p:nvPr/>
          </p:nvSpPr>
          <p:spPr>
            <a:xfrm>
              <a:off x="3754227" y="3179991"/>
              <a:ext cx="10893" cy="60173"/>
            </a:xfrm>
            <a:custGeom>
              <a:avLst/>
              <a:gdLst/>
              <a:ahLst/>
              <a:cxnLst/>
              <a:rect l="l" t="t" r="r" b="b"/>
              <a:pathLst>
                <a:path w="416" h="2298" extrusionOk="0">
                  <a:moveTo>
                    <a:pt x="203" y="1"/>
                  </a:moveTo>
                  <a:cubicBezTo>
                    <a:pt x="100" y="1"/>
                    <a:pt x="0" y="70"/>
                    <a:pt x="5" y="208"/>
                  </a:cubicBezTo>
                  <a:lnTo>
                    <a:pt x="5" y="2097"/>
                  </a:lnTo>
                  <a:cubicBezTo>
                    <a:pt x="5" y="2202"/>
                    <a:pt x="91" y="2297"/>
                    <a:pt x="205" y="2297"/>
                  </a:cubicBezTo>
                  <a:cubicBezTo>
                    <a:pt x="320" y="2297"/>
                    <a:pt x="406" y="2212"/>
                    <a:pt x="415" y="2097"/>
                  </a:cubicBezTo>
                  <a:lnTo>
                    <a:pt x="415" y="208"/>
                  </a:lnTo>
                  <a:cubicBezTo>
                    <a:pt x="411" y="70"/>
                    <a:pt x="306" y="1"/>
                    <a:pt x="203" y="1"/>
                  </a:cubicBezTo>
                  <a:close/>
                </a:path>
              </a:pathLst>
            </a:custGeom>
            <a:solidFill>
              <a:srgbClr val="516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3789;p79">
              <a:extLst>
                <a:ext uri="{FF2B5EF4-FFF2-40B4-BE49-F238E27FC236}">
                  <a16:creationId xmlns:a16="http://schemas.microsoft.com/office/drawing/2014/main" id="{9069D9EF-1147-46C1-8869-FE6C10938E04}"/>
                </a:ext>
              </a:extLst>
            </p:cNvPr>
            <p:cNvSpPr/>
            <p:nvPr/>
          </p:nvSpPr>
          <p:spPr>
            <a:xfrm>
              <a:off x="3740610" y="3220656"/>
              <a:ext cx="33255" cy="28254"/>
            </a:xfrm>
            <a:custGeom>
              <a:avLst/>
              <a:gdLst/>
              <a:ahLst/>
              <a:cxnLst/>
              <a:rect l="l" t="t" r="r" b="b"/>
              <a:pathLst>
                <a:path w="1270" h="1079" extrusionOk="0">
                  <a:moveTo>
                    <a:pt x="727" y="1"/>
                  </a:moveTo>
                  <a:cubicBezTo>
                    <a:pt x="593" y="1"/>
                    <a:pt x="456" y="51"/>
                    <a:pt x="344" y="162"/>
                  </a:cubicBezTo>
                  <a:cubicBezTo>
                    <a:pt x="0" y="496"/>
                    <a:pt x="248" y="1078"/>
                    <a:pt x="725" y="1078"/>
                  </a:cubicBezTo>
                  <a:cubicBezTo>
                    <a:pt x="1021" y="1078"/>
                    <a:pt x="1260" y="840"/>
                    <a:pt x="1269" y="544"/>
                  </a:cubicBezTo>
                  <a:cubicBezTo>
                    <a:pt x="1269" y="216"/>
                    <a:pt x="1004" y="1"/>
                    <a:pt x="727" y="1"/>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3790;p79">
              <a:extLst>
                <a:ext uri="{FF2B5EF4-FFF2-40B4-BE49-F238E27FC236}">
                  <a16:creationId xmlns:a16="http://schemas.microsoft.com/office/drawing/2014/main" id="{1391BD7B-E029-476B-9C0C-6BF33C4877D8}"/>
                </a:ext>
              </a:extLst>
            </p:cNvPr>
            <p:cNvSpPr/>
            <p:nvPr/>
          </p:nvSpPr>
          <p:spPr>
            <a:xfrm>
              <a:off x="3814557" y="3060273"/>
              <a:ext cx="63708" cy="10762"/>
            </a:xfrm>
            <a:custGeom>
              <a:avLst/>
              <a:gdLst/>
              <a:ahLst/>
              <a:cxnLst/>
              <a:rect l="l" t="t" r="r" b="b"/>
              <a:pathLst>
                <a:path w="2433" h="411" extrusionOk="0">
                  <a:moveTo>
                    <a:pt x="277" y="1"/>
                  </a:moveTo>
                  <a:cubicBezTo>
                    <a:pt x="0" y="1"/>
                    <a:pt x="0" y="411"/>
                    <a:pt x="277" y="411"/>
                  </a:cubicBezTo>
                  <a:lnTo>
                    <a:pt x="2156" y="411"/>
                  </a:lnTo>
                  <a:cubicBezTo>
                    <a:pt x="2433" y="411"/>
                    <a:pt x="2433" y="1"/>
                    <a:pt x="2156" y="1"/>
                  </a:cubicBezTo>
                  <a:close/>
                </a:path>
              </a:pathLst>
            </a:custGeom>
            <a:solidFill>
              <a:srgbClr val="516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3791;p79">
              <a:extLst>
                <a:ext uri="{FF2B5EF4-FFF2-40B4-BE49-F238E27FC236}">
                  <a16:creationId xmlns:a16="http://schemas.microsoft.com/office/drawing/2014/main" id="{2DC6DE60-72B1-41BA-9D80-B5E227AAF232}"/>
                </a:ext>
              </a:extLst>
            </p:cNvPr>
            <p:cNvSpPr/>
            <p:nvPr/>
          </p:nvSpPr>
          <p:spPr>
            <a:xfrm>
              <a:off x="3852263" y="3051344"/>
              <a:ext cx="33019" cy="28201"/>
            </a:xfrm>
            <a:custGeom>
              <a:avLst/>
              <a:gdLst/>
              <a:ahLst/>
              <a:cxnLst/>
              <a:rect l="l" t="t" r="r" b="b"/>
              <a:pathLst>
                <a:path w="1261" h="1077" extrusionOk="0">
                  <a:moveTo>
                    <a:pt x="716" y="1"/>
                  </a:moveTo>
                  <a:cubicBezTo>
                    <a:pt x="585" y="1"/>
                    <a:pt x="452" y="50"/>
                    <a:pt x="344" y="160"/>
                  </a:cubicBezTo>
                  <a:cubicBezTo>
                    <a:pt x="1" y="504"/>
                    <a:pt x="239" y="1076"/>
                    <a:pt x="726" y="1076"/>
                  </a:cubicBezTo>
                  <a:cubicBezTo>
                    <a:pt x="1022" y="1076"/>
                    <a:pt x="1260" y="838"/>
                    <a:pt x="1260" y="542"/>
                  </a:cubicBezTo>
                  <a:cubicBezTo>
                    <a:pt x="1260" y="219"/>
                    <a:pt x="993" y="1"/>
                    <a:pt x="716" y="1"/>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3792;p79">
              <a:extLst>
                <a:ext uri="{FF2B5EF4-FFF2-40B4-BE49-F238E27FC236}">
                  <a16:creationId xmlns:a16="http://schemas.microsoft.com/office/drawing/2014/main" id="{73CBCA06-BBF4-4BC9-84D2-9AA394F1EDC6}"/>
                </a:ext>
              </a:extLst>
            </p:cNvPr>
            <p:cNvSpPr/>
            <p:nvPr/>
          </p:nvSpPr>
          <p:spPr>
            <a:xfrm>
              <a:off x="3814557" y="3117985"/>
              <a:ext cx="63708" cy="10762"/>
            </a:xfrm>
            <a:custGeom>
              <a:avLst/>
              <a:gdLst/>
              <a:ahLst/>
              <a:cxnLst/>
              <a:rect l="l" t="t" r="r" b="b"/>
              <a:pathLst>
                <a:path w="2433" h="411" extrusionOk="0">
                  <a:moveTo>
                    <a:pt x="277" y="0"/>
                  </a:moveTo>
                  <a:cubicBezTo>
                    <a:pt x="0" y="0"/>
                    <a:pt x="0" y="411"/>
                    <a:pt x="277" y="411"/>
                  </a:cubicBezTo>
                  <a:lnTo>
                    <a:pt x="2156" y="411"/>
                  </a:lnTo>
                  <a:cubicBezTo>
                    <a:pt x="2433" y="411"/>
                    <a:pt x="2433" y="0"/>
                    <a:pt x="2156" y="0"/>
                  </a:cubicBezTo>
                  <a:close/>
                </a:path>
              </a:pathLst>
            </a:custGeom>
            <a:solidFill>
              <a:srgbClr val="516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3793;p79">
              <a:extLst>
                <a:ext uri="{FF2B5EF4-FFF2-40B4-BE49-F238E27FC236}">
                  <a16:creationId xmlns:a16="http://schemas.microsoft.com/office/drawing/2014/main" id="{2FF79F2E-5A33-4D54-8E7C-508C78D72815}"/>
                </a:ext>
              </a:extLst>
            </p:cNvPr>
            <p:cNvSpPr/>
            <p:nvPr/>
          </p:nvSpPr>
          <p:spPr>
            <a:xfrm>
              <a:off x="3852263" y="3109056"/>
              <a:ext cx="33019" cy="28437"/>
            </a:xfrm>
            <a:custGeom>
              <a:avLst/>
              <a:gdLst/>
              <a:ahLst/>
              <a:cxnLst/>
              <a:rect l="l" t="t" r="r" b="b"/>
              <a:pathLst>
                <a:path w="1261" h="1086" extrusionOk="0">
                  <a:moveTo>
                    <a:pt x="716" y="0"/>
                  </a:moveTo>
                  <a:cubicBezTo>
                    <a:pt x="585" y="0"/>
                    <a:pt x="452" y="50"/>
                    <a:pt x="344" y="160"/>
                  </a:cubicBezTo>
                  <a:cubicBezTo>
                    <a:pt x="1" y="504"/>
                    <a:pt x="239" y="1086"/>
                    <a:pt x="726" y="1086"/>
                  </a:cubicBezTo>
                  <a:cubicBezTo>
                    <a:pt x="1022" y="1076"/>
                    <a:pt x="1260" y="837"/>
                    <a:pt x="1260" y="542"/>
                  </a:cubicBezTo>
                  <a:cubicBezTo>
                    <a:pt x="1260" y="218"/>
                    <a:pt x="993" y="0"/>
                    <a:pt x="716" y="0"/>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3794;p79">
              <a:extLst>
                <a:ext uri="{FF2B5EF4-FFF2-40B4-BE49-F238E27FC236}">
                  <a16:creationId xmlns:a16="http://schemas.microsoft.com/office/drawing/2014/main" id="{6D811ABF-4B94-49E8-99A8-75EBE7EE5CE9}"/>
                </a:ext>
              </a:extLst>
            </p:cNvPr>
            <p:cNvSpPr/>
            <p:nvPr/>
          </p:nvSpPr>
          <p:spPr>
            <a:xfrm>
              <a:off x="3814557" y="3002325"/>
              <a:ext cx="63708" cy="10762"/>
            </a:xfrm>
            <a:custGeom>
              <a:avLst/>
              <a:gdLst/>
              <a:ahLst/>
              <a:cxnLst/>
              <a:rect l="l" t="t" r="r" b="b"/>
              <a:pathLst>
                <a:path w="2433" h="411" extrusionOk="0">
                  <a:moveTo>
                    <a:pt x="277" y="0"/>
                  </a:moveTo>
                  <a:cubicBezTo>
                    <a:pt x="0" y="0"/>
                    <a:pt x="0" y="411"/>
                    <a:pt x="277" y="411"/>
                  </a:cubicBezTo>
                  <a:lnTo>
                    <a:pt x="2156" y="411"/>
                  </a:lnTo>
                  <a:cubicBezTo>
                    <a:pt x="2433" y="411"/>
                    <a:pt x="2433" y="0"/>
                    <a:pt x="2156" y="0"/>
                  </a:cubicBezTo>
                  <a:close/>
                </a:path>
              </a:pathLst>
            </a:custGeom>
            <a:solidFill>
              <a:srgbClr val="516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3795;p79">
              <a:extLst>
                <a:ext uri="{FF2B5EF4-FFF2-40B4-BE49-F238E27FC236}">
                  <a16:creationId xmlns:a16="http://schemas.microsoft.com/office/drawing/2014/main" id="{304CC46B-90A5-41FB-B1A3-BF95E9B8495B}"/>
                </a:ext>
              </a:extLst>
            </p:cNvPr>
            <p:cNvSpPr/>
            <p:nvPr/>
          </p:nvSpPr>
          <p:spPr>
            <a:xfrm>
              <a:off x="3852263" y="2993580"/>
              <a:ext cx="33019" cy="28254"/>
            </a:xfrm>
            <a:custGeom>
              <a:avLst/>
              <a:gdLst/>
              <a:ahLst/>
              <a:cxnLst/>
              <a:rect l="l" t="t" r="r" b="b"/>
              <a:pathLst>
                <a:path w="1261" h="1079" extrusionOk="0">
                  <a:moveTo>
                    <a:pt x="720" y="1"/>
                  </a:moveTo>
                  <a:cubicBezTo>
                    <a:pt x="588" y="1"/>
                    <a:pt x="453" y="51"/>
                    <a:pt x="344" y="163"/>
                  </a:cubicBezTo>
                  <a:cubicBezTo>
                    <a:pt x="1" y="497"/>
                    <a:pt x="239" y="1079"/>
                    <a:pt x="726" y="1079"/>
                  </a:cubicBezTo>
                  <a:cubicBezTo>
                    <a:pt x="1022" y="1079"/>
                    <a:pt x="1260" y="840"/>
                    <a:pt x="1260" y="544"/>
                  </a:cubicBezTo>
                  <a:cubicBezTo>
                    <a:pt x="1260" y="216"/>
                    <a:pt x="995" y="1"/>
                    <a:pt x="720" y="1"/>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3796;p79">
              <a:extLst>
                <a:ext uri="{FF2B5EF4-FFF2-40B4-BE49-F238E27FC236}">
                  <a16:creationId xmlns:a16="http://schemas.microsoft.com/office/drawing/2014/main" id="{D39C00C3-5CFD-42CD-A4D7-B5F6BE64D2D3}"/>
                </a:ext>
              </a:extLst>
            </p:cNvPr>
            <p:cNvSpPr/>
            <p:nvPr/>
          </p:nvSpPr>
          <p:spPr>
            <a:xfrm>
              <a:off x="3525265" y="3060273"/>
              <a:ext cx="63996" cy="10762"/>
            </a:xfrm>
            <a:custGeom>
              <a:avLst/>
              <a:gdLst/>
              <a:ahLst/>
              <a:cxnLst/>
              <a:rect l="l" t="t" r="r" b="b"/>
              <a:pathLst>
                <a:path w="2444" h="411" extrusionOk="0">
                  <a:moveTo>
                    <a:pt x="2176" y="1"/>
                  </a:moveTo>
                  <a:cubicBezTo>
                    <a:pt x="2173" y="1"/>
                    <a:pt x="2170" y="1"/>
                    <a:pt x="2167" y="1"/>
                  </a:cubicBezTo>
                  <a:lnTo>
                    <a:pt x="278" y="1"/>
                  </a:lnTo>
                  <a:cubicBezTo>
                    <a:pt x="1" y="1"/>
                    <a:pt x="1" y="411"/>
                    <a:pt x="278" y="411"/>
                  </a:cubicBezTo>
                  <a:lnTo>
                    <a:pt x="2167" y="411"/>
                  </a:lnTo>
                  <a:cubicBezTo>
                    <a:pt x="2440" y="401"/>
                    <a:pt x="2443" y="1"/>
                    <a:pt x="2176" y="1"/>
                  </a:cubicBezTo>
                  <a:close/>
                </a:path>
              </a:pathLst>
            </a:custGeom>
            <a:solidFill>
              <a:srgbClr val="516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3797;p79">
              <a:extLst>
                <a:ext uri="{FF2B5EF4-FFF2-40B4-BE49-F238E27FC236}">
                  <a16:creationId xmlns:a16="http://schemas.microsoft.com/office/drawing/2014/main" id="{0C4760DF-1A75-4E4C-985F-4169DD30701A}"/>
                </a:ext>
              </a:extLst>
            </p:cNvPr>
            <p:cNvSpPr/>
            <p:nvPr/>
          </p:nvSpPr>
          <p:spPr>
            <a:xfrm>
              <a:off x="3513796" y="3051344"/>
              <a:ext cx="32993" cy="28201"/>
            </a:xfrm>
            <a:custGeom>
              <a:avLst/>
              <a:gdLst/>
              <a:ahLst/>
              <a:cxnLst/>
              <a:rect l="l" t="t" r="r" b="b"/>
              <a:pathLst>
                <a:path w="1260" h="1077" extrusionOk="0">
                  <a:moveTo>
                    <a:pt x="713" y="1"/>
                  </a:moveTo>
                  <a:cubicBezTo>
                    <a:pt x="580" y="1"/>
                    <a:pt x="445" y="50"/>
                    <a:pt x="334" y="160"/>
                  </a:cubicBezTo>
                  <a:cubicBezTo>
                    <a:pt x="0" y="504"/>
                    <a:pt x="239" y="1076"/>
                    <a:pt x="716" y="1076"/>
                  </a:cubicBezTo>
                  <a:cubicBezTo>
                    <a:pt x="1011" y="1076"/>
                    <a:pt x="1259" y="838"/>
                    <a:pt x="1259" y="542"/>
                  </a:cubicBezTo>
                  <a:cubicBezTo>
                    <a:pt x="1259" y="219"/>
                    <a:pt x="992" y="1"/>
                    <a:pt x="713" y="1"/>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3798;p79">
              <a:extLst>
                <a:ext uri="{FF2B5EF4-FFF2-40B4-BE49-F238E27FC236}">
                  <a16:creationId xmlns:a16="http://schemas.microsoft.com/office/drawing/2014/main" id="{E6655D18-4863-4597-AADA-9A75C930A5FA}"/>
                </a:ext>
              </a:extLst>
            </p:cNvPr>
            <p:cNvSpPr/>
            <p:nvPr/>
          </p:nvSpPr>
          <p:spPr>
            <a:xfrm>
              <a:off x="3525265" y="3002325"/>
              <a:ext cx="63996" cy="10762"/>
            </a:xfrm>
            <a:custGeom>
              <a:avLst/>
              <a:gdLst/>
              <a:ahLst/>
              <a:cxnLst/>
              <a:rect l="l" t="t" r="r" b="b"/>
              <a:pathLst>
                <a:path w="2444" h="411" extrusionOk="0">
                  <a:moveTo>
                    <a:pt x="278" y="0"/>
                  </a:moveTo>
                  <a:cubicBezTo>
                    <a:pt x="1" y="0"/>
                    <a:pt x="1" y="411"/>
                    <a:pt x="278" y="411"/>
                  </a:cubicBezTo>
                  <a:lnTo>
                    <a:pt x="2167" y="411"/>
                  </a:lnTo>
                  <a:cubicBezTo>
                    <a:pt x="2443" y="411"/>
                    <a:pt x="2443" y="0"/>
                    <a:pt x="2167" y="0"/>
                  </a:cubicBezTo>
                  <a:close/>
                </a:path>
              </a:pathLst>
            </a:custGeom>
            <a:solidFill>
              <a:srgbClr val="516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3799;p79">
              <a:extLst>
                <a:ext uri="{FF2B5EF4-FFF2-40B4-BE49-F238E27FC236}">
                  <a16:creationId xmlns:a16="http://schemas.microsoft.com/office/drawing/2014/main" id="{5E1C256A-A3BE-4B50-BDF1-8A0E596293D8}"/>
                </a:ext>
              </a:extLst>
            </p:cNvPr>
            <p:cNvSpPr/>
            <p:nvPr/>
          </p:nvSpPr>
          <p:spPr>
            <a:xfrm>
              <a:off x="3513796" y="2993580"/>
              <a:ext cx="32993" cy="28254"/>
            </a:xfrm>
            <a:custGeom>
              <a:avLst/>
              <a:gdLst/>
              <a:ahLst/>
              <a:cxnLst/>
              <a:rect l="l" t="t" r="r" b="b"/>
              <a:pathLst>
                <a:path w="1260" h="1079" extrusionOk="0">
                  <a:moveTo>
                    <a:pt x="717" y="1"/>
                  </a:moveTo>
                  <a:cubicBezTo>
                    <a:pt x="583" y="1"/>
                    <a:pt x="446" y="51"/>
                    <a:pt x="334" y="163"/>
                  </a:cubicBezTo>
                  <a:cubicBezTo>
                    <a:pt x="0" y="497"/>
                    <a:pt x="239" y="1079"/>
                    <a:pt x="716" y="1079"/>
                  </a:cubicBezTo>
                  <a:cubicBezTo>
                    <a:pt x="1011" y="1079"/>
                    <a:pt x="1259" y="840"/>
                    <a:pt x="1259" y="544"/>
                  </a:cubicBezTo>
                  <a:cubicBezTo>
                    <a:pt x="1259" y="216"/>
                    <a:pt x="995" y="1"/>
                    <a:pt x="717" y="1"/>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3800;p79">
              <a:extLst>
                <a:ext uri="{FF2B5EF4-FFF2-40B4-BE49-F238E27FC236}">
                  <a16:creationId xmlns:a16="http://schemas.microsoft.com/office/drawing/2014/main" id="{5EFCE5C2-0BB2-4D29-BD76-FA9B816A4C83}"/>
                </a:ext>
              </a:extLst>
            </p:cNvPr>
            <p:cNvSpPr/>
            <p:nvPr/>
          </p:nvSpPr>
          <p:spPr>
            <a:xfrm>
              <a:off x="3525265" y="3117985"/>
              <a:ext cx="63996" cy="10762"/>
            </a:xfrm>
            <a:custGeom>
              <a:avLst/>
              <a:gdLst/>
              <a:ahLst/>
              <a:cxnLst/>
              <a:rect l="l" t="t" r="r" b="b"/>
              <a:pathLst>
                <a:path w="2444" h="411" extrusionOk="0">
                  <a:moveTo>
                    <a:pt x="278" y="0"/>
                  </a:moveTo>
                  <a:cubicBezTo>
                    <a:pt x="1" y="0"/>
                    <a:pt x="1" y="411"/>
                    <a:pt x="278" y="411"/>
                  </a:cubicBezTo>
                  <a:lnTo>
                    <a:pt x="2167" y="411"/>
                  </a:lnTo>
                  <a:cubicBezTo>
                    <a:pt x="2443" y="411"/>
                    <a:pt x="2443" y="0"/>
                    <a:pt x="2167" y="0"/>
                  </a:cubicBezTo>
                  <a:close/>
                </a:path>
              </a:pathLst>
            </a:custGeom>
            <a:solidFill>
              <a:srgbClr val="516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3801;p79">
              <a:extLst>
                <a:ext uri="{FF2B5EF4-FFF2-40B4-BE49-F238E27FC236}">
                  <a16:creationId xmlns:a16="http://schemas.microsoft.com/office/drawing/2014/main" id="{BF843FBE-0241-4450-9F2A-07B9656741C3}"/>
                </a:ext>
              </a:extLst>
            </p:cNvPr>
            <p:cNvSpPr/>
            <p:nvPr/>
          </p:nvSpPr>
          <p:spPr>
            <a:xfrm>
              <a:off x="3513796" y="3109056"/>
              <a:ext cx="32993" cy="28437"/>
            </a:xfrm>
            <a:custGeom>
              <a:avLst/>
              <a:gdLst/>
              <a:ahLst/>
              <a:cxnLst/>
              <a:rect l="l" t="t" r="r" b="b"/>
              <a:pathLst>
                <a:path w="1260" h="1086" extrusionOk="0">
                  <a:moveTo>
                    <a:pt x="713" y="0"/>
                  </a:moveTo>
                  <a:cubicBezTo>
                    <a:pt x="580" y="0"/>
                    <a:pt x="445" y="50"/>
                    <a:pt x="334" y="160"/>
                  </a:cubicBezTo>
                  <a:cubicBezTo>
                    <a:pt x="0" y="504"/>
                    <a:pt x="239" y="1086"/>
                    <a:pt x="716" y="1086"/>
                  </a:cubicBezTo>
                  <a:cubicBezTo>
                    <a:pt x="1011" y="1076"/>
                    <a:pt x="1259" y="837"/>
                    <a:pt x="1259" y="542"/>
                  </a:cubicBezTo>
                  <a:cubicBezTo>
                    <a:pt x="1259" y="218"/>
                    <a:pt x="992" y="0"/>
                    <a:pt x="713" y="0"/>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3802;p79">
              <a:extLst>
                <a:ext uri="{FF2B5EF4-FFF2-40B4-BE49-F238E27FC236}">
                  <a16:creationId xmlns:a16="http://schemas.microsoft.com/office/drawing/2014/main" id="{A4B6684E-4C91-4258-BC2C-3996B61C479E}"/>
                </a:ext>
              </a:extLst>
            </p:cNvPr>
            <p:cNvSpPr/>
            <p:nvPr/>
          </p:nvSpPr>
          <p:spPr>
            <a:xfrm>
              <a:off x="3581982" y="2945609"/>
              <a:ext cx="239828" cy="239855"/>
            </a:xfrm>
            <a:custGeom>
              <a:avLst/>
              <a:gdLst/>
              <a:ahLst/>
              <a:cxnLst/>
              <a:rect l="l" t="t" r="r" b="b"/>
              <a:pathLst>
                <a:path w="9159" h="9160" extrusionOk="0">
                  <a:moveTo>
                    <a:pt x="220" y="1"/>
                  </a:moveTo>
                  <a:cubicBezTo>
                    <a:pt x="96" y="1"/>
                    <a:pt x="1" y="96"/>
                    <a:pt x="1" y="220"/>
                  </a:cubicBezTo>
                  <a:lnTo>
                    <a:pt x="1" y="8940"/>
                  </a:lnTo>
                  <a:cubicBezTo>
                    <a:pt x="1" y="9054"/>
                    <a:pt x="96" y="9159"/>
                    <a:pt x="220" y="9159"/>
                  </a:cubicBezTo>
                  <a:lnTo>
                    <a:pt x="8939" y="9159"/>
                  </a:lnTo>
                  <a:cubicBezTo>
                    <a:pt x="9054" y="9159"/>
                    <a:pt x="9159" y="9054"/>
                    <a:pt x="9159" y="8940"/>
                  </a:cubicBezTo>
                  <a:lnTo>
                    <a:pt x="9159" y="220"/>
                  </a:lnTo>
                  <a:cubicBezTo>
                    <a:pt x="9159" y="96"/>
                    <a:pt x="9054" y="1"/>
                    <a:pt x="8939" y="1"/>
                  </a:cubicBezTo>
                  <a:close/>
                </a:path>
              </a:pathLst>
            </a:custGeom>
            <a:solidFill>
              <a:srgbClr val="AEBF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3803;p79">
              <a:extLst>
                <a:ext uri="{FF2B5EF4-FFF2-40B4-BE49-F238E27FC236}">
                  <a16:creationId xmlns:a16="http://schemas.microsoft.com/office/drawing/2014/main" id="{D1FB8D14-0F00-4454-9892-EDC6D3BF96B0}"/>
                </a:ext>
              </a:extLst>
            </p:cNvPr>
            <p:cNvSpPr/>
            <p:nvPr/>
          </p:nvSpPr>
          <p:spPr>
            <a:xfrm>
              <a:off x="3599709" y="2963362"/>
              <a:ext cx="204374" cy="204348"/>
            </a:xfrm>
            <a:custGeom>
              <a:avLst/>
              <a:gdLst/>
              <a:ahLst/>
              <a:cxnLst/>
              <a:rect l="l" t="t" r="r" b="b"/>
              <a:pathLst>
                <a:path w="7805" h="7804" extrusionOk="0">
                  <a:moveTo>
                    <a:pt x="220" y="0"/>
                  </a:moveTo>
                  <a:cubicBezTo>
                    <a:pt x="96" y="0"/>
                    <a:pt x="1" y="96"/>
                    <a:pt x="1" y="220"/>
                  </a:cubicBezTo>
                  <a:lnTo>
                    <a:pt x="1" y="7584"/>
                  </a:lnTo>
                  <a:cubicBezTo>
                    <a:pt x="1" y="7708"/>
                    <a:pt x="96" y="7804"/>
                    <a:pt x="220" y="7804"/>
                  </a:cubicBezTo>
                  <a:lnTo>
                    <a:pt x="7585" y="7804"/>
                  </a:lnTo>
                  <a:cubicBezTo>
                    <a:pt x="7709" y="7804"/>
                    <a:pt x="7805" y="7708"/>
                    <a:pt x="7805" y="7584"/>
                  </a:cubicBezTo>
                  <a:lnTo>
                    <a:pt x="7805" y="220"/>
                  </a:lnTo>
                  <a:cubicBezTo>
                    <a:pt x="7805" y="96"/>
                    <a:pt x="7700" y="0"/>
                    <a:pt x="7585"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3804;p79">
              <a:extLst>
                <a:ext uri="{FF2B5EF4-FFF2-40B4-BE49-F238E27FC236}">
                  <a16:creationId xmlns:a16="http://schemas.microsoft.com/office/drawing/2014/main" id="{57124674-A251-4EEF-9561-160355201969}"/>
                </a:ext>
              </a:extLst>
            </p:cNvPr>
            <p:cNvSpPr/>
            <p:nvPr/>
          </p:nvSpPr>
          <p:spPr>
            <a:xfrm>
              <a:off x="3599709" y="2963362"/>
              <a:ext cx="204374" cy="204348"/>
            </a:xfrm>
            <a:custGeom>
              <a:avLst/>
              <a:gdLst/>
              <a:ahLst/>
              <a:cxnLst/>
              <a:rect l="l" t="t" r="r" b="b"/>
              <a:pathLst>
                <a:path w="7805" h="7804" extrusionOk="0">
                  <a:moveTo>
                    <a:pt x="7261" y="0"/>
                  </a:moveTo>
                  <a:lnTo>
                    <a:pt x="7261" y="7260"/>
                  </a:lnTo>
                  <a:lnTo>
                    <a:pt x="1" y="7260"/>
                  </a:lnTo>
                  <a:lnTo>
                    <a:pt x="1" y="7584"/>
                  </a:lnTo>
                  <a:cubicBezTo>
                    <a:pt x="1" y="7708"/>
                    <a:pt x="96" y="7804"/>
                    <a:pt x="220" y="7804"/>
                  </a:cubicBezTo>
                  <a:lnTo>
                    <a:pt x="7585" y="7804"/>
                  </a:lnTo>
                  <a:cubicBezTo>
                    <a:pt x="7709" y="7804"/>
                    <a:pt x="7805" y="7708"/>
                    <a:pt x="7805" y="7584"/>
                  </a:cubicBezTo>
                  <a:lnTo>
                    <a:pt x="7805" y="220"/>
                  </a:lnTo>
                  <a:cubicBezTo>
                    <a:pt x="7805" y="96"/>
                    <a:pt x="7700" y="0"/>
                    <a:pt x="7585"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3805;p79">
              <a:extLst>
                <a:ext uri="{FF2B5EF4-FFF2-40B4-BE49-F238E27FC236}">
                  <a16:creationId xmlns:a16="http://schemas.microsoft.com/office/drawing/2014/main" id="{6FFA13DF-99C7-4C68-82BB-433594E67BD8}"/>
                </a:ext>
              </a:extLst>
            </p:cNvPr>
            <p:cNvSpPr/>
            <p:nvPr/>
          </p:nvSpPr>
          <p:spPr>
            <a:xfrm>
              <a:off x="3649932" y="3013559"/>
              <a:ext cx="104190" cy="103954"/>
            </a:xfrm>
            <a:custGeom>
              <a:avLst/>
              <a:gdLst/>
              <a:ahLst/>
              <a:cxnLst/>
              <a:rect l="l" t="t" r="r" b="b"/>
              <a:pathLst>
                <a:path w="3979" h="3970" extrusionOk="0">
                  <a:moveTo>
                    <a:pt x="353" y="1"/>
                  </a:moveTo>
                  <a:cubicBezTo>
                    <a:pt x="153" y="1"/>
                    <a:pt x="0" y="153"/>
                    <a:pt x="0" y="344"/>
                  </a:cubicBezTo>
                  <a:lnTo>
                    <a:pt x="0" y="3626"/>
                  </a:lnTo>
                  <a:cubicBezTo>
                    <a:pt x="0" y="3817"/>
                    <a:pt x="153" y="3969"/>
                    <a:pt x="344" y="3969"/>
                  </a:cubicBezTo>
                  <a:lnTo>
                    <a:pt x="3626" y="3969"/>
                  </a:lnTo>
                  <a:cubicBezTo>
                    <a:pt x="3816" y="3969"/>
                    <a:pt x="3979" y="3817"/>
                    <a:pt x="3979" y="3626"/>
                  </a:cubicBezTo>
                  <a:lnTo>
                    <a:pt x="3979" y="344"/>
                  </a:lnTo>
                  <a:cubicBezTo>
                    <a:pt x="3979" y="153"/>
                    <a:pt x="3816" y="1"/>
                    <a:pt x="3626"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3806;p79">
              <a:extLst>
                <a:ext uri="{FF2B5EF4-FFF2-40B4-BE49-F238E27FC236}">
                  <a16:creationId xmlns:a16="http://schemas.microsoft.com/office/drawing/2014/main" id="{E6F294C2-0F79-40F5-BD25-FD4A45EB29CE}"/>
                </a:ext>
              </a:extLst>
            </p:cNvPr>
            <p:cNvSpPr/>
            <p:nvPr/>
          </p:nvSpPr>
          <p:spPr>
            <a:xfrm>
              <a:off x="3665171" y="3028798"/>
              <a:ext cx="73475" cy="73475"/>
            </a:xfrm>
            <a:custGeom>
              <a:avLst/>
              <a:gdLst/>
              <a:ahLst/>
              <a:cxnLst/>
              <a:rect l="l" t="t" r="r" b="b"/>
              <a:pathLst>
                <a:path w="2806" h="2806" extrusionOk="0">
                  <a:moveTo>
                    <a:pt x="220" y="1"/>
                  </a:moveTo>
                  <a:cubicBezTo>
                    <a:pt x="96" y="1"/>
                    <a:pt x="0" y="96"/>
                    <a:pt x="0" y="220"/>
                  </a:cubicBezTo>
                  <a:lnTo>
                    <a:pt x="0" y="2586"/>
                  </a:lnTo>
                  <a:cubicBezTo>
                    <a:pt x="0" y="2700"/>
                    <a:pt x="96" y="2805"/>
                    <a:pt x="220" y="2805"/>
                  </a:cubicBezTo>
                  <a:lnTo>
                    <a:pt x="2586" y="2805"/>
                  </a:lnTo>
                  <a:cubicBezTo>
                    <a:pt x="2710" y="2805"/>
                    <a:pt x="2805" y="2710"/>
                    <a:pt x="2805" y="2586"/>
                  </a:cubicBezTo>
                  <a:lnTo>
                    <a:pt x="2805" y="220"/>
                  </a:lnTo>
                  <a:cubicBezTo>
                    <a:pt x="2805" y="96"/>
                    <a:pt x="2710" y="1"/>
                    <a:pt x="2586" y="1"/>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3807;p79">
              <a:extLst>
                <a:ext uri="{FF2B5EF4-FFF2-40B4-BE49-F238E27FC236}">
                  <a16:creationId xmlns:a16="http://schemas.microsoft.com/office/drawing/2014/main" id="{54C71261-815F-45CF-A771-1A3E30817C51}"/>
                </a:ext>
              </a:extLst>
            </p:cNvPr>
            <p:cNvSpPr/>
            <p:nvPr/>
          </p:nvSpPr>
          <p:spPr>
            <a:xfrm>
              <a:off x="3621442" y="2984834"/>
              <a:ext cx="19272" cy="19508"/>
            </a:xfrm>
            <a:custGeom>
              <a:avLst/>
              <a:gdLst/>
              <a:ahLst/>
              <a:cxnLst/>
              <a:rect l="l" t="t" r="r" b="b"/>
              <a:pathLst>
                <a:path w="736" h="745" extrusionOk="0">
                  <a:moveTo>
                    <a:pt x="201" y="1"/>
                  </a:moveTo>
                  <a:cubicBezTo>
                    <a:pt x="87" y="1"/>
                    <a:pt x="1" y="96"/>
                    <a:pt x="1" y="211"/>
                  </a:cubicBezTo>
                  <a:lnTo>
                    <a:pt x="1" y="535"/>
                  </a:lnTo>
                  <a:cubicBezTo>
                    <a:pt x="1" y="649"/>
                    <a:pt x="87" y="745"/>
                    <a:pt x="201" y="745"/>
                  </a:cubicBezTo>
                  <a:lnTo>
                    <a:pt x="535" y="745"/>
                  </a:lnTo>
                  <a:cubicBezTo>
                    <a:pt x="640" y="745"/>
                    <a:pt x="735" y="649"/>
                    <a:pt x="735" y="535"/>
                  </a:cubicBezTo>
                  <a:lnTo>
                    <a:pt x="735" y="211"/>
                  </a:lnTo>
                  <a:cubicBezTo>
                    <a:pt x="735" y="96"/>
                    <a:pt x="640" y="1"/>
                    <a:pt x="53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3808;p79">
              <a:extLst>
                <a:ext uri="{FF2B5EF4-FFF2-40B4-BE49-F238E27FC236}">
                  <a16:creationId xmlns:a16="http://schemas.microsoft.com/office/drawing/2014/main" id="{30C5FE95-A191-474F-B2C2-55B062DA1F6C}"/>
                </a:ext>
              </a:extLst>
            </p:cNvPr>
            <p:cNvSpPr/>
            <p:nvPr/>
          </p:nvSpPr>
          <p:spPr>
            <a:xfrm>
              <a:off x="3649670" y="2984834"/>
              <a:ext cx="19508" cy="19508"/>
            </a:xfrm>
            <a:custGeom>
              <a:avLst/>
              <a:gdLst/>
              <a:ahLst/>
              <a:cxnLst/>
              <a:rect l="l" t="t" r="r" b="b"/>
              <a:pathLst>
                <a:path w="745" h="745" extrusionOk="0">
                  <a:moveTo>
                    <a:pt x="201" y="1"/>
                  </a:moveTo>
                  <a:cubicBezTo>
                    <a:pt x="96" y="1"/>
                    <a:pt x="1" y="96"/>
                    <a:pt x="1" y="211"/>
                  </a:cubicBezTo>
                  <a:lnTo>
                    <a:pt x="1" y="535"/>
                  </a:lnTo>
                  <a:cubicBezTo>
                    <a:pt x="1" y="649"/>
                    <a:pt x="96" y="745"/>
                    <a:pt x="201" y="745"/>
                  </a:cubicBezTo>
                  <a:lnTo>
                    <a:pt x="535" y="745"/>
                  </a:lnTo>
                  <a:cubicBezTo>
                    <a:pt x="650" y="745"/>
                    <a:pt x="745" y="649"/>
                    <a:pt x="745" y="535"/>
                  </a:cubicBezTo>
                  <a:lnTo>
                    <a:pt x="745" y="211"/>
                  </a:lnTo>
                  <a:cubicBezTo>
                    <a:pt x="745" y="96"/>
                    <a:pt x="650" y="1"/>
                    <a:pt x="53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3809;p79">
              <a:extLst>
                <a:ext uri="{FF2B5EF4-FFF2-40B4-BE49-F238E27FC236}">
                  <a16:creationId xmlns:a16="http://schemas.microsoft.com/office/drawing/2014/main" id="{E6F6B510-40E4-43B8-B6E8-B55962FA7CD8}"/>
                </a:ext>
              </a:extLst>
            </p:cNvPr>
            <p:cNvSpPr/>
            <p:nvPr/>
          </p:nvSpPr>
          <p:spPr>
            <a:xfrm>
              <a:off x="3677897" y="2984834"/>
              <a:ext cx="19508" cy="19508"/>
            </a:xfrm>
            <a:custGeom>
              <a:avLst/>
              <a:gdLst/>
              <a:ahLst/>
              <a:cxnLst/>
              <a:rect l="l" t="t" r="r" b="b"/>
              <a:pathLst>
                <a:path w="745" h="745" extrusionOk="0">
                  <a:moveTo>
                    <a:pt x="211" y="1"/>
                  </a:moveTo>
                  <a:cubicBezTo>
                    <a:pt x="96" y="1"/>
                    <a:pt x="1" y="96"/>
                    <a:pt x="1" y="211"/>
                  </a:cubicBezTo>
                  <a:lnTo>
                    <a:pt x="1" y="535"/>
                  </a:lnTo>
                  <a:cubicBezTo>
                    <a:pt x="1" y="649"/>
                    <a:pt x="96" y="745"/>
                    <a:pt x="211" y="745"/>
                  </a:cubicBezTo>
                  <a:lnTo>
                    <a:pt x="535" y="745"/>
                  </a:lnTo>
                  <a:cubicBezTo>
                    <a:pt x="650" y="745"/>
                    <a:pt x="745" y="649"/>
                    <a:pt x="745" y="535"/>
                  </a:cubicBezTo>
                  <a:lnTo>
                    <a:pt x="745" y="211"/>
                  </a:lnTo>
                  <a:cubicBezTo>
                    <a:pt x="745" y="96"/>
                    <a:pt x="650" y="1"/>
                    <a:pt x="53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3810;p79">
              <a:extLst>
                <a:ext uri="{FF2B5EF4-FFF2-40B4-BE49-F238E27FC236}">
                  <a16:creationId xmlns:a16="http://schemas.microsoft.com/office/drawing/2014/main" id="{F26498ED-7D96-4962-9013-E2E9D6D4ABE1}"/>
                </a:ext>
              </a:extLst>
            </p:cNvPr>
            <p:cNvSpPr/>
            <p:nvPr/>
          </p:nvSpPr>
          <p:spPr>
            <a:xfrm>
              <a:off x="3706387" y="2984834"/>
              <a:ext cx="19246" cy="19508"/>
            </a:xfrm>
            <a:custGeom>
              <a:avLst/>
              <a:gdLst/>
              <a:ahLst/>
              <a:cxnLst/>
              <a:rect l="l" t="t" r="r" b="b"/>
              <a:pathLst>
                <a:path w="735" h="745" extrusionOk="0">
                  <a:moveTo>
                    <a:pt x="201" y="1"/>
                  </a:moveTo>
                  <a:cubicBezTo>
                    <a:pt x="86" y="1"/>
                    <a:pt x="0" y="96"/>
                    <a:pt x="0" y="211"/>
                  </a:cubicBezTo>
                  <a:lnTo>
                    <a:pt x="0" y="535"/>
                  </a:lnTo>
                  <a:cubicBezTo>
                    <a:pt x="0" y="649"/>
                    <a:pt x="86" y="745"/>
                    <a:pt x="201" y="745"/>
                  </a:cubicBezTo>
                  <a:lnTo>
                    <a:pt x="535" y="745"/>
                  </a:lnTo>
                  <a:cubicBezTo>
                    <a:pt x="649" y="745"/>
                    <a:pt x="735" y="649"/>
                    <a:pt x="735" y="535"/>
                  </a:cubicBezTo>
                  <a:lnTo>
                    <a:pt x="735" y="211"/>
                  </a:lnTo>
                  <a:cubicBezTo>
                    <a:pt x="735" y="96"/>
                    <a:pt x="649" y="1"/>
                    <a:pt x="53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3811;p79">
              <a:extLst>
                <a:ext uri="{FF2B5EF4-FFF2-40B4-BE49-F238E27FC236}">
                  <a16:creationId xmlns:a16="http://schemas.microsoft.com/office/drawing/2014/main" id="{3DC8CA9D-7E79-4BD7-A300-3C3F6C0AC0CB}"/>
                </a:ext>
              </a:extLst>
            </p:cNvPr>
            <p:cNvSpPr/>
            <p:nvPr/>
          </p:nvSpPr>
          <p:spPr>
            <a:xfrm>
              <a:off x="3734614" y="2984834"/>
              <a:ext cx="19508" cy="19508"/>
            </a:xfrm>
            <a:custGeom>
              <a:avLst/>
              <a:gdLst/>
              <a:ahLst/>
              <a:cxnLst/>
              <a:rect l="l" t="t" r="r" b="b"/>
              <a:pathLst>
                <a:path w="745" h="745" extrusionOk="0">
                  <a:moveTo>
                    <a:pt x="210" y="1"/>
                  </a:moveTo>
                  <a:cubicBezTo>
                    <a:pt x="96" y="1"/>
                    <a:pt x="0" y="96"/>
                    <a:pt x="0" y="211"/>
                  </a:cubicBezTo>
                  <a:lnTo>
                    <a:pt x="0" y="535"/>
                  </a:lnTo>
                  <a:cubicBezTo>
                    <a:pt x="0" y="649"/>
                    <a:pt x="96" y="745"/>
                    <a:pt x="210" y="745"/>
                  </a:cubicBezTo>
                  <a:lnTo>
                    <a:pt x="535" y="745"/>
                  </a:lnTo>
                  <a:cubicBezTo>
                    <a:pt x="649" y="745"/>
                    <a:pt x="745" y="649"/>
                    <a:pt x="745" y="535"/>
                  </a:cubicBezTo>
                  <a:lnTo>
                    <a:pt x="745" y="211"/>
                  </a:lnTo>
                  <a:cubicBezTo>
                    <a:pt x="745" y="96"/>
                    <a:pt x="649" y="1"/>
                    <a:pt x="53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3812;p79">
              <a:extLst>
                <a:ext uri="{FF2B5EF4-FFF2-40B4-BE49-F238E27FC236}">
                  <a16:creationId xmlns:a16="http://schemas.microsoft.com/office/drawing/2014/main" id="{72F727E5-507D-4B2C-802B-A17D7BD2F826}"/>
                </a:ext>
              </a:extLst>
            </p:cNvPr>
            <p:cNvSpPr/>
            <p:nvPr/>
          </p:nvSpPr>
          <p:spPr>
            <a:xfrm>
              <a:off x="3763077" y="2984834"/>
              <a:ext cx="19272" cy="19508"/>
            </a:xfrm>
            <a:custGeom>
              <a:avLst/>
              <a:gdLst/>
              <a:ahLst/>
              <a:cxnLst/>
              <a:rect l="l" t="t" r="r" b="b"/>
              <a:pathLst>
                <a:path w="736" h="745" extrusionOk="0">
                  <a:moveTo>
                    <a:pt x="201" y="1"/>
                  </a:moveTo>
                  <a:cubicBezTo>
                    <a:pt x="87" y="1"/>
                    <a:pt x="1" y="96"/>
                    <a:pt x="1" y="211"/>
                  </a:cubicBezTo>
                  <a:lnTo>
                    <a:pt x="1" y="535"/>
                  </a:lnTo>
                  <a:cubicBezTo>
                    <a:pt x="1" y="649"/>
                    <a:pt x="87" y="745"/>
                    <a:pt x="201" y="745"/>
                  </a:cubicBezTo>
                  <a:lnTo>
                    <a:pt x="535" y="745"/>
                  </a:lnTo>
                  <a:cubicBezTo>
                    <a:pt x="640" y="745"/>
                    <a:pt x="736" y="649"/>
                    <a:pt x="736" y="535"/>
                  </a:cubicBezTo>
                  <a:lnTo>
                    <a:pt x="736" y="211"/>
                  </a:lnTo>
                  <a:cubicBezTo>
                    <a:pt x="736" y="96"/>
                    <a:pt x="640" y="1"/>
                    <a:pt x="53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3813;p79">
              <a:extLst>
                <a:ext uri="{FF2B5EF4-FFF2-40B4-BE49-F238E27FC236}">
                  <a16:creationId xmlns:a16="http://schemas.microsoft.com/office/drawing/2014/main" id="{D33E67AD-E9F9-4453-96ED-398311908665}"/>
                </a:ext>
              </a:extLst>
            </p:cNvPr>
            <p:cNvSpPr/>
            <p:nvPr/>
          </p:nvSpPr>
          <p:spPr>
            <a:xfrm>
              <a:off x="3621442" y="3126469"/>
              <a:ext cx="19272" cy="19508"/>
            </a:xfrm>
            <a:custGeom>
              <a:avLst/>
              <a:gdLst/>
              <a:ahLst/>
              <a:cxnLst/>
              <a:rect l="l" t="t" r="r" b="b"/>
              <a:pathLst>
                <a:path w="736" h="745" extrusionOk="0">
                  <a:moveTo>
                    <a:pt x="201" y="1"/>
                  </a:moveTo>
                  <a:cubicBezTo>
                    <a:pt x="87" y="1"/>
                    <a:pt x="1" y="96"/>
                    <a:pt x="1" y="211"/>
                  </a:cubicBezTo>
                  <a:lnTo>
                    <a:pt x="1" y="545"/>
                  </a:lnTo>
                  <a:cubicBezTo>
                    <a:pt x="1" y="649"/>
                    <a:pt x="87" y="745"/>
                    <a:pt x="201" y="745"/>
                  </a:cubicBezTo>
                  <a:lnTo>
                    <a:pt x="535" y="745"/>
                  </a:lnTo>
                  <a:cubicBezTo>
                    <a:pt x="640" y="745"/>
                    <a:pt x="735" y="649"/>
                    <a:pt x="735" y="545"/>
                  </a:cubicBezTo>
                  <a:lnTo>
                    <a:pt x="735" y="211"/>
                  </a:lnTo>
                  <a:cubicBezTo>
                    <a:pt x="735" y="96"/>
                    <a:pt x="640" y="1"/>
                    <a:pt x="53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3814;p79">
              <a:extLst>
                <a:ext uri="{FF2B5EF4-FFF2-40B4-BE49-F238E27FC236}">
                  <a16:creationId xmlns:a16="http://schemas.microsoft.com/office/drawing/2014/main" id="{FE95A36B-E219-4E28-AAE6-51949A87F2E1}"/>
                </a:ext>
              </a:extLst>
            </p:cNvPr>
            <p:cNvSpPr/>
            <p:nvPr/>
          </p:nvSpPr>
          <p:spPr>
            <a:xfrm>
              <a:off x="3649670" y="3126469"/>
              <a:ext cx="19508" cy="19508"/>
            </a:xfrm>
            <a:custGeom>
              <a:avLst/>
              <a:gdLst/>
              <a:ahLst/>
              <a:cxnLst/>
              <a:rect l="l" t="t" r="r" b="b"/>
              <a:pathLst>
                <a:path w="745" h="745" extrusionOk="0">
                  <a:moveTo>
                    <a:pt x="201" y="1"/>
                  </a:moveTo>
                  <a:cubicBezTo>
                    <a:pt x="96" y="1"/>
                    <a:pt x="1" y="96"/>
                    <a:pt x="1" y="211"/>
                  </a:cubicBezTo>
                  <a:lnTo>
                    <a:pt x="1" y="545"/>
                  </a:lnTo>
                  <a:cubicBezTo>
                    <a:pt x="1" y="649"/>
                    <a:pt x="96" y="745"/>
                    <a:pt x="201" y="745"/>
                  </a:cubicBezTo>
                  <a:lnTo>
                    <a:pt x="535" y="745"/>
                  </a:lnTo>
                  <a:cubicBezTo>
                    <a:pt x="650" y="745"/>
                    <a:pt x="745" y="649"/>
                    <a:pt x="745" y="545"/>
                  </a:cubicBezTo>
                  <a:lnTo>
                    <a:pt x="745" y="211"/>
                  </a:lnTo>
                  <a:cubicBezTo>
                    <a:pt x="745" y="96"/>
                    <a:pt x="650" y="1"/>
                    <a:pt x="53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3815;p79">
              <a:extLst>
                <a:ext uri="{FF2B5EF4-FFF2-40B4-BE49-F238E27FC236}">
                  <a16:creationId xmlns:a16="http://schemas.microsoft.com/office/drawing/2014/main" id="{66AA2ACC-F5FF-442C-A822-195AE4A3F750}"/>
                </a:ext>
              </a:extLst>
            </p:cNvPr>
            <p:cNvSpPr/>
            <p:nvPr/>
          </p:nvSpPr>
          <p:spPr>
            <a:xfrm>
              <a:off x="3677897" y="3126469"/>
              <a:ext cx="19508" cy="19508"/>
            </a:xfrm>
            <a:custGeom>
              <a:avLst/>
              <a:gdLst/>
              <a:ahLst/>
              <a:cxnLst/>
              <a:rect l="l" t="t" r="r" b="b"/>
              <a:pathLst>
                <a:path w="745" h="745" extrusionOk="0">
                  <a:moveTo>
                    <a:pt x="211" y="1"/>
                  </a:moveTo>
                  <a:cubicBezTo>
                    <a:pt x="96" y="1"/>
                    <a:pt x="1" y="96"/>
                    <a:pt x="1" y="211"/>
                  </a:cubicBezTo>
                  <a:lnTo>
                    <a:pt x="1" y="545"/>
                  </a:lnTo>
                  <a:cubicBezTo>
                    <a:pt x="1" y="649"/>
                    <a:pt x="96" y="745"/>
                    <a:pt x="211" y="745"/>
                  </a:cubicBezTo>
                  <a:lnTo>
                    <a:pt x="535" y="745"/>
                  </a:lnTo>
                  <a:cubicBezTo>
                    <a:pt x="650" y="745"/>
                    <a:pt x="745" y="649"/>
                    <a:pt x="745" y="545"/>
                  </a:cubicBezTo>
                  <a:lnTo>
                    <a:pt x="745" y="211"/>
                  </a:lnTo>
                  <a:cubicBezTo>
                    <a:pt x="745" y="96"/>
                    <a:pt x="650" y="1"/>
                    <a:pt x="53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3816;p79">
              <a:extLst>
                <a:ext uri="{FF2B5EF4-FFF2-40B4-BE49-F238E27FC236}">
                  <a16:creationId xmlns:a16="http://schemas.microsoft.com/office/drawing/2014/main" id="{12FCF46B-E8D2-4B9D-A25A-8FE85C64533B}"/>
                </a:ext>
              </a:extLst>
            </p:cNvPr>
            <p:cNvSpPr/>
            <p:nvPr/>
          </p:nvSpPr>
          <p:spPr>
            <a:xfrm>
              <a:off x="3706387" y="3126730"/>
              <a:ext cx="19246" cy="19508"/>
            </a:xfrm>
            <a:custGeom>
              <a:avLst/>
              <a:gdLst/>
              <a:ahLst/>
              <a:cxnLst/>
              <a:rect l="l" t="t" r="r" b="b"/>
              <a:pathLst>
                <a:path w="735" h="745" extrusionOk="0">
                  <a:moveTo>
                    <a:pt x="201" y="0"/>
                  </a:moveTo>
                  <a:cubicBezTo>
                    <a:pt x="86" y="0"/>
                    <a:pt x="0" y="96"/>
                    <a:pt x="0" y="210"/>
                  </a:cubicBezTo>
                  <a:lnTo>
                    <a:pt x="0" y="535"/>
                  </a:lnTo>
                  <a:cubicBezTo>
                    <a:pt x="0" y="649"/>
                    <a:pt x="86" y="744"/>
                    <a:pt x="201" y="744"/>
                  </a:cubicBezTo>
                  <a:lnTo>
                    <a:pt x="535" y="744"/>
                  </a:lnTo>
                  <a:cubicBezTo>
                    <a:pt x="649" y="744"/>
                    <a:pt x="735" y="649"/>
                    <a:pt x="735" y="535"/>
                  </a:cubicBezTo>
                  <a:lnTo>
                    <a:pt x="735" y="210"/>
                  </a:lnTo>
                  <a:cubicBezTo>
                    <a:pt x="735" y="96"/>
                    <a:pt x="649" y="0"/>
                    <a:pt x="535"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3817;p79">
              <a:extLst>
                <a:ext uri="{FF2B5EF4-FFF2-40B4-BE49-F238E27FC236}">
                  <a16:creationId xmlns:a16="http://schemas.microsoft.com/office/drawing/2014/main" id="{E2DEE766-D98E-4723-835E-A800727C5935}"/>
                </a:ext>
              </a:extLst>
            </p:cNvPr>
            <p:cNvSpPr/>
            <p:nvPr/>
          </p:nvSpPr>
          <p:spPr>
            <a:xfrm>
              <a:off x="3734614" y="3126469"/>
              <a:ext cx="19508" cy="19508"/>
            </a:xfrm>
            <a:custGeom>
              <a:avLst/>
              <a:gdLst/>
              <a:ahLst/>
              <a:cxnLst/>
              <a:rect l="l" t="t" r="r" b="b"/>
              <a:pathLst>
                <a:path w="745" h="745" extrusionOk="0">
                  <a:moveTo>
                    <a:pt x="210" y="1"/>
                  </a:moveTo>
                  <a:cubicBezTo>
                    <a:pt x="96" y="1"/>
                    <a:pt x="0" y="96"/>
                    <a:pt x="0" y="201"/>
                  </a:cubicBezTo>
                  <a:lnTo>
                    <a:pt x="0" y="535"/>
                  </a:lnTo>
                  <a:cubicBezTo>
                    <a:pt x="0" y="649"/>
                    <a:pt x="96" y="745"/>
                    <a:pt x="210" y="745"/>
                  </a:cubicBezTo>
                  <a:lnTo>
                    <a:pt x="535" y="745"/>
                  </a:lnTo>
                  <a:cubicBezTo>
                    <a:pt x="649" y="745"/>
                    <a:pt x="745" y="649"/>
                    <a:pt x="745" y="535"/>
                  </a:cubicBezTo>
                  <a:lnTo>
                    <a:pt x="745" y="201"/>
                  </a:lnTo>
                  <a:cubicBezTo>
                    <a:pt x="745" y="96"/>
                    <a:pt x="649" y="1"/>
                    <a:pt x="53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3818;p79">
              <a:extLst>
                <a:ext uri="{FF2B5EF4-FFF2-40B4-BE49-F238E27FC236}">
                  <a16:creationId xmlns:a16="http://schemas.microsoft.com/office/drawing/2014/main" id="{8C916ABA-E22E-4BB8-B82A-87B94B32E2D0}"/>
                </a:ext>
              </a:extLst>
            </p:cNvPr>
            <p:cNvSpPr/>
            <p:nvPr/>
          </p:nvSpPr>
          <p:spPr>
            <a:xfrm>
              <a:off x="3763077" y="3126469"/>
              <a:ext cx="19272" cy="19508"/>
            </a:xfrm>
            <a:custGeom>
              <a:avLst/>
              <a:gdLst/>
              <a:ahLst/>
              <a:cxnLst/>
              <a:rect l="l" t="t" r="r" b="b"/>
              <a:pathLst>
                <a:path w="736" h="745" extrusionOk="0">
                  <a:moveTo>
                    <a:pt x="201" y="1"/>
                  </a:moveTo>
                  <a:cubicBezTo>
                    <a:pt x="87" y="1"/>
                    <a:pt x="1" y="96"/>
                    <a:pt x="1" y="201"/>
                  </a:cubicBezTo>
                  <a:lnTo>
                    <a:pt x="1" y="535"/>
                  </a:lnTo>
                  <a:cubicBezTo>
                    <a:pt x="1" y="649"/>
                    <a:pt x="87" y="745"/>
                    <a:pt x="201" y="745"/>
                  </a:cubicBezTo>
                  <a:lnTo>
                    <a:pt x="535" y="745"/>
                  </a:lnTo>
                  <a:cubicBezTo>
                    <a:pt x="640" y="745"/>
                    <a:pt x="736" y="649"/>
                    <a:pt x="736" y="535"/>
                  </a:cubicBezTo>
                  <a:lnTo>
                    <a:pt x="736" y="201"/>
                  </a:lnTo>
                  <a:cubicBezTo>
                    <a:pt x="736" y="96"/>
                    <a:pt x="640" y="1"/>
                    <a:pt x="53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3819;p79">
              <a:extLst>
                <a:ext uri="{FF2B5EF4-FFF2-40B4-BE49-F238E27FC236}">
                  <a16:creationId xmlns:a16="http://schemas.microsoft.com/office/drawing/2014/main" id="{8B4AB3C0-AEA0-46BC-AFE4-4E879AA0BBBA}"/>
                </a:ext>
              </a:extLst>
            </p:cNvPr>
            <p:cNvSpPr/>
            <p:nvPr/>
          </p:nvSpPr>
          <p:spPr>
            <a:xfrm>
              <a:off x="3621442" y="3013323"/>
              <a:ext cx="19272" cy="19508"/>
            </a:xfrm>
            <a:custGeom>
              <a:avLst/>
              <a:gdLst/>
              <a:ahLst/>
              <a:cxnLst/>
              <a:rect l="l" t="t" r="r" b="b"/>
              <a:pathLst>
                <a:path w="736" h="745" extrusionOk="0">
                  <a:moveTo>
                    <a:pt x="201" y="0"/>
                  </a:moveTo>
                  <a:cubicBezTo>
                    <a:pt x="87" y="0"/>
                    <a:pt x="1" y="96"/>
                    <a:pt x="1" y="210"/>
                  </a:cubicBezTo>
                  <a:lnTo>
                    <a:pt x="1" y="534"/>
                  </a:lnTo>
                  <a:cubicBezTo>
                    <a:pt x="1" y="649"/>
                    <a:pt x="87" y="744"/>
                    <a:pt x="201" y="744"/>
                  </a:cubicBezTo>
                  <a:lnTo>
                    <a:pt x="535" y="744"/>
                  </a:lnTo>
                  <a:cubicBezTo>
                    <a:pt x="650" y="744"/>
                    <a:pt x="735" y="649"/>
                    <a:pt x="735" y="534"/>
                  </a:cubicBezTo>
                  <a:lnTo>
                    <a:pt x="735" y="210"/>
                  </a:lnTo>
                  <a:cubicBezTo>
                    <a:pt x="735" y="96"/>
                    <a:pt x="640" y="0"/>
                    <a:pt x="535"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3820;p79">
              <a:extLst>
                <a:ext uri="{FF2B5EF4-FFF2-40B4-BE49-F238E27FC236}">
                  <a16:creationId xmlns:a16="http://schemas.microsoft.com/office/drawing/2014/main" id="{5152CAFF-3D07-41A5-BA9F-563F36846764}"/>
                </a:ext>
              </a:extLst>
            </p:cNvPr>
            <p:cNvSpPr/>
            <p:nvPr/>
          </p:nvSpPr>
          <p:spPr>
            <a:xfrm>
              <a:off x="3621442" y="3041551"/>
              <a:ext cx="19272" cy="19508"/>
            </a:xfrm>
            <a:custGeom>
              <a:avLst/>
              <a:gdLst/>
              <a:ahLst/>
              <a:cxnLst/>
              <a:rect l="l" t="t" r="r" b="b"/>
              <a:pathLst>
                <a:path w="736" h="745" extrusionOk="0">
                  <a:moveTo>
                    <a:pt x="201" y="0"/>
                  </a:moveTo>
                  <a:cubicBezTo>
                    <a:pt x="87" y="0"/>
                    <a:pt x="1" y="96"/>
                    <a:pt x="1" y="210"/>
                  </a:cubicBezTo>
                  <a:lnTo>
                    <a:pt x="1" y="534"/>
                  </a:lnTo>
                  <a:cubicBezTo>
                    <a:pt x="1" y="649"/>
                    <a:pt x="87" y="744"/>
                    <a:pt x="201" y="744"/>
                  </a:cubicBezTo>
                  <a:lnTo>
                    <a:pt x="535" y="744"/>
                  </a:lnTo>
                  <a:cubicBezTo>
                    <a:pt x="640" y="744"/>
                    <a:pt x="735" y="649"/>
                    <a:pt x="735" y="534"/>
                  </a:cubicBezTo>
                  <a:lnTo>
                    <a:pt x="735" y="210"/>
                  </a:lnTo>
                  <a:cubicBezTo>
                    <a:pt x="735" y="96"/>
                    <a:pt x="640" y="0"/>
                    <a:pt x="535"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3821;p79">
              <a:extLst>
                <a:ext uri="{FF2B5EF4-FFF2-40B4-BE49-F238E27FC236}">
                  <a16:creationId xmlns:a16="http://schemas.microsoft.com/office/drawing/2014/main" id="{4A5BA5B6-F9B4-4FD6-A42C-66CAB313BD30}"/>
                </a:ext>
              </a:extLst>
            </p:cNvPr>
            <p:cNvSpPr/>
            <p:nvPr/>
          </p:nvSpPr>
          <p:spPr>
            <a:xfrm>
              <a:off x="3621442" y="3070014"/>
              <a:ext cx="19272" cy="19272"/>
            </a:xfrm>
            <a:custGeom>
              <a:avLst/>
              <a:gdLst/>
              <a:ahLst/>
              <a:cxnLst/>
              <a:rect l="l" t="t" r="r" b="b"/>
              <a:pathLst>
                <a:path w="736" h="736" extrusionOk="0">
                  <a:moveTo>
                    <a:pt x="201" y="1"/>
                  </a:moveTo>
                  <a:cubicBezTo>
                    <a:pt x="87" y="1"/>
                    <a:pt x="1" y="87"/>
                    <a:pt x="1" y="201"/>
                  </a:cubicBezTo>
                  <a:lnTo>
                    <a:pt x="1" y="535"/>
                  </a:lnTo>
                  <a:cubicBezTo>
                    <a:pt x="1" y="649"/>
                    <a:pt x="87" y="735"/>
                    <a:pt x="201" y="735"/>
                  </a:cubicBezTo>
                  <a:lnTo>
                    <a:pt x="535" y="735"/>
                  </a:lnTo>
                  <a:cubicBezTo>
                    <a:pt x="640" y="735"/>
                    <a:pt x="735" y="649"/>
                    <a:pt x="735" y="535"/>
                  </a:cubicBezTo>
                  <a:lnTo>
                    <a:pt x="735" y="201"/>
                  </a:lnTo>
                  <a:cubicBezTo>
                    <a:pt x="735" y="87"/>
                    <a:pt x="640" y="1"/>
                    <a:pt x="53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3822;p79">
              <a:extLst>
                <a:ext uri="{FF2B5EF4-FFF2-40B4-BE49-F238E27FC236}">
                  <a16:creationId xmlns:a16="http://schemas.microsoft.com/office/drawing/2014/main" id="{D78EDD9F-D3A9-4020-8525-40007E709C47}"/>
                </a:ext>
              </a:extLst>
            </p:cNvPr>
            <p:cNvSpPr/>
            <p:nvPr/>
          </p:nvSpPr>
          <p:spPr>
            <a:xfrm>
              <a:off x="3621442" y="3098241"/>
              <a:ext cx="19272" cy="19508"/>
            </a:xfrm>
            <a:custGeom>
              <a:avLst/>
              <a:gdLst/>
              <a:ahLst/>
              <a:cxnLst/>
              <a:rect l="l" t="t" r="r" b="b"/>
              <a:pathLst>
                <a:path w="736" h="745" extrusionOk="0">
                  <a:moveTo>
                    <a:pt x="201" y="1"/>
                  </a:moveTo>
                  <a:cubicBezTo>
                    <a:pt x="87" y="1"/>
                    <a:pt x="1" y="96"/>
                    <a:pt x="1" y="211"/>
                  </a:cubicBezTo>
                  <a:lnTo>
                    <a:pt x="1" y="545"/>
                  </a:lnTo>
                  <a:cubicBezTo>
                    <a:pt x="1" y="649"/>
                    <a:pt x="87" y="745"/>
                    <a:pt x="201" y="745"/>
                  </a:cubicBezTo>
                  <a:lnTo>
                    <a:pt x="535" y="745"/>
                  </a:lnTo>
                  <a:cubicBezTo>
                    <a:pt x="640" y="745"/>
                    <a:pt x="735" y="649"/>
                    <a:pt x="735" y="545"/>
                  </a:cubicBezTo>
                  <a:lnTo>
                    <a:pt x="735" y="211"/>
                  </a:lnTo>
                  <a:cubicBezTo>
                    <a:pt x="735" y="96"/>
                    <a:pt x="640" y="1"/>
                    <a:pt x="53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3823;p79">
              <a:extLst>
                <a:ext uri="{FF2B5EF4-FFF2-40B4-BE49-F238E27FC236}">
                  <a16:creationId xmlns:a16="http://schemas.microsoft.com/office/drawing/2014/main" id="{3C3810E4-68C2-40A9-94D5-AB0586D85080}"/>
                </a:ext>
              </a:extLst>
            </p:cNvPr>
            <p:cNvSpPr/>
            <p:nvPr/>
          </p:nvSpPr>
          <p:spPr>
            <a:xfrm>
              <a:off x="3762841" y="3013061"/>
              <a:ext cx="19508" cy="19508"/>
            </a:xfrm>
            <a:custGeom>
              <a:avLst/>
              <a:gdLst/>
              <a:ahLst/>
              <a:cxnLst/>
              <a:rect l="l" t="t" r="r" b="b"/>
              <a:pathLst>
                <a:path w="745" h="745" extrusionOk="0">
                  <a:moveTo>
                    <a:pt x="210" y="1"/>
                  </a:moveTo>
                  <a:cubicBezTo>
                    <a:pt x="96" y="1"/>
                    <a:pt x="10" y="96"/>
                    <a:pt x="10" y="211"/>
                  </a:cubicBezTo>
                  <a:lnTo>
                    <a:pt x="10" y="544"/>
                  </a:lnTo>
                  <a:cubicBezTo>
                    <a:pt x="0" y="649"/>
                    <a:pt x="96" y="745"/>
                    <a:pt x="210" y="745"/>
                  </a:cubicBezTo>
                  <a:lnTo>
                    <a:pt x="544" y="745"/>
                  </a:lnTo>
                  <a:cubicBezTo>
                    <a:pt x="659" y="745"/>
                    <a:pt x="745" y="649"/>
                    <a:pt x="745" y="544"/>
                  </a:cubicBezTo>
                  <a:lnTo>
                    <a:pt x="745" y="211"/>
                  </a:lnTo>
                  <a:cubicBezTo>
                    <a:pt x="745" y="96"/>
                    <a:pt x="649" y="1"/>
                    <a:pt x="544"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3824;p79">
              <a:extLst>
                <a:ext uri="{FF2B5EF4-FFF2-40B4-BE49-F238E27FC236}">
                  <a16:creationId xmlns:a16="http://schemas.microsoft.com/office/drawing/2014/main" id="{95F94784-D74D-4DCB-8E11-507E3D847FCC}"/>
                </a:ext>
              </a:extLst>
            </p:cNvPr>
            <p:cNvSpPr/>
            <p:nvPr/>
          </p:nvSpPr>
          <p:spPr>
            <a:xfrm>
              <a:off x="3763077" y="3041551"/>
              <a:ext cx="19272" cy="19508"/>
            </a:xfrm>
            <a:custGeom>
              <a:avLst/>
              <a:gdLst/>
              <a:ahLst/>
              <a:cxnLst/>
              <a:rect l="l" t="t" r="r" b="b"/>
              <a:pathLst>
                <a:path w="736" h="745" extrusionOk="0">
                  <a:moveTo>
                    <a:pt x="201" y="0"/>
                  </a:moveTo>
                  <a:cubicBezTo>
                    <a:pt x="87" y="0"/>
                    <a:pt x="1" y="96"/>
                    <a:pt x="1" y="201"/>
                  </a:cubicBezTo>
                  <a:lnTo>
                    <a:pt x="1" y="534"/>
                  </a:lnTo>
                  <a:cubicBezTo>
                    <a:pt x="1" y="649"/>
                    <a:pt x="87" y="744"/>
                    <a:pt x="201" y="744"/>
                  </a:cubicBezTo>
                  <a:lnTo>
                    <a:pt x="535" y="744"/>
                  </a:lnTo>
                  <a:cubicBezTo>
                    <a:pt x="640" y="744"/>
                    <a:pt x="736" y="649"/>
                    <a:pt x="736" y="534"/>
                  </a:cubicBezTo>
                  <a:lnTo>
                    <a:pt x="736" y="201"/>
                  </a:lnTo>
                  <a:cubicBezTo>
                    <a:pt x="736" y="96"/>
                    <a:pt x="640" y="0"/>
                    <a:pt x="535"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3825;p79">
              <a:extLst>
                <a:ext uri="{FF2B5EF4-FFF2-40B4-BE49-F238E27FC236}">
                  <a16:creationId xmlns:a16="http://schemas.microsoft.com/office/drawing/2014/main" id="{86E5ED60-5BD9-4C6E-B74D-39BE2D8677EF}"/>
                </a:ext>
              </a:extLst>
            </p:cNvPr>
            <p:cNvSpPr/>
            <p:nvPr/>
          </p:nvSpPr>
          <p:spPr>
            <a:xfrm>
              <a:off x="3763077" y="3069778"/>
              <a:ext cx="19272" cy="19508"/>
            </a:xfrm>
            <a:custGeom>
              <a:avLst/>
              <a:gdLst/>
              <a:ahLst/>
              <a:cxnLst/>
              <a:rect l="l" t="t" r="r" b="b"/>
              <a:pathLst>
                <a:path w="736" h="745" extrusionOk="0">
                  <a:moveTo>
                    <a:pt x="201" y="0"/>
                  </a:moveTo>
                  <a:cubicBezTo>
                    <a:pt x="87" y="0"/>
                    <a:pt x="1" y="96"/>
                    <a:pt x="1" y="210"/>
                  </a:cubicBezTo>
                  <a:lnTo>
                    <a:pt x="1" y="534"/>
                  </a:lnTo>
                  <a:cubicBezTo>
                    <a:pt x="1" y="649"/>
                    <a:pt x="87" y="744"/>
                    <a:pt x="201" y="744"/>
                  </a:cubicBezTo>
                  <a:lnTo>
                    <a:pt x="535" y="744"/>
                  </a:lnTo>
                  <a:cubicBezTo>
                    <a:pt x="640" y="744"/>
                    <a:pt x="736" y="649"/>
                    <a:pt x="736" y="534"/>
                  </a:cubicBezTo>
                  <a:lnTo>
                    <a:pt x="736" y="210"/>
                  </a:lnTo>
                  <a:cubicBezTo>
                    <a:pt x="736" y="96"/>
                    <a:pt x="640" y="0"/>
                    <a:pt x="535"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3826;p79">
              <a:extLst>
                <a:ext uri="{FF2B5EF4-FFF2-40B4-BE49-F238E27FC236}">
                  <a16:creationId xmlns:a16="http://schemas.microsoft.com/office/drawing/2014/main" id="{107E2426-8AD7-42F9-AFF7-2CAD28CA76BC}"/>
                </a:ext>
              </a:extLst>
            </p:cNvPr>
            <p:cNvSpPr/>
            <p:nvPr/>
          </p:nvSpPr>
          <p:spPr>
            <a:xfrm>
              <a:off x="3763077" y="3098241"/>
              <a:ext cx="19272" cy="19272"/>
            </a:xfrm>
            <a:custGeom>
              <a:avLst/>
              <a:gdLst/>
              <a:ahLst/>
              <a:cxnLst/>
              <a:rect l="l" t="t" r="r" b="b"/>
              <a:pathLst>
                <a:path w="736" h="736" extrusionOk="0">
                  <a:moveTo>
                    <a:pt x="201" y="1"/>
                  </a:moveTo>
                  <a:cubicBezTo>
                    <a:pt x="87" y="1"/>
                    <a:pt x="1" y="87"/>
                    <a:pt x="1" y="201"/>
                  </a:cubicBezTo>
                  <a:lnTo>
                    <a:pt x="1" y="535"/>
                  </a:lnTo>
                  <a:cubicBezTo>
                    <a:pt x="1" y="649"/>
                    <a:pt x="87" y="735"/>
                    <a:pt x="201" y="735"/>
                  </a:cubicBezTo>
                  <a:lnTo>
                    <a:pt x="535" y="735"/>
                  </a:lnTo>
                  <a:cubicBezTo>
                    <a:pt x="640" y="735"/>
                    <a:pt x="736" y="649"/>
                    <a:pt x="736" y="535"/>
                  </a:cubicBezTo>
                  <a:lnTo>
                    <a:pt x="736" y="201"/>
                  </a:lnTo>
                  <a:cubicBezTo>
                    <a:pt x="736" y="87"/>
                    <a:pt x="640" y="1"/>
                    <a:pt x="53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14115;p79">
            <a:extLst>
              <a:ext uri="{FF2B5EF4-FFF2-40B4-BE49-F238E27FC236}">
                <a16:creationId xmlns:a16="http://schemas.microsoft.com/office/drawing/2014/main" id="{038C1ABC-C73C-4179-ABEE-8396D7FA28B6}"/>
              </a:ext>
            </a:extLst>
          </p:cNvPr>
          <p:cNvGrpSpPr/>
          <p:nvPr/>
        </p:nvGrpSpPr>
        <p:grpSpPr>
          <a:xfrm>
            <a:off x="2403026" y="3377305"/>
            <a:ext cx="359232" cy="327836"/>
            <a:chOff x="3531026" y="1977314"/>
            <a:chExt cx="359232" cy="327836"/>
          </a:xfrm>
          <a:solidFill>
            <a:schemeClr val="accent4"/>
          </a:solidFill>
        </p:grpSpPr>
        <p:sp>
          <p:nvSpPr>
            <p:cNvPr id="220" name="Google Shape;14116;p79">
              <a:extLst>
                <a:ext uri="{FF2B5EF4-FFF2-40B4-BE49-F238E27FC236}">
                  <a16:creationId xmlns:a16="http://schemas.microsoft.com/office/drawing/2014/main" id="{920C9551-BE0B-47E8-9BD4-2E71F3CBE525}"/>
                </a:ext>
              </a:extLst>
            </p:cNvPr>
            <p:cNvSpPr/>
            <p:nvPr/>
          </p:nvSpPr>
          <p:spPr>
            <a:xfrm>
              <a:off x="3668156" y="1977314"/>
              <a:ext cx="96806" cy="92590"/>
            </a:xfrm>
            <a:custGeom>
              <a:avLst/>
              <a:gdLst/>
              <a:ahLst/>
              <a:cxnLst/>
              <a:rect l="l" t="t" r="r" b="b"/>
              <a:pathLst>
                <a:path w="3697" h="3536" extrusionOk="0">
                  <a:moveTo>
                    <a:pt x="1845" y="862"/>
                  </a:moveTo>
                  <a:cubicBezTo>
                    <a:pt x="2066" y="862"/>
                    <a:pt x="2290" y="944"/>
                    <a:pt x="2472" y="1129"/>
                  </a:cubicBezTo>
                  <a:cubicBezTo>
                    <a:pt x="3044" y="1701"/>
                    <a:pt x="2643" y="2674"/>
                    <a:pt x="1832" y="2674"/>
                  </a:cubicBezTo>
                  <a:cubicBezTo>
                    <a:pt x="1336" y="2674"/>
                    <a:pt x="936" y="2264"/>
                    <a:pt x="936" y="1768"/>
                  </a:cubicBezTo>
                  <a:cubicBezTo>
                    <a:pt x="936" y="1225"/>
                    <a:pt x="1382" y="862"/>
                    <a:pt x="1845" y="862"/>
                  </a:cubicBezTo>
                  <a:close/>
                  <a:moveTo>
                    <a:pt x="1832" y="1"/>
                  </a:moveTo>
                  <a:cubicBezTo>
                    <a:pt x="1732" y="1"/>
                    <a:pt x="1632" y="65"/>
                    <a:pt x="1623" y="194"/>
                  </a:cubicBezTo>
                  <a:lnTo>
                    <a:pt x="1623" y="461"/>
                  </a:lnTo>
                  <a:cubicBezTo>
                    <a:pt x="1422" y="499"/>
                    <a:pt x="1231" y="576"/>
                    <a:pt x="1060" y="700"/>
                  </a:cubicBezTo>
                  <a:lnTo>
                    <a:pt x="869" y="509"/>
                  </a:lnTo>
                  <a:cubicBezTo>
                    <a:pt x="826" y="470"/>
                    <a:pt x="779" y="454"/>
                    <a:pt x="733" y="454"/>
                  </a:cubicBezTo>
                  <a:cubicBezTo>
                    <a:pt x="576" y="454"/>
                    <a:pt x="440" y="649"/>
                    <a:pt x="573" y="805"/>
                  </a:cubicBezTo>
                  <a:lnTo>
                    <a:pt x="764" y="995"/>
                  </a:lnTo>
                  <a:cubicBezTo>
                    <a:pt x="640" y="1158"/>
                    <a:pt x="564" y="1358"/>
                    <a:pt x="526" y="1558"/>
                  </a:cubicBezTo>
                  <a:lnTo>
                    <a:pt x="258" y="1558"/>
                  </a:lnTo>
                  <a:cubicBezTo>
                    <a:pt x="1" y="1577"/>
                    <a:pt x="1" y="1949"/>
                    <a:pt x="258" y="1978"/>
                  </a:cubicBezTo>
                  <a:lnTo>
                    <a:pt x="526" y="1978"/>
                  </a:lnTo>
                  <a:cubicBezTo>
                    <a:pt x="564" y="2178"/>
                    <a:pt x="640" y="2369"/>
                    <a:pt x="764" y="2541"/>
                  </a:cubicBezTo>
                  <a:lnTo>
                    <a:pt x="573" y="2732"/>
                  </a:lnTo>
                  <a:cubicBezTo>
                    <a:pt x="407" y="2876"/>
                    <a:pt x="552" y="3097"/>
                    <a:pt x="715" y="3097"/>
                  </a:cubicBezTo>
                  <a:cubicBezTo>
                    <a:pt x="768" y="3097"/>
                    <a:pt x="822" y="3074"/>
                    <a:pt x="869" y="3018"/>
                  </a:cubicBezTo>
                  <a:lnTo>
                    <a:pt x="1060" y="2837"/>
                  </a:lnTo>
                  <a:cubicBezTo>
                    <a:pt x="1231" y="2951"/>
                    <a:pt x="1422" y="3037"/>
                    <a:pt x="1623" y="3075"/>
                  </a:cubicBezTo>
                  <a:lnTo>
                    <a:pt x="1623" y="3342"/>
                  </a:lnTo>
                  <a:cubicBezTo>
                    <a:pt x="1632" y="3471"/>
                    <a:pt x="1732" y="3535"/>
                    <a:pt x="1832" y="3535"/>
                  </a:cubicBezTo>
                  <a:cubicBezTo>
                    <a:pt x="1933" y="3535"/>
                    <a:pt x="2033" y="3471"/>
                    <a:pt x="2042" y="3342"/>
                  </a:cubicBezTo>
                  <a:lnTo>
                    <a:pt x="2042" y="3066"/>
                  </a:lnTo>
                  <a:cubicBezTo>
                    <a:pt x="2243" y="3037"/>
                    <a:pt x="2443" y="2951"/>
                    <a:pt x="2605" y="2827"/>
                  </a:cubicBezTo>
                  <a:lnTo>
                    <a:pt x="2796" y="3018"/>
                  </a:lnTo>
                  <a:cubicBezTo>
                    <a:pt x="2838" y="3054"/>
                    <a:pt x="2884" y="3069"/>
                    <a:pt x="2929" y="3069"/>
                  </a:cubicBezTo>
                  <a:cubicBezTo>
                    <a:pt x="3084" y="3069"/>
                    <a:pt x="3218" y="2880"/>
                    <a:pt x="3092" y="2732"/>
                  </a:cubicBezTo>
                  <a:lnTo>
                    <a:pt x="2901" y="2541"/>
                  </a:lnTo>
                  <a:cubicBezTo>
                    <a:pt x="3025" y="2369"/>
                    <a:pt x="3101" y="2178"/>
                    <a:pt x="3139" y="1968"/>
                  </a:cubicBezTo>
                  <a:lnTo>
                    <a:pt x="3407" y="1968"/>
                  </a:lnTo>
                  <a:cubicBezTo>
                    <a:pt x="3416" y="1969"/>
                    <a:pt x="3424" y="1970"/>
                    <a:pt x="3433" y="1970"/>
                  </a:cubicBezTo>
                  <a:cubicBezTo>
                    <a:pt x="3696" y="1970"/>
                    <a:pt x="3694" y="1558"/>
                    <a:pt x="3424" y="1558"/>
                  </a:cubicBezTo>
                  <a:cubicBezTo>
                    <a:pt x="3419" y="1558"/>
                    <a:pt x="3413" y="1558"/>
                    <a:pt x="3407" y="1558"/>
                  </a:cubicBezTo>
                  <a:lnTo>
                    <a:pt x="3139" y="1558"/>
                  </a:lnTo>
                  <a:cubicBezTo>
                    <a:pt x="3101" y="1358"/>
                    <a:pt x="3025" y="1158"/>
                    <a:pt x="2901" y="995"/>
                  </a:cubicBezTo>
                  <a:lnTo>
                    <a:pt x="3092" y="805"/>
                  </a:lnTo>
                  <a:cubicBezTo>
                    <a:pt x="3218" y="648"/>
                    <a:pt x="3084" y="458"/>
                    <a:pt x="2928" y="458"/>
                  </a:cubicBezTo>
                  <a:cubicBezTo>
                    <a:pt x="2884" y="458"/>
                    <a:pt x="2838" y="473"/>
                    <a:pt x="2796" y="509"/>
                  </a:cubicBezTo>
                  <a:lnTo>
                    <a:pt x="2605" y="700"/>
                  </a:lnTo>
                  <a:cubicBezTo>
                    <a:pt x="2443" y="576"/>
                    <a:pt x="2243" y="499"/>
                    <a:pt x="2042" y="461"/>
                  </a:cubicBezTo>
                  <a:lnTo>
                    <a:pt x="2042" y="194"/>
                  </a:lnTo>
                  <a:cubicBezTo>
                    <a:pt x="2033" y="65"/>
                    <a:pt x="1933" y="1"/>
                    <a:pt x="18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4117;p79">
              <a:extLst>
                <a:ext uri="{FF2B5EF4-FFF2-40B4-BE49-F238E27FC236}">
                  <a16:creationId xmlns:a16="http://schemas.microsoft.com/office/drawing/2014/main" id="{EF9679DF-52BE-46DB-9A01-333A6BB31F79}"/>
                </a:ext>
              </a:extLst>
            </p:cNvPr>
            <p:cNvSpPr/>
            <p:nvPr/>
          </p:nvSpPr>
          <p:spPr>
            <a:xfrm>
              <a:off x="3692901" y="2005960"/>
              <a:ext cx="40744" cy="35140"/>
            </a:xfrm>
            <a:custGeom>
              <a:avLst/>
              <a:gdLst/>
              <a:ahLst/>
              <a:cxnLst/>
              <a:rect l="l" t="t" r="r" b="b"/>
              <a:pathLst>
                <a:path w="1556" h="1342" extrusionOk="0">
                  <a:moveTo>
                    <a:pt x="887" y="417"/>
                  </a:moveTo>
                  <a:cubicBezTo>
                    <a:pt x="1031" y="417"/>
                    <a:pt x="1145" y="531"/>
                    <a:pt x="1145" y="674"/>
                  </a:cubicBezTo>
                  <a:cubicBezTo>
                    <a:pt x="1145" y="824"/>
                    <a:pt x="1016" y="925"/>
                    <a:pt x="882" y="925"/>
                  </a:cubicBezTo>
                  <a:cubicBezTo>
                    <a:pt x="820" y="925"/>
                    <a:pt x="757" y="904"/>
                    <a:pt x="706" y="855"/>
                  </a:cubicBezTo>
                  <a:cubicBezTo>
                    <a:pt x="554" y="693"/>
                    <a:pt x="668" y="417"/>
                    <a:pt x="887" y="417"/>
                  </a:cubicBezTo>
                  <a:close/>
                  <a:moveTo>
                    <a:pt x="886" y="0"/>
                  </a:moveTo>
                  <a:cubicBezTo>
                    <a:pt x="722" y="0"/>
                    <a:pt x="556" y="61"/>
                    <a:pt x="420" y="197"/>
                  </a:cubicBezTo>
                  <a:cubicBezTo>
                    <a:pt x="0" y="617"/>
                    <a:pt x="296" y="1342"/>
                    <a:pt x="887" y="1342"/>
                  </a:cubicBezTo>
                  <a:cubicBezTo>
                    <a:pt x="1260" y="1342"/>
                    <a:pt x="1555" y="1037"/>
                    <a:pt x="1555" y="674"/>
                  </a:cubicBezTo>
                  <a:cubicBezTo>
                    <a:pt x="1555" y="267"/>
                    <a:pt x="1228" y="0"/>
                    <a:pt x="8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4118;p79">
              <a:extLst>
                <a:ext uri="{FF2B5EF4-FFF2-40B4-BE49-F238E27FC236}">
                  <a16:creationId xmlns:a16="http://schemas.microsoft.com/office/drawing/2014/main" id="{4D4D61EB-9C6E-4731-A6B3-EFBF153937D4}"/>
                </a:ext>
              </a:extLst>
            </p:cNvPr>
            <p:cNvSpPr/>
            <p:nvPr/>
          </p:nvSpPr>
          <p:spPr>
            <a:xfrm>
              <a:off x="3531026" y="2088286"/>
              <a:ext cx="276068" cy="216864"/>
            </a:xfrm>
            <a:custGeom>
              <a:avLst/>
              <a:gdLst/>
              <a:ahLst/>
              <a:cxnLst/>
              <a:rect l="l" t="t" r="r" b="b"/>
              <a:pathLst>
                <a:path w="10543" h="8282" extrusionOk="0">
                  <a:moveTo>
                    <a:pt x="220" y="1"/>
                  </a:moveTo>
                  <a:cubicBezTo>
                    <a:pt x="96" y="1"/>
                    <a:pt x="0" y="96"/>
                    <a:pt x="0" y="220"/>
                  </a:cubicBezTo>
                  <a:lnTo>
                    <a:pt x="0" y="8062"/>
                  </a:lnTo>
                  <a:cubicBezTo>
                    <a:pt x="0" y="8186"/>
                    <a:pt x="96" y="8282"/>
                    <a:pt x="220" y="8282"/>
                  </a:cubicBezTo>
                  <a:lnTo>
                    <a:pt x="10361" y="8282"/>
                  </a:lnTo>
                  <a:cubicBezTo>
                    <a:pt x="10437" y="8282"/>
                    <a:pt x="10504" y="8243"/>
                    <a:pt x="10542" y="8186"/>
                  </a:cubicBezTo>
                  <a:lnTo>
                    <a:pt x="10542" y="1594"/>
                  </a:lnTo>
                  <a:cubicBezTo>
                    <a:pt x="10542" y="1470"/>
                    <a:pt x="10437" y="1375"/>
                    <a:pt x="10313" y="1375"/>
                  </a:cubicBezTo>
                  <a:lnTo>
                    <a:pt x="4265" y="1375"/>
                  </a:lnTo>
                  <a:lnTo>
                    <a:pt x="2948" y="58"/>
                  </a:lnTo>
                  <a:cubicBezTo>
                    <a:pt x="2910" y="20"/>
                    <a:pt x="2853" y="1"/>
                    <a:pt x="27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14119;p79">
              <a:extLst>
                <a:ext uri="{FF2B5EF4-FFF2-40B4-BE49-F238E27FC236}">
                  <a16:creationId xmlns:a16="http://schemas.microsoft.com/office/drawing/2014/main" id="{F4EEA8CD-4B56-4AA4-B0BA-EC68B1DE9C0B}"/>
                </a:ext>
              </a:extLst>
            </p:cNvPr>
            <p:cNvSpPr/>
            <p:nvPr/>
          </p:nvSpPr>
          <p:spPr>
            <a:xfrm>
              <a:off x="3743360" y="2124264"/>
              <a:ext cx="63472" cy="51742"/>
            </a:xfrm>
            <a:custGeom>
              <a:avLst/>
              <a:gdLst/>
              <a:ahLst/>
              <a:cxnLst/>
              <a:rect l="l" t="t" r="r" b="b"/>
              <a:pathLst>
                <a:path w="2424" h="1976" extrusionOk="0">
                  <a:moveTo>
                    <a:pt x="449" y="1"/>
                  </a:moveTo>
                  <a:lnTo>
                    <a:pt x="86" y="363"/>
                  </a:lnTo>
                  <a:cubicBezTo>
                    <a:pt x="0" y="449"/>
                    <a:pt x="0" y="583"/>
                    <a:pt x="86" y="678"/>
                  </a:cubicBezTo>
                  <a:lnTo>
                    <a:pt x="773" y="1365"/>
                  </a:lnTo>
                  <a:cubicBezTo>
                    <a:pt x="816" y="1403"/>
                    <a:pt x="873" y="1422"/>
                    <a:pt x="930" y="1422"/>
                  </a:cubicBezTo>
                  <a:cubicBezTo>
                    <a:pt x="988" y="1422"/>
                    <a:pt x="1045" y="1403"/>
                    <a:pt x="1088" y="1365"/>
                  </a:cubicBezTo>
                  <a:lnTo>
                    <a:pt x="1536" y="917"/>
                  </a:lnTo>
                  <a:cubicBezTo>
                    <a:pt x="1698" y="1002"/>
                    <a:pt x="1861" y="1069"/>
                    <a:pt x="2042" y="1126"/>
                  </a:cubicBezTo>
                  <a:lnTo>
                    <a:pt x="2042" y="1756"/>
                  </a:lnTo>
                  <a:cubicBezTo>
                    <a:pt x="2042" y="1880"/>
                    <a:pt x="2137" y="1975"/>
                    <a:pt x="2261" y="1975"/>
                  </a:cubicBezTo>
                  <a:lnTo>
                    <a:pt x="2423" y="1975"/>
                  </a:lnTo>
                  <a:lnTo>
                    <a:pt x="2423" y="220"/>
                  </a:lnTo>
                  <a:cubicBezTo>
                    <a:pt x="2423" y="106"/>
                    <a:pt x="2328" y="1"/>
                    <a:pt x="220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4120;p79">
              <a:extLst>
                <a:ext uri="{FF2B5EF4-FFF2-40B4-BE49-F238E27FC236}">
                  <a16:creationId xmlns:a16="http://schemas.microsoft.com/office/drawing/2014/main" id="{1319EE8D-2821-4C90-A133-7B798AEB75F6}"/>
                </a:ext>
              </a:extLst>
            </p:cNvPr>
            <p:cNvSpPr/>
            <p:nvPr/>
          </p:nvSpPr>
          <p:spPr>
            <a:xfrm>
              <a:off x="3531026" y="2193471"/>
              <a:ext cx="276068" cy="111443"/>
            </a:xfrm>
            <a:custGeom>
              <a:avLst/>
              <a:gdLst/>
              <a:ahLst/>
              <a:cxnLst/>
              <a:rect l="l" t="t" r="r" b="b"/>
              <a:pathLst>
                <a:path w="10543" h="4256" extrusionOk="0">
                  <a:moveTo>
                    <a:pt x="0" y="0"/>
                  </a:moveTo>
                  <a:lnTo>
                    <a:pt x="0" y="4036"/>
                  </a:lnTo>
                  <a:cubicBezTo>
                    <a:pt x="0" y="4160"/>
                    <a:pt x="96" y="4255"/>
                    <a:pt x="220" y="4255"/>
                  </a:cubicBezTo>
                  <a:lnTo>
                    <a:pt x="10361" y="4255"/>
                  </a:lnTo>
                  <a:cubicBezTo>
                    <a:pt x="10437" y="4255"/>
                    <a:pt x="10504" y="4217"/>
                    <a:pt x="10542" y="4160"/>
                  </a:cubicBezTo>
                  <a:lnTo>
                    <a:pt x="1054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4121;p79">
              <a:extLst>
                <a:ext uri="{FF2B5EF4-FFF2-40B4-BE49-F238E27FC236}">
                  <a16:creationId xmlns:a16="http://schemas.microsoft.com/office/drawing/2014/main" id="{F8B9E333-C6EB-43DB-B779-F5BF33E6B4F8}"/>
                </a:ext>
              </a:extLst>
            </p:cNvPr>
            <p:cNvSpPr/>
            <p:nvPr/>
          </p:nvSpPr>
          <p:spPr>
            <a:xfrm>
              <a:off x="3531785" y="2179462"/>
              <a:ext cx="298535" cy="125688"/>
            </a:xfrm>
            <a:custGeom>
              <a:avLst/>
              <a:gdLst/>
              <a:ahLst/>
              <a:cxnLst/>
              <a:rect l="l" t="t" r="r" b="b"/>
              <a:pathLst>
                <a:path w="11401" h="4800" extrusionOk="0">
                  <a:moveTo>
                    <a:pt x="1068" y="1"/>
                  </a:moveTo>
                  <a:cubicBezTo>
                    <a:pt x="964" y="1"/>
                    <a:pt x="868" y="77"/>
                    <a:pt x="849" y="182"/>
                  </a:cubicBezTo>
                  <a:lnTo>
                    <a:pt x="782" y="535"/>
                  </a:lnTo>
                  <a:lnTo>
                    <a:pt x="134" y="3951"/>
                  </a:lnTo>
                  <a:lnTo>
                    <a:pt x="0" y="4676"/>
                  </a:lnTo>
                  <a:cubicBezTo>
                    <a:pt x="38" y="4752"/>
                    <a:pt x="114" y="4800"/>
                    <a:pt x="191" y="4800"/>
                  </a:cubicBezTo>
                  <a:lnTo>
                    <a:pt x="10332" y="4800"/>
                  </a:lnTo>
                  <a:cubicBezTo>
                    <a:pt x="10437" y="4790"/>
                    <a:pt x="10523" y="4723"/>
                    <a:pt x="10542" y="4618"/>
                  </a:cubicBezTo>
                  <a:lnTo>
                    <a:pt x="10675" y="3951"/>
                  </a:lnTo>
                  <a:lnTo>
                    <a:pt x="11372" y="259"/>
                  </a:lnTo>
                  <a:cubicBezTo>
                    <a:pt x="11400" y="125"/>
                    <a:pt x="11295" y="1"/>
                    <a:pt x="111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14122;p79">
              <a:extLst>
                <a:ext uri="{FF2B5EF4-FFF2-40B4-BE49-F238E27FC236}">
                  <a16:creationId xmlns:a16="http://schemas.microsoft.com/office/drawing/2014/main" id="{FC9DCA7E-E179-40D1-81EC-5484524BC648}"/>
                </a:ext>
              </a:extLst>
            </p:cNvPr>
            <p:cNvSpPr/>
            <p:nvPr/>
          </p:nvSpPr>
          <p:spPr>
            <a:xfrm>
              <a:off x="3532110" y="2259431"/>
              <a:ext cx="279226" cy="45719"/>
            </a:xfrm>
            <a:custGeom>
              <a:avLst/>
              <a:gdLst/>
              <a:ahLst/>
              <a:cxnLst/>
              <a:rect l="l" t="t" r="r" b="b"/>
              <a:pathLst>
                <a:path w="10676" h="850" extrusionOk="0">
                  <a:moveTo>
                    <a:pt x="134" y="1"/>
                  </a:moveTo>
                  <a:lnTo>
                    <a:pt x="29" y="592"/>
                  </a:lnTo>
                  <a:lnTo>
                    <a:pt x="0" y="726"/>
                  </a:lnTo>
                  <a:cubicBezTo>
                    <a:pt x="38" y="802"/>
                    <a:pt x="114" y="850"/>
                    <a:pt x="191" y="850"/>
                  </a:cubicBezTo>
                  <a:lnTo>
                    <a:pt x="10332" y="850"/>
                  </a:lnTo>
                  <a:cubicBezTo>
                    <a:pt x="10437" y="840"/>
                    <a:pt x="10523" y="773"/>
                    <a:pt x="10542" y="668"/>
                  </a:cubicBezTo>
                  <a:lnTo>
                    <a:pt x="1067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14123;p79">
              <a:extLst>
                <a:ext uri="{FF2B5EF4-FFF2-40B4-BE49-F238E27FC236}">
                  <a16:creationId xmlns:a16="http://schemas.microsoft.com/office/drawing/2014/main" id="{C1884AC9-73C9-46E1-833E-654467C7B88D}"/>
                </a:ext>
              </a:extLst>
            </p:cNvPr>
            <p:cNvSpPr/>
            <p:nvPr/>
          </p:nvSpPr>
          <p:spPr>
            <a:xfrm>
              <a:off x="3740846" y="2015596"/>
              <a:ext cx="149412" cy="149176"/>
            </a:xfrm>
            <a:custGeom>
              <a:avLst/>
              <a:gdLst/>
              <a:ahLst/>
              <a:cxnLst/>
              <a:rect l="l" t="t" r="r" b="b"/>
              <a:pathLst>
                <a:path w="5706" h="5697" extrusionOk="0">
                  <a:moveTo>
                    <a:pt x="2843" y="1622"/>
                  </a:moveTo>
                  <a:cubicBezTo>
                    <a:pt x="3468" y="1622"/>
                    <a:pt x="4065" y="2109"/>
                    <a:pt x="4065" y="2844"/>
                  </a:cubicBezTo>
                  <a:cubicBezTo>
                    <a:pt x="4065" y="3511"/>
                    <a:pt x="3521" y="4055"/>
                    <a:pt x="2853" y="4055"/>
                  </a:cubicBezTo>
                  <a:cubicBezTo>
                    <a:pt x="1766" y="4055"/>
                    <a:pt x="1222" y="2748"/>
                    <a:pt x="1985" y="1985"/>
                  </a:cubicBezTo>
                  <a:cubicBezTo>
                    <a:pt x="2236" y="1734"/>
                    <a:pt x="2543" y="1622"/>
                    <a:pt x="2843" y="1622"/>
                  </a:cubicBezTo>
                  <a:close/>
                  <a:moveTo>
                    <a:pt x="2787" y="1"/>
                  </a:moveTo>
                  <a:cubicBezTo>
                    <a:pt x="2663" y="1"/>
                    <a:pt x="2567" y="96"/>
                    <a:pt x="2567" y="220"/>
                  </a:cubicBezTo>
                  <a:lnTo>
                    <a:pt x="2567" y="764"/>
                  </a:lnTo>
                  <a:cubicBezTo>
                    <a:pt x="2205" y="812"/>
                    <a:pt x="1861" y="955"/>
                    <a:pt x="1565" y="1184"/>
                  </a:cubicBezTo>
                  <a:lnTo>
                    <a:pt x="1174" y="793"/>
                  </a:lnTo>
                  <a:cubicBezTo>
                    <a:pt x="1131" y="750"/>
                    <a:pt x="1077" y="728"/>
                    <a:pt x="1022" y="728"/>
                  </a:cubicBezTo>
                  <a:cubicBezTo>
                    <a:pt x="967" y="728"/>
                    <a:pt x="912" y="750"/>
                    <a:pt x="869" y="793"/>
                  </a:cubicBezTo>
                  <a:lnTo>
                    <a:pt x="783" y="878"/>
                  </a:lnTo>
                  <a:cubicBezTo>
                    <a:pt x="697" y="964"/>
                    <a:pt x="697" y="1098"/>
                    <a:pt x="783" y="1184"/>
                  </a:cubicBezTo>
                  <a:lnTo>
                    <a:pt x="1174" y="1575"/>
                  </a:lnTo>
                  <a:cubicBezTo>
                    <a:pt x="945" y="1871"/>
                    <a:pt x="802" y="2214"/>
                    <a:pt x="755" y="2577"/>
                  </a:cubicBezTo>
                  <a:lnTo>
                    <a:pt x="230" y="2577"/>
                  </a:lnTo>
                  <a:cubicBezTo>
                    <a:pt x="106" y="2577"/>
                    <a:pt x="1" y="2672"/>
                    <a:pt x="1" y="2796"/>
                  </a:cubicBezTo>
                  <a:lnTo>
                    <a:pt x="1" y="2920"/>
                  </a:lnTo>
                  <a:cubicBezTo>
                    <a:pt x="10" y="3035"/>
                    <a:pt x="106" y="3120"/>
                    <a:pt x="230" y="3120"/>
                  </a:cubicBezTo>
                  <a:lnTo>
                    <a:pt x="774" y="3120"/>
                  </a:lnTo>
                  <a:cubicBezTo>
                    <a:pt x="821" y="3483"/>
                    <a:pt x="964" y="3826"/>
                    <a:pt x="1193" y="4122"/>
                  </a:cubicBezTo>
                  <a:lnTo>
                    <a:pt x="802" y="4513"/>
                  </a:lnTo>
                  <a:cubicBezTo>
                    <a:pt x="716" y="4599"/>
                    <a:pt x="716" y="4733"/>
                    <a:pt x="802" y="4818"/>
                  </a:cubicBezTo>
                  <a:lnTo>
                    <a:pt x="888" y="4904"/>
                  </a:lnTo>
                  <a:cubicBezTo>
                    <a:pt x="931" y="4947"/>
                    <a:pt x="986" y="4969"/>
                    <a:pt x="1041" y="4969"/>
                  </a:cubicBezTo>
                  <a:cubicBezTo>
                    <a:pt x="1096" y="4969"/>
                    <a:pt x="1151" y="4947"/>
                    <a:pt x="1193" y="4904"/>
                  </a:cubicBezTo>
                  <a:lnTo>
                    <a:pt x="1585" y="4513"/>
                  </a:lnTo>
                  <a:cubicBezTo>
                    <a:pt x="1880" y="4742"/>
                    <a:pt x="2224" y="4885"/>
                    <a:pt x="2586" y="4933"/>
                  </a:cubicBezTo>
                  <a:lnTo>
                    <a:pt x="2586" y="5477"/>
                  </a:lnTo>
                  <a:cubicBezTo>
                    <a:pt x="2586" y="5601"/>
                    <a:pt x="2682" y="5696"/>
                    <a:pt x="2806" y="5696"/>
                  </a:cubicBezTo>
                  <a:lnTo>
                    <a:pt x="2930" y="5696"/>
                  </a:lnTo>
                  <a:cubicBezTo>
                    <a:pt x="3044" y="5696"/>
                    <a:pt x="3149" y="5601"/>
                    <a:pt x="3149" y="5477"/>
                  </a:cubicBezTo>
                  <a:lnTo>
                    <a:pt x="3149" y="4933"/>
                  </a:lnTo>
                  <a:cubicBezTo>
                    <a:pt x="3512" y="4885"/>
                    <a:pt x="3855" y="4742"/>
                    <a:pt x="4151" y="4513"/>
                  </a:cubicBezTo>
                  <a:lnTo>
                    <a:pt x="4532" y="4904"/>
                  </a:lnTo>
                  <a:cubicBezTo>
                    <a:pt x="4575" y="4947"/>
                    <a:pt x="4633" y="4969"/>
                    <a:pt x="4690" y="4969"/>
                  </a:cubicBezTo>
                  <a:cubicBezTo>
                    <a:pt x="4747" y="4969"/>
                    <a:pt x="4804" y="4947"/>
                    <a:pt x="4847" y="4904"/>
                  </a:cubicBezTo>
                  <a:lnTo>
                    <a:pt x="4933" y="4818"/>
                  </a:lnTo>
                  <a:cubicBezTo>
                    <a:pt x="5019" y="4733"/>
                    <a:pt x="5019" y="4599"/>
                    <a:pt x="4933" y="4513"/>
                  </a:cubicBezTo>
                  <a:lnTo>
                    <a:pt x="4523" y="4113"/>
                  </a:lnTo>
                  <a:cubicBezTo>
                    <a:pt x="4742" y="3826"/>
                    <a:pt x="4885" y="3483"/>
                    <a:pt x="4933" y="3111"/>
                  </a:cubicBezTo>
                  <a:lnTo>
                    <a:pt x="5486" y="3111"/>
                  </a:lnTo>
                  <a:cubicBezTo>
                    <a:pt x="5601" y="3111"/>
                    <a:pt x="5696" y="3015"/>
                    <a:pt x="5706" y="2901"/>
                  </a:cubicBezTo>
                  <a:lnTo>
                    <a:pt x="5706" y="2777"/>
                  </a:lnTo>
                  <a:cubicBezTo>
                    <a:pt x="5706" y="2662"/>
                    <a:pt x="5601" y="2558"/>
                    <a:pt x="5477" y="2558"/>
                  </a:cubicBezTo>
                  <a:lnTo>
                    <a:pt x="4933" y="2558"/>
                  </a:lnTo>
                  <a:cubicBezTo>
                    <a:pt x="4885" y="2195"/>
                    <a:pt x="4742" y="1852"/>
                    <a:pt x="4513" y="1556"/>
                  </a:cubicBezTo>
                  <a:lnTo>
                    <a:pt x="4904" y="1174"/>
                  </a:lnTo>
                  <a:cubicBezTo>
                    <a:pt x="4990" y="1079"/>
                    <a:pt x="4990" y="945"/>
                    <a:pt x="4904" y="859"/>
                  </a:cubicBezTo>
                  <a:lnTo>
                    <a:pt x="4819" y="774"/>
                  </a:lnTo>
                  <a:cubicBezTo>
                    <a:pt x="4776" y="731"/>
                    <a:pt x="4721" y="709"/>
                    <a:pt x="4666" y="709"/>
                  </a:cubicBezTo>
                  <a:cubicBezTo>
                    <a:pt x="4611" y="709"/>
                    <a:pt x="4556" y="731"/>
                    <a:pt x="4513" y="774"/>
                  </a:cubicBezTo>
                  <a:lnTo>
                    <a:pt x="4122" y="1165"/>
                  </a:lnTo>
                  <a:cubicBezTo>
                    <a:pt x="3826" y="936"/>
                    <a:pt x="3483" y="793"/>
                    <a:pt x="3121" y="745"/>
                  </a:cubicBezTo>
                  <a:lnTo>
                    <a:pt x="3121" y="201"/>
                  </a:lnTo>
                  <a:cubicBezTo>
                    <a:pt x="3111" y="87"/>
                    <a:pt x="3016" y="1"/>
                    <a:pt x="29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4124;p79">
              <a:extLst>
                <a:ext uri="{FF2B5EF4-FFF2-40B4-BE49-F238E27FC236}">
                  <a16:creationId xmlns:a16="http://schemas.microsoft.com/office/drawing/2014/main" id="{EDE11EFE-0950-4ADF-9D21-3DEFBBD7E7A7}"/>
                </a:ext>
              </a:extLst>
            </p:cNvPr>
            <p:cNvSpPr/>
            <p:nvPr/>
          </p:nvSpPr>
          <p:spPr>
            <a:xfrm>
              <a:off x="3789576" y="2070532"/>
              <a:ext cx="45221" cy="38780"/>
            </a:xfrm>
            <a:custGeom>
              <a:avLst/>
              <a:gdLst/>
              <a:ahLst/>
              <a:cxnLst/>
              <a:rect l="l" t="t" r="r" b="b"/>
              <a:pathLst>
                <a:path w="1727" h="1481" extrusionOk="0">
                  <a:moveTo>
                    <a:pt x="989" y="0"/>
                  </a:moveTo>
                  <a:cubicBezTo>
                    <a:pt x="807" y="0"/>
                    <a:pt x="620" y="69"/>
                    <a:pt x="468" y="221"/>
                  </a:cubicBezTo>
                  <a:cubicBezTo>
                    <a:pt x="0" y="679"/>
                    <a:pt x="334" y="1480"/>
                    <a:pt x="992" y="1480"/>
                  </a:cubicBezTo>
                  <a:cubicBezTo>
                    <a:pt x="1393" y="1480"/>
                    <a:pt x="1727" y="1146"/>
                    <a:pt x="1727" y="736"/>
                  </a:cubicBezTo>
                  <a:cubicBezTo>
                    <a:pt x="1727" y="292"/>
                    <a:pt x="1367" y="0"/>
                    <a:pt x="9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4125;p79">
              <a:extLst>
                <a:ext uri="{FF2B5EF4-FFF2-40B4-BE49-F238E27FC236}">
                  <a16:creationId xmlns:a16="http://schemas.microsoft.com/office/drawing/2014/main" id="{43503E91-D578-448D-A0F6-F34294DA4D6A}"/>
                </a:ext>
              </a:extLst>
            </p:cNvPr>
            <p:cNvSpPr/>
            <p:nvPr/>
          </p:nvSpPr>
          <p:spPr>
            <a:xfrm>
              <a:off x="3531026" y="2088286"/>
              <a:ext cx="111679" cy="36004"/>
            </a:xfrm>
            <a:custGeom>
              <a:avLst/>
              <a:gdLst/>
              <a:ahLst/>
              <a:cxnLst/>
              <a:rect l="l" t="t" r="r" b="b"/>
              <a:pathLst>
                <a:path w="4265" h="1375" extrusionOk="0">
                  <a:moveTo>
                    <a:pt x="220" y="1"/>
                  </a:moveTo>
                  <a:cubicBezTo>
                    <a:pt x="96" y="1"/>
                    <a:pt x="0" y="96"/>
                    <a:pt x="0" y="220"/>
                  </a:cubicBezTo>
                  <a:lnTo>
                    <a:pt x="0" y="1375"/>
                  </a:lnTo>
                  <a:lnTo>
                    <a:pt x="4265" y="1375"/>
                  </a:lnTo>
                  <a:lnTo>
                    <a:pt x="2948" y="58"/>
                  </a:lnTo>
                  <a:cubicBezTo>
                    <a:pt x="2910" y="20"/>
                    <a:pt x="2853" y="1"/>
                    <a:pt x="27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4" name="Chart 3">
            <a:extLst>
              <a:ext uri="{FF2B5EF4-FFF2-40B4-BE49-F238E27FC236}">
                <a16:creationId xmlns:a16="http://schemas.microsoft.com/office/drawing/2014/main" id="{A4498D4B-D122-404E-A23F-D68D6D6E6A93}"/>
              </a:ext>
            </a:extLst>
          </p:cNvPr>
          <p:cNvGraphicFramePr/>
          <p:nvPr>
            <p:extLst>
              <p:ext uri="{D42A27DB-BD31-4B8C-83A1-F6EECF244321}">
                <p14:modId xmlns:p14="http://schemas.microsoft.com/office/powerpoint/2010/main" val="3537275963"/>
              </p:ext>
            </p:extLst>
          </p:nvPr>
        </p:nvGraphicFramePr>
        <p:xfrm>
          <a:off x="4368468" y="1366826"/>
          <a:ext cx="4318332" cy="259042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347;p40">
            <a:extLst>
              <a:ext uri="{FF2B5EF4-FFF2-40B4-BE49-F238E27FC236}">
                <a16:creationId xmlns:a16="http://schemas.microsoft.com/office/drawing/2014/main" id="{2919E8A8-93FA-48DB-8381-2C99397E0AA9}"/>
              </a:ext>
            </a:extLst>
          </p:cNvPr>
          <p:cNvSpPr/>
          <p:nvPr/>
        </p:nvSpPr>
        <p:spPr>
          <a:xfrm rot="-370278">
            <a:off x="1264852" y="1849647"/>
            <a:ext cx="2438296" cy="1385707"/>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348;p40">
            <a:extLst>
              <a:ext uri="{FF2B5EF4-FFF2-40B4-BE49-F238E27FC236}">
                <a16:creationId xmlns:a16="http://schemas.microsoft.com/office/drawing/2014/main" id="{DCB25F79-5F21-40E0-B558-E9545F0A4532}"/>
              </a:ext>
            </a:extLst>
          </p:cNvPr>
          <p:cNvSpPr txBox="1">
            <a:spLocks noGrp="1"/>
          </p:cNvSpPr>
          <p:nvPr>
            <p:ph type="title"/>
          </p:nvPr>
        </p:nvSpPr>
        <p:spPr>
          <a:xfrm>
            <a:off x="3972318" y="1610293"/>
            <a:ext cx="3520200" cy="154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kumimoji="0" lang="en" sz="3200" b="0" i="0" u="none" strike="noStrike" kern="0" cap="none" spc="0" normalizeH="0" baseline="0" noProof="0" dirty="0">
                <a:ln>
                  <a:noFill/>
                </a:ln>
                <a:solidFill>
                  <a:srgbClr val="84BDE7"/>
                </a:solidFill>
                <a:effectLst/>
                <a:uLnTx/>
                <a:uFillTx/>
                <a:latin typeface="Alfa Slab One"/>
                <a:sym typeface="Alfa Slab One"/>
              </a:rPr>
              <a:t>Project Goals</a:t>
            </a:r>
            <a:endParaRPr lang="en-IN" dirty="0">
              <a:solidFill>
                <a:srgbClr val="94A5B2"/>
              </a:solidFill>
            </a:endParaRPr>
          </a:p>
        </p:txBody>
      </p:sp>
      <p:sp>
        <p:nvSpPr>
          <p:cNvPr id="5" name="Google Shape;2349;p40">
            <a:extLst>
              <a:ext uri="{FF2B5EF4-FFF2-40B4-BE49-F238E27FC236}">
                <a16:creationId xmlns:a16="http://schemas.microsoft.com/office/drawing/2014/main" id="{3BB17929-A1FA-479E-8B3D-F40B73F28110}"/>
              </a:ext>
            </a:extLst>
          </p:cNvPr>
          <p:cNvSpPr txBox="1">
            <a:spLocks/>
          </p:cNvSpPr>
          <p:nvPr/>
        </p:nvSpPr>
        <p:spPr>
          <a:xfrm>
            <a:off x="1406474" y="2173600"/>
            <a:ext cx="1991925" cy="908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6500" dirty="0">
                <a:solidFill>
                  <a:schemeClr val="tx1"/>
                </a:solidFill>
                <a:latin typeface="Alfa Slab One" panose="020B0604020202020204" charset="0"/>
              </a:rPr>
              <a:t>04.</a:t>
            </a:r>
          </a:p>
        </p:txBody>
      </p:sp>
      <p:sp>
        <p:nvSpPr>
          <p:cNvPr id="6" name="Google Shape;2351;p40">
            <a:extLst>
              <a:ext uri="{FF2B5EF4-FFF2-40B4-BE49-F238E27FC236}">
                <a16:creationId xmlns:a16="http://schemas.microsoft.com/office/drawing/2014/main" id="{142FCB5F-D880-446C-BA1F-B8D35D1DC254}"/>
              </a:ext>
            </a:extLst>
          </p:cNvPr>
          <p:cNvSpPr/>
          <p:nvPr/>
        </p:nvSpPr>
        <p:spPr>
          <a:xfrm>
            <a:off x="2693600" y="1866800"/>
            <a:ext cx="391500" cy="391500"/>
          </a:xfrm>
          <a:prstGeom prst="star4">
            <a:avLst>
              <a:gd name="adj" fmla="val 12500"/>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352;p40">
            <a:extLst>
              <a:ext uri="{FF2B5EF4-FFF2-40B4-BE49-F238E27FC236}">
                <a16:creationId xmlns:a16="http://schemas.microsoft.com/office/drawing/2014/main" id="{DD3C5A02-3AE1-47F2-9894-3E417963DFDE}"/>
              </a:ext>
            </a:extLst>
          </p:cNvPr>
          <p:cNvSpPr/>
          <p:nvPr/>
        </p:nvSpPr>
        <p:spPr>
          <a:xfrm>
            <a:off x="2997075" y="2173600"/>
            <a:ext cx="231000" cy="231000"/>
          </a:xfrm>
          <a:prstGeom prst="star4">
            <a:avLst>
              <a:gd name="adj" fmla="val 12500"/>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5653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347;p40">
            <a:extLst>
              <a:ext uri="{FF2B5EF4-FFF2-40B4-BE49-F238E27FC236}">
                <a16:creationId xmlns:a16="http://schemas.microsoft.com/office/drawing/2014/main" id="{EA1A203D-33DC-4A20-9FC9-AFA30235C6AC}"/>
              </a:ext>
            </a:extLst>
          </p:cNvPr>
          <p:cNvSpPr/>
          <p:nvPr/>
        </p:nvSpPr>
        <p:spPr>
          <a:xfrm>
            <a:off x="1879302" y="105106"/>
            <a:ext cx="4650994" cy="2024544"/>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solidFill>
                  <a:schemeClr val="tx1"/>
                </a:solidFill>
                <a:latin typeface="Alfa Slab One" panose="020B0604020202020204" charset="0"/>
              </a:rPr>
              <a:t>Team Details</a:t>
            </a:r>
            <a:endParaRPr sz="3200" dirty="0">
              <a:solidFill>
                <a:schemeClr val="tx1"/>
              </a:solidFill>
              <a:latin typeface="Alfa Slab One" panose="020B0604020202020204" charset="0"/>
            </a:endParaRPr>
          </a:p>
        </p:txBody>
      </p:sp>
      <p:sp>
        <p:nvSpPr>
          <p:cNvPr id="7" name="TextBox 6">
            <a:extLst>
              <a:ext uri="{FF2B5EF4-FFF2-40B4-BE49-F238E27FC236}">
                <a16:creationId xmlns:a16="http://schemas.microsoft.com/office/drawing/2014/main" id="{DB2E19A6-D04E-478E-8B92-9678FC10CDC9}"/>
              </a:ext>
            </a:extLst>
          </p:cNvPr>
          <p:cNvSpPr txBox="1"/>
          <p:nvPr/>
        </p:nvSpPr>
        <p:spPr>
          <a:xfrm>
            <a:off x="1738800" y="2645717"/>
            <a:ext cx="5666400" cy="1569660"/>
          </a:xfrm>
          <a:prstGeom prst="rect">
            <a:avLst/>
          </a:prstGeom>
          <a:noFill/>
        </p:spPr>
        <p:txBody>
          <a:bodyPr wrap="square" rtlCol="0">
            <a:spAutoFit/>
          </a:bodyPr>
          <a:lstStyle/>
          <a:p>
            <a:r>
              <a:rPr lang="en-US" sz="2400" dirty="0">
                <a:solidFill>
                  <a:schemeClr val="tx1"/>
                </a:solidFill>
                <a:latin typeface="Assistant" pitchFamily="2" charset="-79"/>
                <a:cs typeface="Assistant" pitchFamily="2" charset="-79"/>
              </a:rPr>
              <a:t>Anish Kumar		10000222005</a:t>
            </a:r>
          </a:p>
          <a:p>
            <a:r>
              <a:rPr lang="en-US" sz="2400" dirty="0" err="1">
                <a:solidFill>
                  <a:schemeClr val="tx1"/>
                </a:solidFill>
                <a:latin typeface="Assistant" pitchFamily="2" charset="-79"/>
                <a:cs typeface="Assistant" pitchFamily="2" charset="-79"/>
              </a:rPr>
              <a:t>Zinat</a:t>
            </a:r>
            <a:r>
              <a:rPr lang="en-US" sz="2400" dirty="0">
                <a:solidFill>
                  <a:schemeClr val="tx1"/>
                </a:solidFill>
                <a:latin typeface="Assistant" pitchFamily="2" charset="-79"/>
                <a:cs typeface="Assistant" pitchFamily="2" charset="-79"/>
              </a:rPr>
              <a:t> Habiba		10000222002</a:t>
            </a:r>
          </a:p>
          <a:p>
            <a:r>
              <a:rPr lang="en-US" sz="2400" dirty="0" err="1">
                <a:solidFill>
                  <a:schemeClr val="tx1"/>
                </a:solidFill>
                <a:latin typeface="Assistant" pitchFamily="2" charset="-79"/>
                <a:cs typeface="Assistant" pitchFamily="2" charset="-79"/>
              </a:rPr>
              <a:t>Shaurya</a:t>
            </a:r>
            <a:r>
              <a:rPr lang="en-US" sz="2400" dirty="0">
                <a:solidFill>
                  <a:schemeClr val="tx1"/>
                </a:solidFill>
                <a:latin typeface="Assistant" pitchFamily="2" charset="-79"/>
                <a:cs typeface="Assistant" pitchFamily="2" charset="-79"/>
              </a:rPr>
              <a:t> Suman	10000222018</a:t>
            </a:r>
          </a:p>
          <a:p>
            <a:r>
              <a:rPr lang="en-US" sz="2400" dirty="0">
                <a:solidFill>
                  <a:schemeClr val="tx1"/>
                </a:solidFill>
                <a:latin typeface="Assistant" pitchFamily="2" charset="-79"/>
                <a:cs typeface="Assistant" pitchFamily="2" charset="-79"/>
              </a:rPr>
              <a:t>Manisha Bhakta	10000222007</a:t>
            </a:r>
          </a:p>
        </p:txBody>
      </p:sp>
      <p:sp>
        <p:nvSpPr>
          <p:cNvPr id="2" name="TextBox 1">
            <a:extLst>
              <a:ext uri="{FF2B5EF4-FFF2-40B4-BE49-F238E27FC236}">
                <a16:creationId xmlns:a16="http://schemas.microsoft.com/office/drawing/2014/main" id="{036E4372-10AE-9C00-E94A-B65F038CE508}"/>
              </a:ext>
            </a:extLst>
          </p:cNvPr>
          <p:cNvSpPr txBox="1"/>
          <p:nvPr/>
        </p:nvSpPr>
        <p:spPr>
          <a:xfrm>
            <a:off x="2207942" y="2337940"/>
            <a:ext cx="1040780" cy="307777"/>
          </a:xfrm>
          <a:prstGeom prst="rect">
            <a:avLst/>
          </a:prstGeom>
          <a:noFill/>
        </p:spPr>
        <p:txBody>
          <a:bodyPr wrap="square" rtlCol="0">
            <a:spAutoFit/>
          </a:bodyPr>
          <a:lstStyle/>
          <a:p>
            <a:pPr algn="ctr"/>
            <a:r>
              <a:rPr lang="en-US" dirty="0">
                <a:solidFill>
                  <a:schemeClr val="tx1"/>
                </a:solidFill>
                <a:latin typeface="Alfa Slab One" panose="020B0604020202020204" charset="0"/>
              </a:rPr>
              <a:t>Name</a:t>
            </a:r>
            <a:endParaRPr lang="en-IN" dirty="0">
              <a:solidFill>
                <a:schemeClr val="tx1"/>
              </a:solidFill>
              <a:latin typeface="Alfa Slab One" panose="020B0604020202020204" charset="0"/>
            </a:endParaRPr>
          </a:p>
        </p:txBody>
      </p:sp>
      <p:sp>
        <p:nvSpPr>
          <p:cNvPr id="3" name="TextBox 2">
            <a:extLst>
              <a:ext uri="{FF2B5EF4-FFF2-40B4-BE49-F238E27FC236}">
                <a16:creationId xmlns:a16="http://schemas.microsoft.com/office/drawing/2014/main" id="{703BFEAE-E1F5-AAC6-7E5A-C7ABB7619499}"/>
              </a:ext>
            </a:extLst>
          </p:cNvPr>
          <p:cNvSpPr txBox="1"/>
          <p:nvPr/>
        </p:nvSpPr>
        <p:spPr>
          <a:xfrm>
            <a:off x="5084957" y="2337940"/>
            <a:ext cx="1226634" cy="307777"/>
          </a:xfrm>
          <a:prstGeom prst="rect">
            <a:avLst/>
          </a:prstGeom>
          <a:noFill/>
        </p:spPr>
        <p:txBody>
          <a:bodyPr wrap="square" rtlCol="0">
            <a:spAutoFit/>
          </a:bodyPr>
          <a:lstStyle/>
          <a:p>
            <a:pPr algn="ctr"/>
            <a:r>
              <a:rPr lang="en-US" dirty="0">
                <a:solidFill>
                  <a:schemeClr val="tx1"/>
                </a:solidFill>
                <a:latin typeface="Alfa Slab One" panose="020B0604020202020204" charset="0"/>
              </a:rPr>
              <a:t>Roll No.</a:t>
            </a:r>
            <a:endParaRPr lang="en-IN" dirty="0">
              <a:solidFill>
                <a:schemeClr val="tx1"/>
              </a:solidFill>
              <a:latin typeface="Alfa Slab One" panose="020B0604020202020204" charset="0"/>
            </a:endParaRPr>
          </a:p>
        </p:txBody>
      </p:sp>
    </p:spTree>
    <p:extLst>
      <p:ext uri="{BB962C8B-B14F-4D97-AF65-F5344CB8AC3E}">
        <p14:creationId xmlns:p14="http://schemas.microsoft.com/office/powerpoint/2010/main" val="1329397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39"/>
        <p:cNvGrpSpPr/>
        <p:nvPr/>
      </p:nvGrpSpPr>
      <p:grpSpPr>
        <a:xfrm>
          <a:off x="0" y="0"/>
          <a:ext cx="0" cy="0"/>
          <a:chOff x="0" y="0"/>
          <a:chExt cx="0" cy="0"/>
        </a:xfrm>
      </p:grpSpPr>
      <p:sp>
        <p:nvSpPr>
          <p:cNvPr id="2840" name="Google Shape;2840;p48"/>
          <p:cNvSpPr/>
          <p:nvPr/>
        </p:nvSpPr>
        <p:spPr>
          <a:xfrm>
            <a:off x="1126639" y="1446880"/>
            <a:ext cx="1131600" cy="11316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48"/>
          <p:cNvSpPr/>
          <p:nvPr/>
        </p:nvSpPr>
        <p:spPr>
          <a:xfrm>
            <a:off x="4000339" y="1446880"/>
            <a:ext cx="1131600" cy="11316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48"/>
          <p:cNvSpPr/>
          <p:nvPr/>
        </p:nvSpPr>
        <p:spPr>
          <a:xfrm>
            <a:off x="6874039" y="1446880"/>
            <a:ext cx="1131600" cy="11316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48"/>
          <p:cNvSpPr txBox="1">
            <a:spLocks noGrp="1"/>
          </p:cNvSpPr>
          <p:nvPr>
            <p:ph type="title" idx="6"/>
          </p:nvPr>
        </p:nvSpPr>
        <p:spPr>
          <a:xfrm>
            <a:off x="720000" y="539400"/>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Project</a:t>
            </a:r>
            <a:r>
              <a:rPr lang="en"/>
              <a:t> </a:t>
            </a:r>
            <a:r>
              <a:rPr lang="en">
                <a:solidFill>
                  <a:srgbClr val="84BDE7"/>
                </a:solidFill>
              </a:rPr>
              <a:t>goals</a:t>
            </a:r>
            <a:endParaRPr>
              <a:solidFill>
                <a:srgbClr val="84BDE7"/>
              </a:solidFill>
            </a:endParaRPr>
          </a:p>
        </p:txBody>
      </p:sp>
      <p:sp>
        <p:nvSpPr>
          <p:cNvPr id="2844" name="Google Shape;2844;p48"/>
          <p:cNvSpPr txBox="1">
            <a:spLocks noGrp="1"/>
          </p:cNvSpPr>
          <p:nvPr>
            <p:ph type="title"/>
          </p:nvPr>
        </p:nvSpPr>
        <p:spPr>
          <a:xfrm>
            <a:off x="3599548" y="2672913"/>
            <a:ext cx="1944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Goal 2</a:t>
            </a:r>
            <a:endParaRPr/>
          </a:p>
        </p:txBody>
      </p:sp>
      <p:sp>
        <p:nvSpPr>
          <p:cNvPr id="2845" name="Google Shape;2845;p48"/>
          <p:cNvSpPr txBox="1">
            <a:spLocks noGrp="1"/>
          </p:cNvSpPr>
          <p:nvPr>
            <p:ph type="subTitle" idx="1"/>
          </p:nvPr>
        </p:nvSpPr>
        <p:spPr>
          <a:xfrm>
            <a:off x="3599552" y="3200632"/>
            <a:ext cx="1944900" cy="67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Use of necessary data structure for optimized performance.</a:t>
            </a:r>
            <a:endParaRPr dirty="0"/>
          </a:p>
        </p:txBody>
      </p:sp>
      <p:sp>
        <p:nvSpPr>
          <p:cNvPr id="2846" name="Google Shape;2846;p48"/>
          <p:cNvSpPr txBox="1">
            <a:spLocks noGrp="1"/>
          </p:cNvSpPr>
          <p:nvPr>
            <p:ph type="title" idx="2"/>
          </p:nvPr>
        </p:nvSpPr>
        <p:spPr>
          <a:xfrm>
            <a:off x="720000" y="2672925"/>
            <a:ext cx="1944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Goal 1</a:t>
            </a:r>
            <a:endParaRPr dirty="0"/>
          </a:p>
        </p:txBody>
      </p:sp>
      <p:sp>
        <p:nvSpPr>
          <p:cNvPr id="2847" name="Google Shape;2847;p48"/>
          <p:cNvSpPr txBox="1">
            <a:spLocks noGrp="1"/>
          </p:cNvSpPr>
          <p:nvPr>
            <p:ph type="subTitle" idx="3"/>
          </p:nvPr>
        </p:nvSpPr>
        <p:spPr>
          <a:xfrm>
            <a:off x="720025" y="3200625"/>
            <a:ext cx="1944900" cy="67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Working Food delivery system that is taking orders, saving data.</a:t>
            </a:r>
            <a:endParaRPr dirty="0"/>
          </a:p>
        </p:txBody>
      </p:sp>
      <p:sp>
        <p:nvSpPr>
          <p:cNvPr id="2848" name="Google Shape;2848;p48"/>
          <p:cNvSpPr txBox="1">
            <a:spLocks noGrp="1"/>
          </p:cNvSpPr>
          <p:nvPr>
            <p:ph type="title" idx="4"/>
          </p:nvPr>
        </p:nvSpPr>
        <p:spPr>
          <a:xfrm>
            <a:off x="6486000" y="2672925"/>
            <a:ext cx="1944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Goal 3</a:t>
            </a:r>
            <a:endParaRPr/>
          </a:p>
        </p:txBody>
      </p:sp>
      <p:sp>
        <p:nvSpPr>
          <p:cNvPr id="2849" name="Google Shape;2849;p48"/>
          <p:cNvSpPr txBox="1">
            <a:spLocks noGrp="1"/>
          </p:cNvSpPr>
          <p:nvPr>
            <p:ph type="subTitle" idx="5"/>
          </p:nvPr>
        </p:nvSpPr>
        <p:spPr>
          <a:xfrm>
            <a:off x="6486007" y="3200625"/>
            <a:ext cx="1944900" cy="67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Encrypting data and authentication.</a:t>
            </a:r>
            <a:endParaRPr dirty="0"/>
          </a:p>
        </p:txBody>
      </p:sp>
      <p:grpSp>
        <p:nvGrpSpPr>
          <p:cNvPr id="2850" name="Google Shape;2850;p48"/>
          <p:cNvGrpSpPr/>
          <p:nvPr/>
        </p:nvGrpSpPr>
        <p:grpSpPr>
          <a:xfrm>
            <a:off x="1482195" y="1808419"/>
            <a:ext cx="420510" cy="477003"/>
            <a:chOff x="8063259" y="3371638"/>
            <a:chExt cx="335014" cy="380022"/>
          </a:xfrm>
        </p:grpSpPr>
        <p:sp>
          <p:nvSpPr>
            <p:cNvPr id="2851" name="Google Shape;2851;p48"/>
            <p:cNvSpPr/>
            <p:nvPr/>
          </p:nvSpPr>
          <p:spPr>
            <a:xfrm>
              <a:off x="8166009" y="3606253"/>
              <a:ext cx="128673" cy="142670"/>
            </a:xfrm>
            <a:custGeom>
              <a:avLst/>
              <a:gdLst/>
              <a:ahLst/>
              <a:cxnLst/>
              <a:rect l="l" t="t" r="r" b="b"/>
              <a:pathLst>
                <a:path w="3668" h="4067" extrusionOk="0">
                  <a:moveTo>
                    <a:pt x="0" y="1"/>
                  </a:moveTo>
                  <a:lnTo>
                    <a:pt x="0" y="3692"/>
                  </a:lnTo>
                  <a:cubicBezTo>
                    <a:pt x="0" y="3913"/>
                    <a:pt x="186" y="4066"/>
                    <a:pt x="373" y="4066"/>
                  </a:cubicBezTo>
                  <a:cubicBezTo>
                    <a:pt x="408" y="4066"/>
                    <a:pt x="443" y="4061"/>
                    <a:pt x="477" y="4049"/>
                  </a:cubicBezTo>
                  <a:lnTo>
                    <a:pt x="1286" y="3787"/>
                  </a:lnTo>
                  <a:lnTo>
                    <a:pt x="1620" y="3668"/>
                  </a:lnTo>
                  <a:cubicBezTo>
                    <a:pt x="1691" y="3633"/>
                    <a:pt x="1769" y="3615"/>
                    <a:pt x="1846" y="3615"/>
                  </a:cubicBezTo>
                  <a:cubicBezTo>
                    <a:pt x="1923" y="3615"/>
                    <a:pt x="2001" y="3633"/>
                    <a:pt x="2072" y="3668"/>
                  </a:cubicBezTo>
                  <a:lnTo>
                    <a:pt x="2406" y="3787"/>
                  </a:lnTo>
                  <a:lnTo>
                    <a:pt x="3191" y="4049"/>
                  </a:lnTo>
                  <a:cubicBezTo>
                    <a:pt x="3219" y="4055"/>
                    <a:pt x="3247" y="4058"/>
                    <a:pt x="3274" y="4058"/>
                  </a:cubicBezTo>
                  <a:cubicBezTo>
                    <a:pt x="3481" y="4058"/>
                    <a:pt x="3668" y="3903"/>
                    <a:pt x="3668" y="3692"/>
                  </a:cubicBezTo>
                  <a:lnTo>
                    <a:pt x="36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48"/>
            <p:cNvSpPr/>
            <p:nvPr/>
          </p:nvSpPr>
          <p:spPr>
            <a:xfrm>
              <a:off x="8269600" y="3606253"/>
              <a:ext cx="25082" cy="142670"/>
            </a:xfrm>
            <a:custGeom>
              <a:avLst/>
              <a:gdLst/>
              <a:ahLst/>
              <a:cxnLst/>
              <a:rect l="l" t="t" r="r" b="b"/>
              <a:pathLst>
                <a:path w="715" h="4067" extrusionOk="0">
                  <a:moveTo>
                    <a:pt x="119" y="1"/>
                  </a:moveTo>
                  <a:lnTo>
                    <a:pt x="119" y="3692"/>
                  </a:lnTo>
                  <a:cubicBezTo>
                    <a:pt x="119" y="3811"/>
                    <a:pt x="72" y="3883"/>
                    <a:pt x="0" y="3954"/>
                  </a:cubicBezTo>
                  <a:lnTo>
                    <a:pt x="238" y="4049"/>
                  </a:lnTo>
                  <a:cubicBezTo>
                    <a:pt x="276" y="4061"/>
                    <a:pt x="313" y="4066"/>
                    <a:pt x="350" y="4066"/>
                  </a:cubicBezTo>
                  <a:cubicBezTo>
                    <a:pt x="546" y="4066"/>
                    <a:pt x="715" y="3913"/>
                    <a:pt x="715" y="3692"/>
                  </a:cubicBezTo>
                  <a:lnTo>
                    <a:pt x="715" y="1"/>
                  </a:lnTo>
                  <a:close/>
                </a:path>
              </a:pathLst>
            </a:custGeom>
            <a:solidFill>
              <a:srgbClr val="3C87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48"/>
            <p:cNvSpPr/>
            <p:nvPr/>
          </p:nvSpPr>
          <p:spPr>
            <a:xfrm>
              <a:off x="8210280" y="3606253"/>
              <a:ext cx="38448" cy="132883"/>
            </a:xfrm>
            <a:custGeom>
              <a:avLst/>
              <a:gdLst/>
              <a:ahLst/>
              <a:cxnLst/>
              <a:rect l="l" t="t" r="r" b="b"/>
              <a:pathLst>
                <a:path w="1096" h="3788" extrusionOk="0">
                  <a:moveTo>
                    <a:pt x="0" y="1"/>
                  </a:moveTo>
                  <a:lnTo>
                    <a:pt x="0" y="3787"/>
                  </a:lnTo>
                  <a:lnTo>
                    <a:pt x="334" y="3668"/>
                  </a:lnTo>
                  <a:cubicBezTo>
                    <a:pt x="405" y="3633"/>
                    <a:pt x="477" y="3615"/>
                    <a:pt x="551" y="3615"/>
                  </a:cubicBezTo>
                  <a:cubicBezTo>
                    <a:pt x="626" y="3615"/>
                    <a:pt x="703" y="3633"/>
                    <a:pt x="786" y="3668"/>
                  </a:cubicBezTo>
                  <a:lnTo>
                    <a:pt x="1096" y="3787"/>
                  </a:lnTo>
                  <a:lnTo>
                    <a:pt x="10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48"/>
            <p:cNvSpPr/>
            <p:nvPr/>
          </p:nvSpPr>
          <p:spPr>
            <a:xfrm>
              <a:off x="8227820" y="3606253"/>
              <a:ext cx="22592" cy="132883"/>
            </a:xfrm>
            <a:custGeom>
              <a:avLst/>
              <a:gdLst/>
              <a:ahLst/>
              <a:cxnLst/>
              <a:rect l="l" t="t" r="r" b="b"/>
              <a:pathLst>
                <a:path w="644" h="3788" extrusionOk="0">
                  <a:moveTo>
                    <a:pt x="1" y="1"/>
                  </a:moveTo>
                  <a:lnTo>
                    <a:pt x="1" y="3621"/>
                  </a:lnTo>
                  <a:cubicBezTo>
                    <a:pt x="96" y="3621"/>
                    <a:pt x="191" y="3621"/>
                    <a:pt x="286" y="3668"/>
                  </a:cubicBezTo>
                  <a:lnTo>
                    <a:pt x="644" y="3787"/>
                  </a:lnTo>
                  <a:lnTo>
                    <a:pt x="6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48"/>
            <p:cNvSpPr/>
            <p:nvPr/>
          </p:nvSpPr>
          <p:spPr>
            <a:xfrm>
              <a:off x="8064066" y="3377251"/>
              <a:ext cx="332558" cy="321087"/>
            </a:xfrm>
            <a:custGeom>
              <a:avLst/>
              <a:gdLst/>
              <a:ahLst/>
              <a:cxnLst/>
              <a:rect l="l" t="t" r="r" b="b"/>
              <a:pathLst>
                <a:path w="9480" h="9153" extrusionOk="0">
                  <a:moveTo>
                    <a:pt x="5630" y="0"/>
                  </a:moveTo>
                  <a:cubicBezTo>
                    <a:pt x="5467" y="0"/>
                    <a:pt x="5304" y="69"/>
                    <a:pt x="5193" y="218"/>
                  </a:cubicBezTo>
                  <a:cubicBezTo>
                    <a:pt x="5073" y="349"/>
                    <a:pt x="4901" y="415"/>
                    <a:pt x="4731" y="415"/>
                  </a:cubicBezTo>
                  <a:cubicBezTo>
                    <a:pt x="4561" y="415"/>
                    <a:pt x="4395" y="349"/>
                    <a:pt x="4288" y="218"/>
                  </a:cubicBezTo>
                  <a:cubicBezTo>
                    <a:pt x="4175" y="77"/>
                    <a:pt x="4014" y="10"/>
                    <a:pt x="3853" y="10"/>
                  </a:cubicBezTo>
                  <a:cubicBezTo>
                    <a:pt x="3606" y="10"/>
                    <a:pt x="3359" y="168"/>
                    <a:pt x="3287" y="456"/>
                  </a:cubicBezTo>
                  <a:cubicBezTo>
                    <a:pt x="3233" y="727"/>
                    <a:pt x="2988" y="888"/>
                    <a:pt x="2727" y="888"/>
                  </a:cubicBezTo>
                  <a:cubicBezTo>
                    <a:pt x="2643" y="888"/>
                    <a:pt x="2558" y="872"/>
                    <a:pt x="2478" y="837"/>
                  </a:cubicBezTo>
                  <a:cubicBezTo>
                    <a:pt x="2397" y="797"/>
                    <a:pt x="2313" y="778"/>
                    <a:pt x="2232" y="778"/>
                  </a:cubicBezTo>
                  <a:cubicBezTo>
                    <a:pt x="1882" y="778"/>
                    <a:pt x="1571" y="1118"/>
                    <a:pt x="1668" y="1504"/>
                  </a:cubicBezTo>
                  <a:cubicBezTo>
                    <a:pt x="1763" y="1861"/>
                    <a:pt x="1454" y="2219"/>
                    <a:pt x="1096" y="2219"/>
                  </a:cubicBezTo>
                  <a:cubicBezTo>
                    <a:pt x="620" y="2219"/>
                    <a:pt x="358" y="2766"/>
                    <a:pt x="668" y="3171"/>
                  </a:cubicBezTo>
                  <a:cubicBezTo>
                    <a:pt x="858" y="3457"/>
                    <a:pt x="787" y="3909"/>
                    <a:pt x="453" y="4052"/>
                  </a:cubicBezTo>
                  <a:cubicBezTo>
                    <a:pt x="1" y="4267"/>
                    <a:pt x="1" y="4886"/>
                    <a:pt x="453" y="5100"/>
                  </a:cubicBezTo>
                  <a:cubicBezTo>
                    <a:pt x="787" y="5267"/>
                    <a:pt x="882" y="5695"/>
                    <a:pt x="668" y="5981"/>
                  </a:cubicBezTo>
                  <a:cubicBezTo>
                    <a:pt x="358" y="6386"/>
                    <a:pt x="620" y="6934"/>
                    <a:pt x="1096" y="6934"/>
                  </a:cubicBezTo>
                  <a:cubicBezTo>
                    <a:pt x="1454" y="6934"/>
                    <a:pt x="1763" y="7291"/>
                    <a:pt x="1668" y="7648"/>
                  </a:cubicBezTo>
                  <a:cubicBezTo>
                    <a:pt x="1570" y="8039"/>
                    <a:pt x="1873" y="8365"/>
                    <a:pt x="2234" y="8365"/>
                  </a:cubicBezTo>
                  <a:cubicBezTo>
                    <a:pt x="2314" y="8365"/>
                    <a:pt x="2396" y="8349"/>
                    <a:pt x="2478" y="8315"/>
                  </a:cubicBezTo>
                  <a:cubicBezTo>
                    <a:pt x="2563" y="8266"/>
                    <a:pt x="2652" y="8244"/>
                    <a:pt x="2738" y="8244"/>
                  </a:cubicBezTo>
                  <a:cubicBezTo>
                    <a:pt x="2988" y="8244"/>
                    <a:pt x="3217" y="8431"/>
                    <a:pt x="3287" y="8696"/>
                  </a:cubicBezTo>
                  <a:cubicBezTo>
                    <a:pt x="3331" y="8986"/>
                    <a:pt x="3586" y="9152"/>
                    <a:pt x="3843" y="9152"/>
                  </a:cubicBezTo>
                  <a:cubicBezTo>
                    <a:pt x="4009" y="9152"/>
                    <a:pt x="4176" y="9083"/>
                    <a:pt x="4288" y="8934"/>
                  </a:cubicBezTo>
                  <a:cubicBezTo>
                    <a:pt x="4395" y="8779"/>
                    <a:pt x="4561" y="8702"/>
                    <a:pt x="4731" y="8702"/>
                  </a:cubicBezTo>
                  <a:cubicBezTo>
                    <a:pt x="4901" y="8702"/>
                    <a:pt x="5073" y="8779"/>
                    <a:pt x="5193" y="8934"/>
                  </a:cubicBezTo>
                  <a:cubicBezTo>
                    <a:pt x="5305" y="9075"/>
                    <a:pt x="5466" y="9142"/>
                    <a:pt x="5627" y="9142"/>
                  </a:cubicBezTo>
                  <a:cubicBezTo>
                    <a:pt x="5874" y="9142"/>
                    <a:pt x="6121" y="8985"/>
                    <a:pt x="6193" y="8696"/>
                  </a:cubicBezTo>
                  <a:cubicBezTo>
                    <a:pt x="6246" y="8428"/>
                    <a:pt x="6487" y="8254"/>
                    <a:pt x="6745" y="8254"/>
                  </a:cubicBezTo>
                  <a:cubicBezTo>
                    <a:pt x="6831" y="8254"/>
                    <a:pt x="6919" y="8273"/>
                    <a:pt x="7002" y="8315"/>
                  </a:cubicBezTo>
                  <a:cubicBezTo>
                    <a:pt x="7075" y="8349"/>
                    <a:pt x="7152" y="8365"/>
                    <a:pt x="7228" y="8365"/>
                  </a:cubicBezTo>
                  <a:cubicBezTo>
                    <a:pt x="7575" y="8365"/>
                    <a:pt x="7910" y="8039"/>
                    <a:pt x="7812" y="7648"/>
                  </a:cubicBezTo>
                  <a:cubicBezTo>
                    <a:pt x="7717" y="7291"/>
                    <a:pt x="8003" y="6934"/>
                    <a:pt x="8360" y="6934"/>
                  </a:cubicBezTo>
                  <a:cubicBezTo>
                    <a:pt x="8836" y="6934"/>
                    <a:pt x="9122" y="6386"/>
                    <a:pt x="8812" y="5981"/>
                  </a:cubicBezTo>
                  <a:cubicBezTo>
                    <a:pt x="8598" y="5695"/>
                    <a:pt x="8693" y="5243"/>
                    <a:pt x="9027" y="5100"/>
                  </a:cubicBezTo>
                  <a:cubicBezTo>
                    <a:pt x="9479" y="4886"/>
                    <a:pt x="9479" y="4267"/>
                    <a:pt x="9027" y="4052"/>
                  </a:cubicBezTo>
                  <a:cubicBezTo>
                    <a:pt x="8693" y="3862"/>
                    <a:pt x="8574" y="3457"/>
                    <a:pt x="8812" y="3171"/>
                  </a:cubicBezTo>
                  <a:cubicBezTo>
                    <a:pt x="9122" y="2766"/>
                    <a:pt x="8836" y="2219"/>
                    <a:pt x="8360" y="2219"/>
                  </a:cubicBezTo>
                  <a:cubicBezTo>
                    <a:pt x="8003" y="2219"/>
                    <a:pt x="7717" y="1861"/>
                    <a:pt x="7812" y="1504"/>
                  </a:cubicBezTo>
                  <a:cubicBezTo>
                    <a:pt x="7909" y="1118"/>
                    <a:pt x="7614" y="778"/>
                    <a:pt x="7257" y="778"/>
                  </a:cubicBezTo>
                  <a:cubicBezTo>
                    <a:pt x="7174" y="778"/>
                    <a:pt x="7088" y="797"/>
                    <a:pt x="7002" y="837"/>
                  </a:cubicBezTo>
                  <a:cubicBezTo>
                    <a:pt x="6917" y="886"/>
                    <a:pt x="6828" y="908"/>
                    <a:pt x="6742" y="908"/>
                  </a:cubicBezTo>
                  <a:cubicBezTo>
                    <a:pt x="6492" y="908"/>
                    <a:pt x="6264" y="722"/>
                    <a:pt x="6193" y="456"/>
                  </a:cubicBezTo>
                  <a:cubicBezTo>
                    <a:pt x="6135" y="167"/>
                    <a:pt x="5883" y="0"/>
                    <a:pt x="56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48"/>
            <p:cNvSpPr/>
            <p:nvPr/>
          </p:nvSpPr>
          <p:spPr>
            <a:xfrm>
              <a:off x="8251218" y="3376585"/>
              <a:ext cx="39290" cy="31362"/>
            </a:xfrm>
            <a:custGeom>
              <a:avLst/>
              <a:gdLst/>
              <a:ahLst/>
              <a:cxnLst/>
              <a:rect l="l" t="t" r="r" b="b"/>
              <a:pathLst>
                <a:path w="1120" h="894" extrusionOk="0">
                  <a:moveTo>
                    <a:pt x="312" y="0"/>
                  </a:moveTo>
                  <a:cubicBezTo>
                    <a:pt x="207" y="0"/>
                    <a:pt x="100" y="30"/>
                    <a:pt x="0" y="94"/>
                  </a:cubicBezTo>
                  <a:cubicBezTo>
                    <a:pt x="119" y="166"/>
                    <a:pt x="239" y="285"/>
                    <a:pt x="262" y="452"/>
                  </a:cubicBezTo>
                  <a:cubicBezTo>
                    <a:pt x="334" y="719"/>
                    <a:pt x="566" y="894"/>
                    <a:pt x="818" y="894"/>
                  </a:cubicBezTo>
                  <a:cubicBezTo>
                    <a:pt x="902" y="894"/>
                    <a:pt x="989" y="874"/>
                    <a:pt x="1072" y="833"/>
                  </a:cubicBezTo>
                  <a:cubicBezTo>
                    <a:pt x="1096" y="833"/>
                    <a:pt x="1096" y="833"/>
                    <a:pt x="1120" y="809"/>
                  </a:cubicBezTo>
                  <a:cubicBezTo>
                    <a:pt x="977" y="713"/>
                    <a:pt x="882" y="594"/>
                    <a:pt x="858" y="452"/>
                  </a:cubicBezTo>
                  <a:cubicBezTo>
                    <a:pt x="791" y="167"/>
                    <a:pt x="560" y="0"/>
                    <a:pt x="312" y="0"/>
                  </a:cubicBezTo>
                  <a:close/>
                </a:path>
              </a:pathLst>
            </a:custGeom>
            <a:solidFill>
              <a:srgbClr val="FCCD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48"/>
            <p:cNvSpPr/>
            <p:nvPr/>
          </p:nvSpPr>
          <p:spPr>
            <a:xfrm>
              <a:off x="8308012" y="3403631"/>
              <a:ext cx="88612" cy="266257"/>
            </a:xfrm>
            <a:custGeom>
              <a:avLst/>
              <a:gdLst/>
              <a:ahLst/>
              <a:cxnLst/>
              <a:rect l="l" t="t" r="r" b="b"/>
              <a:pathLst>
                <a:path w="2526" h="7590" extrusionOk="0">
                  <a:moveTo>
                    <a:pt x="328" y="0"/>
                  </a:moveTo>
                  <a:cubicBezTo>
                    <a:pt x="243" y="0"/>
                    <a:pt x="156" y="20"/>
                    <a:pt x="72" y="62"/>
                  </a:cubicBezTo>
                  <a:cubicBezTo>
                    <a:pt x="48" y="62"/>
                    <a:pt x="48" y="62"/>
                    <a:pt x="1" y="85"/>
                  </a:cubicBezTo>
                  <a:cubicBezTo>
                    <a:pt x="215" y="204"/>
                    <a:pt x="334" y="443"/>
                    <a:pt x="287" y="705"/>
                  </a:cubicBezTo>
                  <a:cubicBezTo>
                    <a:pt x="191" y="1062"/>
                    <a:pt x="477" y="1419"/>
                    <a:pt x="834" y="1419"/>
                  </a:cubicBezTo>
                  <a:cubicBezTo>
                    <a:pt x="1311" y="1419"/>
                    <a:pt x="1596" y="1991"/>
                    <a:pt x="1287" y="2372"/>
                  </a:cubicBezTo>
                  <a:cubicBezTo>
                    <a:pt x="1049" y="2681"/>
                    <a:pt x="1168" y="3086"/>
                    <a:pt x="1501" y="3276"/>
                  </a:cubicBezTo>
                  <a:cubicBezTo>
                    <a:pt x="1954" y="3491"/>
                    <a:pt x="1954" y="4110"/>
                    <a:pt x="1501" y="4324"/>
                  </a:cubicBezTo>
                  <a:cubicBezTo>
                    <a:pt x="1168" y="4467"/>
                    <a:pt x="1072" y="4920"/>
                    <a:pt x="1287" y="5205"/>
                  </a:cubicBezTo>
                  <a:cubicBezTo>
                    <a:pt x="1596" y="5586"/>
                    <a:pt x="1311" y="6158"/>
                    <a:pt x="834" y="6158"/>
                  </a:cubicBezTo>
                  <a:cubicBezTo>
                    <a:pt x="477" y="6158"/>
                    <a:pt x="191" y="6515"/>
                    <a:pt x="287" y="6872"/>
                  </a:cubicBezTo>
                  <a:cubicBezTo>
                    <a:pt x="334" y="7134"/>
                    <a:pt x="215" y="7373"/>
                    <a:pt x="1" y="7492"/>
                  </a:cubicBezTo>
                  <a:cubicBezTo>
                    <a:pt x="48" y="7492"/>
                    <a:pt x="48" y="7492"/>
                    <a:pt x="72" y="7539"/>
                  </a:cubicBezTo>
                  <a:cubicBezTo>
                    <a:pt x="154" y="7574"/>
                    <a:pt x="236" y="7589"/>
                    <a:pt x="316" y="7589"/>
                  </a:cubicBezTo>
                  <a:cubicBezTo>
                    <a:pt x="677" y="7589"/>
                    <a:pt x="980" y="7263"/>
                    <a:pt x="882" y="6872"/>
                  </a:cubicBezTo>
                  <a:cubicBezTo>
                    <a:pt x="787" y="6515"/>
                    <a:pt x="1096" y="6158"/>
                    <a:pt x="1453" y="6158"/>
                  </a:cubicBezTo>
                  <a:cubicBezTo>
                    <a:pt x="1930" y="6158"/>
                    <a:pt x="2192" y="5586"/>
                    <a:pt x="1882" y="5205"/>
                  </a:cubicBezTo>
                  <a:cubicBezTo>
                    <a:pt x="1644" y="4920"/>
                    <a:pt x="1763" y="4491"/>
                    <a:pt x="2096" y="4324"/>
                  </a:cubicBezTo>
                  <a:cubicBezTo>
                    <a:pt x="2525" y="4110"/>
                    <a:pt x="2525" y="3491"/>
                    <a:pt x="2096" y="3276"/>
                  </a:cubicBezTo>
                  <a:cubicBezTo>
                    <a:pt x="1763" y="3134"/>
                    <a:pt x="1692" y="2681"/>
                    <a:pt x="1882" y="2372"/>
                  </a:cubicBezTo>
                  <a:cubicBezTo>
                    <a:pt x="2192" y="1991"/>
                    <a:pt x="1930" y="1419"/>
                    <a:pt x="1453" y="1419"/>
                  </a:cubicBezTo>
                  <a:cubicBezTo>
                    <a:pt x="1072" y="1419"/>
                    <a:pt x="787" y="1062"/>
                    <a:pt x="882" y="705"/>
                  </a:cubicBezTo>
                  <a:cubicBezTo>
                    <a:pt x="978" y="322"/>
                    <a:pt x="673" y="0"/>
                    <a:pt x="328" y="0"/>
                  </a:cubicBezTo>
                  <a:close/>
                </a:path>
              </a:pathLst>
            </a:custGeom>
            <a:solidFill>
              <a:srgbClr val="FCCD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48"/>
            <p:cNvSpPr/>
            <p:nvPr/>
          </p:nvSpPr>
          <p:spPr>
            <a:xfrm>
              <a:off x="8252060" y="3664732"/>
              <a:ext cx="40132" cy="30870"/>
            </a:xfrm>
            <a:custGeom>
              <a:avLst/>
              <a:gdLst/>
              <a:ahLst/>
              <a:cxnLst/>
              <a:rect l="l" t="t" r="r" b="b"/>
              <a:pathLst>
                <a:path w="1144" h="880" extrusionOk="0">
                  <a:moveTo>
                    <a:pt x="838" y="1"/>
                  </a:moveTo>
                  <a:cubicBezTo>
                    <a:pt x="572" y="1"/>
                    <a:pt x="317" y="177"/>
                    <a:pt x="262" y="453"/>
                  </a:cubicBezTo>
                  <a:cubicBezTo>
                    <a:pt x="238" y="620"/>
                    <a:pt x="119" y="739"/>
                    <a:pt x="0" y="811"/>
                  </a:cubicBezTo>
                  <a:cubicBezTo>
                    <a:pt x="93" y="857"/>
                    <a:pt x="195" y="879"/>
                    <a:pt x="295" y="879"/>
                  </a:cubicBezTo>
                  <a:cubicBezTo>
                    <a:pt x="556" y="879"/>
                    <a:pt x="806" y="729"/>
                    <a:pt x="858" y="453"/>
                  </a:cubicBezTo>
                  <a:cubicBezTo>
                    <a:pt x="905" y="263"/>
                    <a:pt x="1024" y="144"/>
                    <a:pt x="1143" y="96"/>
                  </a:cubicBezTo>
                  <a:cubicBezTo>
                    <a:pt x="1096" y="96"/>
                    <a:pt x="1072" y="49"/>
                    <a:pt x="1072" y="49"/>
                  </a:cubicBezTo>
                  <a:cubicBezTo>
                    <a:pt x="996" y="16"/>
                    <a:pt x="917" y="1"/>
                    <a:pt x="838" y="1"/>
                  </a:cubicBezTo>
                  <a:close/>
                </a:path>
              </a:pathLst>
            </a:custGeom>
            <a:solidFill>
              <a:srgbClr val="FCCD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48"/>
            <p:cNvSpPr/>
            <p:nvPr/>
          </p:nvSpPr>
          <p:spPr>
            <a:xfrm>
              <a:off x="8105004" y="3411630"/>
              <a:ext cx="248156" cy="248963"/>
            </a:xfrm>
            <a:custGeom>
              <a:avLst/>
              <a:gdLst/>
              <a:ahLst/>
              <a:cxnLst/>
              <a:rect l="l" t="t" r="r" b="b"/>
              <a:pathLst>
                <a:path w="7074" h="7097" extrusionOk="0">
                  <a:moveTo>
                    <a:pt x="3549" y="0"/>
                  </a:moveTo>
                  <a:cubicBezTo>
                    <a:pt x="1573" y="0"/>
                    <a:pt x="1" y="1596"/>
                    <a:pt x="1" y="3549"/>
                  </a:cubicBezTo>
                  <a:cubicBezTo>
                    <a:pt x="1" y="5501"/>
                    <a:pt x="1573" y="7097"/>
                    <a:pt x="3549" y="7097"/>
                  </a:cubicBezTo>
                  <a:cubicBezTo>
                    <a:pt x="5502" y="7097"/>
                    <a:pt x="7074" y="5501"/>
                    <a:pt x="7074" y="3549"/>
                  </a:cubicBezTo>
                  <a:cubicBezTo>
                    <a:pt x="7074" y="1596"/>
                    <a:pt x="5502" y="0"/>
                    <a:pt x="3549" y="0"/>
                  </a:cubicBezTo>
                  <a:close/>
                </a:path>
              </a:pathLst>
            </a:custGeom>
            <a:solidFill>
              <a:srgbClr val="F5F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48"/>
            <p:cNvSpPr/>
            <p:nvPr/>
          </p:nvSpPr>
          <p:spPr>
            <a:xfrm>
              <a:off x="8218629" y="3411630"/>
              <a:ext cx="136216" cy="248963"/>
            </a:xfrm>
            <a:custGeom>
              <a:avLst/>
              <a:gdLst/>
              <a:ahLst/>
              <a:cxnLst/>
              <a:rect l="l" t="t" r="r" b="b"/>
              <a:pathLst>
                <a:path w="3883" h="7097" extrusionOk="0">
                  <a:moveTo>
                    <a:pt x="1" y="0"/>
                  </a:moveTo>
                  <a:cubicBezTo>
                    <a:pt x="1811" y="167"/>
                    <a:pt x="3239" y="1715"/>
                    <a:pt x="3239" y="3549"/>
                  </a:cubicBezTo>
                  <a:cubicBezTo>
                    <a:pt x="3239" y="5406"/>
                    <a:pt x="1811" y="6954"/>
                    <a:pt x="1" y="7097"/>
                  </a:cubicBezTo>
                  <a:lnTo>
                    <a:pt x="310" y="7097"/>
                  </a:lnTo>
                  <a:cubicBezTo>
                    <a:pt x="2263" y="7097"/>
                    <a:pt x="3835" y="5478"/>
                    <a:pt x="3835" y="3549"/>
                  </a:cubicBezTo>
                  <a:cubicBezTo>
                    <a:pt x="3882" y="1596"/>
                    <a:pt x="2263" y="0"/>
                    <a:pt x="310" y="0"/>
                  </a:cubicBezTo>
                  <a:close/>
                </a:path>
              </a:pathLst>
            </a:custGeom>
            <a:solidFill>
              <a:srgbClr val="E8ED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48"/>
            <p:cNvSpPr/>
            <p:nvPr/>
          </p:nvSpPr>
          <p:spPr>
            <a:xfrm>
              <a:off x="8126754" y="3432502"/>
              <a:ext cx="207218" cy="207218"/>
            </a:xfrm>
            <a:custGeom>
              <a:avLst/>
              <a:gdLst/>
              <a:ahLst/>
              <a:cxnLst/>
              <a:rect l="l" t="t" r="r" b="b"/>
              <a:pathLst>
                <a:path w="5907" h="5907" extrusionOk="0">
                  <a:moveTo>
                    <a:pt x="2953" y="1"/>
                  </a:moveTo>
                  <a:cubicBezTo>
                    <a:pt x="1334" y="1"/>
                    <a:pt x="0" y="1310"/>
                    <a:pt x="0" y="2954"/>
                  </a:cubicBezTo>
                  <a:cubicBezTo>
                    <a:pt x="0" y="4097"/>
                    <a:pt x="667" y="5073"/>
                    <a:pt x="1619" y="5573"/>
                  </a:cubicBezTo>
                  <a:cubicBezTo>
                    <a:pt x="1786" y="5668"/>
                    <a:pt x="2000" y="5764"/>
                    <a:pt x="2215" y="5811"/>
                  </a:cubicBezTo>
                  <a:cubicBezTo>
                    <a:pt x="2453" y="5883"/>
                    <a:pt x="2691" y="5907"/>
                    <a:pt x="2953" y="5907"/>
                  </a:cubicBezTo>
                  <a:cubicBezTo>
                    <a:pt x="3215" y="5907"/>
                    <a:pt x="3453" y="5883"/>
                    <a:pt x="3691" y="5811"/>
                  </a:cubicBezTo>
                  <a:cubicBezTo>
                    <a:pt x="3906" y="5764"/>
                    <a:pt x="4120" y="5668"/>
                    <a:pt x="4287" y="5573"/>
                  </a:cubicBezTo>
                  <a:cubicBezTo>
                    <a:pt x="5239" y="5097"/>
                    <a:pt x="5906" y="4097"/>
                    <a:pt x="5906" y="2954"/>
                  </a:cubicBezTo>
                  <a:cubicBezTo>
                    <a:pt x="5906" y="1310"/>
                    <a:pt x="4549" y="1"/>
                    <a:pt x="2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48"/>
            <p:cNvSpPr/>
            <p:nvPr/>
          </p:nvSpPr>
          <p:spPr>
            <a:xfrm>
              <a:off x="8215296" y="3432502"/>
              <a:ext cx="118676" cy="208059"/>
            </a:xfrm>
            <a:custGeom>
              <a:avLst/>
              <a:gdLst/>
              <a:ahLst/>
              <a:cxnLst/>
              <a:rect l="l" t="t" r="r" b="b"/>
              <a:pathLst>
                <a:path w="3383" h="5931" extrusionOk="0">
                  <a:moveTo>
                    <a:pt x="405" y="1"/>
                  </a:moveTo>
                  <a:cubicBezTo>
                    <a:pt x="286" y="1"/>
                    <a:pt x="119" y="1"/>
                    <a:pt x="0" y="48"/>
                  </a:cubicBezTo>
                  <a:cubicBezTo>
                    <a:pt x="1477" y="215"/>
                    <a:pt x="2596" y="1477"/>
                    <a:pt x="2596" y="2977"/>
                  </a:cubicBezTo>
                  <a:cubicBezTo>
                    <a:pt x="2596" y="4120"/>
                    <a:pt x="1953" y="5121"/>
                    <a:pt x="1001" y="5597"/>
                  </a:cubicBezTo>
                  <a:cubicBezTo>
                    <a:pt x="810" y="5692"/>
                    <a:pt x="596" y="5787"/>
                    <a:pt x="405" y="5835"/>
                  </a:cubicBezTo>
                  <a:cubicBezTo>
                    <a:pt x="286" y="5883"/>
                    <a:pt x="167" y="5907"/>
                    <a:pt x="48" y="5907"/>
                  </a:cubicBezTo>
                  <a:cubicBezTo>
                    <a:pt x="167" y="5930"/>
                    <a:pt x="286" y="5930"/>
                    <a:pt x="429" y="5930"/>
                  </a:cubicBezTo>
                  <a:cubicBezTo>
                    <a:pt x="691" y="5930"/>
                    <a:pt x="929" y="5907"/>
                    <a:pt x="1167" y="5835"/>
                  </a:cubicBezTo>
                  <a:cubicBezTo>
                    <a:pt x="1382" y="5787"/>
                    <a:pt x="1596" y="5692"/>
                    <a:pt x="1763" y="5597"/>
                  </a:cubicBezTo>
                  <a:cubicBezTo>
                    <a:pt x="2715" y="5097"/>
                    <a:pt x="3382" y="4120"/>
                    <a:pt x="3382" y="2977"/>
                  </a:cubicBezTo>
                  <a:cubicBezTo>
                    <a:pt x="3382" y="1310"/>
                    <a:pt x="2025" y="1"/>
                    <a:pt x="405" y="1"/>
                  </a:cubicBezTo>
                  <a:close/>
                </a:path>
              </a:pathLst>
            </a:custGeom>
            <a:solidFill>
              <a:srgbClr val="191919">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48"/>
            <p:cNvSpPr/>
            <p:nvPr/>
          </p:nvSpPr>
          <p:spPr>
            <a:xfrm>
              <a:off x="8202772" y="3451515"/>
              <a:ext cx="55988" cy="52059"/>
            </a:xfrm>
            <a:custGeom>
              <a:avLst/>
              <a:gdLst/>
              <a:ahLst/>
              <a:cxnLst/>
              <a:rect l="l" t="t" r="r" b="b"/>
              <a:pathLst>
                <a:path w="1596" h="1484" extrusionOk="0">
                  <a:moveTo>
                    <a:pt x="777" y="0"/>
                  </a:moveTo>
                  <a:cubicBezTo>
                    <a:pt x="732" y="0"/>
                    <a:pt x="691" y="18"/>
                    <a:pt x="667" y="54"/>
                  </a:cubicBezTo>
                  <a:lnTo>
                    <a:pt x="524" y="387"/>
                  </a:lnTo>
                  <a:lnTo>
                    <a:pt x="167" y="459"/>
                  </a:lnTo>
                  <a:cubicBezTo>
                    <a:pt x="48" y="483"/>
                    <a:pt x="0" y="602"/>
                    <a:pt x="72" y="697"/>
                  </a:cubicBezTo>
                  <a:lnTo>
                    <a:pt x="334" y="959"/>
                  </a:lnTo>
                  <a:lnTo>
                    <a:pt x="286" y="1316"/>
                  </a:lnTo>
                  <a:cubicBezTo>
                    <a:pt x="250" y="1407"/>
                    <a:pt x="310" y="1484"/>
                    <a:pt x="393" y="1484"/>
                  </a:cubicBezTo>
                  <a:cubicBezTo>
                    <a:pt x="420" y="1484"/>
                    <a:pt x="448" y="1476"/>
                    <a:pt x="476" y="1459"/>
                  </a:cubicBezTo>
                  <a:lnTo>
                    <a:pt x="762" y="1292"/>
                  </a:lnTo>
                  <a:lnTo>
                    <a:pt x="1072" y="1459"/>
                  </a:lnTo>
                  <a:cubicBezTo>
                    <a:pt x="1095" y="1476"/>
                    <a:pt x="1119" y="1484"/>
                    <a:pt x="1142" y="1484"/>
                  </a:cubicBezTo>
                  <a:cubicBezTo>
                    <a:pt x="1217" y="1484"/>
                    <a:pt x="1286" y="1407"/>
                    <a:pt x="1286" y="1316"/>
                  </a:cubicBezTo>
                  <a:lnTo>
                    <a:pt x="1239" y="959"/>
                  </a:lnTo>
                  <a:lnTo>
                    <a:pt x="1500" y="697"/>
                  </a:lnTo>
                  <a:cubicBezTo>
                    <a:pt x="1596" y="602"/>
                    <a:pt x="1524" y="483"/>
                    <a:pt x="1405" y="459"/>
                  </a:cubicBezTo>
                  <a:lnTo>
                    <a:pt x="1048" y="387"/>
                  </a:lnTo>
                  <a:lnTo>
                    <a:pt x="905" y="54"/>
                  </a:lnTo>
                  <a:cubicBezTo>
                    <a:pt x="869" y="18"/>
                    <a:pt x="822" y="0"/>
                    <a:pt x="7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48"/>
            <p:cNvSpPr/>
            <p:nvPr/>
          </p:nvSpPr>
          <p:spPr>
            <a:xfrm>
              <a:off x="8223645" y="3452568"/>
              <a:ext cx="33466" cy="51848"/>
            </a:xfrm>
            <a:custGeom>
              <a:avLst/>
              <a:gdLst/>
              <a:ahLst/>
              <a:cxnLst/>
              <a:rect l="l" t="t" r="r" b="b"/>
              <a:pathLst>
                <a:path w="954" h="1478" extrusionOk="0">
                  <a:moveTo>
                    <a:pt x="182" y="0"/>
                  </a:moveTo>
                  <a:cubicBezTo>
                    <a:pt x="137" y="0"/>
                    <a:pt x="96" y="24"/>
                    <a:pt x="72" y="72"/>
                  </a:cubicBezTo>
                  <a:lnTo>
                    <a:pt x="1" y="167"/>
                  </a:lnTo>
                  <a:lnTo>
                    <a:pt x="96" y="381"/>
                  </a:lnTo>
                  <a:lnTo>
                    <a:pt x="453" y="453"/>
                  </a:lnTo>
                  <a:cubicBezTo>
                    <a:pt x="572" y="476"/>
                    <a:pt x="596" y="596"/>
                    <a:pt x="548" y="691"/>
                  </a:cubicBezTo>
                  <a:lnTo>
                    <a:pt x="286" y="953"/>
                  </a:lnTo>
                  <a:lnTo>
                    <a:pt x="334" y="1310"/>
                  </a:lnTo>
                  <a:lnTo>
                    <a:pt x="334" y="1358"/>
                  </a:lnTo>
                  <a:lnTo>
                    <a:pt x="524" y="1453"/>
                  </a:lnTo>
                  <a:cubicBezTo>
                    <a:pt x="541" y="1470"/>
                    <a:pt x="561" y="1477"/>
                    <a:pt x="581" y="1477"/>
                  </a:cubicBezTo>
                  <a:cubicBezTo>
                    <a:pt x="646" y="1477"/>
                    <a:pt x="715" y="1401"/>
                    <a:pt x="715" y="1310"/>
                  </a:cubicBezTo>
                  <a:lnTo>
                    <a:pt x="667" y="953"/>
                  </a:lnTo>
                  <a:lnTo>
                    <a:pt x="929" y="691"/>
                  </a:lnTo>
                  <a:cubicBezTo>
                    <a:pt x="953" y="596"/>
                    <a:pt x="929" y="453"/>
                    <a:pt x="810" y="453"/>
                  </a:cubicBezTo>
                  <a:lnTo>
                    <a:pt x="453" y="381"/>
                  </a:lnTo>
                  <a:lnTo>
                    <a:pt x="310" y="72"/>
                  </a:lnTo>
                  <a:cubicBezTo>
                    <a:pt x="274" y="24"/>
                    <a:pt x="227" y="0"/>
                    <a:pt x="1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48"/>
            <p:cNvSpPr/>
            <p:nvPr/>
          </p:nvSpPr>
          <p:spPr>
            <a:xfrm>
              <a:off x="8242027" y="3526902"/>
              <a:ext cx="48481" cy="110327"/>
            </a:xfrm>
            <a:custGeom>
              <a:avLst/>
              <a:gdLst/>
              <a:ahLst/>
              <a:cxnLst/>
              <a:rect l="l" t="t" r="r" b="b"/>
              <a:pathLst>
                <a:path w="1382" h="3145" extrusionOk="0">
                  <a:moveTo>
                    <a:pt x="715" y="1"/>
                  </a:moveTo>
                  <a:cubicBezTo>
                    <a:pt x="524" y="1"/>
                    <a:pt x="381" y="48"/>
                    <a:pt x="262" y="167"/>
                  </a:cubicBezTo>
                  <a:cubicBezTo>
                    <a:pt x="143" y="263"/>
                    <a:pt x="48" y="405"/>
                    <a:pt x="48" y="596"/>
                  </a:cubicBezTo>
                  <a:lnTo>
                    <a:pt x="0" y="1310"/>
                  </a:lnTo>
                  <a:cubicBezTo>
                    <a:pt x="0" y="1572"/>
                    <a:pt x="143" y="1787"/>
                    <a:pt x="381" y="1882"/>
                  </a:cubicBezTo>
                  <a:lnTo>
                    <a:pt x="381" y="3144"/>
                  </a:lnTo>
                  <a:cubicBezTo>
                    <a:pt x="620" y="3096"/>
                    <a:pt x="786" y="3001"/>
                    <a:pt x="1001" y="2906"/>
                  </a:cubicBezTo>
                  <a:lnTo>
                    <a:pt x="1001" y="1882"/>
                  </a:lnTo>
                  <a:cubicBezTo>
                    <a:pt x="1239" y="1787"/>
                    <a:pt x="1382" y="1572"/>
                    <a:pt x="1382" y="1310"/>
                  </a:cubicBezTo>
                  <a:lnTo>
                    <a:pt x="1334" y="596"/>
                  </a:lnTo>
                  <a:cubicBezTo>
                    <a:pt x="1310" y="263"/>
                    <a:pt x="1024" y="1"/>
                    <a:pt x="715" y="1"/>
                  </a:cubicBezTo>
                  <a:close/>
                </a:path>
              </a:pathLst>
            </a:custGeom>
            <a:solidFill>
              <a:srgbClr val="DCF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48"/>
            <p:cNvSpPr/>
            <p:nvPr/>
          </p:nvSpPr>
          <p:spPr>
            <a:xfrm>
              <a:off x="8255392" y="3609621"/>
              <a:ext cx="21750" cy="27608"/>
            </a:xfrm>
            <a:custGeom>
              <a:avLst/>
              <a:gdLst/>
              <a:ahLst/>
              <a:cxnLst/>
              <a:rect l="l" t="t" r="r" b="b"/>
              <a:pathLst>
                <a:path w="620" h="787" extrusionOk="0">
                  <a:moveTo>
                    <a:pt x="620" y="0"/>
                  </a:moveTo>
                  <a:cubicBezTo>
                    <a:pt x="453" y="167"/>
                    <a:pt x="239" y="310"/>
                    <a:pt x="0" y="477"/>
                  </a:cubicBezTo>
                  <a:lnTo>
                    <a:pt x="0" y="786"/>
                  </a:lnTo>
                  <a:cubicBezTo>
                    <a:pt x="215" y="738"/>
                    <a:pt x="405" y="643"/>
                    <a:pt x="620" y="548"/>
                  </a:cubicBezTo>
                  <a:lnTo>
                    <a:pt x="620" y="0"/>
                  </a:lnTo>
                  <a:close/>
                </a:path>
              </a:pathLst>
            </a:custGeom>
            <a:solidFill>
              <a:srgbClr val="B8F1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48"/>
            <p:cNvSpPr/>
            <p:nvPr/>
          </p:nvSpPr>
          <p:spPr>
            <a:xfrm>
              <a:off x="8255392" y="3527744"/>
              <a:ext cx="35115" cy="108643"/>
            </a:xfrm>
            <a:custGeom>
              <a:avLst/>
              <a:gdLst/>
              <a:ahLst/>
              <a:cxnLst/>
              <a:rect l="l" t="t" r="r" b="b"/>
              <a:pathLst>
                <a:path w="1001" h="3097" extrusionOk="0">
                  <a:moveTo>
                    <a:pt x="310" y="0"/>
                  </a:moveTo>
                  <a:cubicBezTo>
                    <a:pt x="262" y="0"/>
                    <a:pt x="191" y="0"/>
                    <a:pt x="143" y="24"/>
                  </a:cubicBezTo>
                  <a:cubicBezTo>
                    <a:pt x="382" y="120"/>
                    <a:pt x="548" y="334"/>
                    <a:pt x="596" y="596"/>
                  </a:cubicBezTo>
                  <a:lnTo>
                    <a:pt x="643" y="1310"/>
                  </a:lnTo>
                  <a:cubicBezTo>
                    <a:pt x="643" y="1525"/>
                    <a:pt x="524" y="1739"/>
                    <a:pt x="358" y="1810"/>
                  </a:cubicBezTo>
                  <a:cubicBezTo>
                    <a:pt x="286" y="1858"/>
                    <a:pt x="262" y="1906"/>
                    <a:pt x="262" y="1977"/>
                  </a:cubicBezTo>
                  <a:lnTo>
                    <a:pt x="262" y="2858"/>
                  </a:lnTo>
                  <a:cubicBezTo>
                    <a:pt x="167" y="2930"/>
                    <a:pt x="96" y="2953"/>
                    <a:pt x="0" y="2977"/>
                  </a:cubicBezTo>
                  <a:lnTo>
                    <a:pt x="0" y="3096"/>
                  </a:lnTo>
                  <a:cubicBezTo>
                    <a:pt x="239" y="3049"/>
                    <a:pt x="405" y="2953"/>
                    <a:pt x="620" y="2858"/>
                  </a:cubicBezTo>
                  <a:lnTo>
                    <a:pt x="620" y="1858"/>
                  </a:lnTo>
                  <a:cubicBezTo>
                    <a:pt x="858" y="1787"/>
                    <a:pt x="1001" y="1548"/>
                    <a:pt x="1001" y="1310"/>
                  </a:cubicBezTo>
                  <a:lnTo>
                    <a:pt x="953" y="596"/>
                  </a:lnTo>
                  <a:cubicBezTo>
                    <a:pt x="905" y="262"/>
                    <a:pt x="643" y="0"/>
                    <a:pt x="310" y="0"/>
                  </a:cubicBezTo>
                  <a:close/>
                </a:path>
              </a:pathLst>
            </a:custGeom>
            <a:solidFill>
              <a:srgbClr val="B8F1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48"/>
            <p:cNvSpPr/>
            <p:nvPr/>
          </p:nvSpPr>
          <p:spPr>
            <a:xfrm>
              <a:off x="8167657" y="3560334"/>
              <a:ext cx="50164" cy="76053"/>
            </a:xfrm>
            <a:custGeom>
              <a:avLst/>
              <a:gdLst/>
              <a:ahLst/>
              <a:cxnLst/>
              <a:rect l="l" t="t" r="r" b="b"/>
              <a:pathLst>
                <a:path w="1430" h="2168" extrusionOk="0">
                  <a:moveTo>
                    <a:pt x="25" y="0"/>
                  </a:moveTo>
                  <a:lnTo>
                    <a:pt x="1" y="357"/>
                  </a:lnTo>
                  <a:cubicBezTo>
                    <a:pt x="1" y="619"/>
                    <a:pt x="144" y="858"/>
                    <a:pt x="382" y="929"/>
                  </a:cubicBezTo>
                  <a:lnTo>
                    <a:pt x="382" y="1929"/>
                  </a:lnTo>
                  <a:cubicBezTo>
                    <a:pt x="596" y="2024"/>
                    <a:pt x="811" y="2120"/>
                    <a:pt x="1001" y="2167"/>
                  </a:cubicBezTo>
                  <a:lnTo>
                    <a:pt x="1001" y="929"/>
                  </a:lnTo>
                  <a:cubicBezTo>
                    <a:pt x="1239" y="858"/>
                    <a:pt x="1430" y="619"/>
                    <a:pt x="1358" y="357"/>
                  </a:cubicBezTo>
                  <a:lnTo>
                    <a:pt x="1335" y="0"/>
                  </a:lnTo>
                  <a:close/>
                </a:path>
              </a:pathLst>
            </a:custGeom>
            <a:solidFill>
              <a:srgbClr val="DCF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48"/>
            <p:cNvSpPr/>
            <p:nvPr/>
          </p:nvSpPr>
          <p:spPr>
            <a:xfrm>
              <a:off x="8190214" y="3561176"/>
              <a:ext cx="27608" cy="75212"/>
            </a:xfrm>
            <a:custGeom>
              <a:avLst/>
              <a:gdLst/>
              <a:ahLst/>
              <a:cxnLst/>
              <a:rect l="l" t="t" r="r" b="b"/>
              <a:pathLst>
                <a:path w="787" h="2144" extrusionOk="0">
                  <a:moveTo>
                    <a:pt x="358" y="0"/>
                  </a:moveTo>
                  <a:lnTo>
                    <a:pt x="382" y="357"/>
                  </a:lnTo>
                  <a:cubicBezTo>
                    <a:pt x="382" y="572"/>
                    <a:pt x="263" y="786"/>
                    <a:pt x="96" y="857"/>
                  </a:cubicBezTo>
                  <a:cubicBezTo>
                    <a:pt x="49" y="905"/>
                    <a:pt x="1" y="953"/>
                    <a:pt x="1" y="1024"/>
                  </a:cubicBezTo>
                  <a:lnTo>
                    <a:pt x="1" y="2024"/>
                  </a:lnTo>
                  <a:cubicBezTo>
                    <a:pt x="120" y="2096"/>
                    <a:pt x="239" y="2119"/>
                    <a:pt x="358" y="2143"/>
                  </a:cubicBezTo>
                  <a:lnTo>
                    <a:pt x="358" y="905"/>
                  </a:lnTo>
                  <a:cubicBezTo>
                    <a:pt x="596" y="834"/>
                    <a:pt x="787" y="595"/>
                    <a:pt x="763" y="357"/>
                  </a:cubicBezTo>
                  <a:lnTo>
                    <a:pt x="715" y="0"/>
                  </a:lnTo>
                  <a:close/>
                </a:path>
              </a:pathLst>
            </a:custGeom>
            <a:solidFill>
              <a:srgbClr val="B8F1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48"/>
            <p:cNvSpPr/>
            <p:nvPr/>
          </p:nvSpPr>
          <p:spPr>
            <a:xfrm>
              <a:off x="8098339" y="3406613"/>
              <a:ext cx="261521" cy="259838"/>
            </a:xfrm>
            <a:custGeom>
              <a:avLst/>
              <a:gdLst/>
              <a:ahLst/>
              <a:cxnLst/>
              <a:rect l="l" t="t" r="r" b="b"/>
              <a:pathLst>
                <a:path w="7455" h="7407" extrusionOk="0">
                  <a:moveTo>
                    <a:pt x="3739" y="0"/>
                  </a:moveTo>
                  <a:cubicBezTo>
                    <a:pt x="1667" y="0"/>
                    <a:pt x="0" y="1667"/>
                    <a:pt x="0" y="3715"/>
                  </a:cubicBezTo>
                  <a:cubicBezTo>
                    <a:pt x="0" y="4644"/>
                    <a:pt x="334" y="5549"/>
                    <a:pt x="953" y="6216"/>
                  </a:cubicBezTo>
                  <a:cubicBezTo>
                    <a:pt x="1596" y="6907"/>
                    <a:pt x="2429" y="7335"/>
                    <a:pt x="3311" y="7407"/>
                  </a:cubicBezTo>
                  <a:lnTo>
                    <a:pt x="3334" y="7407"/>
                  </a:lnTo>
                  <a:cubicBezTo>
                    <a:pt x="3430" y="7407"/>
                    <a:pt x="3501" y="7359"/>
                    <a:pt x="3501" y="7264"/>
                  </a:cubicBezTo>
                  <a:cubicBezTo>
                    <a:pt x="3501" y="7168"/>
                    <a:pt x="3430" y="7097"/>
                    <a:pt x="3334" y="7097"/>
                  </a:cubicBezTo>
                  <a:cubicBezTo>
                    <a:pt x="2501" y="7002"/>
                    <a:pt x="1739" y="6597"/>
                    <a:pt x="1167" y="5978"/>
                  </a:cubicBezTo>
                  <a:cubicBezTo>
                    <a:pt x="596" y="5359"/>
                    <a:pt x="286" y="4549"/>
                    <a:pt x="286" y="3692"/>
                  </a:cubicBezTo>
                  <a:cubicBezTo>
                    <a:pt x="286" y="1810"/>
                    <a:pt x="1786" y="310"/>
                    <a:pt x="3668" y="310"/>
                  </a:cubicBezTo>
                  <a:cubicBezTo>
                    <a:pt x="5549" y="310"/>
                    <a:pt x="7073" y="1810"/>
                    <a:pt x="7073" y="3692"/>
                  </a:cubicBezTo>
                  <a:cubicBezTo>
                    <a:pt x="7073" y="4525"/>
                    <a:pt x="6740" y="5359"/>
                    <a:pt x="6168" y="5978"/>
                  </a:cubicBezTo>
                  <a:cubicBezTo>
                    <a:pt x="5597" y="6621"/>
                    <a:pt x="4835" y="7002"/>
                    <a:pt x="4001" y="7097"/>
                  </a:cubicBezTo>
                  <a:cubicBezTo>
                    <a:pt x="3906" y="7097"/>
                    <a:pt x="3858" y="7168"/>
                    <a:pt x="3858" y="7264"/>
                  </a:cubicBezTo>
                  <a:cubicBezTo>
                    <a:pt x="3858" y="7359"/>
                    <a:pt x="3930" y="7407"/>
                    <a:pt x="4025" y="7407"/>
                  </a:cubicBezTo>
                  <a:cubicBezTo>
                    <a:pt x="4930" y="7335"/>
                    <a:pt x="5787" y="6883"/>
                    <a:pt x="6383" y="6216"/>
                  </a:cubicBezTo>
                  <a:cubicBezTo>
                    <a:pt x="7002" y="5549"/>
                    <a:pt x="7335" y="4644"/>
                    <a:pt x="7335" y="3715"/>
                  </a:cubicBezTo>
                  <a:cubicBezTo>
                    <a:pt x="7454" y="1667"/>
                    <a:pt x="5787" y="0"/>
                    <a:pt x="37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48"/>
            <p:cNvSpPr/>
            <p:nvPr/>
          </p:nvSpPr>
          <p:spPr>
            <a:xfrm>
              <a:off x="8197756" y="3446710"/>
              <a:ext cx="65179" cy="62688"/>
            </a:xfrm>
            <a:custGeom>
              <a:avLst/>
              <a:gdLst/>
              <a:ahLst/>
              <a:cxnLst/>
              <a:rect l="l" t="t" r="r" b="b"/>
              <a:pathLst>
                <a:path w="1858" h="1787" extrusionOk="0">
                  <a:moveTo>
                    <a:pt x="905" y="358"/>
                  </a:moveTo>
                  <a:lnTo>
                    <a:pt x="1048" y="620"/>
                  </a:lnTo>
                  <a:cubicBezTo>
                    <a:pt x="1072" y="667"/>
                    <a:pt x="1096" y="715"/>
                    <a:pt x="1167" y="715"/>
                  </a:cubicBezTo>
                  <a:lnTo>
                    <a:pt x="1453" y="763"/>
                  </a:lnTo>
                  <a:lnTo>
                    <a:pt x="1262" y="977"/>
                  </a:lnTo>
                  <a:cubicBezTo>
                    <a:pt x="1215" y="1001"/>
                    <a:pt x="1191" y="1072"/>
                    <a:pt x="1191" y="1120"/>
                  </a:cubicBezTo>
                  <a:lnTo>
                    <a:pt x="1262" y="1429"/>
                  </a:lnTo>
                  <a:lnTo>
                    <a:pt x="977" y="1263"/>
                  </a:lnTo>
                  <a:cubicBezTo>
                    <a:pt x="953" y="1251"/>
                    <a:pt x="935" y="1245"/>
                    <a:pt x="914" y="1245"/>
                  </a:cubicBezTo>
                  <a:cubicBezTo>
                    <a:pt x="893" y="1245"/>
                    <a:pt x="869" y="1251"/>
                    <a:pt x="834" y="1263"/>
                  </a:cubicBezTo>
                  <a:lnTo>
                    <a:pt x="572" y="1429"/>
                  </a:lnTo>
                  <a:lnTo>
                    <a:pt x="619" y="1120"/>
                  </a:lnTo>
                  <a:cubicBezTo>
                    <a:pt x="619" y="1072"/>
                    <a:pt x="619" y="1001"/>
                    <a:pt x="572" y="977"/>
                  </a:cubicBezTo>
                  <a:lnTo>
                    <a:pt x="334" y="763"/>
                  </a:lnTo>
                  <a:lnTo>
                    <a:pt x="619" y="715"/>
                  </a:lnTo>
                  <a:cubicBezTo>
                    <a:pt x="691" y="715"/>
                    <a:pt x="715" y="667"/>
                    <a:pt x="739" y="620"/>
                  </a:cubicBezTo>
                  <a:lnTo>
                    <a:pt x="905" y="358"/>
                  </a:lnTo>
                  <a:close/>
                  <a:moveTo>
                    <a:pt x="929" y="0"/>
                  </a:moveTo>
                  <a:cubicBezTo>
                    <a:pt x="810" y="0"/>
                    <a:pt x="715" y="48"/>
                    <a:pt x="667" y="167"/>
                  </a:cubicBezTo>
                  <a:lnTo>
                    <a:pt x="548" y="405"/>
                  </a:lnTo>
                  <a:lnTo>
                    <a:pt x="262" y="429"/>
                  </a:lnTo>
                  <a:cubicBezTo>
                    <a:pt x="143" y="477"/>
                    <a:pt x="72" y="524"/>
                    <a:pt x="24" y="643"/>
                  </a:cubicBezTo>
                  <a:cubicBezTo>
                    <a:pt x="0" y="763"/>
                    <a:pt x="24" y="858"/>
                    <a:pt x="119" y="953"/>
                  </a:cubicBezTo>
                  <a:lnTo>
                    <a:pt x="334" y="1144"/>
                  </a:lnTo>
                  <a:lnTo>
                    <a:pt x="262" y="1429"/>
                  </a:lnTo>
                  <a:cubicBezTo>
                    <a:pt x="238" y="1525"/>
                    <a:pt x="310" y="1620"/>
                    <a:pt x="381" y="1715"/>
                  </a:cubicBezTo>
                  <a:cubicBezTo>
                    <a:pt x="453" y="1739"/>
                    <a:pt x="500" y="1787"/>
                    <a:pt x="572" y="1787"/>
                  </a:cubicBezTo>
                  <a:cubicBezTo>
                    <a:pt x="619" y="1787"/>
                    <a:pt x="667" y="1787"/>
                    <a:pt x="715" y="1739"/>
                  </a:cubicBezTo>
                  <a:lnTo>
                    <a:pt x="953" y="1620"/>
                  </a:lnTo>
                  <a:lnTo>
                    <a:pt x="1191" y="1739"/>
                  </a:lnTo>
                  <a:cubicBezTo>
                    <a:pt x="1231" y="1769"/>
                    <a:pt x="1275" y="1782"/>
                    <a:pt x="1320" y="1782"/>
                  </a:cubicBezTo>
                  <a:cubicBezTo>
                    <a:pt x="1382" y="1782"/>
                    <a:pt x="1445" y="1757"/>
                    <a:pt x="1501" y="1715"/>
                  </a:cubicBezTo>
                  <a:cubicBezTo>
                    <a:pt x="1572" y="1644"/>
                    <a:pt x="1643" y="1525"/>
                    <a:pt x="1620" y="1405"/>
                  </a:cubicBezTo>
                  <a:lnTo>
                    <a:pt x="1548" y="1144"/>
                  </a:lnTo>
                  <a:lnTo>
                    <a:pt x="1763" y="929"/>
                  </a:lnTo>
                  <a:cubicBezTo>
                    <a:pt x="1810" y="882"/>
                    <a:pt x="1858" y="763"/>
                    <a:pt x="1810" y="643"/>
                  </a:cubicBezTo>
                  <a:cubicBezTo>
                    <a:pt x="1786" y="524"/>
                    <a:pt x="1691" y="477"/>
                    <a:pt x="1572" y="429"/>
                  </a:cubicBezTo>
                  <a:lnTo>
                    <a:pt x="1310" y="405"/>
                  </a:lnTo>
                  <a:lnTo>
                    <a:pt x="1191" y="167"/>
                  </a:lnTo>
                  <a:cubicBezTo>
                    <a:pt x="1143" y="72"/>
                    <a:pt x="1048" y="0"/>
                    <a:pt x="9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48"/>
            <p:cNvSpPr/>
            <p:nvPr/>
          </p:nvSpPr>
          <p:spPr>
            <a:xfrm>
              <a:off x="8097497" y="3426995"/>
              <a:ext cx="241456" cy="218583"/>
            </a:xfrm>
            <a:custGeom>
              <a:avLst/>
              <a:gdLst/>
              <a:ahLst/>
              <a:cxnLst/>
              <a:rect l="l" t="t" r="r" b="b"/>
              <a:pathLst>
                <a:path w="6883" h="6231" extrusionOk="0">
                  <a:moveTo>
                    <a:pt x="3215" y="3968"/>
                  </a:moveTo>
                  <a:lnTo>
                    <a:pt x="3239" y="4182"/>
                  </a:lnTo>
                  <a:cubicBezTo>
                    <a:pt x="3239" y="4373"/>
                    <a:pt x="3168" y="4516"/>
                    <a:pt x="2977" y="4563"/>
                  </a:cubicBezTo>
                  <a:cubicBezTo>
                    <a:pt x="2930" y="4611"/>
                    <a:pt x="2858" y="4659"/>
                    <a:pt x="2858" y="4730"/>
                  </a:cubicBezTo>
                  <a:lnTo>
                    <a:pt x="2858" y="5754"/>
                  </a:lnTo>
                  <a:cubicBezTo>
                    <a:pt x="2834" y="5754"/>
                    <a:pt x="2811" y="5730"/>
                    <a:pt x="2572" y="5635"/>
                  </a:cubicBezTo>
                  <a:lnTo>
                    <a:pt x="2572" y="4730"/>
                  </a:lnTo>
                  <a:cubicBezTo>
                    <a:pt x="2572" y="4659"/>
                    <a:pt x="2501" y="4611"/>
                    <a:pt x="2453" y="4563"/>
                  </a:cubicBezTo>
                  <a:cubicBezTo>
                    <a:pt x="2287" y="4539"/>
                    <a:pt x="2168" y="4373"/>
                    <a:pt x="2168" y="4182"/>
                  </a:cubicBezTo>
                  <a:lnTo>
                    <a:pt x="2215" y="3968"/>
                  </a:lnTo>
                  <a:close/>
                  <a:moveTo>
                    <a:pt x="4799" y="3088"/>
                  </a:moveTo>
                  <a:cubicBezTo>
                    <a:pt x="4857" y="3088"/>
                    <a:pt x="4917" y="3096"/>
                    <a:pt x="4978" y="3111"/>
                  </a:cubicBezTo>
                  <a:cubicBezTo>
                    <a:pt x="5144" y="3182"/>
                    <a:pt x="5264" y="3349"/>
                    <a:pt x="5264" y="3539"/>
                  </a:cubicBezTo>
                  <a:lnTo>
                    <a:pt x="5335" y="4206"/>
                  </a:lnTo>
                  <a:cubicBezTo>
                    <a:pt x="5335" y="4397"/>
                    <a:pt x="5240" y="4539"/>
                    <a:pt x="5073" y="4611"/>
                  </a:cubicBezTo>
                  <a:cubicBezTo>
                    <a:pt x="5002" y="4635"/>
                    <a:pt x="4954" y="4682"/>
                    <a:pt x="4954" y="4754"/>
                  </a:cubicBezTo>
                  <a:lnTo>
                    <a:pt x="4954" y="5683"/>
                  </a:lnTo>
                  <a:cubicBezTo>
                    <a:pt x="4906" y="5683"/>
                    <a:pt x="4883" y="5706"/>
                    <a:pt x="4644" y="5802"/>
                  </a:cubicBezTo>
                  <a:lnTo>
                    <a:pt x="4644" y="4754"/>
                  </a:lnTo>
                  <a:cubicBezTo>
                    <a:pt x="4644" y="4682"/>
                    <a:pt x="4597" y="4635"/>
                    <a:pt x="4525" y="4611"/>
                  </a:cubicBezTo>
                  <a:cubicBezTo>
                    <a:pt x="4382" y="4516"/>
                    <a:pt x="4263" y="4373"/>
                    <a:pt x="4263" y="4182"/>
                  </a:cubicBezTo>
                  <a:lnTo>
                    <a:pt x="4311" y="3492"/>
                  </a:lnTo>
                  <a:cubicBezTo>
                    <a:pt x="4311" y="3373"/>
                    <a:pt x="4382" y="3253"/>
                    <a:pt x="4478" y="3206"/>
                  </a:cubicBezTo>
                  <a:cubicBezTo>
                    <a:pt x="4559" y="3124"/>
                    <a:pt x="4674" y="3088"/>
                    <a:pt x="4799" y="3088"/>
                  </a:cubicBezTo>
                  <a:close/>
                  <a:moveTo>
                    <a:pt x="3755" y="1"/>
                  </a:moveTo>
                  <a:cubicBezTo>
                    <a:pt x="3041" y="1"/>
                    <a:pt x="2277" y="243"/>
                    <a:pt x="1548" y="801"/>
                  </a:cubicBezTo>
                  <a:lnTo>
                    <a:pt x="1501" y="848"/>
                  </a:lnTo>
                  <a:cubicBezTo>
                    <a:pt x="1" y="2730"/>
                    <a:pt x="620" y="4992"/>
                    <a:pt x="2334" y="5873"/>
                  </a:cubicBezTo>
                  <a:cubicBezTo>
                    <a:pt x="2715" y="6087"/>
                    <a:pt x="3239" y="6230"/>
                    <a:pt x="3763" y="6230"/>
                  </a:cubicBezTo>
                  <a:cubicBezTo>
                    <a:pt x="4049" y="6230"/>
                    <a:pt x="4359" y="6206"/>
                    <a:pt x="4644" y="6111"/>
                  </a:cubicBezTo>
                  <a:cubicBezTo>
                    <a:pt x="4787" y="6064"/>
                    <a:pt x="5025" y="5992"/>
                    <a:pt x="5216" y="5873"/>
                  </a:cubicBezTo>
                  <a:cubicBezTo>
                    <a:pt x="6097" y="5397"/>
                    <a:pt x="6740" y="4516"/>
                    <a:pt x="6883" y="3492"/>
                  </a:cubicBezTo>
                  <a:cubicBezTo>
                    <a:pt x="6883" y="3420"/>
                    <a:pt x="6811" y="3325"/>
                    <a:pt x="6740" y="3325"/>
                  </a:cubicBezTo>
                  <a:cubicBezTo>
                    <a:pt x="6645" y="3325"/>
                    <a:pt x="6550" y="3373"/>
                    <a:pt x="6550" y="3468"/>
                  </a:cubicBezTo>
                  <a:cubicBezTo>
                    <a:pt x="6430" y="4301"/>
                    <a:pt x="5978" y="5016"/>
                    <a:pt x="5287" y="5468"/>
                  </a:cubicBezTo>
                  <a:lnTo>
                    <a:pt x="5287" y="4849"/>
                  </a:lnTo>
                  <a:cubicBezTo>
                    <a:pt x="5525" y="4730"/>
                    <a:pt x="5692" y="4444"/>
                    <a:pt x="5692" y="4182"/>
                  </a:cubicBezTo>
                  <a:lnTo>
                    <a:pt x="5621" y="3468"/>
                  </a:lnTo>
                  <a:cubicBezTo>
                    <a:pt x="5597" y="3063"/>
                    <a:pt x="5240" y="2730"/>
                    <a:pt x="4811" y="2730"/>
                  </a:cubicBezTo>
                  <a:cubicBezTo>
                    <a:pt x="4621" y="2730"/>
                    <a:pt x="4430" y="2825"/>
                    <a:pt x="4287" y="2944"/>
                  </a:cubicBezTo>
                  <a:cubicBezTo>
                    <a:pt x="4144" y="3087"/>
                    <a:pt x="4049" y="3253"/>
                    <a:pt x="4049" y="3468"/>
                  </a:cubicBezTo>
                  <a:lnTo>
                    <a:pt x="3978" y="4182"/>
                  </a:lnTo>
                  <a:cubicBezTo>
                    <a:pt x="3954" y="4492"/>
                    <a:pt x="4097" y="4730"/>
                    <a:pt x="4382" y="4849"/>
                  </a:cubicBezTo>
                  <a:lnTo>
                    <a:pt x="4382" y="5873"/>
                  </a:lnTo>
                  <a:cubicBezTo>
                    <a:pt x="4180" y="5921"/>
                    <a:pt x="3984" y="5944"/>
                    <a:pt x="3790" y="5944"/>
                  </a:cubicBezTo>
                  <a:cubicBezTo>
                    <a:pt x="3597" y="5944"/>
                    <a:pt x="3406" y="5921"/>
                    <a:pt x="3215" y="5873"/>
                  </a:cubicBezTo>
                  <a:lnTo>
                    <a:pt x="3215" y="4849"/>
                  </a:lnTo>
                  <a:cubicBezTo>
                    <a:pt x="3454" y="4730"/>
                    <a:pt x="3597" y="4444"/>
                    <a:pt x="3573" y="4182"/>
                  </a:cubicBezTo>
                  <a:lnTo>
                    <a:pt x="3477" y="2896"/>
                  </a:lnTo>
                  <a:cubicBezTo>
                    <a:pt x="3477" y="2825"/>
                    <a:pt x="3406" y="2753"/>
                    <a:pt x="3311" y="2753"/>
                  </a:cubicBezTo>
                  <a:cubicBezTo>
                    <a:pt x="3215" y="2753"/>
                    <a:pt x="3144" y="2849"/>
                    <a:pt x="3144" y="2944"/>
                  </a:cubicBezTo>
                  <a:lnTo>
                    <a:pt x="3215" y="3682"/>
                  </a:lnTo>
                  <a:lnTo>
                    <a:pt x="2882" y="3682"/>
                  </a:lnTo>
                  <a:lnTo>
                    <a:pt x="2882" y="2896"/>
                  </a:lnTo>
                  <a:cubicBezTo>
                    <a:pt x="2882" y="2825"/>
                    <a:pt x="2834" y="2753"/>
                    <a:pt x="2739" y="2730"/>
                  </a:cubicBezTo>
                  <a:cubicBezTo>
                    <a:pt x="2644" y="2730"/>
                    <a:pt x="2549" y="2777"/>
                    <a:pt x="2549" y="2872"/>
                  </a:cubicBezTo>
                  <a:lnTo>
                    <a:pt x="2549" y="3658"/>
                  </a:lnTo>
                  <a:lnTo>
                    <a:pt x="2239" y="3658"/>
                  </a:lnTo>
                  <a:lnTo>
                    <a:pt x="2287" y="2896"/>
                  </a:lnTo>
                  <a:cubicBezTo>
                    <a:pt x="2287" y="2825"/>
                    <a:pt x="2239" y="2730"/>
                    <a:pt x="2144" y="2730"/>
                  </a:cubicBezTo>
                  <a:cubicBezTo>
                    <a:pt x="2049" y="2730"/>
                    <a:pt x="1953" y="2777"/>
                    <a:pt x="1953" y="2872"/>
                  </a:cubicBezTo>
                  <a:lnTo>
                    <a:pt x="1882" y="4158"/>
                  </a:lnTo>
                  <a:cubicBezTo>
                    <a:pt x="1834" y="4444"/>
                    <a:pt x="2001" y="4682"/>
                    <a:pt x="2239" y="4801"/>
                  </a:cubicBezTo>
                  <a:lnTo>
                    <a:pt x="2239" y="5468"/>
                  </a:lnTo>
                  <a:cubicBezTo>
                    <a:pt x="905" y="4611"/>
                    <a:pt x="453" y="2658"/>
                    <a:pt x="1691" y="1086"/>
                  </a:cubicBezTo>
                  <a:lnTo>
                    <a:pt x="1763" y="1039"/>
                  </a:lnTo>
                  <a:cubicBezTo>
                    <a:pt x="2413" y="531"/>
                    <a:pt x="3097" y="311"/>
                    <a:pt x="3740" y="311"/>
                  </a:cubicBezTo>
                  <a:cubicBezTo>
                    <a:pt x="5145" y="311"/>
                    <a:pt x="6346" y="1364"/>
                    <a:pt x="6526" y="2753"/>
                  </a:cubicBezTo>
                  <a:cubicBezTo>
                    <a:pt x="6526" y="2849"/>
                    <a:pt x="6621" y="2896"/>
                    <a:pt x="6692" y="2896"/>
                  </a:cubicBezTo>
                  <a:cubicBezTo>
                    <a:pt x="6788" y="2896"/>
                    <a:pt x="6859" y="2825"/>
                    <a:pt x="6859" y="2730"/>
                  </a:cubicBezTo>
                  <a:cubicBezTo>
                    <a:pt x="6663" y="1174"/>
                    <a:pt x="5329" y="1"/>
                    <a:pt x="37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48"/>
            <p:cNvSpPr/>
            <p:nvPr/>
          </p:nvSpPr>
          <p:spPr>
            <a:xfrm>
              <a:off x="8063259" y="3371638"/>
              <a:ext cx="335014" cy="380022"/>
            </a:xfrm>
            <a:custGeom>
              <a:avLst/>
              <a:gdLst/>
              <a:ahLst/>
              <a:cxnLst/>
              <a:rect l="l" t="t" r="r" b="b"/>
              <a:pathLst>
                <a:path w="9550" h="10833" extrusionOk="0">
                  <a:moveTo>
                    <a:pt x="5690" y="277"/>
                  </a:moveTo>
                  <a:cubicBezTo>
                    <a:pt x="5715" y="277"/>
                    <a:pt x="5739" y="279"/>
                    <a:pt x="5763" y="283"/>
                  </a:cubicBezTo>
                  <a:cubicBezTo>
                    <a:pt x="5930" y="307"/>
                    <a:pt x="6049" y="426"/>
                    <a:pt x="6097" y="616"/>
                  </a:cubicBezTo>
                  <a:cubicBezTo>
                    <a:pt x="6168" y="831"/>
                    <a:pt x="6311" y="997"/>
                    <a:pt x="6478" y="1116"/>
                  </a:cubicBezTo>
                  <a:cubicBezTo>
                    <a:pt x="6585" y="1164"/>
                    <a:pt x="6698" y="1188"/>
                    <a:pt x="6808" y="1188"/>
                  </a:cubicBezTo>
                  <a:cubicBezTo>
                    <a:pt x="6918" y="1188"/>
                    <a:pt x="7025" y="1164"/>
                    <a:pt x="7121" y="1116"/>
                  </a:cubicBezTo>
                  <a:cubicBezTo>
                    <a:pt x="7176" y="1098"/>
                    <a:pt x="7235" y="1087"/>
                    <a:pt x="7293" y="1087"/>
                  </a:cubicBezTo>
                  <a:cubicBezTo>
                    <a:pt x="7386" y="1087"/>
                    <a:pt x="7476" y="1115"/>
                    <a:pt x="7549" y="1188"/>
                  </a:cubicBezTo>
                  <a:cubicBezTo>
                    <a:pt x="7668" y="1259"/>
                    <a:pt x="7740" y="1450"/>
                    <a:pt x="7716" y="1593"/>
                  </a:cubicBezTo>
                  <a:cubicBezTo>
                    <a:pt x="7645" y="1807"/>
                    <a:pt x="7716" y="2045"/>
                    <a:pt x="7859" y="2212"/>
                  </a:cubicBezTo>
                  <a:cubicBezTo>
                    <a:pt x="8002" y="2402"/>
                    <a:pt x="8216" y="2474"/>
                    <a:pt x="8430" y="2474"/>
                  </a:cubicBezTo>
                  <a:cubicBezTo>
                    <a:pt x="8597" y="2474"/>
                    <a:pt x="8716" y="2569"/>
                    <a:pt x="8811" y="2736"/>
                  </a:cubicBezTo>
                  <a:cubicBezTo>
                    <a:pt x="8859" y="2879"/>
                    <a:pt x="8859" y="3045"/>
                    <a:pt x="8740" y="3164"/>
                  </a:cubicBezTo>
                  <a:cubicBezTo>
                    <a:pt x="8597" y="3355"/>
                    <a:pt x="8573" y="3593"/>
                    <a:pt x="8597" y="3807"/>
                  </a:cubicBezTo>
                  <a:cubicBezTo>
                    <a:pt x="8669" y="3998"/>
                    <a:pt x="8811" y="4212"/>
                    <a:pt x="8978" y="4308"/>
                  </a:cubicBezTo>
                  <a:cubicBezTo>
                    <a:pt x="9145" y="4355"/>
                    <a:pt x="9216" y="4522"/>
                    <a:pt x="9216" y="4689"/>
                  </a:cubicBezTo>
                  <a:cubicBezTo>
                    <a:pt x="9216" y="4879"/>
                    <a:pt x="9145" y="4998"/>
                    <a:pt x="8978" y="5070"/>
                  </a:cubicBezTo>
                  <a:cubicBezTo>
                    <a:pt x="8764" y="5165"/>
                    <a:pt x="8621" y="5355"/>
                    <a:pt x="8597" y="5594"/>
                  </a:cubicBezTo>
                  <a:cubicBezTo>
                    <a:pt x="8550" y="5784"/>
                    <a:pt x="8597" y="6022"/>
                    <a:pt x="8740" y="6213"/>
                  </a:cubicBezTo>
                  <a:cubicBezTo>
                    <a:pt x="8835" y="6332"/>
                    <a:pt x="8859" y="6498"/>
                    <a:pt x="8811" y="6665"/>
                  </a:cubicBezTo>
                  <a:cubicBezTo>
                    <a:pt x="8740" y="6808"/>
                    <a:pt x="8597" y="6903"/>
                    <a:pt x="8430" y="6903"/>
                  </a:cubicBezTo>
                  <a:cubicBezTo>
                    <a:pt x="8192" y="6903"/>
                    <a:pt x="7978" y="6975"/>
                    <a:pt x="7859" y="7165"/>
                  </a:cubicBezTo>
                  <a:cubicBezTo>
                    <a:pt x="7716" y="7332"/>
                    <a:pt x="7668" y="7570"/>
                    <a:pt x="7716" y="7784"/>
                  </a:cubicBezTo>
                  <a:cubicBezTo>
                    <a:pt x="7740" y="7927"/>
                    <a:pt x="7668" y="8118"/>
                    <a:pt x="7549" y="8213"/>
                  </a:cubicBezTo>
                  <a:cubicBezTo>
                    <a:pt x="7472" y="8260"/>
                    <a:pt x="7374" y="8296"/>
                    <a:pt x="7276" y="8296"/>
                  </a:cubicBezTo>
                  <a:cubicBezTo>
                    <a:pt x="7223" y="8296"/>
                    <a:pt x="7170" y="8286"/>
                    <a:pt x="7121" y="8261"/>
                  </a:cubicBezTo>
                  <a:cubicBezTo>
                    <a:pt x="7014" y="8213"/>
                    <a:pt x="6900" y="8189"/>
                    <a:pt x="6790" y="8189"/>
                  </a:cubicBezTo>
                  <a:cubicBezTo>
                    <a:pt x="6680" y="8189"/>
                    <a:pt x="6573" y="8213"/>
                    <a:pt x="6478" y="8261"/>
                  </a:cubicBezTo>
                  <a:cubicBezTo>
                    <a:pt x="6287" y="8356"/>
                    <a:pt x="6120" y="8523"/>
                    <a:pt x="6097" y="8761"/>
                  </a:cubicBezTo>
                  <a:cubicBezTo>
                    <a:pt x="6073" y="8928"/>
                    <a:pt x="5954" y="9023"/>
                    <a:pt x="5763" y="9094"/>
                  </a:cubicBezTo>
                  <a:cubicBezTo>
                    <a:pt x="5739" y="9098"/>
                    <a:pt x="5715" y="9100"/>
                    <a:pt x="5690" y="9100"/>
                  </a:cubicBezTo>
                  <a:cubicBezTo>
                    <a:pt x="5567" y="9100"/>
                    <a:pt x="5438" y="9051"/>
                    <a:pt x="5358" y="8951"/>
                  </a:cubicBezTo>
                  <a:cubicBezTo>
                    <a:pt x="5216" y="8761"/>
                    <a:pt x="5001" y="8689"/>
                    <a:pt x="4787" y="8689"/>
                  </a:cubicBezTo>
                  <a:cubicBezTo>
                    <a:pt x="4549" y="8689"/>
                    <a:pt x="4334" y="8761"/>
                    <a:pt x="4215" y="8951"/>
                  </a:cubicBezTo>
                  <a:cubicBezTo>
                    <a:pt x="4156" y="9051"/>
                    <a:pt x="4014" y="9100"/>
                    <a:pt x="3885" y="9100"/>
                  </a:cubicBezTo>
                  <a:cubicBezTo>
                    <a:pt x="3859" y="9100"/>
                    <a:pt x="3834" y="9098"/>
                    <a:pt x="3810" y="9094"/>
                  </a:cubicBezTo>
                  <a:cubicBezTo>
                    <a:pt x="3668" y="9070"/>
                    <a:pt x="3548" y="8951"/>
                    <a:pt x="3477" y="8761"/>
                  </a:cubicBezTo>
                  <a:cubicBezTo>
                    <a:pt x="3429" y="8570"/>
                    <a:pt x="3263" y="8380"/>
                    <a:pt x="3096" y="8261"/>
                  </a:cubicBezTo>
                  <a:cubicBezTo>
                    <a:pt x="2989" y="8213"/>
                    <a:pt x="2876" y="8189"/>
                    <a:pt x="2769" y="8189"/>
                  </a:cubicBezTo>
                  <a:cubicBezTo>
                    <a:pt x="2661" y="8189"/>
                    <a:pt x="2560" y="8213"/>
                    <a:pt x="2477" y="8261"/>
                  </a:cubicBezTo>
                  <a:cubicBezTo>
                    <a:pt x="2404" y="8292"/>
                    <a:pt x="2331" y="8309"/>
                    <a:pt x="2263" y="8309"/>
                  </a:cubicBezTo>
                  <a:cubicBezTo>
                    <a:pt x="2174" y="8309"/>
                    <a:pt x="2091" y="8280"/>
                    <a:pt x="2024" y="8213"/>
                  </a:cubicBezTo>
                  <a:cubicBezTo>
                    <a:pt x="1905" y="8118"/>
                    <a:pt x="1834" y="7927"/>
                    <a:pt x="1881" y="7784"/>
                  </a:cubicBezTo>
                  <a:cubicBezTo>
                    <a:pt x="1929" y="7570"/>
                    <a:pt x="1881" y="7332"/>
                    <a:pt x="1715" y="7165"/>
                  </a:cubicBezTo>
                  <a:cubicBezTo>
                    <a:pt x="1572" y="6975"/>
                    <a:pt x="1358" y="6903"/>
                    <a:pt x="1167" y="6903"/>
                  </a:cubicBezTo>
                  <a:cubicBezTo>
                    <a:pt x="977" y="6903"/>
                    <a:pt x="857" y="6808"/>
                    <a:pt x="762" y="6665"/>
                  </a:cubicBezTo>
                  <a:cubicBezTo>
                    <a:pt x="715" y="6498"/>
                    <a:pt x="715" y="6332"/>
                    <a:pt x="834" y="6213"/>
                  </a:cubicBezTo>
                  <a:cubicBezTo>
                    <a:pt x="977" y="6022"/>
                    <a:pt x="1000" y="5784"/>
                    <a:pt x="977" y="5594"/>
                  </a:cubicBezTo>
                  <a:cubicBezTo>
                    <a:pt x="929" y="5379"/>
                    <a:pt x="762" y="5165"/>
                    <a:pt x="596" y="5070"/>
                  </a:cubicBezTo>
                  <a:cubicBezTo>
                    <a:pt x="453" y="5022"/>
                    <a:pt x="357" y="4879"/>
                    <a:pt x="357" y="4689"/>
                  </a:cubicBezTo>
                  <a:cubicBezTo>
                    <a:pt x="357" y="4522"/>
                    <a:pt x="453" y="4403"/>
                    <a:pt x="596" y="4308"/>
                  </a:cubicBezTo>
                  <a:cubicBezTo>
                    <a:pt x="810" y="4212"/>
                    <a:pt x="953" y="4046"/>
                    <a:pt x="977" y="3807"/>
                  </a:cubicBezTo>
                  <a:cubicBezTo>
                    <a:pt x="1048" y="3593"/>
                    <a:pt x="977" y="3355"/>
                    <a:pt x="834" y="3164"/>
                  </a:cubicBezTo>
                  <a:cubicBezTo>
                    <a:pt x="738" y="3045"/>
                    <a:pt x="715" y="2879"/>
                    <a:pt x="762" y="2736"/>
                  </a:cubicBezTo>
                  <a:cubicBezTo>
                    <a:pt x="834" y="2569"/>
                    <a:pt x="977" y="2474"/>
                    <a:pt x="1167" y="2474"/>
                  </a:cubicBezTo>
                  <a:cubicBezTo>
                    <a:pt x="1405" y="2474"/>
                    <a:pt x="1596" y="2402"/>
                    <a:pt x="1715" y="2212"/>
                  </a:cubicBezTo>
                  <a:cubicBezTo>
                    <a:pt x="1834" y="2045"/>
                    <a:pt x="1905" y="1807"/>
                    <a:pt x="1881" y="1593"/>
                  </a:cubicBezTo>
                  <a:cubicBezTo>
                    <a:pt x="1834" y="1450"/>
                    <a:pt x="1905" y="1259"/>
                    <a:pt x="2024" y="1188"/>
                  </a:cubicBezTo>
                  <a:cubicBezTo>
                    <a:pt x="2104" y="1124"/>
                    <a:pt x="2204" y="1093"/>
                    <a:pt x="2312" y="1093"/>
                  </a:cubicBezTo>
                  <a:cubicBezTo>
                    <a:pt x="2366" y="1093"/>
                    <a:pt x="2421" y="1101"/>
                    <a:pt x="2477" y="1116"/>
                  </a:cubicBezTo>
                  <a:cubicBezTo>
                    <a:pt x="2572" y="1164"/>
                    <a:pt x="2679" y="1188"/>
                    <a:pt x="2786" y="1188"/>
                  </a:cubicBezTo>
                  <a:cubicBezTo>
                    <a:pt x="2894" y="1188"/>
                    <a:pt x="3001" y="1164"/>
                    <a:pt x="3096" y="1116"/>
                  </a:cubicBezTo>
                  <a:cubicBezTo>
                    <a:pt x="3310" y="1021"/>
                    <a:pt x="3453" y="854"/>
                    <a:pt x="3477" y="616"/>
                  </a:cubicBezTo>
                  <a:cubicBezTo>
                    <a:pt x="3501" y="473"/>
                    <a:pt x="3620" y="354"/>
                    <a:pt x="3810" y="283"/>
                  </a:cubicBezTo>
                  <a:cubicBezTo>
                    <a:pt x="3834" y="279"/>
                    <a:pt x="3859" y="277"/>
                    <a:pt x="3885" y="277"/>
                  </a:cubicBezTo>
                  <a:cubicBezTo>
                    <a:pt x="4014" y="277"/>
                    <a:pt x="4156" y="327"/>
                    <a:pt x="4215" y="426"/>
                  </a:cubicBezTo>
                  <a:cubicBezTo>
                    <a:pt x="4382" y="616"/>
                    <a:pt x="4573" y="688"/>
                    <a:pt x="4787" y="688"/>
                  </a:cubicBezTo>
                  <a:cubicBezTo>
                    <a:pt x="5025" y="688"/>
                    <a:pt x="5239" y="616"/>
                    <a:pt x="5358" y="426"/>
                  </a:cubicBezTo>
                  <a:cubicBezTo>
                    <a:pt x="5438" y="327"/>
                    <a:pt x="5567" y="277"/>
                    <a:pt x="5690" y="277"/>
                  </a:cubicBezTo>
                  <a:close/>
                  <a:moveTo>
                    <a:pt x="4772" y="8999"/>
                  </a:moveTo>
                  <a:cubicBezTo>
                    <a:pt x="4906" y="8999"/>
                    <a:pt x="5037" y="9070"/>
                    <a:pt x="5144" y="9213"/>
                  </a:cubicBezTo>
                  <a:lnTo>
                    <a:pt x="5144" y="10237"/>
                  </a:lnTo>
                  <a:lnTo>
                    <a:pt x="5025" y="10190"/>
                  </a:lnTo>
                  <a:cubicBezTo>
                    <a:pt x="4942" y="10166"/>
                    <a:pt x="4852" y="10154"/>
                    <a:pt x="4763" y="10154"/>
                  </a:cubicBezTo>
                  <a:cubicBezTo>
                    <a:pt x="4674" y="10154"/>
                    <a:pt x="4584" y="10166"/>
                    <a:pt x="4501" y="10190"/>
                  </a:cubicBezTo>
                  <a:lnTo>
                    <a:pt x="4382" y="10237"/>
                  </a:lnTo>
                  <a:lnTo>
                    <a:pt x="4382" y="9213"/>
                  </a:lnTo>
                  <a:cubicBezTo>
                    <a:pt x="4501" y="9070"/>
                    <a:pt x="4638" y="8999"/>
                    <a:pt x="4772" y="8999"/>
                  </a:cubicBezTo>
                  <a:close/>
                  <a:moveTo>
                    <a:pt x="3072" y="8713"/>
                  </a:moveTo>
                  <a:cubicBezTo>
                    <a:pt x="3096" y="8737"/>
                    <a:pt x="3120" y="8785"/>
                    <a:pt x="3120" y="8832"/>
                  </a:cubicBezTo>
                  <a:cubicBezTo>
                    <a:pt x="3199" y="9150"/>
                    <a:pt x="3494" y="9385"/>
                    <a:pt x="3825" y="9385"/>
                  </a:cubicBezTo>
                  <a:cubicBezTo>
                    <a:pt x="3891" y="9385"/>
                    <a:pt x="3958" y="9376"/>
                    <a:pt x="4025" y="9356"/>
                  </a:cubicBezTo>
                  <a:lnTo>
                    <a:pt x="4025" y="10285"/>
                  </a:lnTo>
                  <a:lnTo>
                    <a:pt x="3334" y="10547"/>
                  </a:lnTo>
                  <a:cubicBezTo>
                    <a:pt x="3312" y="10562"/>
                    <a:pt x="3292" y="10567"/>
                    <a:pt x="3273" y="10567"/>
                  </a:cubicBezTo>
                  <a:cubicBezTo>
                    <a:pt x="3231" y="10567"/>
                    <a:pt x="3193" y="10540"/>
                    <a:pt x="3144" y="10523"/>
                  </a:cubicBezTo>
                  <a:cubicBezTo>
                    <a:pt x="3096" y="10499"/>
                    <a:pt x="3072" y="10404"/>
                    <a:pt x="3072" y="10333"/>
                  </a:cubicBezTo>
                  <a:lnTo>
                    <a:pt x="3072" y="8713"/>
                  </a:lnTo>
                  <a:close/>
                  <a:moveTo>
                    <a:pt x="6430" y="8737"/>
                  </a:moveTo>
                  <a:lnTo>
                    <a:pt x="6430" y="10380"/>
                  </a:lnTo>
                  <a:cubicBezTo>
                    <a:pt x="6430" y="10428"/>
                    <a:pt x="6406" y="10499"/>
                    <a:pt x="6335" y="10523"/>
                  </a:cubicBezTo>
                  <a:cubicBezTo>
                    <a:pt x="6286" y="10540"/>
                    <a:pt x="6248" y="10567"/>
                    <a:pt x="6213" y="10567"/>
                  </a:cubicBezTo>
                  <a:cubicBezTo>
                    <a:pt x="6198" y="10567"/>
                    <a:pt x="6183" y="10562"/>
                    <a:pt x="6168" y="10547"/>
                  </a:cubicBezTo>
                  <a:lnTo>
                    <a:pt x="5477" y="10356"/>
                  </a:lnTo>
                  <a:lnTo>
                    <a:pt x="5477" y="9404"/>
                  </a:lnTo>
                  <a:cubicBezTo>
                    <a:pt x="5533" y="9422"/>
                    <a:pt x="5592" y="9431"/>
                    <a:pt x="5652" y="9431"/>
                  </a:cubicBezTo>
                  <a:cubicBezTo>
                    <a:pt x="5973" y="9431"/>
                    <a:pt x="6318" y="9178"/>
                    <a:pt x="6359" y="8856"/>
                  </a:cubicBezTo>
                  <a:cubicBezTo>
                    <a:pt x="6359" y="8808"/>
                    <a:pt x="6406" y="8761"/>
                    <a:pt x="6430" y="8737"/>
                  </a:cubicBezTo>
                  <a:close/>
                  <a:moveTo>
                    <a:pt x="3848" y="0"/>
                  </a:moveTo>
                  <a:cubicBezTo>
                    <a:pt x="3796" y="0"/>
                    <a:pt x="3743" y="7"/>
                    <a:pt x="3691" y="21"/>
                  </a:cubicBezTo>
                  <a:cubicBezTo>
                    <a:pt x="3382" y="69"/>
                    <a:pt x="3167" y="307"/>
                    <a:pt x="3120" y="616"/>
                  </a:cubicBezTo>
                  <a:lnTo>
                    <a:pt x="3120" y="640"/>
                  </a:lnTo>
                  <a:cubicBezTo>
                    <a:pt x="3035" y="810"/>
                    <a:pt x="2889" y="895"/>
                    <a:pt x="2735" y="895"/>
                  </a:cubicBezTo>
                  <a:cubicBezTo>
                    <a:pt x="2673" y="895"/>
                    <a:pt x="2610" y="882"/>
                    <a:pt x="2548" y="854"/>
                  </a:cubicBezTo>
                  <a:cubicBezTo>
                    <a:pt x="2443" y="806"/>
                    <a:pt x="2333" y="782"/>
                    <a:pt x="2226" y="782"/>
                  </a:cubicBezTo>
                  <a:cubicBezTo>
                    <a:pt x="2068" y="782"/>
                    <a:pt x="1914" y="836"/>
                    <a:pt x="1786" y="950"/>
                  </a:cubicBezTo>
                  <a:cubicBezTo>
                    <a:pt x="1548" y="1116"/>
                    <a:pt x="1453" y="1450"/>
                    <a:pt x="1548" y="1712"/>
                  </a:cubicBezTo>
                  <a:lnTo>
                    <a:pt x="1548" y="1736"/>
                  </a:lnTo>
                  <a:cubicBezTo>
                    <a:pt x="1500" y="2021"/>
                    <a:pt x="1334" y="2164"/>
                    <a:pt x="1119" y="2164"/>
                  </a:cubicBezTo>
                  <a:cubicBezTo>
                    <a:pt x="834" y="2164"/>
                    <a:pt x="596" y="2307"/>
                    <a:pt x="476" y="2569"/>
                  </a:cubicBezTo>
                  <a:cubicBezTo>
                    <a:pt x="357" y="2855"/>
                    <a:pt x="381" y="3164"/>
                    <a:pt x="596" y="3379"/>
                  </a:cubicBezTo>
                  <a:lnTo>
                    <a:pt x="619" y="3403"/>
                  </a:lnTo>
                  <a:cubicBezTo>
                    <a:pt x="715" y="3641"/>
                    <a:pt x="619" y="3879"/>
                    <a:pt x="405" y="3974"/>
                  </a:cubicBezTo>
                  <a:cubicBezTo>
                    <a:pt x="143" y="4093"/>
                    <a:pt x="0" y="4355"/>
                    <a:pt x="0" y="4641"/>
                  </a:cubicBezTo>
                  <a:cubicBezTo>
                    <a:pt x="0" y="4927"/>
                    <a:pt x="167" y="5189"/>
                    <a:pt x="429" y="5308"/>
                  </a:cubicBezTo>
                  <a:cubicBezTo>
                    <a:pt x="429" y="5308"/>
                    <a:pt x="476" y="5308"/>
                    <a:pt x="476" y="5355"/>
                  </a:cubicBezTo>
                  <a:cubicBezTo>
                    <a:pt x="643" y="5522"/>
                    <a:pt x="691" y="5760"/>
                    <a:pt x="524" y="5951"/>
                  </a:cubicBezTo>
                  <a:cubicBezTo>
                    <a:pt x="357" y="6189"/>
                    <a:pt x="310" y="6475"/>
                    <a:pt x="453" y="6713"/>
                  </a:cubicBezTo>
                  <a:cubicBezTo>
                    <a:pt x="565" y="6960"/>
                    <a:pt x="826" y="7143"/>
                    <a:pt x="1115" y="7143"/>
                  </a:cubicBezTo>
                  <a:cubicBezTo>
                    <a:pt x="1132" y="7143"/>
                    <a:pt x="1150" y="7143"/>
                    <a:pt x="1167" y="7141"/>
                  </a:cubicBezTo>
                  <a:lnTo>
                    <a:pt x="1191" y="7141"/>
                  </a:lnTo>
                  <a:cubicBezTo>
                    <a:pt x="1429" y="7189"/>
                    <a:pt x="1548" y="7427"/>
                    <a:pt x="1524" y="7642"/>
                  </a:cubicBezTo>
                  <a:cubicBezTo>
                    <a:pt x="1453" y="7904"/>
                    <a:pt x="1548" y="8213"/>
                    <a:pt x="1786" y="8380"/>
                  </a:cubicBezTo>
                  <a:cubicBezTo>
                    <a:pt x="1914" y="8494"/>
                    <a:pt x="2076" y="8548"/>
                    <a:pt x="2236" y="8548"/>
                  </a:cubicBezTo>
                  <a:cubicBezTo>
                    <a:pt x="2345" y="8548"/>
                    <a:pt x="2452" y="8523"/>
                    <a:pt x="2548" y="8475"/>
                  </a:cubicBezTo>
                  <a:cubicBezTo>
                    <a:pt x="2598" y="8459"/>
                    <a:pt x="2658" y="8431"/>
                    <a:pt x="2707" y="8431"/>
                  </a:cubicBezTo>
                  <a:cubicBezTo>
                    <a:pt x="2728" y="8431"/>
                    <a:pt x="2748" y="8436"/>
                    <a:pt x="2763" y="8451"/>
                  </a:cubicBezTo>
                  <a:lnTo>
                    <a:pt x="2763" y="10380"/>
                  </a:lnTo>
                  <a:lnTo>
                    <a:pt x="2763" y="10428"/>
                  </a:lnTo>
                  <a:cubicBezTo>
                    <a:pt x="2859" y="10679"/>
                    <a:pt x="3082" y="10805"/>
                    <a:pt x="3302" y="10805"/>
                  </a:cubicBezTo>
                  <a:cubicBezTo>
                    <a:pt x="3353" y="10805"/>
                    <a:pt x="3404" y="10798"/>
                    <a:pt x="3453" y="10785"/>
                  </a:cubicBezTo>
                  <a:lnTo>
                    <a:pt x="4573" y="10428"/>
                  </a:lnTo>
                  <a:cubicBezTo>
                    <a:pt x="4632" y="10416"/>
                    <a:pt x="4692" y="10410"/>
                    <a:pt x="4748" y="10410"/>
                  </a:cubicBezTo>
                  <a:cubicBezTo>
                    <a:pt x="4805" y="10410"/>
                    <a:pt x="4858" y="10416"/>
                    <a:pt x="4906" y="10428"/>
                  </a:cubicBezTo>
                  <a:lnTo>
                    <a:pt x="6049" y="10785"/>
                  </a:lnTo>
                  <a:cubicBezTo>
                    <a:pt x="6097" y="10833"/>
                    <a:pt x="6168" y="10833"/>
                    <a:pt x="6192" y="10833"/>
                  </a:cubicBezTo>
                  <a:cubicBezTo>
                    <a:pt x="6406" y="10833"/>
                    <a:pt x="6597" y="10714"/>
                    <a:pt x="6692" y="10475"/>
                  </a:cubicBezTo>
                  <a:lnTo>
                    <a:pt x="6692" y="10404"/>
                  </a:lnTo>
                  <a:lnTo>
                    <a:pt x="6692" y="8499"/>
                  </a:lnTo>
                  <a:cubicBezTo>
                    <a:pt x="6763" y="8499"/>
                    <a:pt x="6835" y="8499"/>
                    <a:pt x="6906" y="8523"/>
                  </a:cubicBezTo>
                  <a:cubicBezTo>
                    <a:pt x="7015" y="8572"/>
                    <a:pt x="7133" y="8597"/>
                    <a:pt x="7247" y="8597"/>
                  </a:cubicBezTo>
                  <a:cubicBezTo>
                    <a:pt x="7406" y="8597"/>
                    <a:pt x="7557" y="8548"/>
                    <a:pt x="7668" y="8451"/>
                  </a:cubicBezTo>
                  <a:cubicBezTo>
                    <a:pt x="7907" y="8261"/>
                    <a:pt x="8002" y="7927"/>
                    <a:pt x="7907" y="7665"/>
                  </a:cubicBezTo>
                  <a:lnTo>
                    <a:pt x="7907" y="7642"/>
                  </a:lnTo>
                  <a:cubicBezTo>
                    <a:pt x="7954" y="7380"/>
                    <a:pt x="8121" y="7213"/>
                    <a:pt x="8335" y="7213"/>
                  </a:cubicBezTo>
                  <a:cubicBezTo>
                    <a:pt x="8621" y="7213"/>
                    <a:pt x="8859" y="7070"/>
                    <a:pt x="8978" y="6808"/>
                  </a:cubicBezTo>
                  <a:cubicBezTo>
                    <a:pt x="9097" y="6546"/>
                    <a:pt x="9073" y="6213"/>
                    <a:pt x="8859" y="5998"/>
                  </a:cubicBezTo>
                  <a:lnTo>
                    <a:pt x="8835" y="5975"/>
                  </a:lnTo>
                  <a:cubicBezTo>
                    <a:pt x="8835" y="5713"/>
                    <a:pt x="8931" y="5474"/>
                    <a:pt x="9145" y="5379"/>
                  </a:cubicBezTo>
                  <a:cubicBezTo>
                    <a:pt x="9407" y="5260"/>
                    <a:pt x="9550" y="4998"/>
                    <a:pt x="9550" y="4712"/>
                  </a:cubicBezTo>
                  <a:cubicBezTo>
                    <a:pt x="9550" y="4427"/>
                    <a:pt x="9383" y="4165"/>
                    <a:pt x="9097" y="4046"/>
                  </a:cubicBezTo>
                  <a:cubicBezTo>
                    <a:pt x="9097" y="4046"/>
                    <a:pt x="9073" y="4046"/>
                    <a:pt x="9073" y="3998"/>
                  </a:cubicBezTo>
                  <a:cubicBezTo>
                    <a:pt x="8907" y="3831"/>
                    <a:pt x="8859" y="3593"/>
                    <a:pt x="9026" y="3403"/>
                  </a:cubicBezTo>
                  <a:cubicBezTo>
                    <a:pt x="9193" y="3164"/>
                    <a:pt x="9216" y="2879"/>
                    <a:pt x="9097" y="2641"/>
                  </a:cubicBezTo>
                  <a:cubicBezTo>
                    <a:pt x="8985" y="2393"/>
                    <a:pt x="8724" y="2210"/>
                    <a:pt x="8435" y="2210"/>
                  </a:cubicBezTo>
                  <a:cubicBezTo>
                    <a:pt x="8418" y="2210"/>
                    <a:pt x="8400" y="2211"/>
                    <a:pt x="8383" y="2212"/>
                  </a:cubicBezTo>
                  <a:lnTo>
                    <a:pt x="8359" y="2212"/>
                  </a:lnTo>
                  <a:cubicBezTo>
                    <a:pt x="8121" y="2164"/>
                    <a:pt x="8002" y="1926"/>
                    <a:pt x="8026" y="1712"/>
                  </a:cubicBezTo>
                  <a:cubicBezTo>
                    <a:pt x="8097" y="1450"/>
                    <a:pt x="8002" y="1140"/>
                    <a:pt x="7764" y="974"/>
                  </a:cubicBezTo>
                  <a:cubicBezTo>
                    <a:pt x="7628" y="865"/>
                    <a:pt x="7460" y="810"/>
                    <a:pt x="7293" y="810"/>
                  </a:cubicBezTo>
                  <a:cubicBezTo>
                    <a:pt x="7168" y="810"/>
                    <a:pt x="7042" y="841"/>
                    <a:pt x="6930" y="902"/>
                  </a:cubicBezTo>
                  <a:lnTo>
                    <a:pt x="6906" y="902"/>
                  </a:lnTo>
                  <a:cubicBezTo>
                    <a:pt x="6876" y="908"/>
                    <a:pt x="6846" y="910"/>
                    <a:pt x="6817" y="910"/>
                  </a:cubicBezTo>
                  <a:cubicBezTo>
                    <a:pt x="6601" y="910"/>
                    <a:pt x="6445" y="761"/>
                    <a:pt x="6382" y="593"/>
                  </a:cubicBezTo>
                  <a:cubicBezTo>
                    <a:pt x="6335" y="307"/>
                    <a:pt x="6120" y="92"/>
                    <a:pt x="5835" y="21"/>
                  </a:cubicBezTo>
                  <a:cubicBezTo>
                    <a:pt x="5774" y="7"/>
                    <a:pt x="5715" y="0"/>
                    <a:pt x="5657" y="0"/>
                  </a:cubicBezTo>
                  <a:cubicBezTo>
                    <a:pt x="5417" y="0"/>
                    <a:pt x="5202" y="115"/>
                    <a:pt x="5049" y="307"/>
                  </a:cubicBezTo>
                  <a:lnTo>
                    <a:pt x="5025" y="354"/>
                  </a:lnTo>
                  <a:cubicBezTo>
                    <a:pt x="4943" y="409"/>
                    <a:pt x="4858" y="432"/>
                    <a:pt x="4776" y="432"/>
                  </a:cubicBezTo>
                  <a:cubicBezTo>
                    <a:pt x="4643" y="432"/>
                    <a:pt x="4518" y="371"/>
                    <a:pt x="4430" y="283"/>
                  </a:cubicBezTo>
                  <a:cubicBezTo>
                    <a:pt x="4277" y="111"/>
                    <a:pt x="4062" y="0"/>
                    <a:pt x="38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4225;p79">
            <a:extLst>
              <a:ext uri="{FF2B5EF4-FFF2-40B4-BE49-F238E27FC236}">
                <a16:creationId xmlns:a16="http://schemas.microsoft.com/office/drawing/2014/main" id="{5F8C9792-048B-4A81-9A93-31B65D4C3E23}"/>
              </a:ext>
            </a:extLst>
          </p:cNvPr>
          <p:cNvGrpSpPr/>
          <p:nvPr/>
        </p:nvGrpSpPr>
        <p:grpSpPr>
          <a:xfrm>
            <a:off x="7188198" y="1731298"/>
            <a:ext cx="404499" cy="466586"/>
            <a:chOff x="1306531" y="3346972"/>
            <a:chExt cx="323018" cy="359075"/>
          </a:xfrm>
        </p:grpSpPr>
        <p:sp>
          <p:nvSpPr>
            <p:cNvPr id="101" name="Google Shape;14226;p79">
              <a:extLst>
                <a:ext uri="{FF2B5EF4-FFF2-40B4-BE49-F238E27FC236}">
                  <a16:creationId xmlns:a16="http://schemas.microsoft.com/office/drawing/2014/main" id="{8506AE65-D5FA-4223-B31B-99228A6D4473}"/>
                </a:ext>
              </a:extLst>
            </p:cNvPr>
            <p:cNvSpPr/>
            <p:nvPr/>
          </p:nvSpPr>
          <p:spPr>
            <a:xfrm>
              <a:off x="1314020" y="3592614"/>
              <a:ext cx="98194" cy="97880"/>
            </a:xfrm>
            <a:custGeom>
              <a:avLst/>
              <a:gdLst/>
              <a:ahLst/>
              <a:cxnLst/>
              <a:rect l="l" t="t" r="r" b="b"/>
              <a:pathLst>
                <a:path w="3750" h="3738" extrusionOk="0">
                  <a:moveTo>
                    <a:pt x="2280" y="0"/>
                  </a:moveTo>
                  <a:lnTo>
                    <a:pt x="0" y="2280"/>
                  </a:lnTo>
                  <a:lnTo>
                    <a:pt x="1384" y="3673"/>
                  </a:lnTo>
                  <a:cubicBezTo>
                    <a:pt x="1427" y="3716"/>
                    <a:pt x="1484" y="3737"/>
                    <a:pt x="1541" y="3737"/>
                  </a:cubicBezTo>
                  <a:cubicBezTo>
                    <a:pt x="1598" y="3737"/>
                    <a:pt x="1656" y="3716"/>
                    <a:pt x="1698" y="3673"/>
                  </a:cubicBezTo>
                  <a:lnTo>
                    <a:pt x="1842" y="3530"/>
                  </a:lnTo>
                  <a:cubicBezTo>
                    <a:pt x="1927" y="3435"/>
                    <a:pt x="1927" y="3301"/>
                    <a:pt x="1842" y="3215"/>
                  </a:cubicBezTo>
                  <a:lnTo>
                    <a:pt x="1574" y="2948"/>
                  </a:lnTo>
                  <a:cubicBezTo>
                    <a:pt x="1489" y="2862"/>
                    <a:pt x="1489" y="2719"/>
                    <a:pt x="1574" y="2633"/>
                  </a:cubicBezTo>
                  <a:lnTo>
                    <a:pt x="1718" y="2490"/>
                  </a:lnTo>
                  <a:cubicBezTo>
                    <a:pt x="1760" y="2447"/>
                    <a:pt x="1815" y="2426"/>
                    <a:pt x="1871" y="2426"/>
                  </a:cubicBezTo>
                  <a:cubicBezTo>
                    <a:pt x="1927" y="2426"/>
                    <a:pt x="1985" y="2447"/>
                    <a:pt x="2032" y="2490"/>
                  </a:cubicBezTo>
                  <a:lnTo>
                    <a:pt x="2299" y="2757"/>
                  </a:lnTo>
                  <a:cubicBezTo>
                    <a:pt x="2342" y="2800"/>
                    <a:pt x="2397" y="2822"/>
                    <a:pt x="2452" y="2822"/>
                  </a:cubicBezTo>
                  <a:cubicBezTo>
                    <a:pt x="2507" y="2822"/>
                    <a:pt x="2562" y="2800"/>
                    <a:pt x="2605" y="2757"/>
                  </a:cubicBezTo>
                  <a:lnTo>
                    <a:pt x="2757" y="2614"/>
                  </a:lnTo>
                  <a:cubicBezTo>
                    <a:pt x="2843" y="2528"/>
                    <a:pt x="2843" y="2385"/>
                    <a:pt x="2757" y="2299"/>
                  </a:cubicBezTo>
                  <a:lnTo>
                    <a:pt x="2481" y="2032"/>
                  </a:lnTo>
                  <a:cubicBezTo>
                    <a:pt x="2395" y="1946"/>
                    <a:pt x="2395" y="1803"/>
                    <a:pt x="2481" y="1717"/>
                  </a:cubicBezTo>
                  <a:lnTo>
                    <a:pt x="2624" y="1574"/>
                  </a:lnTo>
                  <a:cubicBezTo>
                    <a:pt x="2667" y="1531"/>
                    <a:pt x="2724" y="1510"/>
                    <a:pt x="2781" y="1510"/>
                  </a:cubicBezTo>
                  <a:cubicBezTo>
                    <a:pt x="2838" y="1510"/>
                    <a:pt x="2896" y="1531"/>
                    <a:pt x="2939" y="1574"/>
                  </a:cubicBezTo>
                  <a:lnTo>
                    <a:pt x="3206" y="1851"/>
                  </a:lnTo>
                  <a:cubicBezTo>
                    <a:pt x="3249" y="1894"/>
                    <a:pt x="3306" y="1915"/>
                    <a:pt x="3363" y="1915"/>
                  </a:cubicBezTo>
                  <a:cubicBezTo>
                    <a:pt x="3420" y="1915"/>
                    <a:pt x="3478" y="1894"/>
                    <a:pt x="3521" y="1851"/>
                  </a:cubicBezTo>
                  <a:lnTo>
                    <a:pt x="3664" y="1698"/>
                  </a:lnTo>
                  <a:cubicBezTo>
                    <a:pt x="3750" y="1612"/>
                    <a:pt x="3750" y="1479"/>
                    <a:pt x="3664" y="1393"/>
                  </a:cubicBezTo>
                  <a:lnTo>
                    <a:pt x="2280" y="0"/>
                  </a:lnTo>
                  <a:close/>
                </a:path>
              </a:pathLst>
            </a:custGeom>
            <a:solidFill>
              <a:srgbClr val="9CA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4227;p79">
              <a:extLst>
                <a:ext uri="{FF2B5EF4-FFF2-40B4-BE49-F238E27FC236}">
                  <a16:creationId xmlns:a16="http://schemas.microsoft.com/office/drawing/2014/main" id="{FA0ADA92-8B59-40EE-BC66-722140CA5BC0}"/>
                </a:ext>
              </a:extLst>
            </p:cNvPr>
            <p:cNvSpPr/>
            <p:nvPr/>
          </p:nvSpPr>
          <p:spPr>
            <a:xfrm>
              <a:off x="1444657" y="3534326"/>
              <a:ext cx="170909" cy="171721"/>
            </a:xfrm>
            <a:custGeom>
              <a:avLst/>
              <a:gdLst/>
              <a:ahLst/>
              <a:cxnLst/>
              <a:rect l="l" t="t" r="r" b="b"/>
              <a:pathLst>
                <a:path w="6527" h="6558" extrusionOk="0">
                  <a:moveTo>
                    <a:pt x="2243" y="0"/>
                  </a:moveTo>
                  <a:cubicBezTo>
                    <a:pt x="2165" y="0"/>
                    <a:pt x="2090" y="46"/>
                    <a:pt x="2061" y="127"/>
                  </a:cubicBezTo>
                  <a:lnTo>
                    <a:pt x="1613" y="1368"/>
                  </a:lnTo>
                  <a:cubicBezTo>
                    <a:pt x="554" y="1950"/>
                    <a:pt x="1" y="3142"/>
                    <a:pt x="239" y="4325"/>
                  </a:cubicBezTo>
                  <a:cubicBezTo>
                    <a:pt x="516" y="5729"/>
                    <a:pt x="1726" y="6558"/>
                    <a:pt x="2966" y="6558"/>
                  </a:cubicBezTo>
                  <a:cubicBezTo>
                    <a:pt x="3690" y="6558"/>
                    <a:pt x="4424" y="6276"/>
                    <a:pt x="4990" y="5661"/>
                  </a:cubicBezTo>
                  <a:cubicBezTo>
                    <a:pt x="6526" y="4001"/>
                    <a:pt x="5524" y="1291"/>
                    <a:pt x="3273" y="1034"/>
                  </a:cubicBezTo>
                  <a:lnTo>
                    <a:pt x="2386" y="61"/>
                  </a:lnTo>
                  <a:cubicBezTo>
                    <a:pt x="2345" y="19"/>
                    <a:pt x="2293" y="0"/>
                    <a:pt x="2243"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4228;p79">
              <a:extLst>
                <a:ext uri="{FF2B5EF4-FFF2-40B4-BE49-F238E27FC236}">
                  <a16:creationId xmlns:a16="http://schemas.microsoft.com/office/drawing/2014/main" id="{2B0A3176-7B3A-4FBA-94CB-8BE09B47DF33}"/>
                </a:ext>
              </a:extLst>
            </p:cNvPr>
            <p:cNvSpPr/>
            <p:nvPr/>
          </p:nvSpPr>
          <p:spPr>
            <a:xfrm>
              <a:off x="1503364" y="3585125"/>
              <a:ext cx="36240" cy="39723"/>
            </a:xfrm>
            <a:custGeom>
              <a:avLst/>
              <a:gdLst/>
              <a:ahLst/>
              <a:cxnLst/>
              <a:rect l="l" t="t" r="r" b="b"/>
              <a:pathLst>
                <a:path w="1384" h="1517" extrusionOk="0">
                  <a:moveTo>
                    <a:pt x="697" y="0"/>
                  </a:moveTo>
                  <a:cubicBezTo>
                    <a:pt x="306" y="0"/>
                    <a:pt x="1" y="315"/>
                    <a:pt x="1" y="696"/>
                  </a:cubicBezTo>
                  <a:lnTo>
                    <a:pt x="1" y="1307"/>
                  </a:lnTo>
                  <a:cubicBezTo>
                    <a:pt x="1" y="1421"/>
                    <a:pt x="87" y="1517"/>
                    <a:pt x="211" y="1517"/>
                  </a:cubicBezTo>
                  <a:cubicBezTo>
                    <a:pt x="315" y="1517"/>
                    <a:pt x="411" y="1421"/>
                    <a:pt x="411" y="1307"/>
                  </a:cubicBezTo>
                  <a:lnTo>
                    <a:pt x="411" y="696"/>
                  </a:lnTo>
                  <a:cubicBezTo>
                    <a:pt x="411" y="510"/>
                    <a:pt x="552" y="417"/>
                    <a:pt x="692" y="417"/>
                  </a:cubicBezTo>
                  <a:cubicBezTo>
                    <a:pt x="833" y="417"/>
                    <a:pt x="974" y="510"/>
                    <a:pt x="974" y="696"/>
                  </a:cubicBezTo>
                  <a:cubicBezTo>
                    <a:pt x="983" y="825"/>
                    <a:pt x="1081" y="890"/>
                    <a:pt x="1179" y="890"/>
                  </a:cubicBezTo>
                  <a:cubicBezTo>
                    <a:pt x="1277" y="890"/>
                    <a:pt x="1374" y="825"/>
                    <a:pt x="1384" y="696"/>
                  </a:cubicBezTo>
                  <a:cubicBezTo>
                    <a:pt x="1384" y="315"/>
                    <a:pt x="1079" y="0"/>
                    <a:pt x="697" y="0"/>
                  </a:cubicBezTo>
                  <a:close/>
                </a:path>
              </a:pathLst>
            </a:custGeom>
            <a:solidFill>
              <a:srgbClr val="9CA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4229;p79">
              <a:extLst>
                <a:ext uri="{FF2B5EF4-FFF2-40B4-BE49-F238E27FC236}">
                  <a16:creationId xmlns:a16="http://schemas.microsoft.com/office/drawing/2014/main" id="{78DDB257-B346-4FE6-9594-28E3C6044988}"/>
                </a:ext>
              </a:extLst>
            </p:cNvPr>
            <p:cNvSpPr/>
            <p:nvPr/>
          </p:nvSpPr>
          <p:spPr>
            <a:xfrm>
              <a:off x="1492628" y="3619584"/>
              <a:ext cx="57476" cy="41241"/>
            </a:xfrm>
            <a:custGeom>
              <a:avLst/>
              <a:gdLst/>
              <a:ahLst/>
              <a:cxnLst/>
              <a:rect l="l" t="t" r="r" b="b"/>
              <a:pathLst>
                <a:path w="2195" h="1575" extrusionOk="0">
                  <a:moveTo>
                    <a:pt x="229" y="1"/>
                  </a:moveTo>
                  <a:cubicBezTo>
                    <a:pt x="105" y="1"/>
                    <a:pt x="0" y="96"/>
                    <a:pt x="0" y="220"/>
                  </a:cubicBezTo>
                  <a:lnTo>
                    <a:pt x="0" y="1346"/>
                  </a:lnTo>
                  <a:cubicBezTo>
                    <a:pt x="0" y="1470"/>
                    <a:pt x="105" y="1575"/>
                    <a:pt x="229" y="1575"/>
                  </a:cubicBezTo>
                  <a:lnTo>
                    <a:pt x="1975" y="1575"/>
                  </a:lnTo>
                  <a:cubicBezTo>
                    <a:pt x="2099" y="1565"/>
                    <a:pt x="2195" y="1470"/>
                    <a:pt x="2195" y="1346"/>
                  </a:cubicBezTo>
                  <a:lnTo>
                    <a:pt x="2195" y="220"/>
                  </a:lnTo>
                  <a:cubicBezTo>
                    <a:pt x="2195" y="96"/>
                    <a:pt x="2090" y="1"/>
                    <a:pt x="1975" y="1"/>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4230;p79">
              <a:extLst>
                <a:ext uri="{FF2B5EF4-FFF2-40B4-BE49-F238E27FC236}">
                  <a16:creationId xmlns:a16="http://schemas.microsoft.com/office/drawing/2014/main" id="{C4AB80E4-B412-4E19-B813-9026CB73FE75}"/>
                </a:ext>
              </a:extLst>
            </p:cNvPr>
            <p:cNvSpPr/>
            <p:nvPr/>
          </p:nvSpPr>
          <p:spPr>
            <a:xfrm>
              <a:off x="1306531" y="3459463"/>
              <a:ext cx="200368" cy="202122"/>
            </a:xfrm>
            <a:custGeom>
              <a:avLst/>
              <a:gdLst/>
              <a:ahLst/>
              <a:cxnLst/>
              <a:rect l="l" t="t" r="r" b="b"/>
              <a:pathLst>
                <a:path w="7652" h="7719" extrusionOk="0">
                  <a:moveTo>
                    <a:pt x="6955" y="0"/>
                  </a:moveTo>
                  <a:lnTo>
                    <a:pt x="86" y="6860"/>
                  </a:lnTo>
                  <a:cubicBezTo>
                    <a:pt x="0" y="6945"/>
                    <a:pt x="0" y="7089"/>
                    <a:pt x="86" y="7174"/>
                  </a:cubicBezTo>
                  <a:lnTo>
                    <a:pt x="630" y="7718"/>
                  </a:lnTo>
                  <a:lnTo>
                    <a:pt x="7651" y="697"/>
                  </a:lnTo>
                  <a:lnTo>
                    <a:pt x="6955" y="0"/>
                  </a:lnTo>
                  <a:close/>
                </a:path>
              </a:pathLst>
            </a:custGeom>
            <a:solidFill>
              <a:srgbClr val="A4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4231;p79">
              <a:extLst>
                <a:ext uri="{FF2B5EF4-FFF2-40B4-BE49-F238E27FC236}">
                  <a16:creationId xmlns:a16="http://schemas.microsoft.com/office/drawing/2014/main" id="{38A5851C-29FD-4054-A5EE-A503DAE70599}"/>
                </a:ext>
              </a:extLst>
            </p:cNvPr>
            <p:cNvSpPr/>
            <p:nvPr/>
          </p:nvSpPr>
          <p:spPr>
            <a:xfrm>
              <a:off x="1470633" y="3462710"/>
              <a:ext cx="33019" cy="32993"/>
            </a:xfrm>
            <a:custGeom>
              <a:avLst/>
              <a:gdLst/>
              <a:ahLst/>
              <a:cxnLst/>
              <a:rect l="l" t="t" r="r" b="b"/>
              <a:pathLst>
                <a:path w="1261" h="1260" extrusionOk="0">
                  <a:moveTo>
                    <a:pt x="554" y="0"/>
                  </a:moveTo>
                  <a:lnTo>
                    <a:pt x="1" y="554"/>
                  </a:lnTo>
                  <a:cubicBezTo>
                    <a:pt x="211" y="811"/>
                    <a:pt x="449" y="1040"/>
                    <a:pt x="707" y="1260"/>
                  </a:cubicBezTo>
                  <a:lnTo>
                    <a:pt x="1260" y="706"/>
                  </a:lnTo>
                  <a:lnTo>
                    <a:pt x="554" y="0"/>
                  </a:lnTo>
                  <a:close/>
                </a:path>
              </a:pathLst>
            </a:custGeom>
            <a:solidFill>
              <a:srgbClr val="9CA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4232;p79">
              <a:extLst>
                <a:ext uri="{FF2B5EF4-FFF2-40B4-BE49-F238E27FC236}">
                  <a16:creationId xmlns:a16="http://schemas.microsoft.com/office/drawing/2014/main" id="{5B27F574-EBD9-4B74-945A-621F067E2249}"/>
                </a:ext>
              </a:extLst>
            </p:cNvPr>
            <p:cNvSpPr/>
            <p:nvPr/>
          </p:nvSpPr>
          <p:spPr>
            <a:xfrm>
              <a:off x="1450156" y="3346972"/>
              <a:ext cx="179393" cy="158995"/>
            </a:xfrm>
            <a:custGeom>
              <a:avLst/>
              <a:gdLst/>
              <a:ahLst/>
              <a:cxnLst/>
              <a:rect l="l" t="t" r="r" b="b"/>
              <a:pathLst>
                <a:path w="6851" h="6072" extrusionOk="0">
                  <a:moveTo>
                    <a:pt x="2872" y="825"/>
                  </a:moveTo>
                  <a:cubicBezTo>
                    <a:pt x="3511" y="825"/>
                    <a:pt x="4219" y="1121"/>
                    <a:pt x="4780" y="1683"/>
                  </a:cubicBezTo>
                  <a:cubicBezTo>
                    <a:pt x="5744" y="2646"/>
                    <a:pt x="5925" y="4029"/>
                    <a:pt x="5171" y="4783"/>
                  </a:cubicBezTo>
                  <a:cubicBezTo>
                    <a:pt x="4860" y="5094"/>
                    <a:pt x="4437" y="5245"/>
                    <a:pt x="3979" y="5245"/>
                  </a:cubicBezTo>
                  <a:cubicBezTo>
                    <a:pt x="3342" y="5245"/>
                    <a:pt x="2637" y="4953"/>
                    <a:pt x="2071" y="4392"/>
                  </a:cubicBezTo>
                  <a:cubicBezTo>
                    <a:pt x="1107" y="3428"/>
                    <a:pt x="936" y="2035"/>
                    <a:pt x="1680" y="1291"/>
                  </a:cubicBezTo>
                  <a:cubicBezTo>
                    <a:pt x="1990" y="977"/>
                    <a:pt x="2414" y="825"/>
                    <a:pt x="2872" y="825"/>
                  </a:cubicBezTo>
                  <a:close/>
                  <a:moveTo>
                    <a:pt x="2665" y="1"/>
                  </a:moveTo>
                  <a:cubicBezTo>
                    <a:pt x="2037" y="1"/>
                    <a:pt x="1457" y="207"/>
                    <a:pt x="1031" y="633"/>
                  </a:cubicBezTo>
                  <a:cubicBezTo>
                    <a:pt x="1" y="1663"/>
                    <a:pt x="239" y="3571"/>
                    <a:pt x="1565" y="4897"/>
                  </a:cubicBezTo>
                  <a:cubicBezTo>
                    <a:pt x="2336" y="5669"/>
                    <a:pt x="3304" y="6072"/>
                    <a:pt x="4180" y="6072"/>
                  </a:cubicBezTo>
                  <a:cubicBezTo>
                    <a:pt x="4810" y="6072"/>
                    <a:pt x="5393" y="5863"/>
                    <a:pt x="5820" y="5432"/>
                  </a:cubicBezTo>
                  <a:cubicBezTo>
                    <a:pt x="6850" y="4411"/>
                    <a:pt x="6612" y="2503"/>
                    <a:pt x="5286" y="1177"/>
                  </a:cubicBezTo>
                  <a:cubicBezTo>
                    <a:pt x="4513" y="404"/>
                    <a:pt x="3542" y="1"/>
                    <a:pt x="2665" y="1"/>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4233;p79">
              <a:extLst>
                <a:ext uri="{FF2B5EF4-FFF2-40B4-BE49-F238E27FC236}">
                  <a16:creationId xmlns:a16="http://schemas.microsoft.com/office/drawing/2014/main" id="{BF7FA0E0-A420-4672-97F9-DFC7A4E951AE}"/>
                </a:ext>
              </a:extLst>
            </p:cNvPr>
            <p:cNvSpPr/>
            <p:nvPr/>
          </p:nvSpPr>
          <p:spPr>
            <a:xfrm>
              <a:off x="1511272" y="3631551"/>
              <a:ext cx="19613" cy="10814"/>
            </a:xfrm>
            <a:custGeom>
              <a:avLst/>
              <a:gdLst/>
              <a:ahLst/>
              <a:cxnLst/>
              <a:rect l="l" t="t" r="r" b="b"/>
              <a:pathLst>
                <a:path w="749" h="413" extrusionOk="0">
                  <a:moveTo>
                    <a:pt x="264" y="0"/>
                  </a:moveTo>
                  <a:cubicBezTo>
                    <a:pt x="0" y="0"/>
                    <a:pt x="3" y="412"/>
                    <a:pt x="272" y="412"/>
                  </a:cubicBezTo>
                  <a:cubicBezTo>
                    <a:pt x="278" y="412"/>
                    <a:pt x="284" y="412"/>
                    <a:pt x="290" y="412"/>
                  </a:cubicBezTo>
                  <a:lnTo>
                    <a:pt x="490" y="412"/>
                  </a:lnTo>
                  <a:cubicBezTo>
                    <a:pt x="748" y="393"/>
                    <a:pt x="748" y="21"/>
                    <a:pt x="490" y="1"/>
                  </a:cubicBezTo>
                  <a:lnTo>
                    <a:pt x="290" y="1"/>
                  </a:lnTo>
                  <a:cubicBezTo>
                    <a:pt x="281" y="1"/>
                    <a:pt x="272" y="0"/>
                    <a:pt x="264" y="0"/>
                  </a:cubicBezTo>
                  <a:close/>
                </a:path>
              </a:pathLst>
            </a:custGeom>
            <a:solidFill>
              <a:srgbClr val="9CA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4234;p79">
              <a:extLst>
                <a:ext uri="{FF2B5EF4-FFF2-40B4-BE49-F238E27FC236}">
                  <a16:creationId xmlns:a16="http://schemas.microsoft.com/office/drawing/2014/main" id="{A866F372-4188-418E-B906-74C534643FEE}"/>
                </a:ext>
              </a:extLst>
            </p:cNvPr>
            <p:cNvSpPr/>
            <p:nvPr/>
          </p:nvSpPr>
          <p:spPr>
            <a:xfrm>
              <a:off x="1516116" y="3631760"/>
              <a:ext cx="10762" cy="18827"/>
            </a:xfrm>
            <a:custGeom>
              <a:avLst/>
              <a:gdLst/>
              <a:ahLst/>
              <a:cxnLst/>
              <a:rect l="l" t="t" r="r" b="b"/>
              <a:pathLst>
                <a:path w="411" h="719" extrusionOk="0">
                  <a:moveTo>
                    <a:pt x="205" y="1"/>
                  </a:moveTo>
                  <a:cubicBezTo>
                    <a:pt x="108" y="1"/>
                    <a:pt x="10" y="65"/>
                    <a:pt x="0" y="194"/>
                  </a:cubicBezTo>
                  <a:lnTo>
                    <a:pt x="0" y="518"/>
                  </a:lnTo>
                  <a:cubicBezTo>
                    <a:pt x="0" y="633"/>
                    <a:pt x="86" y="718"/>
                    <a:pt x="210" y="718"/>
                  </a:cubicBezTo>
                  <a:cubicBezTo>
                    <a:pt x="315" y="718"/>
                    <a:pt x="410" y="623"/>
                    <a:pt x="410" y="518"/>
                  </a:cubicBezTo>
                  <a:lnTo>
                    <a:pt x="410" y="194"/>
                  </a:lnTo>
                  <a:cubicBezTo>
                    <a:pt x="401" y="65"/>
                    <a:pt x="303" y="1"/>
                    <a:pt x="205" y="1"/>
                  </a:cubicBezTo>
                  <a:close/>
                </a:path>
              </a:pathLst>
            </a:custGeom>
            <a:solidFill>
              <a:srgbClr val="9CA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8710;p82">
            <a:extLst>
              <a:ext uri="{FF2B5EF4-FFF2-40B4-BE49-F238E27FC236}">
                <a16:creationId xmlns:a16="http://schemas.microsoft.com/office/drawing/2014/main" id="{4D38567A-C0E6-44C6-91EB-437435D645B3}"/>
              </a:ext>
            </a:extLst>
          </p:cNvPr>
          <p:cNvGrpSpPr/>
          <p:nvPr/>
        </p:nvGrpSpPr>
        <p:grpSpPr>
          <a:xfrm>
            <a:off x="4374120" y="1717572"/>
            <a:ext cx="513235" cy="478112"/>
            <a:chOff x="3246251" y="2895245"/>
            <a:chExt cx="375792" cy="373800"/>
          </a:xfrm>
        </p:grpSpPr>
        <p:sp>
          <p:nvSpPr>
            <p:cNvPr id="111" name="Google Shape;18711;p82">
              <a:extLst>
                <a:ext uri="{FF2B5EF4-FFF2-40B4-BE49-F238E27FC236}">
                  <a16:creationId xmlns:a16="http://schemas.microsoft.com/office/drawing/2014/main" id="{1FC1CA81-B1BC-457A-BA08-FEFB56889CF1}"/>
                </a:ext>
              </a:extLst>
            </p:cNvPr>
            <p:cNvSpPr/>
            <p:nvPr/>
          </p:nvSpPr>
          <p:spPr>
            <a:xfrm>
              <a:off x="3246251" y="2960599"/>
              <a:ext cx="308446" cy="308446"/>
            </a:xfrm>
            <a:custGeom>
              <a:avLst/>
              <a:gdLst/>
              <a:ahLst/>
              <a:cxnLst/>
              <a:rect l="l" t="t" r="r" b="b"/>
              <a:pathLst>
                <a:path w="11766" h="11766" extrusionOk="0">
                  <a:moveTo>
                    <a:pt x="5876" y="1"/>
                  </a:moveTo>
                  <a:cubicBezTo>
                    <a:pt x="2628" y="1"/>
                    <a:pt x="0" y="2628"/>
                    <a:pt x="0" y="5876"/>
                  </a:cubicBezTo>
                  <a:cubicBezTo>
                    <a:pt x="0" y="9138"/>
                    <a:pt x="2628" y="11765"/>
                    <a:pt x="5876" y="11765"/>
                  </a:cubicBezTo>
                  <a:cubicBezTo>
                    <a:pt x="9124" y="11765"/>
                    <a:pt x="11765" y="9138"/>
                    <a:pt x="11765" y="5876"/>
                  </a:cubicBezTo>
                  <a:cubicBezTo>
                    <a:pt x="11765" y="2628"/>
                    <a:pt x="9124" y="1"/>
                    <a:pt x="58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8712;p82">
              <a:extLst>
                <a:ext uri="{FF2B5EF4-FFF2-40B4-BE49-F238E27FC236}">
                  <a16:creationId xmlns:a16="http://schemas.microsoft.com/office/drawing/2014/main" id="{9282819B-32E8-4855-AB84-1BF0F6AE63FF}"/>
                </a:ext>
              </a:extLst>
            </p:cNvPr>
            <p:cNvSpPr/>
            <p:nvPr/>
          </p:nvSpPr>
          <p:spPr>
            <a:xfrm>
              <a:off x="3400264" y="3108556"/>
              <a:ext cx="154039" cy="12531"/>
            </a:xfrm>
            <a:custGeom>
              <a:avLst/>
              <a:gdLst/>
              <a:ahLst/>
              <a:cxnLst/>
              <a:rect l="l" t="t" r="r" b="b"/>
              <a:pathLst>
                <a:path w="5876" h="478" extrusionOk="0">
                  <a:moveTo>
                    <a:pt x="1" y="1"/>
                  </a:moveTo>
                  <a:lnTo>
                    <a:pt x="1" y="477"/>
                  </a:lnTo>
                  <a:lnTo>
                    <a:pt x="5876" y="477"/>
                  </a:lnTo>
                  <a:lnTo>
                    <a:pt x="5876" y="246"/>
                  </a:lnTo>
                  <a:lnTo>
                    <a:pt x="5876" y="1"/>
                  </a:ln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8713;p82">
              <a:extLst>
                <a:ext uri="{FF2B5EF4-FFF2-40B4-BE49-F238E27FC236}">
                  <a16:creationId xmlns:a16="http://schemas.microsoft.com/office/drawing/2014/main" id="{AB6C91F1-EDE0-4F57-AE9A-56027E649B38}"/>
                </a:ext>
              </a:extLst>
            </p:cNvPr>
            <p:cNvSpPr/>
            <p:nvPr/>
          </p:nvSpPr>
          <p:spPr>
            <a:xfrm>
              <a:off x="3529687" y="2895245"/>
              <a:ext cx="92355" cy="89970"/>
            </a:xfrm>
            <a:custGeom>
              <a:avLst/>
              <a:gdLst/>
              <a:ahLst/>
              <a:cxnLst/>
              <a:rect l="l" t="t" r="r" b="b"/>
              <a:pathLst>
                <a:path w="3523" h="3432" extrusionOk="0">
                  <a:moveTo>
                    <a:pt x="2126" y="1"/>
                  </a:moveTo>
                  <a:cubicBezTo>
                    <a:pt x="2069" y="1"/>
                    <a:pt x="2010" y="22"/>
                    <a:pt x="1964" y="68"/>
                  </a:cubicBezTo>
                  <a:lnTo>
                    <a:pt x="217" y="1815"/>
                  </a:lnTo>
                  <a:cubicBezTo>
                    <a:pt x="87" y="1945"/>
                    <a:pt x="1" y="2118"/>
                    <a:pt x="15" y="2306"/>
                  </a:cubicBezTo>
                  <a:lnTo>
                    <a:pt x="1" y="3432"/>
                  </a:lnTo>
                  <a:lnTo>
                    <a:pt x="1127" y="3432"/>
                  </a:lnTo>
                  <a:cubicBezTo>
                    <a:pt x="1314" y="3432"/>
                    <a:pt x="1487" y="3360"/>
                    <a:pt x="1632" y="3230"/>
                  </a:cubicBezTo>
                  <a:lnTo>
                    <a:pt x="3364" y="1483"/>
                  </a:lnTo>
                  <a:cubicBezTo>
                    <a:pt x="3523" y="1339"/>
                    <a:pt x="3422" y="1079"/>
                    <a:pt x="3205" y="1079"/>
                  </a:cubicBezTo>
                  <a:lnTo>
                    <a:pt x="2368" y="1079"/>
                  </a:lnTo>
                  <a:lnTo>
                    <a:pt x="2368" y="242"/>
                  </a:lnTo>
                  <a:cubicBezTo>
                    <a:pt x="2368" y="95"/>
                    <a:pt x="2248" y="1"/>
                    <a:pt x="2126" y="1"/>
                  </a:cubicBez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8714;p82">
              <a:extLst>
                <a:ext uri="{FF2B5EF4-FFF2-40B4-BE49-F238E27FC236}">
                  <a16:creationId xmlns:a16="http://schemas.microsoft.com/office/drawing/2014/main" id="{D7A80BFF-AD9B-455C-8D84-D0F87AB1B808}"/>
                </a:ext>
              </a:extLst>
            </p:cNvPr>
            <p:cNvSpPr/>
            <p:nvPr/>
          </p:nvSpPr>
          <p:spPr>
            <a:xfrm>
              <a:off x="3529687" y="2895245"/>
              <a:ext cx="62103" cy="89970"/>
            </a:xfrm>
            <a:custGeom>
              <a:avLst/>
              <a:gdLst/>
              <a:ahLst/>
              <a:cxnLst/>
              <a:rect l="l" t="t" r="r" b="b"/>
              <a:pathLst>
                <a:path w="2369" h="3432" extrusionOk="0">
                  <a:moveTo>
                    <a:pt x="2126" y="1"/>
                  </a:moveTo>
                  <a:cubicBezTo>
                    <a:pt x="2069" y="1"/>
                    <a:pt x="2010" y="22"/>
                    <a:pt x="1964" y="68"/>
                  </a:cubicBezTo>
                  <a:lnTo>
                    <a:pt x="217" y="1815"/>
                  </a:lnTo>
                  <a:cubicBezTo>
                    <a:pt x="87" y="1945"/>
                    <a:pt x="1" y="2118"/>
                    <a:pt x="15" y="2306"/>
                  </a:cubicBezTo>
                  <a:lnTo>
                    <a:pt x="15" y="3432"/>
                  </a:lnTo>
                  <a:lnTo>
                    <a:pt x="2354" y="1093"/>
                  </a:lnTo>
                  <a:lnTo>
                    <a:pt x="2354" y="242"/>
                  </a:lnTo>
                  <a:lnTo>
                    <a:pt x="2368" y="242"/>
                  </a:lnTo>
                  <a:cubicBezTo>
                    <a:pt x="2368" y="95"/>
                    <a:pt x="2248" y="1"/>
                    <a:pt x="2126" y="1"/>
                  </a:cubicBezTo>
                  <a:close/>
                </a:path>
              </a:pathLst>
            </a:custGeom>
            <a:solidFill>
              <a:srgbClr val="9AA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8715;p82">
              <a:extLst>
                <a:ext uri="{FF2B5EF4-FFF2-40B4-BE49-F238E27FC236}">
                  <a16:creationId xmlns:a16="http://schemas.microsoft.com/office/drawing/2014/main" id="{9C52B4C6-0569-4BD3-A118-3DF569FED60D}"/>
                </a:ext>
              </a:extLst>
            </p:cNvPr>
            <p:cNvSpPr/>
            <p:nvPr/>
          </p:nvSpPr>
          <p:spPr>
            <a:xfrm>
              <a:off x="3283345" y="2997693"/>
              <a:ext cx="234257" cy="234257"/>
            </a:xfrm>
            <a:custGeom>
              <a:avLst/>
              <a:gdLst/>
              <a:ahLst/>
              <a:cxnLst/>
              <a:rect l="l" t="t" r="r" b="b"/>
              <a:pathLst>
                <a:path w="8936" h="8936" extrusionOk="0">
                  <a:moveTo>
                    <a:pt x="4461" y="0"/>
                  </a:moveTo>
                  <a:cubicBezTo>
                    <a:pt x="1992" y="0"/>
                    <a:pt x="0" y="1992"/>
                    <a:pt x="0" y="4461"/>
                  </a:cubicBezTo>
                  <a:cubicBezTo>
                    <a:pt x="0" y="6944"/>
                    <a:pt x="1992" y="8936"/>
                    <a:pt x="4461" y="8936"/>
                  </a:cubicBezTo>
                  <a:cubicBezTo>
                    <a:pt x="6929" y="8936"/>
                    <a:pt x="8936" y="6944"/>
                    <a:pt x="8936" y="4461"/>
                  </a:cubicBezTo>
                  <a:cubicBezTo>
                    <a:pt x="8936" y="1992"/>
                    <a:pt x="6929" y="0"/>
                    <a:pt x="44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8716;p82">
              <a:extLst>
                <a:ext uri="{FF2B5EF4-FFF2-40B4-BE49-F238E27FC236}">
                  <a16:creationId xmlns:a16="http://schemas.microsoft.com/office/drawing/2014/main" id="{EB6145C6-B4FF-472B-9FAE-1C52EFD8F66D}"/>
                </a:ext>
              </a:extLst>
            </p:cNvPr>
            <p:cNvSpPr/>
            <p:nvPr/>
          </p:nvSpPr>
          <p:spPr>
            <a:xfrm>
              <a:off x="3400264" y="3108556"/>
              <a:ext cx="117338" cy="12531"/>
            </a:xfrm>
            <a:custGeom>
              <a:avLst/>
              <a:gdLst/>
              <a:ahLst/>
              <a:cxnLst/>
              <a:rect l="l" t="t" r="r" b="b"/>
              <a:pathLst>
                <a:path w="4476" h="478" extrusionOk="0">
                  <a:moveTo>
                    <a:pt x="1" y="1"/>
                  </a:moveTo>
                  <a:lnTo>
                    <a:pt x="1" y="477"/>
                  </a:lnTo>
                  <a:lnTo>
                    <a:pt x="4461" y="477"/>
                  </a:lnTo>
                  <a:cubicBezTo>
                    <a:pt x="4461" y="390"/>
                    <a:pt x="4476" y="318"/>
                    <a:pt x="4476" y="246"/>
                  </a:cubicBezTo>
                  <a:cubicBezTo>
                    <a:pt x="4476" y="160"/>
                    <a:pt x="4476" y="87"/>
                    <a:pt x="4461" y="1"/>
                  </a:cubicBezTo>
                  <a:close/>
                </a:path>
              </a:pathLst>
            </a:custGeom>
            <a:solidFill>
              <a:srgbClr val="EF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8717;p82">
              <a:extLst>
                <a:ext uri="{FF2B5EF4-FFF2-40B4-BE49-F238E27FC236}">
                  <a16:creationId xmlns:a16="http://schemas.microsoft.com/office/drawing/2014/main" id="{90E5F072-AB32-4606-B1FA-080CB80CC084}"/>
                </a:ext>
              </a:extLst>
            </p:cNvPr>
            <p:cNvSpPr/>
            <p:nvPr/>
          </p:nvSpPr>
          <p:spPr>
            <a:xfrm>
              <a:off x="3313990" y="3028338"/>
              <a:ext cx="172573" cy="172967"/>
            </a:xfrm>
            <a:custGeom>
              <a:avLst/>
              <a:gdLst/>
              <a:ahLst/>
              <a:cxnLst/>
              <a:rect l="l" t="t" r="r" b="b"/>
              <a:pathLst>
                <a:path w="6583" h="6598" extrusionOk="0">
                  <a:moveTo>
                    <a:pt x="3292" y="0"/>
                  </a:moveTo>
                  <a:cubicBezTo>
                    <a:pt x="1473" y="0"/>
                    <a:pt x="0" y="1487"/>
                    <a:pt x="0" y="3292"/>
                  </a:cubicBezTo>
                  <a:cubicBezTo>
                    <a:pt x="0" y="5111"/>
                    <a:pt x="1473" y="6597"/>
                    <a:pt x="3292" y="6597"/>
                  </a:cubicBezTo>
                  <a:cubicBezTo>
                    <a:pt x="5111" y="6597"/>
                    <a:pt x="6583" y="5111"/>
                    <a:pt x="6583" y="3292"/>
                  </a:cubicBezTo>
                  <a:cubicBezTo>
                    <a:pt x="6583" y="1487"/>
                    <a:pt x="5111" y="0"/>
                    <a:pt x="32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2"/>
                </a:solidFill>
              </a:endParaRPr>
            </a:p>
          </p:txBody>
        </p:sp>
        <p:sp>
          <p:nvSpPr>
            <p:cNvPr id="118" name="Google Shape;18718;p82">
              <a:extLst>
                <a:ext uri="{FF2B5EF4-FFF2-40B4-BE49-F238E27FC236}">
                  <a16:creationId xmlns:a16="http://schemas.microsoft.com/office/drawing/2014/main" id="{75C2822E-BDD0-4EF0-AB00-D58AC23A2BE9}"/>
                </a:ext>
              </a:extLst>
            </p:cNvPr>
            <p:cNvSpPr/>
            <p:nvPr/>
          </p:nvSpPr>
          <p:spPr>
            <a:xfrm>
              <a:off x="3400264" y="3108556"/>
              <a:ext cx="86693" cy="12531"/>
            </a:xfrm>
            <a:custGeom>
              <a:avLst/>
              <a:gdLst/>
              <a:ahLst/>
              <a:cxnLst/>
              <a:rect l="l" t="t" r="r" b="b"/>
              <a:pathLst>
                <a:path w="3307" h="478" extrusionOk="0">
                  <a:moveTo>
                    <a:pt x="1" y="1"/>
                  </a:moveTo>
                  <a:lnTo>
                    <a:pt x="1" y="477"/>
                  </a:lnTo>
                  <a:lnTo>
                    <a:pt x="3292" y="477"/>
                  </a:lnTo>
                  <a:cubicBezTo>
                    <a:pt x="3292" y="390"/>
                    <a:pt x="3306" y="318"/>
                    <a:pt x="3306" y="246"/>
                  </a:cubicBezTo>
                  <a:cubicBezTo>
                    <a:pt x="3306" y="160"/>
                    <a:pt x="3306" y="87"/>
                    <a:pt x="3292" y="1"/>
                  </a:cubicBez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8719;p82">
              <a:extLst>
                <a:ext uri="{FF2B5EF4-FFF2-40B4-BE49-F238E27FC236}">
                  <a16:creationId xmlns:a16="http://schemas.microsoft.com/office/drawing/2014/main" id="{5808774C-B740-4D68-B64B-F47B126207DF}"/>
                </a:ext>
              </a:extLst>
            </p:cNvPr>
            <p:cNvSpPr/>
            <p:nvPr/>
          </p:nvSpPr>
          <p:spPr>
            <a:xfrm>
              <a:off x="3351084" y="3065432"/>
              <a:ext cx="98778" cy="98778"/>
            </a:xfrm>
            <a:custGeom>
              <a:avLst/>
              <a:gdLst/>
              <a:ahLst/>
              <a:cxnLst/>
              <a:rect l="l" t="t" r="r" b="b"/>
              <a:pathLst>
                <a:path w="3768" h="3768" extrusionOk="0">
                  <a:moveTo>
                    <a:pt x="1877" y="0"/>
                  </a:moveTo>
                  <a:cubicBezTo>
                    <a:pt x="837" y="0"/>
                    <a:pt x="0" y="837"/>
                    <a:pt x="0" y="1877"/>
                  </a:cubicBezTo>
                  <a:cubicBezTo>
                    <a:pt x="0" y="2930"/>
                    <a:pt x="837" y="3768"/>
                    <a:pt x="1877" y="3768"/>
                  </a:cubicBezTo>
                  <a:cubicBezTo>
                    <a:pt x="2916" y="3768"/>
                    <a:pt x="3768" y="2930"/>
                    <a:pt x="3768" y="1877"/>
                  </a:cubicBezTo>
                  <a:cubicBezTo>
                    <a:pt x="3768" y="837"/>
                    <a:pt x="2916" y="0"/>
                    <a:pt x="18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8720;p82">
              <a:extLst>
                <a:ext uri="{FF2B5EF4-FFF2-40B4-BE49-F238E27FC236}">
                  <a16:creationId xmlns:a16="http://schemas.microsoft.com/office/drawing/2014/main" id="{E3678CA5-FD01-4831-AA23-7FE1E61E1FE0}"/>
                </a:ext>
              </a:extLst>
            </p:cNvPr>
            <p:cNvSpPr/>
            <p:nvPr/>
          </p:nvSpPr>
          <p:spPr>
            <a:xfrm>
              <a:off x="3400264" y="3108556"/>
              <a:ext cx="49599" cy="12531"/>
            </a:xfrm>
            <a:custGeom>
              <a:avLst/>
              <a:gdLst/>
              <a:ahLst/>
              <a:cxnLst/>
              <a:rect l="l" t="t" r="r" b="b"/>
              <a:pathLst>
                <a:path w="1892" h="478" extrusionOk="0">
                  <a:moveTo>
                    <a:pt x="1" y="1"/>
                  </a:moveTo>
                  <a:lnTo>
                    <a:pt x="1" y="477"/>
                  </a:lnTo>
                  <a:lnTo>
                    <a:pt x="1877" y="477"/>
                  </a:lnTo>
                  <a:cubicBezTo>
                    <a:pt x="1892" y="318"/>
                    <a:pt x="1892" y="160"/>
                    <a:pt x="1877" y="1"/>
                  </a:cubicBezTo>
                  <a:close/>
                </a:path>
              </a:pathLst>
            </a:custGeom>
            <a:solidFill>
              <a:srgbClr val="EF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8721;p82">
              <a:extLst>
                <a:ext uri="{FF2B5EF4-FFF2-40B4-BE49-F238E27FC236}">
                  <a16:creationId xmlns:a16="http://schemas.microsoft.com/office/drawing/2014/main" id="{717414F9-67C6-4E38-B8FF-760D96A40052}"/>
                </a:ext>
              </a:extLst>
            </p:cNvPr>
            <p:cNvSpPr/>
            <p:nvPr/>
          </p:nvSpPr>
          <p:spPr>
            <a:xfrm>
              <a:off x="3381730" y="3096445"/>
              <a:ext cx="37120" cy="36753"/>
            </a:xfrm>
            <a:custGeom>
              <a:avLst/>
              <a:gdLst/>
              <a:ahLst/>
              <a:cxnLst/>
              <a:rect l="l" t="t" r="r" b="b"/>
              <a:pathLst>
                <a:path w="1416" h="1402" extrusionOk="0">
                  <a:moveTo>
                    <a:pt x="708" y="1"/>
                  </a:moveTo>
                  <a:cubicBezTo>
                    <a:pt x="318" y="1"/>
                    <a:pt x="0" y="318"/>
                    <a:pt x="0" y="694"/>
                  </a:cubicBezTo>
                  <a:cubicBezTo>
                    <a:pt x="0" y="1083"/>
                    <a:pt x="318" y="1401"/>
                    <a:pt x="708" y="1401"/>
                  </a:cubicBezTo>
                  <a:cubicBezTo>
                    <a:pt x="1097" y="1401"/>
                    <a:pt x="1415" y="1083"/>
                    <a:pt x="1415" y="694"/>
                  </a:cubicBezTo>
                  <a:cubicBezTo>
                    <a:pt x="1415" y="318"/>
                    <a:pt x="1097" y="1"/>
                    <a:pt x="708" y="1"/>
                  </a:cubicBezTo>
                  <a:close/>
                </a:path>
              </a:pathLst>
            </a:custGeom>
            <a:solidFill>
              <a:srgbClr val="9AA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8722;p82">
              <a:extLst>
                <a:ext uri="{FF2B5EF4-FFF2-40B4-BE49-F238E27FC236}">
                  <a16:creationId xmlns:a16="http://schemas.microsoft.com/office/drawing/2014/main" id="{728C68C3-AF1F-46CA-8AE3-2F28127128C2}"/>
                </a:ext>
              </a:extLst>
            </p:cNvPr>
            <p:cNvSpPr/>
            <p:nvPr/>
          </p:nvSpPr>
          <p:spPr>
            <a:xfrm>
              <a:off x="3400264" y="3108556"/>
              <a:ext cx="18953" cy="12531"/>
            </a:xfrm>
            <a:custGeom>
              <a:avLst/>
              <a:gdLst/>
              <a:ahLst/>
              <a:cxnLst/>
              <a:rect l="l" t="t" r="r" b="b"/>
              <a:pathLst>
                <a:path w="723" h="478" extrusionOk="0">
                  <a:moveTo>
                    <a:pt x="1" y="1"/>
                  </a:moveTo>
                  <a:lnTo>
                    <a:pt x="1" y="477"/>
                  </a:lnTo>
                  <a:lnTo>
                    <a:pt x="679" y="477"/>
                  </a:lnTo>
                  <a:cubicBezTo>
                    <a:pt x="722" y="318"/>
                    <a:pt x="722" y="160"/>
                    <a:pt x="679" y="1"/>
                  </a:cubicBez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8723;p82">
              <a:extLst>
                <a:ext uri="{FF2B5EF4-FFF2-40B4-BE49-F238E27FC236}">
                  <a16:creationId xmlns:a16="http://schemas.microsoft.com/office/drawing/2014/main" id="{DE9A50FD-DBBC-4928-AA30-E8A810E76812}"/>
                </a:ext>
              </a:extLst>
            </p:cNvPr>
            <p:cNvSpPr/>
            <p:nvPr/>
          </p:nvSpPr>
          <p:spPr>
            <a:xfrm>
              <a:off x="3391429" y="3079431"/>
              <a:ext cx="44434" cy="41603"/>
            </a:xfrm>
            <a:custGeom>
              <a:avLst/>
              <a:gdLst/>
              <a:ahLst/>
              <a:cxnLst/>
              <a:rect l="l" t="t" r="r" b="b"/>
              <a:pathLst>
                <a:path w="1695" h="1587" extrusionOk="0">
                  <a:moveTo>
                    <a:pt x="1348" y="0"/>
                  </a:moveTo>
                  <a:lnTo>
                    <a:pt x="179" y="1184"/>
                  </a:lnTo>
                  <a:cubicBezTo>
                    <a:pt x="1" y="1351"/>
                    <a:pt x="157" y="1586"/>
                    <a:pt x="344" y="1586"/>
                  </a:cubicBezTo>
                  <a:cubicBezTo>
                    <a:pt x="400" y="1586"/>
                    <a:pt x="458" y="1566"/>
                    <a:pt x="511" y="1516"/>
                  </a:cubicBezTo>
                  <a:lnTo>
                    <a:pt x="1695" y="332"/>
                  </a:lnTo>
                  <a:lnTo>
                    <a:pt x="1348" y="0"/>
                  </a:lnTo>
                  <a:close/>
                </a:path>
              </a:pathLst>
            </a:custGeom>
            <a:solidFill>
              <a:srgbClr val="728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8724;p82">
              <a:extLst>
                <a:ext uri="{FF2B5EF4-FFF2-40B4-BE49-F238E27FC236}">
                  <a16:creationId xmlns:a16="http://schemas.microsoft.com/office/drawing/2014/main" id="{5EE892B3-E456-484D-A73F-0B568DA6E534}"/>
                </a:ext>
              </a:extLst>
            </p:cNvPr>
            <p:cNvSpPr/>
            <p:nvPr/>
          </p:nvSpPr>
          <p:spPr>
            <a:xfrm>
              <a:off x="3420056" y="2908038"/>
              <a:ext cx="189718" cy="185052"/>
            </a:xfrm>
            <a:custGeom>
              <a:avLst/>
              <a:gdLst/>
              <a:ahLst/>
              <a:cxnLst/>
              <a:rect l="l" t="t" r="r" b="b"/>
              <a:pathLst>
                <a:path w="7237" h="7059" extrusionOk="0">
                  <a:moveTo>
                    <a:pt x="6897" y="1"/>
                  </a:moveTo>
                  <a:cubicBezTo>
                    <a:pt x="6843" y="1"/>
                    <a:pt x="6787" y="22"/>
                    <a:pt x="6738" y="71"/>
                  </a:cubicBezTo>
                  <a:lnTo>
                    <a:pt x="141" y="6668"/>
                  </a:lnTo>
                  <a:cubicBezTo>
                    <a:pt x="0" y="6809"/>
                    <a:pt x="92" y="7058"/>
                    <a:pt x="297" y="7058"/>
                  </a:cubicBezTo>
                  <a:cubicBezTo>
                    <a:pt x="302" y="7058"/>
                    <a:pt x="308" y="7058"/>
                    <a:pt x="314" y="7058"/>
                  </a:cubicBezTo>
                  <a:cubicBezTo>
                    <a:pt x="372" y="7058"/>
                    <a:pt x="429" y="7043"/>
                    <a:pt x="473" y="6986"/>
                  </a:cubicBezTo>
                  <a:lnTo>
                    <a:pt x="7070" y="403"/>
                  </a:lnTo>
                  <a:cubicBezTo>
                    <a:pt x="7237" y="236"/>
                    <a:pt x="7078" y="1"/>
                    <a:pt x="6897" y="1"/>
                  </a:cubicBez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347;p40">
            <a:extLst>
              <a:ext uri="{FF2B5EF4-FFF2-40B4-BE49-F238E27FC236}">
                <a16:creationId xmlns:a16="http://schemas.microsoft.com/office/drawing/2014/main" id="{55B3BAC6-184E-4F19-8186-61F1F0F41C98}"/>
              </a:ext>
            </a:extLst>
          </p:cNvPr>
          <p:cNvSpPr/>
          <p:nvPr/>
        </p:nvSpPr>
        <p:spPr>
          <a:xfrm rot="-370278">
            <a:off x="1264852" y="1849647"/>
            <a:ext cx="2438296" cy="1385707"/>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348;p40">
            <a:extLst>
              <a:ext uri="{FF2B5EF4-FFF2-40B4-BE49-F238E27FC236}">
                <a16:creationId xmlns:a16="http://schemas.microsoft.com/office/drawing/2014/main" id="{D5714942-6A54-48E2-9606-738FC000353C}"/>
              </a:ext>
            </a:extLst>
          </p:cNvPr>
          <p:cNvSpPr txBox="1">
            <a:spLocks noGrp="1"/>
          </p:cNvSpPr>
          <p:nvPr>
            <p:ph type="title"/>
          </p:nvPr>
        </p:nvSpPr>
        <p:spPr>
          <a:xfrm>
            <a:off x="3972318" y="1610293"/>
            <a:ext cx="3520200" cy="154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kumimoji="0" lang="en" sz="3200" b="0" i="0" u="none" strike="noStrike" kern="0" cap="none" spc="0" normalizeH="0" baseline="0" noProof="0" dirty="0">
                <a:ln>
                  <a:noFill/>
                </a:ln>
                <a:solidFill>
                  <a:srgbClr val="84BDE7"/>
                </a:solidFill>
                <a:effectLst/>
                <a:uLnTx/>
                <a:uFillTx/>
                <a:latin typeface="Alfa Slab One"/>
                <a:sym typeface="Alfa Slab One"/>
              </a:rPr>
              <a:t>Project Demo</a:t>
            </a:r>
            <a:endParaRPr lang="en-IN" dirty="0">
              <a:solidFill>
                <a:srgbClr val="94A5B2"/>
              </a:solidFill>
            </a:endParaRPr>
          </a:p>
        </p:txBody>
      </p:sp>
      <p:sp>
        <p:nvSpPr>
          <p:cNvPr id="11" name="Google Shape;2349;p40">
            <a:extLst>
              <a:ext uri="{FF2B5EF4-FFF2-40B4-BE49-F238E27FC236}">
                <a16:creationId xmlns:a16="http://schemas.microsoft.com/office/drawing/2014/main" id="{52F045DF-60D7-4DF8-A8D2-40B095C92316}"/>
              </a:ext>
            </a:extLst>
          </p:cNvPr>
          <p:cNvSpPr txBox="1">
            <a:spLocks/>
          </p:cNvSpPr>
          <p:nvPr/>
        </p:nvSpPr>
        <p:spPr>
          <a:xfrm>
            <a:off x="1406474" y="2173600"/>
            <a:ext cx="1991925" cy="908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6500" dirty="0">
                <a:solidFill>
                  <a:schemeClr val="tx1"/>
                </a:solidFill>
                <a:latin typeface="Alfa Slab One" panose="020B0604020202020204" charset="0"/>
              </a:rPr>
              <a:t>05.</a:t>
            </a:r>
          </a:p>
        </p:txBody>
      </p:sp>
      <p:sp>
        <p:nvSpPr>
          <p:cNvPr id="12" name="Google Shape;2351;p40">
            <a:extLst>
              <a:ext uri="{FF2B5EF4-FFF2-40B4-BE49-F238E27FC236}">
                <a16:creationId xmlns:a16="http://schemas.microsoft.com/office/drawing/2014/main" id="{A983F097-8A07-4089-977E-B5DA50004240}"/>
              </a:ext>
            </a:extLst>
          </p:cNvPr>
          <p:cNvSpPr/>
          <p:nvPr/>
        </p:nvSpPr>
        <p:spPr>
          <a:xfrm>
            <a:off x="2693600" y="1866800"/>
            <a:ext cx="391500" cy="391500"/>
          </a:xfrm>
          <a:prstGeom prst="star4">
            <a:avLst>
              <a:gd name="adj" fmla="val 12500"/>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52;p40">
            <a:extLst>
              <a:ext uri="{FF2B5EF4-FFF2-40B4-BE49-F238E27FC236}">
                <a16:creationId xmlns:a16="http://schemas.microsoft.com/office/drawing/2014/main" id="{076AC2FF-DA26-4C3E-B6DA-27B9857AC4EA}"/>
              </a:ext>
            </a:extLst>
          </p:cNvPr>
          <p:cNvSpPr/>
          <p:nvPr/>
        </p:nvSpPr>
        <p:spPr>
          <a:xfrm>
            <a:off x="2997075" y="2173600"/>
            <a:ext cx="231000" cy="231000"/>
          </a:xfrm>
          <a:prstGeom prst="star4">
            <a:avLst>
              <a:gd name="adj" fmla="val 12500"/>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8505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57"/>
        <p:cNvGrpSpPr/>
        <p:nvPr/>
      </p:nvGrpSpPr>
      <p:grpSpPr>
        <a:xfrm>
          <a:off x="0" y="0"/>
          <a:ext cx="0" cy="0"/>
          <a:chOff x="0" y="0"/>
          <a:chExt cx="0" cy="0"/>
        </a:xfrm>
      </p:grpSpPr>
      <p:sp>
        <p:nvSpPr>
          <p:cNvPr id="3058" name="Google Shape;3058;p52"/>
          <p:cNvSpPr txBox="1">
            <a:spLocks noGrp="1"/>
          </p:cNvSpPr>
          <p:nvPr>
            <p:ph type="title"/>
          </p:nvPr>
        </p:nvSpPr>
        <p:spPr>
          <a:xfrm>
            <a:off x="5434200" y="1666013"/>
            <a:ext cx="2996700" cy="50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rPr>
              <a:t>Sneak</a:t>
            </a:r>
            <a:r>
              <a:rPr lang="en"/>
              <a:t> </a:t>
            </a:r>
            <a:r>
              <a:rPr lang="en">
                <a:solidFill>
                  <a:schemeClr val="lt2"/>
                </a:solidFill>
              </a:rPr>
              <a:t>peek</a:t>
            </a:r>
            <a:endParaRPr>
              <a:solidFill>
                <a:schemeClr val="lt2"/>
              </a:solidFill>
            </a:endParaRPr>
          </a:p>
        </p:txBody>
      </p:sp>
      <p:sp>
        <p:nvSpPr>
          <p:cNvPr id="3059" name="Google Shape;3059;p52"/>
          <p:cNvSpPr txBox="1">
            <a:spLocks noGrp="1"/>
          </p:cNvSpPr>
          <p:nvPr>
            <p:ph type="subTitle" idx="1"/>
          </p:nvPr>
        </p:nvSpPr>
        <p:spPr>
          <a:xfrm>
            <a:off x="5434200" y="2173388"/>
            <a:ext cx="2615400" cy="11242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i="0" dirty="0">
                <a:solidFill>
                  <a:schemeClr val="tx2"/>
                </a:solidFill>
                <a:effectLst/>
                <a:latin typeface="Assistant" pitchFamily="2" charset="-79"/>
                <a:cs typeface="Assistant" pitchFamily="2" charset="-79"/>
              </a:rPr>
              <a:t>Take a Quick Tour</a:t>
            </a:r>
          </a:p>
          <a:p>
            <a:pPr marL="0" lvl="0" indent="0" algn="ctr" rtl="0">
              <a:spcBef>
                <a:spcPts val="0"/>
              </a:spcBef>
              <a:spcAft>
                <a:spcPts val="0"/>
              </a:spcAft>
              <a:buNone/>
            </a:pPr>
            <a:r>
              <a:rPr lang="en-US" b="0" i="0" dirty="0">
                <a:solidFill>
                  <a:srgbClr val="ECECEC"/>
                </a:solidFill>
                <a:effectLst/>
                <a:latin typeface="Assistant" pitchFamily="2" charset="-79"/>
                <a:cs typeface="Assistant" pitchFamily="2" charset="-79"/>
              </a:rPr>
              <a:t>Previewing Our Food Delivery App in Action</a:t>
            </a:r>
            <a:endParaRPr dirty="0">
              <a:solidFill>
                <a:schemeClr val="dk2"/>
              </a:solidFill>
              <a:latin typeface="Assistant" pitchFamily="2" charset="-79"/>
              <a:cs typeface="Assistant" pitchFamily="2" charset="-79"/>
            </a:endParaRPr>
          </a:p>
        </p:txBody>
      </p:sp>
      <p:sp>
        <p:nvSpPr>
          <p:cNvPr id="3079" name="Google Shape;3079;p52"/>
          <p:cNvSpPr/>
          <p:nvPr/>
        </p:nvSpPr>
        <p:spPr>
          <a:xfrm flipH="1">
            <a:off x="6660140" y="-3979"/>
            <a:ext cx="2176350" cy="57775"/>
          </a:xfrm>
          <a:custGeom>
            <a:avLst/>
            <a:gdLst/>
            <a:ahLst/>
            <a:cxnLst/>
            <a:rect l="l" t="t" r="r" b="b"/>
            <a:pathLst>
              <a:path w="87054" h="2311" extrusionOk="0">
                <a:moveTo>
                  <a:pt x="0" y="0"/>
                </a:moveTo>
                <a:lnTo>
                  <a:pt x="0" y="2310"/>
                </a:lnTo>
                <a:lnTo>
                  <a:pt x="87053" y="2310"/>
                </a:lnTo>
                <a:lnTo>
                  <a:pt x="870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0" name="Google Shape;3080;p52"/>
          <p:cNvGrpSpPr/>
          <p:nvPr/>
        </p:nvGrpSpPr>
        <p:grpSpPr>
          <a:xfrm>
            <a:off x="5989915" y="1216396"/>
            <a:ext cx="935450" cy="21300"/>
            <a:chOff x="5989915" y="1216396"/>
            <a:chExt cx="935450" cy="21300"/>
          </a:xfrm>
        </p:grpSpPr>
        <p:sp>
          <p:nvSpPr>
            <p:cNvPr id="3081" name="Google Shape;3081;p52"/>
            <p:cNvSpPr/>
            <p:nvPr/>
          </p:nvSpPr>
          <p:spPr>
            <a:xfrm flipH="1">
              <a:off x="6429890" y="1216396"/>
              <a:ext cx="495475" cy="21300"/>
            </a:xfrm>
            <a:custGeom>
              <a:avLst/>
              <a:gdLst/>
              <a:ahLst/>
              <a:cxnLst/>
              <a:rect l="l" t="t" r="r" b="b"/>
              <a:pathLst>
                <a:path w="19819" h="852" extrusionOk="0">
                  <a:moveTo>
                    <a:pt x="0" y="0"/>
                  </a:moveTo>
                  <a:lnTo>
                    <a:pt x="0" y="851"/>
                  </a:lnTo>
                  <a:lnTo>
                    <a:pt x="19818" y="851"/>
                  </a:lnTo>
                  <a:lnTo>
                    <a:pt x="198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52"/>
            <p:cNvSpPr/>
            <p:nvPr/>
          </p:nvSpPr>
          <p:spPr>
            <a:xfrm flipH="1">
              <a:off x="5989915" y="1216396"/>
              <a:ext cx="117825" cy="21300"/>
            </a:xfrm>
            <a:custGeom>
              <a:avLst/>
              <a:gdLst/>
              <a:ahLst/>
              <a:cxnLst/>
              <a:rect l="l" t="t" r="r" b="b"/>
              <a:pathLst>
                <a:path w="4713" h="852" extrusionOk="0">
                  <a:moveTo>
                    <a:pt x="1" y="0"/>
                  </a:moveTo>
                  <a:lnTo>
                    <a:pt x="1" y="851"/>
                  </a:lnTo>
                  <a:lnTo>
                    <a:pt x="4712" y="851"/>
                  </a:lnTo>
                  <a:lnTo>
                    <a:pt x="47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Sneek Peek Medium">
            <a:hlinkClick r:id="" action="ppaction://media"/>
            <a:extLst>
              <a:ext uri="{FF2B5EF4-FFF2-40B4-BE49-F238E27FC236}">
                <a16:creationId xmlns:a16="http://schemas.microsoft.com/office/drawing/2014/main" id="{75BAAAEE-927F-4A43-8EBC-B7E21DCE9F6B}"/>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416427" y="960913"/>
            <a:ext cx="4751784" cy="30134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0208"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86"/>
        <p:cNvGrpSpPr/>
        <p:nvPr/>
      </p:nvGrpSpPr>
      <p:grpSpPr>
        <a:xfrm>
          <a:off x="0" y="0"/>
          <a:ext cx="0" cy="0"/>
          <a:chOff x="0" y="0"/>
          <a:chExt cx="0" cy="0"/>
        </a:xfrm>
      </p:grpSpPr>
      <p:sp>
        <p:nvSpPr>
          <p:cNvPr id="3087" name="Google Shape;3087;p53"/>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Encryption </a:t>
            </a:r>
            <a:r>
              <a:rPr lang="en" dirty="0">
                <a:solidFill>
                  <a:schemeClr val="tx1"/>
                </a:solidFill>
              </a:rPr>
              <a:t>in</a:t>
            </a:r>
            <a:r>
              <a:rPr lang="en" dirty="0"/>
              <a:t> </a:t>
            </a:r>
            <a:r>
              <a:rPr lang="en" dirty="0">
                <a:solidFill>
                  <a:schemeClr val="lt2"/>
                </a:solidFill>
              </a:rPr>
              <a:t>action</a:t>
            </a:r>
            <a:endParaRPr dirty="0">
              <a:solidFill>
                <a:schemeClr val="lt2"/>
              </a:solidFill>
            </a:endParaRPr>
          </a:p>
        </p:txBody>
      </p:sp>
      <p:pic>
        <p:nvPicPr>
          <p:cNvPr id="3" name="Picture 2">
            <a:extLst>
              <a:ext uri="{FF2B5EF4-FFF2-40B4-BE49-F238E27FC236}">
                <a16:creationId xmlns:a16="http://schemas.microsoft.com/office/drawing/2014/main" id="{6312341B-8588-47C5-B29A-0B992D0D105F}"/>
              </a:ext>
            </a:extLst>
          </p:cNvPr>
          <p:cNvPicPr>
            <a:picLocks noChangeAspect="1"/>
          </p:cNvPicPr>
          <p:nvPr/>
        </p:nvPicPr>
        <p:blipFill>
          <a:blip r:embed="rId3"/>
          <a:stretch>
            <a:fillRect/>
          </a:stretch>
        </p:blipFill>
        <p:spPr>
          <a:xfrm>
            <a:off x="5810113" y="1857438"/>
            <a:ext cx="2613887" cy="914479"/>
          </a:xfrm>
          <a:prstGeom prst="rect">
            <a:avLst/>
          </a:prstGeom>
        </p:spPr>
      </p:pic>
      <p:pic>
        <p:nvPicPr>
          <p:cNvPr id="5" name="Picture 4">
            <a:extLst>
              <a:ext uri="{FF2B5EF4-FFF2-40B4-BE49-F238E27FC236}">
                <a16:creationId xmlns:a16="http://schemas.microsoft.com/office/drawing/2014/main" id="{C847DC42-CC2B-4271-B6A1-047160DA2B64}"/>
              </a:ext>
            </a:extLst>
          </p:cNvPr>
          <p:cNvPicPr>
            <a:picLocks noChangeAspect="1"/>
          </p:cNvPicPr>
          <p:nvPr/>
        </p:nvPicPr>
        <p:blipFill>
          <a:blip r:embed="rId4"/>
          <a:stretch>
            <a:fillRect/>
          </a:stretch>
        </p:blipFill>
        <p:spPr>
          <a:xfrm>
            <a:off x="781776" y="1910782"/>
            <a:ext cx="1935648" cy="861135"/>
          </a:xfrm>
          <a:prstGeom prst="rect">
            <a:avLst/>
          </a:prstGeom>
        </p:spPr>
      </p:pic>
      <p:sp>
        <p:nvSpPr>
          <p:cNvPr id="6" name="TextBox 5">
            <a:extLst>
              <a:ext uri="{FF2B5EF4-FFF2-40B4-BE49-F238E27FC236}">
                <a16:creationId xmlns:a16="http://schemas.microsoft.com/office/drawing/2014/main" id="{D74F5228-C246-488A-A4AE-B6263CFBAAE6}"/>
              </a:ext>
            </a:extLst>
          </p:cNvPr>
          <p:cNvSpPr txBox="1"/>
          <p:nvPr/>
        </p:nvSpPr>
        <p:spPr>
          <a:xfrm>
            <a:off x="629424" y="1549661"/>
            <a:ext cx="2088000" cy="307777"/>
          </a:xfrm>
          <a:prstGeom prst="rect">
            <a:avLst/>
          </a:prstGeom>
          <a:noFill/>
        </p:spPr>
        <p:txBody>
          <a:bodyPr wrap="square" rtlCol="0">
            <a:spAutoFit/>
          </a:bodyPr>
          <a:lstStyle/>
          <a:p>
            <a:pPr algn="ctr"/>
            <a:r>
              <a:rPr lang="en-US" dirty="0">
                <a:solidFill>
                  <a:schemeClr val="tx1"/>
                </a:solidFill>
              </a:rPr>
              <a:t>Owner Data File</a:t>
            </a:r>
            <a:endParaRPr lang="en-IN" dirty="0">
              <a:solidFill>
                <a:schemeClr val="tx1"/>
              </a:solidFill>
            </a:endParaRPr>
          </a:p>
        </p:txBody>
      </p:sp>
      <p:sp>
        <p:nvSpPr>
          <p:cNvPr id="7" name="TextBox 6">
            <a:extLst>
              <a:ext uri="{FF2B5EF4-FFF2-40B4-BE49-F238E27FC236}">
                <a16:creationId xmlns:a16="http://schemas.microsoft.com/office/drawing/2014/main" id="{B759510B-05F9-478C-8E2E-A4C902AF7775}"/>
              </a:ext>
            </a:extLst>
          </p:cNvPr>
          <p:cNvSpPr txBox="1"/>
          <p:nvPr/>
        </p:nvSpPr>
        <p:spPr>
          <a:xfrm>
            <a:off x="5644800" y="1476000"/>
            <a:ext cx="2728800" cy="307777"/>
          </a:xfrm>
          <a:prstGeom prst="rect">
            <a:avLst/>
          </a:prstGeom>
          <a:noFill/>
        </p:spPr>
        <p:txBody>
          <a:bodyPr wrap="square" rtlCol="0">
            <a:spAutoFit/>
          </a:bodyPr>
          <a:lstStyle/>
          <a:p>
            <a:pPr algn="ctr"/>
            <a:r>
              <a:rPr lang="en-US" dirty="0">
                <a:solidFill>
                  <a:schemeClr val="tx1"/>
                </a:solidFill>
                <a:latin typeface="Assistant" pitchFamily="2" charset="-79"/>
                <a:cs typeface="Assistant" pitchFamily="2" charset="-79"/>
              </a:rPr>
              <a:t>Customer Data File</a:t>
            </a:r>
            <a:endParaRPr lang="en-IN" dirty="0">
              <a:solidFill>
                <a:schemeClr val="tx1"/>
              </a:solidFill>
              <a:latin typeface="Assistant" pitchFamily="2" charset="-79"/>
              <a:cs typeface="Assistant" pitchFamily="2" charset="-79"/>
            </a:endParaRPr>
          </a:p>
        </p:txBody>
      </p:sp>
      <p:sp>
        <p:nvSpPr>
          <p:cNvPr id="8" name="TextBox 7">
            <a:extLst>
              <a:ext uri="{FF2B5EF4-FFF2-40B4-BE49-F238E27FC236}">
                <a16:creationId xmlns:a16="http://schemas.microsoft.com/office/drawing/2014/main" id="{BB7E271D-B1E8-4FC1-86CC-88A5FAB74169}"/>
              </a:ext>
            </a:extLst>
          </p:cNvPr>
          <p:cNvSpPr txBox="1"/>
          <p:nvPr/>
        </p:nvSpPr>
        <p:spPr>
          <a:xfrm>
            <a:off x="2037600" y="2855639"/>
            <a:ext cx="4737600" cy="1815882"/>
          </a:xfrm>
          <a:prstGeom prst="rect">
            <a:avLst/>
          </a:prstGeom>
          <a:noFill/>
        </p:spPr>
        <p:txBody>
          <a:bodyPr wrap="square" rtlCol="0">
            <a:spAutoFit/>
          </a:bodyPr>
          <a:lstStyle/>
          <a:p>
            <a:pPr algn="ctr"/>
            <a:r>
              <a:rPr lang="en-US" sz="1600" dirty="0">
                <a:solidFill>
                  <a:schemeClr val="tx1"/>
                </a:solidFill>
                <a:latin typeface="Assistant" pitchFamily="2" charset="-79"/>
                <a:cs typeface="Assistant" pitchFamily="2" charset="-79"/>
              </a:rPr>
              <a:t>The login data provided by both owners and customers is securely stored in a file using a substitution encryption method. This technique involves replacing specific letters with different characters, enhancing the security of the stored information. Notably, phone numbers are stored without encryption for ease of access and retrieval.</a:t>
            </a:r>
            <a:endParaRPr lang="en-IN" sz="1600" dirty="0">
              <a:solidFill>
                <a:schemeClr val="tx1"/>
              </a:solidFill>
              <a:latin typeface="Assistant" pitchFamily="2" charset="-79"/>
              <a:cs typeface="Assistant" pitchFamily="2" charset="-79"/>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A608-4FB8-4658-A3DF-C8B461C6EE0F}"/>
              </a:ext>
            </a:extLst>
          </p:cNvPr>
          <p:cNvSpPr>
            <a:spLocks noGrp="1"/>
          </p:cNvSpPr>
          <p:nvPr>
            <p:ph type="title"/>
          </p:nvPr>
        </p:nvSpPr>
        <p:spPr/>
        <p:txBody>
          <a:bodyPr/>
          <a:lstStyle/>
          <a:p>
            <a:r>
              <a:rPr lang="en" dirty="0">
                <a:solidFill>
                  <a:schemeClr val="dk2"/>
                </a:solidFill>
              </a:rPr>
              <a:t>Authentication </a:t>
            </a:r>
            <a:r>
              <a:rPr lang="en" dirty="0">
                <a:solidFill>
                  <a:schemeClr val="tx1"/>
                </a:solidFill>
              </a:rPr>
              <a:t>in</a:t>
            </a:r>
            <a:r>
              <a:rPr lang="en" dirty="0"/>
              <a:t> </a:t>
            </a:r>
            <a:r>
              <a:rPr lang="en" dirty="0">
                <a:solidFill>
                  <a:schemeClr val="lt2"/>
                </a:solidFill>
              </a:rPr>
              <a:t>action</a:t>
            </a:r>
            <a:endParaRPr lang="en-IN" dirty="0"/>
          </a:p>
        </p:txBody>
      </p:sp>
      <p:pic>
        <p:nvPicPr>
          <p:cNvPr id="4" name="Picture 3">
            <a:extLst>
              <a:ext uri="{FF2B5EF4-FFF2-40B4-BE49-F238E27FC236}">
                <a16:creationId xmlns:a16="http://schemas.microsoft.com/office/drawing/2014/main" id="{7A89C09B-6C1D-4CC4-A64C-FB2447F64406}"/>
              </a:ext>
            </a:extLst>
          </p:cNvPr>
          <p:cNvPicPr>
            <a:picLocks noChangeAspect="1"/>
          </p:cNvPicPr>
          <p:nvPr/>
        </p:nvPicPr>
        <p:blipFill>
          <a:blip r:embed="rId2"/>
          <a:stretch>
            <a:fillRect/>
          </a:stretch>
        </p:blipFill>
        <p:spPr>
          <a:xfrm>
            <a:off x="792463" y="1292893"/>
            <a:ext cx="2461473" cy="1074513"/>
          </a:xfrm>
          <a:prstGeom prst="rect">
            <a:avLst/>
          </a:prstGeom>
        </p:spPr>
      </p:pic>
      <p:sp>
        <p:nvSpPr>
          <p:cNvPr id="5" name="TextBox 4">
            <a:extLst>
              <a:ext uri="{FF2B5EF4-FFF2-40B4-BE49-F238E27FC236}">
                <a16:creationId xmlns:a16="http://schemas.microsoft.com/office/drawing/2014/main" id="{5B1251DA-1C38-42E1-BFF9-03DD1FFAAE75}"/>
              </a:ext>
            </a:extLst>
          </p:cNvPr>
          <p:cNvSpPr txBox="1"/>
          <p:nvPr/>
        </p:nvSpPr>
        <p:spPr>
          <a:xfrm>
            <a:off x="237600" y="2572775"/>
            <a:ext cx="4010400" cy="2031325"/>
          </a:xfrm>
          <a:prstGeom prst="rect">
            <a:avLst/>
          </a:prstGeom>
          <a:noFill/>
        </p:spPr>
        <p:txBody>
          <a:bodyPr wrap="square" rtlCol="0">
            <a:spAutoFit/>
          </a:bodyPr>
          <a:lstStyle/>
          <a:p>
            <a:pPr algn="ctr"/>
            <a:r>
              <a:rPr lang="en-US" dirty="0">
                <a:solidFill>
                  <a:schemeClr val="tx1"/>
                </a:solidFill>
                <a:latin typeface="Assistant" pitchFamily="2" charset="-79"/>
                <a:cs typeface="Assistant" pitchFamily="2" charset="-79"/>
              </a:rPr>
              <a:t>Upon subsequent login attempts, users are required to provide the same username and password previously used for authentication. Failure to input the correct credentials will prompt the appearance of a window indicating an authentication failure, prompting the user to re-enter their login information. This process ensures secure access to the system by verifying the user's identity with each login attempt.</a:t>
            </a:r>
            <a:endParaRPr lang="en-IN" dirty="0">
              <a:solidFill>
                <a:schemeClr val="tx1"/>
              </a:solidFill>
              <a:latin typeface="Assistant" pitchFamily="2" charset="-79"/>
              <a:cs typeface="Assistant" pitchFamily="2" charset="-79"/>
            </a:endParaRPr>
          </a:p>
        </p:txBody>
      </p:sp>
      <p:sp>
        <p:nvSpPr>
          <p:cNvPr id="6" name="TextBox 5">
            <a:extLst>
              <a:ext uri="{FF2B5EF4-FFF2-40B4-BE49-F238E27FC236}">
                <a16:creationId xmlns:a16="http://schemas.microsoft.com/office/drawing/2014/main" id="{CC48CFA7-7774-4E20-9819-D9D93CD8AE22}"/>
              </a:ext>
            </a:extLst>
          </p:cNvPr>
          <p:cNvSpPr txBox="1"/>
          <p:nvPr/>
        </p:nvSpPr>
        <p:spPr>
          <a:xfrm>
            <a:off x="5565600" y="2568643"/>
            <a:ext cx="3160800" cy="1815882"/>
          </a:xfrm>
          <a:prstGeom prst="rect">
            <a:avLst/>
          </a:prstGeom>
          <a:noFill/>
        </p:spPr>
        <p:txBody>
          <a:bodyPr wrap="square" rtlCol="0">
            <a:spAutoFit/>
          </a:bodyPr>
          <a:lstStyle/>
          <a:p>
            <a:pPr algn="ctr"/>
            <a:r>
              <a:rPr lang="en-US" dirty="0">
                <a:solidFill>
                  <a:schemeClr val="tx1"/>
                </a:solidFill>
                <a:latin typeface="Assistant" pitchFamily="2" charset="-79"/>
                <a:cs typeface="Assistant" pitchFamily="2" charset="-79"/>
              </a:rPr>
              <a:t>Users are relieved of the burden of managing encryption details, as they simply need to input the same username and password originally provided. The application's backend seamlessly handles the decryption of data stored in the file and authenticates it against the user's input. </a:t>
            </a:r>
            <a:endParaRPr lang="en-IN" dirty="0">
              <a:solidFill>
                <a:schemeClr val="tx1"/>
              </a:solidFill>
              <a:latin typeface="Assistant" pitchFamily="2" charset="-79"/>
              <a:cs typeface="Assistant" pitchFamily="2" charset="-79"/>
            </a:endParaRPr>
          </a:p>
        </p:txBody>
      </p:sp>
      <p:sp>
        <p:nvSpPr>
          <p:cNvPr id="7" name="TextBox 6">
            <a:extLst>
              <a:ext uri="{FF2B5EF4-FFF2-40B4-BE49-F238E27FC236}">
                <a16:creationId xmlns:a16="http://schemas.microsoft.com/office/drawing/2014/main" id="{B5E9F843-DDD8-4483-A542-D88E8DEB1487}"/>
              </a:ext>
            </a:extLst>
          </p:cNvPr>
          <p:cNvSpPr txBox="1"/>
          <p:nvPr/>
        </p:nvSpPr>
        <p:spPr>
          <a:xfrm>
            <a:off x="5755197" y="1492399"/>
            <a:ext cx="2548800" cy="584775"/>
          </a:xfrm>
          <a:prstGeom prst="rect">
            <a:avLst/>
          </a:prstGeom>
          <a:noFill/>
        </p:spPr>
        <p:txBody>
          <a:bodyPr wrap="square" rtlCol="0">
            <a:spAutoFit/>
          </a:bodyPr>
          <a:lstStyle/>
          <a:p>
            <a:pPr algn="ctr"/>
            <a:r>
              <a:rPr lang="en-US" sz="1600" b="1" dirty="0">
                <a:solidFill>
                  <a:schemeClr val="tx1"/>
                </a:solidFill>
                <a:latin typeface="Assistant" pitchFamily="2" charset="-79"/>
                <a:cs typeface="Assistant" pitchFamily="2" charset="-79"/>
              </a:rPr>
              <a:t>But data is encrypted, how will I log in ? </a:t>
            </a:r>
            <a:endParaRPr lang="en-IN" sz="1600" b="1" dirty="0">
              <a:solidFill>
                <a:schemeClr val="tx1"/>
              </a:solidFill>
              <a:latin typeface="Assistant" pitchFamily="2" charset="-79"/>
              <a:cs typeface="Assistant" pitchFamily="2" charset="-79"/>
            </a:endParaRPr>
          </a:p>
        </p:txBody>
      </p:sp>
      <p:grpSp>
        <p:nvGrpSpPr>
          <p:cNvPr id="8" name="Google Shape;18692;p82">
            <a:extLst>
              <a:ext uri="{FF2B5EF4-FFF2-40B4-BE49-F238E27FC236}">
                <a16:creationId xmlns:a16="http://schemas.microsoft.com/office/drawing/2014/main" id="{FCC848D7-DFD7-44DD-8F7F-04632CC86597}"/>
              </a:ext>
            </a:extLst>
          </p:cNvPr>
          <p:cNvGrpSpPr/>
          <p:nvPr/>
        </p:nvGrpSpPr>
        <p:grpSpPr>
          <a:xfrm>
            <a:off x="6959047" y="2077174"/>
            <a:ext cx="373904" cy="349682"/>
            <a:chOff x="2769819" y="2907251"/>
            <a:chExt cx="373904" cy="349682"/>
          </a:xfrm>
        </p:grpSpPr>
        <p:sp>
          <p:nvSpPr>
            <p:cNvPr id="9" name="Google Shape;18693;p82">
              <a:extLst>
                <a:ext uri="{FF2B5EF4-FFF2-40B4-BE49-F238E27FC236}">
                  <a16:creationId xmlns:a16="http://schemas.microsoft.com/office/drawing/2014/main" id="{749FB2DE-E0AA-4022-8785-EC805B23F337}"/>
                </a:ext>
              </a:extLst>
            </p:cNvPr>
            <p:cNvSpPr/>
            <p:nvPr/>
          </p:nvSpPr>
          <p:spPr>
            <a:xfrm>
              <a:off x="2975292" y="2943559"/>
              <a:ext cx="168431" cy="176532"/>
            </a:xfrm>
            <a:custGeom>
              <a:avLst/>
              <a:gdLst/>
              <a:ahLst/>
              <a:cxnLst/>
              <a:rect l="l" t="t" r="r" b="b"/>
              <a:pathLst>
                <a:path w="6425" h="6734" extrusionOk="0">
                  <a:moveTo>
                    <a:pt x="694" y="1"/>
                  </a:moveTo>
                  <a:cubicBezTo>
                    <a:pt x="304" y="1"/>
                    <a:pt x="1" y="304"/>
                    <a:pt x="1" y="694"/>
                  </a:cubicBezTo>
                  <a:lnTo>
                    <a:pt x="1" y="4375"/>
                  </a:lnTo>
                  <a:cubicBezTo>
                    <a:pt x="1" y="4750"/>
                    <a:pt x="304" y="5053"/>
                    <a:pt x="679" y="5053"/>
                  </a:cubicBezTo>
                  <a:lnTo>
                    <a:pt x="1372" y="5053"/>
                  </a:lnTo>
                  <a:lnTo>
                    <a:pt x="982" y="6583"/>
                  </a:lnTo>
                  <a:cubicBezTo>
                    <a:pt x="960" y="6671"/>
                    <a:pt x="1021" y="6734"/>
                    <a:pt x="1096" y="6734"/>
                  </a:cubicBezTo>
                  <a:cubicBezTo>
                    <a:pt x="1120" y="6734"/>
                    <a:pt x="1146" y="6727"/>
                    <a:pt x="1170" y="6713"/>
                  </a:cubicBezTo>
                  <a:lnTo>
                    <a:pt x="3436" y="5053"/>
                  </a:lnTo>
                  <a:lnTo>
                    <a:pt x="5732" y="5053"/>
                  </a:lnTo>
                  <a:cubicBezTo>
                    <a:pt x="6121" y="5053"/>
                    <a:pt x="6424" y="4750"/>
                    <a:pt x="6424" y="4375"/>
                  </a:cubicBezTo>
                  <a:lnTo>
                    <a:pt x="6424" y="694"/>
                  </a:lnTo>
                  <a:cubicBezTo>
                    <a:pt x="6424" y="304"/>
                    <a:pt x="6121" y="1"/>
                    <a:pt x="5746" y="1"/>
                  </a:cubicBezTo>
                  <a:close/>
                </a:path>
              </a:pathLst>
            </a:custGeom>
            <a:solidFill>
              <a:srgbClr val="EF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694;p82">
              <a:extLst>
                <a:ext uri="{FF2B5EF4-FFF2-40B4-BE49-F238E27FC236}">
                  <a16:creationId xmlns:a16="http://schemas.microsoft.com/office/drawing/2014/main" id="{1E1B4CC1-4A1A-4774-A2EC-9BF8CBED41B7}"/>
                </a:ext>
              </a:extLst>
            </p:cNvPr>
            <p:cNvSpPr/>
            <p:nvPr/>
          </p:nvSpPr>
          <p:spPr>
            <a:xfrm>
              <a:off x="3035456" y="2943559"/>
              <a:ext cx="48105" cy="114691"/>
            </a:xfrm>
            <a:custGeom>
              <a:avLst/>
              <a:gdLst/>
              <a:ahLst/>
              <a:cxnLst/>
              <a:rect l="l" t="t" r="r" b="b"/>
              <a:pathLst>
                <a:path w="1835" h="4375" extrusionOk="0">
                  <a:moveTo>
                    <a:pt x="1" y="1"/>
                  </a:moveTo>
                  <a:lnTo>
                    <a:pt x="1" y="3451"/>
                  </a:lnTo>
                  <a:cubicBezTo>
                    <a:pt x="1" y="3956"/>
                    <a:pt x="405" y="4375"/>
                    <a:pt x="925" y="4375"/>
                  </a:cubicBezTo>
                  <a:cubicBezTo>
                    <a:pt x="1430" y="4360"/>
                    <a:pt x="1834" y="3956"/>
                    <a:pt x="1834" y="3451"/>
                  </a:cubicBezTo>
                  <a:lnTo>
                    <a:pt x="1834" y="1"/>
                  </a:lnTo>
                  <a:close/>
                </a:path>
              </a:pathLst>
            </a:custGeom>
            <a:solidFill>
              <a:srgbClr val="EFF2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695;p82">
              <a:extLst>
                <a:ext uri="{FF2B5EF4-FFF2-40B4-BE49-F238E27FC236}">
                  <a16:creationId xmlns:a16="http://schemas.microsoft.com/office/drawing/2014/main" id="{7C837943-5FAB-47F6-AA7C-CC9C59E640EF}"/>
                </a:ext>
              </a:extLst>
            </p:cNvPr>
            <p:cNvSpPr/>
            <p:nvPr/>
          </p:nvSpPr>
          <p:spPr>
            <a:xfrm>
              <a:off x="3047567" y="2907251"/>
              <a:ext cx="23882" cy="96524"/>
            </a:xfrm>
            <a:custGeom>
              <a:avLst/>
              <a:gdLst/>
              <a:ahLst/>
              <a:cxnLst/>
              <a:rect l="l" t="t" r="r" b="b"/>
              <a:pathLst>
                <a:path w="911" h="3682" extrusionOk="0">
                  <a:moveTo>
                    <a:pt x="246" y="0"/>
                  </a:moveTo>
                  <a:cubicBezTo>
                    <a:pt x="116" y="0"/>
                    <a:pt x="1" y="116"/>
                    <a:pt x="15" y="246"/>
                  </a:cubicBezTo>
                  <a:lnTo>
                    <a:pt x="217" y="3465"/>
                  </a:lnTo>
                  <a:cubicBezTo>
                    <a:pt x="217" y="3595"/>
                    <a:pt x="318" y="3681"/>
                    <a:pt x="448" y="3681"/>
                  </a:cubicBezTo>
                  <a:lnTo>
                    <a:pt x="477" y="3681"/>
                  </a:lnTo>
                  <a:cubicBezTo>
                    <a:pt x="593" y="3681"/>
                    <a:pt x="694" y="3595"/>
                    <a:pt x="708" y="3465"/>
                  </a:cubicBezTo>
                  <a:lnTo>
                    <a:pt x="896" y="246"/>
                  </a:lnTo>
                  <a:cubicBezTo>
                    <a:pt x="910" y="116"/>
                    <a:pt x="809" y="0"/>
                    <a:pt x="679" y="0"/>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696;p82">
              <a:extLst>
                <a:ext uri="{FF2B5EF4-FFF2-40B4-BE49-F238E27FC236}">
                  <a16:creationId xmlns:a16="http://schemas.microsoft.com/office/drawing/2014/main" id="{D9E1CDFC-9E4C-40A0-BDD5-70AF73A6D79E}"/>
                </a:ext>
              </a:extLst>
            </p:cNvPr>
            <p:cNvSpPr/>
            <p:nvPr/>
          </p:nvSpPr>
          <p:spPr>
            <a:xfrm>
              <a:off x="3047567" y="3022342"/>
              <a:ext cx="23882" cy="24223"/>
            </a:xfrm>
            <a:custGeom>
              <a:avLst/>
              <a:gdLst/>
              <a:ahLst/>
              <a:cxnLst/>
              <a:rect l="l" t="t" r="r" b="b"/>
              <a:pathLst>
                <a:path w="911" h="924" extrusionOk="0">
                  <a:moveTo>
                    <a:pt x="448" y="0"/>
                  </a:moveTo>
                  <a:cubicBezTo>
                    <a:pt x="203" y="0"/>
                    <a:pt x="1" y="202"/>
                    <a:pt x="1" y="462"/>
                  </a:cubicBezTo>
                  <a:cubicBezTo>
                    <a:pt x="1" y="707"/>
                    <a:pt x="203" y="924"/>
                    <a:pt x="448" y="924"/>
                  </a:cubicBezTo>
                  <a:cubicBezTo>
                    <a:pt x="708" y="924"/>
                    <a:pt x="910" y="707"/>
                    <a:pt x="910" y="462"/>
                  </a:cubicBezTo>
                  <a:cubicBezTo>
                    <a:pt x="910" y="202"/>
                    <a:pt x="708" y="0"/>
                    <a:pt x="448" y="0"/>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697;p82">
              <a:extLst>
                <a:ext uri="{FF2B5EF4-FFF2-40B4-BE49-F238E27FC236}">
                  <a16:creationId xmlns:a16="http://schemas.microsoft.com/office/drawing/2014/main" id="{AB9637A5-C7CB-44A8-B022-2B302972F1CC}"/>
                </a:ext>
              </a:extLst>
            </p:cNvPr>
            <p:cNvSpPr/>
            <p:nvPr/>
          </p:nvSpPr>
          <p:spPr>
            <a:xfrm>
              <a:off x="2769819" y="3172521"/>
              <a:ext cx="205132" cy="84412"/>
            </a:xfrm>
            <a:custGeom>
              <a:avLst/>
              <a:gdLst/>
              <a:ahLst/>
              <a:cxnLst/>
              <a:rect l="l" t="t" r="r" b="b"/>
              <a:pathLst>
                <a:path w="7825" h="3220" extrusionOk="0">
                  <a:moveTo>
                    <a:pt x="2541" y="0"/>
                  </a:moveTo>
                  <a:lnTo>
                    <a:pt x="606" y="708"/>
                  </a:lnTo>
                  <a:cubicBezTo>
                    <a:pt x="246" y="838"/>
                    <a:pt x="0" y="1184"/>
                    <a:pt x="0" y="1574"/>
                  </a:cubicBezTo>
                  <a:lnTo>
                    <a:pt x="0" y="2988"/>
                  </a:lnTo>
                  <a:cubicBezTo>
                    <a:pt x="0" y="3118"/>
                    <a:pt x="101" y="3219"/>
                    <a:pt x="231" y="3219"/>
                  </a:cubicBezTo>
                  <a:lnTo>
                    <a:pt x="7593" y="3219"/>
                  </a:lnTo>
                  <a:cubicBezTo>
                    <a:pt x="7723" y="3219"/>
                    <a:pt x="7824" y="3118"/>
                    <a:pt x="7824" y="2988"/>
                  </a:cubicBezTo>
                  <a:lnTo>
                    <a:pt x="7824" y="1574"/>
                  </a:lnTo>
                  <a:cubicBezTo>
                    <a:pt x="7824" y="1184"/>
                    <a:pt x="7579" y="838"/>
                    <a:pt x="7218" y="708"/>
                  </a:cubicBezTo>
                  <a:lnTo>
                    <a:pt x="5298" y="0"/>
                  </a:lnTo>
                  <a:lnTo>
                    <a:pt x="3912" y="462"/>
                  </a:lnTo>
                  <a:lnTo>
                    <a:pt x="2541"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698;p82">
              <a:extLst>
                <a:ext uri="{FF2B5EF4-FFF2-40B4-BE49-F238E27FC236}">
                  <a16:creationId xmlns:a16="http://schemas.microsoft.com/office/drawing/2014/main" id="{D9ED0733-EF56-462D-8F17-32962C909FC9}"/>
                </a:ext>
              </a:extLst>
            </p:cNvPr>
            <p:cNvSpPr/>
            <p:nvPr/>
          </p:nvSpPr>
          <p:spPr>
            <a:xfrm>
              <a:off x="2860628" y="3196743"/>
              <a:ext cx="24249" cy="60190"/>
            </a:xfrm>
            <a:custGeom>
              <a:avLst/>
              <a:gdLst/>
              <a:ahLst/>
              <a:cxnLst/>
              <a:rect l="l" t="t" r="r" b="b"/>
              <a:pathLst>
                <a:path w="925" h="2296" extrusionOk="0">
                  <a:moveTo>
                    <a:pt x="217" y="0"/>
                  </a:moveTo>
                  <a:lnTo>
                    <a:pt x="1" y="2295"/>
                  </a:lnTo>
                  <a:lnTo>
                    <a:pt x="925" y="2295"/>
                  </a:lnTo>
                  <a:lnTo>
                    <a:pt x="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699;p82">
              <a:extLst>
                <a:ext uri="{FF2B5EF4-FFF2-40B4-BE49-F238E27FC236}">
                  <a16:creationId xmlns:a16="http://schemas.microsoft.com/office/drawing/2014/main" id="{AD21F76B-79F0-4208-8404-6DE732D793B4}"/>
                </a:ext>
              </a:extLst>
            </p:cNvPr>
            <p:cNvSpPr/>
            <p:nvPr/>
          </p:nvSpPr>
          <p:spPr>
            <a:xfrm>
              <a:off x="2862148" y="3184632"/>
              <a:ext cx="21208" cy="20448"/>
            </a:xfrm>
            <a:custGeom>
              <a:avLst/>
              <a:gdLst/>
              <a:ahLst/>
              <a:cxnLst/>
              <a:rect l="l" t="t" r="r" b="b"/>
              <a:pathLst>
                <a:path w="809" h="780" extrusionOk="0">
                  <a:moveTo>
                    <a:pt x="0" y="0"/>
                  </a:moveTo>
                  <a:lnTo>
                    <a:pt x="0" y="621"/>
                  </a:lnTo>
                  <a:cubicBezTo>
                    <a:pt x="0" y="708"/>
                    <a:pt x="73" y="780"/>
                    <a:pt x="159" y="780"/>
                  </a:cubicBezTo>
                  <a:lnTo>
                    <a:pt x="650" y="780"/>
                  </a:lnTo>
                  <a:cubicBezTo>
                    <a:pt x="737" y="780"/>
                    <a:pt x="809" y="708"/>
                    <a:pt x="809" y="621"/>
                  </a:cubicBezTo>
                  <a:lnTo>
                    <a:pt x="809" y="0"/>
                  </a:lnTo>
                  <a:close/>
                </a:path>
              </a:pathLst>
            </a:custGeom>
            <a:solidFill>
              <a:srgbClr val="5168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700;p82">
              <a:extLst>
                <a:ext uri="{FF2B5EF4-FFF2-40B4-BE49-F238E27FC236}">
                  <a16:creationId xmlns:a16="http://schemas.microsoft.com/office/drawing/2014/main" id="{93624EED-8C83-4CF0-8973-FC504071A114}"/>
                </a:ext>
              </a:extLst>
            </p:cNvPr>
            <p:cNvSpPr/>
            <p:nvPr/>
          </p:nvSpPr>
          <p:spPr>
            <a:xfrm>
              <a:off x="2938958" y="3197110"/>
              <a:ext cx="35993" cy="59823"/>
            </a:xfrm>
            <a:custGeom>
              <a:avLst/>
              <a:gdLst/>
              <a:ahLst/>
              <a:cxnLst/>
              <a:rect l="l" t="t" r="r" b="b"/>
              <a:pathLst>
                <a:path w="1373" h="2282" extrusionOk="0">
                  <a:moveTo>
                    <a:pt x="1127" y="1"/>
                  </a:moveTo>
                  <a:lnTo>
                    <a:pt x="261" y="867"/>
                  </a:lnTo>
                  <a:cubicBezTo>
                    <a:pt x="87" y="1040"/>
                    <a:pt x="1" y="1271"/>
                    <a:pt x="1" y="1516"/>
                  </a:cubicBezTo>
                  <a:lnTo>
                    <a:pt x="1" y="2281"/>
                  </a:lnTo>
                  <a:lnTo>
                    <a:pt x="1141" y="2281"/>
                  </a:lnTo>
                  <a:cubicBezTo>
                    <a:pt x="1271" y="2281"/>
                    <a:pt x="1372" y="2180"/>
                    <a:pt x="1372" y="2050"/>
                  </a:cubicBezTo>
                  <a:lnTo>
                    <a:pt x="1372" y="621"/>
                  </a:lnTo>
                  <a:cubicBezTo>
                    <a:pt x="1372" y="390"/>
                    <a:pt x="1286" y="174"/>
                    <a:pt x="1127" y="1"/>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701;p82">
              <a:extLst>
                <a:ext uri="{FF2B5EF4-FFF2-40B4-BE49-F238E27FC236}">
                  <a16:creationId xmlns:a16="http://schemas.microsoft.com/office/drawing/2014/main" id="{FBE988B0-B906-4BD5-8BE5-0E7F401049B3}"/>
                </a:ext>
              </a:extLst>
            </p:cNvPr>
            <p:cNvSpPr/>
            <p:nvPr/>
          </p:nvSpPr>
          <p:spPr>
            <a:xfrm>
              <a:off x="2806520" y="2985582"/>
              <a:ext cx="132464" cy="96130"/>
            </a:xfrm>
            <a:custGeom>
              <a:avLst/>
              <a:gdLst/>
              <a:ahLst/>
              <a:cxnLst/>
              <a:rect l="l" t="t" r="r" b="b"/>
              <a:pathLst>
                <a:path w="5053" h="3667" extrusionOk="0">
                  <a:moveTo>
                    <a:pt x="1834" y="0"/>
                  </a:moveTo>
                  <a:cubicBezTo>
                    <a:pt x="823" y="0"/>
                    <a:pt x="0" y="823"/>
                    <a:pt x="0" y="1848"/>
                  </a:cubicBezTo>
                  <a:lnTo>
                    <a:pt x="0" y="2382"/>
                  </a:lnTo>
                  <a:cubicBezTo>
                    <a:pt x="0" y="2627"/>
                    <a:pt x="29" y="2873"/>
                    <a:pt x="116" y="3104"/>
                  </a:cubicBezTo>
                  <a:lnTo>
                    <a:pt x="188" y="3335"/>
                  </a:lnTo>
                  <a:cubicBezTo>
                    <a:pt x="217" y="3407"/>
                    <a:pt x="217" y="3479"/>
                    <a:pt x="231" y="3551"/>
                  </a:cubicBezTo>
                  <a:lnTo>
                    <a:pt x="231" y="3667"/>
                  </a:lnTo>
                  <a:lnTo>
                    <a:pt x="4822" y="3667"/>
                  </a:lnTo>
                  <a:lnTo>
                    <a:pt x="4822" y="3551"/>
                  </a:lnTo>
                  <a:cubicBezTo>
                    <a:pt x="4822" y="3479"/>
                    <a:pt x="4836" y="3407"/>
                    <a:pt x="4865" y="3335"/>
                  </a:cubicBezTo>
                  <a:lnTo>
                    <a:pt x="4937" y="3104"/>
                  </a:lnTo>
                  <a:cubicBezTo>
                    <a:pt x="5010" y="2873"/>
                    <a:pt x="5053" y="2627"/>
                    <a:pt x="5053" y="2397"/>
                  </a:cubicBezTo>
                  <a:lnTo>
                    <a:pt x="5053" y="462"/>
                  </a:lnTo>
                  <a:cubicBezTo>
                    <a:pt x="5053" y="217"/>
                    <a:pt x="4851" y="0"/>
                    <a:pt x="4591" y="0"/>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702;p82">
              <a:extLst>
                <a:ext uri="{FF2B5EF4-FFF2-40B4-BE49-F238E27FC236}">
                  <a16:creationId xmlns:a16="http://schemas.microsoft.com/office/drawing/2014/main" id="{9F738FCB-ACA5-49E2-8553-7F977E5E2CF3}"/>
                </a:ext>
              </a:extLst>
            </p:cNvPr>
            <p:cNvSpPr/>
            <p:nvPr/>
          </p:nvSpPr>
          <p:spPr>
            <a:xfrm>
              <a:off x="2836405" y="2985582"/>
              <a:ext cx="102579" cy="96524"/>
            </a:xfrm>
            <a:custGeom>
              <a:avLst/>
              <a:gdLst/>
              <a:ahLst/>
              <a:cxnLst/>
              <a:rect l="l" t="t" r="r" b="b"/>
              <a:pathLst>
                <a:path w="3913" h="3682" extrusionOk="0">
                  <a:moveTo>
                    <a:pt x="939" y="0"/>
                  </a:moveTo>
                  <a:cubicBezTo>
                    <a:pt x="419" y="0"/>
                    <a:pt x="1" y="419"/>
                    <a:pt x="1" y="939"/>
                  </a:cubicBezTo>
                  <a:cubicBezTo>
                    <a:pt x="1" y="1458"/>
                    <a:pt x="419" y="1877"/>
                    <a:pt x="939" y="1877"/>
                  </a:cubicBezTo>
                  <a:lnTo>
                    <a:pt x="1069" y="1877"/>
                  </a:lnTo>
                  <a:lnTo>
                    <a:pt x="1127" y="3681"/>
                  </a:lnTo>
                  <a:lnTo>
                    <a:pt x="3682" y="3681"/>
                  </a:lnTo>
                  <a:lnTo>
                    <a:pt x="3682" y="3566"/>
                  </a:lnTo>
                  <a:cubicBezTo>
                    <a:pt x="3682" y="3494"/>
                    <a:pt x="3696" y="3407"/>
                    <a:pt x="3725" y="3349"/>
                  </a:cubicBezTo>
                  <a:lnTo>
                    <a:pt x="3797" y="3118"/>
                  </a:lnTo>
                  <a:cubicBezTo>
                    <a:pt x="3870" y="2887"/>
                    <a:pt x="3913" y="2642"/>
                    <a:pt x="3913" y="2397"/>
                  </a:cubicBezTo>
                  <a:lnTo>
                    <a:pt x="3913" y="462"/>
                  </a:lnTo>
                  <a:cubicBezTo>
                    <a:pt x="3913" y="217"/>
                    <a:pt x="3711" y="0"/>
                    <a:pt x="3451" y="0"/>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703;p82">
              <a:extLst>
                <a:ext uri="{FF2B5EF4-FFF2-40B4-BE49-F238E27FC236}">
                  <a16:creationId xmlns:a16="http://schemas.microsoft.com/office/drawing/2014/main" id="{ED293B6E-4084-4C58-A2AE-097103B98BC3}"/>
                </a:ext>
              </a:extLst>
            </p:cNvPr>
            <p:cNvSpPr/>
            <p:nvPr/>
          </p:nvSpPr>
          <p:spPr>
            <a:xfrm>
              <a:off x="2836405" y="3130498"/>
              <a:ext cx="72327" cy="54160"/>
            </a:xfrm>
            <a:custGeom>
              <a:avLst/>
              <a:gdLst/>
              <a:ahLst/>
              <a:cxnLst/>
              <a:rect l="l" t="t" r="r" b="b"/>
              <a:pathLst>
                <a:path w="2759" h="2066" extrusionOk="0">
                  <a:moveTo>
                    <a:pt x="1" y="1"/>
                  </a:moveTo>
                  <a:lnTo>
                    <a:pt x="1" y="2065"/>
                  </a:lnTo>
                  <a:lnTo>
                    <a:pt x="2758" y="2065"/>
                  </a:lnTo>
                  <a:lnTo>
                    <a:pt x="2758" y="1"/>
                  </a:ln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704;p82">
              <a:extLst>
                <a:ext uri="{FF2B5EF4-FFF2-40B4-BE49-F238E27FC236}">
                  <a16:creationId xmlns:a16="http://schemas.microsoft.com/office/drawing/2014/main" id="{7E63B354-44E7-4833-AD4A-A1FC4DE41B2E}"/>
                </a:ext>
              </a:extLst>
            </p:cNvPr>
            <p:cNvSpPr/>
            <p:nvPr/>
          </p:nvSpPr>
          <p:spPr>
            <a:xfrm>
              <a:off x="2836405" y="3130498"/>
              <a:ext cx="72327" cy="30121"/>
            </a:xfrm>
            <a:custGeom>
              <a:avLst/>
              <a:gdLst/>
              <a:ahLst/>
              <a:cxnLst/>
              <a:rect l="l" t="t" r="r" b="b"/>
              <a:pathLst>
                <a:path w="2759" h="1149" extrusionOk="0">
                  <a:moveTo>
                    <a:pt x="1" y="1"/>
                  </a:moveTo>
                  <a:lnTo>
                    <a:pt x="1" y="781"/>
                  </a:lnTo>
                  <a:cubicBezTo>
                    <a:pt x="427" y="1026"/>
                    <a:pt x="903" y="1149"/>
                    <a:pt x="1379" y="1149"/>
                  </a:cubicBezTo>
                  <a:cubicBezTo>
                    <a:pt x="1856" y="1149"/>
                    <a:pt x="2332" y="1026"/>
                    <a:pt x="2758" y="781"/>
                  </a:cubicBezTo>
                  <a:lnTo>
                    <a:pt x="2758" y="1"/>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705;p82">
              <a:extLst>
                <a:ext uri="{FF2B5EF4-FFF2-40B4-BE49-F238E27FC236}">
                  <a16:creationId xmlns:a16="http://schemas.microsoft.com/office/drawing/2014/main" id="{04B38C96-7DBD-44F6-80B6-A1119E22D0A1}"/>
                </a:ext>
              </a:extLst>
            </p:cNvPr>
            <p:cNvSpPr/>
            <p:nvPr/>
          </p:nvSpPr>
          <p:spPr>
            <a:xfrm>
              <a:off x="2824294" y="3162533"/>
              <a:ext cx="48472" cy="43202"/>
            </a:xfrm>
            <a:custGeom>
              <a:avLst/>
              <a:gdLst/>
              <a:ahLst/>
              <a:cxnLst/>
              <a:rect l="l" t="t" r="r" b="b"/>
              <a:pathLst>
                <a:path w="1849" h="1648" extrusionOk="0">
                  <a:moveTo>
                    <a:pt x="413" y="0"/>
                  </a:moveTo>
                  <a:cubicBezTo>
                    <a:pt x="327" y="0"/>
                    <a:pt x="242" y="48"/>
                    <a:pt x="203" y="136"/>
                  </a:cubicBezTo>
                  <a:lnTo>
                    <a:pt x="1" y="555"/>
                  </a:lnTo>
                  <a:lnTo>
                    <a:pt x="766" y="1551"/>
                  </a:lnTo>
                  <a:cubicBezTo>
                    <a:pt x="814" y="1614"/>
                    <a:pt x="883" y="1647"/>
                    <a:pt x="953" y="1647"/>
                  </a:cubicBezTo>
                  <a:cubicBezTo>
                    <a:pt x="1010" y="1647"/>
                    <a:pt x="1067" y="1625"/>
                    <a:pt x="1112" y="1579"/>
                  </a:cubicBezTo>
                  <a:lnTo>
                    <a:pt x="1849" y="843"/>
                  </a:lnTo>
                  <a:lnTo>
                    <a:pt x="535" y="35"/>
                  </a:lnTo>
                  <a:cubicBezTo>
                    <a:pt x="497" y="11"/>
                    <a:pt x="455" y="0"/>
                    <a:pt x="41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706;p82">
              <a:extLst>
                <a:ext uri="{FF2B5EF4-FFF2-40B4-BE49-F238E27FC236}">
                  <a16:creationId xmlns:a16="http://schemas.microsoft.com/office/drawing/2014/main" id="{528F4975-1644-4245-B882-FE6598CA3043}"/>
                </a:ext>
              </a:extLst>
            </p:cNvPr>
            <p:cNvSpPr/>
            <p:nvPr/>
          </p:nvSpPr>
          <p:spPr>
            <a:xfrm>
              <a:off x="2872739" y="3162533"/>
              <a:ext cx="48078" cy="43202"/>
            </a:xfrm>
            <a:custGeom>
              <a:avLst/>
              <a:gdLst/>
              <a:ahLst/>
              <a:cxnLst/>
              <a:rect l="l" t="t" r="r" b="b"/>
              <a:pathLst>
                <a:path w="1834" h="1648" extrusionOk="0">
                  <a:moveTo>
                    <a:pt x="1432" y="0"/>
                  </a:moveTo>
                  <a:cubicBezTo>
                    <a:pt x="1393" y="0"/>
                    <a:pt x="1352" y="11"/>
                    <a:pt x="1314" y="35"/>
                  </a:cubicBezTo>
                  <a:lnTo>
                    <a:pt x="1" y="843"/>
                  </a:lnTo>
                  <a:lnTo>
                    <a:pt x="737" y="1579"/>
                  </a:lnTo>
                  <a:cubicBezTo>
                    <a:pt x="776" y="1625"/>
                    <a:pt x="832" y="1647"/>
                    <a:pt x="891" y="1647"/>
                  </a:cubicBezTo>
                  <a:cubicBezTo>
                    <a:pt x="962" y="1647"/>
                    <a:pt x="1036" y="1614"/>
                    <a:pt x="1083" y="1551"/>
                  </a:cubicBezTo>
                  <a:lnTo>
                    <a:pt x="1834" y="555"/>
                  </a:lnTo>
                  <a:lnTo>
                    <a:pt x="1632" y="136"/>
                  </a:lnTo>
                  <a:cubicBezTo>
                    <a:pt x="1593" y="48"/>
                    <a:pt x="1515" y="0"/>
                    <a:pt x="14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707;p82">
              <a:extLst>
                <a:ext uri="{FF2B5EF4-FFF2-40B4-BE49-F238E27FC236}">
                  <a16:creationId xmlns:a16="http://schemas.microsoft.com/office/drawing/2014/main" id="{7574E5FB-B035-4C64-B434-4DF1C7833A86}"/>
                </a:ext>
              </a:extLst>
            </p:cNvPr>
            <p:cNvSpPr/>
            <p:nvPr/>
          </p:nvSpPr>
          <p:spPr>
            <a:xfrm>
              <a:off x="2812576" y="3034709"/>
              <a:ext cx="120746" cy="113616"/>
            </a:xfrm>
            <a:custGeom>
              <a:avLst/>
              <a:gdLst/>
              <a:ahLst/>
              <a:cxnLst/>
              <a:rect l="l" t="t" r="r" b="b"/>
              <a:pathLst>
                <a:path w="4606" h="4334" extrusionOk="0">
                  <a:moveTo>
                    <a:pt x="2002" y="0"/>
                  </a:moveTo>
                  <a:cubicBezTo>
                    <a:pt x="1409" y="0"/>
                    <a:pt x="895" y="100"/>
                    <a:pt x="636" y="162"/>
                  </a:cubicBezTo>
                  <a:cubicBezTo>
                    <a:pt x="535" y="176"/>
                    <a:pt x="448" y="277"/>
                    <a:pt x="462" y="378"/>
                  </a:cubicBezTo>
                  <a:lnTo>
                    <a:pt x="462" y="927"/>
                  </a:lnTo>
                  <a:cubicBezTo>
                    <a:pt x="448" y="1057"/>
                    <a:pt x="405" y="1172"/>
                    <a:pt x="318" y="1259"/>
                  </a:cubicBezTo>
                  <a:lnTo>
                    <a:pt x="130" y="1446"/>
                  </a:lnTo>
                  <a:cubicBezTo>
                    <a:pt x="44" y="1533"/>
                    <a:pt x="0" y="1648"/>
                    <a:pt x="0" y="1778"/>
                  </a:cubicBezTo>
                  <a:lnTo>
                    <a:pt x="0" y="2038"/>
                  </a:lnTo>
                  <a:cubicBezTo>
                    <a:pt x="0" y="3309"/>
                    <a:pt x="1025" y="4333"/>
                    <a:pt x="2296" y="4333"/>
                  </a:cubicBezTo>
                  <a:cubicBezTo>
                    <a:pt x="2304" y="4334"/>
                    <a:pt x="2313" y="4334"/>
                    <a:pt x="2322" y="4334"/>
                  </a:cubicBezTo>
                  <a:cubicBezTo>
                    <a:pt x="3580" y="4334"/>
                    <a:pt x="4605" y="3300"/>
                    <a:pt x="4605" y="2038"/>
                  </a:cubicBezTo>
                  <a:lnTo>
                    <a:pt x="4605" y="1778"/>
                  </a:lnTo>
                  <a:cubicBezTo>
                    <a:pt x="4605" y="1648"/>
                    <a:pt x="4548" y="1533"/>
                    <a:pt x="4461" y="1446"/>
                  </a:cubicBezTo>
                  <a:lnTo>
                    <a:pt x="4273" y="1259"/>
                  </a:lnTo>
                  <a:cubicBezTo>
                    <a:pt x="4187" y="1172"/>
                    <a:pt x="4143" y="1057"/>
                    <a:pt x="4143" y="927"/>
                  </a:cubicBezTo>
                  <a:lnTo>
                    <a:pt x="4143" y="811"/>
                  </a:lnTo>
                  <a:cubicBezTo>
                    <a:pt x="4143" y="710"/>
                    <a:pt x="4100" y="624"/>
                    <a:pt x="4028" y="566"/>
                  </a:cubicBezTo>
                  <a:cubicBezTo>
                    <a:pt x="3419" y="124"/>
                    <a:pt x="2662" y="0"/>
                    <a:pt x="2002" y="0"/>
                  </a:cubicBez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708;p82">
              <a:extLst>
                <a:ext uri="{FF2B5EF4-FFF2-40B4-BE49-F238E27FC236}">
                  <a16:creationId xmlns:a16="http://schemas.microsoft.com/office/drawing/2014/main" id="{A95A33BD-35AE-4BC0-95F8-5D84341BF266}"/>
                </a:ext>
              </a:extLst>
            </p:cNvPr>
            <p:cNvSpPr/>
            <p:nvPr/>
          </p:nvSpPr>
          <p:spPr>
            <a:xfrm>
              <a:off x="2812183" y="3034577"/>
              <a:ext cx="108268" cy="113380"/>
            </a:xfrm>
            <a:custGeom>
              <a:avLst/>
              <a:gdLst/>
              <a:ahLst/>
              <a:cxnLst/>
              <a:rect l="l" t="t" r="r" b="b"/>
              <a:pathLst>
                <a:path w="4130" h="4325" extrusionOk="0">
                  <a:moveTo>
                    <a:pt x="2014" y="0"/>
                  </a:moveTo>
                  <a:cubicBezTo>
                    <a:pt x="1792" y="0"/>
                    <a:pt x="1580" y="15"/>
                    <a:pt x="1387" y="37"/>
                  </a:cubicBezTo>
                  <a:cubicBezTo>
                    <a:pt x="1141" y="66"/>
                    <a:pt x="882" y="109"/>
                    <a:pt x="636" y="167"/>
                  </a:cubicBezTo>
                  <a:cubicBezTo>
                    <a:pt x="535" y="181"/>
                    <a:pt x="463" y="282"/>
                    <a:pt x="463" y="383"/>
                  </a:cubicBezTo>
                  <a:lnTo>
                    <a:pt x="463" y="932"/>
                  </a:lnTo>
                  <a:cubicBezTo>
                    <a:pt x="463" y="1062"/>
                    <a:pt x="405" y="1177"/>
                    <a:pt x="333" y="1264"/>
                  </a:cubicBezTo>
                  <a:lnTo>
                    <a:pt x="131" y="1451"/>
                  </a:lnTo>
                  <a:cubicBezTo>
                    <a:pt x="44" y="1538"/>
                    <a:pt x="1" y="1653"/>
                    <a:pt x="1" y="1769"/>
                  </a:cubicBezTo>
                  <a:lnTo>
                    <a:pt x="1" y="2043"/>
                  </a:lnTo>
                  <a:cubicBezTo>
                    <a:pt x="1" y="3198"/>
                    <a:pt x="867" y="4180"/>
                    <a:pt x="2022" y="4324"/>
                  </a:cubicBezTo>
                  <a:cubicBezTo>
                    <a:pt x="1603" y="3891"/>
                    <a:pt x="1372" y="3328"/>
                    <a:pt x="1372" y="2736"/>
                  </a:cubicBezTo>
                  <a:lnTo>
                    <a:pt x="1372" y="1047"/>
                  </a:lnTo>
                  <a:cubicBezTo>
                    <a:pt x="1372" y="816"/>
                    <a:pt x="1546" y="629"/>
                    <a:pt x="1777" y="600"/>
                  </a:cubicBezTo>
                  <a:cubicBezTo>
                    <a:pt x="1967" y="575"/>
                    <a:pt x="2208" y="554"/>
                    <a:pt x="2474" y="554"/>
                  </a:cubicBezTo>
                  <a:cubicBezTo>
                    <a:pt x="2996" y="554"/>
                    <a:pt x="3613" y="635"/>
                    <a:pt x="4130" y="932"/>
                  </a:cubicBezTo>
                  <a:lnTo>
                    <a:pt x="4130" y="816"/>
                  </a:lnTo>
                  <a:cubicBezTo>
                    <a:pt x="4130" y="715"/>
                    <a:pt x="4101" y="629"/>
                    <a:pt x="4028" y="571"/>
                  </a:cubicBezTo>
                  <a:cubicBezTo>
                    <a:pt x="3424" y="128"/>
                    <a:pt x="2674" y="0"/>
                    <a:pt x="2014" y="0"/>
                  </a:cubicBez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8709;p82">
              <a:extLst>
                <a:ext uri="{FF2B5EF4-FFF2-40B4-BE49-F238E27FC236}">
                  <a16:creationId xmlns:a16="http://schemas.microsoft.com/office/drawing/2014/main" id="{6052D8B4-A017-4D4B-A637-96FD6BB41454}"/>
                </a:ext>
              </a:extLst>
            </p:cNvPr>
            <p:cNvSpPr/>
            <p:nvPr/>
          </p:nvSpPr>
          <p:spPr>
            <a:xfrm>
              <a:off x="2770186" y="3197110"/>
              <a:ext cx="36360" cy="59823"/>
            </a:xfrm>
            <a:custGeom>
              <a:avLst/>
              <a:gdLst/>
              <a:ahLst/>
              <a:cxnLst/>
              <a:rect l="l" t="t" r="r" b="b"/>
              <a:pathLst>
                <a:path w="1387" h="2282" extrusionOk="0">
                  <a:moveTo>
                    <a:pt x="246" y="1"/>
                  </a:moveTo>
                  <a:cubicBezTo>
                    <a:pt x="87" y="174"/>
                    <a:pt x="1" y="390"/>
                    <a:pt x="1" y="621"/>
                  </a:cubicBezTo>
                  <a:lnTo>
                    <a:pt x="1" y="2050"/>
                  </a:lnTo>
                  <a:cubicBezTo>
                    <a:pt x="1" y="2180"/>
                    <a:pt x="102" y="2281"/>
                    <a:pt x="232" y="2281"/>
                  </a:cubicBezTo>
                  <a:lnTo>
                    <a:pt x="1386" y="2281"/>
                  </a:lnTo>
                  <a:lnTo>
                    <a:pt x="1386" y="1516"/>
                  </a:lnTo>
                  <a:cubicBezTo>
                    <a:pt x="1372" y="1271"/>
                    <a:pt x="1285" y="1040"/>
                    <a:pt x="1112" y="867"/>
                  </a:cubicBezTo>
                  <a:lnTo>
                    <a:pt x="246" y="1"/>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40910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51"/>
        <p:cNvGrpSpPr/>
        <p:nvPr/>
      </p:nvGrpSpPr>
      <p:grpSpPr>
        <a:xfrm>
          <a:off x="0" y="0"/>
          <a:ext cx="0" cy="0"/>
          <a:chOff x="0" y="0"/>
          <a:chExt cx="0" cy="0"/>
        </a:xfrm>
      </p:grpSpPr>
      <p:sp>
        <p:nvSpPr>
          <p:cNvPr id="3652" name="Google Shape;3652;p61"/>
          <p:cNvSpPr txBox="1">
            <a:spLocks noGrp="1"/>
          </p:cNvSpPr>
          <p:nvPr>
            <p:ph type="title" idx="4"/>
          </p:nvPr>
        </p:nvSpPr>
        <p:spPr>
          <a:xfrm>
            <a:off x="628560" y="631689"/>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Conclusion</a:t>
            </a:r>
            <a:endParaRPr dirty="0">
              <a:solidFill>
                <a:schemeClr val="lt2"/>
              </a:solidFill>
            </a:endParaRPr>
          </a:p>
        </p:txBody>
      </p:sp>
      <p:sp>
        <p:nvSpPr>
          <p:cNvPr id="2" name="TextBox 1">
            <a:extLst>
              <a:ext uri="{FF2B5EF4-FFF2-40B4-BE49-F238E27FC236}">
                <a16:creationId xmlns:a16="http://schemas.microsoft.com/office/drawing/2014/main" id="{61756D24-1B8B-4EB4-9AD9-9D6F9684101F}"/>
              </a:ext>
            </a:extLst>
          </p:cNvPr>
          <p:cNvSpPr txBox="1"/>
          <p:nvPr/>
        </p:nvSpPr>
        <p:spPr>
          <a:xfrm>
            <a:off x="2213610" y="1212711"/>
            <a:ext cx="4716780" cy="2769989"/>
          </a:xfrm>
          <a:prstGeom prst="rect">
            <a:avLst/>
          </a:prstGeom>
          <a:noFill/>
        </p:spPr>
        <p:txBody>
          <a:bodyPr wrap="square" rtlCol="0">
            <a:spAutoFit/>
          </a:bodyPr>
          <a:lstStyle/>
          <a:p>
            <a:pPr algn="ctr"/>
            <a:br>
              <a:rPr lang="en-US" dirty="0"/>
            </a:br>
            <a:r>
              <a:rPr lang="en-US" sz="1600" b="0" i="0" dirty="0">
                <a:solidFill>
                  <a:srgbClr val="ECECEC"/>
                </a:solidFill>
                <a:effectLst/>
                <a:latin typeface="Assistant" pitchFamily="2" charset="-79"/>
                <a:cs typeface="Assistant" pitchFamily="2" charset="-79"/>
              </a:rPr>
              <a:t>In conclusion, our food delivery app offers a seamless and convenient solution for both owners and customers alike. Through its user-friendly interface and robust backend functionality, the app streamlines the process of ordering food and managing menus. Owners can easily add and update menu items, while customers enjoy a hassle-free ordering experience. With features such as secure login authentication and efficient data encryption, the app prioritizes user privacy and security</a:t>
            </a:r>
            <a:endParaRPr lang="en-IN" dirty="0">
              <a:solidFill>
                <a:schemeClr val="tx1"/>
              </a:solidFill>
              <a:latin typeface="Assistant" pitchFamily="2" charset="-79"/>
              <a:cs typeface="Assistant" pitchFamily="2" charset="-79"/>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Google Shape;3687;p62">
            <a:extLst>
              <a:ext uri="{FF2B5EF4-FFF2-40B4-BE49-F238E27FC236}">
                <a16:creationId xmlns:a16="http://schemas.microsoft.com/office/drawing/2014/main" id="{6C2F8220-4459-465A-A1FB-0F550E0A6944}"/>
              </a:ext>
            </a:extLst>
          </p:cNvPr>
          <p:cNvSpPr txBox="1">
            <a:spLocks noGrp="1"/>
          </p:cNvSpPr>
          <p:nvPr>
            <p:ph type="subTitle" idx="1"/>
          </p:nvPr>
        </p:nvSpPr>
        <p:spPr>
          <a:xfrm flipH="1">
            <a:off x="2849680" y="2499430"/>
            <a:ext cx="3085818" cy="76802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US" sz="1800" dirty="0">
                <a:highlight>
                  <a:schemeClr val="lt1"/>
                </a:highlight>
                <a:latin typeface="Alfa Slab One" panose="020B0604020202020204" charset="0"/>
              </a:rPr>
              <a:t>Do you any questions ?</a:t>
            </a:r>
            <a:endParaRPr sz="1800" dirty="0">
              <a:highlight>
                <a:schemeClr val="lt1"/>
              </a:highlight>
              <a:latin typeface="Alfa Slab One" panose="020B0604020202020204" charset="0"/>
            </a:endParaRPr>
          </a:p>
        </p:txBody>
      </p:sp>
      <p:sp>
        <p:nvSpPr>
          <p:cNvPr id="34" name="Google Shape;3683;p62">
            <a:extLst>
              <a:ext uri="{FF2B5EF4-FFF2-40B4-BE49-F238E27FC236}">
                <a16:creationId xmlns:a16="http://schemas.microsoft.com/office/drawing/2014/main" id="{DB780127-C72A-4986-928F-DDCB5141B8D2}"/>
              </a:ext>
            </a:extLst>
          </p:cNvPr>
          <p:cNvSpPr/>
          <p:nvPr/>
        </p:nvSpPr>
        <p:spPr>
          <a:xfrm rot="-370184">
            <a:off x="1758935" y="347186"/>
            <a:ext cx="5267309" cy="2027465"/>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684;p62">
            <a:extLst>
              <a:ext uri="{FF2B5EF4-FFF2-40B4-BE49-F238E27FC236}">
                <a16:creationId xmlns:a16="http://schemas.microsoft.com/office/drawing/2014/main" id="{A01669B3-EC3C-4A77-A83C-B542BD0120C5}"/>
              </a:ext>
            </a:extLst>
          </p:cNvPr>
          <p:cNvSpPr/>
          <p:nvPr/>
        </p:nvSpPr>
        <p:spPr>
          <a:xfrm>
            <a:off x="5859498" y="182647"/>
            <a:ext cx="470700" cy="470700"/>
          </a:xfrm>
          <a:prstGeom prst="star4">
            <a:avLst>
              <a:gd name="adj" fmla="val 12500"/>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85;p62">
            <a:extLst>
              <a:ext uri="{FF2B5EF4-FFF2-40B4-BE49-F238E27FC236}">
                <a16:creationId xmlns:a16="http://schemas.microsoft.com/office/drawing/2014/main" id="{38A9B344-FE5D-432B-996A-FBC66A707479}"/>
              </a:ext>
            </a:extLst>
          </p:cNvPr>
          <p:cNvSpPr/>
          <p:nvPr/>
        </p:nvSpPr>
        <p:spPr>
          <a:xfrm>
            <a:off x="6304639" y="374984"/>
            <a:ext cx="277800" cy="277800"/>
          </a:xfrm>
          <a:prstGeom prst="star4">
            <a:avLst>
              <a:gd name="adj" fmla="val 12500"/>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686;p62">
            <a:extLst>
              <a:ext uri="{FF2B5EF4-FFF2-40B4-BE49-F238E27FC236}">
                <a16:creationId xmlns:a16="http://schemas.microsoft.com/office/drawing/2014/main" id="{4D07DBD2-9E4A-4483-AAC2-91DB96DF9907}"/>
              </a:ext>
            </a:extLst>
          </p:cNvPr>
          <p:cNvSpPr txBox="1">
            <a:spLocks/>
          </p:cNvSpPr>
          <p:nvPr/>
        </p:nvSpPr>
        <p:spPr>
          <a:xfrm flipH="1">
            <a:off x="1952079" y="765987"/>
            <a:ext cx="4738800" cy="89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Alfa Slab One"/>
              <a:buNone/>
              <a:defRPr sz="2000" b="0" i="0" u="none" strike="noStrike" cap="none">
                <a:solidFill>
                  <a:schemeClr val="dk2"/>
                </a:solidFill>
                <a:latin typeface="Alfa Slab One"/>
                <a:ea typeface="Alfa Slab One"/>
                <a:cs typeface="Alfa Slab One"/>
                <a:sym typeface="Alfa Slab One"/>
              </a:defRPr>
            </a:lvl1pPr>
            <a:lvl2pPr marR="0" lvl="1"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2pPr>
            <a:lvl3pPr marR="0" lvl="2"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3pPr>
            <a:lvl4pPr marR="0" lvl="3"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4pPr>
            <a:lvl5pPr marR="0" lvl="4"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5pPr>
            <a:lvl6pPr marR="0" lvl="5"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6pPr>
            <a:lvl7pPr marR="0" lvl="6"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7pPr>
            <a:lvl8pPr marR="0" lvl="7"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8pPr>
            <a:lvl9pPr marR="0" lvl="8"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9pPr>
          </a:lstStyle>
          <a:p>
            <a:r>
              <a:rPr lang="en-IN" sz="2800" dirty="0">
                <a:highlight>
                  <a:schemeClr val="lt1"/>
                </a:highlight>
              </a:rPr>
              <a:t>Thank </a:t>
            </a:r>
            <a:r>
              <a:rPr lang="en-IN" sz="2800" dirty="0">
                <a:solidFill>
                  <a:schemeClr val="lt2"/>
                </a:solidFill>
                <a:highlight>
                  <a:schemeClr val="lt1"/>
                </a:highlight>
              </a:rPr>
              <a:t>you!</a:t>
            </a:r>
          </a:p>
        </p:txBody>
      </p:sp>
      <p:sp>
        <p:nvSpPr>
          <p:cNvPr id="7" name="TextBox 6">
            <a:extLst>
              <a:ext uri="{FF2B5EF4-FFF2-40B4-BE49-F238E27FC236}">
                <a16:creationId xmlns:a16="http://schemas.microsoft.com/office/drawing/2014/main" id="{7BA0C2B5-0D6E-4E15-8F45-E0E7B4B8B45D}"/>
              </a:ext>
            </a:extLst>
          </p:cNvPr>
          <p:cNvSpPr txBox="1"/>
          <p:nvPr/>
        </p:nvSpPr>
        <p:spPr>
          <a:xfrm>
            <a:off x="2749554" y="3795222"/>
            <a:ext cx="4229100" cy="307777"/>
          </a:xfrm>
          <a:prstGeom prst="rect">
            <a:avLst/>
          </a:prstGeom>
          <a:noFill/>
        </p:spPr>
        <p:txBody>
          <a:bodyPr wrap="square" rtlCol="0">
            <a:spAutoFit/>
          </a:bodyPr>
          <a:lstStyle/>
          <a:p>
            <a:r>
              <a:rPr lang="en-US" b="1" dirty="0">
                <a:solidFill>
                  <a:schemeClr val="tx1"/>
                </a:solidFill>
                <a:latin typeface="Assistant" pitchFamily="2" charset="-79"/>
                <a:cs typeface="Assistant" pitchFamily="2" charset="-79"/>
              </a:rPr>
              <a:t>You can access the full source code on </a:t>
            </a:r>
            <a:r>
              <a:rPr lang="en-US" b="1" dirty="0">
                <a:solidFill>
                  <a:schemeClr val="tx1"/>
                </a:solidFill>
                <a:latin typeface="Assistant" pitchFamily="2" charset="-79"/>
                <a:cs typeface="Assistant" pitchFamily="2" charset="-79"/>
                <a:hlinkClick r:id="rId2"/>
              </a:rPr>
              <a:t>Github</a:t>
            </a:r>
            <a:endParaRPr lang="en-IN" b="1" dirty="0">
              <a:solidFill>
                <a:schemeClr val="tx1"/>
              </a:solidFill>
              <a:latin typeface="Assistant" pitchFamily="2" charset="-79"/>
              <a:cs typeface="Assistant" pitchFamily="2" charset="-79"/>
            </a:endParaRPr>
          </a:p>
        </p:txBody>
      </p:sp>
      <p:pic>
        <p:nvPicPr>
          <p:cNvPr id="3" name="Picture 2">
            <a:hlinkClick r:id="rId3"/>
            <a:extLst>
              <a:ext uri="{FF2B5EF4-FFF2-40B4-BE49-F238E27FC236}">
                <a16:creationId xmlns:a16="http://schemas.microsoft.com/office/drawing/2014/main" id="{FAE8C942-AF30-446E-BC43-CC8AE7C017F4}"/>
              </a:ext>
            </a:extLst>
          </p:cNvPr>
          <p:cNvPicPr>
            <a:picLocks noChangeAspect="1"/>
          </p:cNvPicPr>
          <p:nvPr/>
        </p:nvPicPr>
        <p:blipFill>
          <a:blip r:embed="rId4"/>
          <a:stretch>
            <a:fillRect/>
          </a:stretch>
        </p:blipFill>
        <p:spPr>
          <a:xfrm>
            <a:off x="4321479" y="4059256"/>
            <a:ext cx="584209" cy="571509"/>
          </a:xfrm>
          <a:prstGeom prst="rect">
            <a:avLst/>
          </a:prstGeom>
        </p:spPr>
      </p:pic>
    </p:spTree>
    <p:extLst>
      <p:ext uri="{BB962C8B-B14F-4D97-AF65-F5344CB8AC3E}">
        <p14:creationId xmlns:p14="http://schemas.microsoft.com/office/powerpoint/2010/main" val="1925733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6"/>
        <p:cNvGrpSpPr/>
        <p:nvPr/>
      </p:nvGrpSpPr>
      <p:grpSpPr>
        <a:xfrm>
          <a:off x="0" y="0"/>
          <a:ext cx="0" cy="0"/>
          <a:chOff x="0" y="0"/>
          <a:chExt cx="0" cy="0"/>
        </a:xfrm>
      </p:grpSpPr>
      <p:sp>
        <p:nvSpPr>
          <p:cNvPr id="2207" name="Google Shape;2207;p37"/>
          <p:cNvSpPr txBox="1">
            <a:spLocks noGrp="1"/>
          </p:cNvSpPr>
          <p:nvPr>
            <p:ph type="title" idx="18"/>
          </p:nvPr>
        </p:nvSpPr>
        <p:spPr>
          <a:xfrm>
            <a:off x="6351900" y="3624304"/>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US" dirty="0"/>
              <a:t>Conclusion</a:t>
            </a:r>
            <a:endParaRPr dirty="0"/>
          </a:p>
        </p:txBody>
      </p:sp>
      <p:sp>
        <p:nvSpPr>
          <p:cNvPr id="2208" name="Google Shape;2208;p37"/>
          <p:cNvSpPr txBox="1">
            <a:spLocks noGrp="1"/>
          </p:cNvSpPr>
          <p:nvPr>
            <p:ph type="title"/>
          </p:nvPr>
        </p:nvSpPr>
        <p:spPr>
          <a:xfrm>
            <a:off x="720000" y="1832050"/>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About the project</a:t>
            </a:r>
            <a:endParaRPr dirty="0"/>
          </a:p>
        </p:txBody>
      </p:sp>
      <p:sp>
        <p:nvSpPr>
          <p:cNvPr id="2209" name="Google Shape;2209;p37"/>
          <p:cNvSpPr txBox="1">
            <a:spLocks noGrp="1"/>
          </p:cNvSpPr>
          <p:nvPr>
            <p:ph type="title" idx="9"/>
          </p:nvPr>
        </p:nvSpPr>
        <p:spPr>
          <a:xfrm>
            <a:off x="720000" y="3624304"/>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Project goals</a:t>
            </a:r>
            <a:endParaRPr dirty="0"/>
          </a:p>
        </p:txBody>
      </p:sp>
      <p:sp>
        <p:nvSpPr>
          <p:cNvPr id="2211" name="Google Shape;2211;p37"/>
          <p:cNvSpPr txBox="1">
            <a:spLocks noGrp="1"/>
          </p:cNvSpPr>
          <p:nvPr>
            <p:ph type="title" idx="15"/>
          </p:nvPr>
        </p:nvSpPr>
        <p:spPr>
          <a:xfrm>
            <a:off x="3535950" y="3624304"/>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Project demo</a:t>
            </a:r>
            <a:endParaRPr dirty="0"/>
          </a:p>
        </p:txBody>
      </p:sp>
      <p:sp>
        <p:nvSpPr>
          <p:cNvPr id="2213" name="Google Shape;2213;p37"/>
          <p:cNvSpPr txBox="1">
            <a:spLocks noGrp="1"/>
          </p:cNvSpPr>
          <p:nvPr>
            <p:ph type="title" idx="2"/>
          </p:nvPr>
        </p:nvSpPr>
        <p:spPr>
          <a:xfrm>
            <a:off x="1276425" y="1437295"/>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215" name="Google Shape;2215;p37"/>
          <p:cNvSpPr txBox="1">
            <a:spLocks noGrp="1"/>
          </p:cNvSpPr>
          <p:nvPr>
            <p:ph type="title" idx="3"/>
          </p:nvPr>
        </p:nvSpPr>
        <p:spPr>
          <a:xfrm>
            <a:off x="3535950" y="1832050"/>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Tools used </a:t>
            </a:r>
            <a:endParaRPr dirty="0"/>
          </a:p>
        </p:txBody>
      </p:sp>
      <p:sp>
        <p:nvSpPr>
          <p:cNvPr id="2217" name="Google Shape;2217;p37"/>
          <p:cNvSpPr txBox="1">
            <a:spLocks noGrp="1"/>
          </p:cNvSpPr>
          <p:nvPr>
            <p:ph type="title" idx="6"/>
          </p:nvPr>
        </p:nvSpPr>
        <p:spPr>
          <a:xfrm>
            <a:off x="6351900" y="1832050"/>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Project details</a:t>
            </a:r>
            <a:endParaRPr dirty="0"/>
          </a:p>
        </p:txBody>
      </p:sp>
      <p:sp>
        <p:nvSpPr>
          <p:cNvPr id="2218" name="Google Shape;2218;p37"/>
          <p:cNvSpPr txBox="1">
            <a:spLocks noGrp="1"/>
          </p:cNvSpPr>
          <p:nvPr>
            <p:ph type="title" idx="4"/>
          </p:nvPr>
        </p:nvSpPr>
        <p:spPr>
          <a:xfrm>
            <a:off x="4092375" y="1437295"/>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219" name="Google Shape;2219;p37"/>
          <p:cNvSpPr txBox="1">
            <a:spLocks noGrp="1"/>
          </p:cNvSpPr>
          <p:nvPr>
            <p:ph type="title" idx="7"/>
          </p:nvPr>
        </p:nvSpPr>
        <p:spPr>
          <a:xfrm>
            <a:off x="6908325" y="1437295"/>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221" name="Google Shape;2221;p37"/>
          <p:cNvSpPr txBox="1">
            <a:spLocks noGrp="1"/>
          </p:cNvSpPr>
          <p:nvPr>
            <p:ph type="title" idx="13"/>
          </p:nvPr>
        </p:nvSpPr>
        <p:spPr>
          <a:xfrm>
            <a:off x="1309050" y="3232758"/>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222" name="Google Shape;2222;p37"/>
          <p:cNvSpPr txBox="1">
            <a:spLocks noGrp="1"/>
          </p:cNvSpPr>
          <p:nvPr>
            <p:ph type="title" idx="16"/>
          </p:nvPr>
        </p:nvSpPr>
        <p:spPr>
          <a:xfrm>
            <a:off x="4092375" y="3232758"/>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223" name="Google Shape;2223;p37"/>
          <p:cNvSpPr txBox="1">
            <a:spLocks noGrp="1"/>
          </p:cNvSpPr>
          <p:nvPr>
            <p:ph type="title" idx="19"/>
          </p:nvPr>
        </p:nvSpPr>
        <p:spPr>
          <a:xfrm>
            <a:off x="6908325" y="3232758"/>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2225" name="Google Shape;2225;p37"/>
          <p:cNvSpPr txBox="1">
            <a:spLocks noGrp="1"/>
          </p:cNvSpPr>
          <p:nvPr>
            <p:ph type="title" idx="21"/>
          </p:nvPr>
        </p:nvSpPr>
        <p:spPr>
          <a:xfrm>
            <a:off x="720000" y="539400"/>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Table </a:t>
            </a:r>
            <a:r>
              <a:rPr lang="en">
                <a:solidFill>
                  <a:schemeClr val="lt2"/>
                </a:solidFill>
              </a:rPr>
              <a:t>of contents</a:t>
            </a:r>
            <a:endParaRPr>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29"/>
        <p:cNvGrpSpPr/>
        <p:nvPr/>
      </p:nvGrpSpPr>
      <p:grpSpPr>
        <a:xfrm>
          <a:off x="0" y="0"/>
          <a:ext cx="0" cy="0"/>
          <a:chOff x="0" y="0"/>
          <a:chExt cx="0" cy="0"/>
        </a:xfrm>
      </p:grpSpPr>
      <p:sp>
        <p:nvSpPr>
          <p:cNvPr id="2230" name="Google Shape;2230;p38"/>
          <p:cNvSpPr txBox="1">
            <a:spLocks noGrp="1"/>
          </p:cNvSpPr>
          <p:nvPr>
            <p:ph type="title"/>
          </p:nvPr>
        </p:nvSpPr>
        <p:spPr>
          <a:xfrm>
            <a:off x="713100" y="1685688"/>
            <a:ext cx="4695000" cy="65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Our </a:t>
            </a:r>
            <a:r>
              <a:rPr lang="en" sz="4000" dirty="0">
                <a:solidFill>
                  <a:schemeClr val="lt2"/>
                </a:solidFill>
              </a:rPr>
              <a:t>Application</a:t>
            </a:r>
            <a:endParaRPr sz="4000" dirty="0">
              <a:solidFill>
                <a:schemeClr val="lt2"/>
              </a:solidFill>
            </a:endParaRPr>
          </a:p>
        </p:txBody>
      </p:sp>
      <p:sp>
        <p:nvSpPr>
          <p:cNvPr id="2231" name="Google Shape;2231;p38"/>
          <p:cNvSpPr txBox="1">
            <a:spLocks noGrp="1"/>
          </p:cNvSpPr>
          <p:nvPr>
            <p:ph type="subTitle" idx="1"/>
          </p:nvPr>
        </p:nvSpPr>
        <p:spPr>
          <a:xfrm>
            <a:off x="740025" y="2301913"/>
            <a:ext cx="4695000" cy="1423512"/>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1400" dirty="0"/>
              <a:t>Welcome to Food Swift, your go-to solution for convenient and delicious food delivery. With our intuitive interface and robust features, we connect customers with a diverse range of restaurants, offering seamless ordering and timely delivery. </a:t>
            </a:r>
            <a:endParaRPr sz="1400" dirty="0"/>
          </a:p>
        </p:txBody>
      </p:sp>
      <p:sp>
        <p:nvSpPr>
          <p:cNvPr id="2232" name="Google Shape;2232;p38"/>
          <p:cNvSpPr/>
          <p:nvPr/>
        </p:nvSpPr>
        <p:spPr>
          <a:xfrm>
            <a:off x="6244150" y="1810050"/>
            <a:ext cx="1523400" cy="15234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3" name="Google Shape;2233;p38"/>
          <p:cNvGrpSpPr/>
          <p:nvPr/>
        </p:nvGrpSpPr>
        <p:grpSpPr>
          <a:xfrm>
            <a:off x="6405468" y="2211938"/>
            <a:ext cx="946300" cy="688925"/>
            <a:chOff x="4581275" y="3407000"/>
            <a:chExt cx="946300" cy="688925"/>
          </a:xfrm>
        </p:grpSpPr>
        <p:sp>
          <p:nvSpPr>
            <p:cNvPr id="2234" name="Google Shape;2234;p38"/>
            <p:cNvSpPr/>
            <p:nvPr/>
          </p:nvSpPr>
          <p:spPr>
            <a:xfrm>
              <a:off x="4843350" y="3855275"/>
              <a:ext cx="684225" cy="35600"/>
            </a:xfrm>
            <a:custGeom>
              <a:avLst/>
              <a:gdLst/>
              <a:ahLst/>
              <a:cxnLst/>
              <a:rect l="l" t="t" r="r" b="b"/>
              <a:pathLst>
                <a:path w="27369" h="1424" extrusionOk="0">
                  <a:moveTo>
                    <a:pt x="691" y="1"/>
                  </a:moveTo>
                  <a:cubicBezTo>
                    <a:pt x="314" y="1"/>
                    <a:pt x="1" y="315"/>
                    <a:pt x="1" y="712"/>
                  </a:cubicBezTo>
                  <a:cubicBezTo>
                    <a:pt x="1" y="1110"/>
                    <a:pt x="314" y="1424"/>
                    <a:pt x="691" y="1424"/>
                  </a:cubicBezTo>
                  <a:lnTo>
                    <a:pt x="26678" y="1424"/>
                  </a:lnTo>
                  <a:cubicBezTo>
                    <a:pt x="27055" y="1424"/>
                    <a:pt x="27369" y="1110"/>
                    <a:pt x="27369" y="712"/>
                  </a:cubicBezTo>
                  <a:cubicBezTo>
                    <a:pt x="27369" y="315"/>
                    <a:pt x="27055" y="1"/>
                    <a:pt x="266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8"/>
            <p:cNvSpPr/>
            <p:nvPr/>
          </p:nvSpPr>
          <p:spPr>
            <a:xfrm>
              <a:off x="5163475" y="3771600"/>
              <a:ext cx="364100" cy="35575"/>
            </a:xfrm>
            <a:custGeom>
              <a:avLst/>
              <a:gdLst/>
              <a:ahLst/>
              <a:cxnLst/>
              <a:rect l="l" t="t" r="r" b="b"/>
              <a:pathLst>
                <a:path w="14564" h="1423" extrusionOk="0">
                  <a:moveTo>
                    <a:pt x="712" y="0"/>
                  </a:moveTo>
                  <a:cubicBezTo>
                    <a:pt x="315" y="0"/>
                    <a:pt x="1" y="314"/>
                    <a:pt x="1" y="711"/>
                  </a:cubicBezTo>
                  <a:cubicBezTo>
                    <a:pt x="1" y="1109"/>
                    <a:pt x="315" y="1423"/>
                    <a:pt x="712" y="1423"/>
                  </a:cubicBezTo>
                  <a:lnTo>
                    <a:pt x="13873" y="1423"/>
                  </a:lnTo>
                  <a:cubicBezTo>
                    <a:pt x="14250" y="1423"/>
                    <a:pt x="14564" y="1109"/>
                    <a:pt x="14564" y="711"/>
                  </a:cubicBezTo>
                  <a:cubicBezTo>
                    <a:pt x="14564" y="335"/>
                    <a:pt x="14250" y="0"/>
                    <a:pt x="138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8"/>
            <p:cNvSpPr/>
            <p:nvPr/>
          </p:nvSpPr>
          <p:spPr>
            <a:xfrm>
              <a:off x="4713100" y="3771600"/>
              <a:ext cx="285100" cy="35575"/>
            </a:xfrm>
            <a:custGeom>
              <a:avLst/>
              <a:gdLst/>
              <a:ahLst/>
              <a:cxnLst/>
              <a:rect l="l" t="t" r="r" b="b"/>
              <a:pathLst>
                <a:path w="11404" h="1423" extrusionOk="0">
                  <a:moveTo>
                    <a:pt x="691" y="0"/>
                  </a:moveTo>
                  <a:cubicBezTo>
                    <a:pt x="314" y="0"/>
                    <a:pt x="1" y="314"/>
                    <a:pt x="1" y="711"/>
                  </a:cubicBezTo>
                  <a:cubicBezTo>
                    <a:pt x="1" y="1109"/>
                    <a:pt x="314" y="1423"/>
                    <a:pt x="691" y="1423"/>
                  </a:cubicBezTo>
                  <a:lnTo>
                    <a:pt x="10693" y="1423"/>
                  </a:lnTo>
                  <a:cubicBezTo>
                    <a:pt x="11090" y="1402"/>
                    <a:pt x="11404" y="1109"/>
                    <a:pt x="11404" y="711"/>
                  </a:cubicBezTo>
                  <a:cubicBezTo>
                    <a:pt x="11404" y="314"/>
                    <a:pt x="11090" y="0"/>
                    <a:pt x="106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8"/>
            <p:cNvSpPr/>
            <p:nvPr/>
          </p:nvSpPr>
          <p:spPr>
            <a:xfrm>
              <a:off x="5009700" y="3547175"/>
              <a:ext cx="86325" cy="35600"/>
            </a:xfrm>
            <a:custGeom>
              <a:avLst/>
              <a:gdLst/>
              <a:ahLst/>
              <a:cxnLst/>
              <a:rect l="l" t="t" r="r" b="b"/>
              <a:pathLst>
                <a:path w="3453" h="1424" extrusionOk="0">
                  <a:moveTo>
                    <a:pt x="712" y="1"/>
                  </a:moveTo>
                  <a:cubicBezTo>
                    <a:pt x="314" y="1"/>
                    <a:pt x="0" y="315"/>
                    <a:pt x="0" y="712"/>
                  </a:cubicBezTo>
                  <a:cubicBezTo>
                    <a:pt x="0" y="1110"/>
                    <a:pt x="314" y="1424"/>
                    <a:pt x="712" y="1424"/>
                  </a:cubicBezTo>
                  <a:lnTo>
                    <a:pt x="2762" y="1424"/>
                  </a:lnTo>
                  <a:cubicBezTo>
                    <a:pt x="3139" y="1424"/>
                    <a:pt x="3453" y="1110"/>
                    <a:pt x="3453" y="712"/>
                  </a:cubicBezTo>
                  <a:cubicBezTo>
                    <a:pt x="3453" y="315"/>
                    <a:pt x="3139" y="1"/>
                    <a:pt x="27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8"/>
            <p:cNvSpPr/>
            <p:nvPr/>
          </p:nvSpPr>
          <p:spPr>
            <a:xfrm>
              <a:off x="5150400" y="3547175"/>
              <a:ext cx="86350" cy="35600"/>
            </a:xfrm>
            <a:custGeom>
              <a:avLst/>
              <a:gdLst/>
              <a:ahLst/>
              <a:cxnLst/>
              <a:rect l="l" t="t" r="r" b="b"/>
              <a:pathLst>
                <a:path w="3454" h="1424" extrusionOk="0">
                  <a:moveTo>
                    <a:pt x="712" y="1"/>
                  </a:moveTo>
                  <a:cubicBezTo>
                    <a:pt x="315" y="1"/>
                    <a:pt x="1" y="315"/>
                    <a:pt x="1" y="712"/>
                  </a:cubicBezTo>
                  <a:cubicBezTo>
                    <a:pt x="1" y="1110"/>
                    <a:pt x="315" y="1424"/>
                    <a:pt x="712" y="1424"/>
                  </a:cubicBezTo>
                  <a:lnTo>
                    <a:pt x="2742" y="1424"/>
                  </a:lnTo>
                  <a:cubicBezTo>
                    <a:pt x="3139" y="1424"/>
                    <a:pt x="3453" y="1110"/>
                    <a:pt x="3453" y="712"/>
                  </a:cubicBezTo>
                  <a:cubicBezTo>
                    <a:pt x="3432" y="315"/>
                    <a:pt x="3118" y="1"/>
                    <a:pt x="2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8"/>
            <p:cNvSpPr/>
            <p:nvPr/>
          </p:nvSpPr>
          <p:spPr>
            <a:xfrm>
              <a:off x="5290600" y="3547175"/>
              <a:ext cx="86325" cy="35600"/>
            </a:xfrm>
            <a:custGeom>
              <a:avLst/>
              <a:gdLst/>
              <a:ahLst/>
              <a:cxnLst/>
              <a:rect l="l" t="t" r="r" b="b"/>
              <a:pathLst>
                <a:path w="3453" h="1424" extrusionOk="0">
                  <a:moveTo>
                    <a:pt x="691" y="1"/>
                  </a:moveTo>
                  <a:cubicBezTo>
                    <a:pt x="314" y="1"/>
                    <a:pt x="0" y="315"/>
                    <a:pt x="0" y="712"/>
                  </a:cubicBezTo>
                  <a:cubicBezTo>
                    <a:pt x="0" y="1110"/>
                    <a:pt x="314" y="1424"/>
                    <a:pt x="691" y="1424"/>
                  </a:cubicBezTo>
                  <a:lnTo>
                    <a:pt x="2741" y="1424"/>
                  </a:lnTo>
                  <a:cubicBezTo>
                    <a:pt x="3139" y="1424"/>
                    <a:pt x="3453" y="1110"/>
                    <a:pt x="3453" y="712"/>
                  </a:cubicBezTo>
                  <a:cubicBezTo>
                    <a:pt x="3453" y="315"/>
                    <a:pt x="3139" y="1"/>
                    <a:pt x="27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8"/>
            <p:cNvSpPr/>
            <p:nvPr/>
          </p:nvSpPr>
          <p:spPr>
            <a:xfrm>
              <a:off x="5079800" y="3479175"/>
              <a:ext cx="86325" cy="35600"/>
            </a:xfrm>
            <a:custGeom>
              <a:avLst/>
              <a:gdLst/>
              <a:ahLst/>
              <a:cxnLst/>
              <a:rect l="l" t="t" r="r" b="b"/>
              <a:pathLst>
                <a:path w="3453" h="1424" extrusionOk="0">
                  <a:moveTo>
                    <a:pt x="711" y="1"/>
                  </a:moveTo>
                  <a:cubicBezTo>
                    <a:pt x="314" y="1"/>
                    <a:pt x="0" y="315"/>
                    <a:pt x="0" y="712"/>
                  </a:cubicBezTo>
                  <a:cubicBezTo>
                    <a:pt x="0" y="1110"/>
                    <a:pt x="314" y="1424"/>
                    <a:pt x="711" y="1424"/>
                  </a:cubicBezTo>
                  <a:lnTo>
                    <a:pt x="2741" y="1424"/>
                  </a:lnTo>
                  <a:cubicBezTo>
                    <a:pt x="3139" y="1424"/>
                    <a:pt x="3452" y="1110"/>
                    <a:pt x="3452" y="712"/>
                  </a:cubicBezTo>
                  <a:cubicBezTo>
                    <a:pt x="3452" y="315"/>
                    <a:pt x="3139" y="1"/>
                    <a:pt x="27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8"/>
            <p:cNvSpPr/>
            <p:nvPr/>
          </p:nvSpPr>
          <p:spPr>
            <a:xfrm>
              <a:off x="5220500" y="3479175"/>
              <a:ext cx="86325" cy="35600"/>
            </a:xfrm>
            <a:custGeom>
              <a:avLst/>
              <a:gdLst/>
              <a:ahLst/>
              <a:cxnLst/>
              <a:rect l="l" t="t" r="r" b="b"/>
              <a:pathLst>
                <a:path w="3453" h="1424" extrusionOk="0">
                  <a:moveTo>
                    <a:pt x="712" y="1"/>
                  </a:moveTo>
                  <a:cubicBezTo>
                    <a:pt x="314" y="1"/>
                    <a:pt x="1" y="315"/>
                    <a:pt x="1" y="712"/>
                  </a:cubicBezTo>
                  <a:cubicBezTo>
                    <a:pt x="1" y="1110"/>
                    <a:pt x="314" y="1424"/>
                    <a:pt x="712" y="1424"/>
                  </a:cubicBezTo>
                  <a:lnTo>
                    <a:pt x="2742" y="1424"/>
                  </a:lnTo>
                  <a:cubicBezTo>
                    <a:pt x="3139" y="1424"/>
                    <a:pt x="3453" y="1110"/>
                    <a:pt x="3453" y="712"/>
                  </a:cubicBezTo>
                  <a:cubicBezTo>
                    <a:pt x="3453" y="315"/>
                    <a:pt x="3139" y="1"/>
                    <a:pt x="2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8"/>
            <p:cNvSpPr/>
            <p:nvPr/>
          </p:nvSpPr>
          <p:spPr>
            <a:xfrm>
              <a:off x="4867950" y="3930075"/>
              <a:ext cx="650725" cy="165850"/>
            </a:xfrm>
            <a:custGeom>
              <a:avLst/>
              <a:gdLst/>
              <a:ahLst/>
              <a:cxnLst/>
              <a:rect l="l" t="t" r="r" b="b"/>
              <a:pathLst>
                <a:path w="26029" h="6634" extrusionOk="0">
                  <a:moveTo>
                    <a:pt x="24585" y="1403"/>
                  </a:moveTo>
                  <a:lnTo>
                    <a:pt x="24585" y="2093"/>
                  </a:lnTo>
                  <a:lnTo>
                    <a:pt x="24606" y="2093"/>
                  </a:lnTo>
                  <a:cubicBezTo>
                    <a:pt x="24606" y="3830"/>
                    <a:pt x="23204" y="5253"/>
                    <a:pt x="21447" y="5253"/>
                  </a:cubicBezTo>
                  <a:lnTo>
                    <a:pt x="4540" y="5253"/>
                  </a:lnTo>
                  <a:cubicBezTo>
                    <a:pt x="2804" y="5253"/>
                    <a:pt x="1381" y="3830"/>
                    <a:pt x="1381" y="2093"/>
                  </a:cubicBezTo>
                  <a:lnTo>
                    <a:pt x="1381" y="1403"/>
                  </a:lnTo>
                  <a:close/>
                  <a:moveTo>
                    <a:pt x="711" y="1"/>
                  </a:moveTo>
                  <a:cubicBezTo>
                    <a:pt x="314" y="1"/>
                    <a:pt x="0" y="315"/>
                    <a:pt x="0" y="691"/>
                  </a:cubicBezTo>
                  <a:lnTo>
                    <a:pt x="0" y="2093"/>
                  </a:lnTo>
                  <a:cubicBezTo>
                    <a:pt x="0" y="4604"/>
                    <a:pt x="2030" y="6634"/>
                    <a:pt x="4540" y="6634"/>
                  </a:cubicBezTo>
                  <a:lnTo>
                    <a:pt x="21447" y="6634"/>
                  </a:lnTo>
                  <a:cubicBezTo>
                    <a:pt x="23958" y="6634"/>
                    <a:pt x="26008" y="4604"/>
                    <a:pt x="26008" y="2093"/>
                  </a:cubicBezTo>
                  <a:lnTo>
                    <a:pt x="26008" y="691"/>
                  </a:lnTo>
                  <a:cubicBezTo>
                    <a:pt x="26029" y="294"/>
                    <a:pt x="25715" y="1"/>
                    <a:pt x="25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8"/>
            <p:cNvSpPr/>
            <p:nvPr/>
          </p:nvSpPr>
          <p:spPr>
            <a:xfrm>
              <a:off x="4581275" y="3687900"/>
              <a:ext cx="945775" cy="162700"/>
            </a:xfrm>
            <a:custGeom>
              <a:avLst/>
              <a:gdLst/>
              <a:ahLst/>
              <a:cxnLst/>
              <a:rect l="l" t="t" r="r" b="b"/>
              <a:pathLst>
                <a:path w="37831" h="6508" extrusionOk="0">
                  <a:moveTo>
                    <a:pt x="712" y="0"/>
                  </a:moveTo>
                  <a:cubicBezTo>
                    <a:pt x="315" y="0"/>
                    <a:pt x="1" y="314"/>
                    <a:pt x="1" y="712"/>
                  </a:cubicBezTo>
                  <a:cubicBezTo>
                    <a:pt x="1" y="1088"/>
                    <a:pt x="315" y="1423"/>
                    <a:pt x="712" y="1423"/>
                  </a:cubicBezTo>
                  <a:lnTo>
                    <a:pt x="17137" y="1423"/>
                  </a:lnTo>
                  <a:lnTo>
                    <a:pt x="17137" y="3704"/>
                  </a:lnTo>
                  <a:lnTo>
                    <a:pt x="17200" y="3704"/>
                  </a:lnTo>
                  <a:cubicBezTo>
                    <a:pt x="17200" y="5252"/>
                    <a:pt x="18456" y="6507"/>
                    <a:pt x="20004" y="6507"/>
                  </a:cubicBezTo>
                  <a:cubicBezTo>
                    <a:pt x="21531" y="6507"/>
                    <a:pt x="22787" y="5252"/>
                    <a:pt x="22787" y="3704"/>
                  </a:cubicBezTo>
                  <a:lnTo>
                    <a:pt x="22787" y="1423"/>
                  </a:lnTo>
                  <a:lnTo>
                    <a:pt x="37119" y="1423"/>
                  </a:lnTo>
                  <a:cubicBezTo>
                    <a:pt x="37517" y="1423"/>
                    <a:pt x="37831" y="1088"/>
                    <a:pt x="37831" y="712"/>
                  </a:cubicBezTo>
                  <a:cubicBezTo>
                    <a:pt x="37831" y="314"/>
                    <a:pt x="37517" y="0"/>
                    <a:pt x="37119" y="0"/>
                  </a:cubicBezTo>
                  <a:lnTo>
                    <a:pt x="22096" y="0"/>
                  </a:lnTo>
                  <a:cubicBezTo>
                    <a:pt x="21699" y="0"/>
                    <a:pt x="21385" y="314"/>
                    <a:pt x="21385" y="712"/>
                  </a:cubicBezTo>
                  <a:lnTo>
                    <a:pt x="21385" y="3683"/>
                  </a:lnTo>
                  <a:cubicBezTo>
                    <a:pt x="21385" y="4478"/>
                    <a:pt x="20757" y="5106"/>
                    <a:pt x="19962" y="5106"/>
                  </a:cubicBezTo>
                  <a:cubicBezTo>
                    <a:pt x="19188" y="5106"/>
                    <a:pt x="18560" y="4478"/>
                    <a:pt x="18560" y="3683"/>
                  </a:cubicBezTo>
                  <a:lnTo>
                    <a:pt x="18560" y="712"/>
                  </a:lnTo>
                  <a:cubicBezTo>
                    <a:pt x="18560" y="314"/>
                    <a:pt x="18246" y="0"/>
                    <a:pt x="178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8"/>
            <p:cNvSpPr/>
            <p:nvPr/>
          </p:nvSpPr>
          <p:spPr>
            <a:xfrm>
              <a:off x="4867425" y="3407000"/>
              <a:ext cx="651250" cy="241175"/>
            </a:xfrm>
            <a:custGeom>
              <a:avLst/>
              <a:gdLst/>
              <a:ahLst/>
              <a:cxnLst/>
              <a:rect l="l" t="t" r="r" b="b"/>
              <a:pathLst>
                <a:path w="26050" h="9647" extrusionOk="0">
                  <a:moveTo>
                    <a:pt x="19271" y="1402"/>
                  </a:moveTo>
                  <a:cubicBezTo>
                    <a:pt x="22221" y="1402"/>
                    <a:pt x="24669" y="3808"/>
                    <a:pt x="24669" y="6800"/>
                  </a:cubicBezTo>
                  <a:lnTo>
                    <a:pt x="24669" y="8223"/>
                  </a:lnTo>
                  <a:lnTo>
                    <a:pt x="1465" y="8223"/>
                  </a:lnTo>
                  <a:lnTo>
                    <a:pt x="1465" y="6800"/>
                  </a:lnTo>
                  <a:lnTo>
                    <a:pt x="1423" y="6800"/>
                  </a:lnTo>
                  <a:cubicBezTo>
                    <a:pt x="1423" y="3808"/>
                    <a:pt x="3850" y="1402"/>
                    <a:pt x="6821" y="1402"/>
                  </a:cubicBezTo>
                  <a:close/>
                  <a:moveTo>
                    <a:pt x="6800" y="0"/>
                  </a:moveTo>
                  <a:cubicBezTo>
                    <a:pt x="3055" y="0"/>
                    <a:pt x="0" y="3034"/>
                    <a:pt x="0" y="6800"/>
                  </a:cubicBezTo>
                  <a:lnTo>
                    <a:pt x="0" y="8935"/>
                  </a:lnTo>
                  <a:cubicBezTo>
                    <a:pt x="21" y="9332"/>
                    <a:pt x="335" y="9646"/>
                    <a:pt x="732" y="9646"/>
                  </a:cubicBezTo>
                  <a:lnTo>
                    <a:pt x="25339" y="9646"/>
                  </a:lnTo>
                  <a:cubicBezTo>
                    <a:pt x="25736" y="9646"/>
                    <a:pt x="26050" y="9332"/>
                    <a:pt x="26050" y="8935"/>
                  </a:cubicBezTo>
                  <a:lnTo>
                    <a:pt x="26050" y="6800"/>
                  </a:lnTo>
                  <a:cubicBezTo>
                    <a:pt x="26050" y="3055"/>
                    <a:pt x="23016" y="0"/>
                    <a:pt x="19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5" name="Google Shape;2245;p38"/>
          <p:cNvSpPr txBox="1"/>
          <p:nvPr/>
        </p:nvSpPr>
        <p:spPr>
          <a:xfrm>
            <a:off x="6340000" y="3457825"/>
            <a:ext cx="1331700" cy="267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dk1"/>
                </a:solidFill>
                <a:latin typeface="Assistant"/>
                <a:ea typeface="Assistant"/>
                <a:cs typeface="Assistant"/>
                <a:sym typeface="Assistant"/>
              </a:rPr>
              <a:t>FOOD SWIFT</a:t>
            </a:r>
            <a:endParaRPr b="1" dirty="0">
              <a:solidFill>
                <a:schemeClr val="dk1"/>
              </a:solidFill>
              <a:latin typeface="Assistant"/>
              <a:ea typeface="Assistant"/>
              <a:cs typeface="Assistant"/>
              <a:sym typeface="Assistan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49"/>
        <p:cNvGrpSpPr/>
        <p:nvPr/>
      </p:nvGrpSpPr>
      <p:grpSpPr>
        <a:xfrm>
          <a:off x="0" y="0"/>
          <a:ext cx="0" cy="0"/>
          <a:chOff x="0" y="0"/>
          <a:chExt cx="0" cy="0"/>
        </a:xfrm>
      </p:grpSpPr>
      <p:sp>
        <p:nvSpPr>
          <p:cNvPr id="2250" name="Google Shape;2250;p39"/>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What we are</a:t>
            </a:r>
            <a:r>
              <a:rPr lang="en"/>
              <a:t> </a:t>
            </a:r>
            <a:r>
              <a:rPr lang="en">
                <a:solidFill>
                  <a:schemeClr val="lt2"/>
                </a:solidFill>
              </a:rPr>
              <a:t>working on?</a:t>
            </a:r>
            <a:endParaRPr>
              <a:solidFill>
                <a:schemeClr val="lt2"/>
              </a:solidFill>
            </a:endParaRPr>
          </a:p>
        </p:txBody>
      </p:sp>
      <p:sp>
        <p:nvSpPr>
          <p:cNvPr id="2251" name="Google Shape;2251;p39"/>
          <p:cNvSpPr txBox="1">
            <a:spLocks noGrp="1"/>
          </p:cNvSpPr>
          <p:nvPr>
            <p:ph type="title" idx="2"/>
          </p:nvPr>
        </p:nvSpPr>
        <p:spPr>
          <a:xfrm>
            <a:off x="3599548" y="3358713"/>
            <a:ext cx="1944900" cy="5277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Online food</a:t>
            </a:r>
            <a:endParaRPr/>
          </a:p>
        </p:txBody>
      </p:sp>
      <p:sp>
        <p:nvSpPr>
          <p:cNvPr id="2252" name="Google Shape;2252;p39"/>
          <p:cNvSpPr txBox="1">
            <a:spLocks noGrp="1"/>
          </p:cNvSpPr>
          <p:nvPr>
            <p:ph type="subTitle" idx="1"/>
          </p:nvPr>
        </p:nvSpPr>
        <p:spPr>
          <a:xfrm>
            <a:off x="3599552" y="3886430"/>
            <a:ext cx="1944900" cy="4482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GUI Interface for users to order food</a:t>
            </a:r>
            <a:endParaRPr dirty="0"/>
          </a:p>
        </p:txBody>
      </p:sp>
      <p:sp>
        <p:nvSpPr>
          <p:cNvPr id="2253" name="Google Shape;2253;p39"/>
          <p:cNvSpPr txBox="1">
            <a:spLocks noGrp="1"/>
          </p:cNvSpPr>
          <p:nvPr>
            <p:ph type="title" idx="3"/>
          </p:nvPr>
        </p:nvSpPr>
        <p:spPr>
          <a:xfrm>
            <a:off x="720000" y="2668525"/>
            <a:ext cx="1944900" cy="5277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Encryption</a:t>
            </a:r>
            <a:endParaRPr dirty="0"/>
          </a:p>
        </p:txBody>
      </p:sp>
      <p:sp>
        <p:nvSpPr>
          <p:cNvPr id="2254" name="Google Shape;2254;p39"/>
          <p:cNvSpPr txBox="1">
            <a:spLocks noGrp="1"/>
          </p:cNvSpPr>
          <p:nvPr>
            <p:ph type="subTitle" idx="4"/>
          </p:nvPr>
        </p:nvSpPr>
        <p:spPr>
          <a:xfrm>
            <a:off x="720025" y="3196225"/>
            <a:ext cx="1944900" cy="4482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Encrypting Customer details</a:t>
            </a:r>
            <a:endParaRPr dirty="0"/>
          </a:p>
        </p:txBody>
      </p:sp>
      <p:sp>
        <p:nvSpPr>
          <p:cNvPr id="2255" name="Google Shape;2255;p39"/>
          <p:cNvSpPr txBox="1">
            <a:spLocks noGrp="1"/>
          </p:cNvSpPr>
          <p:nvPr>
            <p:ph type="title" idx="5"/>
          </p:nvPr>
        </p:nvSpPr>
        <p:spPr>
          <a:xfrm>
            <a:off x="6486000" y="2668525"/>
            <a:ext cx="2223660" cy="5277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Authentication</a:t>
            </a:r>
            <a:endParaRPr dirty="0"/>
          </a:p>
        </p:txBody>
      </p:sp>
      <p:sp>
        <p:nvSpPr>
          <p:cNvPr id="2256" name="Google Shape;2256;p39"/>
          <p:cNvSpPr txBox="1">
            <a:spLocks noGrp="1"/>
          </p:cNvSpPr>
          <p:nvPr>
            <p:ph type="subTitle" idx="6"/>
          </p:nvPr>
        </p:nvSpPr>
        <p:spPr>
          <a:xfrm>
            <a:off x="6486007" y="3196224"/>
            <a:ext cx="1944900" cy="581999"/>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To keep user details saved for future references</a:t>
            </a:r>
            <a:endParaRPr dirty="0"/>
          </a:p>
        </p:txBody>
      </p:sp>
      <p:sp>
        <p:nvSpPr>
          <p:cNvPr id="2257" name="Google Shape;2257;p39"/>
          <p:cNvSpPr/>
          <p:nvPr/>
        </p:nvSpPr>
        <p:spPr>
          <a:xfrm>
            <a:off x="1126650" y="1442480"/>
            <a:ext cx="1131600" cy="11316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9"/>
          <p:cNvSpPr/>
          <p:nvPr/>
        </p:nvSpPr>
        <p:spPr>
          <a:xfrm>
            <a:off x="4006200" y="2132680"/>
            <a:ext cx="1131600" cy="11316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9"/>
          <p:cNvSpPr/>
          <p:nvPr/>
        </p:nvSpPr>
        <p:spPr>
          <a:xfrm>
            <a:off x="6892650" y="1442480"/>
            <a:ext cx="1131600" cy="11316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3" name="Google Shape;2293;p39"/>
          <p:cNvGrpSpPr/>
          <p:nvPr/>
        </p:nvGrpSpPr>
        <p:grpSpPr>
          <a:xfrm>
            <a:off x="4303561" y="2435754"/>
            <a:ext cx="543802" cy="525448"/>
            <a:chOff x="721647" y="1573718"/>
            <a:chExt cx="395176" cy="381811"/>
          </a:xfrm>
        </p:grpSpPr>
        <p:sp>
          <p:nvSpPr>
            <p:cNvPr id="2294" name="Google Shape;2294;p39"/>
            <p:cNvSpPr/>
            <p:nvPr/>
          </p:nvSpPr>
          <p:spPr>
            <a:xfrm>
              <a:off x="729154" y="1638476"/>
              <a:ext cx="320842" cy="312879"/>
            </a:xfrm>
            <a:custGeom>
              <a:avLst/>
              <a:gdLst/>
              <a:ahLst/>
              <a:cxnLst/>
              <a:rect l="l" t="t" r="r" b="b"/>
              <a:pathLst>
                <a:path w="9146" h="8919" extrusionOk="0">
                  <a:moveTo>
                    <a:pt x="2275" y="0"/>
                  </a:moveTo>
                  <a:cubicBezTo>
                    <a:pt x="2192" y="0"/>
                    <a:pt x="2108" y="36"/>
                    <a:pt x="2049" y="107"/>
                  </a:cubicBezTo>
                  <a:lnTo>
                    <a:pt x="763" y="1370"/>
                  </a:lnTo>
                  <a:cubicBezTo>
                    <a:pt x="1" y="2155"/>
                    <a:pt x="1" y="3394"/>
                    <a:pt x="763" y="4180"/>
                  </a:cubicBezTo>
                  <a:lnTo>
                    <a:pt x="4930" y="8347"/>
                  </a:lnTo>
                  <a:cubicBezTo>
                    <a:pt x="5323" y="8728"/>
                    <a:pt x="5835" y="8919"/>
                    <a:pt x="6344" y="8919"/>
                  </a:cubicBezTo>
                  <a:cubicBezTo>
                    <a:pt x="6853" y="8919"/>
                    <a:pt x="7359" y="8728"/>
                    <a:pt x="7740" y="8347"/>
                  </a:cubicBezTo>
                  <a:lnTo>
                    <a:pt x="9026" y="7061"/>
                  </a:lnTo>
                  <a:cubicBezTo>
                    <a:pt x="9146" y="6918"/>
                    <a:pt x="9146" y="6728"/>
                    <a:pt x="9050" y="6609"/>
                  </a:cubicBezTo>
                  <a:lnTo>
                    <a:pt x="7383" y="4942"/>
                  </a:lnTo>
                  <a:cubicBezTo>
                    <a:pt x="7324" y="4882"/>
                    <a:pt x="7240" y="4852"/>
                    <a:pt x="7157" y="4852"/>
                  </a:cubicBezTo>
                  <a:cubicBezTo>
                    <a:pt x="7074" y="4852"/>
                    <a:pt x="6990" y="4882"/>
                    <a:pt x="6931" y="4942"/>
                  </a:cubicBezTo>
                  <a:lnTo>
                    <a:pt x="5954" y="5942"/>
                  </a:lnTo>
                  <a:cubicBezTo>
                    <a:pt x="5907" y="5990"/>
                    <a:pt x="5835" y="5990"/>
                    <a:pt x="5788" y="5990"/>
                  </a:cubicBezTo>
                  <a:cubicBezTo>
                    <a:pt x="5716" y="5990"/>
                    <a:pt x="5692" y="5966"/>
                    <a:pt x="5645" y="5942"/>
                  </a:cubicBezTo>
                  <a:lnTo>
                    <a:pt x="3192" y="3465"/>
                  </a:lnTo>
                  <a:cubicBezTo>
                    <a:pt x="3097" y="3394"/>
                    <a:pt x="3097" y="3275"/>
                    <a:pt x="3192" y="3203"/>
                  </a:cubicBezTo>
                  <a:lnTo>
                    <a:pt x="4168" y="2203"/>
                  </a:lnTo>
                  <a:cubicBezTo>
                    <a:pt x="4287" y="2084"/>
                    <a:pt x="4287" y="1894"/>
                    <a:pt x="4168" y="1751"/>
                  </a:cubicBezTo>
                  <a:lnTo>
                    <a:pt x="2501" y="107"/>
                  </a:lnTo>
                  <a:cubicBezTo>
                    <a:pt x="2442" y="36"/>
                    <a:pt x="2358" y="0"/>
                    <a:pt x="22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9"/>
            <p:cNvSpPr/>
            <p:nvPr/>
          </p:nvSpPr>
          <p:spPr>
            <a:xfrm>
              <a:off x="933004" y="1807842"/>
              <a:ext cx="116992" cy="142495"/>
            </a:xfrm>
            <a:custGeom>
              <a:avLst/>
              <a:gdLst/>
              <a:ahLst/>
              <a:cxnLst/>
              <a:rect l="l" t="t" r="r" b="b"/>
              <a:pathLst>
                <a:path w="3335" h="4062" extrusionOk="0">
                  <a:moveTo>
                    <a:pt x="1322" y="1"/>
                  </a:moveTo>
                  <a:cubicBezTo>
                    <a:pt x="1239" y="1"/>
                    <a:pt x="1156" y="30"/>
                    <a:pt x="1096" y="90"/>
                  </a:cubicBezTo>
                  <a:lnTo>
                    <a:pt x="691" y="519"/>
                  </a:lnTo>
                  <a:cubicBezTo>
                    <a:pt x="711" y="505"/>
                    <a:pt x="735" y="499"/>
                    <a:pt x="761" y="499"/>
                  </a:cubicBezTo>
                  <a:cubicBezTo>
                    <a:pt x="827" y="499"/>
                    <a:pt x="908" y="539"/>
                    <a:pt x="977" y="590"/>
                  </a:cubicBezTo>
                  <a:lnTo>
                    <a:pt x="2144" y="1757"/>
                  </a:lnTo>
                  <a:cubicBezTo>
                    <a:pt x="2263" y="1876"/>
                    <a:pt x="2263" y="2090"/>
                    <a:pt x="2144" y="2209"/>
                  </a:cubicBezTo>
                  <a:lnTo>
                    <a:pt x="858" y="3495"/>
                  </a:lnTo>
                  <a:cubicBezTo>
                    <a:pt x="620" y="3734"/>
                    <a:pt x="310" y="3900"/>
                    <a:pt x="1" y="3995"/>
                  </a:cubicBezTo>
                  <a:cubicBezTo>
                    <a:pt x="169" y="4039"/>
                    <a:pt x="343" y="4061"/>
                    <a:pt x="519" y="4061"/>
                  </a:cubicBezTo>
                  <a:cubicBezTo>
                    <a:pt x="1016" y="4061"/>
                    <a:pt x="1525" y="3882"/>
                    <a:pt x="1929" y="3495"/>
                  </a:cubicBezTo>
                  <a:lnTo>
                    <a:pt x="3215" y="2209"/>
                  </a:lnTo>
                  <a:cubicBezTo>
                    <a:pt x="3335" y="2090"/>
                    <a:pt x="3335" y="1900"/>
                    <a:pt x="3215" y="1757"/>
                  </a:cubicBezTo>
                  <a:lnTo>
                    <a:pt x="1548" y="90"/>
                  </a:lnTo>
                  <a:cubicBezTo>
                    <a:pt x="1489" y="30"/>
                    <a:pt x="1406" y="1"/>
                    <a:pt x="13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9"/>
            <p:cNvSpPr/>
            <p:nvPr/>
          </p:nvSpPr>
          <p:spPr>
            <a:xfrm>
              <a:off x="788474" y="1638265"/>
              <a:ext cx="143723" cy="214830"/>
            </a:xfrm>
            <a:custGeom>
              <a:avLst/>
              <a:gdLst/>
              <a:ahLst/>
              <a:cxnLst/>
              <a:rect l="l" t="t" r="r" b="b"/>
              <a:pathLst>
                <a:path w="4097" h="6124" extrusionOk="0">
                  <a:moveTo>
                    <a:pt x="608" y="0"/>
                  </a:moveTo>
                  <a:cubicBezTo>
                    <a:pt x="525" y="0"/>
                    <a:pt x="441" y="30"/>
                    <a:pt x="382" y="90"/>
                  </a:cubicBezTo>
                  <a:lnTo>
                    <a:pt x="1" y="494"/>
                  </a:lnTo>
                  <a:cubicBezTo>
                    <a:pt x="96" y="494"/>
                    <a:pt x="215" y="518"/>
                    <a:pt x="263" y="566"/>
                  </a:cubicBezTo>
                  <a:lnTo>
                    <a:pt x="1429" y="1733"/>
                  </a:lnTo>
                  <a:cubicBezTo>
                    <a:pt x="1549" y="1852"/>
                    <a:pt x="1549" y="2066"/>
                    <a:pt x="1429" y="2185"/>
                  </a:cubicBezTo>
                  <a:lnTo>
                    <a:pt x="453" y="3162"/>
                  </a:lnTo>
                  <a:cubicBezTo>
                    <a:pt x="358" y="3233"/>
                    <a:pt x="358" y="3352"/>
                    <a:pt x="453" y="3447"/>
                  </a:cubicBezTo>
                  <a:lnTo>
                    <a:pt x="3049" y="6019"/>
                  </a:lnTo>
                  <a:cubicBezTo>
                    <a:pt x="3122" y="6092"/>
                    <a:pt x="3222" y="6123"/>
                    <a:pt x="3319" y="6123"/>
                  </a:cubicBezTo>
                  <a:cubicBezTo>
                    <a:pt x="3349" y="6123"/>
                    <a:pt x="3378" y="6120"/>
                    <a:pt x="3406" y="6115"/>
                  </a:cubicBezTo>
                  <a:lnTo>
                    <a:pt x="4097" y="5972"/>
                  </a:lnTo>
                  <a:cubicBezTo>
                    <a:pt x="4025" y="5972"/>
                    <a:pt x="4001" y="5972"/>
                    <a:pt x="4001" y="5924"/>
                  </a:cubicBezTo>
                  <a:lnTo>
                    <a:pt x="1525" y="3471"/>
                  </a:lnTo>
                  <a:cubicBezTo>
                    <a:pt x="1429" y="3400"/>
                    <a:pt x="1429" y="3281"/>
                    <a:pt x="1525" y="3185"/>
                  </a:cubicBezTo>
                  <a:lnTo>
                    <a:pt x="2501" y="2209"/>
                  </a:lnTo>
                  <a:cubicBezTo>
                    <a:pt x="2620" y="2090"/>
                    <a:pt x="2620" y="1876"/>
                    <a:pt x="2501" y="1757"/>
                  </a:cubicBezTo>
                  <a:lnTo>
                    <a:pt x="834" y="90"/>
                  </a:lnTo>
                  <a:cubicBezTo>
                    <a:pt x="775" y="30"/>
                    <a:pt x="691" y="0"/>
                    <a:pt x="6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9"/>
            <p:cNvSpPr/>
            <p:nvPr/>
          </p:nvSpPr>
          <p:spPr>
            <a:xfrm>
              <a:off x="917148" y="1578945"/>
              <a:ext cx="199675" cy="182030"/>
            </a:xfrm>
            <a:custGeom>
              <a:avLst/>
              <a:gdLst/>
              <a:ahLst/>
              <a:cxnLst/>
              <a:rect l="l" t="t" r="r" b="b"/>
              <a:pathLst>
                <a:path w="5692" h="5189" extrusionOk="0">
                  <a:moveTo>
                    <a:pt x="2837" y="0"/>
                  </a:moveTo>
                  <a:cubicBezTo>
                    <a:pt x="2175" y="0"/>
                    <a:pt x="1518" y="251"/>
                    <a:pt x="1024" y="757"/>
                  </a:cubicBezTo>
                  <a:cubicBezTo>
                    <a:pt x="119" y="1638"/>
                    <a:pt x="0" y="3043"/>
                    <a:pt x="714" y="4043"/>
                  </a:cubicBezTo>
                  <a:lnTo>
                    <a:pt x="286" y="4924"/>
                  </a:lnTo>
                  <a:cubicBezTo>
                    <a:pt x="245" y="5048"/>
                    <a:pt x="346" y="5172"/>
                    <a:pt x="482" y="5172"/>
                  </a:cubicBezTo>
                  <a:cubicBezTo>
                    <a:pt x="504" y="5172"/>
                    <a:pt x="525" y="5169"/>
                    <a:pt x="548" y="5162"/>
                  </a:cubicBezTo>
                  <a:lnTo>
                    <a:pt x="1405" y="4734"/>
                  </a:lnTo>
                  <a:cubicBezTo>
                    <a:pt x="1834" y="5037"/>
                    <a:pt x="2346" y="5189"/>
                    <a:pt x="2860" y="5189"/>
                  </a:cubicBezTo>
                  <a:cubicBezTo>
                    <a:pt x="3515" y="5189"/>
                    <a:pt x="4174" y="4942"/>
                    <a:pt x="4668" y="4448"/>
                  </a:cubicBezTo>
                  <a:cubicBezTo>
                    <a:pt x="5692" y="3424"/>
                    <a:pt x="5692" y="1804"/>
                    <a:pt x="4715" y="780"/>
                  </a:cubicBezTo>
                  <a:cubicBezTo>
                    <a:pt x="4197" y="262"/>
                    <a:pt x="3515" y="0"/>
                    <a:pt x="28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9"/>
            <p:cNvSpPr/>
            <p:nvPr/>
          </p:nvSpPr>
          <p:spPr>
            <a:xfrm>
              <a:off x="1001515" y="1579366"/>
              <a:ext cx="115308" cy="181574"/>
            </a:xfrm>
            <a:custGeom>
              <a:avLst/>
              <a:gdLst/>
              <a:ahLst/>
              <a:cxnLst/>
              <a:rect l="l" t="t" r="r" b="b"/>
              <a:pathLst>
                <a:path w="3287" h="5176" extrusionOk="0">
                  <a:moveTo>
                    <a:pt x="406" y="1"/>
                  </a:moveTo>
                  <a:cubicBezTo>
                    <a:pt x="270" y="1"/>
                    <a:pt x="135" y="10"/>
                    <a:pt x="0" y="30"/>
                  </a:cubicBezTo>
                  <a:cubicBezTo>
                    <a:pt x="524" y="125"/>
                    <a:pt x="1024" y="364"/>
                    <a:pt x="1405" y="768"/>
                  </a:cubicBezTo>
                  <a:cubicBezTo>
                    <a:pt x="2382" y="1792"/>
                    <a:pt x="2382" y="3412"/>
                    <a:pt x="1382" y="4436"/>
                  </a:cubicBezTo>
                  <a:cubicBezTo>
                    <a:pt x="1072" y="4722"/>
                    <a:pt x="691" y="4960"/>
                    <a:pt x="286" y="5174"/>
                  </a:cubicBezTo>
                  <a:cubicBezTo>
                    <a:pt x="318" y="5175"/>
                    <a:pt x="351" y="5176"/>
                    <a:pt x="383" y="5176"/>
                  </a:cubicBezTo>
                  <a:cubicBezTo>
                    <a:pt x="1067" y="5176"/>
                    <a:pt x="1763" y="4936"/>
                    <a:pt x="2263" y="4436"/>
                  </a:cubicBezTo>
                  <a:cubicBezTo>
                    <a:pt x="3287" y="3412"/>
                    <a:pt x="3287" y="1792"/>
                    <a:pt x="2310" y="768"/>
                  </a:cubicBezTo>
                  <a:cubicBezTo>
                    <a:pt x="1774" y="252"/>
                    <a:pt x="1088" y="1"/>
                    <a:pt x="4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9"/>
            <p:cNvSpPr/>
            <p:nvPr/>
          </p:nvSpPr>
          <p:spPr>
            <a:xfrm>
              <a:off x="1024913" y="1610482"/>
              <a:ext cx="50129" cy="81912"/>
            </a:xfrm>
            <a:custGeom>
              <a:avLst/>
              <a:gdLst/>
              <a:ahLst/>
              <a:cxnLst/>
              <a:rect l="l" t="t" r="r" b="b"/>
              <a:pathLst>
                <a:path w="1429" h="2335" extrusionOk="0">
                  <a:moveTo>
                    <a:pt x="441" y="0"/>
                  </a:moveTo>
                  <a:cubicBezTo>
                    <a:pt x="375" y="0"/>
                    <a:pt x="310" y="24"/>
                    <a:pt x="262" y="72"/>
                  </a:cubicBezTo>
                  <a:lnTo>
                    <a:pt x="0" y="334"/>
                  </a:lnTo>
                  <a:cubicBezTo>
                    <a:pt x="453" y="953"/>
                    <a:pt x="715" y="1620"/>
                    <a:pt x="834" y="2334"/>
                  </a:cubicBezTo>
                  <a:lnTo>
                    <a:pt x="1191" y="2334"/>
                  </a:lnTo>
                  <a:cubicBezTo>
                    <a:pt x="1334" y="2334"/>
                    <a:pt x="1429" y="2215"/>
                    <a:pt x="1429" y="2025"/>
                  </a:cubicBezTo>
                  <a:cubicBezTo>
                    <a:pt x="1358" y="1310"/>
                    <a:pt x="1096" y="620"/>
                    <a:pt x="619" y="72"/>
                  </a:cubicBezTo>
                  <a:cubicBezTo>
                    <a:pt x="572" y="24"/>
                    <a:pt x="506" y="0"/>
                    <a:pt x="441" y="0"/>
                  </a:cubicBezTo>
                  <a:close/>
                </a:path>
              </a:pathLst>
            </a:custGeom>
            <a:solidFill>
              <a:srgbClr val="D88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9"/>
            <p:cNvSpPr/>
            <p:nvPr/>
          </p:nvSpPr>
          <p:spPr>
            <a:xfrm>
              <a:off x="1029895" y="1610692"/>
              <a:ext cx="45148" cy="81701"/>
            </a:xfrm>
            <a:custGeom>
              <a:avLst/>
              <a:gdLst/>
              <a:ahLst/>
              <a:cxnLst/>
              <a:rect l="l" t="t" r="r" b="b"/>
              <a:pathLst>
                <a:path w="1287" h="2329" extrusionOk="0">
                  <a:moveTo>
                    <a:pt x="299" y="0"/>
                  </a:moveTo>
                  <a:cubicBezTo>
                    <a:pt x="233" y="0"/>
                    <a:pt x="168" y="30"/>
                    <a:pt x="120" y="90"/>
                  </a:cubicBezTo>
                  <a:lnTo>
                    <a:pt x="1" y="209"/>
                  </a:lnTo>
                  <a:cubicBezTo>
                    <a:pt x="72" y="209"/>
                    <a:pt x="120" y="233"/>
                    <a:pt x="192" y="304"/>
                  </a:cubicBezTo>
                  <a:cubicBezTo>
                    <a:pt x="668" y="852"/>
                    <a:pt x="811" y="1376"/>
                    <a:pt x="858" y="2043"/>
                  </a:cubicBezTo>
                  <a:cubicBezTo>
                    <a:pt x="858" y="2162"/>
                    <a:pt x="811" y="2257"/>
                    <a:pt x="715" y="2281"/>
                  </a:cubicBezTo>
                  <a:lnTo>
                    <a:pt x="715" y="2328"/>
                  </a:lnTo>
                  <a:lnTo>
                    <a:pt x="1073" y="2328"/>
                  </a:lnTo>
                  <a:cubicBezTo>
                    <a:pt x="1192" y="2328"/>
                    <a:pt x="1287" y="2209"/>
                    <a:pt x="1287" y="2043"/>
                  </a:cubicBezTo>
                  <a:cubicBezTo>
                    <a:pt x="1216" y="1328"/>
                    <a:pt x="954" y="661"/>
                    <a:pt x="477" y="90"/>
                  </a:cubicBezTo>
                  <a:cubicBezTo>
                    <a:pt x="430" y="30"/>
                    <a:pt x="364" y="0"/>
                    <a:pt x="299" y="0"/>
                  </a:cubicBezTo>
                  <a:close/>
                </a:path>
              </a:pathLst>
            </a:custGeom>
            <a:solidFill>
              <a:srgbClr val="C57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9"/>
            <p:cNvSpPr/>
            <p:nvPr/>
          </p:nvSpPr>
          <p:spPr>
            <a:xfrm>
              <a:off x="959735" y="1622164"/>
              <a:ext cx="94435" cy="70230"/>
            </a:xfrm>
            <a:custGeom>
              <a:avLst/>
              <a:gdLst/>
              <a:ahLst/>
              <a:cxnLst/>
              <a:rect l="l" t="t" r="r" b="b"/>
              <a:pathLst>
                <a:path w="2692" h="2002" extrusionOk="0">
                  <a:moveTo>
                    <a:pt x="1858" y="1"/>
                  </a:moveTo>
                  <a:lnTo>
                    <a:pt x="72" y="1787"/>
                  </a:lnTo>
                  <a:cubicBezTo>
                    <a:pt x="1" y="1882"/>
                    <a:pt x="48" y="2001"/>
                    <a:pt x="167" y="2001"/>
                  </a:cubicBezTo>
                  <a:lnTo>
                    <a:pt x="2692" y="2001"/>
                  </a:lnTo>
                  <a:cubicBezTo>
                    <a:pt x="2573" y="1287"/>
                    <a:pt x="2311" y="620"/>
                    <a:pt x="18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9"/>
            <p:cNvSpPr/>
            <p:nvPr/>
          </p:nvSpPr>
          <p:spPr>
            <a:xfrm>
              <a:off x="1015722" y="1622164"/>
              <a:ext cx="38448" cy="70230"/>
            </a:xfrm>
            <a:custGeom>
              <a:avLst/>
              <a:gdLst/>
              <a:ahLst/>
              <a:cxnLst/>
              <a:rect l="l" t="t" r="r" b="b"/>
              <a:pathLst>
                <a:path w="1096" h="2002" extrusionOk="0">
                  <a:moveTo>
                    <a:pt x="262" y="1"/>
                  </a:moveTo>
                  <a:lnTo>
                    <a:pt x="0" y="263"/>
                  </a:lnTo>
                  <a:cubicBezTo>
                    <a:pt x="310" y="811"/>
                    <a:pt x="524" y="1358"/>
                    <a:pt x="643" y="2001"/>
                  </a:cubicBezTo>
                  <a:lnTo>
                    <a:pt x="1096" y="2001"/>
                  </a:lnTo>
                  <a:cubicBezTo>
                    <a:pt x="977" y="1287"/>
                    <a:pt x="715" y="620"/>
                    <a:pt x="262" y="1"/>
                  </a:cubicBezTo>
                  <a:close/>
                </a:path>
              </a:pathLst>
            </a:custGeom>
            <a:solidFill>
              <a:srgbClr val="F6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9"/>
            <p:cNvSpPr/>
            <p:nvPr/>
          </p:nvSpPr>
          <p:spPr>
            <a:xfrm>
              <a:off x="1019897" y="1780059"/>
              <a:ext cx="56830" cy="56023"/>
            </a:xfrm>
            <a:custGeom>
              <a:avLst/>
              <a:gdLst/>
              <a:ahLst/>
              <a:cxnLst/>
              <a:rect l="l" t="t" r="r" b="b"/>
              <a:pathLst>
                <a:path w="1620" h="1597" extrusionOk="0">
                  <a:moveTo>
                    <a:pt x="143" y="1"/>
                  </a:moveTo>
                  <a:cubicBezTo>
                    <a:pt x="48" y="1"/>
                    <a:pt x="0" y="48"/>
                    <a:pt x="0" y="144"/>
                  </a:cubicBezTo>
                  <a:cubicBezTo>
                    <a:pt x="0" y="239"/>
                    <a:pt x="48" y="287"/>
                    <a:pt x="143" y="287"/>
                  </a:cubicBezTo>
                  <a:cubicBezTo>
                    <a:pt x="786" y="287"/>
                    <a:pt x="1310" y="834"/>
                    <a:pt x="1310" y="1453"/>
                  </a:cubicBezTo>
                  <a:cubicBezTo>
                    <a:pt x="1310" y="1549"/>
                    <a:pt x="1358" y="1596"/>
                    <a:pt x="1453" y="1596"/>
                  </a:cubicBezTo>
                  <a:cubicBezTo>
                    <a:pt x="1548" y="1596"/>
                    <a:pt x="1596" y="1549"/>
                    <a:pt x="1596" y="1453"/>
                  </a:cubicBezTo>
                  <a:cubicBezTo>
                    <a:pt x="1620" y="644"/>
                    <a:pt x="977" y="1"/>
                    <a:pt x="1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9"/>
            <p:cNvSpPr/>
            <p:nvPr/>
          </p:nvSpPr>
          <p:spPr>
            <a:xfrm>
              <a:off x="1019897" y="1799283"/>
              <a:ext cx="37606" cy="36799"/>
            </a:xfrm>
            <a:custGeom>
              <a:avLst/>
              <a:gdLst/>
              <a:ahLst/>
              <a:cxnLst/>
              <a:rect l="l" t="t" r="r" b="b"/>
              <a:pathLst>
                <a:path w="1072" h="1049" extrusionOk="0">
                  <a:moveTo>
                    <a:pt x="143" y="1"/>
                  </a:moveTo>
                  <a:cubicBezTo>
                    <a:pt x="48" y="1"/>
                    <a:pt x="0" y="72"/>
                    <a:pt x="0" y="167"/>
                  </a:cubicBezTo>
                  <a:cubicBezTo>
                    <a:pt x="0" y="239"/>
                    <a:pt x="48" y="310"/>
                    <a:pt x="143" y="310"/>
                  </a:cubicBezTo>
                  <a:cubicBezTo>
                    <a:pt x="477" y="310"/>
                    <a:pt x="738" y="572"/>
                    <a:pt x="738" y="905"/>
                  </a:cubicBezTo>
                  <a:cubicBezTo>
                    <a:pt x="738" y="1001"/>
                    <a:pt x="786" y="1048"/>
                    <a:pt x="881" y="1048"/>
                  </a:cubicBezTo>
                  <a:cubicBezTo>
                    <a:pt x="977" y="1048"/>
                    <a:pt x="1024" y="1001"/>
                    <a:pt x="1024" y="905"/>
                  </a:cubicBezTo>
                  <a:cubicBezTo>
                    <a:pt x="1072" y="429"/>
                    <a:pt x="643" y="1"/>
                    <a:pt x="1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9"/>
            <p:cNvSpPr/>
            <p:nvPr/>
          </p:nvSpPr>
          <p:spPr>
            <a:xfrm>
              <a:off x="721647" y="1631986"/>
              <a:ext cx="332523" cy="323543"/>
            </a:xfrm>
            <a:custGeom>
              <a:avLst/>
              <a:gdLst/>
              <a:ahLst/>
              <a:cxnLst/>
              <a:rect l="l" t="t" r="r" b="b"/>
              <a:pathLst>
                <a:path w="9479" h="9223" extrusionOk="0">
                  <a:moveTo>
                    <a:pt x="2510" y="358"/>
                  </a:moveTo>
                  <a:cubicBezTo>
                    <a:pt x="2555" y="358"/>
                    <a:pt x="2596" y="376"/>
                    <a:pt x="2620" y="412"/>
                  </a:cubicBezTo>
                  <a:lnTo>
                    <a:pt x="4287" y="2079"/>
                  </a:lnTo>
                  <a:cubicBezTo>
                    <a:pt x="4358" y="2126"/>
                    <a:pt x="4358" y="2245"/>
                    <a:pt x="4287" y="2317"/>
                  </a:cubicBezTo>
                  <a:lnTo>
                    <a:pt x="3787" y="2817"/>
                  </a:lnTo>
                  <a:lnTo>
                    <a:pt x="2834" y="1840"/>
                  </a:lnTo>
                  <a:lnTo>
                    <a:pt x="1882" y="888"/>
                  </a:lnTo>
                  <a:lnTo>
                    <a:pt x="2382" y="412"/>
                  </a:lnTo>
                  <a:cubicBezTo>
                    <a:pt x="2418" y="376"/>
                    <a:pt x="2465" y="358"/>
                    <a:pt x="2510" y="358"/>
                  </a:cubicBezTo>
                  <a:close/>
                  <a:moveTo>
                    <a:pt x="7359" y="5198"/>
                  </a:moveTo>
                  <a:cubicBezTo>
                    <a:pt x="7383" y="5198"/>
                    <a:pt x="7454" y="5222"/>
                    <a:pt x="7478" y="5246"/>
                  </a:cubicBezTo>
                  <a:lnTo>
                    <a:pt x="9145" y="6913"/>
                  </a:lnTo>
                  <a:cubicBezTo>
                    <a:pt x="9169" y="6960"/>
                    <a:pt x="9193" y="6984"/>
                    <a:pt x="9193" y="7032"/>
                  </a:cubicBezTo>
                  <a:cubicBezTo>
                    <a:pt x="9145" y="7032"/>
                    <a:pt x="9145" y="7103"/>
                    <a:pt x="9121" y="7127"/>
                  </a:cubicBezTo>
                  <a:lnTo>
                    <a:pt x="8621" y="7627"/>
                  </a:lnTo>
                  <a:lnTo>
                    <a:pt x="6740" y="5770"/>
                  </a:lnTo>
                  <a:lnTo>
                    <a:pt x="7240" y="5246"/>
                  </a:lnTo>
                  <a:cubicBezTo>
                    <a:pt x="7264" y="5222"/>
                    <a:pt x="7288" y="5198"/>
                    <a:pt x="7359" y="5198"/>
                  </a:cubicBezTo>
                  <a:close/>
                  <a:moveTo>
                    <a:pt x="2465" y="1"/>
                  </a:moveTo>
                  <a:cubicBezTo>
                    <a:pt x="2340" y="1"/>
                    <a:pt x="2215" y="42"/>
                    <a:pt x="2120" y="126"/>
                  </a:cubicBezTo>
                  <a:lnTo>
                    <a:pt x="834" y="1412"/>
                  </a:lnTo>
                  <a:cubicBezTo>
                    <a:pt x="0" y="2245"/>
                    <a:pt x="0" y="3579"/>
                    <a:pt x="834" y="4412"/>
                  </a:cubicBezTo>
                  <a:lnTo>
                    <a:pt x="1239" y="4817"/>
                  </a:lnTo>
                  <a:cubicBezTo>
                    <a:pt x="1263" y="4841"/>
                    <a:pt x="1298" y="4853"/>
                    <a:pt x="1340" y="4853"/>
                  </a:cubicBezTo>
                  <a:cubicBezTo>
                    <a:pt x="1382" y="4853"/>
                    <a:pt x="1429" y="4841"/>
                    <a:pt x="1477" y="4817"/>
                  </a:cubicBezTo>
                  <a:cubicBezTo>
                    <a:pt x="1525" y="4746"/>
                    <a:pt x="1525" y="4650"/>
                    <a:pt x="1477" y="4579"/>
                  </a:cubicBezTo>
                  <a:lnTo>
                    <a:pt x="1072" y="4174"/>
                  </a:lnTo>
                  <a:cubicBezTo>
                    <a:pt x="358" y="3460"/>
                    <a:pt x="358" y="2340"/>
                    <a:pt x="1072" y="1626"/>
                  </a:cubicBezTo>
                  <a:lnTo>
                    <a:pt x="1644" y="1054"/>
                  </a:lnTo>
                  <a:lnTo>
                    <a:pt x="2596" y="2007"/>
                  </a:lnTo>
                  <a:lnTo>
                    <a:pt x="3549" y="2960"/>
                  </a:lnTo>
                  <a:lnTo>
                    <a:pt x="3311" y="3198"/>
                  </a:lnTo>
                  <a:cubicBezTo>
                    <a:pt x="3263" y="3245"/>
                    <a:pt x="3192" y="3341"/>
                    <a:pt x="3192" y="3436"/>
                  </a:cubicBezTo>
                  <a:cubicBezTo>
                    <a:pt x="3192" y="3531"/>
                    <a:pt x="3215" y="3603"/>
                    <a:pt x="3311" y="3674"/>
                  </a:cubicBezTo>
                  <a:lnTo>
                    <a:pt x="5787" y="6151"/>
                  </a:lnTo>
                  <a:cubicBezTo>
                    <a:pt x="5835" y="6198"/>
                    <a:pt x="5930" y="6270"/>
                    <a:pt x="6026" y="6270"/>
                  </a:cubicBezTo>
                  <a:cubicBezTo>
                    <a:pt x="6121" y="6270"/>
                    <a:pt x="6192" y="6246"/>
                    <a:pt x="6264" y="6151"/>
                  </a:cubicBezTo>
                  <a:lnTo>
                    <a:pt x="6502" y="5913"/>
                  </a:lnTo>
                  <a:lnTo>
                    <a:pt x="8383" y="7794"/>
                  </a:lnTo>
                  <a:lnTo>
                    <a:pt x="7812" y="8342"/>
                  </a:lnTo>
                  <a:cubicBezTo>
                    <a:pt x="7478" y="8675"/>
                    <a:pt x="7002" y="8889"/>
                    <a:pt x="6526" y="8889"/>
                  </a:cubicBezTo>
                  <a:cubicBezTo>
                    <a:pt x="6049" y="8889"/>
                    <a:pt x="5573" y="8699"/>
                    <a:pt x="5240" y="8342"/>
                  </a:cubicBezTo>
                  <a:lnTo>
                    <a:pt x="2001" y="5103"/>
                  </a:lnTo>
                  <a:cubicBezTo>
                    <a:pt x="1977" y="5079"/>
                    <a:pt x="1941" y="5067"/>
                    <a:pt x="1900" y="5067"/>
                  </a:cubicBezTo>
                  <a:cubicBezTo>
                    <a:pt x="1858" y="5067"/>
                    <a:pt x="1810" y="5079"/>
                    <a:pt x="1763" y="5103"/>
                  </a:cubicBezTo>
                  <a:cubicBezTo>
                    <a:pt x="1715" y="5174"/>
                    <a:pt x="1715" y="5246"/>
                    <a:pt x="1763" y="5341"/>
                  </a:cubicBezTo>
                  <a:lnTo>
                    <a:pt x="5001" y="8580"/>
                  </a:lnTo>
                  <a:cubicBezTo>
                    <a:pt x="5430" y="9008"/>
                    <a:pt x="5930" y="9223"/>
                    <a:pt x="6526" y="9223"/>
                  </a:cubicBezTo>
                  <a:cubicBezTo>
                    <a:pt x="7121" y="9223"/>
                    <a:pt x="7621" y="9008"/>
                    <a:pt x="8050" y="8580"/>
                  </a:cubicBezTo>
                  <a:lnTo>
                    <a:pt x="9336" y="7318"/>
                  </a:lnTo>
                  <a:cubicBezTo>
                    <a:pt x="9407" y="7222"/>
                    <a:pt x="9479" y="7103"/>
                    <a:pt x="9479" y="6984"/>
                  </a:cubicBezTo>
                  <a:cubicBezTo>
                    <a:pt x="9479" y="6865"/>
                    <a:pt x="9407" y="6746"/>
                    <a:pt x="9336" y="6651"/>
                  </a:cubicBezTo>
                  <a:lnTo>
                    <a:pt x="7693" y="5008"/>
                  </a:lnTo>
                  <a:cubicBezTo>
                    <a:pt x="7597" y="4924"/>
                    <a:pt x="7472" y="4883"/>
                    <a:pt x="7347" y="4883"/>
                  </a:cubicBezTo>
                  <a:cubicBezTo>
                    <a:pt x="7222" y="4883"/>
                    <a:pt x="7097" y="4924"/>
                    <a:pt x="7002" y="5008"/>
                  </a:cubicBezTo>
                  <a:lnTo>
                    <a:pt x="6026" y="6008"/>
                  </a:lnTo>
                  <a:lnTo>
                    <a:pt x="5954" y="6008"/>
                  </a:lnTo>
                  <a:lnTo>
                    <a:pt x="3501" y="3531"/>
                  </a:lnTo>
                  <a:lnTo>
                    <a:pt x="3501" y="3460"/>
                  </a:lnTo>
                  <a:lnTo>
                    <a:pt x="4478" y="2483"/>
                  </a:lnTo>
                  <a:cubicBezTo>
                    <a:pt x="4644" y="2317"/>
                    <a:pt x="4644" y="1983"/>
                    <a:pt x="4478" y="1793"/>
                  </a:cubicBezTo>
                  <a:lnTo>
                    <a:pt x="2811" y="126"/>
                  </a:lnTo>
                  <a:cubicBezTo>
                    <a:pt x="2715" y="42"/>
                    <a:pt x="2590" y="1"/>
                    <a:pt x="2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9"/>
            <p:cNvSpPr/>
            <p:nvPr/>
          </p:nvSpPr>
          <p:spPr>
            <a:xfrm>
              <a:off x="909605" y="1573718"/>
              <a:ext cx="203885" cy="193010"/>
            </a:xfrm>
            <a:custGeom>
              <a:avLst/>
              <a:gdLst/>
              <a:ahLst/>
              <a:cxnLst/>
              <a:rect l="l" t="t" r="r" b="b"/>
              <a:pathLst>
                <a:path w="5812" h="5502" extrusionOk="0">
                  <a:moveTo>
                    <a:pt x="3097" y="358"/>
                  </a:moveTo>
                  <a:cubicBezTo>
                    <a:pt x="3763" y="358"/>
                    <a:pt x="4383" y="644"/>
                    <a:pt x="4835" y="1072"/>
                  </a:cubicBezTo>
                  <a:cubicBezTo>
                    <a:pt x="5288" y="1525"/>
                    <a:pt x="5526" y="2144"/>
                    <a:pt x="5526" y="2811"/>
                  </a:cubicBezTo>
                  <a:cubicBezTo>
                    <a:pt x="5478" y="3406"/>
                    <a:pt x="5240" y="4025"/>
                    <a:pt x="4764" y="4478"/>
                  </a:cubicBezTo>
                  <a:cubicBezTo>
                    <a:pt x="4291" y="4951"/>
                    <a:pt x="3665" y="5193"/>
                    <a:pt x="3038" y="5193"/>
                  </a:cubicBezTo>
                  <a:cubicBezTo>
                    <a:pt x="2559" y="5193"/>
                    <a:pt x="2080" y="5052"/>
                    <a:pt x="1668" y="4764"/>
                  </a:cubicBezTo>
                  <a:cubicBezTo>
                    <a:pt x="1644" y="4740"/>
                    <a:pt x="1620" y="4740"/>
                    <a:pt x="1572" y="4740"/>
                  </a:cubicBezTo>
                  <a:cubicBezTo>
                    <a:pt x="1549" y="4740"/>
                    <a:pt x="1525" y="4740"/>
                    <a:pt x="1525" y="4764"/>
                  </a:cubicBezTo>
                  <a:lnTo>
                    <a:pt x="668" y="5192"/>
                  </a:lnTo>
                  <a:lnTo>
                    <a:pt x="1072" y="4335"/>
                  </a:lnTo>
                  <a:cubicBezTo>
                    <a:pt x="1096" y="4263"/>
                    <a:pt x="1096" y="4216"/>
                    <a:pt x="1072" y="4168"/>
                  </a:cubicBezTo>
                  <a:cubicBezTo>
                    <a:pt x="429" y="3216"/>
                    <a:pt x="548" y="1906"/>
                    <a:pt x="1382" y="1072"/>
                  </a:cubicBezTo>
                  <a:cubicBezTo>
                    <a:pt x="1834" y="644"/>
                    <a:pt x="2454" y="358"/>
                    <a:pt x="3097" y="358"/>
                  </a:cubicBezTo>
                  <a:close/>
                  <a:moveTo>
                    <a:pt x="3049" y="1"/>
                  </a:moveTo>
                  <a:cubicBezTo>
                    <a:pt x="2311" y="1"/>
                    <a:pt x="1620" y="286"/>
                    <a:pt x="1072" y="810"/>
                  </a:cubicBezTo>
                  <a:cubicBezTo>
                    <a:pt x="167" y="1739"/>
                    <a:pt x="1" y="3168"/>
                    <a:pt x="691" y="4240"/>
                  </a:cubicBezTo>
                  <a:lnTo>
                    <a:pt x="310" y="5002"/>
                  </a:lnTo>
                  <a:cubicBezTo>
                    <a:pt x="239" y="5121"/>
                    <a:pt x="286" y="5264"/>
                    <a:pt x="358" y="5383"/>
                  </a:cubicBezTo>
                  <a:cubicBezTo>
                    <a:pt x="421" y="5446"/>
                    <a:pt x="506" y="5489"/>
                    <a:pt x="605" y="5489"/>
                  </a:cubicBezTo>
                  <a:cubicBezTo>
                    <a:pt x="654" y="5489"/>
                    <a:pt x="707" y="5478"/>
                    <a:pt x="763" y="5454"/>
                  </a:cubicBezTo>
                  <a:lnTo>
                    <a:pt x="1525" y="5073"/>
                  </a:lnTo>
                  <a:cubicBezTo>
                    <a:pt x="1977" y="5359"/>
                    <a:pt x="2477" y="5502"/>
                    <a:pt x="3025" y="5502"/>
                  </a:cubicBezTo>
                  <a:cubicBezTo>
                    <a:pt x="3740" y="5502"/>
                    <a:pt x="4454" y="5240"/>
                    <a:pt x="4954" y="4716"/>
                  </a:cubicBezTo>
                  <a:cubicBezTo>
                    <a:pt x="5454" y="4192"/>
                    <a:pt x="5764" y="3525"/>
                    <a:pt x="5764" y="2763"/>
                  </a:cubicBezTo>
                  <a:cubicBezTo>
                    <a:pt x="5811" y="2025"/>
                    <a:pt x="5549" y="1358"/>
                    <a:pt x="5002" y="834"/>
                  </a:cubicBezTo>
                  <a:cubicBezTo>
                    <a:pt x="4502" y="310"/>
                    <a:pt x="3787" y="48"/>
                    <a:pt x="304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9"/>
            <p:cNvSpPr/>
            <p:nvPr/>
          </p:nvSpPr>
          <p:spPr>
            <a:xfrm>
              <a:off x="1020739" y="1663944"/>
              <a:ext cx="12559" cy="12559"/>
            </a:xfrm>
            <a:custGeom>
              <a:avLst/>
              <a:gdLst/>
              <a:ahLst/>
              <a:cxnLst/>
              <a:rect l="l" t="t" r="r" b="b"/>
              <a:pathLst>
                <a:path w="358" h="358" extrusionOk="0">
                  <a:moveTo>
                    <a:pt x="167" y="1"/>
                  </a:moveTo>
                  <a:cubicBezTo>
                    <a:pt x="71" y="1"/>
                    <a:pt x="0" y="72"/>
                    <a:pt x="0" y="167"/>
                  </a:cubicBezTo>
                  <a:cubicBezTo>
                    <a:pt x="0" y="263"/>
                    <a:pt x="71" y="358"/>
                    <a:pt x="167" y="358"/>
                  </a:cubicBezTo>
                  <a:cubicBezTo>
                    <a:pt x="262" y="358"/>
                    <a:pt x="357" y="263"/>
                    <a:pt x="357" y="167"/>
                  </a:cubicBezTo>
                  <a:cubicBezTo>
                    <a:pt x="357" y="72"/>
                    <a:pt x="262" y="1"/>
                    <a:pt x="1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9"/>
            <p:cNvSpPr/>
            <p:nvPr/>
          </p:nvSpPr>
          <p:spPr>
            <a:xfrm>
              <a:off x="953876" y="1605466"/>
              <a:ext cx="127025" cy="91945"/>
            </a:xfrm>
            <a:custGeom>
              <a:avLst/>
              <a:gdLst/>
              <a:ahLst/>
              <a:cxnLst/>
              <a:rect l="l" t="t" r="r" b="b"/>
              <a:pathLst>
                <a:path w="3621" h="2621" extrusionOk="0">
                  <a:moveTo>
                    <a:pt x="2430" y="334"/>
                  </a:moveTo>
                  <a:cubicBezTo>
                    <a:pt x="2430" y="334"/>
                    <a:pt x="2454" y="334"/>
                    <a:pt x="2501" y="358"/>
                  </a:cubicBezTo>
                  <a:cubicBezTo>
                    <a:pt x="2930" y="882"/>
                    <a:pt x="3216" y="1525"/>
                    <a:pt x="3263" y="2239"/>
                  </a:cubicBezTo>
                  <a:cubicBezTo>
                    <a:pt x="3311" y="2263"/>
                    <a:pt x="3263" y="2287"/>
                    <a:pt x="3263" y="2287"/>
                  </a:cubicBezTo>
                  <a:cubicBezTo>
                    <a:pt x="3263" y="2287"/>
                    <a:pt x="3240" y="2311"/>
                    <a:pt x="3216" y="2311"/>
                  </a:cubicBezTo>
                  <a:lnTo>
                    <a:pt x="2978" y="2311"/>
                  </a:lnTo>
                  <a:cubicBezTo>
                    <a:pt x="2859" y="1691"/>
                    <a:pt x="2620" y="1072"/>
                    <a:pt x="2216" y="501"/>
                  </a:cubicBezTo>
                  <a:lnTo>
                    <a:pt x="2382" y="358"/>
                  </a:lnTo>
                  <a:cubicBezTo>
                    <a:pt x="2406" y="334"/>
                    <a:pt x="2430" y="334"/>
                    <a:pt x="2430" y="334"/>
                  </a:cubicBezTo>
                  <a:close/>
                  <a:moveTo>
                    <a:pt x="2430" y="1"/>
                  </a:moveTo>
                  <a:cubicBezTo>
                    <a:pt x="2311" y="1"/>
                    <a:pt x="2192" y="24"/>
                    <a:pt x="2144" y="120"/>
                  </a:cubicBezTo>
                  <a:lnTo>
                    <a:pt x="120" y="2144"/>
                  </a:lnTo>
                  <a:cubicBezTo>
                    <a:pt x="25" y="2239"/>
                    <a:pt x="1" y="2382"/>
                    <a:pt x="96" y="2477"/>
                  </a:cubicBezTo>
                  <a:cubicBezTo>
                    <a:pt x="144" y="2549"/>
                    <a:pt x="239" y="2596"/>
                    <a:pt x="334" y="2596"/>
                  </a:cubicBezTo>
                  <a:lnTo>
                    <a:pt x="1215" y="2596"/>
                  </a:lnTo>
                  <a:cubicBezTo>
                    <a:pt x="1287" y="2596"/>
                    <a:pt x="1334" y="2549"/>
                    <a:pt x="1358" y="2477"/>
                  </a:cubicBezTo>
                  <a:lnTo>
                    <a:pt x="1477" y="2072"/>
                  </a:lnTo>
                  <a:cubicBezTo>
                    <a:pt x="1525" y="1977"/>
                    <a:pt x="1477" y="1906"/>
                    <a:pt x="1406" y="1882"/>
                  </a:cubicBezTo>
                  <a:cubicBezTo>
                    <a:pt x="1379" y="1869"/>
                    <a:pt x="1353" y="1863"/>
                    <a:pt x="1328" y="1863"/>
                  </a:cubicBezTo>
                  <a:cubicBezTo>
                    <a:pt x="1263" y="1863"/>
                    <a:pt x="1209" y="1902"/>
                    <a:pt x="1192" y="1953"/>
                  </a:cubicBezTo>
                  <a:lnTo>
                    <a:pt x="1096" y="2263"/>
                  </a:lnTo>
                  <a:lnTo>
                    <a:pt x="406" y="2263"/>
                  </a:lnTo>
                  <a:lnTo>
                    <a:pt x="1454" y="1215"/>
                  </a:lnTo>
                  <a:lnTo>
                    <a:pt x="1573" y="1358"/>
                  </a:lnTo>
                  <a:cubicBezTo>
                    <a:pt x="1596" y="1406"/>
                    <a:pt x="1668" y="1429"/>
                    <a:pt x="1692" y="1429"/>
                  </a:cubicBezTo>
                  <a:cubicBezTo>
                    <a:pt x="1763" y="1429"/>
                    <a:pt x="1787" y="1406"/>
                    <a:pt x="1811" y="1358"/>
                  </a:cubicBezTo>
                  <a:cubicBezTo>
                    <a:pt x="1882" y="1310"/>
                    <a:pt x="1835" y="1215"/>
                    <a:pt x="1811" y="1168"/>
                  </a:cubicBezTo>
                  <a:lnTo>
                    <a:pt x="1692" y="1001"/>
                  </a:lnTo>
                  <a:lnTo>
                    <a:pt x="2001" y="715"/>
                  </a:lnTo>
                  <a:cubicBezTo>
                    <a:pt x="2287" y="1168"/>
                    <a:pt x="2525" y="1691"/>
                    <a:pt x="2644" y="2287"/>
                  </a:cubicBezTo>
                  <a:lnTo>
                    <a:pt x="2001" y="2287"/>
                  </a:lnTo>
                  <a:cubicBezTo>
                    <a:pt x="1906" y="2287"/>
                    <a:pt x="1835" y="2358"/>
                    <a:pt x="1811" y="2430"/>
                  </a:cubicBezTo>
                  <a:cubicBezTo>
                    <a:pt x="1811" y="2525"/>
                    <a:pt x="1882" y="2620"/>
                    <a:pt x="1954" y="2620"/>
                  </a:cubicBezTo>
                  <a:lnTo>
                    <a:pt x="3144" y="2620"/>
                  </a:lnTo>
                  <a:cubicBezTo>
                    <a:pt x="3263" y="2620"/>
                    <a:pt x="3359" y="2549"/>
                    <a:pt x="3454" y="2501"/>
                  </a:cubicBezTo>
                  <a:cubicBezTo>
                    <a:pt x="3573" y="2430"/>
                    <a:pt x="3621" y="2311"/>
                    <a:pt x="3597" y="2192"/>
                  </a:cubicBezTo>
                  <a:cubicBezTo>
                    <a:pt x="3549" y="1429"/>
                    <a:pt x="3240" y="739"/>
                    <a:pt x="2740" y="143"/>
                  </a:cubicBezTo>
                  <a:cubicBezTo>
                    <a:pt x="2668" y="48"/>
                    <a:pt x="2549" y="1"/>
                    <a:pt x="24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14225;p79">
            <a:extLst>
              <a:ext uri="{FF2B5EF4-FFF2-40B4-BE49-F238E27FC236}">
                <a16:creationId xmlns:a16="http://schemas.microsoft.com/office/drawing/2014/main" id="{D1E04F15-20C9-4E42-A1FA-8E3017354E5A}"/>
              </a:ext>
            </a:extLst>
          </p:cNvPr>
          <p:cNvGrpSpPr/>
          <p:nvPr/>
        </p:nvGrpSpPr>
        <p:grpSpPr>
          <a:xfrm>
            <a:off x="1492880" y="1750317"/>
            <a:ext cx="404499" cy="466586"/>
            <a:chOff x="1306531" y="3346972"/>
            <a:chExt cx="323018" cy="359075"/>
          </a:xfrm>
        </p:grpSpPr>
        <p:sp>
          <p:nvSpPr>
            <p:cNvPr id="96" name="Google Shape;14226;p79">
              <a:extLst>
                <a:ext uri="{FF2B5EF4-FFF2-40B4-BE49-F238E27FC236}">
                  <a16:creationId xmlns:a16="http://schemas.microsoft.com/office/drawing/2014/main" id="{3C308B16-7EB0-4FB3-8F11-A168A056F062}"/>
                </a:ext>
              </a:extLst>
            </p:cNvPr>
            <p:cNvSpPr/>
            <p:nvPr/>
          </p:nvSpPr>
          <p:spPr>
            <a:xfrm>
              <a:off x="1314020" y="3592614"/>
              <a:ext cx="98194" cy="97880"/>
            </a:xfrm>
            <a:custGeom>
              <a:avLst/>
              <a:gdLst/>
              <a:ahLst/>
              <a:cxnLst/>
              <a:rect l="l" t="t" r="r" b="b"/>
              <a:pathLst>
                <a:path w="3750" h="3738" extrusionOk="0">
                  <a:moveTo>
                    <a:pt x="2280" y="0"/>
                  </a:moveTo>
                  <a:lnTo>
                    <a:pt x="0" y="2280"/>
                  </a:lnTo>
                  <a:lnTo>
                    <a:pt x="1384" y="3673"/>
                  </a:lnTo>
                  <a:cubicBezTo>
                    <a:pt x="1427" y="3716"/>
                    <a:pt x="1484" y="3737"/>
                    <a:pt x="1541" y="3737"/>
                  </a:cubicBezTo>
                  <a:cubicBezTo>
                    <a:pt x="1598" y="3737"/>
                    <a:pt x="1656" y="3716"/>
                    <a:pt x="1698" y="3673"/>
                  </a:cubicBezTo>
                  <a:lnTo>
                    <a:pt x="1842" y="3530"/>
                  </a:lnTo>
                  <a:cubicBezTo>
                    <a:pt x="1927" y="3435"/>
                    <a:pt x="1927" y="3301"/>
                    <a:pt x="1842" y="3215"/>
                  </a:cubicBezTo>
                  <a:lnTo>
                    <a:pt x="1574" y="2948"/>
                  </a:lnTo>
                  <a:cubicBezTo>
                    <a:pt x="1489" y="2862"/>
                    <a:pt x="1489" y="2719"/>
                    <a:pt x="1574" y="2633"/>
                  </a:cubicBezTo>
                  <a:lnTo>
                    <a:pt x="1718" y="2490"/>
                  </a:lnTo>
                  <a:cubicBezTo>
                    <a:pt x="1760" y="2447"/>
                    <a:pt x="1815" y="2426"/>
                    <a:pt x="1871" y="2426"/>
                  </a:cubicBezTo>
                  <a:cubicBezTo>
                    <a:pt x="1927" y="2426"/>
                    <a:pt x="1985" y="2447"/>
                    <a:pt x="2032" y="2490"/>
                  </a:cubicBezTo>
                  <a:lnTo>
                    <a:pt x="2299" y="2757"/>
                  </a:lnTo>
                  <a:cubicBezTo>
                    <a:pt x="2342" y="2800"/>
                    <a:pt x="2397" y="2822"/>
                    <a:pt x="2452" y="2822"/>
                  </a:cubicBezTo>
                  <a:cubicBezTo>
                    <a:pt x="2507" y="2822"/>
                    <a:pt x="2562" y="2800"/>
                    <a:pt x="2605" y="2757"/>
                  </a:cubicBezTo>
                  <a:lnTo>
                    <a:pt x="2757" y="2614"/>
                  </a:lnTo>
                  <a:cubicBezTo>
                    <a:pt x="2843" y="2528"/>
                    <a:pt x="2843" y="2385"/>
                    <a:pt x="2757" y="2299"/>
                  </a:cubicBezTo>
                  <a:lnTo>
                    <a:pt x="2481" y="2032"/>
                  </a:lnTo>
                  <a:cubicBezTo>
                    <a:pt x="2395" y="1946"/>
                    <a:pt x="2395" y="1803"/>
                    <a:pt x="2481" y="1717"/>
                  </a:cubicBezTo>
                  <a:lnTo>
                    <a:pt x="2624" y="1574"/>
                  </a:lnTo>
                  <a:cubicBezTo>
                    <a:pt x="2667" y="1531"/>
                    <a:pt x="2724" y="1510"/>
                    <a:pt x="2781" y="1510"/>
                  </a:cubicBezTo>
                  <a:cubicBezTo>
                    <a:pt x="2838" y="1510"/>
                    <a:pt x="2896" y="1531"/>
                    <a:pt x="2939" y="1574"/>
                  </a:cubicBezTo>
                  <a:lnTo>
                    <a:pt x="3206" y="1851"/>
                  </a:lnTo>
                  <a:cubicBezTo>
                    <a:pt x="3249" y="1894"/>
                    <a:pt x="3306" y="1915"/>
                    <a:pt x="3363" y="1915"/>
                  </a:cubicBezTo>
                  <a:cubicBezTo>
                    <a:pt x="3420" y="1915"/>
                    <a:pt x="3478" y="1894"/>
                    <a:pt x="3521" y="1851"/>
                  </a:cubicBezTo>
                  <a:lnTo>
                    <a:pt x="3664" y="1698"/>
                  </a:lnTo>
                  <a:cubicBezTo>
                    <a:pt x="3750" y="1612"/>
                    <a:pt x="3750" y="1479"/>
                    <a:pt x="3664" y="1393"/>
                  </a:cubicBezTo>
                  <a:lnTo>
                    <a:pt x="2280" y="0"/>
                  </a:lnTo>
                  <a:close/>
                </a:path>
              </a:pathLst>
            </a:custGeom>
            <a:solidFill>
              <a:srgbClr val="9CA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4227;p79">
              <a:extLst>
                <a:ext uri="{FF2B5EF4-FFF2-40B4-BE49-F238E27FC236}">
                  <a16:creationId xmlns:a16="http://schemas.microsoft.com/office/drawing/2014/main" id="{D5F9C0EC-D32E-434F-8488-67F2A7E78CA3}"/>
                </a:ext>
              </a:extLst>
            </p:cNvPr>
            <p:cNvSpPr/>
            <p:nvPr/>
          </p:nvSpPr>
          <p:spPr>
            <a:xfrm>
              <a:off x="1444657" y="3534326"/>
              <a:ext cx="170909" cy="171721"/>
            </a:xfrm>
            <a:custGeom>
              <a:avLst/>
              <a:gdLst/>
              <a:ahLst/>
              <a:cxnLst/>
              <a:rect l="l" t="t" r="r" b="b"/>
              <a:pathLst>
                <a:path w="6527" h="6558" extrusionOk="0">
                  <a:moveTo>
                    <a:pt x="2243" y="0"/>
                  </a:moveTo>
                  <a:cubicBezTo>
                    <a:pt x="2165" y="0"/>
                    <a:pt x="2090" y="46"/>
                    <a:pt x="2061" y="127"/>
                  </a:cubicBezTo>
                  <a:lnTo>
                    <a:pt x="1613" y="1368"/>
                  </a:lnTo>
                  <a:cubicBezTo>
                    <a:pt x="554" y="1950"/>
                    <a:pt x="1" y="3142"/>
                    <a:pt x="239" y="4325"/>
                  </a:cubicBezTo>
                  <a:cubicBezTo>
                    <a:pt x="516" y="5729"/>
                    <a:pt x="1726" y="6558"/>
                    <a:pt x="2966" y="6558"/>
                  </a:cubicBezTo>
                  <a:cubicBezTo>
                    <a:pt x="3690" y="6558"/>
                    <a:pt x="4424" y="6276"/>
                    <a:pt x="4990" y="5661"/>
                  </a:cubicBezTo>
                  <a:cubicBezTo>
                    <a:pt x="6526" y="4001"/>
                    <a:pt x="5524" y="1291"/>
                    <a:pt x="3273" y="1034"/>
                  </a:cubicBezTo>
                  <a:lnTo>
                    <a:pt x="2386" y="61"/>
                  </a:lnTo>
                  <a:cubicBezTo>
                    <a:pt x="2345" y="19"/>
                    <a:pt x="2293" y="0"/>
                    <a:pt x="2243"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4228;p79">
              <a:extLst>
                <a:ext uri="{FF2B5EF4-FFF2-40B4-BE49-F238E27FC236}">
                  <a16:creationId xmlns:a16="http://schemas.microsoft.com/office/drawing/2014/main" id="{96A38341-29BA-4046-864F-34C5E17AF3A0}"/>
                </a:ext>
              </a:extLst>
            </p:cNvPr>
            <p:cNvSpPr/>
            <p:nvPr/>
          </p:nvSpPr>
          <p:spPr>
            <a:xfrm>
              <a:off x="1503364" y="3585125"/>
              <a:ext cx="36240" cy="39723"/>
            </a:xfrm>
            <a:custGeom>
              <a:avLst/>
              <a:gdLst/>
              <a:ahLst/>
              <a:cxnLst/>
              <a:rect l="l" t="t" r="r" b="b"/>
              <a:pathLst>
                <a:path w="1384" h="1517" extrusionOk="0">
                  <a:moveTo>
                    <a:pt x="697" y="0"/>
                  </a:moveTo>
                  <a:cubicBezTo>
                    <a:pt x="306" y="0"/>
                    <a:pt x="1" y="315"/>
                    <a:pt x="1" y="696"/>
                  </a:cubicBezTo>
                  <a:lnTo>
                    <a:pt x="1" y="1307"/>
                  </a:lnTo>
                  <a:cubicBezTo>
                    <a:pt x="1" y="1421"/>
                    <a:pt x="87" y="1517"/>
                    <a:pt x="211" y="1517"/>
                  </a:cubicBezTo>
                  <a:cubicBezTo>
                    <a:pt x="315" y="1517"/>
                    <a:pt x="411" y="1421"/>
                    <a:pt x="411" y="1307"/>
                  </a:cubicBezTo>
                  <a:lnTo>
                    <a:pt x="411" y="696"/>
                  </a:lnTo>
                  <a:cubicBezTo>
                    <a:pt x="411" y="510"/>
                    <a:pt x="552" y="417"/>
                    <a:pt x="692" y="417"/>
                  </a:cubicBezTo>
                  <a:cubicBezTo>
                    <a:pt x="833" y="417"/>
                    <a:pt x="974" y="510"/>
                    <a:pt x="974" y="696"/>
                  </a:cubicBezTo>
                  <a:cubicBezTo>
                    <a:pt x="983" y="825"/>
                    <a:pt x="1081" y="890"/>
                    <a:pt x="1179" y="890"/>
                  </a:cubicBezTo>
                  <a:cubicBezTo>
                    <a:pt x="1277" y="890"/>
                    <a:pt x="1374" y="825"/>
                    <a:pt x="1384" y="696"/>
                  </a:cubicBezTo>
                  <a:cubicBezTo>
                    <a:pt x="1384" y="315"/>
                    <a:pt x="1079" y="0"/>
                    <a:pt x="697" y="0"/>
                  </a:cubicBezTo>
                  <a:close/>
                </a:path>
              </a:pathLst>
            </a:custGeom>
            <a:solidFill>
              <a:srgbClr val="9CA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4229;p79">
              <a:extLst>
                <a:ext uri="{FF2B5EF4-FFF2-40B4-BE49-F238E27FC236}">
                  <a16:creationId xmlns:a16="http://schemas.microsoft.com/office/drawing/2014/main" id="{BD1FA054-B292-45FF-8A3A-A6368DF0A286}"/>
                </a:ext>
              </a:extLst>
            </p:cNvPr>
            <p:cNvSpPr/>
            <p:nvPr/>
          </p:nvSpPr>
          <p:spPr>
            <a:xfrm>
              <a:off x="1492628" y="3619584"/>
              <a:ext cx="57476" cy="41241"/>
            </a:xfrm>
            <a:custGeom>
              <a:avLst/>
              <a:gdLst/>
              <a:ahLst/>
              <a:cxnLst/>
              <a:rect l="l" t="t" r="r" b="b"/>
              <a:pathLst>
                <a:path w="2195" h="1575" extrusionOk="0">
                  <a:moveTo>
                    <a:pt x="229" y="1"/>
                  </a:moveTo>
                  <a:cubicBezTo>
                    <a:pt x="105" y="1"/>
                    <a:pt x="0" y="96"/>
                    <a:pt x="0" y="220"/>
                  </a:cubicBezTo>
                  <a:lnTo>
                    <a:pt x="0" y="1346"/>
                  </a:lnTo>
                  <a:cubicBezTo>
                    <a:pt x="0" y="1470"/>
                    <a:pt x="105" y="1575"/>
                    <a:pt x="229" y="1575"/>
                  </a:cubicBezTo>
                  <a:lnTo>
                    <a:pt x="1975" y="1575"/>
                  </a:lnTo>
                  <a:cubicBezTo>
                    <a:pt x="2099" y="1565"/>
                    <a:pt x="2195" y="1470"/>
                    <a:pt x="2195" y="1346"/>
                  </a:cubicBezTo>
                  <a:lnTo>
                    <a:pt x="2195" y="220"/>
                  </a:lnTo>
                  <a:cubicBezTo>
                    <a:pt x="2195" y="96"/>
                    <a:pt x="2090" y="1"/>
                    <a:pt x="1975" y="1"/>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4230;p79">
              <a:extLst>
                <a:ext uri="{FF2B5EF4-FFF2-40B4-BE49-F238E27FC236}">
                  <a16:creationId xmlns:a16="http://schemas.microsoft.com/office/drawing/2014/main" id="{85EA3775-4CB3-4793-8A70-BBDA7CDD30DD}"/>
                </a:ext>
              </a:extLst>
            </p:cNvPr>
            <p:cNvSpPr/>
            <p:nvPr/>
          </p:nvSpPr>
          <p:spPr>
            <a:xfrm>
              <a:off x="1306531" y="3459463"/>
              <a:ext cx="200368" cy="202122"/>
            </a:xfrm>
            <a:custGeom>
              <a:avLst/>
              <a:gdLst/>
              <a:ahLst/>
              <a:cxnLst/>
              <a:rect l="l" t="t" r="r" b="b"/>
              <a:pathLst>
                <a:path w="7652" h="7719" extrusionOk="0">
                  <a:moveTo>
                    <a:pt x="6955" y="0"/>
                  </a:moveTo>
                  <a:lnTo>
                    <a:pt x="86" y="6860"/>
                  </a:lnTo>
                  <a:cubicBezTo>
                    <a:pt x="0" y="6945"/>
                    <a:pt x="0" y="7089"/>
                    <a:pt x="86" y="7174"/>
                  </a:cubicBezTo>
                  <a:lnTo>
                    <a:pt x="630" y="7718"/>
                  </a:lnTo>
                  <a:lnTo>
                    <a:pt x="7651" y="697"/>
                  </a:lnTo>
                  <a:lnTo>
                    <a:pt x="6955" y="0"/>
                  </a:lnTo>
                  <a:close/>
                </a:path>
              </a:pathLst>
            </a:custGeom>
            <a:solidFill>
              <a:srgbClr val="A4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4231;p79">
              <a:extLst>
                <a:ext uri="{FF2B5EF4-FFF2-40B4-BE49-F238E27FC236}">
                  <a16:creationId xmlns:a16="http://schemas.microsoft.com/office/drawing/2014/main" id="{A6B7AD35-3284-4974-9660-0716CBAD3DE4}"/>
                </a:ext>
              </a:extLst>
            </p:cNvPr>
            <p:cNvSpPr/>
            <p:nvPr/>
          </p:nvSpPr>
          <p:spPr>
            <a:xfrm>
              <a:off x="1470633" y="3462710"/>
              <a:ext cx="33019" cy="32993"/>
            </a:xfrm>
            <a:custGeom>
              <a:avLst/>
              <a:gdLst/>
              <a:ahLst/>
              <a:cxnLst/>
              <a:rect l="l" t="t" r="r" b="b"/>
              <a:pathLst>
                <a:path w="1261" h="1260" extrusionOk="0">
                  <a:moveTo>
                    <a:pt x="554" y="0"/>
                  </a:moveTo>
                  <a:lnTo>
                    <a:pt x="1" y="554"/>
                  </a:lnTo>
                  <a:cubicBezTo>
                    <a:pt x="211" y="811"/>
                    <a:pt x="449" y="1040"/>
                    <a:pt x="707" y="1260"/>
                  </a:cubicBezTo>
                  <a:lnTo>
                    <a:pt x="1260" y="706"/>
                  </a:lnTo>
                  <a:lnTo>
                    <a:pt x="554" y="0"/>
                  </a:lnTo>
                  <a:close/>
                </a:path>
              </a:pathLst>
            </a:custGeom>
            <a:solidFill>
              <a:srgbClr val="9CA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4232;p79">
              <a:extLst>
                <a:ext uri="{FF2B5EF4-FFF2-40B4-BE49-F238E27FC236}">
                  <a16:creationId xmlns:a16="http://schemas.microsoft.com/office/drawing/2014/main" id="{F559FDD2-060B-4021-9926-5CA54D806931}"/>
                </a:ext>
              </a:extLst>
            </p:cNvPr>
            <p:cNvSpPr/>
            <p:nvPr/>
          </p:nvSpPr>
          <p:spPr>
            <a:xfrm>
              <a:off x="1450156" y="3346972"/>
              <a:ext cx="179393" cy="158995"/>
            </a:xfrm>
            <a:custGeom>
              <a:avLst/>
              <a:gdLst/>
              <a:ahLst/>
              <a:cxnLst/>
              <a:rect l="l" t="t" r="r" b="b"/>
              <a:pathLst>
                <a:path w="6851" h="6072" extrusionOk="0">
                  <a:moveTo>
                    <a:pt x="2872" y="825"/>
                  </a:moveTo>
                  <a:cubicBezTo>
                    <a:pt x="3511" y="825"/>
                    <a:pt x="4219" y="1121"/>
                    <a:pt x="4780" y="1683"/>
                  </a:cubicBezTo>
                  <a:cubicBezTo>
                    <a:pt x="5744" y="2646"/>
                    <a:pt x="5925" y="4029"/>
                    <a:pt x="5171" y="4783"/>
                  </a:cubicBezTo>
                  <a:cubicBezTo>
                    <a:pt x="4860" y="5094"/>
                    <a:pt x="4437" y="5245"/>
                    <a:pt x="3979" y="5245"/>
                  </a:cubicBezTo>
                  <a:cubicBezTo>
                    <a:pt x="3342" y="5245"/>
                    <a:pt x="2637" y="4953"/>
                    <a:pt x="2071" y="4392"/>
                  </a:cubicBezTo>
                  <a:cubicBezTo>
                    <a:pt x="1107" y="3428"/>
                    <a:pt x="936" y="2035"/>
                    <a:pt x="1680" y="1291"/>
                  </a:cubicBezTo>
                  <a:cubicBezTo>
                    <a:pt x="1990" y="977"/>
                    <a:pt x="2414" y="825"/>
                    <a:pt x="2872" y="825"/>
                  </a:cubicBezTo>
                  <a:close/>
                  <a:moveTo>
                    <a:pt x="2665" y="1"/>
                  </a:moveTo>
                  <a:cubicBezTo>
                    <a:pt x="2037" y="1"/>
                    <a:pt x="1457" y="207"/>
                    <a:pt x="1031" y="633"/>
                  </a:cubicBezTo>
                  <a:cubicBezTo>
                    <a:pt x="1" y="1663"/>
                    <a:pt x="239" y="3571"/>
                    <a:pt x="1565" y="4897"/>
                  </a:cubicBezTo>
                  <a:cubicBezTo>
                    <a:pt x="2336" y="5669"/>
                    <a:pt x="3304" y="6072"/>
                    <a:pt x="4180" y="6072"/>
                  </a:cubicBezTo>
                  <a:cubicBezTo>
                    <a:pt x="4810" y="6072"/>
                    <a:pt x="5393" y="5863"/>
                    <a:pt x="5820" y="5432"/>
                  </a:cubicBezTo>
                  <a:cubicBezTo>
                    <a:pt x="6850" y="4411"/>
                    <a:pt x="6612" y="2503"/>
                    <a:pt x="5286" y="1177"/>
                  </a:cubicBezTo>
                  <a:cubicBezTo>
                    <a:pt x="4513" y="404"/>
                    <a:pt x="3542" y="1"/>
                    <a:pt x="2665" y="1"/>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4233;p79">
              <a:extLst>
                <a:ext uri="{FF2B5EF4-FFF2-40B4-BE49-F238E27FC236}">
                  <a16:creationId xmlns:a16="http://schemas.microsoft.com/office/drawing/2014/main" id="{1008397F-A686-4008-9F91-0137B94F1E85}"/>
                </a:ext>
              </a:extLst>
            </p:cNvPr>
            <p:cNvSpPr/>
            <p:nvPr/>
          </p:nvSpPr>
          <p:spPr>
            <a:xfrm>
              <a:off x="1511272" y="3631551"/>
              <a:ext cx="19613" cy="10814"/>
            </a:xfrm>
            <a:custGeom>
              <a:avLst/>
              <a:gdLst/>
              <a:ahLst/>
              <a:cxnLst/>
              <a:rect l="l" t="t" r="r" b="b"/>
              <a:pathLst>
                <a:path w="749" h="413" extrusionOk="0">
                  <a:moveTo>
                    <a:pt x="264" y="0"/>
                  </a:moveTo>
                  <a:cubicBezTo>
                    <a:pt x="0" y="0"/>
                    <a:pt x="3" y="412"/>
                    <a:pt x="272" y="412"/>
                  </a:cubicBezTo>
                  <a:cubicBezTo>
                    <a:pt x="278" y="412"/>
                    <a:pt x="284" y="412"/>
                    <a:pt x="290" y="412"/>
                  </a:cubicBezTo>
                  <a:lnTo>
                    <a:pt x="490" y="412"/>
                  </a:lnTo>
                  <a:cubicBezTo>
                    <a:pt x="748" y="393"/>
                    <a:pt x="748" y="21"/>
                    <a:pt x="490" y="1"/>
                  </a:cubicBezTo>
                  <a:lnTo>
                    <a:pt x="290" y="1"/>
                  </a:lnTo>
                  <a:cubicBezTo>
                    <a:pt x="281" y="1"/>
                    <a:pt x="272" y="0"/>
                    <a:pt x="264" y="0"/>
                  </a:cubicBezTo>
                  <a:close/>
                </a:path>
              </a:pathLst>
            </a:custGeom>
            <a:solidFill>
              <a:srgbClr val="9CA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4234;p79">
              <a:extLst>
                <a:ext uri="{FF2B5EF4-FFF2-40B4-BE49-F238E27FC236}">
                  <a16:creationId xmlns:a16="http://schemas.microsoft.com/office/drawing/2014/main" id="{1A4DED11-1DDB-4779-8AAE-C6CB71FFDEC0}"/>
                </a:ext>
              </a:extLst>
            </p:cNvPr>
            <p:cNvSpPr/>
            <p:nvPr/>
          </p:nvSpPr>
          <p:spPr>
            <a:xfrm>
              <a:off x="1516116" y="3631760"/>
              <a:ext cx="10762" cy="18827"/>
            </a:xfrm>
            <a:custGeom>
              <a:avLst/>
              <a:gdLst/>
              <a:ahLst/>
              <a:cxnLst/>
              <a:rect l="l" t="t" r="r" b="b"/>
              <a:pathLst>
                <a:path w="411" h="719" extrusionOk="0">
                  <a:moveTo>
                    <a:pt x="205" y="1"/>
                  </a:moveTo>
                  <a:cubicBezTo>
                    <a:pt x="108" y="1"/>
                    <a:pt x="10" y="65"/>
                    <a:pt x="0" y="194"/>
                  </a:cubicBezTo>
                  <a:lnTo>
                    <a:pt x="0" y="518"/>
                  </a:lnTo>
                  <a:cubicBezTo>
                    <a:pt x="0" y="633"/>
                    <a:pt x="86" y="718"/>
                    <a:pt x="210" y="718"/>
                  </a:cubicBezTo>
                  <a:cubicBezTo>
                    <a:pt x="315" y="718"/>
                    <a:pt x="410" y="623"/>
                    <a:pt x="410" y="518"/>
                  </a:cubicBezTo>
                  <a:lnTo>
                    <a:pt x="410" y="194"/>
                  </a:lnTo>
                  <a:cubicBezTo>
                    <a:pt x="401" y="65"/>
                    <a:pt x="303" y="1"/>
                    <a:pt x="205" y="1"/>
                  </a:cubicBezTo>
                  <a:close/>
                </a:path>
              </a:pathLst>
            </a:custGeom>
            <a:solidFill>
              <a:srgbClr val="9CA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9047;p82">
            <a:extLst>
              <a:ext uri="{FF2B5EF4-FFF2-40B4-BE49-F238E27FC236}">
                <a16:creationId xmlns:a16="http://schemas.microsoft.com/office/drawing/2014/main" id="{262CA2F9-096F-483B-AC52-5F912295F49B}"/>
              </a:ext>
            </a:extLst>
          </p:cNvPr>
          <p:cNvGrpSpPr/>
          <p:nvPr/>
        </p:nvGrpSpPr>
        <p:grpSpPr>
          <a:xfrm>
            <a:off x="7257211" y="1840259"/>
            <a:ext cx="441881" cy="439034"/>
            <a:chOff x="4236601" y="1512666"/>
            <a:chExt cx="312981" cy="352697"/>
          </a:xfrm>
        </p:grpSpPr>
        <p:sp>
          <p:nvSpPr>
            <p:cNvPr id="106" name="Google Shape;19048;p82">
              <a:extLst>
                <a:ext uri="{FF2B5EF4-FFF2-40B4-BE49-F238E27FC236}">
                  <a16:creationId xmlns:a16="http://schemas.microsoft.com/office/drawing/2014/main" id="{2972B80E-2AE3-4E56-9090-2EBA0E16D8EF}"/>
                </a:ext>
              </a:extLst>
            </p:cNvPr>
            <p:cNvSpPr/>
            <p:nvPr/>
          </p:nvSpPr>
          <p:spPr>
            <a:xfrm>
              <a:off x="4236601" y="1512666"/>
              <a:ext cx="312981" cy="352697"/>
            </a:xfrm>
            <a:custGeom>
              <a:avLst/>
              <a:gdLst/>
              <a:ahLst/>
              <a:cxnLst/>
              <a:rect l="l" t="t" r="r" b="b"/>
              <a:pathLst>
                <a:path w="11939" h="13454" extrusionOk="0">
                  <a:moveTo>
                    <a:pt x="5969" y="0"/>
                  </a:moveTo>
                  <a:cubicBezTo>
                    <a:pt x="5933" y="0"/>
                    <a:pt x="5897" y="11"/>
                    <a:pt x="5861" y="33"/>
                  </a:cubicBezTo>
                  <a:cubicBezTo>
                    <a:pt x="5832" y="47"/>
                    <a:pt x="2743" y="1895"/>
                    <a:pt x="404" y="1895"/>
                  </a:cubicBezTo>
                  <a:cubicBezTo>
                    <a:pt x="303" y="1895"/>
                    <a:pt x="217" y="1967"/>
                    <a:pt x="202" y="2068"/>
                  </a:cubicBezTo>
                  <a:cubicBezTo>
                    <a:pt x="0" y="3656"/>
                    <a:pt x="58" y="5273"/>
                    <a:pt x="390" y="6846"/>
                  </a:cubicBezTo>
                  <a:cubicBezTo>
                    <a:pt x="650" y="8218"/>
                    <a:pt x="1198" y="9517"/>
                    <a:pt x="2007" y="10657"/>
                  </a:cubicBezTo>
                  <a:cubicBezTo>
                    <a:pt x="2988" y="11971"/>
                    <a:pt x="4345" y="12952"/>
                    <a:pt x="5919" y="13443"/>
                  </a:cubicBezTo>
                  <a:cubicBezTo>
                    <a:pt x="5933" y="13450"/>
                    <a:pt x="5951" y="13454"/>
                    <a:pt x="5971" y="13454"/>
                  </a:cubicBezTo>
                  <a:cubicBezTo>
                    <a:pt x="5991" y="13454"/>
                    <a:pt x="6012" y="13450"/>
                    <a:pt x="6034" y="13443"/>
                  </a:cubicBezTo>
                  <a:cubicBezTo>
                    <a:pt x="7608" y="12952"/>
                    <a:pt x="8964" y="11971"/>
                    <a:pt x="9946" y="10657"/>
                  </a:cubicBezTo>
                  <a:cubicBezTo>
                    <a:pt x="10754" y="9517"/>
                    <a:pt x="11303" y="8218"/>
                    <a:pt x="11563" y="6846"/>
                  </a:cubicBezTo>
                  <a:cubicBezTo>
                    <a:pt x="11880" y="5273"/>
                    <a:pt x="11938" y="3656"/>
                    <a:pt x="11736" y="2068"/>
                  </a:cubicBezTo>
                  <a:cubicBezTo>
                    <a:pt x="11722" y="1967"/>
                    <a:pt x="11635" y="1895"/>
                    <a:pt x="11534" y="1895"/>
                  </a:cubicBezTo>
                  <a:cubicBezTo>
                    <a:pt x="9195" y="1895"/>
                    <a:pt x="6106" y="47"/>
                    <a:pt x="6077" y="33"/>
                  </a:cubicBezTo>
                  <a:cubicBezTo>
                    <a:pt x="6041" y="11"/>
                    <a:pt x="6005" y="0"/>
                    <a:pt x="5969" y="0"/>
                  </a:cubicBez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9049;p82">
              <a:extLst>
                <a:ext uri="{FF2B5EF4-FFF2-40B4-BE49-F238E27FC236}">
                  <a16:creationId xmlns:a16="http://schemas.microsoft.com/office/drawing/2014/main" id="{23B98707-641A-4DD9-BEFA-325CAAD5D277}"/>
                </a:ext>
              </a:extLst>
            </p:cNvPr>
            <p:cNvSpPr/>
            <p:nvPr/>
          </p:nvSpPr>
          <p:spPr>
            <a:xfrm>
              <a:off x="4383798" y="1561557"/>
              <a:ext cx="165784" cy="303806"/>
            </a:xfrm>
            <a:custGeom>
              <a:avLst/>
              <a:gdLst/>
              <a:ahLst/>
              <a:cxnLst/>
              <a:rect l="l" t="t" r="r" b="b"/>
              <a:pathLst>
                <a:path w="6324" h="11589" extrusionOk="0">
                  <a:moveTo>
                    <a:pt x="5385" y="1"/>
                  </a:moveTo>
                  <a:cubicBezTo>
                    <a:pt x="5573" y="1618"/>
                    <a:pt x="5500" y="3249"/>
                    <a:pt x="5183" y="4837"/>
                  </a:cubicBezTo>
                  <a:cubicBezTo>
                    <a:pt x="4909" y="6251"/>
                    <a:pt x="4331" y="7608"/>
                    <a:pt x="3494" y="8792"/>
                  </a:cubicBezTo>
                  <a:cubicBezTo>
                    <a:pt x="2599" y="10005"/>
                    <a:pt x="1401" y="10929"/>
                    <a:pt x="0" y="11477"/>
                  </a:cubicBezTo>
                  <a:cubicBezTo>
                    <a:pt x="87" y="11520"/>
                    <a:pt x="188" y="11549"/>
                    <a:pt x="289" y="11578"/>
                  </a:cubicBezTo>
                  <a:cubicBezTo>
                    <a:pt x="311" y="11585"/>
                    <a:pt x="332" y="11589"/>
                    <a:pt x="354" y="11589"/>
                  </a:cubicBezTo>
                  <a:cubicBezTo>
                    <a:pt x="376" y="11589"/>
                    <a:pt x="397" y="11585"/>
                    <a:pt x="419" y="11578"/>
                  </a:cubicBezTo>
                  <a:cubicBezTo>
                    <a:pt x="1978" y="11087"/>
                    <a:pt x="3349" y="10106"/>
                    <a:pt x="4317" y="8792"/>
                  </a:cubicBezTo>
                  <a:cubicBezTo>
                    <a:pt x="5125" y="7652"/>
                    <a:pt x="5674" y="6353"/>
                    <a:pt x="5948" y="4981"/>
                  </a:cubicBezTo>
                  <a:cubicBezTo>
                    <a:pt x="6265" y="3408"/>
                    <a:pt x="6323" y="1791"/>
                    <a:pt x="6121" y="203"/>
                  </a:cubicBezTo>
                  <a:cubicBezTo>
                    <a:pt x="6107" y="102"/>
                    <a:pt x="6020" y="30"/>
                    <a:pt x="5919" y="30"/>
                  </a:cubicBezTo>
                  <a:cubicBezTo>
                    <a:pt x="5746" y="30"/>
                    <a:pt x="5558" y="15"/>
                    <a:pt x="5385" y="1"/>
                  </a:cubicBezTo>
                  <a:close/>
                </a:path>
              </a:pathLst>
            </a:custGeom>
            <a:solidFill>
              <a:srgbClr val="5E7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9050;p82">
              <a:extLst>
                <a:ext uri="{FF2B5EF4-FFF2-40B4-BE49-F238E27FC236}">
                  <a16:creationId xmlns:a16="http://schemas.microsoft.com/office/drawing/2014/main" id="{F6922EDB-5B1B-4902-85CF-09F17E468290}"/>
                </a:ext>
              </a:extLst>
            </p:cNvPr>
            <p:cNvSpPr/>
            <p:nvPr/>
          </p:nvSpPr>
          <p:spPr>
            <a:xfrm>
              <a:off x="4267246" y="1546326"/>
              <a:ext cx="251664" cy="283856"/>
            </a:xfrm>
            <a:custGeom>
              <a:avLst/>
              <a:gdLst/>
              <a:ahLst/>
              <a:cxnLst/>
              <a:rect l="l" t="t" r="r" b="b"/>
              <a:pathLst>
                <a:path w="9600" h="10828" extrusionOk="0">
                  <a:moveTo>
                    <a:pt x="4798" y="1"/>
                  </a:moveTo>
                  <a:cubicBezTo>
                    <a:pt x="4764" y="1"/>
                    <a:pt x="4728" y="12"/>
                    <a:pt x="4692" y="33"/>
                  </a:cubicBezTo>
                  <a:cubicBezTo>
                    <a:pt x="4677" y="48"/>
                    <a:pt x="2209" y="1520"/>
                    <a:pt x="347" y="1520"/>
                  </a:cubicBezTo>
                  <a:cubicBezTo>
                    <a:pt x="260" y="1520"/>
                    <a:pt x="174" y="1592"/>
                    <a:pt x="159" y="1679"/>
                  </a:cubicBezTo>
                  <a:cubicBezTo>
                    <a:pt x="0" y="2964"/>
                    <a:pt x="44" y="4263"/>
                    <a:pt x="303" y="5519"/>
                  </a:cubicBezTo>
                  <a:cubicBezTo>
                    <a:pt x="506" y="6616"/>
                    <a:pt x="953" y="7670"/>
                    <a:pt x="1603" y="8579"/>
                  </a:cubicBezTo>
                  <a:cubicBezTo>
                    <a:pt x="2382" y="9633"/>
                    <a:pt x="3479" y="10427"/>
                    <a:pt x="4735" y="10817"/>
                  </a:cubicBezTo>
                  <a:cubicBezTo>
                    <a:pt x="4757" y="10824"/>
                    <a:pt x="4778" y="10827"/>
                    <a:pt x="4800" y="10827"/>
                  </a:cubicBezTo>
                  <a:cubicBezTo>
                    <a:pt x="4822" y="10827"/>
                    <a:pt x="4843" y="10824"/>
                    <a:pt x="4865" y="10817"/>
                  </a:cubicBezTo>
                  <a:cubicBezTo>
                    <a:pt x="6121" y="10427"/>
                    <a:pt x="7218" y="9633"/>
                    <a:pt x="7998" y="8579"/>
                  </a:cubicBezTo>
                  <a:cubicBezTo>
                    <a:pt x="8647" y="7670"/>
                    <a:pt x="9095" y="6616"/>
                    <a:pt x="9297" y="5519"/>
                  </a:cubicBezTo>
                  <a:cubicBezTo>
                    <a:pt x="9557" y="4263"/>
                    <a:pt x="9600" y="2964"/>
                    <a:pt x="9441" y="1679"/>
                  </a:cubicBezTo>
                  <a:cubicBezTo>
                    <a:pt x="9427" y="1592"/>
                    <a:pt x="9340" y="1520"/>
                    <a:pt x="9253" y="1520"/>
                  </a:cubicBezTo>
                  <a:cubicBezTo>
                    <a:pt x="7391" y="1520"/>
                    <a:pt x="4923" y="48"/>
                    <a:pt x="4894" y="33"/>
                  </a:cubicBezTo>
                  <a:cubicBezTo>
                    <a:pt x="4865" y="12"/>
                    <a:pt x="4833" y="1"/>
                    <a:pt x="4798" y="1"/>
                  </a:cubicBezTo>
                  <a:close/>
                </a:path>
              </a:pathLst>
            </a:custGeom>
            <a:solidFill>
              <a:srgbClr val="EF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9051;p82">
              <a:extLst>
                <a:ext uri="{FF2B5EF4-FFF2-40B4-BE49-F238E27FC236}">
                  <a16:creationId xmlns:a16="http://schemas.microsoft.com/office/drawing/2014/main" id="{5BC61586-BDB6-4DA4-985A-76AAB591C597}"/>
                </a:ext>
              </a:extLst>
            </p:cNvPr>
            <p:cNvSpPr/>
            <p:nvPr/>
          </p:nvSpPr>
          <p:spPr>
            <a:xfrm>
              <a:off x="4388726" y="1585019"/>
              <a:ext cx="130184" cy="245163"/>
            </a:xfrm>
            <a:custGeom>
              <a:avLst/>
              <a:gdLst/>
              <a:ahLst/>
              <a:cxnLst/>
              <a:rect l="l" t="t" r="r" b="b"/>
              <a:pathLst>
                <a:path w="4966" h="9352" extrusionOk="0">
                  <a:moveTo>
                    <a:pt x="4071" y="1"/>
                  </a:moveTo>
                  <a:cubicBezTo>
                    <a:pt x="4215" y="1315"/>
                    <a:pt x="4143" y="2643"/>
                    <a:pt x="3898" y="3927"/>
                  </a:cubicBezTo>
                  <a:cubicBezTo>
                    <a:pt x="3667" y="5126"/>
                    <a:pt x="3190" y="6251"/>
                    <a:pt x="2483" y="7248"/>
                  </a:cubicBezTo>
                  <a:cubicBezTo>
                    <a:pt x="1833" y="8128"/>
                    <a:pt x="982" y="8835"/>
                    <a:pt x="0" y="9312"/>
                  </a:cubicBezTo>
                  <a:lnTo>
                    <a:pt x="116" y="9341"/>
                  </a:lnTo>
                  <a:cubicBezTo>
                    <a:pt x="130" y="9348"/>
                    <a:pt x="148" y="9351"/>
                    <a:pt x="168" y="9351"/>
                  </a:cubicBezTo>
                  <a:cubicBezTo>
                    <a:pt x="188" y="9351"/>
                    <a:pt x="209" y="9348"/>
                    <a:pt x="231" y="9341"/>
                  </a:cubicBezTo>
                  <a:cubicBezTo>
                    <a:pt x="1487" y="8951"/>
                    <a:pt x="2584" y="8157"/>
                    <a:pt x="3364" y="7103"/>
                  </a:cubicBezTo>
                  <a:cubicBezTo>
                    <a:pt x="4013" y="6194"/>
                    <a:pt x="4461" y="5140"/>
                    <a:pt x="4677" y="4043"/>
                  </a:cubicBezTo>
                  <a:cubicBezTo>
                    <a:pt x="4923" y="2787"/>
                    <a:pt x="4966" y="1488"/>
                    <a:pt x="4807" y="203"/>
                  </a:cubicBezTo>
                  <a:cubicBezTo>
                    <a:pt x="4793" y="116"/>
                    <a:pt x="4706" y="44"/>
                    <a:pt x="4619" y="44"/>
                  </a:cubicBezTo>
                  <a:cubicBezTo>
                    <a:pt x="4432" y="44"/>
                    <a:pt x="4244" y="30"/>
                    <a:pt x="4071" y="1"/>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9052;p82">
              <a:extLst>
                <a:ext uri="{FF2B5EF4-FFF2-40B4-BE49-F238E27FC236}">
                  <a16:creationId xmlns:a16="http://schemas.microsoft.com/office/drawing/2014/main" id="{702BA317-4349-4C93-8670-3EA39A19240E}"/>
                </a:ext>
              </a:extLst>
            </p:cNvPr>
            <p:cNvSpPr/>
            <p:nvPr/>
          </p:nvSpPr>
          <p:spPr>
            <a:xfrm>
              <a:off x="4330817" y="1674727"/>
              <a:ext cx="124521" cy="84019"/>
            </a:xfrm>
            <a:custGeom>
              <a:avLst/>
              <a:gdLst/>
              <a:ahLst/>
              <a:cxnLst/>
              <a:rect l="l" t="t" r="r" b="b"/>
              <a:pathLst>
                <a:path w="4750" h="3205" extrusionOk="0">
                  <a:moveTo>
                    <a:pt x="2382" y="0"/>
                  </a:moveTo>
                  <a:cubicBezTo>
                    <a:pt x="1083" y="15"/>
                    <a:pt x="0" y="1068"/>
                    <a:pt x="0" y="2295"/>
                  </a:cubicBezTo>
                  <a:lnTo>
                    <a:pt x="0" y="3003"/>
                  </a:lnTo>
                  <a:cubicBezTo>
                    <a:pt x="0" y="3104"/>
                    <a:pt x="87" y="3205"/>
                    <a:pt x="203" y="3205"/>
                  </a:cubicBezTo>
                  <a:lnTo>
                    <a:pt x="4562" y="3205"/>
                  </a:lnTo>
                  <a:cubicBezTo>
                    <a:pt x="4663" y="3205"/>
                    <a:pt x="4750" y="3104"/>
                    <a:pt x="4750" y="3003"/>
                  </a:cubicBezTo>
                  <a:lnTo>
                    <a:pt x="4750" y="2295"/>
                  </a:lnTo>
                  <a:cubicBezTo>
                    <a:pt x="4750" y="1068"/>
                    <a:pt x="3667" y="15"/>
                    <a:pt x="2382" y="0"/>
                  </a:cubicBezTo>
                  <a:close/>
                </a:path>
              </a:pathLst>
            </a:custGeom>
            <a:solidFill>
              <a:srgbClr val="778C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9053;p82">
              <a:extLst>
                <a:ext uri="{FF2B5EF4-FFF2-40B4-BE49-F238E27FC236}">
                  <a16:creationId xmlns:a16="http://schemas.microsoft.com/office/drawing/2014/main" id="{96EA55B2-3593-42D7-AFBD-86C92B90A814}"/>
                </a:ext>
              </a:extLst>
            </p:cNvPr>
            <p:cNvSpPr/>
            <p:nvPr/>
          </p:nvSpPr>
          <p:spPr>
            <a:xfrm>
              <a:off x="4383798" y="1674727"/>
              <a:ext cx="71934" cy="84019"/>
            </a:xfrm>
            <a:custGeom>
              <a:avLst/>
              <a:gdLst/>
              <a:ahLst/>
              <a:cxnLst/>
              <a:rect l="l" t="t" r="r" b="b"/>
              <a:pathLst>
                <a:path w="2744" h="3205" extrusionOk="0">
                  <a:moveTo>
                    <a:pt x="361" y="0"/>
                  </a:moveTo>
                  <a:cubicBezTo>
                    <a:pt x="231" y="0"/>
                    <a:pt x="116" y="15"/>
                    <a:pt x="0" y="29"/>
                  </a:cubicBezTo>
                  <a:cubicBezTo>
                    <a:pt x="1112" y="217"/>
                    <a:pt x="2007" y="1184"/>
                    <a:pt x="2007" y="2310"/>
                  </a:cubicBezTo>
                  <a:lnTo>
                    <a:pt x="2007" y="3003"/>
                  </a:lnTo>
                  <a:cubicBezTo>
                    <a:pt x="2007" y="3118"/>
                    <a:pt x="1920" y="3205"/>
                    <a:pt x="1805" y="3205"/>
                  </a:cubicBezTo>
                  <a:lnTo>
                    <a:pt x="2541" y="3205"/>
                  </a:lnTo>
                  <a:cubicBezTo>
                    <a:pt x="2657" y="3205"/>
                    <a:pt x="2743" y="3118"/>
                    <a:pt x="2743" y="3003"/>
                  </a:cubicBezTo>
                  <a:lnTo>
                    <a:pt x="2743" y="2295"/>
                  </a:lnTo>
                  <a:cubicBezTo>
                    <a:pt x="2729" y="1068"/>
                    <a:pt x="1646" y="15"/>
                    <a:pt x="361" y="0"/>
                  </a:cubicBezTo>
                  <a:close/>
                </a:path>
              </a:pathLst>
            </a:custGeom>
            <a:solidFill>
              <a:srgbClr val="91A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9054;p82">
              <a:extLst>
                <a:ext uri="{FF2B5EF4-FFF2-40B4-BE49-F238E27FC236}">
                  <a16:creationId xmlns:a16="http://schemas.microsoft.com/office/drawing/2014/main" id="{4901FCFA-4899-4972-B3B8-C10AC6672421}"/>
                </a:ext>
              </a:extLst>
            </p:cNvPr>
            <p:cNvSpPr/>
            <p:nvPr/>
          </p:nvSpPr>
          <p:spPr>
            <a:xfrm>
              <a:off x="4379263" y="1679917"/>
              <a:ext cx="27657" cy="16017"/>
            </a:xfrm>
            <a:custGeom>
              <a:avLst/>
              <a:gdLst/>
              <a:ahLst/>
              <a:cxnLst/>
              <a:rect l="l" t="t" r="r" b="b"/>
              <a:pathLst>
                <a:path w="1055" h="611" extrusionOk="0">
                  <a:moveTo>
                    <a:pt x="527" y="1"/>
                  </a:moveTo>
                  <a:cubicBezTo>
                    <a:pt x="350" y="1"/>
                    <a:pt x="173" y="26"/>
                    <a:pt x="0" y="76"/>
                  </a:cubicBezTo>
                  <a:lnTo>
                    <a:pt x="275" y="611"/>
                  </a:lnTo>
                  <a:lnTo>
                    <a:pt x="780" y="611"/>
                  </a:lnTo>
                  <a:lnTo>
                    <a:pt x="1054" y="76"/>
                  </a:lnTo>
                  <a:cubicBezTo>
                    <a:pt x="881" y="26"/>
                    <a:pt x="704" y="1"/>
                    <a:pt x="527" y="1"/>
                  </a:cubicBezTo>
                  <a:close/>
                </a:path>
              </a:pathLst>
            </a:custGeom>
            <a:solidFill>
              <a:srgbClr val="7B90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9055;p82">
              <a:extLst>
                <a:ext uri="{FF2B5EF4-FFF2-40B4-BE49-F238E27FC236}">
                  <a16:creationId xmlns:a16="http://schemas.microsoft.com/office/drawing/2014/main" id="{56A438C9-9F32-4DDF-9BEB-64FD6024C264}"/>
                </a:ext>
              </a:extLst>
            </p:cNvPr>
            <p:cNvSpPr/>
            <p:nvPr/>
          </p:nvSpPr>
          <p:spPr>
            <a:xfrm>
              <a:off x="4372814" y="1689486"/>
              <a:ext cx="40528" cy="58564"/>
            </a:xfrm>
            <a:custGeom>
              <a:avLst/>
              <a:gdLst/>
              <a:ahLst/>
              <a:cxnLst/>
              <a:rect l="l" t="t" r="r" b="b"/>
              <a:pathLst>
                <a:path w="1546" h="2234" extrusionOk="0">
                  <a:moveTo>
                    <a:pt x="521" y="0"/>
                  </a:moveTo>
                  <a:cubicBezTo>
                    <a:pt x="419" y="15"/>
                    <a:pt x="333" y="72"/>
                    <a:pt x="318" y="173"/>
                  </a:cubicBezTo>
                  <a:lnTo>
                    <a:pt x="30" y="1473"/>
                  </a:lnTo>
                  <a:cubicBezTo>
                    <a:pt x="1" y="1545"/>
                    <a:pt x="30" y="1617"/>
                    <a:pt x="87" y="1675"/>
                  </a:cubicBezTo>
                  <a:lnTo>
                    <a:pt x="636" y="2180"/>
                  </a:lnTo>
                  <a:cubicBezTo>
                    <a:pt x="679" y="2216"/>
                    <a:pt x="730" y="2234"/>
                    <a:pt x="780" y="2234"/>
                  </a:cubicBezTo>
                  <a:cubicBezTo>
                    <a:pt x="831" y="2234"/>
                    <a:pt x="881" y="2216"/>
                    <a:pt x="925" y="2180"/>
                  </a:cubicBezTo>
                  <a:lnTo>
                    <a:pt x="1473" y="1675"/>
                  </a:lnTo>
                  <a:cubicBezTo>
                    <a:pt x="1517" y="1617"/>
                    <a:pt x="1545" y="1545"/>
                    <a:pt x="1531" y="1473"/>
                  </a:cubicBezTo>
                  <a:lnTo>
                    <a:pt x="1228" y="173"/>
                  </a:lnTo>
                  <a:cubicBezTo>
                    <a:pt x="1213" y="72"/>
                    <a:pt x="1127" y="15"/>
                    <a:pt x="1040" y="0"/>
                  </a:cubicBezTo>
                  <a:close/>
                </a:path>
              </a:pathLst>
            </a:custGeom>
            <a:solidFill>
              <a:srgbClr val="8EA0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9056;p82">
              <a:extLst>
                <a:ext uri="{FF2B5EF4-FFF2-40B4-BE49-F238E27FC236}">
                  <a16:creationId xmlns:a16="http://schemas.microsoft.com/office/drawing/2014/main" id="{9B83220B-28DB-46E5-84F5-83BE6D50138E}"/>
                </a:ext>
              </a:extLst>
            </p:cNvPr>
            <p:cNvSpPr/>
            <p:nvPr/>
          </p:nvSpPr>
          <p:spPr>
            <a:xfrm>
              <a:off x="4383431" y="1689486"/>
              <a:ext cx="29911" cy="58564"/>
            </a:xfrm>
            <a:custGeom>
              <a:avLst/>
              <a:gdLst/>
              <a:ahLst/>
              <a:cxnLst/>
              <a:rect l="l" t="t" r="r" b="b"/>
              <a:pathLst>
                <a:path w="1141" h="2234" extrusionOk="0">
                  <a:moveTo>
                    <a:pt x="346" y="0"/>
                  </a:moveTo>
                  <a:lnTo>
                    <a:pt x="217" y="246"/>
                  </a:lnTo>
                  <a:lnTo>
                    <a:pt x="505" y="1501"/>
                  </a:lnTo>
                  <a:lnTo>
                    <a:pt x="0" y="1978"/>
                  </a:lnTo>
                  <a:lnTo>
                    <a:pt x="231" y="2180"/>
                  </a:lnTo>
                  <a:cubicBezTo>
                    <a:pt x="274" y="2216"/>
                    <a:pt x="325" y="2234"/>
                    <a:pt x="374" y="2234"/>
                  </a:cubicBezTo>
                  <a:cubicBezTo>
                    <a:pt x="422" y="2234"/>
                    <a:pt x="469" y="2216"/>
                    <a:pt x="505" y="2180"/>
                  </a:cubicBezTo>
                  <a:lnTo>
                    <a:pt x="1068" y="1675"/>
                  </a:lnTo>
                  <a:cubicBezTo>
                    <a:pt x="1112" y="1617"/>
                    <a:pt x="1140" y="1545"/>
                    <a:pt x="1126" y="1473"/>
                  </a:cubicBezTo>
                  <a:lnTo>
                    <a:pt x="823" y="173"/>
                  </a:lnTo>
                  <a:cubicBezTo>
                    <a:pt x="808" y="72"/>
                    <a:pt x="722" y="15"/>
                    <a:pt x="635" y="0"/>
                  </a:cubicBezTo>
                  <a:close/>
                </a:path>
              </a:pathLst>
            </a:custGeom>
            <a:solidFill>
              <a:srgbClr val="7B90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9057;p82">
              <a:extLst>
                <a:ext uri="{FF2B5EF4-FFF2-40B4-BE49-F238E27FC236}">
                  <a16:creationId xmlns:a16="http://schemas.microsoft.com/office/drawing/2014/main" id="{40584441-BAAB-4DF7-82EC-6E68170A31A3}"/>
                </a:ext>
              </a:extLst>
            </p:cNvPr>
            <p:cNvSpPr/>
            <p:nvPr/>
          </p:nvSpPr>
          <p:spPr>
            <a:xfrm>
              <a:off x="4372054" y="1674727"/>
              <a:ext cx="42416" cy="21208"/>
            </a:xfrm>
            <a:custGeom>
              <a:avLst/>
              <a:gdLst/>
              <a:ahLst/>
              <a:cxnLst/>
              <a:rect l="l" t="t" r="r" b="b"/>
              <a:pathLst>
                <a:path w="1618" h="809" extrusionOk="0">
                  <a:moveTo>
                    <a:pt x="809" y="0"/>
                  </a:moveTo>
                  <a:cubicBezTo>
                    <a:pt x="535" y="0"/>
                    <a:pt x="246" y="58"/>
                    <a:pt x="1" y="144"/>
                  </a:cubicBezTo>
                  <a:lnTo>
                    <a:pt x="333" y="809"/>
                  </a:lnTo>
                  <a:lnTo>
                    <a:pt x="1286" y="809"/>
                  </a:lnTo>
                  <a:lnTo>
                    <a:pt x="1618" y="144"/>
                  </a:lnTo>
                  <a:cubicBezTo>
                    <a:pt x="1358" y="43"/>
                    <a:pt x="1084" y="0"/>
                    <a:pt x="809" y="0"/>
                  </a:cubicBezTo>
                  <a:close/>
                </a:path>
              </a:pathLst>
            </a:custGeom>
            <a:solidFill>
              <a:srgbClr val="7B90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9058;p82">
              <a:extLst>
                <a:ext uri="{FF2B5EF4-FFF2-40B4-BE49-F238E27FC236}">
                  <a16:creationId xmlns:a16="http://schemas.microsoft.com/office/drawing/2014/main" id="{EACDB0C5-6B98-4A21-AC0E-EA2417D1C8C6}"/>
                </a:ext>
              </a:extLst>
            </p:cNvPr>
            <p:cNvSpPr/>
            <p:nvPr/>
          </p:nvSpPr>
          <p:spPr>
            <a:xfrm>
              <a:off x="4389460" y="1675094"/>
              <a:ext cx="24642" cy="20841"/>
            </a:xfrm>
            <a:custGeom>
              <a:avLst/>
              <a:gdLst/>
              <a:ahLst/>
              <a:cxnLst/>
              <a:rect l="l" t="t" r="r" b="b"/>
              <a:pathLst>
                <a:path w="940" h="795" extrusionOk="0">
                  <a:moveTo>
                    <a:pt x="405" y="1"/>
                  </a:moveTo>
                  <a:lnTo>
                    <a:pt x="1" y="795"/>
                  </a:lnTo>
                  <a:lnTo>
                    <a:pt x="607" y="795"/>
                  </a:lnTo>
                  <a:lnTo>
                    <a:pt x="939" y="130"/>
                  </a:lnTo>
                  <a:cubicBezTo>
                    <a:pt x="766" y="58"/>
                    <a:pt x="578" y="15"/>
                    <a:pt x="405" y="1"/>
                  </a:cubicBezTo>
                  <a:close/>
                </a:path>
              </a:pathLst>
            </a:custGeom>
            <a:solidFill>
              <a:srgbClr val="6B82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9059;p82">
              <a:extLst>
                <a:ext uri="{FF2B5EF4-FFF2-40B4-BE49-F238E27FC236}">
                  <a16:creationId xmlns:a16="http://schemas.microsoft.com/office/drawing/2014/main" id="{F5952B39-AA18-4BB6-8FE2-757D51DF60F7}"/>
                </a:ext>
              </a:extLst>
            </p:cNvPr>
            <p:cNvSpPr/>
            <p:nvPr/>
          </p:nvSpPr>
          <p:spPr>
            <a:xfrm>
              <a:off x="4360703" y="1596396"/>
              <a:ext cx="64751" cy="88947"/>
            </a:xfrm>
            <a:custGeom>
              <a:avLst/>
              <a:gdLst/>
              <a:ahLst/>
              <a:cxnLst/>
              <a:rect l="l" t="t" r="r" b="b"/>
              <a:pathLst>
                <a:path w="2470" h="3393" extrusionOk="0">
                  <a:moveTo>
                    <a:pt x="1242" y="0"/>
                  </a:moveTo>
                  <a:cubicBezTo>
                    <a:pt x="549" y="0"/>
                    <a:pt x="1" y="563"/>
                    <a:pt x="1" y="1241"/>
                  </a:cubicBezTo>
                  <a:lnTo>
                    <a:pt x="1" y="2151"/>
                  </a:lnTo>
                  <a:cubicBezTo>
                    <a:pt x="1" y="2829"/>
                    <a:pt x="549" y="3392"/>
                    <a:pt x="1242" y="3392"/>
                  </a:cubicBezTo>
                  <a:cubicBezTo>
                    <a:pt x="1921" y="3378"/>
                    <a:pt x="2469" y="2829"/>
                    <a:pt x="2469" y="2136"/>
                  </a:cubicBezTo>
                  <a:lnTo>
                    <a:pt x="2469" y="1241"/>
                  </a:lnTo>
                  <a:cubicBezTo>
                    <a:pt x="2469" y="563"/>
                    <a:pt x="1921" y="14"/>
                    <a:pt x="1242" y="0"/>
                  </a:cubicBezTo>
                  <a:close/>
                </a:path>
              </a:pathLst>
            </a:custGeom>
            <a:solidFill>
              <a:srgbClr val="E5EB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9060;p82">
              <a:extLst>
                <a:ext uri="{FF2B5EF4-FFF2-40B4-BE49-F238E27FC236}">
                  <a16:creationId xmlns:a16="http://schemas.microsoft.com/office/drawing/2014/main" id="{74728E58-A63F-4BC4-AB0E-9080D2ACC293}"/>
                </a:ext>
              </a:extLst>
            </p:cNvPr>
            <p:cNvSpPr/>
            <p:nvPr/>
          </p:nvSpPr>
          <p:spPr>
            <a:xfrm>
              <a:off x="4383431" y="1596396"/>
              <a:ext cx="42023" cy="88947"/>
            </a:xfrm>
            <a:custGeom>
              <a:avLst/>
              <a:gdLst/>
              <a:ahLst/>
              <a:cxnLst/>
              <a:rect l="l" t="t" r="r" b="b"/>
              <a:pathLst>
                <a:path w="1603" h="3393" extrusionOk="0">
                  <a:moveTo>
                    <a:pt x="375" y="0"/>
                  </a:moveTo>
                  <a:cubicBezTo>
                    <a:pt x="245" y="0"/>
                    <a:pt x="130" y="29"/>
                    <a:pt x="14" y="58"/>
                  </a:cubicBezTo>
                  <a:cubicBezTo>
                    <a:pt x="520" y="217"/>
                    <a:pt x="881" y="707"/>
                    <a:pt x="881" y="1241"/>
                  </a:cubicBezTo>
                  <a:lnTo>
                    <a:pt x="881" y="2151"/>
                  </a:lnTo>
                  <a:cubicBezTo>
                    <a:pt x="881" y="2685"/>
                    <a:pt x="520" y="3176"/>
                    <a:pt x="0" y="3335"/>
                  </a:cubicBezTo>
                  <a:cubicBezTo>
                    <a:pt x="116" y="3363"/>
                    <a:pt x="245" y="3392"/>
                    <a:pt x="361" y="3392"/>
                  </a:cubicBezTo>
                  <a:cubicBezTo>
                    <a:pt x="1054" y="3378"/>
                    <a:pt x="1602" y="2829"/>
                    <a:pt x="1602" y="2136"/>
                  </a:cubicBezTo>
                  <a:lnTo>
                    <a:pt x="1602" y="1241"/>
                  </a:lnTo>
                  <a:cubicBezTo>
                    <a:pt x="1602" y="563"/>
                    <a:pt x="1054" y="14"/>
                    <a:pt x="375" y="0"/>
                  </a:cubicBezTo>
                  <a:close/>
                </a:path>
              </a:pathLst>
            </a:custGeom>
            <a:solidFill>
              <a:srgbClr val="B3C2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9061;p82">
              <a:extLst>
                <a:ext uri="{FF2B5EF4-FFF2-40B4-BE49-F238E27FC236}">
                  <a16:creationId xmlns:a16="http://schemas.microsoft.com/office/drawing/2014/main" id="{53B80FF2-17DA-42E1-A507-496F10D85A8F}"/>
                </a:ext>
              </a:extLst>
            </p:cNvPr>
            <p:cNvSpPr/>
            <p:nvPr/>
          </p:nvSpPr>
          <p:spPr>
            <a:xfrm>
              <a:off x="4360336" y="1597891"/>
              <a:ext cx="65118" cy="42783"/>
            </a:xfrm>
            <a:custGeom>
              <a:avLst/>
              <a:gdLst/>
              <a:ahLst/>
              <a:cxnLst/>
              <a:rect l="l" t="t" r="r" b="b"/>
              <a:pathLst>
                <a:path w="2484" h="1632" extrusionOk="0">
                  <a:moveTo>
                    <a:pt x="1242" y="1"/>
                  </a:moveTo>
                  <a:cubicBezTo>
                    <a:pt x="578" y="1"/>
                    <a:pt x="29" y="520"/>
                    <a:pt x="0" y="1184"/>
                  </a:cubicBezTo>
                  <a:lnTo>
                    <a:pt x="0" y="1632"/>
                  </a:lnTo>
                  <a:lnTo>
                    <a:pt x="203" y="1632"/>
                  </a:lnTo>
                  <a:cubicBezTo>
                    <a:pt x="1112" y="1632"/>
                    <a:pt x="1444" y="1026"/>
                    <a:pt x="1444" y="1026"/>
                  </a:cubicBezTo>
                  <a:cubicBezTo>
                    <a:pt x="1444" y="1026"/>
                    <a:pt x="1675" y="1632"/>
                    <a:pt x="2281" y="1632"/>
                  </a:cubicBezTo>
                  <a:lnTo>
                    <a:pt x="2483" y="1632"/>
                  </a:lnTo>
                  <a:lnTo>
                    <a:pt x="2483" y="1184"/>
                  </a:lnTo>
                  <a:cubicBezTo>
                    <a:pt x="2454" y="520"/>
                    <a:pt x="1906" y="1"/>
                    <a:pt x="1242"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46"/>
        <p:cNvGrpSpPr/>
        <p:nvPr/>
      </p:nvGrpSpPr>
      <p:grpSpPr>
        <a:xfrm>
          <a:off x="0" y="0"/>
          <a:ext cx="0" cy="0"/>
          <a:chOff x="0" y="0"/>
          <a:chExt cx="0" cy="0"/>
        </a:xfrm>
      </p:grpSpPr>
      <p:sp>
        <p:nvSpPr>
          <p:cNvPr id="2347" name="Google Shape;2347;p40"/>
          <p:cNvSpPr/>
          <p:nvPr/>
        </p:nvSpPr>
        <p:spPr>
          <a:xfrm rot="-370278">
            <a:off x="1387983" y="1871742"/>
            <a:ext cx="2067883" cy="1284833"/>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0"/>
          <p:cNvSpPr txBox="1">
            <a:spLocks noGrp="1"/>
          </p:cNvSpPr>
          <p:nvPr>
            <p:ph type="title"/>
          </p:nvPr>
        </p:nvSpPr>
        <p:spPr>
          <a:xfrm>
            <a:off x="3972318" y="1610293"/>
            <a:ext cx="3520200" cy="154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About the </a:t>
            </a:r>
            <a:r>
              <a:rPr lang="en">
                <a:solidFill>
                  <a:schemeClr val="lt2"/>
                </a:solidFill>
              </a:rPr>
              <a:t>project</a:t>
            </a:r>
            <a:endParaRPr>
              <a:solidFill>
                <a:schemeClr val="lt2"/>
              </a:solidFill>
            </a:endParaRPr>
          </a:p>
        </p:txBody>
      </p:sp>
      <p:sp>
        <p:nvSpPr>
          <p:cNvPr id="2349" name="Google Shape;2349;p40"/>
          <p:cNvSpPr txBox="1">
            <a:spLocks noGrp="1"/>
          </p:cNvSpPr>
          <p:nvPr>
            <p:ph type="title" idx="2"/>
          </p:nvPr>
        </p:nvSpPr>
        <p:spPr>
          <a:xfrm>
            <a:off x="1669824" y="2150850"/>
            <a:ext cx="1504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351" name="Google Shape;2351;p40"/>
          <p:cNvSpPr/>
          <p:nvPr/>
        </p:nvSpPr>
        <p:spPr>
          <a:xfrm>
            <a:off x="2693600" y="1866800"/>
            <a:ext cx="391500" cy="391500"/>
          </a:xfrm>
          <a:prstGeom prst="star4">
            <a:avLst>
              <a:gd name="adj" fmla="val 12500"/>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0"/>
          <p:cNvSpPr/>
          <p:nvPr/>
        </p:nvSpPr>
        <p:spPr>
          <a:xfrm>
            <a:off x="2997075" y="2173600"/>
            <a:ext cx="231000" cy="231000"/>
          </a:xfrm>
          <a:prstGeom prst="star4">
            <a:avLst>
              <a:gd name="adj" fmla="val 12500"/>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42"/>
        <p:cNvGrpSpPr/>
        <p:nvPr/>
      </p:nvGrpSpPr>
      <p:grpSpPr>
        <a:xfrm>
          <a:off x="0" y="0"/>
          <a:ext cx="0" cy="0"/>
          <a:chOff x="0" y="0"/>
          <a:chExt cx="0" cy="0"/>
        </a:xfrm>
      </p:grpSpPr>
      <p:sp>
        <p:nvSpPr>
          <p:cNvPr id="2443" name="Google Shape;2443;p42"/>
          <p:cNvSpPr/>
          <p:nvPr/>
        </p:nvSpPr>
        <p:spPr>
          <a:xfrm rot="-370211">
            <a:off x="525434" y="1896856"/>
            <a:ext cx="3751331" cy="1443855"/>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2"/>
          <p:cNvSpPr txBox="1">
            <a:spLocks noGrp="1"/>
          </p:cNvSpPr>
          <p:nvPr>
            <p:ph type="title"/>
          </p:nvPr>
        </p:nvSpPr>
        <p:spPr>
          <a:xfrm>
            <a:off x="1436000" y="2025100"/>
            <a:ext cx="2755200" cy="10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rPr>
              <a:t>About</a:t>
            </a:r>
            <a:endParaRPr>
              <a:solidFill>
                <a:schemeClr val="dk2"/>
              </a:solidFill>
            </a:endParaRPr>
          </a:p>
          <a:p>
            <a:pPr marL="0" lvl="0" indent="0" algn="l" rtl="0">
              <a:spcBef>
                <a:spcPts val="0"/>
              </a:spcBef>
              <a:spcAft>
                <a:spcPts val="0"/>
              </a:spcAft>
              <a:buNone/>
            </a:pPr>
            <a:r>
              <a:rPr lang="en">
                <a:solidFill>
                  <a:schemeClr val="lt2"/>
                </a:solidFill>
              </a:rPr>
              <a:t>the project</a:t>
            </a:r>
            <a:endParaRPr>
              <a:solidFill>
                <a:schemeClr val="lt2"/>
              </a:solidFill>
            </a:endParaRPr>
          </a:p>
        </p:txBody>
      </p:sp>
      <p:sp>
        <p:nvSpPr>
          <p:cNvPr id="2445" name="Google Shape;2445;p42"/>
          <p:cNvSpPr txBox="1">
            <a:spLocks noGrp="1"/>
          </p:cNvSpPr>
          <p:nvPr>
            <p:ph type="body" idx="1"/>
          </p:nvPr>
        </p:nvSpPr>
        <p:spPr>
          <a:xfrm>
            <a:off x="4255563" y="710997"/>
            <a:ext cx="4212177" cy="329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273D40"/>
              </a:buClr>
              <a:buSzPts val="600"/>
              <a:buFont typeface="Arial"/>
              <a:buNone/>
            </a:pPr>
            <a:r>
              <a:rPr lang="en-US" sz="1100" b="1" dirty="0"/>
              <a:t>1. User-friendly Interface: </a:t>
            </a:r>
            <a:r>
              <a:rPr lang="en-US" sz="1100" dirty="0"/>
              <a:t>An intuitive and easy-to-navigate interface for seamless user experience.</a:t>
            </a:r>
          </a:p>
          <a:p>
            <a:pPr marL="0" lvl="0" indent="0" algn="l" rtl="0">
              <a:spcBef>
                <a:spcPts val="0"/>
              </a:spcBef>
              <a:spcAft>
                <a:spcPts val="0"/>
              </a:spcAft>
              <a:buClr>
                <a:srgbClr val="273D40"/>
              </a:buClr>
              <a:buSzPts val="600"/>
              <a:buFont typeface="Arial"/>
              <a:buNone/>
            </a:pPr>
            <a:endParaRPr lang="en-US" sz="1100" dirty="0"/>
          </a:p>
          <a:p>
            <a:pPr marL="0" lvl="0" indent="0" algn="l" rtl="0">
              <a:spcBef>
                <a:spcPts val="0"/>
              </a:spcBef>
              <a:spcAft>
                <a:spcPts val="0"/>
              </a:spcAft>
              <a:buClr>
                <a:srgbClr val="273D40"/>
              </a:buClr>
              <a:buSzPts val="600"/>
              <a:buFont typeface="Arial"/>
              <a:buNone/>
            </a:pPr>
            <a:r>
              <a:rPr lang="en-US" sz="1100" b="1" dirty="0"/>
              <a:t>2.</a:t>
            </a:r>
            <a:r>
              <a:rPr lang="en-US" sz="1100" dirty="0"/>
              <a:t> </a:t>
            </a:r>
            <a:r>
              <a:rPr lang="en-US" sz="1100" b="1" dirty="0"/>
              <a:t>Restaurant Selection: </a:t>
            </a:r>
            <a:r>
              <a:rPr lang="en-US" sz="1100" dirty="0"/>
              <a:t>Browse through a wide selection of restaurants based on cuisine.</a:t>
            </a:r>
          </a:p>
          <a:p>
            <a:pPr marL="0" lvl="0" indent="0" algn="l" rtl="0">
              <a:spcBef>
                <a:spcPts val="0"/>
              </a:spcBef>
              <a:spcAft>
                <a:spcPts val="0"/>
              </a:spcAft>
              <a:buClr>
                <a:srgbClr val="273D40"/>
              </a:buClr>
              <a:buSzPts val="600"/>
              <a:buFont typeface="Arial"/>
              <a:buNone/>
            </a:pPr>
            <a:endParaRPr lang="en-US" sz="1100" b="1" dirty="0"/>
          </a:p>
          <a:p>
            <a:pPr marL="0" lvl="0" indent="0" algn="l" rtl="0">
              <a:spcBef>
                <a:spcPts val="0"/>
              </a:spcBef>
              <a:spcAft>
                <a:spcPts val="0"/>
              </a:spcAft>
              <a:buClr>
                <a:srgbClr val="273D40"/>
              </a:buClr>
              <a:buSzPts val="600"/>
              <a:buFont typeface="Arial"/>
              <a:buNone/>
            </a:pPr>
            <a:r>
              <a:rPr lang="en-US" sz="1100" b="1" dirty="0"/>
              <a:t>3. Menu Exploration: </a:t>
            </a:r>
            <a:r>
              <a:rPr lang="en-US" sz="1100" dirty="0"/>
              <a:t>View detailed menus with prices and description.</a:t>
            </a:r>
          </a:p>
          <a:p>
            <a:pPr marL="0" lvl="0" indent="0" algn="l" rtl="0">
              <a:spcBef>
                <a:spcPts val="0"/>
              </a:spcBef>
              <a:spcAft>
                <a:spcPts val="0"/>
              </a:spcAft>
              <a:buClr>
                <a:srgbClr val="273D40"/>
              </a:buClr>
              <a:buSzPts val="600"/>
              <a:buFont typeface="Arial"/>
              <a:buNone/>
            </a:pPr>
            <a:endParaRPr lang="en-US" sz="1100" dirty="0"/>
          </a:p>
          <a:p>
            <a:pPr marL="0" lvl="0" indent="0" algn="l" rtl="0">
              <a:spcBef>
                <a:spcPts val="0"/>
              </a:spcBef>
              <a:spcAft>
                <a:spcPts val="0"/>
              </a:spcAft>
              <a:buClr>
                <a:srgbClr val="273D40"/>
              </a:buClr>
              <a:buSzPts val="600"/>
              <a:buFont typeface="Arial"/>
              <a:buNone/>
            </a:pPr>
            <a:r>
              <a:rPr lang="en-US" sz="1100" b="1" dirty="0"/>
              <a:t>4. Payment Options: </a:t>
            </a:r>
            <a:r>
              <a:rPr lang="en-US" sz="1100" dirty="0"/>
              <a:t>Choose from various payment options including online payment and COD.</a:t>
            </a:r>
          </a:p>
          <a:p>
            <a:pPr marL="0" lvl="0" indent="0" algn="l" rtl="0">
              <a:spcBef>
                <a:spcPts val="0"/>
              </a:spcBef>
              <a:spcAft>
                <a:spcPts val="0"/>
              </a:spcAft>
              <a:buClr>
                <a:srgbClr val="273D40"/>
              </a:buClr>
              <a:buSzPts val="600"/>
              <a:buFont typeface="Arial"/>
              <a:buNone/>
            </a:pPr>
            <a:endParaRPr lang="en-US" sz="1100" dirty="0"/>
          </a:p>
          <a:p>
            <a:pPr marL="0" lvl="0" indent="0" algn="l" rtl="0">
              <a:spcBef>
                <a:spcPts val="0"/>
              </a:spcBef>
              <a:spcAft>
                <a:spcPts val="0"/>
              </a:spcAft>
              <a:buClr>
                <a:srgbClr val="273D40"/>
              </a:buClr>
              <a:buSzPts val="600"/>
              <a:buFont typeface="Arial"/>
              <a:buNone/>
            </a:pPr>
            <a:r>
              <a:rPr lang="en-US" sz="1100" b="1" dirty="0"/>
              <a:t>5. Authentication: </a:t>
            </a:r>
            <a:r>
              <a:rPr lang="en-US" sz="1100" dirty="0"/>
              <a:t>User log in gets authenticated against the previously saved encrypted data.</a:t>
            </a:r>
          </a:p>
          <a:p>
            <a:pPr marL="0" lvl="0" indent="0" algn="l" rtl="0">
              <a:spcBef>
                <a:spcPts val="0"/>
              </a:spcBef>
              <a:spcAft>
                <a:spcPts val="0"/>
              </a:spcAft>
              <a:buClr>
                <a:srgbClr val="273D40"/>
              </a:buClr>
              <a:buSzPts val="600"/>
              <a:buFont typeface="Arial"/>
              <a:buNone/>
            </a:pPr>
            <a:endParaRPr lang="en-US" sz="1100" dirty="0"/>
          </a:p>
          <a:p>
            <a:pPr marL="0" lvl="0" indent="0" algn="l" rtl="0">
              <a:spcBef>
                <a:spcPts val="0"/>
              </a:spcBef>
              <a:spcAft>
                <a:spcPts val="0"/>
              </a:spcAft>
              <a:buClr>
                <a:srgbClr val="273D40"/>
              </a:buClr>
              <a:buSzPts val="600"/>
              <a:buFont typeface="Arial"/>
              <a:buNone/>
            </a:pPr>
            <a:r>
              <a:rPr lang="en-US" sz="1100" b="1" dirty="0"/>
              <a:t>6. Encryption:</a:t>
            </a:r>
            <a:r>
              <a:rPr lang="en-US" sz="1100" dirty="0"/>
              <a:t> Customer details are encrypted using substitution encryption.</a:t>
            </a:r>
          </a:p>
          <a:p>
            <a:pPr marL="0" lvl="0" indent="0" algn="l" rtl="0">
              <a:spcBef>
                <a:spcPts val="0"/>
              </a:spcBef>
              <a:spcAft>
                <a:spcPts val="0"/>
              </a:spcAft>
              <a:buClr>
                <a:srgbClr val="273D40"/>
              </a:buClr>
              <a:buSzPts val="600"/>
              <a:buFont typeface="Arial"/>
              <a:buNone/>
            </a:pPr>
            <a:endParaRPr lang="en-US" sz="1100" dirty="0"/>
          </a:p>
          <a:p>
            <a:pPr marL="0" lvl="0" indent="0" algn="l" rtl="0">
              <a:spcBef>
                <a:spcPts val="0"/>
              </a:spcBef>
              <a:spcAft>
                <a:spcPts val="0"/>
              </a:spcAft>
              <a:buClr>
                <a:srgbClr val="273D40"/>
              </a:buClr>
              <a:buSzPts val="600"/>
              <a:buFont typeface="Arial"/>
              <a:buNone/>
            </a:pPr>
            <a:r>
              <a:rPr lang="en-US" sz="1100" b="1" dirty="0"/>
              <a:t>7. Order History: </a:t>
            </a:r>
            <a:r>
              <a:rPr lang="en-US" sz="1100" dirty="0"/>
              <a:t>View past orders for easy reordering and order tracking.</a:t>
            </a:r>
            <a:endParaRPr sz="1100" dirty="0"/>
          </a:p>
        </p:txBody>
      </p:sp>
      <p:sp>
        <p:nvSpPr>
          <p:cNvPr id="2446" name="Google Shape;2446;p42"/>
          <p:cNvSpPr/>
          <p:nvPr/>
        </p:nvSpPr>
        <p:spPr>
          <a:xfrm>
            <a:off x="3163485" y="1800212"/>
            <a:ext cx="372000" cy="372000"/>
          </a:xfrm>
          <a:prstGeom prst="star4">
            <a:avLst>
              <a:gd name="adj" fmla="val 12500"/>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2"/>
          <p:cNvSpPr/>
          <p:nvPr/>
        </p:nvSpPr>
        <p:spPr>
          <a:xfrm>
            <a:off x="3391554" y="2136597"/>
            <a:ext cx="219600" cy="219600"/>
          </a:xfrm>
          <a:prstGeom prst="star4">
            <a:avLst>
              <a:gd name="adj" fmla="val 12500"/>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51"/>
        <p:cNvGrpSpPr/>
        <p:nvPr/>
      </p:nvGrpSpPr>
      <p:grpSpPr>
        <a:xfrm>
          <a:off x="0" y="0"/>
          <a:ext cx="0" cy="0"/>
          <a:chOff x="0" y="0"/>
          <a:chExt cx="0" cy="0"/>
        </a:xfrm>
      </p:grpSpPr>
      <p:sp>
        <p:nvSpPr>
          <p:cNvPr id="2453" name="Google Shape;2453;p43"/>
          <p:cNvSpPr txBox="1">
            <a:spLocks noGrp="1"/>
          </p:cNvSpPr>
          <p:nvPr>
            <p:ph type="title"/>
          </p:nvPr>
        </p:nvSpPr>
        <p:spPr>
          <a:xfrm>
            <a:off x="4572000" y="1818400"/>
            <a:ext cx="3267900" cy="50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Now</a:t>
            </a:r>
            <a:endParaRPr/>
          </a:p>
        </p:txBody>
      </p:sp>
      <p:sp>
        <p:nvSpPr>
          <p:cNvPr id="2454" name="Google Shape;2454;p43"/>
          <p:cNvSpPr txBox="1">
            <a:spLocks noGrp="1"/>
          </p:cNvSpPr>
          <p:nvPr>
            <p:ph type="subTitle" idx="1"/>
          </p:nvPr>
        </p:nvSpPr>
        <p:spPr>
          <a:xfrm>
            <a:off x="4356000" y="2325774"/>
            <a:ext cx="3483900" cy="1771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 dirty="0">
              <a:latin typeface="Assistant"/>
              <a:ea typeface="Assistant"/>
              <a:cs typeface="Assistant"/>
              <a:sym typeface="Assistant"/>
            </a:endParaRPr>
          </a:p>
          <a:p>
            <a:pPr marL="0" lvl="0" indent="0" algn="l" rtl="0">
              <a:spcBef>
                <a:spcPts val="0"/>
              </a:spcBef>
              <a:spcAft>
                <a:spcPts val="0"/>
              </a:spcAft>
              <a:buNone/>
            </a:pPr>
            <a:r>
              <a:rPr lang="en" dirty="0">
                <a:latin typeface="Assistant"/>
                <a:ea typeface="Assistant"/>
                <a:cs typeface="Assistant"/>
                <a:sym typeface="Assistant"/>
              </a:rPr>
              <a:t>A very simple GUI interface to use.</a:t>
            </a:r>
          </a:p>
          <a:p>
            <a:pPr marL="0" lvl="0" indent="0" algn="l" rtl="0">
              <a:spcBef>
                <a:spcPts val="0"/>
              </a:spcBef>
              <a:spcAft>
                <a:spcPts val="0"/>
              </a:spcAft>
              <a:buNone/>
            </a:pPr>
            <a:endParaRPr lang="en" dirty="0">
              <a:latin typeface="Assistant"/>
              <a:ea typeface="Assistant"/>
              <a:cs typeface="Assistant"/>
              <a:sym typeface="Assistant"/>
            </a:endParaRPr>
          </a:p>
          <a:p>
            <a:pPr marL="0" lvl="0" indent="0" algn="l" rtl="0">
              <a:spcBef>
                <a:spcPts val="0"/>
              </a:spcBef>
              <a:spcAft>
                <a:spcPts val="0"/>
              </a:spcAft>
              <a:buNone/>
            </a:pPr>
            <a:r>
              <a:rPr lang="en" dirty="0">
                <a:latin typeface="Assistant"/>
                <a:ea typeface="Assistant"/>
                <a:cs typeface="Assistant"/>
                <a:sym typeface="Assistant"/>
              </a:rPr>
              <a:t>The encryptionn used is pretty straight-forward but effictive.</a:t>
            </a:r>
          </a:p>
          <a:p>
            <a:pPr marL="0" lvl="0" indent="0" algn="l" rtl="0">
              <a:spcBef>
                <a:spcPts val="0"/>
              </a:spcBef>
              <a:spcAft>
                <a:spcPts val="0"/>
              </a:spcAft>
              <a:buNone/>
            </a:pPr>
            <a:endParaRPr lang="en" dirty="0">
              <a:latin typeface="Assistant"/>
              <a:ea typeface="Assistant"/>
              <a:cs typeface="Assistant"/>
              <a:sym typeface="Assistant"/>
            </a:endParaRPr>
          </a:p>
          <a:p>
            <a:pPr marL="0" indent="0"/>
            <a:r>
              <a:rPr lang="en" dirty="0">
                <a:latin typeface="Assistant"/>
                <a:ea typeface="Assistant"/>
                <a:cs typeface="Assistant"/>
                <a:sym typeface="Assistant"/>
              </a:rPr>
              <a:t>As of now our app uses a local data base to store details.</a:t>
            </a:r>
          </a:p>
          <a:p>
            <a:pPr marL="0" lvl="0" indent="0" algn="l" rtl="0">
              <a:spcBef>
                <a:spcPts val="0"/>
              </a:spcBef>
              <a:spcAft>
                <a:spcPts val="0"/>
              </a:spcAft>
              <a:buNone/>
            </a:pPr>
            <a:endParaRPr lang="en" dirty="0">
              <a:latin typeface="Assistant"/>
              <a:ea typeface="Assistant"/>
              <a:cs typeface="Assistant"/>
              <a:sym typeface="Assistant"/>
            </a:endParaRPr>
          </a:p>
          <a:p>
            <a:pPr marL="0" lvl="0" indent="0" algn="l" rtl="0">
              <a:spcBef>
                <a:spcPts val="0"/>
              </a:spcBef>
              <a:spcAft>
                <a:spcPts val="0"/>
              </a:spcAft>
              <a:buNone/>
            </a:pPr>
            <a:endParaRPr dirty="0">
              <a:latin typeface="Assistant"/>
              <a:ea typeface="Assistant"/>
              <a:cs typeface="Assistant"/>
              <a:sym typeface="Assistant"/>
            </a:endParaRPr>
          </a:p>
        </p:txBody>
      </p:sp>
      <p:pic>
        <p:nvPicPr>
          <p:cNvPr id="45" name="Google Shape;2501;p44">
            <a:extLst>
              <a:ext uri="{FF2B5EF4-FFF2-40B4-BE49-F238E27FC236}">
                <a16:creationId xmlns:a16="http://schemas.microsoft.com/office/drawing/2014/main" id="{8C85FA00-BD51-409E-9542-E6CEA5506A38}"/>
              </a:ext>
            </a:extLst>
          </p:cNvPr>
          <p:cNvPicPr preferRelativeResize="0"/>
          <p:nvPr/>
        </p:nvPicPr>
        <p:blipFill rotWithShape="1">
          <a:blip r:embed="rId3">
            <a:alphaModFix/>
          </a:blip>
          <a:srcRect t="1606" b="26974"/>
          <a:stretch/>
        </p:blipFill>
        <p:spPr>
          <a:xfrm>
            <a:off x="1304100" y="1518299"/>
            <a:ext cx="2578500" cy="2578500"/>
          </a:xfrm>
          <a:prstGeom prst="ellipse">
            <a:avLst/>
          </a:prstGeom>
          <a:noFill/>
          <a:ln w="19050" cap="flat" cmpd="sng">
            <a:solidFill>
              <a:schemeClr val="dk1"/>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98"/>
        <p:cNvGrpSpPr/>
        <p:nvPr/>
      </p:nvGrpSpPr>
      <p:grpSpPr>
        <a:xfrm>
          <a:off x="0" y="0"/>
          <a:ext cx="0" cy="0"/>
          <a:chOff x="0" y="0"/>
          <a:chExt cx="0" cy="0"/>
        </a:xfrm>
      </p:grpSpPr>
      <p:sp>
        <p:nvSpPr>
          <p:cNvPr id="2499" name="Google Shape;2499;p44"/>
          <p:cNvSpPr txBox="1">
            <a:spLocks noGrp="1"/>
          </p:cNvSpPr>
          <p:nvPr>
            <p:ph type="title"/>
          </p:nvPr>
        </p:nvSpPr>
        <p:spPr>
          <a:xfrm>
            <a:off x="-201773" y="1768000"/>
            <a:ext cx="3267900" cy="507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Future</a:t>
            </a:r>
            <a:endParaRPr dirty="0"/>
          </a:p>
        </p:txBody>
      </p:sp>
      <p:sp>
        <p:nvSpPr>
          <p:cNvPr id="2500" name="Google Shape;2500;p44"/>
          <p:cNvSpPr txBox="1">
            <a:spLocks noGrp="1"/>
          </p:cNvSpPr>
          <p:nvPr>
            <p:ph type="subTitle" idx="1"/>
          </p:nvPr>
        </p:nvSpPr>
        <p:spPr>
          <a:xfrm>
            <a:off x="1432177" y="2275300"/>
            <a:ext cx="3656077" cy="17242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Assistant"/>
                <a:ea typeface="Assistant"/>
                <a:cs typeface="Assistant"/>
                <a:sym typeface="Assistant"/>
              </a:rPr>
              <a:t>A Better UI design, with more options to order, track and cancel options.</a:t>
            </a:r>
          </a:p>
          <a:p>
            <a:pPr marL="0" lvl="0" indent="0" algn="l" rtl="0">
              <a:spcBef>
                <a:spcPts val="0"/>
              </a:spcBef>
              <a:spcAft>
                <a:spcPts val="0"/>
              </a:spcAft>
              <a:buNone/>
            </a:pPr>
            <a:endParaRPr lang="en-US" dirty="0">
              <a:latin typeface="Assistant"/>
              <a:ea typeface="Assistant"/>
              <a:cs typeface="Assistant"/>
              <a:sym typeface="Assistant"/>
            </a:endParaRPr>
          </a:p>
          <a:p>
            <a:pPr marL="0" lvl="0" indent="0" algn="l" rtl="0">
              <a:spcBef>
                <a:spcPts val="0"/>
              </a:spcBef>
              <a:spcAft>
                <a:spcPts val="0"/>
              </a:spcAft>
              <a:buNone/>
            </a:pPr>
            <a:r>
              <a:rPr lang="en-US" dirty="0">
                <a:latin typeface="Assistant"/>
                <a:ea typeface="Assistant"/>
                <a:cs typeface="Assistant"/>
                <a:sym typeface="Assistant"/>
              </a:rPr>
              <a:t>Use of a Data Base management system like SQLite.</a:t>
            </a:r>
          </a:p>
          <a:p>
            <a:pPr marL="0" lvl="0" indent="0" algn="l" rtl="0">
              <a:spcBef>
                <a:spcPts val="0"/>
              </a:spcBef>
              <a:spcAft>
                <a:spcPts val="0"/>
              </a:spcAft>
              <a:buNone/>
            </a:pPr>
            <a:endParaRPr lang="en-US" dirty="0">
              <a:latin typeface="Assistant"/>
              <a:ea typeface="Assistant"/>
              <a:cs typeface="Assistant"/>
              <a:sym typeface="Assistant"/>
            </a:endParaRPr>
          </a:p>
          <a:p>
            <a:pPr marL="0" lvl="0" indent="0" algn="l" rtl="0">
              <a:spcBef>
                <a:spcPts val="0"/>
              </a:spcBef>
              <a:spcAft>
                <a:spcPts val="0"/>
              </a:spcAft>
              <a:buNone/>
            </a:pPr>
            <a:r>
              <a:rPr lang="en-US" dirty="0">
                <a:latin typeface="Assistant"/>
                <a:ea typeface="Assistant"/>
                <a:cs typeface="Assistant"/>
                <a:sym typeface="Assistant"/>
              </a:rPr>
              <a:t>A better encryption  and authentication system.</a:t>
            </a:r>
            <a:endParaRPr dirty="0">
              <a:latin typeface="Assistant"/>
              <a:ea typeface="Assistant"/>
              <a:cs typeface="Assistant"/>
              <a:sym typeface="Assistant"/>
            </a:endParaRPr>
          </a:p>
        </p:txBody>
      </p:sp>
      <p:pic>
        <p:nvPicPr>
          <p:cNvPr id="2501" name="Google Shape;2501;p44"/>
          <p:cNvPicPr preferRelativeResize="0"/>
          <p:nvPr/>
        </p:nvPicPr>
        <p:blipFill rotWithShape="1">
          <a:blip r:embed="rId3">
            <a:alphaModFix/>
          </a:blip>
          <a:srcRect t="1606" b="26974"/>
          <a:stretch/>
        </p:blipFill>
        <p:spPr>
          <a:xfrm>
            <a:off x="5355668" y="1282922"/>
            <a:ext cx="2578500" cy="2578500"/>
          </a:xfrm>
          <a:prstGeom prst="ellipse">
            <a:avLst/>
          </a:prstGeom>
          <a:noFill/>
          <a:ln w="19050" cap="flat" cmpd="sng">
            <a:solidFill>
              <a:schemeClr val="dk1"/>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Online Restaurant Business Proposal by Slidesgo">
  <a:themeElements>
    <a:clrScheme name="Simple Light">
      <a:dk1>
        <a:srgbClr val="FFFFFF"/>
      </a:dk1>
      <a:lt1>
        <a:srgbClr val="191919"/>
      </a:lt1>
      <a:dk2>
        <a:srgbClr val="E84987"/>
      </a:dk2>
      <a:lt2>
        <a:srgbClr val="84BDE7"/>
      </a:lt2>
      <a:accent1>
        <a:srgbClr val="F09002"/>
      </a:accent1>
      <a:accent2>
        <a:srgbClr val="D63436"/>
      </a:accent2>
      <a:accent3>
        <a:srgbClr val="9CCC8D"/>
      </a:accent3>
      <a:accent4>
        <a:srgbClr val="F7DA66"/>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TotalTime>
  <Words>1051</Words>
  <Application>Microsoft Office PowerPoint</Application>
  <PresentationFormat>On-screen Show (16:9)</PresentationFormat>
  <Paragraphs>142</Paragraphs>
  <Slides>26</Slides>
  <Notes>14</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Assistant</vt:lpstr>
      <vt:lpstr>Arial</vt:lpstr>
      <vt:lpstr>Roboto</vt:lpstr>
      <vt:lpstr>Alfa Slab One</vt:lpstr>
      <vt:lpstr>Online Restaurant Business Proposal by Slidesgo</vt:lpstr>
      <vt:lpstr>Food Delivery Application</vt:lpstr>
      <vt:lpstr>PowerPoint Presentation</vt:lpstr>
      <vt:lpstr>Conclusion</vt:lpstr>
      <vt:lpstr>Our Application</vt:lpstr>
      <vt:lpstr>What we are working on?</vt:lpstr>
      <vt:lpstr>About the project</vt:lpstr>
      <vt:lpstr>About the project</vt:lpstr>
      <vt:lpstr>Now</vt:lpstr>
      <vt:lpstr>Future</vt:lpstr>
      <vt:lpstr>Tools Used</vt:lpstr>
      <vt:lpstr>PowerPoint Presentation</vt:lpstr>
      <vt:lpstr>PowerPoint Presentation</vt:lpstr>
      <vt:lpstr>PowerPoint Presentation</vt:lpstr>
      <vt:lpstr>Substitution Encryption</vt:lpstr>
      <vt:lpstr>Project Details</vt:lpstr>
      <vt:lpstr>Major requirements</vt:lpstr>
      <vt:lpstr>Why Linked List ? </vt:lpstr>
      <vt:lpstr>Performance Test</vt:lpstr>
      <vt:lpstr>Project Goals</vt:lpstr>
      <vt:lpstr>Project goals</vt:lpstr>
      <vt:lpstr>Project Demo</vt:lpstr>
      <vt:lpstr>Sneak peek</vt:lpstr>
      <vt:lpstr>Encryption in action</vt:lpstr>
      <vt:lpstr>Authentication in action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RESTAURANT BUSINESS PROPOSAL</dc:title>
  <cp:lastModifiedBy>Anish</cp:lastModifiedBy>
  <cp:revision>32</cp:revision>
  <dcterms:modified xsi:type="dcterms:W3CDTF">2024-03-27T13:09:50Z</dcterms:modified>
</cp:coreProperties>
</file>